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av" ContentType="audio/x-wav"/>
  <Default Extension="wdp" ContentType="image/vnd.ms-photo"/>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theme/themeOverride1.xml" ContentType="application/vnd.openxmlformats-officedocument.themeOverride+xml"/>
  <Override PartName="/ppt/charts/chart2.xml" ContentType="application/vnd.openxmlformats-officedocument.drawingml.chart+xml"/>
  <Override PartName="/ppt/theme/themeOverride2.xml" ContentType="application/vnd.openxmlformats-officedocument.themeOverride+xml"/>
  <Override PartName="/ppt/charts/chart3.xml" ContentType="application/vnd.openxmlformats-officedocument.drawingml.chart+xml"/>
  <Override PartName="/ppt/theme/themeOverride3.xml" ContentType="application/vnd.openxmlformats-officedocument.themeOverride+xml"/>
  <Override PartName="/ppt/charts/chart4.xml" ContentType="application/vnd.openxmlformats-officedocument.drawingml.chart+xml"/>
  <Override PartName="/ppt/theme/themeOverride4.xml" ContentType="application/vnd.openxmlformats-officedocument.themeOverride+xml"/>
  <Override PartName="/ppt/charts/chart5.xml" ContentType="application/vnd.openxmlformats-officedocument.drawingml.chart+xml"/>
  <Override PartName="/ppt/theme/themeOverride5.xml" ContentType="application/vnd.openxmlformats-officedocument.themeOverr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style1.xml" ContentType="application/vnd.ms-office.chartstyle+xml"/>
  <Override PartName="/ppt/charts/colors1.xml" ContentType="application/vnd.ms-office.chartcolorstyle+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style2.xml" ContentType="application/vnd.ms-office.chartstyle+xml"/>
  <Override PartName="/ppt/charts/colors2.xml" ContentType="application/vnd.ms-office.chartcolorstyle+xml"/>
  <Override PartName="/ppt/charts/chart12.xml" ContentType="application/vnd.openxmlformats-officedocument.drawingml.chart+xml"/>
  <Override PartName="/ppt/charts/style3.xml" ContentType="application/vnd.ms-office.chartstyle+xml"/>
  <Override PartName="/ppt/charts/colors3.xml" ContentType="application/vnd.ms-office.chartcolorstyle+xml"/>
  <Override PartName="/ppt/charts/chart13.xml" ContentType="application/vnd.openxmlformats-officedocument.drawingml.chart+xml"/>
  <Override PartName="/ppt/charts/style4.xml" ContentType="application/vnd.ms-office.chartstyle+xml"/>
  <Override PartName="/ppt/charts/colors4.xml" ContentType="application/vnd.ms-office.chartcolorstyle+xml"/>
  <Override PartName="/ppt/charts/chart14.xml" ContentType="application/vnd.openxmlformats-officedocument.drawingml.chart+xml"/>
  <Override PartName="/ppt/charts/style5.xml" ContentType="application/vnd.ms-office.chartstyle+xml"/>
  <Override PartName="/ppt/charts/colors5.xml" ContentType="application/vnd.ms-office.chartcolorstyle+xml"/>
  <Override PartName="/ppt/charts/chart15.xml" ContentType="application/vnd.openxmlformats-officedocument.drawingml.chart+xml"/>
  <Override PartName="/ppt/tags/tag1.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ppt/media/audio10.wav" ContentType="audio/wav"/>
  <Override PartName="/ppt/media/audio20.wav" ContentType="audio/wav"/>
  <Override PartName="/ppt/media/audio30.wav" ContentType="audio/wav"/>
  <Override PartName="/ppt/media/audio40.wav" ContentType="audio/wav"/>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88"/>
  </p:notesMasterIdLst>
  <p:sldIdLst>
    <p:sldId id="256" r:id="rId2"/>
    <p:sldId id="259" r:id="rId3"/>
    <p:sldId id="258" r:id="rId4"/>
    <p:sldId id="257" r:id="rId5"/>
    <p:sldId id="260" r:id="rId6"/>
    <p:sldId id="261" r:id="rId7"/>
    <p:sldId id="262" r:id="rId8"/>
    <p:sldId id="263" r:id="rId9"/>
    <p:sldId id="265" r:id="rId10"/>
    <p:sldId id="266" r:id="rId11"/>
    <p:sldId id="267" r:id="rId12"/>
    <p:sldId id="264" r:id="rId13"/>
    <p:sldId id="268" r:id="rId14"/>
    <p:sldId id="276" r:id="rId15"/>
    <p:sldId id="280" r:id="rId16"/>
    <p:sldId id="279" r:id="rId17"/>
    <p:sldId id="273" r:id="rId18"/>
    <p:sldId id="281" r:id="rId19"/>
    <p:sldId id="304" r:id="rId20"/>
    <p:sldId id="275" r:id="rId21"/>
    <p:sldId id="290" r:id="rId22"/>
    <p:sldId id="285" r:id="rId23"/>
    <p:sldId id="278" r:id="rId24"/>
    <p:sldId id="274" r:id="rId25"/>
    <p:sldId id="277" r:id="rId26"/>
    <p:sldId id="272" r:id="rId27"/>
    <p:sldId id="271" r:id="rId28"/>
    <p:sldId id="270" r:id="rId29"/>
    <p:sldId id="269" r:id="rId30"/>
    <p:sldId id="282" r:id="rId31"/>
    <p:sldId id="286" r:id="rId32"/>
    <p:sldId id="287" r:id="rId33"/>
    <p:sldId id="284" r:id="rId34"/>
    <p:sldId id="283" r:id="rId35"/>
    <p:sldId id="342" r:id="rId36"/>
    <p:sldId id="307" r:id="rId37"/>
    <p:sldId id="292" r:id="rId38"/>
    <p:sldId id="291" r:id="rId39"/>
    <p:sldId id="289" r:id="rId40"/>
    <p:sldId id="288" r:id="rId41"/>
    <p:sldId id="296" r:id="rId42"/>
    <p:sldId id="295" r:id="rId43"/>
    <p:sldId id="294" r:id="rId44"/>
    <p:sldId id="321" r:id="rId45"/>
    <p:sldId id="298" r:id="rId46"/>
    <p:sldId id="323" r:id="rId47"/>
    <p:sldId id="320" r:id="rId48"/>
    <p:sldId id="326" r:id="rId49"/>
    <p:sldId id="327" r:id="rId50"/>
    <p:sldId id="322" r:id="rId51"/>
    <p:sldId id="297" r:id="rId52"/>
    <p:sldId id="305" r:id="rId53"/>
    <p:sldId id="303" r:id="rId54"/>
    <p:sldId id="302" r:id="rId55"/>
    <p:sldId id="300" r:id="rId56"/>
    <p:sldId id="301" r:id="rId57"/>
    <p:sldId id="319" r:id="rId58"/>
    <p:sldId id="299" r:id="rId59"/>
    <p:sldId id="306" r:id="rId60"/>
    <p:sldId id="316" r:id="rId61"/>
    <p:sldId id="318" r:id="rId62"/>
    <p:sldId id="315" r:id="rId63"/>
    <p:sldId id="314" r:id="rId64"/>
    <p:sldId id="343" r:id="rId65"/>
    <p:sldId id="313" r:id="rId66"/>
    <p:sldId id="312" r:id="rId67"/>
    <p:sldId id="311" r:id="rId68"/>
    <p:sldId id="331" r:id="rId69"/>
    <p:sldId id="333" r:id="rId70"/>
    <p:sldId id="336" r:id="rId71"/>
    <p:sldId id="337" r:id="rId72"/>
    <p:sldId id="338" r:id="rId73"/>
    <p:sldId id="339" r:id="rId74"/>
    <p:sldId id="330" r:id="rId75"/>
    <p:sldId id="344" r:id="rId76"/>
    <p:sldId id="310" r:id="rId77"/>
    <p:sldId id="309" r:id="rId78"/>
    <p:sldId id="308" r:id="rId79"/>
    <p:sldId id="324" r:id="rId80"/>
    <p:sldId id="335" r:id="rId81"/>
    <p:sldId id="334" r:id="rId82"/>
    <p:sldId id="325" r:id="rId83"/>
    <p:sldId id="329" r:id="rId84"/>
    <p:sldId id="328" r:id="rId85"/>
    <p:sldId id="345" r:id="rId86"/>
    <p:sldId id="346" r:id="rId87"/>
  </p:sldIdLst>
  <p:sldSz cx="12192000" cy="6858000"/>
  <p:notesSz cx="6858000" cy="9144000"/>
  <p:defaultTex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E0000"/>
    <a:srgbClr val="1F4E9A"/>
    <a:srgbClr val="1F4E89"/>
    <a:srgbClr val="36648B"/>
    <a:srgbClr val="9FB6CD"/>
    <a:srgbClr val="4F94CD"/>
    <a:srgbClr val="5CACEE"/>
    <a:srgbClr val="607B8B"/>
    <a:srgbClr val="33A1C9"/>
    <a:srgbClr val="EB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000" autoAdjust="0"/>
    <p:restoredTop sz="95284" autoAdjust="0"/>
  </p:normalViewPr>
  <p:slideViewPr>
    <p:cSldViewPr snapToGrid="0">
      <p:cViewPr varScale="1">
        <p:scale>
          <a:sx n="109" d="100"/>
          <a:sy n="109" d="100"/>
        </p:scale>
        <p:origin x="672" y="102"/>
      </p:cViewPr>
      <p:guideLst>
        <p:guide orient="horz" pos="2160"/>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slide" Target="slides/slide67.xml"/><Relationship Id="rId76" Type="http://schemas.openxmlformats.org/officeDocument/2006/relationships/slide" Target="slides/slide75.xml"/><Relationship Id="rId84" Type="http://schemas.openxmlformats.org/officeDocument/2006/relationships/slide" Target="slides/slide83.xml"/><Relationship Id="rId89" Type="http://schemas.openxmlformats.org/officeDocument/2006/relationships/presProps" Target="presProps.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viewProps" Target="viewProps.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notesMaster" Target="notesMasters/notesMaster1.xml"/><Relationship Id="rId91"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4" Type="http://schemas.openxmlformats.org/officeDocument/2006/relationships/slide" Target="slides/slide3.xml"/><Relationship Id="rId9" Type="http://schemas.openxmlformats.org/officeDocument/2006/relationships/slide" Target="slides/slide8.xml"/></Relationships>
</file>

<file path=ppt/charts/_rels/chart1.xml.rels><?xml version="1.0" encoding="UTF-8" standalone="yes"?>
<Relationships xmlns="http://schemas.openxmlformats.org/package/2006/relationships"><Relationship Id="rId2" Type="http://schemas.openxmlformats.org/officeDocument/2006/relationships/package" Target="../embeddings/Microsoft_Excel_Worksheet.xlsx"/><Relationship Id="rId1" Type="http://schemas.openxmlformats.org/officeDocument/2006/relationships/themeOverride" Target="../theme/themeOverride1.xml"/></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2.xml"/><Relationship Id="rId1" Type="http://schemas.microsoft.com/office/2011/relationships/chartStyle" Target="style2.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3.xml"/><Relationship Id="rId1" Type="http://schemas.microsoft.com/office/2011/relationships/chartStyle" Target="style3.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4.xml"/><Relationship Id="rId1" Type="http://schemas.microsoft.com/office/2011/relationships/chartStyle" Target="style4.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5.xml"/><Relationship Id="rId1" Type="http://schemas.microsoft.com/office/2011/relationships/chartStyle" Target="style5.xml"/></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2.xml.rels><?xml version="1.0" encoding="UTF-8" standalone="yes"?>
<Relationships xmlns="http://schemas.openxmlformats.org/package/2006/relationships"><Relationship Id="rId2" Type="http://schemas.openxmlformats.org/officeDocument/2006/relationships/package" Target="../embeddings/Microsoft_Excel_Worksheet1.xlsx"/><Relationship Id="rId1" Type="http://schemas.openxmlformats.org/officeDocument/2006/relationships/themeOverride" Target="../theme/themeOverride2.xml"/></Relationships>
</file>

<file path=ppt/charts/_rels/chart3.xml.rels><?xml version="1.0" encoding="UTF-8" standalone="yes"?>
<Relationships xmlns="http://schemas.openxmlformats.org/package/2006/relationships"><Relationship Id="rId2" Type="http://schemas.openxmlformats.org/officeDocument/2006/relationships/package" Target="../embeddings/Microsoft_Excel_Worksheet2.xlsx"/><Relationship Id="rId1" Type="http://schemas.openxmlformats.org/officeDocument/2006/relationships/themeOverride" Target="../theme/themeOverride3.xml"/></Relationships>
</file>

<file path=ppt/charts/_rels/chart4.xml.rels><?xml version="1.0" encoding="UTF-8" standalone="yes"?>
<Relationships xmlns="http://schemas.openxmlformats.org/package/2006/relationships"><Relationship Id="rId2" Type="http://schemas.openxmlformats.org/officeDocument/2006/relationships/package" Target="../embeddings/Microsoft_Excel_Worksheet3.xlsx"/><Relationship Id="rId1" Type="http://schemas.openxmlformats.org/officeDocument/2006/relationships/themeOverride" Target="../theme/themeOverride4.xml"/></Relationships>
</file>

<file path=ppt/charts/_rels/chart5.xml.rels><?xml version="1.0" encoding="UTF-8" standalone="yes"?>
<Relationships xmlns="http://schemas.openxmlformats.org/package/2006/relationships"><Relationship Id="rId2" Type="http://schemas.openxmlformats.org/officeDocument/2006/relationships/package" Target="../embeddings/Microsoft_Excel_Worksheet4.xlsx"/><Relationship Id="rId1" Type="http://schemas.openxmlformats.org/officeDocument/2006/relationships/themeOverride" Target="../theme/themeOverride5.xml"/></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1.xml"/><Relationship Id="rId1" Type="http://schemas.microsoft.com/office/2011/relationships/chartStyle" Target="style1.xml"/></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dPt>
            <c:idx val="0"/>
            <c:bubble3D val="0"/>
            <c:spPr>
              <a:solidFill>
                <a:srgbClr val="FFC000">
                  <a:lumMod val="75000"/>
                </a:srgbClr>
              </a:solidFill>
            </c:spPr>
            <c:extLst>
              <c:ext xmlns:c16="http://schemas.microsoft.com/office/drawing/2014/chart" uri="{C3380CC4-5D6E-409C-BE32-E72D297353CC}">
                <c16:uniqueId val="{00000000-D715-427B-B39C-11F42B811C59}"/>
              </c:ext>
            </c:extLst>
          </c:dPt>
          <c:dPt>
            <c:idx val="1"/>
            <c:bubble3D val="0"/>
            <c:spPr>
              <a:pattFill prst="dkDnDiag">
                <a:fgClr>
                  <a:schemeClr val="bg1">
                    <a:lumMod val="85000"/>
                  </a:schemeClr>
                </a:fgClr>
                <a:bgClr>
                  <a:schemeClr val="bg2"/>
                </a:bgClr>
              </a:pattFill>
            </c:spPr>
            <c:extLst>
              <c:ext xmlns:c16="http://schemas.microsoft.com/office/drawing/2014/chart" uri="{C3380CC4-5D6E-409C-BE32-E72D297353CC}">
                <c16:uniqueId val="{00000001-D715-427B-B39C-11F42B811C59}"/>
              </c:ext>
            </c:extLst>
          </c:dPt>
          <c:cat>
            <c:numRef>
              <c:f>Sheet1!$A$2:$A$3</c:f>
              <c:numCache>
                <c:formatCode>General</c:formatCode>
                <c:ptCount val="2"/>
              </c:numCache>
            </c:numRef>
          </c:cat>
          <c:val>
            <c:numRef>
              <c:f>Sheet1!$B$2:$B$3</c:f>
              <c:numCache>
                <c:formatCode>General</c:formatCode>
                <c:ptCount val="2"/>
                <c:pt idx="0">
                  <c:v>60</c:v>
                </c:pt>
                <c:pt idx="1">
                  <c:v>40</c:v>
                </c:pt>
              </c:numCache>
            </c:numRef>
          </c:val>
          <c:extLst>
            <c:ext xmlns:c16="http://schemas.microsoft.com/office/drawing/2014/chart" uri="{C3380CC4-5D6E-409C-BE32-E72D297353CC}">
              <c16:uniqueId val="{00000002-D715-427B-B39C-11F42B811C59}"/>
            </c:ext>
          </c:extLst>
        </c:ser>
        <c:dLbls>
          <c:showLegendKey val="0"/>
          <c:showVal val="0"/>
          <c:showCatName val="0"/>
          <c:showSerName val="0"/>
          <c:showPercent val="0"/>
          <c:showBubbleSize val="0"/>
          <c:showLeaderLines val="0"/>
        </c:dLbls>
        <c:firstSliceAng val="0"/>
        <c:holeSize val="82"/>
      </c:doughnutChart>
    </c:plotArea>
    <c:plotVisOnly val="1"/>
    <c:dispBlanksAs val="zero"/>
    <c:showDLblsOverMax val="0"/>
  </c:chart>
  <c:txPr>
    <a:bodyPr/>
    <a:lstStyle/>
    <a:p>
      <a:pPr>
        <a:defRPr lang="zh-CN" sz="1800"/>
      </a:pPr>
      <a:endParaRPr lang="zh-CN"/>
    </a:p>
  </c:txPr>
  <c:externalData r:id="rId2">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lang="zh-CN" sz="1860" b="1" i="0" u="none" strike="noStrike" kern="1200" spc="20" baseline="0">
                <a:solidFill>
                  <a:schemeClr val="tx1">
                    <a:lumMod val="50000"/>
                    <a:lumOff val="50000"/>
                  </a:schemeClr>
                </a:solidFill>
                <a:latin typeface="+mj-lt"/>
                <a:ea typeface="+mj-ea"/>
                <a:cs typeface="+mj-cs"/>
              </a:defRPr>
            </a:pPr>
            <a:r>
              <a:rPr lang="id-ID" dirty="0"/>
              <a:t>5 Month to End</a:t>
            </a:r>
          </a:p>
        </c:rich>
      </c:tx>
      <c:overlay val="0"/>
      <c:spPr>
        <a:noFill/>
        <a:ln>
          <a:noFill/>
        </a:ln>
        <a:effectLst/>
      </c:spPr>
    </c:title>
    <c:autoTitleDeleted val="0"/>
    <c:plotArea>
      <c:layout/>
      <c:stockChart>
        <c:ser>
          <c:idx val="0"/>
          <c:order val="0"/>
          <c:tx>
            <c:strRef>
              <c:f>Sheet1!$B$1</c:f>
              <c:strCache>
                <c:ptCount val="1"/>
                <c:pt idx="0">
                  <c:v>Start</c:v>
                </c:pt>
              </c:strCache>
            </c:strRef>
          </c:tx>
          <c:spPr>
            <a:ln w="25400" cap="rnd">
              <a:noFill/>
              <a:round/>
            </a:ln>
            <a:effectLst/>
          </c:spPr>
          <c:marker>
            <c:symbol val="none"/>
          </c:marker>
          <c:cat>
            <c:numRef>
              <c:f>Sheet1!$A$2:$A$6</c:f>
              <c:numCache>
                <c:formatCode>yyyy/m/d</c:formatCode>
                <c:ptCount val="5"/>
                <c:pt idx="0">
                  <c:v>41760</c:v>
                </c:pt>
                <c:pt idx="1">
                  <c:v>41791</c:v>
                </c:pt>
                <c:pt idx="2">
                  <c:v>41821</c:v>
                </c:pt>
                <c:pt idx="3">
                  <c:v>41852</c:v>
                </c:pt>
                <c:pt idx="4">
                  <c:v>41883</c:v>
                </c:pt>
              </c:numCache>
            </c:numRef>
          </c:cat>
          <c:val>
            <c:numRef>
              <c:f>Sheet1!$B$2:$B$6</c:f>
              <c:numCache>
                <c:formatCode>General</c:formatCode>
                <c:ptCount val="5"/>
                <c:pt idx="0">
                  <c:v>5</c:v>
                </c:pt>
                <c:pt idx="1">
                  <c:v>10</c:v>
                </c:pt>
                <c:pt idx="2">
                  <c:v>15</c:v>
                </c:pt>
                <c:pt idx="3">
                  <c:v>30</c:v>
                </c:pt>
                <c:pt idx="4">
                  <c:v>10</c:v>
                </c:pt>
              </c:numCache>
            </c:numRef>
          </c:val>
          <c:smooth val="0"/>
          <c:extLst>
            <c:ext xmlns:c16="http://schemas.microsoft.com/office/drawing/2014/chart" uri="{C3380CC4-5D6E-409C-BE32-E72D297353CC}">
              <c16:uniqueId val="{00000000-413C-4B4F-9F1E-7B175B3B1320}"/>
            </c:ext>
          </c:extLst>
        </c:ser>
        <c:ser>
          <c:idx val="1"/>
          <c:order val="1"/>
          <c:tx>
            <c:strRef>
              <c:f>Sheet1!$C$1</c:f>
              <c:strCache>
                <c:ptCount val="1"/>
                <c:pt idx="0">
                  <c:v>High</c:v>
                </c:pt>
              </c:strCache>
            </c:strRef>
          </c:tx>
          <c:spPr>
            <a:ln w="25400" cap="rnd">
              <a:noFill/>
              <a:round/>
            </a:ln>
            <a:effectLst/>
          </c:spPr>
          <c:marker>
            <c:symbol val="none"/>
          </c:marker>
          <c:cat>
            <c:numRef>
              <c:f>Sheet1!$A$2:$A$6</c:f>
              <c:numCache>
                <c:formatCode>yyyy/m/d</c:formatCode>
                <c:ptCount val="5"/>
                <c:pt idx="0">
                  <c:v>41760</c:v>
                </c:pt>
                <c:pt idx="1">
                  <c:v>41791</c:v>
                </c:pt>
                <c:pt idx="2">
                  <c:v>41821</c:v>
                </c:pt>
                <c:pt idx="3">
                  <c:v>41852</c:v>
                </c:pt>
                <c:pt idx="4">
                  <c:v>41883</c:v>
                </c:pt>
              </c:numCache>
            </c:numRef>
          </c:cat>
          <c:val>
            <c:numRef>
              <c:f>Sheet1!$C$2:$C$6</c:f>
              <c:numCache>
                <c:formatCode>General</c:formatCode>
                <c:ptCount val="5"/>
                <c:pt idx="0">
                  <c:v>70</c:v>
                </c:pt>
                <c:pt idx="1">
                  <c:v>70</c:v>
                </c:pt>
                <c:pt idx="2">
                  <c:v>70</c:v>
                </c:pt>
                <c:pt idx="3">
                  <c:v>70</c:v>
                </c:pt>
                <c:pt idx="4">
                  <c:v>70</c:v>
                </c:pt>
              </c:numCache>
            </c:numRef>
          </c:val>
          <c:smooth val="0"/>
          <c:extLst>
            <c:ext xmlns:c16="http://schemas.microsoft.com/office/drawing/2014/chart" uri="{C3380CC4-5D6E-409C-BE32-E72D297353CC}">
              <c16:uniqueId val="{00000001-413C-4B4F-9F1E-7B175B3B1320}"/>
            </c:ext>
          </c:extLst>
        </c:ser>
        <c:ser>
          <c:idx val="2"/>
          <c:order val="2"/>
          <c:tx>
            <c:strRef>
              <c:f>Sheet1!$D$1</c:f>
              <c:strCache>
                <c:ptCount val="1"/>
                <c:pt idx="0">
                  <c:v>Low</c:v>
                </c:pt>
              </c:strCache>
            </c:strRef>
          </c:tx>
          <c:spPr>
            <a:ln w="25400" cap="rnd">
              <a:noFill/>
              <a:round/>
            </a:ln>
            <a:effectLst/>
          </c:spPr>
          <c:marker>
            <c:symbol val="none"/>
          </c:marker>
          <c:cat>
            <c:numRef>
              <c:f>Sheet1!$A$2:$A$6</c:f>
              <c:numCache>
                <c:formatCode>yyyy/m/d</c:formatCode>
                <c:ptCount val="5"/>
                <c:pt idx="0">
                  <c:v>41760</c:v>
                </c:pt>
                <c:pt idx="1">
                  <c:v>41791</c:v>
                </c:pt>
                <c:pt idx="2">
                  <c:v>41821</c:v>
                </c:pt>
                <c:pt idx="3">
                  <c:v>41852</c:v>
                </c:pt>
                <c:pt idx="4">
                  <c:v>41883</c:v>
                </c:pt>
              </c:numCache>
            </c:numRef>
          </c:cat>
          <c:val>
            <c:numRef>
              <c:f>Sheet1!$D$2:$D$6</c:f>
              <c:numCache>
                <c:formatCode>General</c:formatCode>
                <c:ptCount val="5"/>
                <c:pt idx="0">
                  <c:v>0</c:v>
                </c:pt>
                <c:pt idx="1">
                  <c:v>0</c:v>
                </c:pt>
                <c:pt idx="2">
                  <c:v>0</c:v>
                </c:pt>
                <c:pt idx="3">
                  <c:v>0</c:v>
                </c:pt>
                <c:pt idx="4">
                  <c:v>0</c:v>
                </c:pt>
              </c:numCache>
            </c:numRef>
          </c:val>
          <c:smooth val="0"/>
          <c:extLst>
            <c:ext xmlns:c16="http://schemas.microsoft.com/office/drawing/2014/chart" uri="{C3380CC4-5D6E-409C-BE32-E72D297353CC}">
              <c16:uniqueId val="{00000002-413C-4B4F-9F1E-7B175B3B1320}"/>
            </c:ext>
          </c:extLst>
        </c:ser>
        <c:ser>
          <c:idx val="3"/>
          <c:order val="3"/>
          <c:tx>
            <c:strRef>
              <c:f>Sheet1!$E$1</c:f>
              <c:strCache>
                <c:ptCount val="1"/>
                <c:pt idx="0">
                  <c:v>Finish</c:v>
                </c:pt>
              </c:strCache>
            </c:strRef>
          </c:tx>
          <c:spPr>
            <a:ln w="25400" cap="rnd">
              <a:noFill/>
              <a:round/>
            </a:ln>
            <a:effectLst/>
          </c:spPr>
          <c:marker>
            <c:symbol val="none"/>
          </c:marker>
          <c:cat>
            <c:numRef>
              <c:f>Sheet1!$A$2:$A$6</c:f>
              <c:numCache>
                <c:formatCode>yyyy/m/d</c:formatCode>
                <c:ptCount val="5"/>
                <c:pt idx="0">
                  <c:v>41760</c:v>
                </c:pt>
                <c:pt idx="1">
                  <c:v>41791</c:v>
                </c:pt>
                <c:pt idx="2">
                  <c:v>41821</c:v>
                </c:pt>
                <c:pt idx="3">
                  <c:v>41852</c:v>
                </c:pt>
                <c:pt idx="4">
                  <c:v>41883</c:v>
                </c:pt>
              </c:numCache>
            </c:numRef>
          </c:cat>
          <c:val>
            <c:numRef>
              <c:f>Sheet1!$E$2:$E$6</c:f>
              <c:numCache>
                <c:formatCode>General</c:formatCode>
                <c:ptCount val="5"/>
                <c:pt idx="0">
                  <c:v>30</c:v>
                </c:pt>
                <c:pt idx="1">
                  <c:v>40</c:v>
                </c:pt>
                <c:pt idx="2">
                  <c:v>50</c:v>
                </c:pt>
                <c:pt idx="3">
                  <c:v>60</c:v>
                </c:pt>
                <c:pt idx="4">
                  <c:v>50</c:v>
                </c:pt>
              </c:numCache>
            </c:numRef>
          </c:val>
          <c:smooth val="0"/>
          <c:extLst>
            <c:ext xmlns:c16="http://schemas.microsoft.com/office/drawing/2014/chart" uri="{C3380CC4-5D6E-409C-BE32-E72D297353CC}">
              <c16:uniqueId val="{00000003-413C-4B4F-9F1E-7B175B3B1320}"/>
            </c:ext>
          </c:extLst>
        </c:ser>
        <c:dLbls>
          <c:showLegendKey val="0"/>
          <c:showVal val="0"/>
          <c:showCatName val="0"/>
          <c:showSerName val="0"/>
          <c:showPercent val="0"/>
          <c:showBubbleSize val="0"/>
        </c:dLbls>
        <c:hiLowLines>
          <c:spPr>
            <a:ln w="25400" cap="sq" cmpd="sng" algn="ctr">
              <a:solidFill>
                <a:schemeClr val="bg2">
                  <a:lumMod val="75000"/>
                </a:schemeClr>
              </a:solidFill>
              <a:round/>
              <a:headEnd type="oval"/>
              <a:tailEnd type="oval" w="lg" len="lg"/>
            </a:ln>
            <a:effectLst/>
          </c:spPr>
        </c:hiLowLines>
        <c:upDownBars>
          <c:gapWidth val="150"/>
          <c:upBars>
            <c:spPr>
              <a:gradFill flip="none" rotWithShape="1">
                <a:gsLst>
                  <a:gs pos="0">
                    <a:schemeClr val="accent1">
                      <a:lumMod val="40000"/>
                      <a:lumOff val="60000"/>
                    </a:schemeClr>
                  </a:gs>
                  <a:gs pos="46000">
                    <a:schemeClr val="accent1">
                      <a:lumMod val="75000"/>
                    </a:schemeClr>
                  </a:gs>
                  <a:gs pos="100000">
                    <a:schemeClr val="accent5">
                      <a:lumMod val="75000"/>
                    </a:schemeClr>
                  </a:gs>
                </a:gsLst>
                <a:path path="circle">
                  <a:fillToRect l="50000" t="130000" r="50000" b="-30000"/>
                </a:path>
                <a:tileRect/>
              </a:gradFill>
              <a:ln w="9525">
                <a:solidFill>
                  <a:schemeClr val="tx1">
                    <a:lumMod val="15000"/>
                    <a:lumOff val="85000"/>
                  </a:schemeClr>
                </a:solidFill>
              </a:ln>
              <a:effectLst/>
            </c:spPr>
          </c:upBars>
          <c:downBars>
            <c:spPr>
              <a:solidFill>
                <a:schemeClr val="dk1">
                  <a:lumMod val="65000"/>
                  <a:lumOff val="35000"/>
                </a:schemeClr>
              </a:solidFill>
              <a:ln w="9525">
                <a:solidFill>
                  <a:schemeClr val="tx1">
                    <a:lumMod val="65000"/>
                    <a:lumOff val="35000"/>
                  </a:schemeClr>
                </a:solidFill>
              </a:ln>
              <a:effectLst/>
            </c:spPr>
          </c:downBars>
        </c:upDownBars>
        <c:axId val="199280896"/>
        <c:axId val="189530112"/>
      </c:stockChart>
      <c:catAx>
        <c:axId val="199280896"/>
        <c:scaling>
          <c:orientation val="minMax"/>
        </c:scaling>
        <c:delete val="0"/>
        <c:axPos val="b"/>
        <c:numFmt formatCode="[$-409]mmmm\-yy;@" sourceLinked="0"/>
        <c:majorTickMark val="out"/>
        <c:minorTickMark val="none"/>
        <c:tickLblPos val="nextTo"/>
        <c:spPr>
          <a:noFill/>
          <a:ln w="9575" cap="flat" cmpd="sng" algn="ctr">
            <a:solidFill>
              <a:schemeClr val="tx1">
                <a:lumMod val="25000"/>
                <a:lumOff val="75000"/>
              </a:schemeClr>
            </a:solidFill>
            <a:round/>
          </a:ln>
          <a:effectLst/>
        </c:spPr>
        <c:txPr>
          <a:bodyPr rot="-60000000" spcFirstLastPara="1" vertOverflow="ellipsis" vert="horz" wrap="square" anchor="ctr" anchorCtr="1"/>
          <a:lstStyle/>
          <a:p>
            <a:pPr>
              <a:defRPr lang="zh-CN" sz="1195" b="0" i="0" u="none" strike="noStrike" kern="1200" cap="none" spc="20" normalizeH="0" baseline="0">
                <a:solidFill>
                  <a:schemeClr val="bg2">
                    <a:lumMod val="75000"/>
                  </a:schemeClr>
                </a:solidFill>
                <a:latin typeface="+mn-lt"/>
                <a:ea typeface="+mn-ea"/>
                <a:cs typeface="+mn-cs"/>
              </a:defRPr>
            </a:pPr>
            <a:endParaRPr lang="zh-CN"/>
          </a:p>
        </c:txPr>
        <c:crossAx val="189530112"/>
        <c:crosses val="autoZero"/>
        <c:auto val="0"/>
        <c:lblAlgn val="ctr"/>
        <c:lblOffset val="100"/>
        <c:noMultiLvlLbl val="1"/>
      </c:catAx>
      <c:valAx>
        <c:axId val="189530112"/>
        <c:scaling>
          <c:orientation val="minMax"/>
        </c:scaling>
        <c:delete val="0"/>
        <c:axPos val="l"/>
        <c:majorGridlines>
          <c:spPr>
            <a:ln w="9525" cap="flat" cmpd="sng" algn="ctr">
              <a:solidFill>
                <a:schemeClr val="tx1">
                  <a:lumMod val="5000"/>
                  <a:lumOff val="9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lang="zh-CN" sz="1195" b="0" i="0" u="none" strike="noStrike" kern="1200" spc="20" baseline="0">
                <a:solidFill>
                  <a:schemeClr val="tx1">
                    <a:lumMod val="65000"/>
                    <a:lumOff val="35000"/>
                  </a:schemeClr>
                </a:solidFill>
                <a:latin typeface="+mn-lt"/>
                <a:ea typeface="+mn-ea"/>
                <a:cs typeface="+mn-cs"/>
              </a:defRPr>
            </a:pPr>
            <a:endParaRPr lang="zh-CN"/>
          </a:p>
        </c:txPr>
        <c:crossAx val="199280896"/>
        <c:crossesAt val="1"/>
        <c:crossBetween val="between"/>
      </c:valAx>
      <c:spPr>
        <a:noFill/>
        <a:ln>
          <a:noFill/>
        </a:ln>
        <a:effectLst/>
      </c:spPr>
    </c:plotArea>
    <c:plotVisOnly val="1"/>
    <c:dispBlanksAs val="gap"/>
    <c:showDLblsOverMax val="0"/>
  </c:chart>
  <c:spPr>
    <a:noFill/>
    <a:ln w="9525" cap="flat" cmpd="sng" algn="ctr">
      <a:noFill/>
      <a:round/>
    </a:ln>
    <a:effectLst/>
  </c:spPr>
  <c:txPr>
    <a:bodyPr/>
    <a:lstStyle/>
    <a:p>
      <a:pPr>
        <a:defRPr lang="zh-CN"/>
      </a:pPr>
      <a:endParaRPr lang="zh-CN"/>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Order</c:v>
                </c:pt>
              </c:strCache>
            </c:strRef>
          </c:tx>
          <c:sp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ln>
              <a:noFill/>
            </a:ln>
            <a:effectLst>
              <a:outerShdw blurRad="57150" dist="19050" dir="5400000" algn="ctr" rotWithShape="0">
                <a:srgbClr val="000000">
                  <a:alpha val="63000"/>
                </a:srgbClr>
              </a:outerShdw>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Sheet1!$A$2:$A$6</c:f>
              <c:numCache>
                <c:formatCode>General</c:formatCode>
                <c:ptCount val="5"/>
                <c:pt idx="0">
                  <c:v>2010</c:v>
                </c:pt>
                <c:pt idx="1">
                  <c:v>2011</c:v>
                </c:pt>
                <c:pt idx="2">
                  <c:v>2012</c:v>
                </c:pt>
                <c:pt idx="3">
                  <c:v>2013</c:v>
                </c:pt>
                <c:pt idx="4">
                  <c:v>2014</c:v>
                </c:pt>
              </c:numCache>
            </c:numRef>
          </c:cat>
          <c:val>
            <c:numRef>
              <c:f>Sheet1!$B$2:$B$6</c:f>
              <c:numCache>
                <c:formatCode>General</c:formatCode>
                <c:ptCount val="5"/>
                <c:pt idx="0">
                  <c:v>2.5</c:v>
                </c:pt>
                <c:pt idx="1">
                  <c:v>3</c:v>
                </c:pt>
                <c:pt idx="2">
                  <c:v>3.5</c:v>
                </c:pt>
                <c:pt idx="3">
                  <c:v>3</c:v>
                </c:pt>
                <c:pt idx="4">
                  <c:v>4</c:v>
                </c:pt>
              </c:numCache>
            </c:numRef>
          </c:val>
          <c:extLst>
            <c:ext xmlns:c16="http://schemas.microsoft.com/office/drawing/2014/chart" uri="{C3380CC4-5D6E-409C-BE32-E72D297353CC}">
              <c16:uniqueId val="{00000000-2B83-48A9-913B-388393653CF6}"/>
            </c:ext>
          </c:extLst>
        </c:ser>
        <c:ser>
          <c:idx val="1"/>
          <c:order val="1"/>
          <c:tx>
            <c:strRef>
              <c:f>Sheet1!$C$1</c:f>
              <c:strCache>
                <c:ptCount val="1"/>
                <c:pt idx="0">
                  <c:v>Quantity</c:v>
                </c:pt>
              </c:strCache>
            </c:strRef>
          </c:tx>
          <c:spPr>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7150" dist="19050" dir="5400000" algn="ctr" rotWithShape="0">
                <a:srgbClr val="000000">
                  <a:alpha val="63000"/>
                </a:srgbClr>
              </a:outerShdw>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Sheet1!$A$2:$A$6</c:f>
              <c:numCache>
                <c:formatCode>General</c:formatCode>
                <c:ptCount val="5"/>
                <c:pt idx="0">
                  <c:v>2010</c:v>
                </c:pt>
                <c:pt idx="1">
                  <c:v>2011</c:v>
                </c:pt>
                <c:pt idx="2">
                  <c:v>2012</c:v>
                </c:pt>
                <c:pt idx="3">
                  <c:v>2013</c:v>
                </c:pt>
                <c:pt idx="4">
                  <c:v>2014</c:v>
                </c:pt>
              </c:numCache>
            </c:numRef>
          </c:cat>
          <c:val>
            <c:numRef>
              <c:f>Sheet1!$C$2:$C$6</c:f>
              <c:numCache>
                <c:formatCode>General</c:formatCode>
                <c:ptCount val="5"/>
                <c:pt idx="0">
                  <c:v>3</c:v>
                </c:pt>
                <c:pt idx="1">
                  <c:v>3.5</c:v>
                </c:pt>
                <c:pt idx="2">
                  <c:v>4</c:v>
                </c:pt>
                <c:pt idx="3">
                  <c:v>3.5</c:v>
                </c:pt>
                <c:pt idx="4">
                  <c:v>4.5</c:v>
                </c:pt>
              </c:numCache>
            </c:numRef>
          </c:val>
          <c:extLst>
            <c:ext xmlns:c16="http://schemas.microsoft.com/office/drawing/2014/chart" uri="{C3380CC4-5D6E-409C-BE32-E72D297353CC}">
              <c16:uniqueId val="{00000001-2B83-48A9-913B-388393653CF6}"/>
            </c:ext>
          </c:extLst>
        </c:ser>
        <c:ser>
          <c:idx val="2"/>
          <c:order val="2"/>
          <c:tx>
            <c:strRef>
              <c:f>Sheet1!$D$1</c:f>
              <c:strCache>
                <c:ptCount val="1"/>
                <c:pt idx="0">
                  <c:v>Omzet</c:v>
                </c:pt>
              </c:strCache>
            </c:strRef>
          </c:tx>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150" dist="19050" dir="5400000" algn="ctr" rotWithShape="0">
                <a:srgbClr val="000000">
                  <a:alpha val="63000"/>
                </a:srgbClr>
              </a:outerShdw>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Sheet1!$A$2:$A$6</c:f>
              <c:numCache>
                <c:formatCode>General</c:formatCode>
                <c:ptCount val="5"/>
                <c:pt idx="0">
                  <c:v>2010</c:v>
                </c:pt>
                <c:pt idx="1">
                  <c:v>2011</c:v>
                </c:pt>
                <c:pt idx="2">
                  <c:v>2012</c:v>
                </c:pt>
                <c:pt idx="3">
                  <c:v>2013</c:v>
                </c:pt>
                <c:pt idx="4">
                  <c:v>2014</c:v>
                </c:pt>
              </c:numCache>
            </c:numRef>
          </c:cat>
          <c:val>
            <c:numRef>
              <c:f>Sheet1!$D$2:$D$6</c:f>
              <c:numCache>
                <c:formatCode>General</c:formatCode>
                <c:ptCount val="5"/>
                <c:pt idx="0">
                  <c:v>4</c:v>
                </c:pt>
                <c:pt idx="1">
                  <c:v>4.5</c:v>
                </c:pt>
                <c:pt idx="2">
                  <c:v>5</c:v>
                </c:pt>
                <c:pt idx="3">
                  <c:v>4.5</c:v>
                </c:pt>
                <c:pt idx="4">
                  <c:v>5.5</c:v>
                </c:pt>
              </c:numCache>
            </c:numRef>
          </c:val>
          <c:extLst>
            <c:ext xmlns:c16="http://schemas.microsoft.com/office/drawing/2014/chart" uri="{C3380CC4-5D6E-409C-BE32-E72D297353CC}">
              <c16:uniqueId val="{00000002-2B83-48A9-913B-388393653CF6}"/>
            </c:ext>
          </c:extLst>
        </c:ser>
        <c:dLbls>
          <c:showLegendKey val="0"/>
          <c:showVal val="1"/>
          <c:showCatName val="0"/>
          <c:showSerName val="0"/>
          <c:showPercent val="0"/>
          <c:showBubbleSize val="0"/>
        </c:dLbls>
        <c:gapWidth val="150"/>
        <c:axId val="189655296"/>
        <c:axId val="189722624"/>
      </c:barChart>
      <c:catAx>
        <c:axId val="189655296"/>
        <c:scaling>
          <c:orientation val="minMax"/>
        </c:scaling>
        <c:delete val="0"/>
        <c:axPos val="b"/>
        <c:numFmt formatCode="General" sourceLinked="1"/>
        <c:majorTickMark val="none"/>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189722624"/>
        <c:crosses val="autoZero"/>
        <c:auto val="1"/>
        <c:lblAlgn val="ctr"/>
        <c:lblOffset val="100"/>
        <c:noMultiLvlLbl val="0"/>
      </c:catAx>
      <c:valAx>
        <c:axId val="18972262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189655296"/>
        <c:crosses val="autoZero"/>
        <c:crossBetween val="between"/>
      </c:valAx>
      <c:spPr>
        <a:noFill/>
        <a:ln>
          <a:noFill/>
        </a:ln>
        <a:effectLst/>
      </c:spPr>
    </c:plotArea>
    <c:plotVisOnly val="1"/>
    <c:dispBlanksAs val="gap"/>
    <c:showDLblsOverMax val="0"/>
  </c:chart>
  <c:spPr>
    <a:noFill/>
    <a:ln>
      <a:noFill/>
    </a:ln>
    <a:effectLst/>
  </c:spPr>
  <c:txPr>
    <a:bodyPr/>
    <a:lstStyle/>
    <a:p>
      <a:pPr>
        <a:defRPr lang="zh-CN"/>
      </a:pPr>
      <a:endParaRPr lang="zh-CN"/>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Sales</c:v>
                </c:pt>
              </c:strCache>
            </c:strRef>
          </c:tx>
          <c:sp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ln>
              <a:noFill/>
            </a:ln>
            <a:effectLst>
              <a:outerShdw blurRad="57150" dist="19050" dir="5400000" algn="ctr" rotWithShape="0">
                <a:srgbClr val="000000">
                  <a:alpha val="63000"/>
                </a:srgbClr>
              </a:outerShdw>
            </a:effectLst>
            <a:sp3d/>
          </c:spPr>
          <c:invertIfNegative val="0"/>
          <c:dPt>
            <c:idx val="0"/>
            <c:invertIfNegative val="0"/>
            <c:bubble3D val="0"/>
            <c:spPr>
              <a:gradFill flip="none" rotWithShape="1">
                <a:gsLst>
                  <a:gs pos="0">
                    <a:schemeClr val="bg1"/>
                  </a:gs>
                  <a:gs pos="35000">
                    <a:schemeClr val="accent1">
                      <a:lumMod val="40000"/>
                      <a:lumOff val="60000"/>
                    </a:schemeClr>
                  </a:gs>
                  <a:gs pos="100000">
                    <a:schemeClr val="accent1">
                      <a:lumMod val="100000"/>
                    </a:schemeClr>
                  </a:gs>
                </a:gsLst>
                <a:path path="rect">
                  <a:fillToRect t="100000" r="100000"/>
                </a:path>
                <a:tileRect l="-100000" b="-100000"/>
              </a:gradFill>
              <a:ln>
                <a:noFill/>
              </a:ln>
              <a:effectLst>
                <a:outerShdw blurRad="57150" dist="19050" dir="5400000" algn="ctr" rotWithShape="0">
                  <a:srgbClr val="000000">
                    <a:alpha val="63000"/>
                  </a:srgbClr>
                </a:outerShdw>
              </a:effectLst>
              <a:sp3d/>
            </c:spPr>
            <c:extLst>
              <c:ext xmlns:c16="http://schemas.microsoft.com/office/drawing/2014/chart" uri="{C3380CC4-5D6E-409C-BE32-E72D297353CC}">
                <c16:uniqueId val="{00000000-3378-455B-BAE4-6A1B16F0A828}"/>
              </c:ext>
            </c:extLst>
          </c:dPt>
          <c:dPt>
            <c:idx val="1"/>
            <c:invertIfNegative val="0"/>
            <c:bubble3D val="0"/>
            <c:spPr>
              <a:gradFill flip="none" rotWithShape="1">
                <a:gsLst>
                  <a:gs pos="0">
                    <a:schemeClr val="accent1">
                      <a:lumMod val="75000"/>
                    </a:schemeClr>
                  </a:gs>
                  <a:gs pos="48000">
                    <a:schemeClr val="accent1">
                      <a:lumMod val="75000"/>
                    </a:schemeClr>
                  </a:gs>
                  <a:gs pos="100000">
                    <a:schemeClr val="accent1">
                      <a:lumMod val="60000"/>
                      <a:lumOff val="40000"/>
                    </a:schemeClr>
                  </a:gs>
                </a:gsLst>
                <a:lin ang="16200000" scaled="1"/>
                <a:tileRect/>
              </a:gradFill>
              <a:ln>
                <a:noFill/>
              </a:ln>
              <a:effectLst>
                <a:outerShdw blurRad="57150" dist="19050" dir="5400000" algn="ctr" rotWithShape="0">
                  <a:srgbClr val="000000">
                    <a:alpha val="63000"/>
                  </a:srgbClr>
                </a:outerShdw>
              </a:effectLst>
              <a:sp3d/>
            </c:spPr>
            <c:extLst>
              <c:ext xmlns:c16="http://schemas.microsoft.com/office/drawing/2014/chart" uri="{C3380CC4-5D6E-409C-BE32-E72D297353CC}">
                <c16:uniqueId val="{00000001-3378-455B-BAE4-6A1B16F0A828}"/>
              </c:ext>
            </c:extLst>
          </c:dPt>
          <c:dPt>
            <c:idx val="2"/>
            <c:invertIfNegative val="0"/>
            <c:bubble3D val="0"/>
            <c:spPr>
              <a:gradFill flip="none" rotWithShape="1">
                <a:gsLst>
                  <a:gs pos="0">
                    <a:schemeClr val="accent1"/>
                  </a:gs>
                  <a:gs pos="23000">
                    <a:schemeClr val="accent1"/>
                  </a:gs>
                  <a:gs pos="69000">
                    <a:schemeClr val="accent1">
                      <a:lumMod val="75000"/>
                    </a:schemeClr>
                  </a:gs>
                  <a:gs pos="97000">
                    <a:schemeClr val="accent1">
                      <a:lumMod val="75000"/>
                    </a:schemeClr>
                  </a:gs>
                </a:gsLst>
                <a:path path="circle">
                  <a:fillToRect l="50000" t="50000" r="50000" b="50000"/>
                </a:path>
                <a:tileRect/>
              </a:gradFill>
              <a:ln>
                <a:noFill/>
              </a:ln>
              <a:effectLst>
                <a:outerShdw blurRad="57150" dist="19050" dir="5400000" algn="ctr" rotWithShape="0">
                  <a:srgbClr val="000000">
                    <a:alpha val="63000"/>
                  </a:srgbClr>
                </a:outerShdw>
              </a:effectLst>
              <a:sp3d/>
            </c:spPr>
            <c:extLst>
              <c:ext xmlns:c16="http://schemas.microsoft.com/office/drawing/2014/chart" uri="{C3380CC4-5D6E-409C-BE32-E72D297353CC}">
                <c16:uniqueId val="{00000002-3378-455B-BAE4-6A1B16F0A828}"/>
              </c:ext>
            </c:extLst>
          </c:dPt>
          <c:dPt>
            <c:idx val="3"/>
            <c:invertIfNegative val="0"/>
            <c:bubble3D val="0"/>
            <c:spPr>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150" dist="19050" dir="5400000" algn="ctr" rotWithShape="0">
                  <a:srgbClr val="000000">
                    <a:alpha val="63000"/>
                  </a:srgbClr>
                </a:outerShdw>
              </a:effectLst>
              <a:sp3d/>
            </c:spPr>
            <c:extLst>
              <c:ext xmlns:c16="http://schemas.microsoft.com/office/drawing/2014/chart" uri="{C3380CC4-5D6E-409C-BE32-E72D297353CC}">
                <c16:uniqueId val="{00000003-3378-455B-BAE4-6A1B16F0A828}"/>
              </c:ext>
            </c:extLst>
          </c:dPt>
          <c:dPt>
            <c:idx val="4"/>
            <c:invertIfNegative val="0"/>
            <c:bubble3D val="0"/>
            <c:spPr>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57150" dist="19050" dir="5400000" algn="ctr" rotWithShape="0">
                  <a:srgbClr val="000000">
                    <a:alpha val="63000"/>
                  </a:srgbClr>
                </a:outerShdw>
              </a:effectLst>
              <a:sp3d/>
            </c:spPr>
            <c:extLst>
              <c:ext xmlns:c16="http://schemas.microsoft.com/office/drawing/2014/chart" uri="{C3380CC4-5D6E-409C-BE32-E72D297353CC}">
                <c16:uniqueId val="{00000004-3378-455B-BAE4-6A1B16F0A828}"/>
              </c:ext>
            </c:extLst>
          </c:dPt>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Product 01</c:v>
                </c:pt>
                <c:pt idx="1">
                  <c:v>Product 02</c:v>
                </c:pt>
                <c:pt idx="2">
                  <c:v>Product 03</c:v>
                </c:pt>
                <c:pt idx="3">
                  <c:v>Product 03</c:v>
                </c:pt>
                <c:pt idx="4">
                  <c:v>Product 04</c:v>
                </c:pt>
              </c:strCache>
            </c:strRef>
          </c:cat>
          <c:val>
            <c:numRef>
              <c:f>Sheet1!$B$2:$B$6</c:f>
              <c:numCache>
                <c:formatCode>General</c:formatCode>
                <c:ptCount val="5"/>
                <c:pt idx="0">
                  <c:v>3</c:v>
                </c:pt>
                <c:pt idx="1">
                  <c:v>2</c:v>
                </c:pt>
                <c:pt idx="2">
                  <c:v>4</c:v>
                </c:pt>
                <c:pt idx="3">
                  <c:v>3</c:v>
                </c:pt>
                <c:pt idx="4">
                  <c:v>2</c:v>
                </c:pt>
              </c:numCache>
            </c:numRef>
          </c:val>
          <c:extLst>
            <c:ext xmlns:c16="http://schemas.microsoft.com/office/drawing/2014/chart" uri="{C3380CC4-5D6E-409C-BE32-E72D297353CC}">
              <c16:uniqueId val="{00000005-3378-455B-BAE4-6A1B16F0A828}"/>
            </c:ext>
          </c:extLst>
        </c:ser>
        <c:ser>
          <c:idx val="1"/>
          <c:order val="1"/>
          <c:tx>
            <c:strRef>
              <c:f>Sheet1!$C$1</c:f>
              <c:strCache>
                <c:ptCount val="1"/>
                <c:pt idx="0">
                  <c:v>New Stock</c:v>
                </c:pt>
              </c:strCache>
            </c:strRef>
          </c:tx>
          <c:spPr>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7150" dist="19050" dir="5400000" algn="ctr" rotWithShape="0">
                <a:srgbClr val="000000">
                  <a:alpha val="63000"/>
                </a:srgbClr>
              </a:outerShdw>
            </a:effectLst>
            <a:sp3d/>
          </c:spPr>
          <c:invertIfNegative val="0"/>
          <c:dPt>
            <c:idx val="0"/>
            <c:invertIfNegative val="0"/>
            <c:bubble3D val="0"/>
            <c:sp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t="100000" r="100000"/>
                </a:path>
                <a:tileRect l="-100000" b="-100000"/>
              </a:gradFill>
              <a:ln>
                <a:noFill/>
              </a:ln>
              <a:effectLst>
                <a:outerShdw blurRad="57150" dist="19050" dir="5400000" algn="ctr" rotWithShape="0">
                  <a:srgbClr val="000000">
                    <a:alpha val="63000"/>
                  </a:srgbClr>
                </a:outerShdw>
              </a:effectLst>
              <a:sp3d/>
            </c:spPr>
            <c:extLst>
              <c:ext xmlns:c16="http://schemas.microsoft.com/office/drawing/2014/chart" uri="{C3380CC4-5D6E-409C-BE32-E72D297353CC}">
                <c16:uniqueId val="{00000006-3378-455B-BAE4-6A1B16F0A828}"/>
              </c:ext>
            </c:extLst>
          </c:dPt>
          <c:dPt>
            <c:idx val="1"/>
            <c:invertIfNegative val="0"/>
            <c:bubble3D val="0"/>
            <c:spPr>
              <a:gradFill flip="none" rotWithShape="1">
                <a:gsLst>
                  <a:gs pos="0">
                    <a:schemeClr val="accent1">
                      <a:lumMod val="67000"/>
                    </a:schemeClr>
                  </a:gs>
                  <a:gs pos="48000">
                    <a:schemeClr val="accent1">
                      <a:lumMod val="97000"/>
                      <a:lumOff val="3000"/>
                    </a:schemeClr>
                  </a:gs>
                  <a:gs pos="100000">
                    <a:schemeClr val="accent1">
                      <a:lumMod val="60000"/>
                      <a:lumOff val="40000"/>
                    </a:schemeClr>
                  </a:gs>
                </a:gsLst>
                <a:lin ang="16200000" scaled="1"/>
                <a:tileRect/>
              </a:gradFill>
              <a:ln>
                <a:noFill/>
              </a:ln>
              <a:effectLst>
                <a:outerShdw blurRad="57150" dist="19050" dir="5400000" algn="ctr" rotWithShape="0">
                  <a:srgbClr val="000000">
                    <a:alpha val="63000"/>
                  </a:srgbClr>
                </a:outerShdw>
              </a:effectLst>
              <a:sp3d/>
            </c:spPr>
            <c:extLst>
              <c:ext xmlns:c16="http://schemas.microsoft.com/office/drawing/2014/chart" uri="{C3380CC4-5D6E-409C-BE32-E72D297353CC}">
                <c16:uniqueId val="{00000007-3378-455B-BAE4-6A1B16F0A828}"/>
              </c:ext>
            </c:extLst>
          </c:dPt>
          <c:dPt>
            <c:idx val="2"/>
            <c:invertIfNegative val="0"/>
            <c:bubble3D val="0"/>
            <c:spPr>
              <a:gradFill flip="none" rotWithShape="1">
                <a:gsLst>
                  <a:gs pos="0">
                    <a:schemeClr val="accent1">
                      <a:lumMod val="89000"/>
                    </a:schemeClr>
                  </a:gs>
                  <a:gs pos="23000">
                    <a:schemeClr val="accent1">
                      <a:lumMod val="89000"/>
                    </a:schemeClr>
                  </a:gs>
                  <a:gs pos="69000">
                    <a:schemeClr val="accent1">
                      <a:lumMod val="75000"/>
                    </a:schemeClr>
                  </a:gs>
                  <a:gs pos="97000">
                    <a:schemeClr val="accent1">
                      <a:lumMod val="70000"/>
                    </a:schemeClr>
                  </a:gs>
                </a:gsLst>
                <a:path path="circle">
                  <a:fillToRect l="50000" t="50000" r="50000" b="50000"/>
                </a:path>
                <a:tileRect/>
              </a:gradFill>
              <a:ln>
                <a:noFill/>
              </a:ln>
              <a:effectLst>
                <a:outerShdw blurRad="57150" dist="19050" dir="5400000" algn="ctr" rotWithShape="0">
                  <a:srgbClr val="000000">
                    <a:alpha val="63000"/>
                  </a:srgbClr>
                </a:outerShdw>
              </a:effectLst>
              <a:sp3d/>
            </c:spPr>
            <c:extLst>
              <c:ext xmlns:c16="http://schemas.microsoft.com/office/drawing/2014/chart" uri="{C3380CC4-5D6E-409C-BE32-E72D297353CC}">
                <c16:uniqueId val="{00000008-3378-455B-BAE4-6A1B16F0A828}"/>
              </c:ext>
            </c:extLst>
          </c:dPt>
          <c:dPt>
            <c:idx val="3"/>
            <c:invertIfNegative val="0"/>
            <c:bubble3D val="0"/>
            <c:spPr>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150" dist="19050" dir="5400000" algn="ctr" rotWithShape="0">
                  <a:srgbClr val="000000">
                    <a:alpha val="63000"/>
                  </a:srgbClr>
                </a:outerShdw>
              </a:effectLst>
              <a:sp3d/>
            </c:spPr>
            <c:extLst>
              <c:ext xmlns:c16="http://schemas.microsoft.com/office/drawing/2014/chart" uri="{C3380CC4-5D6E-409C-BE32-E72D297353CC}">
                <c16:uniqueId val="{00000009-3378-455B-BAE4-6A1B16F0A828}"/>
              </c:ext>
            </c:extLst>
          </c:dPt>
          <c:dPt>
            <c:idx val="4"/>
            <c:invertIfNegative val="0"/>
            <c:bubble3D val="0"/>
            <c:spPr>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57150" dist="19050" dir="5400000" algn="ctr" rotWithShape="0">
                  <a:srgbClr val="000000">
                    <a:alpha val="63000"/>
                  </a:srgbClr>
                </a:outerShdw>
              </a:effectLst>
              <a:sp3d/>
            </c:spPr>
            <c:extLst>
              <c:ext xmlns:c16="http://schemas.microsoft.com/office/drawing/2014/chart" uri="{C3380CC4-5D6E-409C-BE32-E72D297353CC}">
                <c16:uniqueId val="{0000000A-3378-455B-BAE4-6A1B16F0A828}"/>
              </c:ext>
            </c:extLst>
          </c:dPt>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Product 01</c:v>
                </c:pt>
                <c:pt idx="1">
                  <c:v>Product 02</c:v>
                </c:pt>
                <c:pt idx="2">
                  <c:v>Product 03</c:v>
                </c:pt>
                <c:pt idx="3">
                  <c:v>Product 03</c:v>
                </c:pt>
                <c:pt idx="4">
                  <c:v>Product 04</c:v>
                </c:pt>
              </c:strCache>
            </c:strRef>
          </c:cat>
          <c:val>
            <c:numRef>
              <c:f>Sheet1!$C$2:$C$6</c:f>
              <c:numCache>
                <c:formatCode>General</c:formatCode>
                <c:ptCount val="5"/>
                <c:pt idx="0">
                  <c:v>3</c:v>
                </c:pt>
                <c:pt idx="1">
                  <c:v>3</c:v>
                </c:pt>
                <c:pt idx="2">
                  <c:v>1</c:v>
                </c:pt>
                <c:pt idx="3">
                  <c:v>3</c:v>
                </c:pt>
                <c:pt idx="4">
                  <c:v>4</c:v>
                </c:pt>
              </c:numCache>
            </c:numRef>
          </c:val>
          <c:extLst>
            <c:ext xmlns:c16="http://schemas.microsoft.com/office/drawing/2014/chart" uri="{C3380CC4-5D6E-409C-BE32-E72D297353CC}">
              <c16:uniqueId val="{0000000B-3378-455B-BAE4-6A1B16F0A828}"/>
            </c:ext>
          </c:extLst>
        </c:ser>
        <c:ser>
          <c:idx val="2"/>
          <c:order val="2"/>
          <c:tx>
            <c:strRef>
              <c:f>Sheet1!$D$1</c:f>
              <c:strCache>
                <c:ptCount val="1"/>
                <c:pt idx="0">
                  <c:v>Old Stock</c:v>
                </c:pt>
              </c:strCache>
            </c:strRef>
          </c:tx>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150" dist="19050" dir="5400000" algn="ctr" rotWithShape="0">
                <a:srgbClr val="000000">
                  <a:alpha val="63000"/>
                </a:srgbClr>
              </a:outerShdw>
            </a:effectLst>
            <a:sp3d/>
          </c:spPr>
          <c:invertIfNegative val="0"/>
          <c:dPt>
            <c:idx val="0"/>
            <c:invertIfNegative val="0"/>
            <c:bubble3D val="0"/>
            <c:spPr>
              <a:gradFill flip="none" rotWithShape="1">
                <a:gsLst>
                  <a:gs pos="0">
                    <a:schemeClr val="accent1">
                      <a:lumMod val="0"/>
                      <a:lumOff val="100000"/>
                    </a:schemeClr>
                  </a:gs>
                  <a:gs pos="35000">
                    <a:schemeClr val="accent1">
                      <a:lumMod val="40000"/>
                      <a:lumOff val="60000"/>
                    </a:schemeClr>
                  </a:gs>
                  <a:gs pos="100000">
                    <a:schemeClr val="accent1">
                      <a:lumMod val="100000"/>
                    </a:schemeClr>
                  </a:gs>
                </a:gsLst>
                <a:path path="circle">
                  <a:fillToRect t="100000" r="100000"/>
                </a:path>
                <a:tileRect l="-100000" b="-100000"/>
              </a:gradFill>
              <a:ln>
                <a:noFill/>
              </a:ln>
              <a:effectLst>
                <a:outerShdw blurRad="57150" dist="19050" dir="5400000" algn="ctr" rotWithShape="0">
                  <a:srgbClr val="000000">
                    <a:alpha val="63000"/>
                  </a:srgbClr>
                </a:outerShdw>
              </a:effectLst>
              <a:sp3d/>
            </c:spPr>
            <c:extLst>
              <c:ext xmlns:c16="http://schemas.microsoft.com/office/drawing/2014/chart" uri="{C3380CC4-5D6E-409C-BE32-E72D297353CC}">
                <c16:uniqueId val="{0000000C-3378-455B-BAE4-6A1B16F0A828}"/>
              </c:ext>
            </c:extLst>
          </c:dPt>
          <c:dPt>
            <c:idx val="1"/>
            <c:invertIfNegative val="0"/>
            <c:bubble3D val="0"/>
            <c:spPr>
              <a:gradFill flip="none" rotWithShape="1">
                <a:gsLst>
                  <a:gs pos="0">
                    <a:schemeClr val="accent1">
                      <a:lumMod val="67000"/>
                    </a:schemeClr>
                  </a:gs>
                  <a:gs pos="48000">
                    <a:schemeClr val="accent1">
                      <a:lumMod val="97000"/>
                      <a:lumOff val="3000"/>
                    </a:schemeClr>
                  </a:gs>
                  <a:gs pos="100000">
                    <a:schemeClr val="accent1">
                      <a:lumMod val="60000"/>
                      <a:lumOff val="40000"/>
                    </a:schemeClr>
                  </a:gs>
                </a:gsLst>
                <a:lin ang="16200000" scaled="1"/>
                <a:tileRect/>
              </a:gradFill>
              <a:ln>
                <a:noFill/>
              </a:ln>
              <a:effectLst>
                <a:outerShdw blurRad="57150" dist="19050" dir="5400000" algn="ctr" rotWithShape="0">
                  <a:srgbClr val="000000">
                    <a:alpha val="63000"/>
                  </a:srgbClr>
                </a:outerShdw>
              </a:effectLst>
              <a:sp3d/>
            </c:spPr>
            <c:extLst>
              <c:ext xmlns:c16="http://schemas.microsoft.com/office/drawing/2014/chart" uri="{C3380CC4-5D6E-409C-BE32-E72D297353CC}">
                <c16:uniqueId val="{0000000D-3378-455B-BAE4-6A1B16F0A828}"/>
              </c:ext>
            </c:extLst>
          </c:dPt>
          <c:dPt>
            <c:idx val="2"/>
            <c:invertIfNegative val="0"/>
            <c:bubble3D val="0"/>
            <c:spPr>
              <a:gradFill flip="none" rotWithShape="1">
                <a:gsLst>
                  <a:gs pos="0">
                    <a:schemeClr val="accent1">
                      <a:lumMod val="89000"/>
                    </a:schemeClr>
                  </a:gs>
                  <a:gs pos="23000">
                    <a:schemeClr val="accent1">
                      <a:lumMod val="89000"/>
                    </a:schemeClr>
                  </a:gs>
                  <a:gs pos="69000">
                    <a:schemeClr val="accent1">
                      <a:lumMod val="75000"/>
                    </a:schemeClr>
                  </a:gs>
                  <a:gs pos="97000">
                    <a:schemeClr val="accent1">
                      <a:lumMod val="70000"/>
                    </a:schemeClr>
                  </a:gs>
                </a:gsLst>
                <a:path path="circle">
                  <a:fillToRect l="50000" t="50000" r="50000" b="50000"/>
                </a:path>
                <a:tileRect/>
              </a:gradFill>
              <a:ln>
                <a:noFill/>
              </a:ln>
              <a:effectLst>
                <a:outerShdw blurRad="57150" dist="19050" dir="5400000" algn="ctr" rotWithShape="0">
                  <a:srgbClr val="000000">
                    <a:alpha val="63000"/>
                  </a:srgbClr>
                </a:outerShdw>
              </a:effectLst>
              <a:sp3d/>
            </c:spPr>
            <c:extLst>
              <c:ext xmlns:c16="http://schemas.microsoft.com/office/drawing/2014/chart" uri="{C3380CC4-5D6E-409C-BE32-E72D297353CC}">
                <c16:uniqueId val="{0000000E-3378-455B-BAE4-6A1B16F0A828}"/>
              </c:ext>
            </c:extLst>
          </c:dPt>
          <c:dPt>
            <c:idx val="3"/>
            <c:invertIfNegative val="0"/>
            <c:bubble3D val="0"/>
            <c:spPr>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150" dist="19050" dir="5400000" algn="ctr" rotWithShape="0">
                  <a:srgbClr val="000000">
                    <a:alpha val="63000"/>
                  </a:srgbClr>
                </a:outerShdw>
              </a:effectLst>
              <a:sp3d/>
            </c:spPr>
            <c:extLst>
              <c:ext xmlns:c16="http://schemas.microsoft.com/office/drawing/2014/chart" uri="{C3380CC4-5D6E-409C-BE32-E72D297353CC}">
                <c16:uniqueId val="{0000000F-3378-455B-BAE4-6A1B16F0A828}"/>
              </c:ext>
            </c:extLst>
          </c:dPt>
          <c:dPt>
            <c:idx val="4"/>
            <c:invertIfNegative val="0"/>
            <c:bubble3D val="0"/>
            <c:spPr>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57150" dist="19050" dir="5400000" algn="ctr" rotWithShape="0">
                  <a:srgbClr val="000000">
                    <a:alpha val="63000"/>
                  </a:srgbClr>
                </a:outerShdw>
              </a:effectLst>
              <a:sp3d/>
            </c:spPr>
            <c:extLst>
              <c:ext xmlns:c16="http://schemas.microsoft.com/office/drawing/2014/chart" uri="{C3380CC4-5D6E-409C-BE32-E72D297353CC}">
                <c16:uniqueId val="{00000010-3378-455B-BAE4-6A1B16F0A828}"/>
              </c:ext>
            </c:extLst>
          </c:dPt>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Product 01</c:v>
                </c:pt>
                <c:pt idx="1">
                  <c:v>Product 02</c:v>
                </c:pt>
                <c:pt idx="2">
                  <c:v>Product 03</c:v>
                </c:pt>
                <c:pt idx="3">
                  <c:v>Product 03</c:v>
                </c:pt>
                <c:pt idx="4">
                  <c:v>Product 04</c:v>
                </c:pt>
              </c:strCache>
            </c:strRef>
          </c:cat>
          <c:val>
            <c:numRef>
              <c:f>Sheet1!$D$2:$D$6</c:f>
              <c:numCache>
                <c:formatCode>General</c:formatCode>
                <c:ptCount val="5"/>
                <c:pt idx="0">
                  <c:v>6</c:v>
                </c:pt>
                <c:pt idx="1">
                  <c:v>5</c:v>
                </c:pt>
                <c:pt idx="2">
                  <c:v>5</c:v>
                </c:pt>
                <c:pt idx="3">
                  <c:v>6</c:v>
                </c:pt>
                <c:pt idx="4">
                  <c:v>5.5</c:v>
                </c:pt>
              </c:numCache>
            </c:numRef>
          </c:val>
          <c:extLst>
            <c:ext xmlns:c16="http://schemas.microsoft.com/office/drawing/2014/chart" uri="{C3380CC4-5D6E-409C-BE32-E72D297353CC}">
              <c16:uniqueId val="{00000011-3378-455B-BAE4-6A1B16F0A828}"/>
            </c:ext>
          </c:extLst>
        </c:ser>
        <c:dLbls>
          <c:showLegendKey val="0"/>
          <c:showVal val="1"/>
          <c:showCatName val="0"/>
          <c:showSerName val="0"/>
          <c:showPercent val="0"/>
          <c:showBubbleSize val="0"/>
        </c:dLbls>
        <c:gapWidth val="150"/>
        <c:axId val="199819264"/>
        <c:axId val="199820800"/>
      </c:barChart>
      <c:catAx>
        <c:axId val="199819264"/>
        <c:scaling>
          <c:orientation val="minMax"/>
        </c:scaling>
        <c:delete val="0"/>
        <c:axPos val="b"/>
        <c:numFmt formatCode="General" sourceLinked="1"/>
        <c:majorTickMark val="none"/>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199820800"/>
        <c:crosses val="autoZero"/>
        <c:auto val="1"/>
        <c:lblAlgn val="ctr"/>
        <c:lblOffset val="100"/>
        <c:noMultiLvlLbl val="0"/>
      </c:catAx>
      <c:valAx>
        <c:axId val="19982080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199819264"/>
        <c:crosses val="autoZero"/>
        <c:crossBetween val="between"/>
      </c:valAx>
      <c:spPr>
        <a:noFill/>
        <a:ln>
          <a:noFill/>
        </a:ln>
        <a:effectLst/>
      </c:spPr>
    </c:plotArea>
    <c:plotVisOnly val="1"/>
    <c:dispBlanksAs val="gap"/>
    <c:showDLblsOverMax val="0"/>
  </c:chart>
  <c:spPr>
    <a:noFill/>
    <a:ln>
      <a:noFill/>
    </a:ln>
    <a:effectLst/>
  </c:spPr>
  <c:txPr>
    <a:bodyPr/>
    <a:lstStyle/>
    <a:p>
      <a:pPr>
        <a:defRPr lang="zh-CN"/>
      </a:pPr>
      <a:endParaRPr lang="zh-CN"/>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Stock</c:v>
                </c:pt>
              </c:strCache>
            </c:strRef>
          </c:tx>
          <c:spPr>
            <a:solidFill>
              <a:schemeClr val="tx1">
                <a:lumMod val="65000"/>
                <a:lumOff val="3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PRODUCT 01</c:v>
                </c:pt>
                <c:pt idx="1">
                  <c:v>PRODUCT 02</c:v>
                </c:pt>
                <c:pt idx="2">
                  <c:v>PRODUCT 03</c:v>
                </c:pt>
                <c:pt idx="3">
                  <c:v>PRODUCT 04</c:v>
                </c:pt>
              </c:strCache>
            </c:strRef>
          </c:cat>
          <c:val>
            <c:numRef>
              <c:f>Sheet1!$B$2:$B$5</c:f>
              <c:numCache>
                <c:formatCode>General</c:formatCode>
                <c:ptCount val="4"/>
                <c:pt idx="0">
                  <c:v>5</c:v>
                </c:pt>
                <c:pt idx="1">
                  <c:v>4.5</c:v>
                </c:pt>
                <c:pt idx="2">
                  <c:v>4.5</c:v>
                </c:pt>
                <c:pt idx="3">
                  <c:v>3</c:v>
                </c:pt>
              </c:numCache>
            </c:numRef>
          </c:val>
          <c:extLst>
            <c:ext xmlns:c16="http://schemas.microsoft.com/office/drawing/2014/chart" uri="{C3380CC4-5D6E-409C-BE32-E72D297353CC}">
              <c16:uniqueId val="{00000000-C409-4320-82E5-795C6713A9B8}"/>
            </c:ext>
          </c:extLst>
        </c:ser>
        <c:ser>
          <c:idx val="1"/>
          <c:order val="1"/>
          <c:tx>
            <c:strRef>
              <c:f>Sheet1!$C$1</c:f>
              <c:strCache>
                <c:ptCount val="1"/>
                <c:pt idx="0">
                  <c:v>Sales</c:v>
                </c:pt>
              </c:strCache>
            </c:strRef>
          </c:tx>
          <c:spPr>
            <a:solidFill>
              <a:schemeClr val="accent1">
                <a:lumMod val="7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PRODUCT 01</c:v>
                </c:pt>
                <c:pt idx="1">
                  <c:v>PRODUCT 02</c:v>
                </c:pt>
                <c:pt idx="2">
                  <c:v>PRODUCT 03</c:v>
                </c:pt>
                <c:pt idx="3">
                  <c:v>PRODUCT 04</c:v>
                </c:pt>
              </c:strCache>
            </c:strRef>
          </c:cat>
          <c:val>
            <c:numRef>
              <c:f>Sheet1!$C$2:$C$5</c:f>
              <c:numCache>
                <c:formatCode>General</c:formatCode>
                <c:ptCount val="4"/>
                <c:pt idx="0">
                  <c:v>4</c:v>
                </c:pt>
                <c:pt idx="1">
                  <c:v>4.5</c:v>
                </c:pt>
                <c:pt idx="2">
                  <c:v>4</c:v>
                </c:pt>
                <c:pt idx="3">
                  <c:v>3</c:v>
                </c:pt>
              </c:numCache>
            </c:numRef>
          </c:val>
          <c:extLst>
            <c:ext xmlns:c16="http://schemas.microsoft.com/office/drawing/2014/chart" uri="{C3380CC4-5D6E-409C-BE32-E72D297353CC}">
              <c16:uniqueId val="{00000001-C409-4320-82E5-795C6713A9B8}"/>
            </c:ext>
          </c:extLst>
        </c:ser>
        <c:ser>
          <c:idx val="2"/>
          <c:order val="2"/>
          <c:tx>
            <c:strRef>
              <c:f>Sheet1!$D$1</c:f>
              <c:strCache>
                <c:ptCount val="1"/>
                <c:pt idx="0">
                  <c:v>On Cash</c:v>
                </c:pt>
              </c:strCache>
            </c:strRef>
          </c:tx>
          <c:spPr>
            <a:solidFill>
              <a:schemeClr val="bg1">
                <a:lumMod val="6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PRODUCT 01</c:v>
                </c:pt>
                <c:pt idx="1">
                  <c:v>PRODUCT 02</c:v>
                </c:pt>
                <c:pt idx="2">
                  <c:v>PRODUCT 03</c:v>
                </c:pt>
                <c:pt idx="3">
                  <c:v>PRODUCT 04</c:v>
                </c:pt>
              </c:strCache>
            </c:strRef>
          </c:cat>
          <c:val>
            <c:numRef>
              <c:f>Sheet1!$D$2:$D$5</c:f>
              <c:numCache>
                <c:formatCode>General</c:formatCode>
                <c:ptCount val="4"/>
                <c:pt idx="0">
                  <c:v>2</c:v>
                </c:pt>
                <c:pt idx="1">
                  <c:v>2</c:v>
                </c:pt>
                <c:pt idx="2">
                  <c:v>3</c:v>
                </c:pt>
                <c:pt idx="3">
                  <c:v>1</c:v>
                </c:pt>
              </c:numCache>
            </c:numRef>
          </c:val>
          <c:extLst>
            <c:ext xmlns:c16="http://schemas.microsoft.com/office/drawing/2014/chart" uri="{C3380CC4-5D6E-409C-BE32-E72D297353CC}">
              <c16:uniqueId val="{00000002-C409-4320-82E5-795C6713A9B8}"/>
            </c:ext>
          </c:extLst>
        </c:ser>
        <c:ser>
          <c:idx val="3"/>
          <c:order val="3"/>
          <c:tx>
            <c:strRef>
              <c:f>Sheet1!$E$1</c:f>
              <c:strCache>
                <c:ptCount val="1"/>
                <c:pt idx="0">
                  <c:v>Delivery</c:v>
                </c:pt>
              </c:strCache>
            </c:strRef>
          </c:tx>
          <c:spPr>
            <a:solidFill>
              <a:schemeClr val="accent1">
                <a:lumMod val="60000"/>
                <a:lumOff val="4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PRODUCT 01</c:v>
                </c:pt>
                <c:pt idx="1">
                  <c:v>PRODUCT 02</c:v>
                </c:pt>
                <c:pt idx="2">
                  <c:v>PRODUCT 03</c:v>
                </c:pt>
                <c:pt idx="3">
                  <c:v>PRODUCT 04</c:v>
                </c:pt>
              </c:strCache>
            </c:strRef>
          </c:cat>
          <c:val>
            <c:numRef>
              <c:f>Sheet1!$E$2:$E$5</c:f>
              <c:numCache>
                <c:formatCode>General</c:formatCode>
                <c:ptCount val="4"/>
                <c:pt idx="0">
                  <c:v>1</c:v>
                </c:pt>
                <c:pt idx="1">
                  <c:v>1</c:v>
                </c:pt>
                <c:pt idx="2">
                  <c:v>1</c:v>
                </c:pt>
                <c:pt idx="3">
                  <c:v>2</c:v>
                </c:pt>
              </c:numCache>
            </c:numRef>
          </c:val>
          <c:extLst>
            <c:ext xmlns:c16="http://schemas.microsoft.com/office/drawing/2014/chart" uri="{C3380CC4-5D6E-409C-BE32-E72D297353CC}">
              <c16:uniqueId val="{00000003-C409-4320-82E5-795C6713A9B8}"/>
            </c:ext>
          </c:extLst>
        </c:ser>
        <c:ser>
          <c:idx val="4"/>
          <c:order val="4"/>
          <c:tx>
            <c:strRef>
              <c:f>Sheet1!$F$1</c:f>
              <c:strCache>
                <c:ptCount val="1"/>
                <c:pt idx="0">
                  <c:v>Pending</c:v>
                </c:pt>
              </c:strCache>
            </c:strRef>
          </c:tx>
          <c:spPr>
            <a:solidFill>
              <a:schemeClr val="bg1">
                <a:lumMod val="8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PRODUCT 01</c:v>
                </c:pt>
                <c:pt idx="1">
                  <c:v>PRODUCT 02</c:v>
                </c:pt>
                <c:pt idx="2">
                  <c:v>PRODUCT 03</c:v>
                </c:pt>
                <c:pt idx="3">
                  <c:v>PRODUCT 04</c:v>
                </c:pt>
              </c:strCache>
            </c:strRef>
          </c:cat>
          <c:val>
            <c:numRef>
              <c:f>Sheet1!$F$2:$F$5</c:f>
              <c:numCache>
                <c:formatCode>General</c:formatCode>
                <c:ptCount val="4"/>
                <c:pt idx="0">
                  <c:v>1</c:v>
                </c:pt>
                <c:pt idx="1">
                  <c:v>1.5</c:v>
                </c:pt>
                <c:pt idx="2">
                  <c:v>0.5</c:v>
                </c:pt>
                <c:pt idx="3">
                  <c:v>4</c:v>
                </c:pt>
              </c:numCache>
            </c:numRef>
          </c:val>
          <c:extLst>
            <c:ext xmlns:c16="http://schemas.microsoft.com/office/drawing/2014/chart" uri="{C3380CC4-5D6E-409C-BE32-E72D297353CC}">
              <c16:uniqueId val="{00000004-C409-4320-82E5-795C6713A9B8}"/>
            </c:ext>
          </c:extLst>
        </c:ser>
        <c:dLbls>
          <c:showLegendKey val="0"/>
          <c:showVal val="1"/>
          <c:showCatName val="0"/>
          <c:showSerName val="0"/>
          <c:showPercent val="0"/>
          <c:showBubbleSize val="0"/>
        </c:dLbls>
        <c:gapWidth val="164"/>
        <c:overlap val="-22"/>
        <c:axId val="200256512"/>
        <c:axId val="200266496"/>
      </c:barChart>
      <c:catAx>
        <c:axId val="200256512"/>
        <c:scaling>
          <c:orientation val="minMax"/>
        </c:scaling>
        <c:delete val="0"/>
        <c:axPos val="b"/>
        <c:numFmt formatCode="General" sourceLinked="1"/>
        <c:majorTickMark val="none"/>
        <c:minorTickMark val="none"/>
        <c:tickLblPos val="nextTo"/>
        <c:spPr>
          <a:noFill/>
          <a:ln w="19050" cap="flat" cmpd="sng" algn="ctr">
            <a:solidFill>
              <a:schemeClr val="tx1">
                <a:lumMod val="25000"/>
                <a:lumOff val="75000"/>
              </a:schemeClr>
            </a:solidFill>
            <a:round/>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200266496"/>
        <c:crosses val="autoZero"/>
        <c:auto val="1"/>
        <c:lblAlgn val="ctr"/>
        <c:lblOffset val="100"/>
        <c:noMultiLvlLbl val="0"/>
      </c:catAx>
      <c:valAx>
        <c:axId val="200266496"/>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200256512"/>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legend>
    <c:plotVisOnly val="1"/>
    <c:dispBlanksAs val="gap"/>
    <c:showDLblsOverMax val="0"/>
  </c:chart>
  <c:spPr>
    <a:noFill/>
    <a:ln>
      <a:noFill/>
    </a:ln>
    <a:effectLst/>
  </c:spPr>
  <c:txPr>
    <a:bodyPr/>
    <a:lstStyle/>
    <a:p>
      <a:pPr>
        <a:defRPr lang="zh-CN"/>
      </a:pPr>
      <a:endParaRPr lang="zh-CN"/>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Sheet1!$B$1</c:f>
              <c:strCache>
                <c:ptCount val="1"/>
                <c:pt idx="0">
                  <c:v>Product 1</c:v>
                </c:pt>
              </c:strCache>
            </c:strRef>
          </c:tx>
          <c:spPr>
            <a:gradFill flip="none" rotWithShape="1">
              <a:gsLst>
                <a:gs pos="0">
                  <a:schemeClr val="accent1">
                    <a:lumMod val="89000"/>
                  </a:schemeClr>
                </a:gs>
                <a:gs pos="23000">
                  <a:schemeClr val="accent1">
                    <a:lumMod val="89000"/>
                  </a:schemeClr>
                </a:gs>
                <a:gs pos="69000">
                  <a:schemeClr val="accent1">
                    <a:lumMod val="75000"/>
                  </a:schemeClr>
                </a:gs>
                <a:gs pos="97000">
                  <a:schemeClr val="accent1">
                    <a:lumMod val="70000"/>
                  </a:schemeClr>
                </a:gs>
              </a:gsLst>
              <a:path path="circle">
                <a:fillToRect l="50000" t="50000" r="50000" b="50000"/>
              </a:path>
              <a:tileRect/>
            </a:gra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Stock</c:v>
                </c:pt>
                <c:pt idx="1">
                  <c:v>Pending</c:v>
                </c:pt>
                <c:pt idx="2">
                  <c:v>On Cash</c:v>
                </c:pt>
                <c:pt idx="3">
                  <c:v>Delivery</c:v>
                </c:pt>
                <c:pt idx="4">
                  <c:v>Sales</c:v>
                </c:pt>
              </c:strCache>
            </c:strRef>
          </c:cat>
          <c:val>
            <c:numRef>
              <c:f>Sheet1!$B$2:$B$6</c:f>
              <c:numCache>
                <c:formatCode>General</c:formatCode>
                <c:ptCount val="5"/>
                <c:pt idx="0">
                  <c:v>15</c:v>
                </c:pt>
                <c:pt idx="1">
                  <c:v>2</c:v>
                </c:pt>
                <c:pt idx="2">
                  <c:v>7</c:v>
                </c:pt>
                <c:pt idx="3">
                  <c:v>3</c:v>
                </c:pt>
                <c:pt idx="4">
                  <c:v>10</c:v>
                </c:pt>
              </c:numCache>
            </c:numRef>
          </c:val>
          <c:extLst>
            <c:ext xmlns:c16="http://schemas.microsoft.com/office/drawing/2014/chart" uri="{C3380CC4-5D6E-409C-BE32-E72D297353CC}">
              <c16:uniqueId val="{00000000-1538-4D72-B8F7-9769184EA6B8}"/>
            </c:ext>
          </c:extLst>
        </c:ser>
        <c:ser>
          <c:idx val="1"/>
          <c:order val="1"/>
          <c:tx>
            <c:strRef>
              <c:f>Sheet1!$C$1</c:f>
              <c:strCache>
                <c:ptCount val="1"/>
                <c:pt idx="0">
                  <c:v>Product 2</c:v>
                </c:pt>
              </c:strCache>
            </c:strRef>
          </c:tx>
          <c:spPr>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Stock</c:v>
                </c:pt>
                <c:pt idx="1">
                  <c:v>Pending</c:v>
                </c:pt>
                <c:pt idx="2">
                  <c:v>On Cash</c:v>
                </c:pt>
                <c:pt idx="3">
                  <c:v>Delivery</c:v>
                </c:pt>
                <c:pt idx="4">
                  <c:v>Sales</c:v>
                </c:pt>
              </c:strCache>
            </c:strRef>
          </c:cat>
          <c:val>
            <c:numRef>
              <c:f>Sheet1!$C$2:$C$6</c:f>
              <c:numCache>
                <c:formatCode>General</c:formatCode>
                <c:ptCount val="5"/>
                <c:pt idx="0">
                  <c:v>18</c:v>
                </c:pt>
                <c:pt idx="1">
                  <c:v>1</c:v>
                </c:pt>
                <c:pt idx="2">
                  <c:v>4</c:v>
                </c:pt>
                <c:pt idx="3">
                  <c:v>3</c:v>
                </c:pt>
                <c:pt idx="4">
                  <c:v>7</c:v>
                </c:pt>
              </c:numCache>
            </c:numRef>
          </c:val>
          <c:extLst>
            <c:ext xmlns:c16="http://schemas.microsoft.com/office/drawing/2014/chart" uri="{C3380CC4-5D6E-409C-BE32-E72D297353CC}">
              <c16:uniqueId val="{00000001-1538-4D72-B8F7-9769184EA6B8}"/>
            </c:ext>
          </c:extLst>
        </c:ser>
        <c:ser>
          <c:idx val="2"/>
          <c:order val="2"/>
          <c:tx>
            <c:strRef>
              <c:f>Sheet1!$D$1</c:f>
              <c:strCache>
                <c:ptCount val="1"/>
                <c:pt idx="0">
                  <c:v>Product 3</c:v>
                </c:pt>
              </c:strCache>
            </c:strRef>
          </c:tx>
          <c:spPr>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Stock</c:v>
                </c:pt>
                <c:pt idx="1">
                  <c:v>Pending</c:v>
                </c:pt>
                <c:pt idx="2">
                  <c:v>On Cash</c:v>
                </c:pt>
                <c:pt idx="3">
                  <c:v>Delivery</c:v>
                </c:pt>
                <c:pt idx="4">
                  <c:v>Sales</c:v>
                </c:pt>
              </c:strCache>
            </c:strRef>
          </c:cat>
          <c:val>
            <c:numRef>
              <c:f>Sheet1!$D$2:$D$6</c:f>
              <c:numCache>
                <c:formatCode>General</c:formatCode>
                <c:ptCount val="5"/>
                <c:pt idx="0">
                  <c:v>17</c:v>
                </c:pt>
                <c:pt idx="1">
                  <c:v>5</c:v>
                </c:pt>
                <c:pt idx="2">
                  <c:v>7</c:v>
                </c:pt>
                <c:pt idx="3">
                  <c:v>9</c:v>
                </c:pt>
                <c:pt idx="4">
                  <c:v>16</c:v>
                </c:pt>
              </c:numCache>
            </c:numRef>
          </c:val>
          <c:extLst>
            <c:ext xmlns:c16="http://schemas.microsoft.com/office/drawing/2014/chart" uri="{C3380CC4-5D6E-409C-BE32-E72D297353CC}">
              <c16:uniqueId val="{00000002-1538-4D72-B8F7-9769184EA6B8}"/>
            </c:ext>
          </c:extLst>
        </c:ser>
        <c:dLbls>
          <c:showLegendKey val="0"/>
          <c:showVal val="1"/>
          <c:showCatName val="0"/>
          <c:showSerName val="0"/>
          <c:showPercent val="0"/>
          <c:showBubbleSize val="0"/>
        </c:dLbls>
        <c:gapWidth val="150"/>
        <c:overlap val="100"/>
        <c:axId val="111215360"/>
        <c:axId val="111216896"/>
      </c:barChart>
      <c:catAx>
        <c:axId val="111215360"/>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111216896"/>
        <c:crosses val="autoZero"/>
        <c:auto val="1"/>
        <c:lblAlgn val="ctr"/>
        <c:lblOffset val="100"/>
        <c:noMultiLvlLbl val="0"/>
      </c:catAx>
      <c:valAx>
        <c:axId val="11121689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111215360"/>
        <c:crosses val="autoZero"/>
        <c:crossBetween val="between"/>
      </c:valAx>
      <c:spPr>
        <a:noFill/>
        <a:ln>
          <a:noFill/>
        </a:ln>
        <a:effectLst/>
      </c:spPr>
    </c:plotArea>
    <c:plotVisOnly val="1"/>
    <c:dispBlanksAs val="gap"/>
    <c:showDLblsOverMax val="0"/>
  </c:chart>
  <c:spPr>
    <a:noFill/>
    <a:ln>
      <a:noFill/>
    </a:ln>
    <a:effectLst/>
  </c:spPr>
  <c:txPr>
    <a:bodyPr/>
    <a:lstStyle/>
    <a:p>
      <a:pPr>
        <a:defRPr lang="zh-CN"/>
      </a:pPr>
      <a:endParaRPr lang="zh-CN"/>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radarChart>
        <c:radarStyle val="marker"/>
        <c:varyColors val="0"/>
        <c:ser>
          <c:idx val="0"/>
          <c:order val="0"/>
          <c:tx>
            <c:strRef>
              <c:f>Sheet1!$B$1</c:f>
              <c:strCache>
                <c:ptCount val="1"/>
                <c:pt idx="0">
                  <c:v>Product 01</c:v>
                </c:pt>
              </c:strCache>
            </c:strRef>
          </c:tx>
          <c:spPr>
            <a:ln w="25400" cap="rnd" cmpd="sng" algn="ctr">
              <a:solidFill>
                <a:schemeClr val="accent1">
                  <a:lumMod val="75000"/>
                </a:schemeClr>
              </a:solidFill>
              <a:prstDash val="sysDot"/>
              <a:round/>
            </a:ln>
            <a:effectLst/>
          </c:spPr>
          <c:marker>
            <c:symbol val="none"/>
          </c:marker>
          <c:cat>
            <c:strRef>
              <c:f>Sheet1!$A$2:$A$6</c:f>
              <c:strCache>
                <c:ptCount val="5"/>
                <c:pt idx="0">
                  <c:v>Stock</c:v>
                </c:pt>
                <c:pt idx="1">
                  <c:v>Delivery</c:v>
                </c:pt>
                <c:pt idx="2">
                  <c:v>Free Delivery</c:v>
                </c:pt>
                <c:pt idx="3">
                  <c:v>Pending</c:v>
                </c:pt>
                <c:pt idx="4">
                  <c:v>On Cash</c:v>
                </c:pt>
              </c:strCache>
            </c:strRef>
          </c:cat>
          <c:val>
            <c:numRef>
              <c:f>Sheet1!$B$2:$B$6</c:f>
              <c:numCache>
                <c:formatCode>General</c:formatCode>
                <c:ptCount val="5"/>
                <c:pt idx="0">
                  <c:v>30</c:v>
                </c:pt>
                <c:pt idx="1">
                  <c:v>10</c:v>
                </c:pt>
                <c:pt idx="2">
                  <c:v>4</c:v>
                </c:pt>
                <c:pt idx="3">
                  <c:v>25</c:v>
                </c:pt>
                <c:pt idx="4">
                  <c:v>15</c:v>
                </c:pt>
              </c:numCache>
            </c:numRef>
          </c:val>
          <c:extLst>
            <c:ext xmlns:c16="http://schemas.microsoft.com/office/drawing/2014/chart" uri="{C3380CC4-5D6E-409C-BE32-E72D297353CC}">
              <c16:uniqueId val="{00000000-C5E0-432B-AE50-450C1898B8DC}"/>
            </c:ext>
          </c:extLst>
        </c:ser>
        <c:ser>
          <c:idx val="1"/>
          <c:order val="1"/>
          <c:tx>
            <c:strRef>
              <c:f>Sheet1!$C$1</c:f>
              <c:strCache>
                <c:ptCount val="1"/>
                <c:pt idx="0">
                  <c:v>Product 02</c:v>
                </c:pt>
              </c:strCache>
            </c:strRef>
          </c:tx>
          <c:spPr>
            <a:ln w="25400" cap="rnd" cmpd="sng" algn="ctr">
              <a:solidFill>
                <a:schemeClr val="accent4">
                  <a:lumMod val="60000"/>
                  <a:lumOff val="40000"/>
                </a:schemeClr>
              </a:solidFill>
              <a:prstDash val="sysDot"/>
              <a:round/>
            </a:ln>
            <a:effectLst/>
          </c:spPr>
          <c:marker>
            <c:symbol val="none"/>
          </c:marker>
          <c:cat>
            <c:strRef>
              <c:f>Sheet1!$A$2:$A$6</c:f>
              <c:strCache>
                <c:ptCount val="5"/>
                <c:pt idx="0">
                  <c:v>Stock</c:v>
                </c:pt>
                <c:pt idx="1">
                  <c:v>Delivery</c:v>
                </c:pt>
                <c:pt idx="2">
                  <c:v>Free Delivery</c:v>
                </c:pt>
                <c:pt idx="3">
                  <c:v>Pending</c:v>
                </c:pt>
                <c:pt idx="4">
                  <c:v>On Cash</c:v>
                </c:pt>
              </c:strCache>
            </c:strRef>
          </c:cat>
          <c:val>
            <c:numRef>
              <c:f>Sheet1!$C$2:$C$6</c:f>
              <c:numCache>
                <c:formatCode>General</c:formatCode>
                <c:ptCount val="5"/>
                <c:pt idx="0">
                  <c:v>30</c:v>
                </c:pt>
                <c:pt idx="1">
                  <c:v>5</c:v>
                </c:pt>
                <c:pt idx="2">
                  <c:v>3</c:v>
                </c:pt>
                <c:pt idx="3">
                  <c:v>7</c:v>
                </c:pt>
                <c:pt idx="4">
                  <c:v>10</c:v>
                </c:pt>
              </c:numCache>
            </c:numRef>
          </c:val>
          <c:extLst>
            <c:ext xmlns:c16="http://schemas.microsoft.com/office/drawing/2014/chart" uri="{C3380CC4-5D6E-409C-BE32-E72D297353CC}">
              <c16:uniqueId val="{00000001-C5E0-432B-AE50-450C1898B8DC}"/>
            </c:ext>
          </c:extLst>
        </c:ser>
        <c:ser>
          <c:idx val="2"/>
          <c:order val="2"/>
          <c:tx>
            <c:strRef>
              <c:f>Sheet1!$D$1</c:f>
              <c:strCache>
                <c:ptCount val="1"/>
                <c:pt idx="0">
                  <c:v>Product 03</c:v>
                </c:pt>
              </c:strCache>
            </c:strRef>
          </c:tx>
          <c:spPr>
            <a:ln w="25400" cap="rnd" cmpd="sng" algn="ctr">
              <a:solidFill>
                <a:srgbClr val="C00000"/>
              </a:solidFill>
              <a:prstDash val="sysDot"/>
              <a:round/>
            </a:ln>
            <a:effectLst/>
          </c:spPr>
          <c:marker>
            <c:symbol val="none"/>
          </c:marker>
          <c:cat>
            <c:strRef>
              <c:f>Sheet1!$A$2:$A$6</c:f>
              <c:strCache>
                <c:ptCount val="5"/>
                <c:pt idx="0">
                  <c:v>Stock</c:v>
                </c:pt>
                <c:pt idx="1">
                  <c:v>Delivery</c:v>
                </c:pt>
                <c:pt idx="2">
                  <c:v>Free Delivery</c:v>
                </c:pt>
                <c:pt idx="3">
                  <c:v>Pending</c:v>
                </c:pt>
                <c:pt idx="4">
                  <c:v>On Cash</c:v>
                </c:pt>
              </c:strCache>
            </c:strRef>
          </c:cat>
          <c:val>
            <c:numRef>
              <c:f>Sheet1!$D$2:$D$6</c:f>
              <c:numCache>
                <c:formatCode>General</c:formatCode>
                <c:ptCount val="5"/>
                <c:pt idx="0">
                  <c:v>30</c:v>
                </c:pt>
                <c:pt idx="1">
                  <c:v>15</c:v>
                </c:pt>
                <c:pt idx="2">
                  <c:v>7</c:v>
                </c:pt>
                <c:pt idx="3">
                  <c:v>10</c:v>
                </c:pt>
                <c:pt idx="4">
                  <c:v>20</c:v>
                </c:pt>
              </c:numCache>
            </c:numRef>
          </c:val>
          <c:extLst>
            <c:ext xmlns:c16="http://schemas.microsoft.com/office/drawing/2014/chart" uri="{C3380CC4-5D6E-409C-BE32-E72D297353CC}">
              <c16:uniqueId val="{00000002-C5E0-432B-AE50-450C1898B8DC}"/>
            </c:ext>
          </c:extLst>
        </c:ser>
        <c:ser>
          <c:idx val="3"/>
          <c:order val="3"/>
          <c:tx>
            <c:strRef>
              <c:f>Sheet1!$E$1</c:f>
              <c:strCache>
                <c:ptCount val="1"/>
                <c:pt idx="0">
                  <c:v>Product 04</c:v>
                </c:pt>
              </c:strCache>
            </c:strRef>
          </c:tx>
          <c:spPr>
            <a:ln w="25400" cap="rnd" cmpd="sng" algn="ctr">
              <a:solidFill>
                <a:schemeClr val="tx1">
                  <a:lumMod val="75000"/>
                  <a:lumOff val="25000"/>
                </a:schemeClr>
              </a:solidFill>
              <a:prstDash val="sysDot"/>
              <a:round/>
            </a:ln>
            <a:effectLst/>
          </c:spPr>
          <c:marker>
            <c:symbol val="none"/>
          </c:marker>
          <c:cat>
            <c:strRef>
              <c:f>Sheet1!$A$2:$A$6</c:f>
              <c:strCache>
                <c:ptCount val="5"/>
                <c:pt idx="0">
                  <c:v>Stock</c:v>
                </c:pt>
                <c:pt idx="1">
                  <c:v>Delivery</c:v>
                </c:pt>
                <c:pt idx="2">
                  <c:v>Free Delivery</c:v>
                </c:pt>
                <c:pt idx="3">
                  <c:v>Pending</c:v>
                </c:pt>
                <c:pt idx="4">
                  <c:v>On Cash</c:v>
                </c:pt>
              </c:strCache>
            </c:strRef>
          </c:cat>
          <c:val>
            <c:numRef>
              <c:f>Sheet1!$E$2:$E$6</c:f>
              <c:numCache>
                <c:formatCode>General</c:formatCode>
                <c:ptCount val="5"/>
                <c:pt idx="0">
                  <c:v>30</c:v>
                </c:pt>
                <c:pt idx="1">
                  <c:v>20</c:v>
                </c:pt>
                <c:pt idx="2">
                  <c:v>30</c:v>
                </c:pt>
                <c:pt idx="3">
                  <c:v>15</c:v>
                </c:pt>
                <c:pt idx="4">
                  <c:v>20</c:v>
                </c:pt>
              </c:numCache>
            </c:numRef>
          </c:val>
          <c:extLst>
            <c:ext xmlns:c16="http://schemas.microsoft.com/office/drawing/2014/chart" uri="{C3380CC4-5D6E-409C-BE32-E72D297353CC}">
              <c16:uniqueId val="{00000003-C5E0-432B-AE50-450C1898B8DC}"/>
            </c:ext>
          </c:extLst>
        </c:ser>
        <c:dLbls>
          <c:showLegendKey val="0"/>
          <c:showVal val="0"/>
          <c:showCatName val="0"/>
          <c:showSerName val="0"/>
          <c:showPercent val="0"/>
          <c:showBubbleSize val="0"/>
        </c:dLbls>
        <c:axId val="201423872"/>
        <c:axId val="201525888"/>
      </c:radarChart>
      <c:catAx>
        <c:axId val="20142387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201525888"/>
        <c:crosses val="autoZero"/>
        <c:auto val="1"/>
        <c:lblAlgn val="ctr"/>
        <c:lblOffset val="100"/>
        <c:noMultiLvlLbl val="0"/>
      </c:catAx>
      <c:valAx>
        <c:axId val="20152588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201423872"/>
        <c:crosses val="autoZero"/>
        <c:crossBetween val="between"/>
      </c:valAx>
      <c:spPr>
        <a:noFill/>
        <a:ln>
          <a:noFill/>
        </a:ln>
        <a:effectLst/>
      </c:spPr>
    </c:plotArea>
    <c:legend>
      <c:legendPos val="t"/>
      <c:layout>
        <c:manualLayout>
          <c:xMode val="edge"/>
          <c:yMode val="edge"/>
          <c:x val="0.10937614250291802"/>
          <c:y val="0.92456124849339205"/>
          <c:w val="0.78124756360661496"/>
          <c:h val="7.5438751506608323E-2"/>
        </c:manualLayout>
      </c:layout>
      <c:overlay val="0"/>
      <c:spPr>
        <a:noFill/>
        <a:ln>
          <a:noFill/>
        </a:ln>
        <a:effectLst/>
      </c:spPr>
      <c:txPr>
        <a:bodyPr rot="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legend>
    <c:plotVisOnly val="1"/>
    <c:dispBlanksAs val="gap"/>
    <c:showDLblsOverMax val="0"/>
  </c:chart>
  <c:spPr>
    <a:noFill/>
    <a:ln>
      <a:noFill/>
    </a:ln>
    <a:effectLst/>
  </c:spPr>
  <c:txPr>
    <a:bodyPr/>
    <a:lstStyle/>
    <a:p>
      <a:pPr>
        <a:defRPr lang="zh-CN"/>
      </a:pPr>
      <a:endParaRPr lang="zh-CN"/>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dPt>
            <c:idx val="0"/>
            <c:bubble3D val="0"/>
            <c:spPr>
              <a:solidFill>
                <a:srgbClr val="FFC000">
                  <a:lumMod val="75000"/>
                </a:srgbClr>
              </a:solidFill>
            </c:spPr>
            <c:extLst>
              <c:ext xmlns:c16="http://schemas.microsoft.com/office/drawing/2014/chart" uri="{C3380CC4-5D6E-409C-BE32-E72D297353CC}">
                <c16:uniqueId val="{00000000-4AF4-4D2D-B176-59DD5CA30AAA}"/>
              </c:ext>
            </c:extLst>
          </c:dPt>
          <c:dPt>
            <c:idx val="1"/>
            <c:bubble3D val="0"/>
            <c:spPr>
              <a:pattFill prst="dkDnDiag">
                <a:fgClr>
                  <a:schemeClr val="bg1">
                    <a:lumMod val="85000"/>
                  </a:schemeClr>
                </a:fgClr>
                <a:bgClr>
                  <a:schemeClr val="bg2"/>
                </a:bgClr>
              </a:pattFill>
            </c:spPr>
            <c:extLst>
              <c:ext xmlns:c16="http://schemas.microsoft.com/office/drawing/2014/chart" uri="{C3380CC4-5D6E-409C-BE32-E72D297353CC}">
                <c16:uniqueId val="{00000001-4AF4-4D2D-B176-59DD5CA30AAA}"/>
              </c:ext>
            </c:extLst>
          </c:dPt>
          <c:cat>
            <c:numRef>
              <c:f>Sheet1!$A$2:$A$3</c:f>
              <c:numCache>
                <c:formatCode>General</c:formatCode>
                <c:ptCount val="2"/>
              </c:numCache>
            </c:numRef>
          </c:cat>
          <c:val>
            <c:numRef>
              <c:f>Sheet1!$B$2:$B$3</c:f>
              <c:numCache>
                <c:formatCode>General</c:formatCode>
                <c:ptCount val="2"/>
                <c:pt idx="0">
                  <c:v>35</c:v>
                </c:pt>
                <c:pt idx="1">
                  <c:v>65</c:v>
                </c:pt>
              </c:numCache>
            </c:numRef>
          </c:val>
          <c:extLst>
            <c:ext xmlns:c16="http://schemas.microsoft.com/office/drawing/2014/chart" uri="{C3380CC4-5D6E-409C-BE32-E72D297353CC}">
              <c16:uniqueId val="{00000002-4AF4-4D2D-B176-59DD5CA30AAA}"/>
            </c:ext>
          </c:extLst>
        </c:ser>
        <c:dLbls>
          <c:showLegendKey val="0"/>
          <c:showVal val="0"/>
          <c:showCatName val="0"/>
          <c:showSerName val="0"/>
          <c:showPercent val="0"/>
          <c:showBubbleSize val="0"/>
          <c:showLeaderLines val="0"/>
        </c:dLbls>
        <c:firstSliceAng val="0"/>
        <c:holeSize val="82"/>
      </c:doughnutChart>
    </c:plotArea>
    <c:plotVisOnly val="1"/>
    <c:dispBlanksAs val="zero"/>
    <c:showDLblsOverMax val="0"/>
  </c:chart>
  <c:txPr>
    <a:bodyPr/>
    <a:lstStyle/>
    <a:p>
      <a:pPr>
        <a:defRPr lang="zh-CN" sz="1800"/>
      </a:pPr>
      <a:endParaRPr lang="zh-CN"/>
    </a:p>
  </c:txPr>
  <c:externalData r:id="rId2">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dPt>
            <c:idx val="0"/>
            <c:bubble3D val="0"/>
            <c:spPr>
              <a:solidFill>
                <a:srgbClr val="FFC000">
                  <a:lumMod val="75000"/>
                </a:srgbClr>
              </a:solidFill>
            </c:spPr>
            <c:extLst>
              <c:ext xmlns:c16="http://schemas.microsoft.com/office/drawing/2014/chart" uri="{C3380CC4-5D6E-409C-BE32-E72D297353CC}">
                <c16:uniqueId val="{00000000-05C0-4699-AD01-3DB278FB0295}"/>
              </c:ext>
            </c:extLst>
          </c:dPt>
          <c:dPt>
            <c:idx val="1"/>
            <c:bubble3D val="0"/>
            <c:spPr>
              <a:pattFill prst="dkDnDiag">
                <a:fgClr>
                  <a:schemeClr val="bg1">
                    <a:lumMod val="85000"/>
                  </a:schemeClr>
                </a:fgClr>
                <a:bgClr>
                  <a:schemeClr val="bg2"/>
                </a:bgClr>
              </a:pattFill>
            </c:spPr>
            <c:extLst>
              <c:ext xmlns:c16="http://schemas.microsoft.com/office/drawing/2014/chart" uri="{C3380CC4-5D6E-409C-BE32-E72D297353CC}">
                <c16:uniqueId val="{00000001-05C0-4699-AD01-3DB278FB0295}"/>
              </c:ext>
            </c:extLst>
          </c:dPt>
          <c:cat>
            <c:numRef>
              <c:f>Sheet1!$A$2:$A$3</c:f>
              <c:numCache>
                <c:formatCode>General</c:formatCode>
                <c:ptCount val="2"/>
              </c:numCache>
            </c:numRef>
          </c:cat>
          <c:val>
            <c:numRef>
              <c:f>Sheet1!$B$2:$B$3</c:f>
              <c:numCache>
                <c:formatCode>General</c:formatCode>
                <c:ptCount val="2"/>
                <c:pt idx="0">
                  <c:v>85</c:v>
                </c:pt>
                <c:pt idx="1">
                  <c:v>15</c:v>
                </c:pt>
              </c:numCache>
            </c:numRef>
          </c:val>
          <c:extLst>
            <c:ext xmlns:c16="http://schemas.microsoft.com/office/drawing/2014/chart" uri="{C3380CC4-5D6E-409C-BE32-E72D297353CC}">
              <c16:uniqueId val="{00000002-05C0-4699-AD01-3DB278FB0295}"/>
            </c:ext>
          </c:extLst>
        </c:ser>
        <c:dLbls>
          <c:showLegendKey val="0"/>
          <c:showVal val="0"/>
          <c:showCatName val="0"/>
          <c:showSerName val="0"/>
          <c:showPercent val="0"/>
          <c:showBubbleSize val="0"/>
          <c:showLeaderLines val="0"/>
        </c:dLbls>
        <c:firstSliceAng val="0"/>
        <c:holeSize val="82"/>
      </c:doughnutChart>
    </c:plotArea>
    <c:plotVisOnly val="1"/>
    <c:dispBlanksAs val="zero"/>
    <c:showDLblsOverMax val="0"/>
  </c:chart>
  <c:txPr>
    <a:bodyPr/>
    <a:lstStyle/>
    <a:p>
      <a:pPr>
        <a:defRPr lang="zh-CN" sz="1800"/>
      </a:pPr>
      <a:endParaRPr lang="zh-CN"/>
    </a:p>
  </c:txPr>
  <c:externalData r:id="rId2">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dPt>
            <c:idx val="0"/>
            <c:bubble3D val="0"/>
            <c:spPr>
              <a:solidFill>
                <a:srgbClr val="FFC000">
                  <a:lumMod val="75000"/>
                </a:srgbClr>
              </a:solidFill>
            </c:spPr>
            <c:extLst>
              <c:ext xmlns:c16="http://schemas.microsoft.com/office/drawing/2014/chart" uri="{C3380CC4-5D6E-409C-BE32-E72D297353CC}">
                <c16:uniqueId val="{00000000-CC88-4403-A26F-34175A629BF1}"/>
              </c:ext>
            </c:extLst>
          </c:dPt>
          <c:dPt>
            <c:idx val="1"/>
            <c:bubble3D val="0"/>
            <c:spPr>
              <a:pattFill prst="dkDnDiag">
                <a:fgClr>
                  <a:schemeClr val="bg1">
                    <a:lumMod val="85000"/>
                  </a:schemeClr>
                </a:fgClr>
                <a:bgClr>
                  <a:schemeClr val="bg2"/>
                </a:bgClr>
              </a:pattFill>
            </c:spPr>
            <c:extLst>
              <c:ext xmlns:c16="http://schemas.microsoft.com/office/drawing/2014/chart" uri="{C3380CC4-5D6E-409C-BE32-E72D297353CC}">
                <c16:uniqueId val="{00000001-CC88-4403-A26F-34175A629BF1}"/>
              </c:ext>
            </c:extLst>
          </c:dPt>
          <c:cat>
            <c:numRef>
              <c:f>Sheet1!$A$2:$A$3</c:f>
              <c:numCache>
                <c:formatCode>General</c:formatCode>
                <c:ptCount val="2"/>
              </c:numCache>
            </c:numRef>
          </c:cat>
          <c:val>
            <c:numRef>
              <c:f>Sheet1!$B$2:$B$3</c:f>
              <c:numCache>
                <c:formatCode>General</c:formatCode>
                <c:ptCount val="2"/>
                <c:pt idx="0">
                  <c:v>70</c:v>
                </c:pt>
                <c:pt idx="1">
                  <c:v>30</c:v>
                </c:pt>
              </c:numCache>
            </c:numRef>
          </c:val>
          <c:extLst>
            <c:ext xmlns:c16="http://schemas.microsoft.com/office/drawing/2014/chart" uri="{C3380CC4-5D6E-409C-BE32-E72D297353CC}">
              <c16:uniqueId val="{00000002-CC88-4403-A26F-34175A629BF1}"/>
            </c:ext>
          </c:extLst>
        </c:ser>
        <c:dLbls>
          <c:showLegendKey val="0"/>
          <c:showVal val="0"/>
          <c:showCatName val="0"/>
          <c:showSerName val="0"/>
          <c:showPercent val="0"/>
          <c:showBubbleSize val="0"/>
          <c:showLeaderLines val="0"/>
        </c:dLbls>
        <c:firstSliceAng val="0"/>
        <c:holeSize val="82"/>
      </c:doughnutChart>
    </c:plotArea>
    <c:plotVisOnly val="1"/>
    <c:dispBlanksAs val="zero"/>
    <c:showDLblsOverMax val="0"/>
  </c:chart>
  <c:txPr>
    <a:bodyPr/>
    <a:lstStyle/>
    <a:p>
      <a:pPr>
        <a:defRPr lang="zh-CN" sz="1800"/>
      </a:pPr>
      <a:endParaRPr lang="zh-CN"/>
    </a:p>
  </c:txPr>
  <c:externalData r:id="rId2">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dPt>
            <c:idx val="0"/>
            <c:bubble3D val="0"/>
            <c:spPr>
              <a:solidFill>
                <a:srgbClr val="FFC000">
                  <a:lumMod val="75000"/>
                </a:srgbClr>
              </a:solidFill>
            </c:spPr>
            <c:extLst>
              <c:ext xmlns:c16="http://schemas.microsoft.com/office/drawing/2014/chart" uri="{C3380CC4-5D6E-409C-BE32-E72D297353CC}">
                <c16:uniqueId val="{00000000-E341-44E8-A576-68A6289FCD29}"/>
              </c:ext>
            </c:extLst>
          </c:dPt>
          <c:dPt>
            <c:idx val="1"/>
            <c:bubble3D val="0"/>
            <c:spPr>
              <a:pattFill prst="dkDnDiag">
                <a:fgClr>
                  <a:schemeClr val="bg1">
                    <a:lumMod val="85000"/>
                  </a:schemeClr>
                </a:fgClr>
                <a:bgClr>
                  <a:schemeClr val="bg2"/>
                </a:bgClr>
              </a:pattFill>
            </c:spPr>
            <c:extLst>
              <c:ext xmlns:c16="http://schemas.microsoft.com/office/drawing/2014/chart" uri="{C3380CC4-5D6E-409C-BE32-E72D297353CC}">
                <c16:uniqueId val="{00000001-E341-44E8-A576-68A6289FCD29}"/>
              </c:ext>
            </c:extLst>
          </c:dPt>
          <c:cat>
            <c:numRef>
              <c:f>Sheet1!$A$2:$A$3</c:f>
              <c:numCache>
                <c:formatCode>General</c:formatCode>
                <c:ptCount val="2"/>
              </c:numCache>
            </c:numRef>
          </c:cat>
          <c:val>
            <c:numRef>
              <c:f>Sheet1!$B$2:$B$3</c:f>
              <c:numCache>
                <c:formatCode>General</c:formatCode>
                <c:ptCount val="2"/>
                <c:pt idx="0">
                  <c:v>85</c:v>
                </c:pt>
                <c:pt idx="1">
                  <c:v>15</c:v>
                </c:pt>
              </c:numCache>
            </c:numRef>
          </c:val>
          <c:extLst>
            <c:ext xmlns:c16="http://schemas.microsoft.com/office/drawing/2014/chart" uri="{C3380CC4-5D6E-409C-BE32-E72D297353CC}">
              <c16:uniqueId val="{00000002-E341-44E8-A576-68A6289FCD29}"/>
            </c:ext>
          </c:extLst>
        </c:ser>
        <c:dLbls>
          <c:showLegendKey val="0"/>
          <c:showVal val="0"/>
          <c:showCatName val="0"/>
          <c:showSerName val="0"/>
          <c:showPercent val="0"/>
          <c:showBubbleSize val="0"/>
          <c:showLeaderLines val="0"/>
        </c:dLbls>
        <c:firstSliceAng val="0"/>
        <c:holeSize val="82"/>
      </c:doughnutChart>
    </c:plotArea>
    <c:plotVisOnly val="1"/>
    <c:dispBlanksAs val="zero"/>
    <c:showDLblsOverMax val="0"/>
  </c:chart>
  <c:txPr>
    <a:bodyPr/>
    <a:lstStyle/>
    <a:p>
      <a:pPr>
        <a:defRPr lang="zh-CN" sz="1800"/>
      </a:pPr>
      <a:endParaRPr lang="zh-CN"/>
    </a:p>
  </c:txPr>
  <c:externalData r:id="rId2">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Segment</c:v>
                </c:pt>
              </c:strCache>
            </c:strRef>
          </c:tx>
          <c:dPt>
            <c:idx val="0"/>
            <c:bubble3D val="0"/>
            <c:spPr>
              <a:solidFill>
                <a:schemeClr val="tx1">
                  <a:lumMod val="75000"/>
                  <a:lumOff val="25000"/>
                </a:schemeClr>
              </a:solidFill>
              <a:ln>
                <a:noFill/>
              </a:ln>
              <a:effectLst/>
              <a:sp3d/>
            </c:spPr>
            <c:extLst>
              <c:ext xmlns:c16="http://schemas.microsoft.com/office/drawing/2014/chart" uri="{C3380CC4-5D6E-409C-BE32-E72D297353CC}">
                <c16:uniqueId val="{00000000-F3C6-4022-9938-3048F61C7B3D}"/>
              </c:ext>
            </c:extLst>
          </c:dPt>
          <c:dPt>
            <c:idx val="1"/>
            <c:bubble3D val="0"/>
            <c:explosion val="14"/>
            <c:spPr>
              <a:solidFill>
                <a:schemeClr val="accent1">
                  <a:lumMod val="75000"/>
                </a:schemeClr>
              </a:solidFill>
              <a:ln>
                <a:noFill/>
              </a:ln>
              <a:effectLst/>
              <a:sp3d/>
            </c:spPr>
            <c:extLst>
              <c:ext xmlns:c16="http://schemas.microsoft.com/office/drawing/2014/chart" uri="{C3380CC4-5D6E-409C-BE32-E72D297353CC}">
                <c16:uniqueId val="{00000001-F3C6-4022-9938-3048F61C7B3D}"/>
              </c:ext>
            </c:extLst>
          </c:dPt>
          <c:dPt>
            <c:idx val="2"/>
            <c:bubble3D val="0"/>
            <c:explosion val="21"/>
            <c:spPr>
              <a:solidFill>
                <a:schemeClr val="accent1">
                  <a:lumMod val="60000"/>
                  <a:lumOff val="40000"/>
                </a:schemeClr>
              </a:solidFill>
              <a:ln>
                <a:noFill/>
              </a:ln>
              <a:effectLst/>
              <a:sp3d/>
            </c:spPr>
            <c:extLst>
              <c:ext xmlns:c16="http://schemas.microsoft.com/office/drawing/2014/chart" uri="{C3380CC4-5D6E-409C-BE32-E72D297353CC}">
                <c16:uniqueId val="{00000002-F3C6-4022-9938-3048F61C7B3D}"/>
              </c:ext>
            </c:extLst>
          </c:dPt>
          <c:dPt>
            <c:idx val="3"/>
            <c:bubble3D val="0"/>
            <c:explosion val="28"/>
            <c:spPr>
              <a:solidFill>
                <a:schemeClr val="bg1">
                  <a:lumMod val="65000"/>
                </a:schemeClr>
              </a:solidFill>
              <a:ln>
                <a:noFill/>
              </a:ln>
              <a:effectLst/>
              <a:sp3d/>
            </c:spPr>
            <c:extLst>
              <c:ext xmlns:c16="http://schemas.microsoft.com/office/drawing/2014/chart" uri="{C3380CC4-5D6E-409C-BE32-E72D297353CC}">
                <c16:uniqueId val="{00000003-F3C6-4022-9938-3048F61C7B3D}"/>
              </c:ext>
            </c:extLst>
          </c:dPt>
          <c:dPt>
            <c:idx val="4"/>
            <c:bubble3D val="0"/>
            <c:spPr>
              <a:gradFill rotWithShape="1">
                <a:gsLst>
                  <a:gs pos="0">
                    <a:schemeClr val="accent5">
                      <a:satMod val="103000"/>
                      <a:lumMod val="102000"/>
                      <a:tint val="94000"/>
                    </a:schemeClr>
                  </a:gs>
                  <a:gs pos="50000">
                    <a:schemeClr val="accent5">
                      <a:satMod val="110000"/>
                      <a:lumMod val="100000"/>
                      <a:shade val="100000"/>
                    </a:schemeClr>
                  </a:gs>
                  <a:gs pos="100000">
                    <a:schemeClr val="accent5">
                      <a:lumMod val="99000"/>
                      <a:satMod val="120000"/>
                      <a:shade val="78000"/>
                    </a:schemeClr>
                  </a:gs>
                </a:gsLst>
                <a:lin ang="5400000" scaled="0"/>
              </a:gradFill>
              <a:ln>
                <a:noFill/>
              </a:ln>
              <a:effectLst/>
              <a:sp3d/>
            </c:spPr>
            <c:extLst>
              <c:ext xmlns:c16="http://schemas.microsoft.com/office/drawing/2014/chart" uri="{C3380CC4-5D6E-409C-BE32-E72D297353CC}">
                <c16:uniqueId val="{00000004-F3C6-4022-9938-3048F61C7B3D}"/>
              </c:ext>
            </c:extLst>
          </c:dPt>
          <c:dPt>
            <c:idx val="5"/>
            <c:bubble3D val="0"/>
            <c:spPr>
              <a:gradFill rotWithShape="1">
                <a:gsLst>
                  <a:gs pos="0">
                    <a:schemeClr val="accent6">
                      <a:satMod val="103000"/>
                      <a:lumMod val="102000"/>
                      <a:tint val="94000"/>
                    </a:schemeClr>
                  </a:gs>
                  <a:gs pos="50000">
                    <a:schemeClr val="accent6">
                      <a:satMod val="110000"/>
                      <a:lumMod val="100000"/>
                      <a:shade val="100000"/>
                    </a:schemeClr>
                  </a:gs>
                  <a:gs pos="100000">
                    <a:schemeClr val="accent6">
                      <a:lumMod val="99000"/>
                      <a:satMod val="120000"/>
                      <a:shade val="78000"/>
                    </a:schemeClr>
                  </a:gs>
                </a:gsLst>
                <a:lin ang="5400000" scaled="0"/>
              </a:gradFill>
              <a:ln>
                <a:noFill/>
              </a:ln>
              <a:effectLst/>
              <a:sp3d/>
            </c:spPr>
            <c:extLst>
              <c:ext xmlns:c16="http://schemas.microsoft.com/office/drawing/2014/chart" uri="{C3380CC4-5D6E-409C-BE32-E72D297353CC}">
                <c16:uniqueId val="{00000005-F3C6-4022-9938-3048F61C7B3D}"/>
              </c:ext>
            </c:extLst>
          </c:dPt>
          <c:cat>
            <c:numRef>
              <c:f>Sheet1!$A$2:$A$7</c:f>
              <c:numCache>
                <c:formatCode>General</c:formatCode>
                <c:ptCount val="6"/>
                <c:pt idx="0">
                  <c:v>2015</c:v>
                </c:pt>
                <c:pt idx="1">
                  <c:v>2014</c:v>
                </c:pt>
                <c:pt idx="2">
                  <c:v>2013</c:v>
                </c:pt>
                <c:pt idx="3">
                  <c:v>2012</c:v>
                </c:pt>
              </c:numCache>
            </c:numRef>
          </c:cat>
          <c:val>
            <c:numRef>
              <c:f>Sheet1!$B$2:$B$7</c:f>
              <c:numCache>
                <c:formatCode>General</c:formatCode>
                <c:ptCount val="6"/>
                <c:pt idx="0">
                  <c:v>4</c:v>
                </c:pt>
                <c:pt idx="1">
                  <c:v>3</c:v>
                </c:pt>
                <c:pt idx="2">
                  <c:v>2</c:v>
                </c:pt>
                <c:pt idx="3">
                  <c:v>1</c:v>
                </c:pt>
              </c:numCache>
            </c:numRef>
          </c:val>
          <c:extLst>
            <c:ext xmlns:c16="http://schemas.microsoft.com/office/drawing/2014/chart" uri="{C3380CC4-5D6E-409C-BE32-E72D297353CC}">
              <c16:uniqueId val="{00000006-F3C6-4022-9938-3048F61C7B3D}"/>
            </c:ext>
          </c:extLst>
        </c:ser>
        <c:dLbls>
          <c:showLegendKey val="0"/>
          <c:showVal val="0"/>
          <c:showCatName val="0"/>
          <c:showSerName val="0"/>
          <c:showPercent val="0"/>
          <c:showBubbleSize val="0"/>
          <c:showLeaderLines val="0"/>
        </c:dLbls>
        <c:firstSliceAng val="0"/>
      </c:pieChart>
      <c:spPr>
        <a:noFill/>
        <a:ln>
          <a:noFill/>
        </a:ln>
        <a:effectLst/>
      </c:spPr>
    </c:plotArea>
    <c:legend>
      <c:legendPos val="b"/>
      <c:legendEntry>
        <c:idx val="4"/>
        <c:delete val="1"/>
      </c:legendEntry>
      <c:legendEntry>
        <c:idx val="5"/>
        <c:delete val="1"/>
      </c:legendEntry>
      <c:layout>
        <c:manualLayout>
          <c:xMode val="edge"/>
          <c:yMode val="edge"/>
          <c:x val="0.17856024193258702"/>
          <c:y val="0.90962083680565908"/>
          <c:w val="0.58318849853341104"/>
          <c:h val="6.9888070769026395E-2"/>
        </c:manualLayout>
      </c:layout>
      <c:overlay val="0"/>
      <c:spPr>
        <a:noFill/>
        <a:ln>
          <a:noFill/>
        </a:ln>
        <a:effectLst/>
      </c:spPr>
      <c:txPr>
        <a:bodyPr rot="0" spcFirstLastPara="1" vertOverflow="ellipsis" vert="horz" wrap="square" anchor="ctr" anchorCtr="1"/>
        <a:lstStyle/>
        <a:p>
          <a:pPr>
            <a:defRPr lang="zh-CN" sz="1195" b="0" i="0" u="none" strike="noStrike" kern="1200" baseline="0">
              <a:solidFill>
                <a:schemeClr val="tx2"/>
              </a:solidFill>
              <a:latin typeface="+mn-lt"/>
              <a:ea typeface="+mn-ea"/>
              <a:cs typeface="+mn-cs"/>
            </a:defRPr>
          </a:pPr>
          <a:endParaRPr lang="zh-CN"/>
        </a:p>
      </c:txPr>
    </c:legend>
    <c:plotVisOnly val="1"/>
    <c:dispBlanksAs val="zero"/>
    <c:showDLblsOverMax val="0"/>
  </c:chart>
  <c:spPr>
    <a:noFill/>
    <a:ln>
      <a:noFill/>
    </a:ln>
    <a:effectLst/>
  </c:spPr>
  <c:txPr>
    <a:bodyPr/>
    <a:lstStyle/>
    <a:p>
      <a:pPr>
        <a:defRPr lang="zh-CN"/>
      </a:pPr>
      <a:endParaRPr lang="zh-CN"/>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Sales</c:v>
                </c:pt>
              </c:strCache>
            </c:strRef>
          </c:tx>
          <c:spPr>
            <a:ln w="38100" cap="flat" cmpd="dbl" algn="ctr">
              <a:solidFill>
                <a:schemeClr val="accent1"/>
              </a:solidFill>
              <a:miter lim="800000"/>
            </a:ln>
            <a:effectLst/>
          </c:spPr>
          <c:marker>
            <c:symbol val="none"/>
          </c:marker>
          <c:cat>
            <c:numRef>
              <c:f>Sheet1!$A$2:$A$6</c:f>
              <c:numCache>
                <c:formatCode>General</c:formatCode>
                <c:ptCount val="5"/>
                <c:pt idx="0">
                  <c:v>2010</c:v>
                </c:pt>
                <c:pt idx="1">
                  <c:v>2011</c:v>
                </c:pt>
                <c:pt idx="2">
                  <c:v>2012</c:v>
                </c:pt>
                <c:pt idx="3">
                  <c:v>2013</c:v>
                </c:pt>
                <c:pt idx="4">
                  <c:v>2014</c:v>
                </c:pt>
              </c:numCache>
            </c:numRef>
          </c:cat>
          <c:val>
            <c:numRef>
              <c:f>Sheet1!$B$2:$B$6</c:f>
              <c:numCache>
                <c:formatCode>General</c:formatCode>
                <c:ptCount val="5"/>
                <c:pt idx="0">
                  <c:v>1</c:v>
                </c:pt>
                <c:pt idx="1">
                  <c:v>3</c:v>
                </c:pt>
                <c:pt idx="2">
                  <c:v>2</c:v>
                </c:pt>
                <c:pt idx="3">
                  <c:v>4</c:v>
                </c:pt>
                <c:pt idx="4">
                  <c:v>3</c:v>
                </c:pt>
              </c:numCache>
            </c:numRef>
          </c:val>
          <c:smooth val="0"/>
          <c:extLst>
            <c:ext xmlns:c16="http://schemas.microsoft.com/office/drawing/2014/chart" uri="{C3380CC4-5D6E-409C-BE32-E72D297353CC}">
              <c16:uniqueId val="{00000000-6B52-4005-9C2F-78E79C54256A}"/>
            </c:ext>
          </c:extLst>
        </c:ser>
        <c:ser>
          <c:idx val="1"/>
          <c:order val="1"/>
          <c:tx>
            <c:strRef>
              <c:f>Sheet1!$C$1</c:f>
              <c:strCache>
                <c:ptCount val="1"/>
                <c:pt idx="0">
                  <c:v>Network</c:v>
                </c:pt>
              </c:strCache>
            </c:strRef>
          </c:tx>
          <c:spPr>
            <a:ln w="38100" cap="flat" cmpd="dbl" algn="ctr">
              <a:solidFill>
                <a:schemeClr val="accent1">
                  <a:lumMod val="60000"/>
                  <a:lumOff val="40000"/>
                </a:schemeClr>
              </a:solidFill>
              <a:miter lim="800000"/>
            </a:ln>
            <a:effectLst/>
          </c:spPr>
          <c:marker>
            <c:symbol val="none"/>
          </c:marker>
          <c:cat>
            <c:numRef>
              <c:f>Sheet1!$A$2:$A$6</c:f>
              <c:numCache>
                <c:formatCode>General</c:formatCode>
                <c:ptCount val="5"/>
                <c:pt idx="0">
                  <c:v>2010</c:v>
                </c:pt>
                <c:pt idx="1">
                  <c:v>2011</c:v>
                </c:pt>
                <c:pt idx="2">
                  <c:v>2012</c:v>
                </c:pt>
                <c:pt idx="3">
                  <c:v>2013</c:v>
                </c:pt>
                <c:pt idx="4">
                  <c:v>2014</c:v>
                </c:pt>
              </c:numCache>
            </c:numRef>
          </c:cat>
          <c:val>
            <c:numRef>
              <c:f>Sheet1!$C$2:$C$6</c:f>
              <c:numCache>
                <c:formatCode>General</c:formatCode>
                <c:ptCount val="5"/>
                <c:pt idx="0">
                  <c:v>2</c:v>
                </c:pt>
                <c:pt idx="1">
                  <c:v>4</c:v>
                </c:pt>
                <c:pt idx="2">
                  <c:v>3</c:v>
                </c:pt>
                <c:pt idx="3">
                  <c:v>5</c:v>
                </c:pt>
                <c:pt idx="4">
                  <c:v>4</c:v>
                </c:pt>
              </c:numCache>
            </c:numRef>
          </c:val>
          <c:smooth val="0"/>
          <c:extLst>
            <c:ext xmlns:c16="http://schemas.microsoft.com/office/drawing/2014/chart" uri="{C3380CC4-5D6E-409C-BE32-E72D297353CC}">
              <c16:uniqueId val="{00000001-6B52-4005-9C2F-78E79C54256A}"/>
            </c:ext>
          </c:extLst>
        </c:ser>
        <c:ser>
          <c:idx val="2"/>
          <c:order val="2"/>
          <c:tx>
            <c:strRef>
              <c:f>Sheet1!$D$1</c:f>
              <c:strCache>
                <c:ptCount val="1"/>
                <c:pt idx="0">
                  <c:v>Quality</c:v>
                </c:pt>
              </c:strCache>
            </c:strRef>
          </c:tx>
          <c:spPr>
            <a:ln w="38100" cap="flat" cmpd="dbl" algn="ctr">
              <a:solidFill>
                <a:schemeClr val="bg2">
                  <a:lumMod val="50000"/>
                </a:schemeClr>
              </a:solidFill>
              <a:miter lim="800000"/>
            </a:ln>
            <a:effectLst/>
          </c:spPr>
          <c:marker>
            <c:symbol val="none"/>
          </c:marker>
          <c:cat>
            <c:numRef>
              <c:f>Sheet1!$A$2:$A$6</c:f>
              <c:numCache>
                <c:formatCode>General</c:formatCode>
                <c:ptCount val="5"/>
                <c:pt idx="0">
                  <c:v>2010</c:v>
                </c:pt>
                <c:pt idx="1">
                  <c:v>2011</c:v>
                </c:pt>
                <c:pt idx="2">
                  <c:v>2012</c:v>
                </c:pt>
                <c:pt idx="3">
                  <c:v>2013</c:v>
                </c:pt>
                <c:pt idx="4">
                  <c:v>2014</c:v>
                </c:pt>
              </c:numCache>
            </c:numRef>
          </c:cat>
          <c:val>
            <c:numRef>
              <c:f>Sheet1!$D$2:$D$6</c:f>
              <c:numCache>
                <c:formatCode>General</c:formatCode>
                <c:ptCount val="5"/>
                <c:pt idx="0">
                  <c:v>3</c:v>
                </c:pt>
                <c:pt idx="1">
                  <c:v>5</c:v>
                </c:pt>
                <c:pt idx="2">
                  <c:v>4</c:v>
                </c:pt>
                <c:pt idx="3">
                  <c:v>6</c:v>
                </c:pt>
                <c:pt idx="4">
                  <c:v>5</c:v>
                </c:pt>
              </c:numCache>
            </c:numRef>
          </c:val>
          <c:smooth val="0"/>
          <c:extLst>
            <c:ext xmlns:c16="http://schemas.microsoft.com/office/drawing/2014/chart" uri="{C3380CC4-5D6E-409C-BE32-E72D297353CC}">
              <c16:uniqueId val="{00000002-6B52-4005-9C2F-78E79C54256A}"/>
            </c:ext>
          </c:extLst>
        </c:ser>
        <c:ser>
          <c:idx val="3"/>
          <c:order val="3"/>
          <c:tx>
            <c:strRef>
              <c:f>Sheet1!$E$1</c:f>
              <c:strCache>
                <c:ptCount val="1"/>
                <c:pt idx="0">
                  <c:v>Quantity</c:v>
                </c:pt>
              </c:strCache>
            </c:strRef>
          </c:tx>
          <c:spPr>
            <a:ln w="38100" cap="flat" cmpd="dbl" algn="ctr">
              <a:solidFill>
                <a:schemeClr val="accent4">
                  <a:lumMod val="60000"/>
                  <a:lumOff val="40000"/>
                </a:schemeClr>
              </a:solidFill>
              <a:miter lim="800000"/>
            </a:ln>
            <a:effectLst/>
          </c:spPr>
          <c:marker>
            <c:symbol val="none"/>
          </c:marker>
          <c:cat>
            <c:numRef>
              <c:f>Sheet1!$A$2:$A$6</c:f>
              <c:numCache>
                <c:formatCode>General</c:formatCode>
                <c:ptCount val="5"/>
                <c:pt idx="0">
                  <c:v>2010</c:v>
                </c:pt>
                <c:pt idx="1">
                  <c:v>2011</c:v>
                </c:pt>
                <c:pt idx="2">
                  <c:v>2012</c:v>
                </c:pt>
                <c:pt idx="3">
                  <c:v>2013</c:v>
                </c:pt>
                <c:pt idx="4">
                  <c:v>2014</c:v>
                </c:pt>
              </c:numCache>
            </c:numRef>
          </c:cat>
          <c:val>
            <c:numRef>
              <c:f>Sheet1!$E$2:$E$6</c:f>
              <c:numCache>
                <c:formatCode>General</c:formatCode>
                <c:ptCount val="5"/>
                <c:pt idx="0">
                  <c:v>0</c:v>
                </c:pt>
                <c:pt idx="1">
                  <c:v>2</c:v>
                </c:pt>
                <c:pt idx="2">
                  <c:v>1</c:v>
                </c:pt>
                <c:pt idx="3">
                  <c:v>3</c:v>
                </c:pt>
                <c:pt idx="4">
                  <c:v>2</c:v>
                </c:pt>
              </c:numCache>
            </c:numRef>
          </c:val>
          <c:smooth val="0"/>
          <c:extLst>
            <c:ext xmlns:c16="http://schemas.microsoft.com/office/drawing/2014/chart" uri="{C3380CC4-5D6E-409C-BE32-E72D297353CC}">
              <c16:uniqueId val="{00000003-6B52-4005-9C2F-78E79C54256A}"/>
            </c:ext>
          </c:extLst>
        </c:ser>
        <c:ser>
          <c:idx val="4"/>
          <c:order val="4"/>
          <c:tx>
            <c:strRef>
              <c:f>Sheet1!$F$1</c:f>
              <c:strCache>
                <c:ptCount val="1"/>
                <c:pt idx="0">
                  <c:v>Asset</c:v>
                </c:pt>
              </c:strCache>
            </c:strRef>
          </c:tx>
          <c:spPr>
            <a:ln w="38100" cap="flat" cmpd="dbl" algn="ctr">
              <a:solidFill>
                <a:schemeClr val="bg1">
                  <a:lumMod val="75000"/>
                </a:schemeClr>
              </a:solidFill>
              <a:miter lim="800000"/>
            </a:ln>
            <a:effectLst/>
          </c:spPr>
          <c:marker>
            <c:symbol val="none"/>
          </c:marker>
          <c:cat>
            <c:numRef>
              <c:f>Sheet1!$A$2:$A$6</c:f>
              <c:numCache>
                <c:formatCode>General</c:formatCode>
                <c:ptCount val="5"/>
                <c:pt idx="0">
                  <c:v>2010</c:v>
                </c:pt>
                <c:pt idx="1">
                  <c:v>2011</c:v>
                </c:pt>
                <c:pt idx="2">
                  <c:v>2012</c:v>
                </c:pt>
                <c:pt idx="3">
                  <c:v>2013</c:v>
                </c:pt>
                <c:pt idx="4">
                  <c:v>2014</c:v>
                </c:pt>
              </c:numCache>
            </c:numRef>
          </c:cat>
          <c:val>
            <c:numRef>
              <c:f>Sheet1!$F$2:$F$6</c:f>
              <c:numCache>
                <c:formatCode>General</c:formatCode>
                <c:ptCount val="5"/>
                <c:pt idx="0">
                  <c:v>5</c:v>
                </c:pt>
                <c:pt idx="1">
                  <c:v>1</c:v>
                </c:pt>
                <c:pt idx="2">
                  <c:v>5</c:v>
                </c:pt>
                <c:pt idx="3">
                  <c:v>2</c:v>
                </c:pt>
                <c:pt idx="4">
                  <c:v>6</c:v>
                </c:pt>
              </c:numCache>
            </c:numRef>
          </c:val>
          <c:smooth val="0"/>
          <c:extLst>
            <c:ext xmlns:c16="http://schemas.microsoft.com/office/drawing/2014/chart" uri="{C3380CC4-5D6E-409C-BE32-E72D297353CC}">
              <c16:uniqueId val="{00000004-6B52-4005-9C2F-78E79C54256A}"/>
            </c:ext>
          </c:extLst>
        </c:ser>
        <c:dLbls>
          <c:showLegendKey val="0"/>
          <c:showVal val="0"/>
          <c:showCatName val="0"/>
          <c:showSerName val="0"/>
          <c:showPercent val="0"/>
          <c:showBubbleSize val="0"/>
        </c:dLbls>
        <c:smooth val="0"/>
        <c:axId val="192288256"/>
        <c:axId val="192289792"/>
      </c:lineChart>
      <c:catAx>
        <c:axId val="192288256"/>
        <c:scaling>
          <c:orientation val="minMax"/>
        </c:scaling>
        <c:delete val="0"/>
        <c:axPos val="b"/>
        <c:majorGridlines>
          <c:spPr>
            <a:ln w="9525" cap="flat" cmpd="sng" algn="ctr">
              <a:solidFill>
                <a:schemeClr val="tx1">
                  <a:lumMod val="15000"/>
                  <a:lumOff val="85000"/>
                  <a:alpha val="32000"/>
                </a:schemeClr>
              </a:solidFill>
              <a:round/>
            </a:ln>
            <a:effectLst/>
          </c:spPr>
        </c:majorGridlines>
        <c:numFmt formatCode="General" sourceLinked="1"/>
        <c:majorTickMark val="none"/>
        <c:minorTickMark val="none"/>
        <c:tickLblPos val="nextTo"/>
        <c:spPr>
          <a:noFill/>
          <a:ln w="3175" cap="flat" cmpd="sng" algn="ctr">
            <a:solidFill>
              <a:schemeClr val="tx1">
                <a:lumMod val="15000"/>
                <a:lumOff val="85000"/>
              </a:schemeClr>
            </a:solidFill>
            <a:round/>
            <a:tailEnd type="none" w="med" len="lg"/>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192289792"/>
        <c:crosses val="autoZero"/>
        <c:auto val="1"/>
        <c:lblAlgn val="ctr"/>
        <c:lblOffset val="100"/>
        <c:noMultiLvlLbl val="0"/>
      </c:catAx>
      <c:valAx>
        <c:axId val="192289792"/>
        <c:scaling>
          <c:orientation val="minMax"/>
        </c:scaling>
        <c:delete val="0"/>
        <c:axPos val="l"/>
        <c:majorGridlines>
          <c:spPr>
            <a:ln w="9525" cap="flat" cmpd="sng" algn="ctr">
              <a:solidFill>
                <a:schemeClr val="tx1">
                  <a:lumMod val="15000"/>
                  <a:lumOff val="85000"/>
                  <a:alpha val="32000"/>
                </a:schemeClr>
              </a:solidFill>
              <a:round/>
            </a:ln>
            <a:effectLst/>
          </c:spPr>
        </c:majorGridlines>
        <c:numFmt formatCode="General" sourceLinked="1"/>
        <c:majorTickMark val="none"/>
        <c:minorTickMark val="none"/>
        <c:tickLblPos val="nextTo"/>
        <c:spPr>
          <a:noFill/>
          <a:ln w="3175" cap="flat" cmpd="sng" algn="ctr">
            <a:solidFill>
              <a:schemeClr val="tx1">
                <a:lumMod val="15000"/>
                <a:lumOff val="85000"/>
              </a:schemeClr>
            </a:solidFill>
            <a:round/>
            <a:tailEnd type="none" w="med" len="lg"/>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192288256"/>
        <c:crosses val="autoZero"/>
        <c:crossBetween val="between"/>
      </c:valAx>
      <c:spPr>
        <a:noFill/>
        <a:ln>
          <a:noFill/>
        </a:ln>
        <a:effectLst/>
      </c:spPr>
    </c:plotArea>
    <c:plotVisOnly val="1"/>
    <c:dispBlanksAs val="gap"/>
    <c:showDLblsOverMax val="0"/>
  </c:chart>
  <c:spPr>
    <a:noFill/>
    <a:ln>
      <a:noFill/>
    </a:ln>
    <a:effectLst/>
  </c:spPr>
  <c:txPr>
    <a:bodyPr/>
    <a:lstStyle/>
    <a:p>
      <a:pPr>
        <a:defRPr lang="zh-CN"/>
      </a:pPr>
      <a:endParaRPr lang="zh-CN"/>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ubbleChart>
        <c:varyColors val="0"/>
        <c:ser>
          <c:idx val="0"/>
          <c:order val="0"/>
          <c:tx>
            <c:strRef>
              <c:f>Sheet1!$B$1</c:f>
              <c:strCache>
                <c:ptCount val="1"/>
                <c:pt idx="0">
                  <c:v>Y-Values</c:v>
                </c:pt>
              </c:strCache>
            </c:strRef>
          </c:tx>
          <c:spPr>
            <a:solidFill>
              <a:schemeClr val="accent1">
                <a:alpha val="75000"/>
              </a:schemeClr>
            </a:solidFill>
            <a:ln>
              <a:noFill/>
            </a:ln>
            <a:effectLst/>
          </c:spPr>
          <c:invertIfNegative val="0"/>
          <c:dPt>
            <c:idx val="0"/>
            <c:invertIfNegative val="0"/>
            <c:bubble3D val="0"/>
            <c:spPr>
              <a:solidFill>
                <a:schemeClr val="bg2">
                  <a:lumMod val="90000"/>
                </a:schemeClr>
              </a:solidFill>
              <a:ln>
                <a:noFill/>
              </a:ln>
              <a:effectLst/>
            </c:spPr>
            <c:extLst>
              <c:ext xmlns:c16="http://schemas.microsoft.com/office/drawing/2014/chart" uri="{C3380CC4-5D6E-409C-BE32-E72D297353CC}">
                <c16:uniqueId val="{00000000-1515-4728-BD2A-044B8553BE0C}"/>
              </c:ext>
            </c:extLst>
          </c:dPt>
          <c:dPt>
            <c:idx val="1"/>
            <c:invertIfNegative val="0"/>
            <c:bubble3D val="0"/>
            <c:spPr>
              <a:solidFill>
                <a:schemeClr val="bg1">
                  <a:lumMod val="65000"/>
                </a:schemeClr>
              </a:solidFill>
              <a:ln>
                <a:noFill/>
              </a:ln>
              <a:effectLst/>
            </c:spPr>
            <c:extLst>
              <c:ext xmlns:c16="http://schemas.microsoft.com/office/drawing/2014/chart" uri="{C3380CC4-5D6E-409C-BE32-E72D297353CC}">
                <c16:uniqueId val="{00000001-1515-4728-BD2A-044B8553BE0C}"/>
              </c:ext>
            </c:extLst>
          </c:dPt>
          <c:dPt>
            <c:idx val="2"/>
            <c:invertIfNegative val="0"/>
            <c:bubble3D val="0"/>
            <c:spPr>
              <a:solidFill>
                <a:schemeClr val="bg2">
                  <a:lumMod val="50000"/>
                </a:schemeClr>
              </a:solidFill>
              <a:ln>
                <a:noFill/>
              </a:ln>
              <a:effectLst/>
            </c:spPr>
            <c:extLst>
              <c:ext xmlns:c16="http://schemas.microsoft.com/office/drawing/2014/chart" uri="{C3380CC4-5D6E-409C-BE32-E72D297353CC}">
                <c16:uniqueId val="{00000002-1515-4728-BD2A-044B8553BE0C}"/>
              </c:ext>
            </c:extLst>
          </c:dPt>
          <c:dPt>
            <c:idx val="3"/>
            <c:invertIfNegative val="0"/>
            <c:bubble3D val="0"/>
            <c:spPr>
              <a:solidFill>
                <a:schemeClr val="accent1">
                  <a:lumMod val="60000"/>
                  <a:lumOff val="40000"/>
                </a:schemeClr>
              </a:solidFill>
              <a:ln>
                <a:noFill/>
              </a:ln>
              <a:effectLst/>
            </c:spPr>
            <c:extLst>
              <c:ext xmlns:c16="http://schemas.microsoft.com/office/drawing/2014/chart" uri="{C3380CC4-5D6E-409C-BE32-E72D297353CC}">
                <c16:uniqueId val="{00000003-1515-4728-BD2A-044B8553BE0C}"/>
              </c:ext>
            </c:extLst>
          </c:dPt>
          <c:dPt>
            <c:idx val="4"/>
            <c:invertIfNegative val="0"/>
            <c:bubble3D val="0"/>
            <c:spPr>
              <a:solidFill>
                <a:schemeClr val="accent1">
                  <a:lumMod val="75000"/>
                </a:schemeClr>
              </a:solidFill>
              <a:ln>
                <a:noFill/>
              </a:ln>
              <a:effectLst/>
            </c:spPr>
            <c:extLst>
              <c:ext xmlns:c16="http://schemas.microsoft.com/office/drawing/2014/chart" uri="{C3380CC4-5D6E-409C-BE32-E72D297353CC}">
                <c16:uniqueId val="{00000004-1515-4728-BD2A-044B8553BE0C}"/>
              </c:ext>
            </c:extLst>
          </c:dPt>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xVal>
            <c:numRef>
              <c:f>Sheet1!$A$2:$A$6</c:f>
              <c:numCache>
                <c:formatCode>General</c:formatCode>
                <c:ptCount val="5"/>
                <c:pt idx="0">
                  <c:v>0.5</c:v>
                </c:pt>
                <c:pt idx="1">
                  <c:v>1</c:v>
                </c:pt>
                <c:pt idx="2">
                  <c:v>1.5</c:v>
                </c:pt>
                <c:pt idx="3">
                  <c:v>2</c:v>
                </c:pt>
                <c:pt idx="4">
                  <c:v>2.5</c:v>
                </c:pt>
              </c:numCache>
            </c:numRef>
          </c:xVal>
          <c:yVal>
            <c:numRef>
              <c:f>Sheet1!$B$2:$B$6</c:f>
              <c:numCache>
                <c:formatCode>General</c:formatCode>
                <c:ptCount val="5"/>
                <c:pt idx="0">
                  <c:v>1</c:v>
                </c:pt>
                <c:pt idx="1">
                  <c:v>1.5</c:v>
                </c:pt>
                <c:pt idx="2">
                  <c:v>2</c:v>
                </c:pt>
                <c:pt idx="3">
                  <c:v>2.5</c:v>
                </c:pt>
                <c:pt idx="4">
                  <c:v>1.5</c:v>
                </c:pt>
              </c:numCache>
            </c:numRef>
          </c:yVal>
          <c:bubbleSize>
            <c:numRef>
              <c:f>Sheet1!$C$2:$C$6</c:f>
              <c:numCache>
                <c:formatCode>General</c:formatCode>
                <c:ptCount val="5"/>
                <c:pt idx="0">
                  <c:v>6</c:v>
                </c:pt>
                <c:pt idx="1">
                  <c:v>8</c:v>
                </c:pt>
                <c:pt idx="2">
                  <c:v>5</c:v>
                </c:pt>
                <c:pt idx="3">
                  <c:v>8</c:v>
                </c:pt>
                <c:pt idx="4">
                  <c:v>10</c:v>
                </c:pt>
              </c:numCache>
            </c:numRef>
          </c:bubbleSize>
          <c:bubble3D val="0"/>
          <c:extLst>
            <c:ext xmlns:c16="http://schemas.microsoft.com/office/drawing/2014/chart" uri="{C3380CC4-5D6E-409C-BE32-E72D297353CC}">
              <c16:uniqueId val="{00000005-1515-4728-BD2A-044B8553BE0C}"/>
            </c:ext>
          </c:extLst>
        </c:ser>
        <c:dLbls>
          <c:showLegendKey val="0"/>
          <c:showVal val="1"/>
          <c:showCatName val="0"/>
          <c:showSerName val="0"/>
          <c:showPercent val="0"/>
          <c:showBubbleSize val="0"/>
        </c:dLbls>
        <c:bubbleScale val="100"/>
        <c:showNegBubbles val="0"/>
        <c:axId val="192660608"/>
        <c:axId val="192662144"/>
      </c:bubbleChart>
      <c:valAx>
        <c:axId val="192660608"/>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192662144"/>
        <c:crosses val="autoZero"/>
        <c:crossBetween val="midCat"/>
      </c:valAx>
      <c:valAx>
        <c:axId val="19266214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192660608"/>
        <c:crosses val="autoZero"/>
        <c:crossBetween val="midCat"/>
      </c:valAx>
      <c:spPr>
        <a:noFill/>
        <a:ln>
          <a:noFill/>
        </a:ln>
        <a:effectLst/>
      </c:spPr>
    </c:plotArea>
    <c:plotVisOnly val="1"/>
    <c:dispBlanksAs val="gap"/>
    <c:showDLblsOverMax val="0"/>
  </c:chart>
  <c:spPr>
    <a:noFill/>
    <a:ln>
      <a:noFill/>
    </a:ln>
    <a:effectLst/>
  </c:spPr>
  <c:txPr>
    <a:bodyPr/>
    <a:lstStyle/>
    <a:p>
      <a:pPr>
        <a:defRPr lang="zh-CN"/>
      </a:pPr>
      <a:endParaRPr lang="zh-CN"/>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0"/>
          <c:tx>
            <c:strRef>
              <c:f>Sheet1!$B$1</c:f>
              <c:strCache>
                <c:ptCount val="1"/>
                <c:pt idx="0">
                  <c:v>Product 01</c:v>
                </c:pt>
              </c:strCache>
            </c:strRef>
          </c:tx>
          <c:spPr>
            <a:solidFill>
              <a:schemeClr val="accent1">
                <a:lumMod val="75000"/>
              </a:schemeClr>
            </a:solidFill>
            <a:ln>
              <a:noFill/>
            </a:ln>
            <a:effectLst/>
          </c:spPr>
          <c:cat>
            <c:numRef>
              <c:f>Sheet1!$A$2:$A$6</c:f>
              <c:numCache>
                <c:formatCode>yyyy/m/d</c:formatCode>
                <c:ptCount val="5"/>
                <c:pt idx="0">
                  <c:v>41760</c:v>
                </c:pt>
                <c:pt idx="1">
                  <c:v>41791</c:v>
                </c:pt>
                <c:pt idx="2">
                  <c:v>41821</c:v>
                </c:pt>
                <c:pt idx="3">
                  <c:v>41852</c:v>
                </c:pt>
                <c:pt idx="4">
                  <c:v>41883</c:v>
                </c:pt>
              </c:numCache>
            </c:numRef>
          </c:cat>
          <c:val>
            <c:numRef>
              <c:f>Sheet1!$B$2:$B$6</c:f>
              <c:numCache>
                <c:formatCode>General</c:formatCode>
                <c:ptCount val="5"/>
                <c:pt idx="0">
                  <c:v>40</c:v>
                </c:pt>
                <c:pt idx="1">
                  <c:v>30</c:v>
                </c:pt>
                <c:pt idx="2">
                  <c:v>30</c:v>
                </c:pt>
                <c:pt idx="3">
                  <c:v>35</c:v>
                </c:pt>
                <c:pt idx="4">
                  <c:v>25</c:v>
                </c:pt>
              </c:numCache>
            </c:numRef>
          </c:val>
          <c:extLst>
            <c:ext xmlns:c16="http://schemas.microsoft.com/office/drawing/2014/chart" uri="{C3380CC4-5D6E-409C-BE32-E72D297353CC}">
              <c16:uniqueId val="{00000000-3A30-4AA2-BF1B-EAF4B63C75D4}"/>
            </c:ext>
          </c:extLst>
        </c:ser>
        <c:ser>
          <c:idx val="1"/>
          <c:order val="1"/>
          <c:tx>
            <c:strRef>
              <c:f>Sheet1!$C$1</c:f>
              <c:strCache>
                <c:ptCount val="1"/>
                <c:pt idx="0">
                  <c:v>Product 02</c:v>
                </c:pt>
              </c:strCache>
            </c:strRef>
          </c:tx>
          <c:spPr>
            <a:solidFill>
              <a:schemeClr val="bg1">
                <a:lumMod val="85000"/>
              </a:schemeClr>
            </a:solidFill>
            <a:ln>
              <a:noFill/>
            </a:ln>
            <a:effectLst/>
          </c:spPr>
          <c:cat>
            <c:numRef>
              <c:f>Sheet1!$A$2:$A$6</c:f>
              <c:numCache>
                <c:formatCode>yyyy/m/d</c:formatCode>
                <c:ptCount val="5"/>
                <c:pt idx="0">
                  <c:v>41760</c:v>
                </c:pt>
                <c:pt idx="1">
                  <c:v>41791</c:v>
                </c:pt>
                <c:pt idx="2">
                  <c:v>41821</c:v>
                </c:pt>
                <c:pt idx="3">
                  <c:v>41852</c:v>
                </c:pt>
                <c:pt idx="4">
                  <c:v>41883</c:v>
                </c:pt>
              </c:numCache>
            </c:numRef>
          </c:cat>
          <c:val>
            <c:numRef>
              <c:f>Sheet1!$C$2:$C$6</c:f>
              <c:numCache>
                <c:formatCode>General</c:formatCode>
                <c:ptCount val="5"/>
                <c:pt idx="0">
                  <c:v>30</c:v>
                </c:pt>
                <c:pt idx="1">
                  <c:v>35</c:v>
                </c:pt>
                <c:pt idx="2">
                  <c:v>20</c:v>
                </c:pt>
                <c:pt idx="3">
                  <c:v>30</c:v>
                </c:pt>
                <c:pt idx="4">
                  <c:v>25</c:v>
                </c:pt>
              </c:numCache>
            </c:numRef>
          </c:val>
          <c:extLst>
            <c:ext xmlns:c16="http://schemas.microsoft.com/office/drawing/2014/chart" uri="{C3380CC4-5D6E-409C-BE32-E72D297353CC}">
              <c16:uniqueId val="{00000001-3A30-4AA2-BF1B-EAF4B63C75D4}"/>
            </c:ext>
          </c:extLst>
        </c:ser>
        <c:ser>
          <c:idx val="2"/>
          <c:order val="2"/>
          <c:tx>
            <c:strRef>
              <c:f>Sheet1!$D$1</c:f>
              <c:strCache>
                <c:ptCount val="1"/>
                <c:pt idx="0">
                  <c:v>Product 3</c:v>
                </c:pt>
              </c:strCache>
            </c:strRef>
          </c:tx>
          <c:spPr>
            <a:solidFill>
              <a:schemeClr val="accent1">
                <a:lumMod val="60000"/>
                <a:lumOff val="40000"/>
              </a:schemeClr>
            </a:solidFill>
            <a:ln w="25400">
              <a:noFill/>
            </a:ln>
            <a:effectLst/>
          </c:spPr>
          <c:cat>
            <c:numRef>
              <c:f>Sheet1!$A$2:$A$6</c:f>
              <c:numCache>
                <c:formatCode>yyyy/m/d</c:formatCode>
                <c:ptCount val="5"/>
                <c:pt idx="0">
                  <c:v>41760</c:v>
                </c:pt>
                <c:pt idx="1">
                  <c:v>41791</c:v>
                </c:pt>
                <c:pt idx="2">
                  <c:v>41821</c:v>
                </c:pt>
                <c:pt idx="3">
                  <c:v>41852</c:v>
                </c:pt>
                <c:pt idx="4">
                  <c:v>41883</c:v>
                </c:pt>
              </c:numCache>
            </c:numRef>
          </c:cat>
          <c:val>
            <c:numRef>
              <c:f>Sheet1!$D$2:$D$6</c:f>
              <c:numCache>
                <c:formatCode>General</c:formatCode>
                <c:ptCount val="5"/>
                <c:pt idx="0">
                  <c:v>25</c:v>
                </c:pt>
                <c:pt idx="1">
                  <c:v>30</c:v>
                </c:pt>
                <c:pt idx="2">
                  <c:v>20</c:v>
                </c:pt>
                <c:pt idx="3">
                  <c:v>25</c:v>
                </c:pt>
                <c:pt idx="4">
                  <c:v>35</c:v>
                </c:pt>
              </c:numCache>
            </c:numRef>
          </c:val>
          <c:extLst>
            <c:ext xmlns:c16="http://schemas.microsoft.com/office/drawing/2014/chart" uri="{C3380CC4-5D6E-409C-BE32-E72D297353CC}">
              <c16:uniqueId val="{00000002-3A30-4AA2-BF1B-EAF4B63C75D4}"/>
            </c:ext>
          </c:extLst>
        </c:ser>
        <c:ser>
          <c:idx val="3"/>
          <c:order val="3"/>
          <c:tx>
            <c:strRef>
              <c:f>Sheet1!$E$1</c:f>
              <c:strCache>
                <c:ptCount val="1"/>
                <c:pt idx="0">
                  <c:v>Product 4</c:v>
                </c:pt>
              </c:strCache>
            </c:strRef>
          </c:tx>
          <c:spPr>
            <a:solidFill>
              <a:schemeClr val="bg2">
                <a:lumMod val="75000"/>
              </a:schemeClr>
            </a:solidFill>
            <a:ln w="25400">
              <a:noFill/>
            </a:ln>
            <a:effectLst/>
          </c:spPr>
          <c:cat>
            <c:numRef>
              <c:f>Sheet1!$A$2:$A$6</c:f>
              <c:numCache>
                <c:formatCode>yyyy/m/d</c:formatCode>
                <c:ptCount val="5"/>
                <c:pt idx="0">
                  <c:v>41760</c:v>
                </c:pt>
                <c:pt idx="1">
                  <c:v>41791</c:v>
                </c:pt>
                <c:pt idx="2">
                  <c:v>41821</c:v>
                </c:pt>
                <c:pt idx="3">
                  <c:v>41852</c:v>
                </c:pt>
                <c:pt idx="4">
                  <c:v>41883</c:v>
                </c:pt>
              </c:numCache>
            </c:numRef>
          </c:cat>
          <c:val>
            <c:numRef>
              <c:f>Sheet1!$E$2:$E$6</c:f>
              <c:numCache>
                <c:formatCode>General</c:formatCode>
                <c:ptCount val="5"/>
                <c:pt idx="0">
                  <c:v>20</c:v>
                </c:pt>
                <c:pt idx="1">
                  <c:v>22</c:v>
                </c:pt>
                <c:pt idx="2">
                  <c:v>15</c:v>
                </c:pt>
                <c:pt idx="3">
                  <c:v>25</c:v>
                </c:pt>
                <c:pt idx="4">
                  <c:v>30</c:v>
                </c:pt>
              </c:numCache>
            </c:numRef>
          </c:val>
          <c:extLst>
            <c:ext xmlns:c16="http://schemas.microsoft.com/office/drawing/2014/chart" uri="{C3380CC4-5D6E-409C-BE32-E72D297353CC}">
              <c16:uniqueId val="{00000003-3A30-4AA2-BF1B-EAF4B63C75D4}"/>
            </c:ext>
          </c:extLst>
        </c:ser>
        <c:ser>
          <c:idx val="4"/>
          <c:order val="4"/>
          <c:tx>
            <c:strRef>
              <c:f>Sheet1!$F$1</c:f>
              <c:strCache>
                <c:ptCount val="1"/>
                <c:pt idx="0">
                  <c:v>Product 5</c:v>
                </c:pt>
              </c:strCache>
            </c:strRef>
          </c:tx>
          <c:spPr>
            <a:solidFill>
              <a:schemeClr val="bg2">
                <a:lumMod val="50000"/>
              </a:schemeClr>
            </a:solidFill>
            <a:ln w="25400">
              <a:noFill/>
            </a:ln>
            <a:effectLst/>
          </c:spPr>
          <c:cat>
            <c:numRef>
              <c:f>Sheet1!$A$2:$A$6</c:f>
              <c:numCache>
                <c:formatCode>yyyy/m/d</c:formatCode>
                <c:ptCount val="5"/>
                <c:pt idx="0">
                  <c:v>41760</c:v>
                </c:pt>
                <c:pt idx="1">
                  <c:v>41791</c:v>
                </c:pt>
                <c:pt idx="2">
                  <c:v>41821</c:v>
                </c:pt>
                <c:pt idx="3">
                  <c:v>41852</c:v>
                </c:pt>
                <c:pt idx="4">
                  <c:v>41883</c:v>
                </c:pt>
              </c:numCache>
            </c:numRef>
          </c:cat>
          <c:val>
            <c:numRef>
              <c:f>Sheet1!$F$2:$F$6</c:f>
              <c:numCache>
                <c:formatCode>General</c:formatCode>
                <c:ptCount val="5"/>
                <c:pt idx="0">
                  <c:v>10</c:v>
                </c:pt>
                <c:pt idx="1">
                  <c:v>15</c:v>
                </c:pt>
                <c:pt idx="2">
                  <c:v>5</c:v>
                </c:pt>
                <c:pt idx="3">
                  <c:v>20</c:v>
                </c:pt>
                <c:pt idx="4">
                  <c:v>30</c:v>
                </c:pt>
              </c:numCache>
            </c:numRef>
          </c:val>
          <c:extLst>
            <c:ext xmlns:c16="http://schemas.microsoft.com/office/drawing/2014/chart" uri="{C3380CC4-5D6E-409C-BE32-E72D297353CC}">
              <c16:uniqueId val="{00000004-3A30-4AA2-BF1B-EAF4B63C75D4}"/>
            </c:ext>
          </c:extLst>
        </c:ser>
        <c:dLbls>
          <c:showLegendKey val="0"/>
          <c:showVal val="0"/>
          <c:showCatName val="0"/>
          <c:showSerName val="0"/>
          <c:showPercent val="0"/>
          <c:showBubbleSize val="0"/>
        </c:dLbls>
        <c:axId val="196863872"/>
        <c:axId val="196865408"/>
      </c:areaChart>
      <c:dateAx>
        <c:axId val="196863872"/>
        <c:scaling>
          <c:orientation val="minMax"/>
        </c:scaling>
        <c:delete val="0"/>
        <c:axPos val="b"/>
        <c:numFmt formatCode="[$-409]mmmm\-yy;@" sourceLinked="0"/>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196865408"/>
        <c:crosses val="autoZero"/>
        <c:auto val="1"/>
        <c:lblOffset val="100"/>
        <c:baseTimeUnit val="months"/>
      </c:dateAx>
      <c:valAx>
        <c:axId val="19686540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196863872"/>
        <c:crosses val="autoZero"/>
        <c:crossBetween val="midCat"/>
      </c:valAx>
      <c:spPr>
        <a:noFill/>
        <a:ln>
          <a:noFill/>
        </a:ln>
        <a:effectLst/>
      </c:spPr>
    </c:plotArea>
    <c:plotVisOnly val="1"/>
    <c:dispBlanksAs val="zero"/>
    <c:showDLblsOverMax val="0"/>
  </c:chart>
  <c:spPr>
    <a:noFill/>
    <a:ln>
      <a:noFill/>
    </a:ln>
    <a:effectLst/>
  </c:spPr>
  <c:txPr>
    <a:bodyPr/>
    <a:lstStyle/>
    <a:p>
      <a:pPr>
        <a:defRPr lang="zh-CN"/>
      </a:pPr>
      <a:endParaRPr lang="zh-CN"/>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69">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alpha val="75000"/>
        </a:schemeClr>
      </a:solidFill>
    </cs:spPr>
  </cs:dataPoint>
  <cs:dataPoint3D>
    <cs:lnRef idx="0"/>
    <cs:fillRef idx="1">
      <cs:styleClr val="auto"/>
    </cs:fillRef>
    <cs:effectRef idx="0"/>
    <cs:fontRef idx="minor">
      <a:schemeClr val="tx1"/>
    </cs:fontRef>
    <cs:spPr>
      <a:solidFill>
        <a:schemeClr val="phClr">
          <a:alpha val="75000"/>
        </a:schemeClr>
      </a:solidFill>
    </cs:spPr>
  </cs:dataPoint3D>
  <cs:dataPointLine>
    <cs:lnRef idx="0">
      <cs:styleClr val="auto"/>
    </cs:lnRef>
    <cs:fillRef idx="1"/>
    <cs:effectRef idx="0"/>
    <cs:fontRef idx="minor">
      <a:schemeClr val="tx1"/>
    </cs:fontRef>
    <cs:spPr>
      <a:ln w="19050" cap="rnd">
        <a:solidFill>
          <a:schemeClr val="phClr">
            <a:alpha val="50000"/>
          </a:scheme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5"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347">
  <cs:axisTitle>
    <cs:lnRef idx="0"/>
    <cs:fillRef idx="0"/>
    <cs:effectRef idx="0"/>
    <cs:fontRef idx="minor">
      <a:schemeClr val="tx1">
        <a:lumMod val="65000"/>
        <a:lumOff val="35000"/>
      </a:schemeClr>
    </cs:fontRef>
    <cs:defRPr sz="1195"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5"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30"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lt1"/>
    </cs:fontRef>
  </cs:wall>
</cs:chartStyle>
</file>

<file path=ppt/charts/style3.xml><?xml version="1.0" encoding="utf-8"?>
<cs:chartStyle xmlns:cs="http://schemas.microsoft.com/office/drawing/2012/chartStyle" xmlns:a="http://schemas.openxmlformats.org/drawingml/2006/main" id="347">
  <cs:axisTitle>
    <cs:lnRef idx="0"/>
    <cs:fillRef idx="0"/>
    <cs:effectRef idx="0"/>
    <cs:fontRef idx="minor">
      <a:schemeClr val="tx1">
        <a:lumMod val="65000"/>
        <a:lumOff val="35000"/>
      </a:schemeClr>
    </cs:fontRef>
    <cs:defRPr sz="1195"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5"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30"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lt1"/>
    </cs:fontRef>
  </cs:wall>
</cs:chartStyle>
</file>

<file path=ppt/charts/style4.xml><?xml version="1.0" encoding="utf-8"?>
<cs:chartStyle xmlns:cs="http://schemas.microsoft.com/office/drawing/2012/chartStyle" xmlns:a="http://schemas.openxmlformats.org/drawingml/2006/main" id="203">
  <cs:axisTitle>
    <cs:lnRef idx="0"/>
    <cs:fillRef idx="0"/>
    <cs:effectRef idx="0"/>
    <cs:fontRef idx="minor">
      <a:schemeClr val="tx1">
        <a:lumMod val="65000"/>
        <a:lumOff val="35000"/>
      </a:schemeClr>
    </cs:fontRef>
    <cs:defRPr sz="1195" b="1" kern="1200"/>
  </cs:axisTitle>
  <cs:categoryAxis>
    <cs:lnRef idx="0"/>
    <cs:fillRef idx="0"/>
    <cs:effectRef idx="0"/>
    <cs:fontRef idx="minor">
      <a:schemeClr val="tx1">
        <a:lumMod val="65000"/>
        <a:lumOff val="35000"/>
      </a:schemeClr>
    </cs:fontRef>
    <cs:spPr>
      <a:ln w="19050" cap="flat" cmpd="sng" algn="ctr">
        <a:solidFill>
          <a:schemeClr val="tx1">
            <a:lumMod val="25000"/>
            <a:lumOff val="75000"/>
          </a:schemeClr>
        </a:solidFill>
        <a:round/>
      </a:ln>
    </cs:spPr>
    <cs:defRPr sz="1195"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5"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styleClr val="auto"/>
    </cs:effectRef>
    <cs:fontRef idx="minor">
      <a:schemeClr val="dk1"/>
    </cs:fontRef>
    <cs:spPr>
      <a:pattFill prst="narHorz">
        <a:fgClr>
          <a:schemeClr val="phClr"/>
        </a:fgClr>
        <a:bgClr>
          <a:schemeClr val="phClr">
            <a:lumMod val="20000"/>
            <a:lumOff val="80000"/>
          </a:schemeClr>
        </a:bgClr>
      </a:pattFill>
      <a:effectLst>
        <a:innerShdw blurRad="114300">
          <a:schemeClr val="phClr"/>
        </a:innerShdw>
      </a:effectLst>
    </cs:spPr>
  </cs:dataPoint>
  <cs:dataPoint3D>
    <cs:lnRef idx="0"/>
    <cs:fillRef idx="0">
      <cs:styleClr val="auto"/>
    </cs:fillRef>
    <cs:effectRef idx="0"/>
    <cs:fontRef idx="minor">
      <a:schemeClr val="dk1"/>
    </cs:fontRef>
    <cs:spPr>
      <a:pattFill prst="narHorz">
        <a:fgClr>
          <a:schemeClr val="phClr"/>
        </a:fgClr>
        <a:bgClr>
          <a:schemeClr val="phClr">
            <a:lumMod val="20000"/>
            <a:lumOff val="80000"/>
          </a:schemeClr>
        </a:bgClr>
      </a:pattFill>
      <a:effectLst>
        <a:innerShdw blurRad="114300">
          <a:schemeClr val="phClr"/>
        </a:innerShdw>
      </a:effectLst>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5"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a:solidFill>
          <a:schemeClr val="tx1">
            <a:lumMod val="15000"/>
            <a:lumOff val="85000"/>
          </a:schemeClr>
        </a:solidFill>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dk1"/>
    </cs:fontRef>
  </cs:wall>
</cs:chartStyle>
</file>

<file path=ppt/charts/style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accent1_2#1">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3">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data1.xml><?xml version="1.0" encoding="utf-8"?>
<dgm:dataModel xmlns:dgm="http://schemas.openxmlformats.org/drawingml/2006/diagram" xmlns:a="http://schemas.openxmlformats.org/drawingml/2006/main">
  <dgm:ptLst>
    <dgm:pt modelId="{A8B9B14B-640F-4D7A-8585-F68F38D41A6B}" type="doc">
      <dgm:prSet loTypeId="urn:microsoft.com/office/officeart/2005/8/layout/radial3" loCatId="cycle" qsTypeId="urn:microsoft.com/office/officeart/2005/8/quickstyle/simple1#1" qsCatId="simple" csTypeId="urn:microsoft.com/office/officeart/2005/8/colors/accent1_2#1" csCatId="accent1" phldr="1"/>
      <dgm:spPr/>
      <dgm:t>
        <a:bodyPr/>
        <a:lstStyle/>
        <a:p>
          <a:endParaRPr lang="id-ID"/>
        </a:p>
      </dgm:t>
    </dgm:pt>
    <dgm:pt modelId="{2EDF884F-27A6-4F9E-964B-DDE3B8B29663}">
      <dgm:prSet phldrT="[Text]" custT="1"/>
      <dgm:spPr>
        <a:solidFill>
          <a:schemeClr val="accent1">
            <a:lumMod val="50000"/>
            <a:alpha val="75000"/>
          </a:schemeClr>
        </a:solidFill>
        <a:ln>
          <a:noFill/>
        </a:ln>
      </dgm:spPr>
      <dgm:t>
        <a:bodyPr/>
        <a:lstStyle/>
        <a:p>
          <a:endParaRPr lang="id-ID" sz="1400" b="1" dirty="0">
            <a:solidFill>
              <a:schemeClr val="bg1">
                <a:lumMod val="95000"/>
              </a:schemeClr>
            </a:solidFill>
          </a:endParaRPr>
        </a:p>
        <a:p>
          <a:endParaRPr lang="id-ID" sz="1400" b="1" dirty="0">
            <a:solidFill>
              <a:schemeClr val="bg1">
                <a:lumMod val="95000"/>
              </a:schemeClr>
            </a:solidFill>
          </a:endParaRPr>
        </a:p>
        <a:p>
          <a:r>
            <a:rPr lang="id-ID" sz="1300" b="0" dirty="0">
              <a:solidFill>
                <a:schemeClr val="bg1">
                  <a:lumMod val="95000"/>
                </a:schemeClr>
              </a:solidFill>
            </a:rPr>
            <a:t>Design</a:t>
          </a:r>
        </a:p>
      </dgm:t>
    </dgm:pt>
    <dgm:pt modelId="{2C052AA5-25ED-40B3-A93A-B77B71AA66E2}" type="parTrans" cxnId="{A67A5231-E44D-483E-96BB-D87C8BB86194}">
      <dgm:prSet/>
      <dgm:spPr/>
      <dgm:t>
        <a:bodyPr/>
        <a:lstStyle/>
        <a:p>
          <a:endParaRPr lang="id-ID"/>
        </a:p>
      </dgm:t>
    </dgm:pt>
    <dgm:pt modelId="{28781346-194F-40B4-B961-D30DFA428395}" type="sibTrans" cxnId="{A67A5231-E44D-483E-96BB-D87C8BB86194}">
      <dgm:prSet/>
      <dgm:spPr/>
      <dgm:t>
        <a:bodyPr/>
        <a:lstStyle/>
        <a:p>
          <a:endParaRPr lang="id-ID"/>
        </a:p>
      </dgm:t>
    </dgm:pt>
    <dgm:pt modelId="{A062EFBB-D42A-4B5E-BE73-D7B8CEC2DDCE}">
      <dgm:prSet phldrT="[Text]" custT="1"/>
      <dgm:spPr>
        <a:solidFill>
          <a:schemeClr val="bg2">
            <a:lumMod val="75000"/>
            <a:alpha val="80000"/>
          </a:schemeClr>
        </a:solidFill>
        <a:ln>
          <a:noFill/>
        </a:ln>
      </dgm:spPr>
      <dgm:t>
        <a:bodyPr/>
        <a:lstStyle/>
        <a:p>
          <a:endParaRPr lang="id-ID" sz="1200" dirty="0">
            <a:solidFill>
              <a:schemeClr val="bg1">
                <a:lumMod val="95000"/>
              </a:schemeClr>
            </a:solidFill>
          </a:endParaRPr>
        </a:p>
        <a:p>
          <a:endParaRPr lang="id-ID" sz="1200" dirty="0">
            <a:solidFill>
              <a:schemeClr val="bg1">
                <a:lumMod val="95000"/>
              </a:schemeClr>
            </a:solidFill>
          </a:endParaRPr>
        </a:p>
        <a:p>
          <a:r>
            <a:rPr lang="id-ID" sz="1200" dirty="0">
              <a:solidFill>
                <a:schemeClr val="bg1">
                  <a:lumMod val="95000"/>
                </a:schemeClr>
              </a:solidFill>
            </a:rPr>
            <a:t>Audio</a:t>
          </a:r>
        </a:p>
      </dgm:t>
    </dgm:pt>
    <dgm:pt modelId="{D3CE3CDA-D883-4BAC-B3FC-3CB46AADAEAB}" type="parTrans" cxnId="{AD82BEF7-816F-47C6-B462-4D9416F52BBB}">
      <dgm:prSet/>
      <dgm:spPr/>
      <dgm:t>
        <a:bodyPr/>
        <a:lstStyle/>
        <a:p>
          <a:endParaRPr lang="id-ID"/>
        </a:p>
      </dgm:t>
    </dgm:pt>
    <dgm:pt modelId="{F3B6FC64-E32C-4B7B-BB87-1BFC30C74427}" type="sibTrans" cxnId="{AD82BEF7-816F-47C6-B462-4D9416F52BBB}">
      <dgm:prSet/>
      <dgm:spPr/>
      <dgm:t>
        <a:bodyPr/>
        <a:lstStyle/>
        <a:p>
          <a:endParaRPr lang="id-ID"/>
        </a:p>
      </dgm:t>
    </dgm:pt>
    <dgm:pt modelId="{42694528-CD76-4C9B-B9E9-244C99A783B9}">
      <dgm:prSet phldrT="[Text]" custT="1"/>
      <dgm:spPr>
        <a:solidFill>
          <a:schemeClr val="bg2">
            <a:lumMod val="50000"/>
            <a:alpha val="80000"/>
          </a:schemeClr>
        </a:solidFill>
        <a:ln>
          <a:noFill/>
        </a:ln>
      </dgm:spPr>
      <dgm:t>
        <a:bodyPr/>
        <a:lstStyle/>
        <a:p>
          <a:endParaRPr lang="id-ID" sz="1200" dirty="0">
            <a:solidFill>
              <a:schemeClr val="bg1">
                <a:lumMod val="95000"/>
              </a:schemeClr>
            </a:solidFill>
          </a:endParaRPr>
        </a:p>
        <a:p>
          <a:endParaRPr lang="id-ID" sz="1200" dirty="0">
            <a:solidFill>
              <a:schemeClr val="bg1">
                <a:lumMod val="95000"/>
              </a:schemeClr>
            </a:solidFill>
          </a:endParaRPr>
        </a:p>
        <a:p>
          <a:r>
            <a:rPr lang="id-ID" sz="1200" dirty="0">
              <a:solidFill>
                <a:schemeClr val="bg1">
                  <a:lumMod val="95000"/>
                </a:schemeClr>
              </a:solidFill>
            </a:rPr>
            <a:t>Photo</a:t>
          </a:r>
        </a:p>
      </dgm:t>
    </dgm:pt>
    <dgm:pt modelId="{B522A4A9-2913-4C1A-A7D8-08BCDFA45A1E}" type="parTrans" cxnId="{2AAF2841-145C-4134-AE55-55EE51B3E12D}">
      <dgm:prSet/>
      <dgm:spPr/>
      <dgm:t>
        <a:bodyPr/>
        <a:lstStyle/>
        <a:p>
          <a:endParaRPr lang="id-ID"/>
        </a:p>
      </dgm:t>
    </dgm:pt>
    <dgm:pt modelId="{F9F19C02-FC55-4214-A6DB-5516792831F0}" type="sibTrans" cxnId="{2AAF2841-145C-4134-AE55-55EE51B3E12D}">
      <dgm:prSet/>
      <dgm:spPr/>
      <dgm:t>
        <a:bodyPr/>
        <a:lstStyle/>
        <a:p>
          <a:endParaRPr lang="id-ID"/>
        </a:p>
      </dgm:t>
    </dgm:pt>
    <dgm:pt modelId="{CD775121-050E-4254-A429-4843600B29A2}">
      <dgm:prSet phldrT="[Text]" custT="1"/>
      <dgm:spPr>
        <a:solidFill>
          <a:schemeClr val="accent1">
            <a:alpha val="80000"/>
          </a:schemeClr>
        </a:solidFill>
        <a:ln>
          <a:noFill/>
        </a:ln>
      </dgm:spPr>
      <dgm:t>
        <a:bodyPr/>
        <a:lstStyle/>
        <a:p>
          <a:endParaRPr lang="id-ID" sz="1200" dirty="0">
            <a:solidFill>
              <a:schemeClr val="bg1">
                <a:lumMod val="95000"/>
              </a:schemeClr>
            </a:solidFill>
          </a:endParaRPr>
        </a:p>
        <a:p>
          <a:endParaRPr lang="id-ID" sz="1200" dirty="0">
            <a:solidFill>
              <a:schemeClr val="bg1">
                <a:lumMod val="95000"/>
              </a:schemeClr>
            </a:solidFill>
          </a:endParaRPr>
        </a:p>
        <a:p>
          <a:r>
            <a:rPr lang="id-ID" sz="1200" dirty="0">
              <a:solidFill>
                <a:schemeClr val="bg1">
                  <a:lumMod val="95000"/>
                </a:schemeClr>
              </a:solidFill>
            </a:rPr>
            <a:t>Animation</a:t>
          </a:r>
        </a:p>
      </dgm:t>
    </dgm:pt>
    <dgm:pt modelId="{1F07305F-0EC6-42DF-90E6-0DD261F98E88}" type="parTrans" cxnId="{439108EE-0F05-4502-96DD-A953B8D5FC8F}">
      <dgm:prSet/>
      <dgm:spPr/>
      <dgm:t>
        <a:bodyPr/>
        <a:lstStyle/>
        <a:p>
          <a:endParaRPr lang="id-ID"/>
        </a:p>
      </dgm:t>
    </dgm:pt>
    <dgm:pt modelId="{F8A1DFF4-F351-455B-9CBB-B1A563C8D247}" type="sibTrans" cxnId="{439108EE-0F05-4502-96DD-A953B8D5FC8F}">
      <dgm:prSet/>
      <dgm:spPr/>
      <dgm:t>
        <a:bodyPr/>
        <a:lstStyle/>
        <a:p>
          <a:endParaRPr lang="id-ID"/>
        </a:p>
      </dgm:t>
    </dgm:pt>
    <dgm:pt modelId="{8EFE50DA-6B48-4196-852D-F03500C69CC2}">
      <dgm:prSet phldrT="[Text]" custT="1"/>
      <dgm:spPr>
        <a:solidFill>
          <a:schemeClr val="accent1">
            <a:lumMod val="60000"/>
            <a:lumOff val="40000"/>
            <a:alpha val="80000"/>
          </a:schemeClr>
        </a:solidFill>
        <a:ln>
          <a:noFill/>
        </a:ln>
      </dgm:spPr>
      <dgm:t>
        <a:bodyPr/>
        <a:lstStyle/>
        <a:p>
          <a:endParaRPr lang="id-ID" sz="1200" dirty="0">
            <a:solidFill>
              <a:schemeClr val="bg1">
                <a:lumMod val="95000"/>
              </a:schemeClr>
            </a:solidFill>
          </a:endParaRPr>
        </a:p>
        <a:p>
          <a:endParaRPr lang="id-ID" sz="1200" dirty="0">
            <a:solidFill>
              <a:schemeClr val="bg1">
                <a:lumMod val="95000"/>
              </a:schemeClr>
            </a:solidFill>
          </a:endParaRPr>
        </a:p>
        <a:p>
          <a:r>
            <a:rPr lang="id-ID" sz="1200" dirty="0">
              <a:solidFill>
                <a:schemeClr val="bg1">
                  <a:lumMod val="95000"/>
                </a:schemeClr>
              </a:solidFill>
            </a:rPr>
            <a:t>Video</a:t>
          </a:r>
        </a:p>
      </dgm:t>
    </dgm:pt>
    <dgm:pt modelId="{4BA01E42-49BF-4566-AA34-5BCFF70A981D}" type="parTrans" cxnId="{A3412AB8-DF1E-4F4F-9E1A-93C6F10BB917}">
      <dgm:prSet/>
      <dgm:spPr/>
      <dgm:t>
        <a:bodyPr/>
        <a:lstStyle/>
        <a:p>
          <a:endParaRPr lang="id-ID"/>
        </a:p>
      </dgm:t>
    </dgm:pt>
    <dgm:pt modelId="{9985A709-C2DA-4628-BCA0-5B7E6DC4D996}" type="sibTrans" cxnId="{A3412AB8-DF1E-4F4F-9E1A-93C6F10BB917}">
      <dgm:prSet/>
      <dgm:spPr/>
      <dgm:t>
        <a:bodyPr/>
        <a:lstStyle/>
        <a:p>
          <a:endParaRPr lang="id-ID"/>
        </a:p>
      </dgm:t>
    </dgm:pt>
    <dgm:pt modelId="{F4BC176A-0CEB-4A05-86B6-841AA8996B57}" type="pres">
      <dgm:prSet presAssocID="{A8B9B14B-640F-4D7A-8585-F68F38D41A6B}" presName="composite" presStyleCnt="0">
        <dgm:presLayoutVars>
          <dgm:chMax val="1"/>
          <dgm:dir/>
          <dgm:resizeHandles val="exact"/>
        </dgm:presLayoutVars>
      </dgm:prSet>
      <dgm:spPr/>
    </dgm:pt>
    <dgm:pt modelId="{CD149FFC-BDFF-4EFB-BA94-ADADDB08C5CF}" type="pres">
      <dgm:prSet presAssocID="{A8B9B14B-640F-4D7A-8585-F68F38D41A6B}" presName="radial" presStyleCnt="0">
        <dgm:presLayoutVars>
          <dgm:animLvl val="ctr"/>
        </dgm:presLayoutVars>
      </dgm:prSet>
      <dgm:spPr/>
    </dgm:pt>
    <dgm:pt modelId="{C6DE3D31-7120-4837-96C8-E9CA6CBFA2C7}" type="pres">
      <dgm:prSet presAssocID="{2EDF884F-27A6-4F9E-964B-DDE3B8B29663}" presName="centerShape" presStyleLbl="vennNode1" presStyleIdx="0" presStyleCnt="5" custScaleX="48457" custScaleY="48457"/>
      <dgm:spPr/>
    </dgm:pt>
    <dgm:pt modelId="{62BD6367-7EE4-4A8D-A4E9-9EAD6B380127}" type="pres">
      <dgm:prSet presAssocID="{A062EFBB-D42A-4B5E-BE73-D7B8CEC2DDCE}" presName="node" presStyleLbl="vennNode1" presStyleIdx="1" presStyleCnt="5" custScaleX="145370" custScaleY="145370" custRadScaleRad="100969">
        <dgm:presLayoutVars>
          <dgm:bulletEnabled val="1"/>
        </dgm:presLayoutVars>
      </dgm:prSet>
      <dgm:spPr/>
    </dgm:pt>
    <dgm:pt modelId="{7C7B38D6-567A-4CEA-8C42-B85BE090CDDA}" type="pres">
      <dgm:prSet presAssocID="{42694528-CD76-4C9B-B9E9-244C99A783B9}" presName="node" presStyleLbl="vennNode1" presStyleIdx="2" presStyleCnt="5" custScaleX="145370" custScaleY="145370">
        <dgm:presLayoutVars>
          <dgm:bulletEnabled val="1"/>
        </dgm:presLayoutVars>
      </dgm:prSet>
      <dgm:spPr/>
    </dgm:pt>
    <dgm:pt modelId="{44FD1CE5-E63B-4BE0-9DC0-4F9576717155}" type="pres">
      <dgm:prSet presAssocID="{CD775121-050E-4254-A429-4843600B29A2}" presName="node" presStyleLbl="vennNode1" presStyleIdx="3" presStyleCnt="5" custScaleX="145370" custScaleY="145370">
        <dgm:presLayoutVars>
          <dgm:bulletEnabled val="1"/>
        </dgm:presLayoutVars>
      </dgm:prSet>
      <dgm:spPr/>
    </dgm:pt>
    <dgm:pt modelId="{10A39602-F471-410A-AFB8-03B24C9FD0A1}" type="pres">
      <dgm:prSet presAssocID="{8EFE50DA-6B48-4196-852D-F03500C69CC2}" presName="node" presStyleLbl="vennNode1" presStyleIdx="4" presStyleCnt="5" custScaleX="145370" custScaleY="145370">
        <dgm:presLayoutVars>
          <dgm:bulletEnabled val="1"/>
        </dgm:presLayoutVars>
      </dgm:prSet>
      <dgm:spPr/>
    </dgm:pt>
  </dgm:ptLst>
  <dgm:cxnLst>
    <dgm:cxn modelId="{062F2708-8316-4D94-A1B4-420D6BE82AD5}" type="presOf" srcId="{2EDF884F-27A6-4F9E-964B-DDE3B8B29663}" destId="{C6DE3D31-7120-4837-96C8-E9CA6CBFA2C7}" srcOrd="0" destOrd="0" presId="urn:microsoft.com/office/officeart/2005/8/layout/radial3"/>
    <dgm:cxn modelId="{A67A5231-E44D-483E-96BB-D87C8BB86194}" srcId="{A8B9B14B-640F-4D7A-8585-F68F38D41A6B}" destId="{2EDF884F-27A6-4F9E-964B-DDE3B8B29663}" srcOrd="0" destOrd="0" parTransId="{2C052AA5-25ED-40B3-A93A-B77B71AA66E2}" sibTransId="{28781346-194F-40B4-B961-D30DFA428395}"/>
    <dgm:cxn modelId="{2AAF2841-145C-4134-AE55-55EE51B3E12D}" srcId="{2EDF884F-27A6-4F9E-964B-DDE3B8B29663}" destId="{42694528-CD76-4C9B-B9E9-244C99A783B9}" srcOrd="1" destOrd="0" parTransId="{B522A4A9-2913-4C1A-A7D8-08BCDFA45A1E}" sibTransId="{F9F19C02-FC55-4214-A6DB-5516792831F0}"/>
    <dgm:cxn modelId="{1CEE1C7D-4C71-4BB0-B701-7728375AF5F4}" type="presOf" srcId="{CD775121-050E-4254-A429-4843600B29A2}" destId="{44FD1CE5-E63B-4BE0-9DC0-4F9576717155}" srcOrd="0" destOrd="0" presId="urn:microsoft.com/office/officeart/2005/8/layout/radial3"/>
    <dgm:cxn modelId="{8337F3AB-9092-43F7-8DFC-D69BCDC3CF8C}" type="presOf" srcId="{42694528-CD76-4C9B-B9E9-244C99A783B9}" destId="{7C7B38D6-567A-4CEA-8C42-B85BE090CDDA}" srcOrd="0" destOrd="0" presId="urn:microsoft.com/office/officeart/2005/8/layout/radial3"/>
    <dgm:cxn modelId="{A3412AB8-DF1E-4F4F-9E1A-93C6F10BB917}" srcId="{2EDF884F-27A6-4F9E-964B-DDE3B8B29663}" destId="{8EFE50DA-6B48-4196-852D-F03500C69CC2}" srcOrd="3" destOrd="0" parTransId="{4BA01E42-49BF-4566-AA34-5BCFF70A981D}" sibTransId="{9985A709-C2DA-4628-BCA0-5B7E6DC4D996}"/>
    <dgm:cxn modelId="{342598C5-0C34-409C-BE55-555236C0E52C}" type="presOf" srcId="{A062EFBB-D42A-4B5E-BE73-D7B8CEC2DDCE}" destId="{62BD6367-7EE4-4A8D-A4E9-9EAD6B380127}" srcOrd="0" destOrd="0" presId="urn:microsoft.com/office/officeart/2005/8/layout/radial3"/>
    <dgm:cxn modelId="{512E41ED-7A44-4732-9C50-476C9C9BECED}" type="presOf" srcId="{8EFE50DA-6B48-4196-852D-F03500C69CC2}" destId="{10A39602-F471-410A-AFB8-03B24C9FD0A1}" srcOrd="0" destOrd="0" presId="urn:microsoft.com/office/officeart/2005/8/layout/radial3"/>
    <dgm:cxn modelId="{439108EE-0F05-4502-96DD-A953B8D5FC8F}" srcId="{2EDF884F-27A6-4F9E-964B-DDE3B8B29663}" destId="{CD775121-050E-4254-A429-4843600B29A2}" srcOrd="2" destOrd="0" parTransId="{1F07305F-0EC6-42DF-90E6-0DD261F98E88}" sibTransId="{F8A1DFF4-F351-455B-9CBB-B1A563C8D247}"/>
    <dgm:cxn modelId="{CC2510F3-AE2F-4AFD-B5C1-2689491FAF15}" type="presOf" srcId="{A8B9B14B-640F-4D7A-8585-F68F38D41A6B}" destId="{F4BC176A-0CEB-4A05-86B6-841AA8996B57}" srcOrd="0" destOrd="0" presId="urn:microsoft.com/office/officeart/2005/8/layout/radial3"/>
    <dgm:cxn modelId="{AD82BEF7-816F-47C6-B462-4D9416F52BBB}" srcId="{2EDF884F-27A6-4F9E-964B-DDE3B8B29663}" destId="{A062EFBB-D42A-4B5E-BE73-D7B8CEC2DDCE}" srcOrd="0" destOrd="0" parTransId="{D3CE3CDA-D883-4BAC-B3FC-3CB46AADAEAB}" sibTransId="{F3B6FC64-E32C-4B7B-BB87-1BFC30C74427}"/>
    <dgm:cxn modelId="{EEEA5D2C-3387-48E9-A19D-098CC303AFC9}" type="presParOf" srcId="{F4BC176A-0CEB-4A05-86B6-841AA8996B57}" destId="{CD149FFC-BDFF-4EFB-BA94-ADADDB08C5CF}" srcOrd="0" destOrd="0" presId="urn:microsoft.com/office/officeart/2005/8/layout/radial3"/>
    <dgm:cxn modelId="{880EB6E2-1ED0-4B9E-934D-80134A14B472}" type="presParOf" srcId="{CD149FFC-BDFF-4EFB-BA94-ADADDB08C5CF}" destId="{C6DE3D31-7120-4837-96C8-E9CA6CBFA2C7}" srcOrd="0" destOrd="0" presId="urn:microsoft.com/office/officeart/2005/8/layout/radial3"/>
    <dgm:cxn modelId="{B54E8116-D276-42C4-98EF-E2A7540A5990}" type="presParOf" srcId="{CD149FFC-BDFF-4EFB-BA94-ADADDB08C5CF}" destId="{62BD6367-7EE4-4A8D-A4E9-9EAD6B380127}" srcOrd="1" destOrd="0" presId="urn:microsoft.com/office/officeart/2005/8/layout/radial3"/>
    <dgm:cxn modelId="{558EC03F-E44A-4874-A79B-CE94ACF20066}" type="presParOf" srcId="{CD149FFC-BDFF-4EFB-BA94-ADADDB08C5CF}" destId="{7C7B38D6-567A-4CEA-8C42-B85BE090CDDA}" srcOrd="2" destOrd="0" presId="urn:microsoft.com/office/officeart/2005/8/layout/radial3"/>
    <dgm:cxn modelId="{FE8838B0-F86E-4017-8E86-1717B8098340}" type="presParOf" srcId="{CD149FFC-BDFF-4EFB-BA94-ADADDB08C5CF}" destId="{44FD1CE5-E63B-4BE0-9DC0-4F9576717155}" srcOrd="3" destOrd="0" presId="urn:microsoft.com/office/officeart/2005/8/layout/radial3"/>
    <dgm:cxn modelId="{39C1706B-335D-4F1C-834D-65D480AE8D8F}" type="presParOf" srcId="{CD149FFC-BDFF-4EFB-BA94-ADADDB08C5CF}" destId="{10A39602-F471-410A-AFB8-03B24C9FD0A1}" srcOrd="4" destOrd="0" presId="urn:microsoft.com/office/officeart/2005/8/layout/radial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0ACBEAF7-5071-44DB-8C73-4E1CF1514970}" type="doc">
      <dgm:prSet loTypeId="urn:microsoft.com/office/officeart/2005/8/layout/process1" loCatId="process" qsTypeId="urn:microsoft.com/office/officeart/2005/8/quickstyle/simple1#2" qsCatId="simple" csTypeId="urn:microsoft.com/office/officeart/2005/8/colors/accent1_2#2" csCatId="accent1" phldr="1"/>
      <dgm:spPr/>
      <dgm:t>
        <a:bodyPr/>
        <a:lstStyle/>
        <a:p>
          <a:endParaRPr lang="id-ID"/>
        </a:p>
      </dgm:t>
    </dgm:pt>
    <dgm:pt modelId="{A485DD80-E1AB-44AE-9008-8178B02C81CF}">
      <dgm:prSet phldrT="[Text]"/>
      <dgm:spPr>
        <a:solidFill>
          <a:schemeClr val="bg1">
            <a:lumMod val="95000"/>
          </a:schemeClr>
        </a:solidFill>
        <a:ln w="50800" cmpd="sng">
          <a:solidFill>
            <a:schemeClr val="accent1">
              <a:lumMod val="50000"/>
            </a:schemeClr>
          </a:solidFill>
          <a:prstDash val="solid"/>
        </a:ln>
      </dgm:spPr>
      <dgm:t>
        <a:bodyPr/>
        <a:lstStyle/>
        <a:p>
          <a:endParaRPr lang="id-ID" dirty="0">
            <a:solidFill>
              <a:schemeClr val="bg2">
                <a:lumMod val="50000"/>
              </a:schemeClr>
            </a:solidFill>
          </a:endParaRPr>
        </a:p>
        <a:p>
          <a:endParaRPr lang="id-ID" dirty="0">
            <a:solidFill>
              <a:schemeClr val="bg2">
                <a:lumMod val="50000"/>
              </a:schemeClr>
            </a:solidFill>
          </a:endParaRPr>
        </a:p>
        <a:p>
          <a:endParaRPr lang="id-ID" dirty="0">
            <a:solidFill>
              <a:schemeClr val="bg2">
                <a:lumMod val="50000"/>
              </a:schemeClr>
            </a:solidFill>
          </a:endParaRPr>
        </a:p>
        <a:p>
          <a:r>
            <a:rPr lang="id-ID" dirty="0">
              <a:solidFill>
                <a:schemeClr val="bg2">
                  <a:lumMod val="50000"/>
                </a:schemeClr>
              </a:solidFill>
            </a:rPr>
            <a:t>Vision</a:t>
          </a:r>
        </a:p>
      </dgm:t>
    </dgm:pt>
    <dgm:pt modelId="{DD96AE20-CCB3-4A03-AD41-474A97DB69EC}" type="parTrans" cxnId="{60C75894-70A2-4883-A0BC-BD9C9E536B4E}">
      <dgm:prSet/>
      <dgm:spPr/>
      <dgm:t>
        <a:bodyPr/>
        <a:lstStyle/>
        <a:p>
          <a:endParaRPr lang="id-ID"/>
        </a:p>
      </dgm:t>
    </dgm:pt>
    <dgm:pt modelId="{B356A595-F276-4C13-A939-4BFE83B58360}" type="sibTrans" cxnId="{60C75894-70A2-4883-A0BC-BD9C9E536B4E}">
      <dgm:prSet/>
      <dgm:spPr>
        <a:solidFill>
          <a:schemeClr val="bg2">
            <a:lumMod val="75000"/>
          </a:schemeClr>
        </a:solidFill>
      </dgm:spPr>
      <dgm:t>
        <a:bodyPr/>
        <a:lstStyle/>
        <a:p>
          <a:endParaRPr lang="id-ID"/>
        </a:p>
      </dgm:t>
    </dgm:pt>
    <dgm:pt modelId="{78D7C785-C76F-4873-9F3D-0EFA88D9DFED}">
      <dgm:prSet phldrT="[Text]"/>
      <dgm:spPr>
        <a:solidFill>
          <a:schemeClr val="bg1">
            <a:lumMod val="95000"/>
          </a:schemeClr>
        </a:solidFill>
        <a:ln w="50800" cmpd="sng">
          <a:solidFill>
            <a:schemeClr val="accent1">
              <a:lumMod val="50000"/>
            </a:schemeClr>
          </a:solidFill>
          <a:prstDash val="solid"/>
        </a:ln>
      </dgm:spPr>
      <dgm:t>
        <a:bodyPr/>
        <a:lstStyle/>
        <a:p>
          <a:endParaRPr lang="id-ID" dirty="0">
            <a:solidFill>
              <a:schemeClr val="bg2">
                <a:lumMod val="50000"/>
              </a:schemeClr>
            </a:solidFill>
          </a:endParaRPr>
        </a:p>
        <a:p>
          <a:endParaRPr lang="id-ID" dirty="0">
            <a:solidFill>
              <a:schemeClr val="bg2">
                <a:lumMod val="50000"/>
              </a:schemeClr>
            </a:solidFill>
          </a:endParaRPr>
        </a:p>
        <a:p>
          <a:endParaRPr lang="id-ID" dirty="0">
            <a:solidFill>
              <a:schemeClr val="bg2">
                <a:lumMod val="50000"/>
              </a:schemeClr>
            </a:solidFill>
          </a:endParaRPr>
        </a:p>
        <a:p>
          <a:r>
            <a:rPr lang="id-ID" dirty="0">
              <a:solidFill>
                <a:schemeClr val="bg2">
                  <a:lumMod val="50000"/>
                </a:schemeClr>
              </a:solidFill>
            </a:rPr>
            <a:t>Brainstorm</a:t>
          </a:r>
          <a:endParaRPr lang="id-ID" dirty="0"/>
        </a:p>
      </dgm:t>
    </dgm:pt>
    <dgm:pt modelId="{A7CE5D1E-7043-4E26-BA32-ECCF43D2ECDF}" type="parTrans" cxnId="{E113F687-CB91-43E6-A028-55C1B8811E01}">
      <dgm:prSet/>
      <dgm:spPr/>
      <dgm:t>
        <a:bodyPr/>
        <a:lstStyle/>
        <a:p>
          <a:endParaRPr lang="id-ID"/>
        </a:p>
      </dgm:t>
    </dgm:pt>
    <dgm:pt modelId="{810DA1C0-7A7F-40F2-ABDA-D5808A8E2DCD}" type="sibTrans" cxnId="{E113F687-CB91-43E6-A028-55C1B8811E01}">
      <dgm:prSet/>
      <dgm:spPr>
        <a:solidFill>
          <a:schemeClr val="bg2">
            <a:lumMod val="75000"/>
          </a:schemeClr>
        </a:solidFill>
      </dgm:spPr>
      <dgm:t>
        <a:bodyPr/>
        <a:lstStyle/>
        <a:p>
          <a:endParaRPr lang="id-ID"/>
        </a:p>
      </dgm:t>
    </dgm:pt>
    <dgm:pt modelId="{04871F96-95B0-419C-80C4-968BF4F2D609}">
      <dgm:prSet phldrT="[Text]"/>
      <dgm:spPr>
        <a:solidFill>
          <a:schemeClr val="bg1">
            <a:lumMod val="95000"/>
          </a:schemeClr>
        </a:solidFill>
        <a:ln w="50800" cmpd="sng">
          <a:solidFill>
            <a:schemeClr val="accent1">
              <a:lumMod val="50000"/>
            </a:schemeClr>
          </a:solidFill>
          <a:prstDash val="solid"/>
        </a:ln>
      </dgm:spPr>
      <dgm:t>
        <a:bodyPr/>
        <a:lstStyle/>
        <a:p>
          <a:endParaRPr lang="id-ID" dirty="0">
            <a:solidFill>
              <a:schemeClr val="bg2">
                <a:lumMod val="50000"/>
              </a:schemeClr>
            </a:solidFill>
          </a:endParaRPr>
        </a:p>
        <a:p>
          <a:endParaRPr lang="id-ID" dirty="0">
            <a:solidFill>
              <a:schemeClr val="bg2">
                <a:lumMod val="50000"/>
              </a:schemeClr>
            </a:solidFill>
          </a:endParaRPr>
        </a:p>
        <a:p>
          <a:endParaRPr lang="id-ID" dirty="0">
            <a:solidFill>
              <a:schemeClr val="bg2">
                <a:lumMod val="50000"/>
              </a:schemeClr>
            </a:solidFill>
          </a:endParaRPr>
        </a:p>
        <a:p>
          <a:r>
            <a:rPr lang="id-ID" dirty="0">
              <a:solidFill>
                <a:schemeClr val="bg2">
                  <a:lumMod val="50000"/>
                </a:schemeClr>
              </a:solidFill>
            </a:rPr>
            <a:t>Proposal</a:t>
          </a:r>
          <a:endParaRPr lang="id-ID" dirty="0"/>
        </a:p>
      </dgm:t>
    </dgm:pt>
    <dgm:pt modelId="{2A8DB388-0FDD-46D1-99B3-AC1007BE486B}" type="parTrans" cxnId="{1ED10691-E419-428A-AC47-5AE45D0AA654}">
      <dgm:prSet/>
      <dgm:spPr/>
      <dgm:t>
        <a:bodyPr/>
        <a:lstStyle/>
        <a:p>
          <a:endParaRPr lang="id-ID"/>
        </a:p>
      </dgm:t>
    </dgm:pt>
    <dgm:pt modelId="{36031B46-FD65-4716-B956-A8B57636699E}" type="sibTrans" cxnId="{1ED10691-E419-428A-AC47-5AE45D0AA654}">
      <dgm:prSet/>
      <dgm:spPr>
        <a:solidFill>
          <a:schemeClr val="bg2">
            <a:lumMod val="75000"/>
          </a:schemeClr>
        </a:solidFill>
      </dgm:spPr>
      <dgm:t>
        <a:bodyPr/>
        <a:lstStyle/>
        <a:p>
          <a:endParaRPr lang="id-ID"/>
        </a:p>
      </dgm:t>
    </dgm:pt>
    <dgm:pt modelId="{12D84957-AE4E-40D7-BF41-D6E55CCC75A7}">
      <dgm:prSet phldrT="[Text]"/>
      <dgm:spPr>
        <a:solidFill>
          <a:schemeClr val="bg1">
            <a:lumMod val="95000"/>
          </a:schemeClr>
        </a:solidFill>
        <a:ln w="50800" cmpd="sng">
          <a:solidFill>
            <a:schemeClr val="accent1">
              <a:lumMod val="50000"/>
            </a:schemeClr>
          </a:solidFill>
          <a:prstDash val="solid"/>
        </a:ln>
      </dgm:spPr>
      <dgm:t>
        <a:bodyPr/>
        <a:lstStyle/>
        <a:p>
          <a:endParaRPr lang="id-ID" dirty="0">
            <a:solidFill>
              <a:schemeClr val="bg2">
                <a:lumMod val="50000"/>
              </a:schemeClr>
            </a:solidFill>
          </a:endParaRPr>
        </a:p>
        <a:p>
          <a:endParaRPr lang="id-ID" dirty="0">
            <a:solidFill>
              <a:schemeClr val="bg2">
                <a:lumMod val="50000"/>
              </a:schemeClr>
            </a:solidFill>
          </a:endParaRPr>
        </a:p>
        <a:p>
          <a:endParaRPr lang="id-ID" dirty="0">
            <a:solidFill>
              <a:schemeClr val="bg2">
                <a:lumMod val="50000"/>
              </a:schemeClr>
            </a:solidFill>
          </a:endParaRPr>
        </a:p>
        <a:p>
          <a:r>
            <a:rPr lang="id-ID" dirty="0">
              <a:solidFill>
                <a:schemeClr val="bg2">
                  <a:lumMod val="50000"/>
                </a:schemeClr>
              </a:solidFill>
            </a:rPr>
            <a:t>Revisions</a:t>
          </a:r>
          <a:endParaRPr lang="id-ID" dirty="0"/>
        </a:p>
      </dgm:t>
    </dgm:pt>
    <dgm:pt modelId="{0BF41804-F8DE-4808-953A-F404C96E6AD1}" type="parTrans" cxnId="{7D86A68F-BD5E-48EF-8FF8-0F7866C9ED16}">
      <dgm:prSet/>
      <dgm:spPr/>
      <dgm:t>
        <a:bodyPr/>
        <a:lstStyle/>
        <a:p>
          <a:endParaRPr lang="id-ID"/>
        </a:p>
      </dgm:t>
    </dgm:pt>
    <dgm:pt modelId="{9E77CDDA-72F2-490A-AB9A-25C918FD9132}" type="sibTrans" cxnId="{7D86A68F-BD5E-48EF-8FF8-0F7866C9ED16}">
      <dgm:prSet/>
      <dgm:spPr/>
      <dgm:t>
        <a:bodyPr/>
        <a:lstStyle/>
        <a:p>
          <a:endParaRPr lang="id-ID"/>
        </a:p>
      </dgm:t>
    </dgm:pt>
    <dgm:pt modelId="{689328ED-D1BD-4320-AB86-5AADEA4DB4CB}" type="pres">
      <dgm:prSet presAssocID="{0ACBEAF7-5071-44DB-8C73-4E1CF1514970}" presName="Name0" presStyleCnt="0">
        <dgm:presLayoutVars>
          <dgm:dir/>
          <dgm:resizeHandles val="exact"/>
        </dgm:presLayoutVars>
      </dgm:prSet>
      <dgm:spPr/>
    </dgm:pt>
    <dgm:pt modelId="{C8D4009D-19F9-415C-86B3-274DDBF90491}" type="pres">
      <dgm:prSet presAssocID="{A485DD80-E1AB-44AE-9008-8178B02C81CF}" presName="node" presStyleLbl="node1" presStyleIdx="0" presStyleCnt="4" custScaleY="91079">
        <dgm:presLayoutVars>
          <dgm:bulletEnabled val="1"/>
        </dgm:presLayoutVars>
      </dgm:prSet>
      <dgm:spPr>
        <a:prstGeom prst="flowChartPredefinedProcess">
          <a:avLst/>
        </a:prstGeom>
      </dgm:spPr>
    </dgm:pt>
    <dgm:pt modelId="{846DFF96-2B49-4097-A1C2-6C932DEFBBA9}" type="pres">
      <dgm:prSet presAssocID="{B356A595-F276-4C13-A939-4BFE83B58360}" presName="sibTrans" presStyleLbl="sibTrans2D1" presStyleIdx="0" presStyleCnt="3" custScaleX="143971" custScaleY="82048" custLinFactNeighborX="-7493" custLinFactNeighborY="-3208"/>
      <dgm:spPr>
        <a:prstGeom prst="chevron">
          <a:avLst/>
        </a:prstGeom>
      </dgm:spPr>
    </dgm:pt>
    <dgm:pt modelId="{1E9C7BAB-D4F2-42A8-BFC6-BCC6B1DC7CF9}" type="pres">
      <dgm:prSet presAssocID="{B356A595-F276-4C13-A939-4BFE83B58360}" presName="connectorText" presStyleLbl="sibTrans2D1" presStyleIdx="0" presStyleCnt="3"/>
      <dgm:spPr/>
    </dgm:pt>
    <dgm:pt modelId="{871C3B66-848E-4002-86F5-E7167C833562}" type="pres">
      <dgm:prSet presAssocID="{78D7C785-C76F-4873-9F3D-0EFA88D9DFED}" presName="node" presStyleLbl="node1" presStyleIdx="1" presStyleCnt="4" custScaleY="91079">
        <dgm:presLayoutVars>
          <dgm:bulletEnabled val="1"/>
        </dgm:presLayoutVars>
      </dgm:prSet>
      <dgm:spPr>
        <a:prstGeom prst="flowChartPredefinedProcess">
          <a:avLst/>
        </a:prstGeom>
      </dgm:spPr>
    </dgm:pt>
    <dgm:pt modelId="{D95649E5-E3C9-417C-926F-35B9B77E756B}" type="pres">
      <dgm:prSet presAssocID="{810DA1C0-7A7F-40F2-ABDA-D5808A8E2DCD}" presName="sibTrans" presStyleLbl="sibTrans2D1" presStyleIdx="1" presStyleCnt="3" custScaleX="143971" custScaleY="82048" custLinFactNeighborX="8" custLinFactNeighborY="1"/>
      <dgm:spPr>
        <a:prstGeom prst="chevron">
          <a:avLst/>
        </a:prstGeom>
      </dgm:spPr>
    </dgm:pt>
    <dgm:pt modelId="{856043A3-1C9E-4937-A5A3-DB87096D2E69}" type="pres">
      <dgm:prSet presAssocID="{810DA1C0-7A7F-40F2-ABDA-D5808A8E2DCD}" presName="connectorText" presStyleLbl="sibTrans2D1" presStyleIdx="1" presStyleCnt="3"/>
      <dgm:spPr/>
    </dgm:pt>
    <dgm:pt modelId="{6B963054-A0C4-4CF6-B4F7-AD8FF4961102}" type="pres">
      <dgm:prSet presAssocID="{04871F96-95B0-419C-80C4-968BF4F2D609}" presName="node" presStyleLbl="node1" presStyleIdx="2" presStyleCnt="4" custScaleY="91079">
        <dgm:presLayoutVars>
          <dgm:bulletEnabled val="1"/>
        </dgm:presLayoutVars>
      </dgm:prSet>
      <dgm:spPr>
        <a:prstGeom prst="flowChartPredefinedProcess">
          <a:avLst/>
        </a:prstGeom>
      </dgm:spPr>
    </dgm:pt>
    <dgm:pt modelId="{0C0831F4-3774-4DAD-882F-5A1EBE303E62}" type="pres">
      <dgm:prSet presAssocID="{36031B46-FD65-4716-B956-A8B57636699E}" presName="sibTrans" presStyleLbl="sibTrans2D1" presStyleIdx="2" presStyleCnt="3" custScaleX="143971" custScaleY="82048" custLinFactNeighborX="2" custLinFactNeighborY="-3"/>
      <dgm:spPr>
        <a:prstGeom prst="chevron">
          <a:avLst/>
        </a:prstGeom>
      </dgm:spPr>
    </dgm:pt>
    <dgm:pt modelId="{1983ED58-D9F8-436F-A9E9-84F87E84EBAD}" type="pres">
      <dgm:prSet presAssocID="{36031B46-FD65-4716-B956-A8B57636699E}" presName="connectorText" presStyleLbl="sibTrans2D1" presStyleIdx="2" presStyleCnt="3"/>
      <dgm:spPr/>
    </dgm:pt>
    <dgm:pt modelId="{BA17EA73-571D-455B-80C4-43DFAEEF4676}" type="pres">
      <dgm:prSet presAssocID="{12D84957-AE4E-40D7-BF41-D6E55CCC75A7}" presName="node" presStyleLbl="node1" presStyleIdx="3" presStyleCnt="4" custScaleY="91079">
        <dgm:presLayoutVars>
          <dgm:bulletEnabled val="1"/>
        </dgm:presLayoutVars>
      </dgm:prSet>
      <dgm:spPr>
        <a:prstGeom prst="flowChartPredefinedProcess">
          <a:avLst/>
        </a:prstGeom>
      </dgm:spPr>
    </dgm:pt>
  </dgm:ptLst>
  <dgm:cxnLst>
    <dgm:cxn modelId="{CD56F10B-07C9-4ED3-BA39-9B23C03905DA}" type="presOf" srcId="{0ACBEAF7-5071-44DB-8C73-4E1CF1514970}" destId="{689328ED-D1BD-4320-AB86-5AADEA4DB4CB}" srcOrd="0" destOrd="0" presId="urn:microsoft.com/office/officeart/2005/8/layout/process1"/>
    <dgm:cxn modelId="{0DEB6B17-39B4-466F-A1C5-3437257D88AD}" type="presOf" srcId="{810DA1C0-7A7F-40F2-ABDA-D5808A8E2DCD}" destId="{D95649E5-E3C9-417C-926F-35B9B77E756B}" srcOrd="0" destOrd="0" presId="urn:microsoft.com/office/officeart/2005/8/layout/process1"/>
    <dgm:cxn modelId="{D7BB5B5C-B6BE-47A8-B880-EA0210F1855C}" type="presOf" srcId="{36031B46-FD65-4716-B956-A8B57636699E}" destId="{1983ED58-D9F8-436F-A9E9-84F87E84EBAD}" srcOrd="1" destOrd="0" presId="urn:microsoft.com/office/officeart/2005/8/layout/process1"/>
    <dgm:cxn modelId="{3EF04D64-856E-4C76-AE78-DFD29AED4CE2}" type="presOf" srcId="{36031B46-FD65-4716-B956-A8B57636699E}" destId="{0C0831F4-3774-4DAD-882F-5A1EBE303E62}" srcOrd="0" destOrd="0" presId="urn:microsoft.com/office/officeart/2005/8/layout/process1"/>
    <dgm:cxn modelId="{420B394F-091B-4525-8754-596FA2C95843}" type="presOf" srcId="{12D84957-AE4E-40D7-BF41-D6E55CCC75A7}" destId="{BA17EA73-571D-455B-80C4-43DFAEEF4676}" srcOrd="0" destOrd="0" presId="urn:microsoft.com/office/officeart/2005/8/layout/process1"/>
    <dgm:cxn modelId="{E113F687-CB91-43E6-A028-55C1B8811E01}" srcId="{0ACBEAF7-5071-44DB-8C73-4E1CF1514970}" destId="{78D7C785-C76F-4873-9F3D-0EFA88D9DFED}" srcOrd="1" destOrd="0" parTransId="{A7CE5D1E-7043-4E26-BA32-ECCF43D2ECDF}" sibTransId="{810DA1C0-7A7F-40F2-ABDA-D5808A8E2DCD}"/>
    <dgm:cxn modelId="{7D86A68F-BD5E-48EF-8FF8-0F7866C9ED16}" srcId="{0ACBEAF7-5071-44DB-8C73-4E1CF1514970}" destId="{12D84957-AE4E-40D7-BF41-D6E55CCC75A7}" srcOrd="3" destOrd="0" parTransId="{0BF41804-F8DE-4808-953A-F404C96E6AD1}" sibTransId="{9E77CDDA-72F2-490A-AB9A-25C918FD9132}"/>
    <dgm:cxn modelId="{1ED10691-E419-428A-AC47-5AE45D0AA654}" srcId="{0ACBEAF7-5071-44DB-8C73-4E1CF1514970}" destId="{04871F96-95B0-419C-80C4-968BF4F2D609}" srcOrd="2" destOrd="0" parTransId="{2A8DB388-0FDD-46D1-99B3-AC1007BE486B}" sibTransId="{36031B46-FD65-4716-B956-A8B57636699E}"/>
    <dgm:cxn modelId="{60C75894-70A2-4883-A0BC-BD9C9E536B4E}" srcId="{0ACBEAF7-5071-44DB-8C73-4E1CF1514970}" destId="{A485DD80-E1AB-44AE-9008-8178B02C81CF}" srcOrd="0" destOrd="0" parTransId="{DD96AE20-CCB3-4A03-AD41-474A97DB69EC}" sibTransId="{B356A595-F276-4C13-A939-4BFE83B58360}"/>
    <dgm:cxn modelId="{622A05AA-7AC0-4617-9981-1897F4B125D4}" type="presOf" srcId="{A485DD80-E1AB-44AE-9008-8178B02C81CF}" destId="{C8D4009D-19F9-415C-86B3-274DDBF90491}" srcOrd="0" destOrd="0" presId="urn:microsoft.com/office/officeart/2005/8/layout/process1"/>
    <dgm:cxn modelId="{9C2C78BD-F955-4D51-91D1-B4980F0A85F7}" type="presOf" srcId="{810DA1C0-7A7F-40F2-ABDA-D5808A8E2DCD}" destId="{856043A3-1C9E-4937-A5A3-DB87096D2E69}" srcOrd="1" destOrd="0" presId="urn:microsoft.com/office/officeart/2005/8/layout/process1"/>
    <dgm:cxn modelId="{D50B5DC0-E2D7-47E5-AB05-AA549DA9645F}" type="presOf" srcId="{B356A595-F276-4C13-A939-4BFE83B58360}" destId="{1E9C7BAB-D4F2-42A8-BFC6-BCC6B1DC7CF9}" srcOrd="1" destOrd="0" presId="urn:microsoft.com/office/officeart/2005/8/layout/process1"/>
    <dgm:cxn modelId="{9EB593DD-A289-4059-A061-202840C96DBC}" type="presOf" srcId="{04871F96-95B0-419C-80C4-968BF4F2D609}" destId="{6B963054-A0C4-4CF6-B4F7-AD8FF4961102}" srcOrd="0" destOrd="0" presId="urn:microsoft.com/office/officeart/2005/8/layout/process1"/>
    <dgm:cxn modelId="{491A6CDF-12DE-4ECA-83A5-3F8D892A2153}" type="presOf" srcId="{B356A595-F276-4C13-A939-4BFE83B58360}" destId="{846DFF96-2B49-4097-A1C2-6C932DEFBBA9}" srcOrd="0" destOrd="0" presId="urn:microsoft.com/office/officeart/2005/8/layout/process1"/>
    <dgm:cxn modelId="{A5295FFE-3221-47B9-9EB6-D4FA7A1C01BA}" type="presOf" srcId="{78D7C785-C76F-4873-9F3D-0EFA88D9DFED}" destId="{871C3B66-848E-4002-86F5-E7167C833562}" srcOrd="0" destOrd="0" presId="urn:microsoft.com/office/officeart/2005/8/layout/process1"/>
    <dgm:cxn modelId="{524AA624-CC88-44AF-9E93-B54C0FDE6364}" type="presParOf" srcId="{689328ED-D1BD-4320-AB86-5AADEA4DB4CB}" destId="{C8D4009D-19F9-415C-86B3-274DDBF90491}" srcOrd="0" destOrd="0" presId="urn:microsoft.com/office/officeart/2005/8/layout/process1"/>
    <dgm:cxn modelId="{85CA4F8C-1C9B-49EB-8043-18F67CDFE7E1}" type="presParOf" srcId="{689328ED-D1BD-4320-AB86-5AADEA4DB4CB}" destId="{846DFF96-2B49-4097-A1C2-6C932DEFBBA9}" srcOrd="1" destOrd="0" presId="urn:microsoft.com/office/officeart/2005/8/layout/process1"/>
    <dgm:cxn modelId="{7A8F08B7-CAE2-4A80-A0CE-F22356764EA5}" type="presParOf" srcId="{846DFF96-2B49-4097-A1C2-6C932DEFBBA9}" destId="{1E9C7BAB-D4F2-42A8-BFC6-BCC6B1DC7CF9}" srcOrd="0" destOrd="0" presId="urn:microsoft.com/office/officeart/2005/8/layout/process1"/>
    <dgm:cxn modelId="{E9A63955-A2B1-47F9-AFDB-EA26CA7BD673}" type="presParOf" srcId="{689328ED-D1BD-4320-AB86-5AADEA4DB4CB}" destId="{871C3B66-848E-4002-86F5-E7167C833562}" srcOrd="2" destOrd="0" presId="urn:microsoft.com/office/officeart/2005/8/layout/process1"/>
    <dgm:cxn modelId="{C2AE16D3-0185-48B3-A2D1-DAA95E717E32}" type="presParOf" srcId="{689328ED-D1BD-4320-AB86-5AADEA4DB4CB}" destId="{D95649E5-E3C9-417C-926F-35B9B77E756B}" srcOrd="3" destOrd="0" presId="urn:microsoft.com/office/officeart/2005/8/layout/process1"/>
    <dgm:cxn modelId="{0B66B2D5-5816-4129-8D35-D70075F04018}" type="presParOf" srcId="{D95649E5-E3C9-417C-926F-35B9B77E756B}" destId="{856043A3-1C9E-4937-A5A3-DB87096D2E69}" srcOrd="0" destOrd="0" presId="urn:microsoft.com/office/officeart/2005/8/layout/process1"/>
    <dgm:cxn modelId="{BEFF9E9F-60A1-4A9E-8823-D67A34A03659}" type="presParOf" srcId="{689328ED-D1BD-4320-AB86-5AADEA4DB4CB}" destId="{6B963054-A0C4-4CF6-B4F7-AD8FF4961102}" srcOrd="4" destOrd="0" presId="urn:microsoft.com/office/officeart/2005/8/layout/process1"/>
    <dgm:cxn modelId="{33F5FAEA-72DC-4ECF-B680-48B4C06AA89B}" type="presParOf" srcId="{689328ED-D1BD-4320-AB86-5AADEA4DB4CB}" destId="{0C0831F4-3774-4DAD-882F-5A1EBE303E62}" srcOrd="5" destOrd="0" presId="urn:microsoft.com/office/officeart/2005/8/layout/process1"/>
    <dgm:cxn modelId="{986C9D98-1C23-426F-B8BD-A2BAC45984CB}" type="presParOf" srcId="{0C0831F4-3774-4DAD-882F-5A1EBE303E62}" destId="{1983ED58-D9F8-436F-A9E9-84F87E84EBAD}" srcOrd="0" destOrd="0" presId="urn:microsoft.com/office/officeart/2005/8/layout/process1"/>
    <dgm:cxn modelId="{F965BCDF-CB04-40C8-965B-9FDDBC21F187}" type="presParOf" srcId="{689328ED-D1BD-4320-AB86-5AADEA4DB4CB}" destId="{BA17EA73-571D-455B-80C4-43DFAEEF4676}" srcOrd="6" destOrd="0" presId="urn:microsoft.com/office/officeart/2005/8/layout/process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2B4C2267-15D8-439C-A06E-4A7A7D535A62}" type="doc">
      <dgm:prSet loTypeId="urn:microsoft.com/office/officeart/2005/8/layout/lProcess3#1" loCatId="process" qsTypeId="urn:microsoft.com/office/officeart/2005/8/quickstyle/simple1#3" qsCatId="simple" csTypeId="urn:microsoft.com/office/officeart/2005/8/colors/accent1_2#3" csCatId="accent1" phldr="1"/>
      <dgm:spPr/>
      <dgm:t>
        <a:bodyPr/>
        <a:lstStyle/>
        <a:p>
          <a:endParaRPr lang="id-ID"/>
        </a:p>
      </dgm:t>
    </dgm:pt>
    <dgm:pt modelId="{328D4902-8CFB-487F-83E1-41074372CBAC}">
      <dgm:prSet phldrT="[Text]" custT="1"/>
      <dgm:spPr>
        <a:solidFill>
          <a:schemeClr val="tx2">
            <a:lumMod val="75000"/>
          </a:schemeClr>
        </a:solidFill>
        <a:ln>
          <a:noFill/>
        </a:ln>
      </dgm:spPr>
      <dgm:t>
        <a:bodyPr/>
        <a:lstStyle/>
        <a:p>
          <a:endParaRPr lang="id-ID" sz="1050" dirty="0">
            <a:solidFill>
              <a:schemeClr val="bg1">
                <a:lumMod val="85000"/>
              </a:schemeClr>
            </a:solidFill>
          </a:endParaRPr>
        </a:p>
        <a:p>
          <a:endParaRPr lang="id-ID" sz="1050" dirty="0">
            <a:solidFill>
              <a:schemeClr val="bg1">
                <a:lumMod val="85000"/>
              </a:schemeClr>
            </a:solidFill>
          </a:endParaRPr>
        </a:p>
        <a:p>
          <a:r>
            <a:rPr lang="id-ID" sz="1100" dirty="0">
              <a:solidFill>
                <a:schemeClr val="bg1">
                  <a:lumMod val="85000"/>
                </a:schemeClr>
              </a:solidFill>
            </a:rPr>
            <a:t>Vision</a:t>
          </a:r>
        </a:p>
      </dgm:t>
    </dgm:pt>
    <dgm:pt modelId="{D5C8519F-D5CE-4BA5-88B4-1A39526BCAF0}" type="parTrans" cxnId="{008B7B52-347C-43C8-9D57-9605EC1BE1F3}">
      <dgm:prSet/>
      <dgm:spPr/>
      <dgm:t>
        <a:bodyPr/>
        <a:lstStyle/>
        <a:p>
          <a:endParaRPr lang="id-ID"/>
        </a:p>
      </dgm:t>
    </dgm:pt>
    <dgm:pt modelId="{C0FBCBA1-DE8C-4167-B994-850E78839690}" type="sibTrans" cxnId="{008B7B52-347C-43C8-9D57-9605EC1BE1F3}">
      <dgm:prSet/>
      <dgm:spPr/>
      <dgm:t>
        <a:bodyPr/>
        <a:lstStyle/>
        <a:p>
          <a:endParaRPr lang="id-ID"/>
        </a:p>
      </dgm:t>
    </dgm:pt>
    <dgm:pt modelId="{38D92673-0CA6-4ECF-8E3D-7C73E23DE638}">
      <dgm:prSet phldrT="[Text]" custT="1"/>
      <dgm:spPr>
        <a:solidFill>
          <a:schemeClr val="accent1">
            <a:lumMod val="75000"/>
          </a:schemeClr>
        </a:solidFill>
        <a:ln>
          <a:noFill/>
        </a:ln>
      </dgm:spPr>
      <dgm:t>
        <a:bodyPr/>
        <a:lstStyle/>
        <a:p>
          <a:pPr algn="ctr"/>
          <a:endParaRPr lang="id-ID" sz="1100" dirty="0">
            <a:solidFill>
              <a:schemeClr val="bg1">
                <a:lumMod val="85000"/>
              </a:schemeClr>
            </a:solidFill>
          </a:endParaRPr>
        </a:p>
        <a:p>
          <a:pPr algn="ctr"/>
          <a:endParaRPr lang="id-ID" sz="1100" dirty="0">
            <a:solidFill>
              <a:schemeClr val="bg1">
                <a:lumMod val="85000"/>
              </a:schemeClr>
            </a:solidFill>
          </a:endParaRPr>
        </a:p>
        <a:p>
          <a:pPr algn="ctr"/>
          <a:r>
            <a:rPr lang="id-ID" sz="1100" dirty="0">
              <a:solidFill>
                <a:schemeClr val="bg1">
                  <a:lumMod val="85000"/>
                </a:schemeClr>
              </a:solidFill>
            </a:rPr>
            <a:t>Conseptualization</a:t>
          </a:r>
          <a:endParaRPr lang="id-ID" sz="1100" dirty="0"/>
        </a:p>
      </dgm:t>
    </dgm:pt>
    <dgm:pt modelId="{E2CE42D9-FA49-44D1-98FE-9AE568A65EF6}" type="parTrans" cxnId="{DB56E668-A9BC-49CE-AD41-C3FCF45B24B6}">
      <dgm:prSet/>
      <dgm:spPr/>
      <dgm:t>
        <a:bodyPr/>
        <a:lstStyle/>
        <a:p>
          <a:endParaRPr lang="id-ID"/>
        </a:p>
      </dgm:t>
    </dgm:pt>
    <dgm:pt modelId="{A07E3DFA-F9E1-4628-A3E9-3A9BC3EB25B5}" type="sibTrans" cxnId="{DB56E668-A9BC-49CE-AD41-C3FCF45B24B6}">
      <dgm:prSet/>
      <dgm:spPr/>
      <dgm:t>
        <a:bodyPr/>
        <a:lstStyle/>
        <a:p>
          <a:endParaRPr lang="id-ID"/>
        </a:p>
      </dgm:t>
    </dgm:pt>
    <dgm:pt modelId="{D2FF0D14-ACD7-4583-8F84-987EA9663EA7}">
      <dgm:prSet phldrT="[Text]" custT="1"/>
      <dgm:spPr>
        <a:solidFill>
          <a:schemeClr val="accent1">
            <a:lumMod val="60000"/>
            <a:lumOff val="40000"/>
          </a:schemeClr>
        </a:solidFill>
        <a:ln>
          <a:noFill/>
        </a:ln>
      </dgm:spPr>
      <dgm:t>
        <a:bodyPr/>
        <a:lstStyle/>
        <a:p>
          <a:endParaRPr lang="id-ID" sz="1100" dirty="0">
            <a:solidFill>
              <a:schemeClr val="bg1">
                <a:lumMod val="85000"/>
              </a:schemeClr>
            </a:solidFill>
          </a:endParaRPr>
        </a:p>
        <a:p>
          <a:endParaRPr lang="id-ID" sz="1100" dirty="0">
            <a:solidFill>
              <a:schemeClr val="bg1">
                <a:lumMod val="85000"/>
              </a:schemeClr>
            </a:solidFill>
          </a:endParaRPr>
        </a:p>
        <a:p>
          <a:r>
            <a:rPr lang="id-ID" sz="1100" dirty="0">
              <a:solidFill>
                <a:schemeClr val="bg1">
                  <a:lumMod val="85000"/>
                </a:schemeClr>
              </a:solidFill>
            </a:rPr>
            <a:t>Revision</a:t>
          </a:r>
        </a:p>
      </dgm:t>
    </dgm:pt>
    <dgm:pt modelId="{45EFD6B5-D5DA-47C3-9FEF-5FA547E7F865}" type="parTrans" cxnId="{C7CB7AF4-180E-4413-ACF9-F5F37F5A0535}">
      <dgm:prSet/>
      <dgm:spPr/>
      <dgm:t>
        <a:bodyPr/>
        <a:lstStyle/>
        <a:p>
          <a:endParaRPr lang="id-ID"/>
        </a:p>
      </dgm:t>
    </dgm:pt>
    <dgm:pt modelId="{FC223F2B-2485-4DFD-AB43-A1034295544D}" type="sibTrans" cxnId="{C7CB7AF4-180E-4413-ACF9-F5F37F5A0535}">
      <dgm:prSet/>
      <dgm:spPr/>
      <dgm:t>
        <a:bodyPr/>
        <a:lstStyle/>
        <a:p>
          <a:endParaRPr lang="id-ID"/>
        </a:p>
      </dgm:t>
    </dgm:pt>
    <dgm:pt modelId="{60AC4A15-EFE1-495F-BAA4-07DA24DBD17A}">
      <dgm:prSet phldrT="[Text]" custT="1"/>
      <dgm:spPr>
        <a:solidFill>
          <a:schemeClr val="accent1"/>
        </a:solidFill>
        <a:ln>
          <a:noFill/>
        </a:ln>
      </dgm:spPr>
      <dgm:t>
        <a:bodyPr/>
        <a:lstStyle/>
        <a:p>
          <a:endParaRPr lang="id-ID" sz="1100" dirty="0">
            <a:solidFill>
              <a:schemeClr val="bg1">
                <a:lumMod val="85000"/>
              </a:schemeClr>
            </a:solidFill>
          </a:endParaRPr>
        </a:p>
        <a:p>
          <a:endParaRPr lang="id-ID" sz="1100" dirty="0">
            <a:solidFill>
              <a:schemeClr val="bg1">
                <a:lumMod val="85000"/>
              </a:schemeClr>
            </a:solidFill>
          </a:endParaRPr>
        </a:p>
        <a:p>
          <a:r>
            <a:rPr lang="id-ID" sz="1100" dirty="0">
              <a:solidFill>
                <a:schemeClr val="bg1">
                  <a:lumMod val="85000"/>
                </a:schemeClr>
              </a:solidFill>
            </a:rPr>
            <a:t>Proposal</a:t>
          </a:r>
        </a:p>
      </dgm:t>
    </dgm:pt>
    <dgm:pt modelId="{729A8FAF-7DDA-48F9-BF36-3D62AE91FE1F}" type="parTrans" cxnId="{D0D5926A-BE29-4705-A6D6-B14972A106E5}">
      <dgm:prSet/>
      <dgm:spPr/>
      <dgm:t>
        <a:bodyPr/>
        <a:lstStyle/>
        <a:p>
          <a:endParaRPr lang="id-ID"/>
        </a:p>
      </dgm:t>
    </dgm:pt>
    <dgm:pt modelId="{6B25177D-CD89-4B81-AA27-04DE142DBF3C}" type="sibTrans" cxnId="{D0D5926A-BE29-4705-A6D6-B14972A106E5}">
      <dgm:prSet/>
      <dgm:spPr/>
      <dgm:t>
        <a:bodyPr/>
        <a:lstStyle/>
        <a:p>
          <a:endParaRPr lang="id-ID"/>
        </a:p>
      </dgm:t>
    </dgm:pt>
    <dgm:pt modelId="{D8C256EE-19CC-43E2-A16D-84EB9098455C}">
      <dgm:prSet phldrT="[Text]"/>
      <dgm:spPr>
        <a:solidFill>
          <a:schemeClr val="accent1">
            <a:lumMod val="50000"/>
          </a:schemeClr>
        </a:solidFill>
        <a:ln>
          <a:noFill/>
        </a:ln>
      </dgm:spPr>
      <dgm:t>
        <a:bodyPr/>
        <a:lstStyle/>
        <a:p>
          <a:endParaRPr lang="id-ID" dirty="0">
            <a:solidFill>
              <a:schemeClr val="bg1">
                <a:lumMod val="85000"/>
              </a:schemeClr>
            </a:solidFill>
          </a:endParaRPr>
        </a:p>
        <a:p>
          <a:endParaRPr lang="id-ID" dirty="0">
            <a:solidFill>
              <a:schemeClr val="bg1">
                <a:lumMod val="85000"/>
              </a:schemeClr>
            </a:solidFill>
          </a:endParaRPr>
        </a:p>
        <a:p>
          <a:r>
            <a:rPr lang="id-ID" dirty="0">
              <a:solidFill>
                <a:schemeClr val="bg1">
                  <a:lumMod val="85000"/>
                </a:schemeClr>
              </a:solidFill>
            </a:rPr>
            <a:t>Brainstorm</a:t>
          </a:r>
        </a:p>
      </dgm:t>
    </dgm:pt>
    <dgm:pt modelId="{65C19C87-FE1B-473A-B3AC-306D4BB27B51}" type="parTrans" cxnId="{84368C46-30E5-4D4D-938B-7DE797611575}">
      <dgm:prSet/>
      <dgm:spPr/>
      <dgm:t>
        <a:bodyPr/>
        <a:lstStyle/>
        <a:p>
          <a:endParaRPr lang="id-ID"/>
        </a:p>
      </dgm:t>
    </dgm:pt>
    <dgm:pt modelId="{1B76385D-8145-4A19-BD6A-E54F93E17E7D}" type="sibTrans" cxnId="{84368C46-30E5-4D4D-938B-7DE797611575}">
      <dgm:prSet/>
      <dgm:spPr/>
      <dgm:t>
        <a:bodyPr/>
        <a:lstStyle/>
        <a:p>
          <a:endParaRPr lang="id-ID"/>
        </a:p>
      </dgm:t>
    </dgm:pt>
    <dgm:pt modelId="{50F7950A-D2A3-4413-A249-711F8CCF1EBA}" type="pres">
      <dgm:prSet presAssocID="{2B4C2267-15D8-439C-A06E-4A7A7D535A62}" presName="Name0" presStyleCnt="0">
        <dgm:presLayoutVars>
          <dgm:chPref val="3"/>
          <dgm:dir/>
          <dgm:animLvl val="lvl"/>
          <dgm:resizeHandles/>
        </dgm:presLayoutVars>
      </dgm:prSet>
      <dgm:spPr/>
    </dgm:pt>
    <dgm:pt modelId="{2AD3D5A4-0DFD-4A2B-A0CD-7AE2715C1878}" type="pres">
      <dgm:prSet presAssocID="{328D4902-8CFB-487F-83E1-41074372CBAC}" presName="horFlow" presStyleCnt="0"/>
      <dgm:spPr/>
    </dgm:pt>
    <dgm:pt modelId="{33D9AF37-21E2-43DC-A3F0-73462ADF44C8}" type="pres">
      <dgm:prSet presAssocID="{328D4902-8CFB-487F-83E1-41074372CBAC}" presName="bigChev" presStyleLbl="node1" presStyleIdx="0" presStyleCnt="5" custLinFactNeighborX="83980"/>
      <dgm:spPr/>
    </dgm:pt>
    <dgm:pt modelId="{7C7BDC3E-852E-4D1B-B219-B25359C38235}" type="pres">
      <dgm:prSet presAssocID="{328D4902-8CFB-487F-83E1-41074372CBAC}" presName="vSp" presStyleCnt="0"/>
      <dgm:spPr/>
    </dgm:pt>
    <dgm:pt modelId="{6575D3D2-AA4B-42AB-BC86-C9E180FF6C9B}" type="pres">
      <dgm:prSet presAssocID="{D8C256EE-19CC-43E2-A16D-84EB9098455C}" presName="horFlow" presStyleCnt="0"/>
      <dgm:spPr/>
    </dgm:pt>
    <dgm:pt modelId="{32E9C405-7170-428A-AE01-6818D0EAB4CB}" type="pres">
      <dgm:prSet presAssocID="{D8C256EE-19CC-43E2-A16D-84EB9098455C}" presName="bigChev" presStyleLbl="node1" presStyleIdx="1" presStyleCnt="5" custLinFactX="22549" custLinFactNeighborX="100000"/>
      <dgm:spPr/>
    </dgm:pt>
    <dgm:pt modelId="{1F29D896-BF52-4C26-81FB-9DB69D577EA7}" type="pres">
      <dgm:prSet presAssocID="{D8C256EE-19CC-43E2-A16D-84EB9098455C}" presName="vSp" presStyleCnt="0"/>
      <dgm:spPr/>
    </dgm:pt>
    <dgm:pt modelId="{9B1345E3-84D4-42F0-9133-03F470635842}" type="pres">
      <dgm:prSet presAssocID="{38D92673-0CA6-4ECF-8E3D-7C73E23DE638}" presName="horFlow" presStyleCnt="0"/>
      <dgm:spPr/>
    </dgm:pt>
    <dgm:pt modelId="{1013B523-8D79-4A03-860D-C1BBA5BCCD24}" type="pres">
      <dgm:prSet presAssocID="{38D92673-0CA6-4ECF-8E3D-7C73E23DE638}" presName="bigChev" presStyleLbl="node1" presStyleIdx="2" presStyleCnt="5" custScaleX="150243" custLinFactNeighborX="92207"/>
      <dgm:spPr/>
    </dgm:pt>
    <dgm:pt modelId="{05DCF67A-E1A6-4674-8147-40902D1394AC}" type="pres">
      <dgm:prSet presAssocID="{38D92673-0CA6-4ECF-8E3D-7C73E23DE638}" presName="vSp" presStyleCnt="0"/>
      <dgm:spPr/>
    </dgm:pt>
    <dgm:pt modelId="{904C3034-0566-4AD6-A998-0D3C6434DCA7}" type="pres">
      <dgm:prSet presAssocID="{60AC4A15-EFE1-495F-BAA4-07DA24DBD17A}" presName="horFlow" presStyleCnt="0"/>
      <dgm:spPr/>
    </dgm:pt>
    <dgm:pt modelId="{ED29A655-4767-4609-9E2C-FB58A49C0A1C}" type="pres">
      <dgm:prSet presAssocID="{60AC4A15-EFE1-495F-BAA4-07DA24DBD17A}" presName="bigChev" presStyleLbl="node1" presStyleIdx="3" presStyleCnt="5" custLinFactX="22549" custLinFactNeighborX="100000"/>
      <dgm:spPr/>
    </dgm:pt>
    <dgm:pt modelId="{372A9009-FFE4-43A6-9070-B4A9B5D456DC}" type="pres">
      <dgm:prSet presAssocID="{60AC4A15-EFE1-495F-BAA4-07DA24DBD17A}" presName="vSp" presStyleCnt="0"/>
      <dgm:spPr/>
    </dgm:pt>
    <dgm:pt modelId="{32696A98-6625-47F5-A699-21D1D460CDF1}" type="pres">
      <dgm:prSet presAssocID="{D2FF0D14-ACD7-4583-8F84-987EA9663EA7}" presName="horFlow" presStyleCnt="0"/>
      <dgm:spPr/>
    </dgm:pt>
    <dgm:pt modelId="{D95C1C00-2D5A-4D71-BCF4-A8DB89B8812E}" type="pres">
      <dgm:prSet presAssocID="{D2FF0D14-ACD7-4583-8F84-987EA9663EA7}" presName="bigChev" presStyleLbl="node1" presStyleIdx="4" presStyleCnt="5" custLinFactNeighborX="84686"/>
      <dgm:spPr/>
    </dgm:pt>
  </dgm:ptLst>
  <dgm:cxnLst>
    <dgm:cxn modelId="{27A6EC29-0E78-46FC-8BA5-EC941B220406}" type="presOf" srcId="{D8C256EE-19CC-43E2-A16D-84EB9098455C}" destId="{32E9C405-7170-428A-AE01-6818D0EAB4CB}" srcOrd="0" destOrd="0" presId="urn:microsoft.com/office/officeart/2005/8/layout/lProcess3#1"/>
    <dgm:cxn modelId="{2DF3BA44-D246-44F0-A234-5800D3F20BF0}" type="presOf" srcId="{60AC4A15-EFE1-495F-BAA4-07DA24DBD17A}" destId="{ED29A655-4767-4609-9E2C-FB58A49C0A1C}" srcOrd="0" destOrd="0" presId="urn:microsoft.com/office/officeart/2005/8/layout/lProcess3#1"/>
    <dgm:cxn modelId="{84368C46-30E5-4D4D-938B-7DE797611575}" srcId="{2B4C2267-15D8-439C-A06E-4A7A7D535A62}" destId="{D8C256EE-19CC-43E2-A16D-84EB9098455C}" srcOrd="1" destOrd="0" parTransId="{65C19C87-FE1B-473A-B3AC-306D4BB27B51}" sibTransId="{1B76385D-8145-4A19-BD6A-E54F93E17E7D}"/>
    <dgm:cxn modelId="{DB56E668-A9BC-49CE-AD41-C3FCF45B24B6}" srcId="{2B4C2267-15D8-439C-A06E-4A7A7D535A62}" destId="{38D92673-0CA6-4ECF-8E3D-7C73E23DE638}" srcOrd="2" destOrd="0" parTransId="{E2CE42D9-FA49-44D1-98FE-9AE568A65EF6}" sibTransId="{A07E3DFA-F9E1-4628-A3E9-3A9BC3EB25B5}"/>
    <dgm:cxn modelId="{D0D5926A-BE29-4705-A6D6-B14972A106E5}" srcId="{2B4C2267-15D8-439C-A06E-4A7A7D535A62}" destId="{60AC4A15-EFE1-495F-BAA4-07DA24DBD17A}" srcOrd="3" destOrd="0" parTransId="{729A8FAF-7DDA-48F9-BF36-3D62AE91FE1F}" sibTransId="{6B25177D-CD89-4B81-AA27-04DE142DBF3C}"/>
    <dgm:cxn modelId="{008B7B52-347C-43C8-9D57-9605EC1BE1F3}" srcId="{2B4C2267-15D8-439C-A06E-4A7A7D535A62}" destId="{328D4902-8CFB-487F-83E1-41074372CBAC}" srcOrd="0" destOrd="0" parTransId="{D5C8519F-D5CE-4BA5-88B4-1A39526BCAF0}" sibTransId="{C0FBCBA1-DE8C-4167-B994-850E78839690}"/>
    <dgm:cxn modelId="{C996E98D-688B-4077-9E09-BBC03E0FA094}" type="presOf" srcId="{2B4C2267-15D8-439C-A06E-4A7A7D535A62}" destId="{50F7950A-D2A3-4413-A249-711F8CCF1EBA}" srcOrd="0" destOrd="0" presId="urn:microsoft.com/office/officeart/2005/8/layout/lProcess3#1"/>
    <dgm:cxn modelId="{D922FFD3-19E9-4320-8583-8EFEB46166AD}" type="presOf" srcId="{328D4902-8CFB-487F-83E1-41074372CBAC}" destId="{33D9AF37-21E2-43DC-A3F0-73462ADF44C8}" srcOrd="0" destOrd="0" presId="urn:microsoft.com/office/officeart/2005/8/layout/lProcess3#1"/>
    <dgm:cxn modelId="{1B9DF5E4-CE37-43E1-94E1-1E89966360A1}" type="presOf" srcId="{38D92673-0CA6-4ECF-8E3D-7C73E23DE638}" destId="{1013B523-8D79-4A03-860D-C1BBA5BCCD24}" srcOrd="0" destOrd="0" presId="urn:microsoft.com/office/officeart/2005/8/layout/lProcess3#1"/>
    <dgm:cxn modelId="{EE90ABEB-2DD6-484D-A12E-26884952906C}" type="presOf" srcId="{D2FF0D14-ACD7-4583-8F84-987EA9663EA7}" destId="{D95C1C00-2D5A-4D71-BCF4-A8DB89B8812E}" srcOrd="0" destOrd="0" presId="urn:microsoft.com/office/officeart/2005/8/layout/lProcess3#1"/>
    <dgm:cxn modelId="{C7CB7AF4-180E-4413-ACF9-F5F37F5A0535}" srcId="{2B4C2267-15D8-439C-A06E-4A7A7D535A62}" destId="{D2FF0D14-ACD7-4583-8F84-987EA9663EA7}" srcOrd="4" destOrd="0" parTransId="{45EFD6B5-D5DA-47C3-9FEF-5FA547E7F865}" sibTransId="{FC223F2B-2485-4DFD-AB43-A1034295544D}"/>
    <dgm:cxn modelId="{78E7EA9A-1771-4F6F-ABA4-83040FC14042}" type="presParOf" srcId="{50F7950A-D2A3-4413-A249-711F8CCF1EBA}" destId="{2AD3D5A4-0DFD-4A2B-A0CD-7AE2715C1878}" srcOrd="0" destOrd="0" presId="urn:microsoft.com/office/officeart/2005/8/layout/lProcess3#1"/>
    <dgm:cxn modelId="{000267BE-7839-4064-A194-89E220568AC9}" type="presParOf" srcId="{2AD3D5A4-0DFD-4A2B-A0CD-7AE2715C1878}" destId="{33D9AF37-21E2-43DC-A3F0-73462ADF44C8}" srcOrd="0" destOrd="0" presId="urn:microsoft.com/office/officeart/2005/8/layout/lProcess3#1"/>
    <dgm:cxn modelId="{9D54E29D-F8FD-42C5-B56C-4587BB0E60EA}" type="presParOf" srcId="{50F7950A-D2A3-4413-A249-711F8CCF1EBA}" destId="{7C7BDC3E-852E-4D1B-B219-B25359C38235}" srcOrd="1" destOrd="0" presId="urn:microsoft.com/office/officeart/2005/8/layout/lProcess3#1"/>
    <dgm:cxn modelId="{05C835E8-53B3-4DEF-9734-18B7B202A5E9}" type="presParOf" srcId="{50F7950A-D2A3-4413-A249-711F8CCF1EBA}" destId="{6575D3D2-AA4B-42AB-BC86-C9E180FF6C9B}" srcOrd="2" destOrd="0" presId="urn:microsoft.com/office/officeart/2005/8/layout/lProcess3#1"/>
    <dgm:cxn modelId="{1253C0C7-6883-4E8F-A548-9221C2BBA651}" type="presParOf" srcId="{6575D3D2-AA4B-42AB-BC86-C9E180FF6C9B}" destId="{32E9C405-7170-428A-AE01-6818D0EAB4CB}" srcOrd="0" destOrd="0" presId="urn:microsoft.com/office/officeart/2005/8/layout/lProcess3#1"/>
    <dgm:cxn modelId="{803EE26A-2F5C-4FBE-92CF-6FD3C559B813}" type="presParOf" srcId="{50F7950A-D2A3-4413-A249-711F8CCF1EBA}" destId="{1F29D896-BF52-4C26-81FB-9DB69D577EA7}" srcOrd="3" destOrd="0" presId="urn:microsoft.com/office/officeart/2005/8/layout/lProcess3#1"/>
    <dgm:cxn modelId="{44A1C4E2-710D-430D-A3DE-A0FF442854E6}" type="presParOf" srcId="{50F7950A-D2A3-4413-A249-711F8CCF1EBA}" destId="{9B1345E3-84D4-42F0-9133-03F470635842}" srcOrd="4" destOrd="0" presId="urn:microsoft.com/office/officeart/2005/8/layout/lProcess3#1"/>
    <dgm:cxn modelId="{19E80689-E70E-4736-9CB2-17F10FDC9CA6}" type="presParOf" srcId="{9B1345E3-84D4-42F0-9133-03F470635842}" destId="{1013B523-8D79-4A03-860D-C1BBA5BCCD24}" srcOrd="0" destOrd="0" presId="urn:microsoft.com/office/officeart/2005/8/layout/lProcess3#1"/>
    <dgm:cxn modelId="{DC61DC35-BF47-45E8-9FFE-6A84FC97F8AD}" type="presParOf" srcId="{50F7950A-D2A3-4413-A249-711F8CCF1EBA}" destId="{05DCF67A-E1A6-4674-8147-40902D1394AC}" srcOrd="5" destOrd="0" presId="urn:microsoft.com/office/officeart/2005/8/layout/lProcess3#1"/>
    <dgm:cxn modelId="{0D02968D-437E-4834-B62D-C93DB20E6536}" type="presParOf" srcId="{50F7950A-D2A3-4413-A249-711F8CCF1EBA}" destId="{904C3034-0566-4AD6-A998-0D3C6434DCA7}" srcOrd="6" destOrd="0" presId="urn:microsoft.com/office/officeart/2005/8/layout/lProcess3#1"/>
    <dgm:cxn modelId="{0F74880C-1DC8-4436-8E70-D95FDACACDAF}" type="presParOf" srcId="{904C3034-0566-4AD6-A998-0D3C6434DCA7}" destId="{ED29A655-4767-4609-9E2C-FB58A49C0A1C}" srcOrd="0" destOrd="0" presId="urn:microsoft.com/office/officeart/2005/8/layout/lProcess3#1"/>
    <dgm:cxn modelId="{7345D5BB-24DE-458E-8755-880153061045}" type="presParOf" srcId="{50F7950A-D2A3-4413-A249-711F8CCF1EBA}" destId="{372A9009-FFE4-43A6-9070-B4A9B5D456DC}" srcOrd="7" destOrd="0" presId="urn:microsoft.com/office/officeart/2005/8/layout/lProcess3#1"/>
    <dgm:cxn modelId="{6E18660F-4088-4011-81DD-2347FCEE29F0}" type="presParOf" srcId="{50F7950A-D2A3-4413-A249-711F8CCF1EBA}" destId="{32696A98-6625-47F5-A699-21D1D460CDF1}" srcOrd="8" destOrd="0" presId="urn:microsoft.com/office/officeart/2005/8/layout/lProcess3#1"/>
    <dgm:cxn modelId="{84CD1B30-DB7C-471A-B5B0-9BF696BF5C52}" type="presParOf" srcId="{32696A98-6625-47F5-A699-21D1D460CDF1}" destId="{D95C1C00-2D5A-4D71-BCF4-A8DB89B8812E}" srcOrd="0" destOrd="0" presId="urn:microsoft.com/office/officeart/2005/8/layout/lProcess3#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6DE3D31-7120-4837-96C8-E9CA6CBFA2C7}">
      <dsp:nvSpPr>
        <dsp:cNvPr id="0" name=""/>
        <dsp:cNvSpPr/>
      </dsp:nvSpPr>
      <dsp:spPr>
        <a:xfrm>
          <a:off x="2182882" y="1296407"/>
          <a:ext cx="953084" cy="953084"/>
        </a:xfrm>
        <a:prstGeom prst="ellipse">
          <a:avLst/>
        </a:prstGeom>
        <a:solidFill>
          <a:schemeClr val="accent1">
            <a:lumMod val="50000"/>
            <a:alpha val="75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17780" tIns="17780" rIns="17780" bIns="17780" numCol="1" spcCol="1270" anchor="ctr" anchorCtr="0">
          <a:noAutofit/>
        </a:bodyPr>
        <a:lstStyle/>
        <a:p>
          <a:pPr marL="0" lvl="0" indent="0" algn="ctr" defTabSz="622300">
            <a:lnSpc>
              <a:spcPct val="90000"/>
            </a:lnSpc>
            <a:spcBef>
              <a:spcPct val="0"/>
            </a:spcBef>
            <a:spcAft>
              <a:spcPct val="35000"/>
            </a:spcAft>
            <a:buNone/>
          </a:pPr>
          <a:endParaRPr lang="id-ID" sz="1400" b="1" kern="1200" dirty="0">
            <a:solidFill>
              <a:schemeClr val="bg1">
                <a:lumMod val="95000"/>
              </a:schemeClr>
            </a:solidFill>
          </a:endParaRPr>
        </a:p>
        <a:p>
          <a:pPr marL="0" lvl="0" indent="0" algn="ctr" defTabSz="622300">
            <a:lnSpc>
              <a:spcPct val="90000"/>
            </a:lnSpc>
            <a:spcBef>
              <a:spcPct val="0"/>
            </a:spcBef>
            <a:spcAft>
              <a:spcPct val="35000"/>
            </a:spcAft>
            <a:buNone/>
          </a:pPr>
          <a:endParaRPr lang="id-ID" sz="1400" b="1" kern="1200" dirty="0">
            <a:solidFill>
              <a:schemeClr val="bg1">
                <a:lumMod val="95000"/>
              </a:schemeClr>
            </a:solidFill>
          </a:endParaRPr>
        </a:p>
        <a:p>
          <a:pPr marL="0" lvl="0" indent="0" algn="ctr" defTabSz="622300">
            <a:lnSpc>
              <a:spcPct val="90000"/>
            </a:lnSpc>
            <a:spcBef>
              <a:spcPct val="0"/>
            </a:spcBef>
            <a:spcAft>
              <a:spcPct val="35000"/>
            </a:spcAft>
            <a:buNone/>
          </a:pPr>
          <a:r>
            <a:rPr lang="id-ID" sz="1300" b="0" kern="1200" dirty="0">
              <a:solidFill>
                <a:schemeClr val="bg1">
                  <a:lumMod val="95000"/>
                </a:schemeClr>
              </a:solidFill>
            </a:rPr>
            <a:t>Design</a:t>
          </a:r>
        </a:p>
      </dsp:txBody>
      <dsp:txXfrm>
        <a:off x="2322458" y="1435983"/>
        <a:ext cx="673932" cy="673932"/>
      </dsp:txXfrm>
    </dsp:sp>
    <dsp:sp modelId="{62BD6367-7EE4-4A8D-A4E9-9EAD6B380127}">
      <dsp:nvSpPr>
        <dsp:cNvPr id="0" name=""/>
        <dsp:cNvSpPr/>
      </dsp:nvSpPr>
      <dsp:spPr>
        <a:xfrm>
          <a:off x="1944616" y="-222740"/>
          <a:ext cx="1429616" cy="1429616"/>
        </a:xfrm>
        <a:prstGeom prst="ellipse">
          <a:avLst/>
        </a:prstGeom>
        <a:solidFill>
          <a:schemeClr val="bg2">
            <a:lumMod val="75000"/>
            <a:alpha val="80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endParaRPr lang="id-ID" sz="1200" kern="1200" dirty="0">
            <a:solidFill>
              <a:schemeClr val="bg1">
                <a:lumMod val="95000"/>
              </a:schemeClr>
            </a:solidFill>
          </a:endParaRPr>
        </a:p>
        <a:p>
          <a:pPr marL="0" lvl="0" indent="0" algn="ctr" defTabSz="533400">
            <a:lnSpc>
              <a:spcPct val="90000"/>
            </a:lnSpc>
            <a:spcBef>
              <a:spcPct val="0"/>
            </a:spcBef>
            <a:spcAft>
              <a:spcPct val="35000"/>
            </a:spcAft>
            <a:buNone/>
          </a:pPr>
          <a:endParaRPr lang="id-ID" sz="1200" kern="1200" dirty="0">
            <a:solidFill>
              <a:schemeClr val="bg1">
                <a:lumMod val="95000"/>
              </a:schemeClr>
            </a:solidFill>
          </a:endParaRPr>
        </a:p>
        <a:p>
          <a:pPr marL="0" lvl="0" indent="0" algn="ctr" defTabSz="533400">
            <a:lnSpc>
              <a:spcPct val="90000"/>
            </a:lnSpc>
            <a:spcBef>
              <a:spcPct val="0"/>
            </a:spcBef>
            <a:spcAft>
              <a:spcPct val="35000"/>
            </a:spcAft>
            <a:buNone/>
          </a:pPr>
          <a:r>
            <a:rPr lang="id-ID" sz="1200" kern="1200" dirty="0">
              <a:solidFill>
                <a:schemeClr val="bg1">
                  <a:lumMod val="95000"/>
                </a:schemeClr>
              </a:solidFill>
            </a:rPr>
            <a:t>Audio</a:t>
          </a:r>
        </a:p>
      </dsp:txBody>
      <dsp:txXfrm>
        <a:off x="2153978" y="-13378"/>
        <a:ext cx="1010892" cy="1010892"/>
      </dsp:txXfrm>
    </dsp:sp>
    <dsp:sp modelId="{7C7B38D6-567A-4CEA-8C42-B85BE090CDDA}">
      <dsp:nvSpPr>
        <dsp:cNvPr id="0" name=""/>
        <dsp:cNvSpPr/>
      </dsp:nvSpPr>
      <dsp:spPr>
        <a:xfrm>
          <a:off x="3225498" y="1058141"/>
          <a:ext cx="1429616" cy="1429616"/>
        </a:xfrm>
        <a:prstGeom prst="ellipse">
          <a:avLst/>
        </a:prstGeom>
        <a:solidFill>
          <a:schemeClr val="bg2">
            <a:lumMod val="50000"/>
            <a:alpha val="80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endParaRPr lang="id-ID" sz="1200" kern="1200" dirty="0">
            <a:solidFill>
              <a:schemeClr val="bg1">
                <a:lumMod val="95000"/>
              </a:schemeClr>
            </a:solidFill>
          </a:endParaRPr>
        </a:p>
        <a:p>
          <a:pPr marL="0" lvl="0" indent="0" algn="ctr" defTabSz="533400">
            <a:lnSpc>
              <a:spcPct val="90000"/>
            </a:lnSpc>
            <a:spcBef>
              <a:spcPct val="0"/>
            </a:spcBef>
            <a:spcAft>
              <a:spcPct val="35000"/>
            </a:spcAft>
            <a:buNone/>
          </a:pPr>
          <a:endParaRPr lang="id-ID" sz="1200" kern="1200" dirty="0">
            <a:solidFill>
              <a:schemeClr val="bg1">
                <a:lumMod val="95000"/>
              </a:schemeClr>
            </a:solidFill>
          </a:endParaRPr>
        </a:p>
        <a:p>
          <a:pPr marL="0" lvl="0" indent="0" algn="ctr" defTabSz="533400">
            <a:lnSpc>
              <a:spcPct val="90000"/>
            </a:lnSpc>
            <a:spcBef>
              <a:spcPct val="0"/>
            </a:spcBef>
            <a:spcAft>
              <a:spcPct val="35000"/>
            </a:spcAft>
            <a:buNone/>
          </a:pPr>
          <a:r>
            <a:rPr lang="id-ID" sz="1200" kern="1200" dirty="0">
              <a:solidFill>
                <a:schemeClr val="bg1">
                  <a:lumMod val="95000"/>
                </a:schemeClr>
              </a:solidFill>
            </a:rPr>
            <a:t>Photo</a:t>
          </a:r>
        </a:p>
      </dsp:txBody>
      <dsp:txXfrm>
        <a:off x="3434860" y="1267503"/>
        <a:ext cx="1010892" cy="1010892"/>
      </dsp:txXfrm>
    </dsp:sp>
    <dsp:sp modelId="{44FD1CE5-E63B-4BE0-9DC0-4F9576717155}">
      <dsp:nvSpPr>
        <dsp:cNvPr id="0" name=""/>
        <dsp:cNvSpPr/>
      </dsp:nvSpPr>
      <dsp:spPr>
        <a:xfrm>
          <a:off x="1944616" y="2339023"/>
          <a:ext cx="1429616" cy="1429616"/>
        </a:xfrm>
        <a:prstGeom prst="ellipse">
          <a:avLst/>
        </a:prstGeom>
        <a:solidFill>
          <a:schemeClr val="accent1">
            <a:alpha val="80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endParaRPr lang="id-ID" sz="1200" kern="1200" dirty="0">
            <a:solidFill>
              <a:schemeClr val="bg1">
                <a:lumMod val="95000"/>
              </a:schemeClr>
            </a:solidFill>
          </a:endParaRPr>
        </a:p>
        <a:p>
          <a:pPr marL="0" lvl="0" indent="0" algn="ctr" defTabSz="533400">
            <a:lnSpc>
              <a:spcPct val="90000"/>
            </a:lnSpc>
            <a:spcBef>
              <a:spcPct val="0"/>
            </a:spcBef>
            <a:spcAft>
              <a:spcPct val="35000"/>
            </a:spcAft>
            <a:buNone/>
          </a:pPr>
          <a:endParaRPr lang="id-ID" sz="1200" kern="1200" dirty="0">
            <a:solidFill>
              <a:schemeClr val="bg1">
                <a:lumMod val="95000"/>
              </a:schemeClr>
            </a:solidFill>
          </a:endParaRPr>
        </a:p>
        <a:p>
          <a:pPr marL="0" lvl="0" indent="0" algn="ctr" defTabSz="533400">
            <a:lnSpc>
              <a:spcPct val="90000"/>
            </a:lnSpc>
            <a:spcBef>
              <a:spcPct val="0"/>
            </a:spcBef>
            <a:spcAft>
              <a:spcPct val="35000"/>
            </a:spcAft>
            <a:buNone/>
          </a:pPr>
          <a:r>
            <a:rPr lang="id-ID" sz="1200" kern="1200" dirty="0">
              <a:solidFill>
                <a:schemeClr val="bg1">
                  <a:lumMod val="95000"/>
                </a:schemeClr>
              </a:solidFill>
            </a:rPr>
            <a:t>Animation</a:t>
          </a:r>
        </a:p>
      </dsp:txBody>
      <dsp:txXfrm>
        <a:off x="2153978" y="2548385"/>
        <a:ext cx="1010892" cy="1010892"/>
      </dsp:txXfrm>
    </dsp:sp>
    <dsp:sp modelId="{10A39602-F471-410A-AFB8-03B24C9FD0A1}">
      <dsp:nvSpPr>
        <dsp:cNvPr id="0" name=""/>
        <dsp:cNvSpPr/>
      </dsp:nvSpPr>
      <dsp:spPr>
        <a:xfrm>
          <a:off x="663733" y="1058141"/>
          <a:ext cx="1429616" cy="1429616"/>
        </a:xfrm>
        <a:prstGeom prst="ellipse">
          <a:avLst/>
        </a:prstGeom>
        <a:solidFill>
          <a:schemeClr val="accent1">
            <a:lumMod val="60000"/>
            <a:lumOff val="40000"/>
            <a:alpha val="80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endParaRPr lang="id-ID" sz="1200" kern="1200" dirty="0">
            <a:solidFill>
              <a:schemeClr val="bg1">
                <a:lumMod val="95000"/>
              </a:schemeClr>
            </a:solidFill>
          </a:endParaRPr>
        </a:p>
        <a:p>
          <a:pPr marL="0" lvl="0" indent="0" algn="ctr" defTabSz="533400">
            <a:lnSpc>
              <a:spcPct val="90000"/>
            </a:lnSpc>
            <a:spcBef>
              <a:spcPct val="0"/>
            </a:spcBef>
            <a:spcAft>
              <a:spcPct val="35000"/>
            </a:spcAft>
            <a:buNone/>
          </a:pPr>
          <a:endParaRPr lang="id-ID" sz="1200" kern="1200" dirty="0">
            <a:solidFill>
              <a:schemeClr val="bg1">
                <a:lumMod val="95000"/>
              </a:schemeClr>
            </a:solidFill>
          </a:endParaRPr>
        </a:p>
        <a:p>
          <a:pPr marL="0" lvl="0" indent="0" algn="ctr" defTabSz="533400">
            <a:lnSpc>
              <a:spcPct val="90000"/>
            </a:lnSpc>
            <a:spcBef>
              <a:spcPct val="0"/>
            </a:spcBef>
            <a:spcAft>
              <a:spcPct val="35000"/>
            </a:spcAft>
            <a:buNone/>
          </a:pPr>
          <a:r>
            <a:rPr lang="id-ID" sz="1200" kern="1200" dirty="0">
              <a:solidFill>
                <a:schemeClr val="bg1">
                  <a:lumMod val="95000"/>
                </a:schemeClr>
              </a:solidFill>
            </a:rPr>
            <a:t>Video</a:t>
          </a:r>
        </a:p>
      </dsp:txBody>
      <dsp:txXfrm>
        <a:off x="873095" y="1267503"/>
        <a:ext cx="1010892" cy="1010892"/>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8D4009D-19F9-415C-86B3-274DDBF90491}">
      <dsp:nvSpPr>
        <dsp:cNvPr id="0" name=""/>
        <dsp:cNvSpPr/>
      </dsp:nvSpPr>
      <dsp:spPr>
        <a:xfrm>
          <a:off x="4046" y="2832279"/>
          <a:ext cx="1769229" cy="1193440"/>
        </a:xfrm>
        <a:prstGeom prst="flowChartPredefinedProcess">
          <a:avLst/>
        </a:prstGeom>
        <a:solidFill>
          <a:schemeClr val="bg1">
            <a:lumMod val="95000"/>
          </a:schemeClr>
        </a:solidFill>
        <a:ln w="50800" cap="flat" cmpd="sng" algn="ctr">
          <a:solidFill>
            <a:schemeClr val="accent1">
              <a:lumMod val="5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endParaRPr lang="id-ID" sz="1400" kern="1200" dirty="0">
            <a:solidFill>
              <a:schemeClr val="bg2">
                <a:lumMod val="50000"/>
              </a:schemeClr>
            </a:solidFill>
          </a:endParaRPr>
        </a:p>
        <a:p>
          <a:pPr marL="0" lvl="0" indent="0" algn="ctr" defTabSz="622300">
            <a:lnSpc>
              <a:spcPct val="90000"/>
            </a:lnSpc>
            <a:spcBef>
              <a:spcPct val="0"/>
            </a:spcBef>
            <a:spcAft>
              <a:spcPct val="35000"/>
            </a:spcAft>
            <a:buNone/>
          </a:pPr>
          <a:endParaRPr lang="id-ID" sz="1400" kern="1200" dirty="0">
            <a:solidFill>
              <a:schemeClr val="bg2">
                <a:lumMod val="50000"/>
              </a:schemeClr>
            </a:solidFill>
          </a:endParaRPr>
        </a:p>
        <a:p>
          <a:pPr marL="0" lvl="0" indent="0" algn="ctr" defTabSz="622300">
            <a:lnSpc>
              <a:spcPct val="90000"/>
            </a:lnSpc>
            <a:spcBef>
              <a:spcPct val="0"/>
            </a:spcBef>
            <a:spcAft>
              <a:spcPct val="35000"/>
            </a:spcAft>
            <a:buNone/>
          </a:pPr>
          <a:endParaRPr lang="id-ID" sz="1400" kern="1200" dirty="0">
            <a:solidFill>
              <a:schemeClr val="bg2">
                <a:lumMod val="50000"/>
              </a:schemeClr>
            </a:solidFill>
          </a:endParaRPr>
        </a:p>
        <a:p>
          <a:pPr marL="0" lvl="0" indent="0" algn="ctr" defTabSz="622300">
            <a:lnSpc>
              <a:spcPct val="90000"/>
            </a:lnSpc>
            <a:spcBef>
              <a:spcPct val="0"/>
            </a:spcBef>
            <a:spcAft>
              <a:spcPct val="35000"/>
            </a:spcAft>
            <a:buNone/>
          </a:pPr>
          <a:r>
            <a:rPr lang="id-ID" sz="1400" kern="1200" dirty="0">
              <a:solidFill>
                <a:schemeClr val="bg2">
                  <a:lumMod val="50000"/>
                </a:schemeClr>
              </a:solidFill>
            </a:rPr>
            <a:t>Vision</a:t>
          </a:r>
        </a:p>
      </dsp:txBody>
      <dsp:txXfrm>
        <a:off x="225200" y="2832279"/>
        <a:ext cx="1326921" cy="1193440"/>
      </dsp:txXfrm>
    </dsp:sp>
    <dsp:sp modelId="{846DFF96-2B49-4097-A1C2-6C932DEFBBA9}">
      <dsp:nvSpPr>
        <dsp:cNvPr id="0" name=""/>
        <dsp:cNvSpPr/>
      </dsp:nvSpPr>
      <dsp:spPr>
        <a:xfrm>
          <a:off x="1839631" y="3234923"/>
          <a:ext cx="540001" cy="360001"/>
        </a:xfrm>
        <a:prstGeom prst="chevron">
          <a:avLst/>
        </a:prstGeom>
        <a:solidFill>
          <a:schemeClr val="bg2">
            <a:lumMod val="7500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488950">
            <a:lnSpc>
              <a:spcPct val="90000"/>
            </a:lnSpc>
            <a:spcBef>
              <a:spcPct val="0"/>
            </a:spcBef>
            <a:spcAft>
              <a:spcPct val="35000"/>
            </a:spcAft>
            <a:buNone/>
          </a:pPr>
          <a:endParaRPr lang="id-ID" sz="1100" kern="1200"/>
        </a:p>
      </dsp:txBody>
      <dsp:txXfrm>
        <a:off x="1839631" y="3306923"/>
        <a:ext cx="432001" cy="216001"/>
      </dsp:txXfrm>
    </dsp:sp>
    <dsp:sp modelId="{871C3B66-848E-4002-86F5-E7167C833562}">
      <dsp:nvSpPr>
        <dsp:cNvPr id="0" name=""/>
        <dsp:cNvSpPr/>
      </dsp:nvSpPr>
      <dsp:spPr>
        <a:xfrm>
          <a:off x="2480967" y="2832279"/>
          <a:ext cx="1769229" cy="1193440"/>
        </a:xfrm>
        <a:prstGeom prst="flowChartPredefinedProcess">
          <a:avLst/>
        </a:prstGeom>
        <a:solidFill>
          <a:schemeClr val="bg1">
            <a:lumMod val="95000"/>
          </a:schemeClr>
        </a:solidFill>
        <a:ln w="50800" cap="flat" cmpd="sng" algn="ctr">
          <a:solidFill>
            <a:schemeClr val="accent1">
              <a:lumMod val="5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endParaRPr lang="id-ID" sz="1400" kern="1200" dirty="0">
            <a:solidFill>
              <a:schemeClr val="bg2">
                <a:lumMod val="50000"/>
              </a:schemeClr>
            </a:solidFill>
          </a:endParaRPr>
        </a:p>
        <a:p>
          <a:pPr marL="0" lvl="0" indent="0" algn="ctr" defTabSz="622300">
            <a:lnSpc>
              <a:spcPct val="90000"/>
            </a:lnSpc>
            <a:spcBef>
              <a:spcPct val="0"/>
            </a:spcBef>
            <a:spcAft>
              <a:spcPct val="35000"/>
            </a:spcAft>
            <a:buNone/>
          </a:pPr>
          <a:endParaRPr lang="id-ID" sz="1400" kern="1200" dirty="0">
            <a:solidFill>
              <a:schemeClr val="bg2">
                <a:lumMod val="50000"/>
              </a:schemeClr>
            </a:solidFill>
          </a:endParaRPr>
        </a:p>
        <a:p>
          <a:pPr marL="0" lvl="0" indent="0" algn="ctr" defTabSz="622300">
            <a:lnSpc>
              <a:spcPct val="90000"/>
            </a:lnSpc>
            <a:spcBef>
              <a:spcPct val="0"/>
            </a:spcBef>
            <a:spcAft>
              <a:spcPct val="35000"/>
            </a:spcAft>
            <a:buNone/>
          </a:pPr>
          <a:endParaRPr lang="id-ID" sz="1400" kern="1200" dirty="0">
            <a:solidFill>
              <a:schemeClr val="bg2">
                <a:lumMod val="50000"/>
              </a:schemeClr>
            </a:solidFill>
          </a:endParaRPr>
        </a:p>
        <a:p>
          <a:pPr marL="0" lvl="0" indent="0" algn="ctr" defTabSz="622300">
            <a:lnSpc>
              <a:spcPct val="90000"/>
            </a:lnSpc>
            <a:spcBef>
              <a:spcPct val="0"/>
            </a:spcBef>
            <a:spcAft>
              <a:spcPct val="35000"/>
            </a:spcAft>
            <a:buNone/>
          </a:pPr>
          <a:r>
            <a:rPr lang="id-ID" sz="1400" kern="1200" dirty="0">
              <a:solidFill>
                <a:schemeClr val="bg2">
                  <a:lumMod val="50000"/>
                </a:schemeClr>
              </a:solidFill>
            </a:rPr>
            <a:t>Brainstorm</a:t>
          </a:r>
          <a:endParaRPr lang="id-ID" sz="1400" kern="1200" dirty="0"/>
        </a:p>
      </dsp:txBody>
      <dsp:txXfrm>
        <a:off x="2702121" y="2832279"/>
        <a:ext cx="1326921" cy="1193440"/>
      </dsp:txXfrm>
    </dsp:sp>
    <dsp:sp modelId="{D95649E5-E3C9-417C-926F-35B9B77E756B}">
      <dsp:nvSpPr>
        <dsp:cNvPr id="0" name=""/>
        <dsp:cNvSpPr/>
      </dsp:nvSpPr>
      <dsp:spPr>
        <a:xfrm>
          <a:off x="4344687" y="3249003"/>
          <a:ext cx="540001" cy="360001"/>
        </a:xfrm>
        <a:prstGeom prst="chevron">
          <a:avLst/>
        </a:prstGeom>
        <a:solidFill>
          <a:schemeClr val="bg2">
            <a:lumMod val="7500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488950">
            <a:lnSpc>
              <a:spcPct val="90000"/>
            </a:lnSpc>
            <a:spcBef>
              <a:spcPct val="0"/>
            </a:spcBef>
            <a:spcAft>
              <a:spcPct val="35000"/>
            </a:spcAft>
            <a:buNone/>
          </a:pPr>
          <a:endParaRPr lang="id-ID" sz="1100" kern="1200"/>
        </a:p>
      </dsp:txBody>
      <dsp:txXfrm>
        <a:off x="4344687" y="3321003"/>
        <a:ext cx="432001" cy="216001"/>
      </dsp:txXfrm>
    </dsp:sp>
    <dsp:sp modelId="{6B963054-A0C4-4CF6-B4F7-AD8FF4961102}">
      <dsp:nvSpPr>
        <dsp:cNvPr id="0" name=""/>
        <dsp:cNvSpPr/>
      </dsp:nvSpPr>
      <dsp:spPr>
        <a:xfrm>
          <a:off x="4957888" y="2832279"/>
          <a:ext cx="1769229" cy="1193440"/>
        </a:xfrm>
        <a:prstGeom prst="flowChartPredefinedProcess">
          <a:avLst/>
        </a:prstGeom>
        <a:solidFill>
          <a:schemeClr val="bg1">
            <a:lumMod val="95000"/>
          </a:schemeClr>
        </a:solidFill>
        <a:ln w="50800" cap="flat" cmpd="sng" algn="ctr">
          <a:solidFill>
            <a:schemeClr val="accent1">
              <a:lumMod val="5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endParaRPr lang="id-ID" sz="1400" kern="1200" dirty="0">
            <a:solidFill>
              <a:schemeClr val="bg2">
                <a:lumMod val="50000"/>
              </a:schemeClr>
            </a:solidFill>
          </a:endParaRPr>
        </a:p>
        <a:p>
          <a:pPr marL="0" lvl="0" indent="0" algn="ctr" defTabSz="622300">
            <a:lnSpc>
              <a:spcPct val="90000"/>
            </a:lnSpc>
            <a:spcBef>
              <a:spcPct val="0"/>
            </a:spcBef>
            <a:spcAft>
              <a:spcPct val="35000"/>
            </a:spcAft>
            <a:buNone/>
          </a:pPr>
          <a:endParaRPr lang="id-ID" sz="1400" kern="1200" dirty="0">
            <a:solidFill>
              <a:schemeClr val="bg2">
                <a:lumMod val="50000"/>
              </a:schemeClr>
            </a:solidFill>
          </a:endParaRPr>
        </a:p>
        <a:p>
          <a:pPr marL="0" lvl="0" indent="0" algn="ctr" defTabSz="622300">
            <a:lnSpc>
              <a:spcPct val="90000"/>
            </a:lnSpc>
            <a:spcBef>
              <a:spcPct val="0"/>
            </a:spcBef>
            <a:spcAft>
              <a:spcPct val="35000"/>
            </a:spcAft>
            <a:buNone/>
          </a:pPr>
          <a:endParaRPr lang="id-ID" sz="1400" kern="1200" dirty="0">
            <a:solidFill>
              <a:schemeClr val="bg2">
                <a:lumMod val="50000"/>
              </a:schemeClr>
            </a:solidFill>
          </a:endParaRPr>
        </a:p>
        <a:p>
          <a:pPr marL="0" lvl="0" indent="0" algn="ctr" defTabSz="622300">
            <a:lnSpc>
              <a:spcPct val="90000"/>
            </a:lnSpc>
            <a:spcBef>
              <a:spcPct val="0"/>
            </a:spcBef>
            <a:spcAft>
              <a:spcPct val="35000"/>
            </a:spcAft>
            <a:buNone/>
          </a:pPr>
          <a:r>
            <a:rPr lang="id-ID" sz="1400" kern="1200" dirty="0">
              <a:solidFill>
                <a:schemeClr val="bg2">
                  <a:lumMod val="50000"/>
                </a:schemeClr>
              </a:solidFill>
            </a:rPr>
            <a:t>Proposal</a:t>
          </a:r>
          <a:endParaRPr lang="id-ID" sz="1400" kern="1200" dirty="0"/>
        </a:p>
      </dsp:txBody>
      <dsp:txXfrm>
        <a:off x="5179042" y="2832279"/>
        <a:ext cx="1326921" cy="1193440"/>
      </dsp:txXfrm>
    </dsp:sp>
    <dsp:sp modelId="{0C0831F4-3774-4DAD-882F-5A1EBE303E62}">
      <dsp:nvSpPr>
        <dsp:cNvPr id="0" name=""/>
        <dsp:cNvSpPr/>
      </dsp:nvSpPr>
      <dsp:spPr>
        <a:xfrm>
          <a:off x="6821586" y="3248986"/>
          <a:ext cx="540001" cy="360001"/>
        </a:xfrm>
        <a:prstGeom prst="chevron">
          <a:avLst/>
        </a:prstGeom>
        <a:solidFill>
          <a:schemeClr val="bg2">
            <a:lumMod val="7500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488950">
            <a:lnSpc>
              <a:spcPct val="90000"/>
            </a:lnSpc>
            <a:spcBef>
              <a:spcPct val="0"/>
            </a:spcBef>
            <a:spcAft>
              <a:spcPct val="35000"/>
            </a:spcAft>
            <a:buNone/>
          </a:pPr>
          <a:endParaRPr lang="id-ID" sz="1100" kern="1200"/>
        </a:p>
      </dsp:txBody>
      <dsp:txXfrm>
        <a:off x="6821586" y="3320986"/>
        <a:ext cx="432001" cy="216001"/>
      </dsp:txXfrm>
    </dsp:sp>
    <dsp:sp modelId="{BA17EA73-571D-455B-80C4-43DFAEEF4676}">
      <dsp:nvSpPr>
        <dsp:cNvPr id="0" name=""/>
        <dsp:cNvSpPr/>
      </dsp:nvSpPr>
      <dsp:spPr>
        <a:xfrm>
          <a:off x="7434810" y="2832279"/>
          <a:ext cx="1769229" cy="1193440"/>
        </a:xfrm>
        <a:prstGeom prst="flowChartPredefinedProcess">
          <a:avLst/>
        </a:prstGeom>
        <a:solidFill>
          <a:schemeClr val="bg1">
            <a:lumMod val="95000"/>
          </a:schemeClr>
        </a:solidFill>
        <a:ln w="50800" cap="flat" cmpd="sng" algn="ctr">
          <a:solidFill>
            <a:schemeClr val="accent1">
              <a:lumMod val="5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endParaRPr lang="id-ID" sz="1400" kern="1200" dirty="0">
            <a:solidFill>
              <a:schemeClr val="bg2">
                <a:lumMod val="50000"/>
              </a:schemeClr>
            </a:solidFill>
          </a:endParaRPr>
        </a:p>
        <a:p>
          <a:pPr marL="0" lvl="0" indent="0" algn="ctr" defTabSz="622300">
            <a:lnSpc>
              <a:spcPct val="90000"/>
            </a:lnSpc>
            <a:spcBef>
              <a:spcPct val="0"/>
            </a:spcBef>
            <a:spcAft>
              <a:spcPct val="35000"/>
            </a:spcAft>
            <a:buNone/>
          </a:pPr>
          <a:endParaRPr lang="id-ID" sz="1400" kern="1200" dirty="0">
            <a:solidFill>
              <a:schemeClr val="bg2">
                <a:lumMod val="50000"/>
              </a:schemeClr>
            </a:solidFill>
          </a:endParaRPr>
        </a:p>
        <a:p>
          <a:pPr marL="0" lvl="0" indent="0" algn="ctr" defTabSz="622300">
            <a:lnSpc>
              <a:spcPct val="90000"/>
            </a:lnSpc>
            <a:spcBef>
              <a:spcPct val="0"/>
            </a:spcBef>
            <a:spcAft>
              <a:spcPct val="35000"/>
            </a:spcAft>
            <a:buNone/>
          </a:pPr>
          <a:endParaRPr lang="id-ID" sz="1400" kern="1200" dirty="0">
            <a:solidFill>
              <a:schemeClr val="bg2">
                <a:lumMod val="50000"/>
              </a:schemeClr>
            </a:solidFill>
          </a:endParaRPr>
        </a:p>
        <a:p>
          <a:pPr marL="0" lvl="0" indent="0" algn="ctr" defTabSz="622300">
            <a:lnSpc>
              <a:spcPct val="90000"/>
            </a:lnSpc>
            <a:spcBef>
              <a:spcPct val="0"/>
            </a:spcBef>
            <a:spcAft>
              <a:spcPct val="35000"/>
            </a:spcAft>
            <a:buNone/>
          </a:pPr>
          <a:r>
            <a:rPr lang="id-ID" sz="1400" kern="1200" dirty="0">
              <a:solidFill>
                <a:schemeClr val="bg2">
                  <a:lumMod val="50000"/>
                </a:schemeClr>
              </a:solidFill>
            </a:rPr>
            <a:t>Revisions</a:t>
          </a:r>
          <a:endParaRPr lang="id-ID" sz="1400" kern="1200" dirty="0"/>
        </a:p>
      </dsp:txBody>
      <dsp:txXfrm>
        <a:off x="7655964" y="2832279"/>
        <a:ext cx="1326921" cy="1193440"/>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3D9AF37-21E2-43DC-A3F0-73462ADF44C8}">
      <dsp:nvSpPr>
        <dsp:cNvPr id="0" name=""/>
        <dsp:cNvSpPr/>
      </dsp:nvSpPr>
      <dsp:spPr>
        <a:xfrm>
          <a:off x="3063909" y="252"/>
          <a:ext cx="1657927" cy="663171"/>
        </a:xfrm>
        <a:prstGeom prst="chevron">
          <a:avLst/>
        </a:prstGeom>
        <a:solidFill>
          <a:schemeClr val="tx2">
            <a:lumMod val="75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3970" tIns="6985" rIns="0" bIns="6985" numCol="1" spcCol="1270" anchor="ctr" anchorCtr="0">
          <a:noAutofit/>
        </a:bodyPr>
        <a:lstStyle/>
        <a:p>
          <a:pPr marL="0" lvl="0" indent="0" algn="ctr" defTabSz="466725">
            <a:lnSpc>
              <a:spcPct val="90000"/>
            </a:lnSpc>
            <a:spcBef>
              <a:spcPct val="0"/>
            </a:spcBef>
            <a:spcAft>
              <a:spcPct val="35000"/>
            </a:spcAft>
            <a:buNone/>
          </a:pPr>
          <a:endParaRPr lang="id-ID" sz="1050" kern="1200" dirty="0">
            <a:solidFill>
              <a:schemeClr val="bg1">
                <a:lumMod val="85000"/>
              </a:schemeClr>
            </a:solidFill>
          </a:endParaRPr>
        </a:p>
        <a:p>
          <a:pPr marL="0" lvl="0" indent="0" algn="ctr" defTabSz="466725">
            <a:lnSpc>
              <a:spcPct val="90000"/>
            </a:lnSpc>
            <a:spcBef>
              <a:spcPct val="0"/>
            </a:spcBef>
            <a:spcAft>
              <a:spcPct val="35000"/>
            </a:spcAft>
            <a:buNone/>
          </a:pPr>
          <a:endParaRPr lang="id-ID" sz="1050" kern="1200" dirty="0">
            <a:solidFill>
              <a:schemeClr val="bg1">
                <a:lumMod val="85000"/>
              </a:schemeClr>
            </a:solidFill>
          </a:endParaRPr>
        </a:p>
        <a:p>
          <a:pPr marL="0" lvl="0" indent="0" algn="ctr" defTabSz="466725">
            <a:lnSpc>
              <a:spcPct val="90000"/>
            </a:lnSpc>
            <a:spcBef>
              <a:spcPct val="0"/>
            </a:spcBef>
            <a:spcAft>
              <a:spcPct val="35000"/>
            </a:spcAft>
            <a:buNone/>
          </a:pPr>
          <a:r>
            <a:rPr lang="id-ID" sz="1100" kern="1200" dirty="0">
              <a:solidFill>
                <a:schemeClr val="bg1">
                  <a:lumMod val="85000"/>
                </a:schemeClr>
              </a:solidFill>
            </a:rPr>
            <a:t>Vision</a:t>
          </a:r>
        </a:p>
      </dsp:txBody>
      <dsp:txXfrm>
        <a:off x="3395495" y="252"/>
        <a:ext cx="994756" cy="663171"/>
      </dsp:txXfrm>
    </dsp:sp>
    <dsp:sp modelId="{32E9C405-7170-428A-AE01-6818D0EAB4CB}">
      <dsp:nvSpPr>
        <dsp:cNvPr id="0" name=""/>
        <dsp:cNvSpPr/>
      </dsp:nvSpPr>
      <dsp:spPr>
        <a:xfrm>
          <a:off x="3703355" y="756267"/>
          <a:ext cx="1657927" cy="663171"/>
        </a:xfrm>
        <a:prstGeom prst="chevron">
          <a:avLst/>
        </a:prstGeom>
        <a:solidFill>
          <a:schemeClr val="accent1">
            <a:lumMod val="50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7620" rIns="0" bIns="7620" numCol="1" spcCol="1270" anchor="ctr" anchorCtr="0">
          <a:noAutofit/>
        </a:bodyPr>
        <a:lstStyle/>
        <a:p>
          <a:pPr marL="0" lvl="0" indent="0" algn="ctr" defTabSz="533400">
            <a:lnSpc>
              <a:spcPct val="90000"/>
            </a:lnSpc>
            <a:spcBef>
              <a:spcPct val="0"/>
            </a:spcBef>
            <a:spcAft>
              <a:spcPct val="35000"/>
            </a:spcAft>
            <a:buNone/>
          </a:pPr>
          <a:endParaRPr lang="id-ID" sz="1200" kern="1200" dirty="0">
            <a:solidFill>
              <a:schemeClr val="bg1">
                <a:lumMod val="85000"/>
              </a:schemeClr>
            </a:solidFill>
          </a:endParaRPr>
        </a:p>
        <a:p>
          <a:pPr marL="0" lvl="0" indent="0" algn="ctr" defTabSz="533400">
            <a:lnSpc>
              <a:spcPct val="90000"/>
            </a:lnSpc>
            <a:spcBef>
              <a:spcPct val="0"/>
            </a:spcBef>
            <a:spcAft>
              <a:spcPct val="35000"/>
            </a:spcAft>
            <a:buNone/>
          </a:pPr>
          <a:endParaRPr lang="id-ID" sz="1200" kern="1200" dirty="0">
            <a:solidFill>
              <a:schemeClr val="bg1">
                <a:lumMod val="85000"/>
              </a:schemeClr>
            </a:solidFill>
          </a:endParaRPr>
        </a:p>
        <a:p>
          <a:pPr marL="0" lvl="0" indent="0" algn="ctr" defTabSz="533400">
            <a:lnSpc>
              <a:spcPct val="90000"/>
            </a:lnSpc>
            <a:spcBef>
              <a:spcPct val="0"/>
            </a:spcBef>
            <a:spcAft>
              <a:spcPct val="35000"/>
            </a:spcAft>
            <a:buNone/>
          </a:pPr>
          <a:r>
            <a:rPr lang="id-ID" sz="1200" kern="1200" dirty="0">
              <a:solidFill>
                <a:schemeClr val="bg1">
                  <a:lumMod val="85000"/>
                </a:schemeClr>
              </a:solidFill>
            </a:rPr>
            <a:t>Brainstorm</a:t>
          </a:r>
        </a:p>
      </dsp:txBody>
      <dsp:txXfrm>
        <a:off x="4034941" y="756267"/>
        <a:ext cx="994756" cy="663171"/>
      </dsp:txXfrm>
    </dsp:sp>
    <dsp:sp modelId="{1013B523-8D79-4A03-860D-C1BBA5BCCD24}">
      <dsp:nvSpPr>
        <dsp:cNvPr id="0" name=""/>
        <dsp:cNvSpPr/>
      </dsp:nvSpPr>
      <dsp:spPr>
        <a:xfrm>
          <a:off x="3200306" y="1512282"/>
          <a:ext cx="2490920" cy="663171"/>
        </a:xfrm>
        <a:prstGeom prst="chevron">
          <a:avLst/>
        </a:prstGeom>
        <a:solidFill>
          <a:schemeClr val="accent1">
            <a:lumMod val="75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3970" tIns="6985" rIns="0" bIns="6985" numCol="1" spcCol="1270" anchor="ctr" anchorCtr="0">
          <a:noAutofit/>
        </a:bodyPr>
        <a:lstStyle/>
        <a:p>
          <a:pPr marL="0" lvl="0" indent="0" algn="ctr" defTabSz="488950">
            <a:lnSpc>
              <a:spcPct val="90000"/>
            </a:lnSpc>
            <a:spcBef>
              <a:spcPct val="0"/>
            </a:spcBef>
            <a:spcAft>
              <a:spcPct val="35000"/>
            </a:spcAft>
            <a:buNone/>
          </a:pPr>
          <a:endParaRPr lang="id-ID" sz="1100" kern="1200" dirty="0">
            <a:solidFill>
              <a:schemeClr val="bg1">
                <a:lumMod val="85000"/>
              </a:schemeClr>
            </a:solidFill>
          </a:endParaRPr>
        </a:p>
        <a:p>
          <a:pPr marL="0" lvl="0" indent="0" algn="ctr" defTabSz="488950">
            <a:lnSpc>
              <a:spcPct val="90000"/>
            </a:lnSpc>
            <a:spcBef>
              <a:spcPct val="0"/>
            </a:spcBef>
            <a:spcAft>
              <a:spcPct val="35000"/>
            </a:spcAft>
            <a:buNone/>
          </a:pPr>
          <a:endParaRPr lang="id-ID" sz="1100" kern="1200" dirty="0">
            <a:solidFill>
              <a:schemeClr val="bg1">
                <a:lumMod val="85000"/>
              </a:schemeClr>
            </a:solidFill>
          </a:endParaRPr>
        </a:p>
        <a:p>
          <a:pPr marL="0" lvl="0" indent="0" algn="ctr" defTabSz="488950">
            <a:lnSpc>
              <a:spcPct val="90000"/>
            </a:lnSpc>
            <a:spcBef>
              <a:spcPct val="0"/>
            </a:spcBef>
            <a:spcAft>
              <a:spcPct val="35000"/>
            </a:spcAft>
            <a:buNone/>
          </a:pPr>
          <a:r>
            <a:rPr lang="id-ID" sz="1100" kern="1200" dirty="0">
              <a:solidFill>
                <a:schemeClr val="bg1">
                  <a:lumMod val="85000"/>
                </a:schemeClr>
              </a:solidFill>
            </a:rPr>
            <a:t>Conseptualization</a:t>
          </a:r>
          <a:endParaRPr lang="id-ID" sz="1100" kern="1200" dirty="0"/>
        </a:p>
      </dsp:txBody>
      <dsp:txXfrm>
        <a:off x="3531892" y="1512282"/>
        <a:ext cx="1827749" cy="663171"/>
      </dsp:txXfrm>
    </dsp:sp>
    <dsp:sp modelId="{ED29A655-4767-4609-9E2C-FB58A49C0A1C}">
      <dsp:nvSpPr>
        <dsp:cNvPr id="0" name=""/>
        <dsp:cNvSpPr/>
      </dsp:nvSpPr>
      <dsp:spPr>
        <a:xfrm>
          <a:off x="3703355" y="2268297"/>
          <a:ext cx="1657927" cy="663171"/>
        </a:xfrm>
        <a:prstGeom prst="chevron">
          <a:avLst/>
        </a:prstGeom>
        <a:solidFill>
          <a:schemeClr val="accent1"/>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3970" tIns="6985" rIns="0" bIns="6985" numCol="1" spcCol="1270" anchor="ctr" anchorCtr="0">
          <a:noAutofit/>
        </a:bodyPr>
        <a:lstStyle/>
        <a:p>
          <a:pPr marL="0" lvl="0" indent="0" algn="ctr" defTabSz="488950">
            <a:lnSpc>
              <a:spcPct val="90000"/>
            </a:lnSpc>
            <a:spcBef>
              <a:spcPct val="0"/>
            </a:spcBef>
            <a:spcAft>
              <a:spcPct val="35000"/>
            </a:spcAft>
            <a:buNone/>
          </a:pPr>
          <a:endParaRPr lang="id-ID" sz="1100" kern="1200" dirty="0">
            <a:solidFill>
              <a:schemeClr val="bg1">
                <a:lumMod val="85000"/>
              </a:schemeClr>
            </a:solidFill>
          </a:endParaRPr>
        </a:p>
        <a:p>
          <a:pPr marL="0" lvl="0" indent="0" algn="ctr" defTabSz="488950">
            <a:lnSpc>
              <a:spcPct val="90000"/>
            </a:lnSpc>
            <a:spcBef>
              <a:spcPct val="0"/>
            </a:spcBef>
            <a:spcAft>
              <a:spcPct val="35000"/>
            </a:spcAft>
            <a:buNone/>
          </a:pPr>
          <a:endParaRPr lang="id-ID" sz="1100" kern="1200" dirty="0">
            <a:solidFill>
              <a:schemeClr val="bg1">
                <a:lumMod val="85000"/>
              </a:schemeClr>
            </a:solidFill>
          </a:endParaRPr>
        </a:p>
        <a:p>
          <a:pPr marL="0" lvl="0" indent="0" algn="ctr" defTabSz="488950">
            <a:lnSpc>
              <a:spcPct val="90000"/>
            </a:lnSpc>
            <a:spcBef>
              <a:spcPct val="0"/>
            </a:spcBef>
            <a:spcAft>
              <a:spcPct val="35000"/>
            </a:spcAft>
            <a:buNone/>
          </a:pPr>
          <a:r>
            <a:rPr lang="id-ID" sz="1100" kern="1200" dirty="0">
              <a:solidFill>
                <a:schemeClr val="bg1">
                  <a:lumMod val="85000"/>
                </a:schemeClr>
              </a:solidFill>
            </a:rPr>
            <a:t>Proposal</a:t>
          </a:r>
        </a:p>
      </dsp:txBody>
      <dsp:txXfrm>
        <a:off x="4034941" y="2268297"/>
        <a:ext cx="994756" cy="663171"/>
      </dsp:txXfrm>
    </dsp:sp>
    <dsp:sp modelId="{D95C1C00-2D5A-4D71-BCF4-A8DB89B8812E}">
      <dsp:nvSpPr>
        <dsp:cNvPr id="0" name=""/>
        <dsp:cNvSpPr/>
      </dsp:nvSpPr>
      <dsp:spPr>
        <a:xfrm>
          <a:off x="3075614" y="3024312"/>
          <a:ext cx="1657927" cy="663171"/>
        </a:xfrm>
        <a:prstGeom prst="chevron">
          <a:avLst/>
        </a:prstGeom>
        <a:solidFill>
          <a:schemeClr val="accent1">
            <a:lumMod val="60000"/>
            <a:lumOff val="40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3970" tIns="6985" rIns="0" bIns="6985" numCol="1" spcCol="1270" anchor="ctr" anchorCtr="0">
          <a:noAutofit/>
        </a:bodyPr>
        <a:lstStyle/>
        <a:p>
          <a:pPr marL="0" lvl="0" indent="0" algn="ctr" defTabSz="488950">
            <a:lnSpc>
              <a:spcPct val="90000"/>
            </a:lnSpc>
            <a:spcBef>
              <a:spcPct val="0"/>
            </a:spcBef>
            <a:spcAft>
              <a:spcPct val="35000"/>
            </a:spcAft>
            <a:buNone/>
          </a:pPr>
          <a:endParaRPr lang="id-ID" sz="1100" kern="1200" dirty="0">
            <a:solidFill>
              <a:schemeClr val="bg1">
                <a:lumMod val="85000"/>
              </a:schemeClr>
            </a:solidFill>
          </a:endParaRPr>
        </a:p>
        <a:p>
          <a:pPr marL="0" lvl="0" indent="0" algn="ctr" defTabSz="488950">
            <a:lnSpc>
              <a:spcPct val="90000"/>
            </a:lnSpc>
            <a:spcBef>
              <a:spcPct val="0"/>
            </a:spcBef>
            <a:spcAft>
              <a:spcPct val="35000"/>
            </a:spcAft>
            <a:buNone/>
          </a:pPr>
          <a:endParaRPr lang="id-ID" sz="1100" kern="1200" dirty="0">
            <a:solidFill>
              <a:schemeClr val="bg1">
                <a:lumMod val="85000"/>
              </a:schemeClr>
            </a:solidFill>
          </a:endParaRPr>
        </a:p>
        <a:p>
          <a:pPr marL="0" lvl="0" indent="0" algn="ctr" defTabSz="488950">
            <a:lnSpc>
              <a:spcPct val="90000"/>
            </a:lnSpc>
            <a:spcBef>
              <a:spcPct val="0"/>
            </a:spcBef>
            <a:spcAft>
              <a:spcPct val="35000"/>
            </a:spcAft>
            <a:buNone/>
          </a:pPr>
          <a:r>
            <a:rPr lang="id-ID" sz="1100" kern="1200" dirty="0">
              <a:solidFill>
                <a:schemeClr val="bg1">
                  <a:lumMod val="85000"/>
                </a:schemeClr>
              </a:solidFill>
            </a:rPr>
            <a:t>Revision</a:t>
          </a:r>
        </a:p>
      </dsp:txBody>
      <dsp:txXfrm>
        <a:off x="3407200" y="3024312"/>
        <a:ext cx="994756" cy="663171"/>
      </dsp:txXfrm>
    </dsp:sp>
  </dsp:spTree>
</dsp:drawing>
</file>

<file path=ppt/diagrams/layout1.xml><?xml version="1.0" encoding="utf-8"?>
<dgm:layoutDef xmlns:dgm="http://schemas.openxmlformats.org/drawingml/2006/diagram" xmlns:a="http://schemas.openxmlformats.org/drawingml/2006/main" uniqueId="urn:microsoft.com/office/officeart/2005/8/layout/radial3">
  <dgm:title val=""/>
  <dgm:desc val=""/>
  <dgm:catLst>
    <dgm:cat type="relationship" pri="31000"/>
    <dgm:cat type="cycle" pri="12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composite">
    <dgm:varLst>
      <dgm:chMax val="1"/>
      <dgm:dir/>
      <dgm:resizeHandles val="exact"/>
    </dgm:varLst>
    <dgm:alg type="composite">
      <dgm:param type="ar" val="1"/>
    </dgm:alg>
    <dgm:shape xmlns:r="http://schemas.openxmlformats.org/officeDocument/2006/relationships" r:blip="">
      <dgm:adjLst/>
    </dgm:shape>
    <dgm:presOf/>
    <dgm:constrLst/>
    <dgm:ruleLst/>
    <dgm:layoutNode name="radial">
      <dgm:varLst>
        <dgm:animLvl val="ctr"/>
      </dgm:varLst>
      <dgm:choose name="Name0">
        <dgm:if name="Name1" func="var" arg="dir" op="equ" val="norm">
          <dgm:choose name="Name2">
            <dgm:if name="Name3" axis="ch ch" ptType="node node" st="1 1" cnt="1 0" func="cnt" op="lte" val="1">
              <dgm:alg type="cycle">
                <dgm:param type="stAng" val="90"/>
                <dgm:param type="spanAng" val="360"/>
                <dgm:param type="ctrShpMap" val="fNode"/>
              </dgm:alg>
            </dgm:if>
            <dgm:else name="Name4">
              <dgm:alg type="cycle">
                <dgm:param type="stAng" val="0"/>
                <dgm:param type="spanAng" val="360"/>
                <dgm:param type="ctrShpMap" val="fNode"/>
              </dgm:alg>
            </dgm:else>
          </dgm:choose>
        </dgm:if>
        <dgm:else name="Name5">
          <dgm:alg type="cycle">
            <dgm:param type="stAng" val="0"/>
            <dgm:param type="spanAng" val="-360"/>
            <dgm:param type="ctrShpMap" val="fNode"/>
          </dgm:alg>
        </dgm:else>
      </dgm:choose>
      <dgm:shape xmlns:r="http://schemas.openxmlformats.org/officeDocument/2006/relationships" r:blip="">
        <dgm:adjLst/>
      </dgm:shape>
      <dgm:presOf/>
      <dgm:constrLst>
        <dgm:constr type="w" for="ch" forName="centerShape" refType="w"/>
        <dgm:constr type="h" for="ch" forName="centerShape" refType="h"/>
        <dgm:constr type="w" for="ch" forName="node" refType="w" fact="0.5"/>
        <dgm:constr type="h" for="ch" forName="node" refType="h" fact="0.5"/>
        <dgm:constr type="sp" refType="w" refFor="ch" refForName="node" fact="-0.2"/>
        <dgm:constr type="sibSp" refType="w" refFor="ch" refForName="node" fact="-0.2"/>
        <dgm:constr type="primFontSz" for="ch" forName="centerShape" val="65"/>
        <dgm:constr type="primFontSz" for="des" forName="node" val="65"/>
        <dgm:constr type="primFontSz" for="ch" forName="node" refType="primFontSz" refFor="ch" refForName="centerShape" op="lte"/>
      </dgm:constrLst>
      <dgm:ruleLst/>
      <dgm:forEach name="Name6" axis="ch" ptType="node" cnt="1">
        <dgm:layoutNode name="centerShape" styleLbl="vennNode1">
          <dgm:alg type="tx"/>
          <dgm:shape xmlns:r="http://schemas.openxmlformats.org/officeDocument/2006/relationships" type="ellipse" r:blip="">
            <dgm:adjLst/>
          </dgm:shape>
          <dgm:presOf axis="self"/>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7" axis="ch" ptType="node">
          <dgm:layoutNode name="node" styleLbl="vennNode1">
            <dgm:varLst>
              <dgm:bulletEnabled val="1"/>
            </dgm:varLst>
            <dgm:alg type="tx">
              <dgm:param type="txAnchorVertCh" val="mid"/>
            </dgm:alg>
            <dgm:shape xmlns:r="http://schemas.openxmlformats.org/officeDocument/2006/relationships" type="ellipse" r:blip="">
              <dgm:adjLst/>
            </dgm:shape>
            <dgm:presOf axis="desOrSelf" ptType="node"/>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dgm:forEach>
    </dgm:layoutNode>
  </dgm:layoutNode>
</dgm:layoutDef>
</file>

<file path=ppt/diagrams/layout2.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lProcess3#1">
  <dgm:title val=""/>
  <dgm:desc val=""/>
  <dgm:catLst>
    <dgm:cat type="process" pri="11000"/>
    <dgm:cat type="convert" pri="1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2"/>
      </dgm:ptLst>
      <dgm:cxnLst>
        <dgm:cxn modelId="4" srcId="0" destId="1" srcOrd="0" destOrd="0"/>
        <dgm:cxn modelId="5" srcId="1" destId="2"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51" srcId="1" destId="11" srcOrd="0" destOrd="0"/>
        <dgm:cxn modelId="61" srcId="2" destId="21" srcOrd="0" destOrd="0"/>
        <dgm:cxn modelId="71" srcId="3" destId="31" srcOrd="0" destOrd="0"/>
        <dgm:cxn modelId="81" srcId="4" destId="41" srcOrd="0" destOrd="0"/>
      </dgm:cxnLst>
      <dgm:bg/>
      <dgm:whole/>
    </dgm:dataModel>
  </dgm:clrData>
  <dgm:layoutNode name="Name0">
    <dgm:varLst>
      <dgm:chPref val="3"/>
      <dgm:dir/>
      <dgm:animLvl val="lvl"/>
      <dgm:resizeHandles/>
    </dgm:varLst>
    <dgm:choose name="Name1">
      <dgm:if name="Name2" func="var" arg="dir" op="equ" val="norm">
        <dgm:alg type="lin">
          <dgm:param type="linDir" val="fromT"/>
          <dgm:param type="nodeVertAlign" val="t"/>
          <dgm:param type="vertAlign" val="mid"/>
          <dgm:param type="nodeHorzAlign" val="l"/>
          <dgm:param type="fallback" val="2D"/>
        </dgm:alg>
      </dgm:if>
      <dgm:else name="Name3">
        <dgm:alg type="lin">
          <dgm:param type="linDir" val="fromT"/>
          <dgm:param type="nodeVertAlign" val="t"/>
          <dgm:param type="vertAlign" val="mid"/>
          <dgm:param type="nodeHorzAlign" val="r"/>
          <dgm:param type="fallback" val="2D"/>
        </dgm:alg>
      </dgm:else>
    </dgm:choose>
    <dgm:shape xmlns:r="http://schemas.openxmlformats.org/officeDocument/2006/relationships" r:blip="">
      <dgm:adjLst/>
    </dgm:shape>
    <dgm:presOf/>
    <dgm:constrLst>
      <dgm:constr type="w" for="des" forName="bigChev" refType="w"/>
      <dgm:constr type="h" for="des" forName="bigChev" refType="w" refFor="des" refForName="bigChev" op="equ" fact="0.4"/>
      <dgm:constr type="w" for="des" forName="node" refType="w" refFor="des" refForName="bigChev" fact="0.83"/>
      <dgm:constr type="h" for="des" forName="node" refType="w" refFor="des" refForName="node" op="equ" fact="0.4"/>
      <dgm:constr type="w" for="des" forName="parTrans" refType="w" refFor="des" refForName="bigChev" op="equ" fact="-0.13"/>
      <dgm:constr type="w" for="des" forName="sibTrans" refType="w" refFor="des" refForName="node" op="equ" fact="-0.14"/>
      <dgm:constr type="h" for="ch" forName="vSp" refType="h" refFor="des" refForName="bigChev" op="equ" fact="0.14"/>
      <dgm:constr type="primFontSz" for="des" forName="node" op="equ"/>
      <dgm:constr type="primFontSz" for="des" forName="bigChev" op="equ"/>
    </dgm:constrLst>
    <dgm:ruleLst/>
    <dgm:forEach name="Name4" axis="ch" ptType="node">
      <dgm:layoutNode name="horFlow">
        <dgm:choose name="Name5">
          <dgm:if name="Name6" func="var" arg="dir" op="equ" val="norm">
            <dgm:alg type="lin">
              <dgm:param type="linDir" val="fromL"/>
              <dgm:param type="nodeVertAlign" val="mid"/>
              <dgm:param type="nodeHorzAlign" val="l"/>
              <dgm:param type="fallback" val="2D"/>
            </dgm:alg>
          </dgm:if>
          <dgm:else name="Name7">
            <dgm:alg type="lin">
              <dgm:param type="linDir" val="fromR"/>
              <dgm:param type="nodeVertAlign" val="mid"/>
              <dgm:param type="nodeHorzAlign" val="r"/>
              <dgm:param type="fallback" val="2D"/>
            </dgm:alg>
          </dgm:else>
        </dgm:choose>
        <dgm:shape xmlns:r="http://schemas.openxmlformats.org/officeDocument/2006/relationships" r:blip="">
          <dgm:adjLst/>
        </dgm:shape>
        <dgm:presOf/>
        <dgm:constrLst/>
        <dgm:ruleLst/>
        <dgm:layoutNode name="bigChev" styleLbl="node1">
          <dgm:alg type="tx"/>
          <dgm:choose name="Name8">
            <dgm:if name="Name9" func="var" arg="dir" op="equ" val="norm">
              <dgm:shape xmlns:r="http://schemas.openxmlformats.org/officeDocument/2006/relationships" type="chevron" r:blip="">
                <dgm:adjLst/>
              </dgm:shape>
              <dgm:presOf axis="self"/>
              <dgm:constrLst>
                <dgm:constr type="primFontSz" val="65"/>
                <dgm:constr type="rMarg"/>
                <dgm:constr type="lMarg" refType="primFontSz" fact="0.1"/>
                <dgm:constr type="tMarg" refType="primFontSz" fact="0.05"/>
                <dgm:constr type="bMarg" refType="primFontSz" fact="0.05"/>
              </dgm:constrLst>
            </dgm:if>
            <dgm:else name="Name10">
              <dgm:shape xmlns:r="http://schemas.openxmlformats.org/officeDocument/2006/relationships" rot="180" type="chevron" r:blip="">
                <dgm:adjLst/>
              </dgm:shape>
              <dgm:presOf axis="self"/>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parTransForEach" axis="ch" ptType="parTrans" cnt="1">
          <dgm:layoutNode name="parTrans">
            <dgm:alg type="sp"/>
            <dgm:shape xmlns:r="http://schemas.openxmlformats.org/officeDocument/2006/relationships" r:blip="">
              <dgm:adjLst/>
            </dgm:shape>
            <dgm:presOf/>
            <dgm:constrLst/>
            <dgm:ruleLst/>
          </dgm:layoutNode>
        </dgm:forEach>
        <dgm:forEach name="Name11" axis="ch" ptType="node">
          <dgm:layoutNode name="node" styleLbl="alignAccFollowNode1">
            <dgm:varLst>
              <dgm:bulletEnabled val="1"/>
            </dgm:varLst>
            <dgm:alg type="tx"/>
            <dgm:choose name="Name12">
              <dgm:if name="Name13" func="var" arg="dir" op="equ" val="norm">
                <dgm:shape xmlns:r="http://schemas.openxmlformats.org/officeDocument/2006/relationships" type="chevron" r:blip="">
                  <dgm:adjLst/>
                </dgm:shape>
                <dgm:presOf axis="desOrSelf" ptType="node"/>
                <dgm:constrLst>
                  <dgm:constr type="primFontSz" val="65"/>
                  <dgm:constr type="rMarg"/>
                  <dgm:constr type="lMarg" refType="primFontSz" fact="0.1"/>
                  <dgm:constr type="tMarg" refType="primFontSz" fact="0.05"/>
                  <dgm:constr type="bMarg" refType="primFontSz" fact="0.05"/>
                </dgm:constrLst>
              </dgm:if>
              <dgm:else name="Name14">
                <dgm:shape xmlns:r="http://schemas.openxmlformats.org/officeDocument/2006/relationships" rot="180" type="chevron" r:blip="">
                  <dgm:adjLst/>
                </dgm:shape>
                <dgm:presOf axis="desOrSelf" ptType="node"/>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choose name="Name15">
        <dgm:if name="Name16" axis="self" ptType="node" func="revPos" op="gte" val="2">
          <dgm:layoutNode name="vSp">
            <dgm:alg type="sp"/>
            <dgm:shape xmlns:r="http://schemas.openxmlformats.org/officeDocument/2006/relationships" r:blip="">
              <dgm:adjLst/>
            </dgm:shape>
            <dgm:presOf/>
            <dgm:constrLst/>
            <dgm:ruleLst/>
          </dgm:layoutNode>
        </dgm:if>
        <dgm:else name="Name17"/>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2">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3">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2A48B96-639E-45A3-A0BA-2464DFDB1FAA}" type="datetimeFigureOut">
              <a:rPr lang="zh-CN" altLang="en-US" smtClean="0"/>
              <a:pPr/>
              <a:t>2018/4/2</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6837353-30EB-4A48-80EB-173D804AEFBD}" type="slidenum">
              <a:rPr lang="zh-CN" altLang="en-US" smtClean="0"/>
              <a:pPr/>
              <a:t>‹#›</a:t>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r>
              <a:rPr lang="en-US" altLang="zh-CN" dirty="0"/>
              <a:t>[</a:t>
            </a:r>
            <a:r>
              <a:rPr lang="zh-CN" altLang="en-US" dirty="0"/>
              <a:t>婷婷</a:t>
            </a:r>
            <a:r>
              <a:rPr lang="en-US" altLang="zh-CN" dirty="0"/>
              <a:t>]</a:t>
            </a:r>
            <a:r>
              <a:rPr lang="zh-CN" altLang="en-US" dirty="0"/>
              <a:t>旗舰店</a:t>
            </a:r>
            <a:r>
              <a:rPr lang="en-US" altLang="zh-CN" dirty="0"/>
              <a:t>https://[</a:t>
            </a:r>
            <a:r>
              <a:rPr lang="zh-CN" altLang="en-US" dirty="0"/>
              <a:t>婷婷</a:t>
            </a:r>
            <a:r>
              <a:rPr lang="en-US" altLang="zh-CN" dirty="0"/>
              <a:t>]</a:t>
            </a: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en-US"/>
              <a:t>Click to edit Master title style</a:t>
            </a:r>
            <a:endParaRPr lang="id-ID"/>
          </a:p>
        </p:txBody>
      </p:sp>
      <p:sp>
        <p:nvSpPr>
          <p:cNvPr id="3" name="Subtitle 2"/>
          <p:cNvSpPr>
            <a:spLocks noGrp="1"/>
          </p:cNvSpPr>
          <p:nvPr>
            <p:ph type="subTitle" idx="1"/>
          </p:nvPr>
        </p:nvSpPr>
        <p:spPr>
          <a:xfrm>
            <a:off x="1524000" y="3602038"/>
            <a:ext cx="9144000" cy="1655762"/>
          </a:xfrm>
          <a:prstGeom prst="rect">
            <a:avLst/>
          </a:prstGeo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id-ID"/>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pPr/>
              <a:t>02/04/2018</a:t>
            </a:fld>
            <a:endParaRPr lang="id-ID"/>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id-ID"/>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pPr/>
              <a:t>‹#›</a:t>
            </a:fld>
            <a:endParaRPr lang="id-ID"/>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1325563"/>
          </a:xfrm>
          <a:prstGeom prst="rect">
            <a:avLst/>
          </a:prstGeom>
        </p:spPr>
        <p:txBody>
          <a:bodyPr/>
          <a:lstStyle/>
          <a:p>
            <a:r>
              <a:rPr lang="en-US"/>
              <a:t>Click to edit Master title style</a:t>
            </a:r>
            <a:endParaRPr lang="id-ID"/>
          </a:p>
        </p:txBody>
      </p:sp>
      <p:sp>
        <p:nvSpPr>
          <p:cNvPr id="3" name="Vertical Text Placeholder 2"/>
          <p:cNvSpPr>
            <a:spLocks noGrp="1"/>
          </p:cNvSpPr>
          <p:nvPr>
            <p:ph type="body" orient="vert" idx="1"/>
          </p:nvPr>
        </p:nvSpPr>
        <p:spPr>
          <a:xfrm>
            <a:off x="838200" y="1825625"/>
            <a:ext cx="10515600" cy="4351338"/>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pPr/>
              <a:t>02/04/2018</a:t>
            </a:fld>
            <a:endParaRPr lang="id-ID"/>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id-ID"/>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pPr/>
              <a:t>‹#›</a:t>
            </a:fld>
            <a:endParaRPr lang="id-ID"/>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a:prstGeom prst="rect">
            <a:avLst/>
          </a:prstGeom>
        </p:spPr>
        <p:txBody>
          <a:bodyPr vert="eaVert"/>
          <a:lstStyle/>
          <a:p>
            <a:r>
              <a:rPr lang="en-US"/>
              <a:t>Click to edit Master title style</a:t>
            </a:r>
            <a:endParaRPr lang="id-ID"/>
          </a:p>
        </p:txBody>
      </p:sp>
      <p:sp>
        <p:nvSpPr>
          <p:cNvPr id="3" name="Vertical Text Placeholder 2"/>
          <p:cNvSpPr>
            <a:spLocks noGrp="1"/>
          </p:cNvSpPr>
          <p:nvPr>
            <p:ph type="body" orient="vert" idx="1"/>
          </p:nvPr>
        </p:nvSpPr>
        <p:spPr>
          <a:xfrm>
            <a:off x="838200" y="365125"/>
            <a:ext cx="7734300" cy="5811838"/>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pPr/>
              <a:t>02/04/2018</a:t>
            </a:fld>
            <a:endParaRPr lang="id-ID"/>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id-ID"/>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pPr/>
              <a:t>‹#›</a:t>
            </a:fld>
            <a:endParaRPr lang="id-ID"/>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1325563"/>
          </a:xfrm>
          <a:prstGeom prst="rect">
            <a:avLst/>
          </a:prstGeom>
        </p:spPr>
        <p:txBody>
          <a:bodyPr/>
          <a:lstStyle/>
          <a:p>
            <a:r>
              <a:rPr lang="en-US"/>
              <a:t>Click to edit Master title style</a:t>
            </a:r>
            <a:endParaRPr lang="id-ID"/>
          </a:p>
        </p:txBody>
      </p:sp>
      <p:sp>
        <p:nvSpPr>
          <p:cNvPr id="3" name="Content Placeholder 2"/>
          <p:cNvSpPr>
            <a:spLocks noGrp="1"/>
          </p:cNvSpPr>
          <p:nvPr>
            <p:ph idx="1"/>
          </p:nvPr>
        </p:nvSpPr>
        <p:spPr>
          <a:xfrm>
            <a:off x="838200" y="1825625"/>
            <a:ext cx="10515600" cy="435133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pPr/>
              <a:t>02/04/2018</a:t>
            </a:fld>
            <a:endParaRPr lang="id-ID"/>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id-ID"/>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pPr/>
              <a:t>‹#›</a:t>
            </a:fld>
            <a:endParaRPr lang="id-ID"/>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a:prstGeom prst="rect">
            <a:avLst/>
          </a:prstGeom>
        </p:spPr>
        <p:txBody>
          <a:bodyPr anchor="b"/>
          <a:lstStyle>
            <a:lvl1pPr>
              <a:defRPr sz="6000"/>
            </a:lvl1pPr>
          </a:lstStyle>
          <a:p>
            <a:r>
              <a:rPr lang="en-US"/>
              <a:t>Click to edit Master title style</a:t>
            </a:r>
            <a:endParaRPr lang="id-ID"/>
          </a:p>
        </p:txBody>
      </p:sp>
      <p:sp>
        <p:nvSpPr>
          <p:cNvPr id="3" name="Text Placeholder 2"/>
          <p:cNvSpPr>
            <a:spLocks noGrp="1"/>
          </p:cNvSpPr>
          <p:nvPr>
            <p:ph type="body" idx="1"/>
          </p:nvPr>
        </p:nvSpPr>
        <p:spPr>
          <a:xfrm>
            <a:off x="831850" y="4589463"/>
            <a:ext cx="10515600" cy="1500187"/>
          </a:xfrm>
          <a:prstGeom prst="rect">
            <a:avLst/>
          </a:prstGeo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pPr/>
              <a:t>02/04/2018</a:t>
            </a:fld>
            <a:endParaRPr lang="id-ID"/>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id-ID"/>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pPr/>
              <a:t>‹#›</a:t>
            </a:fld>
            <a:endParaRPr lang="id-ID"/>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1325563"/>
          </a:xfrm>
          <a:prstGeom prst="rect">
            <a:avLst/>
          </a:prstGeom>
        </p:spPr>
        <p:txBody>
          <a:bodyPr/>
          <a:lstStyle/>
          <a:p>
            <a:r>
              <a:rPr lang="en-US"/>
              <a:t>Click to edit Master title style</a:t>
            </a:r>
            <a:endParaRPr lang="id-ID"/>
          </a:p>
        </p:txBody>
      </p:sp>
      <p:sp>
        <p:nvSpPr>
          <p:cNvPr id="3" name="Content Placeholder 2"/>
          <p:cNvSpPr>
            <a:spLocks noGrp="1"/>
          </p:cNvSpPr>
          <p:nvPr>
            <p:ph sz="half" idx="1"/>
          </p:nvPr>
        </p:nvSpPr>
        <p:spPr>
          <a:xfrm>
            <a:off x="838200" y="1825625"/>
            <a:ext cx="5181600" cy="435133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Content Placeholder 3"/>
          <p:cNvSpPr>
            <a:spLocks noGrp="1"/>
          </p:cNvSpPr>
          <p:nvPr>
            <p:ph sz="half" idx="2"/>
          </p:nvPr>
        </p:nvSpPr>
        <p:spPr>
          <a:xfrm>
            <a:off x="6172200" y="1825625"/>
            <a:ext cx="5181600" cy="435133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5" name="Date Placeholder 4"/>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pPr/>
              <a:t>02/04/2018</a:t>
            </a:fld>
            <a:endParaRPr lang="id-ID"/>
          </a:p>
        </p:txBody>
      </p:sp>
      <p:sp>
        <p:nvSpPr>
          <p:cNvPr id="6" name="Footer Placeholder 5"/>
          <p:cNvSpPr>
            <a:spLocks noGrp="1"/>
          </p:cNvSpPr>
          <p:nvPr>
            <p:ph type="ftr" sz="quarter" idx="11"/>
          </p:nvPr>
        </p:nvSpPr>
        <p:spPr>
          <a:xfrm>
            <a:off x="4038600" y="6356350"/>
            <a:ext cx="4114800" cy="365125"/>
          </a:xfrm>
          <a:prstGeom prst="rect">
            <a:avLst/>
          </a:prstGeom>
        </p:spPr>
        <p:txBody>
          <a:bodyPr/>
          <a:lstStyle/>
          <a:p>
            <a:endParaRPr lang="id-ID"/>
          </a:p>
        </p:txBody>
      </p:sp>
      <p:sp>
        <p:nvSpPr>
          <p:cNvPr id="7" name="Slide Number Placeholder 6"/>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pPr/>
              <a:t>‹#›</a:t>
            </a:fld>
            <a:endParaRPr lang="id-ID"/>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a:prstGeom prst="rect">
            <a:avLst/>
          </a:prstGeom>
        </p:spPr>
        <p:txBody>
          <a:bodyPr/>
          <a:lstStyle/>
          <a:p>
            <a:r>
              <a:rPr lang="en-US"/>
              <a:t>Click to edit Master title style</a:t>
            </a:r>
            <a:endParaRPr lang="id-ID"/>
          </a:p>
        </p:txBody>
      </p:sp>
      <p:sp>
        <p:nvSpPr>
          <p:cNvPr id="3" name="Text Placeholder 2"/>
          <p:cNvSpPr>
            <a:spLocks noGrp="1"/>
          </p:cNvSpPr>
          <p:nvPr>
            <p:ph type="body" idx="1"/>
          </p:nvPr>
        </p:nvSpPr>
        <p:spPr>
          <a:xfrm>
            <a:off x="839788" y="1681163"/>
            <a:ext cx="5157787"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5" name="Text Placeholder 4"/>
          <p:cNvSpPr>
            <a:spLocks noGrp="1"/>
          </p:cNvSpPr>
          <p:nvPr>
            <p:ph type="body" sz="quarter" idx="3"/>
          </p:nvPr>
        </p:nvSpPr>
        <p:spPr>
          <a:xfrm>
            <a:off x="6172200" y="1681163"/>
            <a:ext cx="5183188"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7" name="Date Placeholder 6"/>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pPr/>
              <a:t>02/04/2018</a:t>
            </a:fld>
            <a:endParaRPr lang="id-ID"/>
          </a:p>
        </p:txBody>
      </p:sp>
      <p:sp>
        <p:nvSpPr>
          <p:cNvPr id="8" name="Footer Placeholder 7"/>
          <p:cNvSpPr>
            <a:spLocks noGrp="1"/>
          </p:cNvSpPr>
          <p:nvPr>
            <p:ph type="ftr" sz="quarter" idx="11"/>
          </p:nvPr>
        </p:nvSpPr>
        <p:spPr>
          <a:xfrm>
            <a:off x="4038600" y="6356350"/>
            <a:ext cx="4114800" cy="365125"/>
          </a:xfrm>
          <a:prstGeom prst="rect">
            <a:avLst/>
          </a:prstGeom>
        </p:spPr>
        <p:txBody>
          <a:bodyPr/>
          <a:lstStyle/>
          <a:p>
            <a:endParaRPr lang="id-ID"/>
          </a:p>
        </p:txBody>
      </p:sp>
      <p:sp>
        <p:nvSpPr>
          <p:cNvPr id="9" name="Slide Number Placeholder 8"/>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pPr/>
              <a:t>‹#›</a:t>
            </a:fld>
            <a:endParaRPr lang="id-ID"/>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1325563"/>
          </a:xfrm>
          <a:prstGeom prst="rect">
            <a:avLst/>
          </a:prstGeom>
        </p:spPr>
        <p:txBody>
          <a:bodyPr/>
          <a:lstStyle/>
          <a:p>
            <a:r>
              <a:rPr lang="en-US"/>
              <a:t>Click to edit Master title style</a:t>
            </a:r>
            <a:endParaRPr lang="id-ID"/>
          </a:p>
        </p:txBody>
      </p:sp>
      <p:sp>
        <p:nvSpPr>
          <p:cNvPr id="3" name="Date Placeholder 2"/>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pPr/>
              <a:t>02/04/2018</a:t>
            </a:fld>
            <a:endParaRPr lang="id-ID"/>
          </a:p>
        </p:txBody>
      </p:sp>
      <p:sp>
        <p:nvSpPr>
          <p:cNvPr id="4" name="Footer Placeholder 3"/>
          <p:cNvSpPr>
            <a:spLocks noGrp="1"/>
          </p:cNvSpPr>
          <p:nvPr>
            <p:ph type="ftr" sz="quarter" idx="11"/>
          </p:nvPr>
        </p:nvSpPr>
        <p:spPr>
          <a:xfrm>
            <a:off x="4038600" y="6356350"/>
            <a:ext cx="4114800" cy="365125"/>
          </a:xfrm>
          <a:prstGeom prst="rect">
            <a:avLst/>
          </a:prstGeom>
        </p:spPr>
        <p:txBody>
          <a:bodyPr/>
          <a:lstStyle/>
          <a:p>
            <a:endParaRPr lang="id-ID"/>
          </a:p>
        </p:txBody>
      </p:sp>
      <p:sp>
        <p:nvSpPr>
          <p:cNvPr id="5" name="Slide Number Placeholder 4"/>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pPr/>
              <a:t>‹#›</a:t>
            </a:fld>
            <a:endParaRPr lang="id-ID"/>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pPr/>
              <a:t>02/04/2018</a:t>
            </a:fld>
            <a:endParaRPr lang="id-ID"/>
          </a:p>
        </p:txBody>
      </p:sp>
      <p:sp>
        <p:nvSpPr>
          <p:cNvPr id="3" name="Footer Placeholder 2"/>
          <p:cNvSpPr>
            <a:spLocks noGrp="1"/>
          </p:cNvSpPr>
          <p:nvPr>
            <p:ph type="ftr" sz="quarter" idx="11"/>
          </p:nvPr>
        </p:nvSpPr>
        <p:spPr>
          <a:xfrm>
            <a:off x="4038600" y="6356350"/>
            <a:ext cx="4114800" cy="365125"/>
          </a:xfrm>
          <a:prstGeom prst="rect">
            <a:avLst/>
          </a:prstGeom>
        </p:spPr>
        <p:txBody>
          <a:bodyPr/>
          <a:lstStyle/>
          <a:p>
            <a:endParaRPr lang="id-ID"/>
          </a:p>
        </p:txBody>
      </p:sp>
      <p:sp>
        <p:nvSpPr>
          <p:cNvPr id="4" name="Slide Number Placeholder 3"/>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pPr/>
              <a:t>‹#›</a:t>
            </a:fld>
            <a:endParaRPr lang="id-ID"/>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a:prstGeom prst="rect">
            <a:avLst/>
          </a:prstGeom>
        </p:spPr>
        <p:txBody>
          <a:bodyPr anchor="b"/>
          <a:lstStyle>
            <a:lvl1pPr>
              <a:defRPr sz="3200"/>
            </a:lvl1pPr>
          </a:lstStyle>
          <a:p>
            <a:r>
              <a:rPr lang="en-US"/>
              <a:t>Click to edit Master title style</a:t>
            </a:r>
            <a:endParaRPr lang="id-ID"/>
          </a:p>
        </p:txBody>
      </p:sp>
      <p:sp>
        <p:nvSpPr>
          <p:cNvPr id="3" name="Content Placeholder 2"/>
          <p:cNvSpPr>
            <a:spLocks noGrp="1"/>
          </p:cNvSpPr>
          <p:nvPr>
            <p:ph idx="1"/>
          </p:nvPr>
        </p:nvSpPr>
        <p:spPr>
          <a:xfrm>
            <a:off x="5183188" y="987425"/>
            <a:ext cx="6172200" cy="487362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Text Placeholder 3"/>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pPr/>
              <a:t>02/04/2018</a:t>
            </a:fld>
            <a:endParaRPr lang="id-ID"/>
          </a:p>
        </p:txBody>
      </p:sp>
      <p:sp>
        <p:nvSpPr>
          <p:cNvPr id="6" name="Footer Placeholder 5"/>
          <p:cNvSpPr>
            <a:spLocks noGrp="1"/>
          </p:cNvSpPr>
          <p:nvPr>
            <p:ph type="ftr" sz="quarter" idx="11"/>
          </p:nvPr>
        </p:nvSpPr>
        <p:spPr>
          <a:xfrm>
            <a:off x="4038600" y="6356350"/>
            <a:ext cx="4114800" cy="365125"/>
          </a:xfrm>
          <a:prstGeom prst="rect">
            <a:avLst/>
          </a:prstGeom>
        </p:spPr>
        <p:txBody>
          <a:bodyPr/>
          <a:lstStyle/>
          <a:p>
            <a:endParaRPr lang="id-ID"/>
          </a:p>
        </p:txBody>
      </p:sp>
      <p:sp>
        <p:nvSpPr>
          <p:cNvPr id="7" name="Slide Number Placeholder 6"/>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pPr/>
              <a:t>‹#›</a:t>
            </a:fld>
            <a:endParaRPr lang="id-ID"/>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a:prstGeom prst="rect">
            <a:avLst/>
          </a:prstGeom>
        </p:spPr>
        <p:txBody>
          <a:bodyPr anchor="b"/>
          <a:lstStyle>
            <a:lvl1pPr>
              <a:defRPr sz="3200"/>
            </a:lvl1pPr>
          </a:lstStyle>
          <a:p>
            <a:r>
              <a:rPr lang="en-US"/>
              <a:t>Click to edit Master title style</a:t>
            </a:r>
            <a:endParaRPr lang="id-ID"/>
          </a:p>
        </p:txBody>
      </p:sp>
      <p:sp>
        <p:nvSpPr>
          <p:cNvPr id="3" name="Picture Placeholder 2"/>
          <p:cNvSpPr>
            <a:spLocks noGrp="1"/>
          </p:cNvSpPr>
          <p:nvPr>
            <p:ph type="pic" idx="1"/>
          </p:nvPr>
        </p:nvSpPr>
        <p:spPr>
          <a:xfrm>
            <a:off x="5183188" y="987425"/>
            <a:ext cx="6172200" cy="4873625"/>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id-ID"/>
          </a:p>
        </p:txBody>
      </p:sp>
      <p:sp>
        <p:nvSpPr>
          <p:cNvPr id="4" name="Text Placeholder 3"/>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pPr/>
              <a:t>02/04/2018</a:t>
            </a:fld>
            <a:endParaRPr lang="id-ID"/>
          </a:p>
        </p:txBody>
      </p:sp>
      <p:sp>
        <p:nvSpPr>
          <p:cNvPr id="6" name="Footer Placeholder 5"/>
          <p:cNvSpPr>
            <a:spLocks noGrp="1"/>
          </p:cNvSpPr>
          <p:nvPr>
            <p:ph type="ftr" sz="quarter" idx="11"/>
          </p:nvPr>
        </p:nvSpPr>
        <p:spPr>
          <a:xfrm>
            <a:off x="4038600" y="6356350"/>
            <a:ext cx="4114800" cy="365125"/>
          </a:xfrm>
          <a:prstGeom prst="rect">
            <a:avLst/>
          </a:prstGeom>
        </p:spPr>
        <p:txBody>
          <a:bodyPr/>
          <a:lstStyle/>
          <a:p>
            <a:endParaRPr lang="id-ID"/>
          </a:p>
        </p:txBody>
      </p:sp>
      <p:sp>
        <p:nvSpPr>
          <p:cNvPr id="7" name="Slide Number Placeholder 6"/>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pPr/>
              <a:t>‹#›</a:t>
            </a:fld>
            <a:endParaRPr lang="id-ID"/>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2">
            <a:lumMod val="50000"/>
          </a:schemeClr>
        </a:solidFill>
        <a:effectLst/>
      </p:bgPr>
    </p:bg>
    <p:spTree>
      <p:nvGrpSpPr>
        <p:cNvPr id="1" name=""/>
        <p:cNvGrpSpPr/>
        <p:nvPr/>
      </p:nvGrpSpPr>
      <p:grpSpPr>
        <a:xfrm>
          <a:off x="0" y="0"/>
          <a:ext cx="0" cy="0"/>
          <a:chOff x="0" y="0"/>
          <a:chExt cx="0" cy="0"/>
        </a:xfrm>
      </p:grpSpPr>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audio" Target="../media/audio10.wav"/></Relationships>
</file>

<file path=ppt/slides/_rels/slide10.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3" Type="http://schemas.openxmlformats.org/officeDocument/2006/relationships/audio" Target="../media/audio30.wav"/><Relationship Id="rId2" Type="http://schemas.openxmlformats.org/officeDocument/2006/relationships/audio" Target="../media/audio3.wav"/><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3" Type="http://schemas.openxmlformats.org/officeDocument/2006/relationships/image" Target="../media/image1.png"/><Relationship Id="rId7"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png"/></Relationships>
</file>

<file path=ppt/slides/_rels/slide23.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 Id="rId6" Type="http://schemas.microsoft.com/office/2007/relationships/hdphoto" Target="../media/hdphoto2.wdp"/><Relationship Id="rId5" Type="http://schemas.openxmlformats.org/officeDocument/2006/relationships/image" Target="../media/image6.png"/><Relationship Id="rId4" Type="http://schemas.microsoft.com/office/2007/relationships/hdphoto" Target="../media/hdphoto1.wdp"/></Relationships>
</file>

<file path=ppt/slides/_rels/slide31.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3" Type="http://schemas.openxmlformats.org/officeDocument/2006/relationships/audio" Target="../media/audio30.wav"/><Relationship Id="rId2" Type="http://schemas.openxmlformats.org/officeDocument/2006/relationships/audio" Target="../media/audio3.wav"/><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openxmlformats.org/officeDocument/2006/relationships/audio" Target="../media/audio30.wav"/><Relationship Id="rId2" Type="http://schemas.openxmlformats.org/officeDocument/2006/relationships/audio" Target="../media/audio3.wav"/><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3" Type="http://schemas.openxmlformats.org/officeDocument/2006/relationships/chart" Target="../charts/chart1.xml"/><Relationship Id="rId7"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chart" Target="../charts/chart2.xml"/></Relationships>
</file>

<file path=ppt/slides/_rels/slide46.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audio" Target="../media/audio2.wav"/><Relationship Id="rId1" Type="http://schemas.openxmlformats.org/officeDocument/2006/relationships/slideLayout" Target="../slideLayouts/slideLayout1.xml"/><Relationship Id="rId5" Type="http://schemas.openxmlformats.org/officeDocument/2006/relationships/audio" Target="../media/audio20.wav"/><Relationship Id="rId4" Type="http://schemas.openxmlformats.org/officeDocument/2006/relationships/image" Target="../media/image7.png"/></Relationships>
</file>

<file path=ppt/slides/_rels/slide47.xml.rels><?xml version="1.0" encoding="UTF-8" standalone="yes"?>
<Relationships xmlns="http://schemas.openxmlformats.org/package/2006/relationships"><Relationship Id="rId8" Type="http://schemas.openxmlformats.org/officeDocument/2006/relationships/audio" Target="../media/audio20.wav"/><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audio" Target="../media/audio2.wav"/><Relationship Id="rId1" Type="http://schemas.openxmlformats.org/officeDocument/2006/relationships/slideLayout" Target="../slideLayouts/slideLayout1.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48.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8" Type="http://schemas.openxmlformats.org/officeDocument/2006/relationships/audio" Target="../media/audio20.wav"/><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audio" Target="../media/audio2.wav"/><Relationship Id="rId1" Type="http://schemas.openxmlformats.org/officeDocument/2006/relationships/slideLayout" Target="../slideLayouts/slideLayout1.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5.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8" Type="http://schemas.openxmlformats.org/officeDocument/2006/relationships/audio" Target="../media/audio20.wav"/><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audio" Target="../media/audio2.wav"/><Relationship Id="rId1" Type="http://schemas.openxmlformats.org/officeDocument/2006/relationships/slideLayout" Target="../slideLayouts/slideLayout1.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51.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audio" Target="../media/audio2.wav"/><Relationship Id="rId1" Type="http://schemas.openxmlformats.org/officeDocument/2006/relationships/slideLayout" Target="../slideLayouts/slideLayout1.xml"/><Relationship Id="rId4" Type="http://schemas.openxmlformats.org/officeDocument/2006/relationships/audio" Target="../media/audio20.wav"/></Relationships>
</file>

<file path=ppt/slides/_rels/slide55.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audio" Target="../media/audio2.wav"/><Relationship Id="rId1" Type="http://schemas.openxmlformats.org/officeDocument/2006/relationships/slideLayout" Target="../slideLayouts/slideLayout1.xml"/><Relationship Id="rId4" Type="http://schemas.openxmlformats.org/officeDocument/2006/relationships/audio" Target="../media/audio20.wav"/></Relationships>
</file>

<file path=ppt/slides/_rels/slide56.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audio" Target="../media/audio2.wav"/><Relationship Id="rId1" Type="http://schemas.openxmlformats.org/officeDocument/2006/relationships/slideLayout" Target="../slideLayouts/slideLayout1.xml"/><Relationship Id="rId4" Type="http://schemas.openxmlformats.org/officeDocument/2006/relationships/audio" Target="../media/audio20.wav"/></Relationships>
</file>

<file path=ppt/slides/_rels/slide57.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audio" Target="../media/audio2.wav"/><Relationship Id="rId1" Type="http://schemas.openxmlformats.org/officeDocument/2006/relationships/slideLayout" Target="../slideLayouts/slideLayout1.xml"/><Relationship Id="rId4" Type="http://schemas.openxmlformats.org/officeDocument/2006/relationships/audio" Target="../media/audio20.wav"/></Relationships>
</file>

<file path=ppt/slides/_rels/slide58.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audio" Target="../media/audio2.wav"/><Relationship Id="rId1" Type="http://schemas.openxmlformats.org/officeDocument/2006/relationships/slideLayout" Target="../slideLayouts/slideLayout1.xml"/><Relationship Id="rId4" Type="http://schemas.openxmlformats.org/officeDocument/2006/relationships/audio" Target="../media/audio20.wav"/></Relationships>
</file>

<file path=ppt/slides/_rels/slide59.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audio" Target="../media/audio2.wav"/><Relationship Id="rId1" Type="http://schemas.openxmlformats.org/officeDocument/2006/relationships/slideLayout" Target="../slideLayouts/slideLayout1.xml"/><Relationship Id="rId4" Type="http://schemas.openxmlformats.org/officeDocument/2006/relationships/audio" Target="../media/audio20.wav"/></Relationships>
</file>

<file path=ppt/slides/_rels/slide6.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audio" Target="../media/audio2.wav"/><Relationship Id="rId1" Type="http://schemas.openxmlformats.org/officeDocument/2006/relationships/slideLayout" Target="../slideLayouts/slideLayout1.xml"/><Relationship Id="rId4" Type="http://schemas.openxmlformats.org/officeDocument/2006/relationships/audio" Target="../media/audio20.wav"/></Relationships>
</file>

<file path=ppt/slides/_rels/slide61.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audio" Target="../media/audio2.wav"/><Relationship Id="rId1" Type="http://schemas.openxmlformats.org/officeDocument/2006/relationships/slideLayout" Target="../slideLayouts/slideLayout1.xml"/><Relationship Id="rId4" Type="http://schemas.openxmlformats.org/officeDocument/2006/relationships/audio" Target="../media/audio20.wav"/></Relationships>
</file>

<file path=ppt/slides/_rels/slide62.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audio" Target="../media/audio2.wav"/><Relationship Id="rId1" Type="http://schemas.openxmlformats.org/officeDocument/2006/relationships/slideLayout" Target="../slideLayouts/slideLayout1.xml"/><Relationship Id="rId6" Type="http://schemas.openxmlformats.org/officeDocument/2006/relationships/audio" Target="../media/audio20.wav"/><Relationship Id="rId5" Type="http://schemas.microsoft.com/office/2007/relationships/hdphoto" Target="../media/hdphoto1.wdp"/><Relationship Id="rId4" Type="http://schemas.openxmlformats.org/officeDocument/2006/relationships/image" Target="../media/image5.png"/></Relationships>
</file>

<file path=ppt/slides/_rels/slide63.xml.rels><?xml version="1.0" encoding="UTF-8" standalone="yes"?>
<Relationships xmlns="http://schemas.openxmlformats.org/package/2006/relationships"><Relationship Id="rId3" Type="http://schemas.openxmlformats.org/officeDocument/2006/relationships/chart" Target="../charts/chart15.xml"/><Relationship Id="rId2" Type="http://schemas.openxmlformats.org/officeDocument/2006/relationships/audio" Target="../media/audio2.wav"/><Relationship Id="rId1" Type="http://schemas.openxmlformats.org/officeDocument/2006/relationships/slideLayout" Target="../slideLayouts/slideLayout1.xml"/><Relationship Id="rId4" Type="http://schemas.openxmlformats.org/officeDocument/2006/relationships/audio" Target="../media/audio20.wav"/></Relationships>
</file>

<file path=ppt/slides/_rels/slide64.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3" Type="http://schemas.openxmlformats.org/officeDocument/2006/relationships/audio" Target="../media/audio30.wav"/><Relationship Id="rId2" Type="http://schemas.openxmlformats.org/officeDocument/2006/relationships/audio" Target="../media/audio3.wav"/><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slideLayout" Target="../slideLayouts/slideLayout1.xml"/><Relationship Id="rId1" Type="http://schemas.openxmlformats.org/officeDocument/2006/relationships/tags" Target="../tags/tag1.xml"/><Relationship Id="rId4" Type="http://schemas.openxmlformats.org/officeDocument/2006/relationships/audio" Target="../media/audio20.wav"/></Relationships>
</file>

<file path=ppt/slides/_rels/slide69.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7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audio" Target="../media/audio2.wav"/><Relationship Id="rId1" Type="http://schemas.openxmlformats.org/officeDocument/2006/relationships/slideLayout" Target="../slideLayouts/slideLayout2.xml"/><Relationship Id="rId6" Type="http://schemas.openxmlformats.org/officeDocument/2006/relationships/audio" Target="../media/audio20.wav"/><Relationship Id="rId5" Type="http://schemas.openxmlformats.org/officeDocument/2006/relationships/image" Target="../media/image10.png"/><Relationship Id="rId4" Type="http://schemas.openxmlformats.org/officeDocument/2006/relationships/image" Target="../media/image9.png"/></Relationships>
</file>

<file path=ppt/slides/_rels/slide75.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audio" Target="../media/audio3.wav"/><Relationship Id="rId1" Type="http://schemas.openxmlformats.org/officeDocument/2006/relationships/slideLayout" Target="../slideLayouts/slideLayout1.xml"/><Relationship Id="rId4" Type="http://schemas.openxmlformats.org/officeDocument/2006/relationships/audio" Target="../media/audio30.wav"/></Relationships>
</file>

<file path=ppt/slides/_rels/slide77.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79.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80.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3" Type="http://schemas.openxmlformats.org/officeDocument/2006/relationships/audio" Target="../media/audio40.wav"/><Relationship Id="rId2" Type="http://schemas.openxmlformats.org/officeDocument/2006/relationships/audio" Target="../media/audio4.wav"/><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7391185" y="2916580"/>
            <a:ext cx="1603417" cy="923330"/>
            <a:chOff x="7901188" y="2677429"/>
            <a:chExt cx="1603417" cy="923330"/>
          </a:xfrm>
        </p:grpSpPr>
        <p:sp>
          <p:nvSpPr>
            <p:cNvPr id="4" name="TextBox 3"/>
            <p:cNvSpPr txBox="1"/>
            <p:nvPr/>
          </p:nvSpPr>
          <p:spPr>
            <a:xfrm>
              <a:off x="8113689" y="2881528"/>
              <a:ext cx="1390916" cy="646331"/>
            </a:xfrm>
            <a:prstGeom prst="rect">
              <a:avLst/>
            </a:prstGeom>
            <a:noFill/>
          </p:spPr>
          <p:txBody>
            <a:bodyPr wrap="square" rtlCol="0">
              <a:spAutoFit/>
            </a:bodyPr>
            <a:lstStyle/>
            <a:p>
              <a:pPr algn="ctr"/>
              <a:r>
                <a:rPr lang="id-ID" sz="3600" b="1" dirty="0">
                  <a:solidFill>
                    <a:schemeClr val="bg2">
                      <a:lumMod val="75000"/>
                    </a:schemeClr>
                  </a:solidFill>
                  <a:latin typeface="Arsenal" panose="02010504060200020004" pitchFamily="50" charset="0"/>
                  <a:ea typeface="Open Sans Light" panose="020B0306030504020204" pitchFamily="34" charset="0"/>
                  <a:cs typeface="Open Sans Light" panose="020B0306030504020204" pitchFamily="34" charset="0"/>
                </a:rPr>
                <a:t>inio</a:t>
              </a:r>
            </a:p>
          </p:txBody>
        </p:sp>
        <p:sp>
          <p:nvSpPr>
            <p:cNvPr id="5" name="TextBox 4"/>
            <p:cNvSpPr txBox="1"/>
            <p:nvPr/>
          </p:nvSpPr>
          <p:spPr>
            <a:xfrm rot="10800000">
              <a:off x="7901188" y="2677429"/>
              <a:ext cx="708338" cy="923330"/>
            </a:xfrm>
            <a:prstGeom prst="rect">
              <a:avLst/>
            </a:prstGeom>
            <a:noFill/>
          </p:spPr>
          <p:txBody>
            <a:bodyPr wrap="square" rtlCol="0">
              <a:spAutoFit/>
            </a:bodyPr>
            <a:lstStyle/>
            <a:p>
              <a:pPr algn="ctr"/>
              <a:r>
                <a:rPr lang="id-ID" sz="5400" b="1" dirty="0">
                  <a:solidFill>
                    <a:schemeClr val="bg2">
                      <a:lumMod val="2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5400" b="1" dirty="0">
                <a:solidFill>
                  <a:schemeClr val="bg2">
                    <a:lumMod val="25000"/>
                  </a:schemeClr>
                </a:solidFill>
              </a:endParaRPr>
            </a:p>
          </p:txBody>
        </p:sp>
        <p:sp>
          <p:nvSpPr>
            <p:cNvPr id="7" name="TextBox 6"/>
            <p:cNvSpPr txBox="1"/>
            <p:nvPr/>
          </p:nvSpPr>
          <p:spPr>
            <a:xfrm rot="10800000">
              <a:off x="7907794" y="2842854"/>
              <a:ext cx="230611" cy="707886"/>
            </a:xfrm>
            <a:prstGeom prst="rect">
              <a:avLst/>
            </a:prstGeom>
            <a:noFill/>
          </p:spPr>
          <p:txBody>
            <a:bodyPr wrap="square" rtlCol="0">
              <a:spAutoFit/>
            </a:bodyPr>
            <a:lstStyle/>
            <a:p>
              <a:pPr algn="ctr"/>
              <a:r>
                <a:rPr lang="id-ID" sz="4000" b="1" dirty="0">
                  <a:solidFill>
                    <a:schemeClr val="bg2">
                      <a:lumMod val="2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4000" b="1" dirty="0">
                <a:solidFill>
                  <a:schemeClr val="bg2">
                    <a:lumMod val="25000"/>
                  </a:schemeClr>
                </a:solidFill>
              </a:endParaRPr>
            </a:p>
          </p:txBody>
        </p:sp>
      </p:grpSp>
      <p:cxnSp>
        <p:nvCxnSpPr>
          <p:cNvPr id="9" name="Straight Connector 8"/>
          <p:cNvCxnSpPr/>
          <p:nvPr/>
        </p:nvCxnSpPr>
        <p:spPr>
          <a:xfrm>
            <a:off x="7234257" y="2963326"/>
            <a:ext cx="0" cy="754744"/>
          </a:xfrm>
          <a:prstGeom prst="line">
            <a:avLst/>
          </a:prstGeom>
          <a:ln w="95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12" name="Rectangle 11"/>
          <p:cNvSpPr/>
          <p:nvPr/>
        </p:nvSpPr>
        <p:spPr>
          <a:xfrm>
            <a:off x="2052547" y="3091854"/>
            <a:ext cx="5115246" cy="615553"/>
          </a:xfrm>
          <a:prstGeom prst="rect">
            <a:avLst/>
          </a:prstGeom>
        </p:spPr>
        <p:txBody>
          <a:bodyPr wrap="none">
            <a:spAutoFit/>
          </a:bodyPr>
          <a:lstStyle/>
          <a:p>
            <a:pPr algn="r"/>
            <a:r>
              <a:rPr lang="id-ID" sz="1700" dirty="0">
                <a:solidFill>
                  <a:schemeClr val="bg1">
                    <a:lumMod val="65000"/>
                  </a:schemeClr>
                </a:solidFill>
                <a:ea typeface="Roboto" panose="02000000000000000000" pitchFamily="2" charset="0"/>
                <a:cs typeface="Open Sans Light" panose="020B0306030504020204" pitchFamily="34" charset="0"/>
              </a:rPr>
              <a:t>Multipurpose presentation for all </a:t>
            </a:r>
            <a:r>
              <a:rPr lang="id-ID" sz="1700" dirty="0">
                <a:solidFill>
                  <a:schemeClr val="accent1">
                    <a:lumMod val="75000"/>
                  </a:schemeClr>
                </a:solidFill>
                <a:ea typeface="Roboto" panose="02000000000000000000" pitchFamily="2" charset="0"/>
                <a:cs typeface="Open Sans Light" panose="020B0306030504020204" pitchFamily="34" charset="0"/>
              </a:rPr>
              <a:t>bussines</a:t>
            </a:r>
            <a:r>
              <a:rPr lang="id-ID" sz="1700" dirty="0">
                <a:solidFill>
                  <a:schemeClr val="bg1">
                    <a:lumMod val="65000"/>
                  </a:schemeClr>
                </a:solidFill>
                <a:ea typeface="Roboto" panose="02000000000000000000" pitchFamily="2" charset="0"/>
                <a:cs typeface="Open Sans Light" panose="020B0306030504020204" pitchFamily="34" charset="0"/>
              </a:rPr>
              <a:t> and </a:t>
            </a:r>
            <a:r>
              <a:rPr lang="id-ID" sz="1700" dirty="0">
                <a:solidFill>
                  <a:schemeClr val="accent1">
                    <a:lumMod val="75000"/>
                  </a:schemeClr>
                </a:solidFill>
                <a:ea typeface="Roboto" panose="02000000000000000000" pitchFamily="2" charset="0"/>
                <a:cs typeface="Open Sans Light" panose="020B0306030504020204" pitchFamily="34" charset="0"/>
              </a:rPr>
              <a:t>personal</a:t>
            </a:r>
          </a:p>
          <a:p>
            <a:pPr algn="r"/>
            <a:r>
              <a:rPr lang="id-ID" sz="1700" dirty="0">
                <a:solidFill>
                  <a:schemeClr val="bg1">
                    <a:lumMod val="65000"/>
                  </a:schemeClr>
                </a:solidFill>
                <a:ea typeface="Roboto" panose="02000000000000000000" pitchFamily="2" charset="0"/>
                <a:cs typeface="Open Sans Light" panose="020B0306030504020204" pitchFamily="34" charset="0"/>
              </a:rPr>
              <a:t>powerpoint template</a:t>
            </a:r>
          </a:p>
        </p:txBody>
      </p:sp>
      <p:grpSp>
        <p:nvGrpSpPr>
          <p:cNvPr id="23" name="Group 22"/>
          <p:cNvGrpSpPr/>
          <p:nvPr/>
        </p:nvGrpSpPr>
        <p:grpSpPr>
          <a:xfrm>
            <a:off x="7383277" y="3656458"/>
            <a:ext cx="4824000" cy="46800"/>
            <a:chOff x="7397791" y="3750948"/>
            <a:chExt cx="1260000" cy="59682"/>
          </a:xfrm>
        </p:grpSpPr>
        <p:sp>
          <p:nvSpPr>
            <p:cNvPr id="24" name="Rectangle 23"/>
            <p:cNvSpPr/>
            <p:nvPr/>
          </p:nvSpPr>
          <p:spPr>
            <a:xfrm>
              <a:off x="7397791" y="3750948"/>
              <a:ext cx="540000" cy="58058"/>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p:nvPr/>
          </p:nvSpPr>
          <p:spPr>
            <a:xfrm>
              <a:off x="8117791" y="3750948"/>
              <a:ext cx="540000" cy="58058"/>
            </a:xfrm>
            <a:prstGeom prst="rect">
              <a:avLst/>
            </a:prstGeom>
            <a:solidFill>
              <a:srgbClr val="EE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7937791" y="3752572"/>
              <a:ext cx="180000" cy="58058"/>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6000">
        <p15:prstTrans prst="curtains"/>
        <p:sndAc>
          <p:stSnd>
            <p:snd r:embed="rId3" name="applause.wav"/>
          </p:stSnd>
        </p:sndAc>
      </p:transition>
    </mc:Choice>
    <mc:Fallback xmlns="">
      <p:transition spd="slow">
        <p:fade/>
        <p:sndAc>
          <p:stSnd>
            <p:snd r:embed="rId4" name="applause.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2" fill="hold" nodeType="after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additive="base">
                                        <p:cTn id="12" dur="500" fill="hold"/>
                                        <p:tgtEl>
                                          <p:spTgt spid="8"/>
                                        </p:tgtEl>
                                        <p:attrNameLst>
                                          <p:attrName>ppt_x</p:attrName>
                                        </p:attrNameLst>
                                      </p:cBhvr>
                                      <p:tavLst>
                                        <p:tav tm="0">
                                          <p:val>
                                            <p:strVal val="1+#ppt_w/2"/>
                                          </p:val>
                                        </p:tav>
                                        <p:tav tm="100000">
                                          <p:val>
                                            <p:strVal val="#ppt_x"/>
                                          </p:val>
                                        </p:tav>
                                      </p:tavLst>
                                    </p:anim>
                                    <p:anim calcmode="lin" valueType="num">
                                      <p:cBhvr additive="base">
                                        <p:cTn id="13" dur="500" fill="hold"/>
                                        <p:tgtEl>
                                          <p:spTgt spid="8"/>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2" fill="hold" nodeType="after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additive="base">
                                        <p:cTn id="17" dur="500" fill="hold"/>
                                        <p:tgtEl>
                                          <p:spTgt spid="23"/>
                                        </p:tgtEl>
                                        <p:attrNameLst>
                                          <p:attrName>ppt_x</p:attrName>
                                        </p:attrNameLst>
                                      </p:cBhvr>
                                      <p:tavLst>
                                        <p:tav tm="0">
                                          <p:val>
                                            <p:strVal val="1+#ppt_w/2"/>
                                          </p:val>
                                        </p:tav>
                                        <p:tav tm="100000">
                                          <p:val>
                                            <p:strVal val="#ppt_x"/>
                                          </p:val>
                                        </p:tav>
                                      </p:tavLst>
                                    </p:anim>
                                    <p:anim calcmode="lin" valueType="num">
                                      <p:cBhvr additive="base">
                                        <p:cTn id="18" dur="500" fill="hold"/>
                                        <p:tgtEl>
                                          <p:spTgt spid="2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fill="hold" grpId="0" nodeType="after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additive="base">
                                        <p:cTn id="22" dur="500" fill="hold"/>
                                        <p:tgtEl>
                                          <p:spTgt spid="12"/>
                                        </p:tgtEl>
                                        <p:attrNameLst>
                                          <p:attrName>ppt_x</p:attrName>
                                        </p:attrNameLst>
                                      </p:cBhvr>
                                      <p:tavLst>
                                        <p:tav tm="0">
                                          <p:val>
                                            <p:strVal val="0-#ppt_w/2"/>
                                          </p:val>
                                        </p:tav>
                                        <p:tav tm="100000">
                                          <p:val>
                                            <p:strVal val="#ppt_x"/>
                                          </p:val>
                                        </p:tav>
                                      </p:tavLst>
                                    </p:anim>
                                    <p:anim calcmode="lin" valueType="num">
                                      <p:cBhvr additive="base">
                                        <p:cTn id="23"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ardrop 7"/>
          <p:cNvSpPr>
            <a:spLocks noChangeAspect="1"/>
          </p:cNvSpPr>
          <p:nvPr/>
        </p:nvSpPr>
        <p:spPr>
          <a:xfrm>
            <a:off x="998609" y="2344599"/>
            <a:ext cx="3008711" cy="2997022"/>
          </a:xfrm>
          <a:prstGeom prst="teardrop">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Oval 8"/>
          <p:cNvSpPr>
            <a:spLocks noChangeAspect="1"/>
          </p:cNvSpPr>
          <p:nvPr/>
        </p:nvSpPr>
        <p:spPr>
          <a:xfrm>
            <a:off x="1266491" y="2606562"/>
            <a:ext cx="2475804" cy="2475801"/>
          </a:xfrm>
          <a:prstGeom prst="ellipse">
            <a:avLst/>
          </a:prstGeom>
          <a:solidFill>
            <a:schemeClr val="bg1">
              <a:lumMod val="50000"/>
            </a:schemeClr>
          </a:solidFill>
          <a:ln w="47625" cmpd="sng">
            <a:solidFill>
              <a:schemeClr val="bg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Content Placeholder 2"/>
          <p:cNvSpPr txBox="1"/>
          <p:nvPr/>
        </p:nvSpPr>
        <p:spPr>
          <a:xfrm>
            <a:off x="4479765" y="2226705"/>
            <a:ext cx="4058513" cy="3060872"/>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3200" dirty="0">
                <a:solidFill>
                  <a:srgbClr val="36648B"/>
                </a:solidFill>
                <a:ea typeface="Roboto" panose="02000000000000000000" pitchFamily="2" charset="0"/>
              </a:rPr>
              <a:t>Who is</a:t>
            </a:r>
            <a:r>
              <a:rPr lang="id-ID" sz="3200" dirty="0">
                <a:solidFill>
                  <a:schemeClr val="bg2">
                    <a:lumMod val="75000"/>
                  </a:schemeClr>
                </a:solidFill>
                <a:ea typeface="Roboto" panose="02000000000000000000" pitchFamily="2" charset="0"/>
              </a:rPr>
              <a:t> ?</a:t>
            </a:r>
          </a:p>
          <a:p>
            <a:pPr algn="l"/>
            <a:r>
              <a:rPr lang="en-US" sz="1400" dirty="0">
                <a:solidFill>
                  <a:schemeClr val="bg1">
                    <a:lumMod val="65000"/>
                  </a:schemeClr>
                </a:solidFill>
                <a:ea typeface="Roboto" panose="02000000000000000000" pitchFamily="2" charset="0"/>
              </a:rPr>
              <a:t>Lorem Ipsum has been the industry's standard dummy text ever since the 1500s, when an unknown printer took a galley of type and scrambled it to make a type specimen book. It has survived not only five centuries, but also the leap into electronic typesetting.</a:t>
            </a:r>
          </a:p>
          <a:p>
            <a:pPr algn="l"/>
            <a:r>
              <a:rPr lang="en-US" sz="1400" dirty="0">
                <a:solidFill>
                  <a:schemeClr val="bg1">
                    <a:lumMod val="65000"/>
                  </a:schemeClr>
                </a:solidFill>
                <a:ea typeface="Roboto" panose="02000000000000000000" pitchFamily="2" charset="0"/>
              </a:rPr>
              <a:t>It was </a:t>
            </a:r>
            <a:r>
              <a:rPr lang="en-US" sz="1400" dirty="0" err="1">
                <a:solidFill>
                  <a:schemeClr val="bg1">
                    <a:lumMod val="65000"/>
                  </a:schemeClr>
                </a:solidFill>
                <a:ea typeface="Roboto" panose="02000000000000000000" pitchFamily="2" charset="0"/>
              </a:rPr>
              <a:t>popularised</a:t>
            </a:r>
            <a:r>
              <a:rPr lang="en-US" sz="1400" dirty="0">
                <a:solidFill>
                  <a:schemeClr val="bg1">
                    <a:lumMod val="65000"/>
                  </a:schemeClr>
                </a:solidFill>
                <a:ea typeface="Roboto" panose="02000000000000000000" pitchFamily="2" charset="0"/>
              </a:rPr>
              <a:t> in the 1960s with the release of </a:t>
            </a:r>
            <a:r>
              <a:rPr lang="en-US" sz="1400" dirty="0" err="1">
                <a:solidFill>
                  <a:schemeClr val="bg1">
                    <a:lumMod val="65000"/>
                  </a:schemeClr>
                </a:solidFill>
                <a:ea typeface="Roboto" panose="02000000000000000000" pitchFamily="2" charset="0"/>
              </a:rPr>
              <a:t>Letraset</a:t>
            </a:r>
            <a:r>
              <a:rPr lang="en-US" sz="1400" dirty="0">
                <a:solidFill>
                  <a:schemeClr val="bg1">
                    <a:lumMod val="65000"/>
                  </a:schemeClr>
                </a:solidFill>
                <a:ea typeface="Roboto" panose="02000000000000000000" pitchFamily="2" charset="0"/>
              </a:rPr>
              <a:t> sheets containing Lorem Ipsum passages, and more recently with desktop publishing software like Aldus PageMaker including versions of Lorem Ipsum.</a:t>
            </a:r>
          </a:p>
        </p:txBody>
      </p:sp>
      <p:cxnSp>
        <p:nvCxnSpPr>
          <p:cNvPr id="11" name="Straight Connector 10"/>
          <p:cNvCxnSpPr/>
          <p:nvPr/>
        </p:nvCxnSpPr>
        <p:spPr>
          <a:xfrm>
            <a:off x="4279782" y="2338517"/>
            <a:ext cx="0" cy="3088473"/>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8689335" y="2338517"/>
            <a:ext cx="0" cy="3088473"/>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13" name="Title 13"/>
          <p:cNvSpPr txBox="1"/>
          <p:nvPr/>
        </p:nvSpPr>
        <p:spPr>
          <a:xfrm>
            <a:off x="8883400" y="2272382"/>
            <a:ext cx="943579" cy="523220"/>
          </a:xfrm>
          <a:prstGeom prst="rect">
            <a:avLst/>
          </a:prstGeom>
        </p:spPr>
        <p:txBody>
          <a:bodyPr vert="horz" wrap="square" lIns="91440" tIns="45720" rIns="91440" bIns="45720" rtlCol="0" anchor="ctr">
            <a:sp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800" dirty="0">
                <a:solidFill>
                  <a:schemeClr val="bg2">
                    <a:lumMod val="50000"/>
                  </a:schemeClr>
                </a:solidFill>
                <a:latin typeface="+mn-lt"/>
                <a:ea typeface="Roboto" panose="02000000000000000000" pitchFamily="2" charset="0"/>
              </a:rPr>
              <a:t>Skills</a:t>
            </a:r>
          </a:p>
        </p:txBody>
      </p:sp>
      <p:grpSp>
        <p:nvGrpSpPr>
          <p:cNvPr id="37" name="Group 36"/>
          <p:cNvGrpSpPr/>
          <p:nvPr/>
        </p:nvGrpSpPr>
        <p:grpSpPr>
          <a:xfrm>
            <a:off x="8951547" y="3559562"/>
            <a:ext cx="2262749" cy="216024"/>
            <a:chOff x="8951547" y="3559562"/>
            <a:chExt cx="2262749" cy="216024"/>
          </a:xfrm>
          <a:solidFill>
            <a:schemeClr val="tx1">
              <a:lumMod val="75000"/>
            </a:schemeClr>
          </a:solidFill>
        </p:grpSpPr>
        <p:sp>
          <p:nvSpPr>
            <p:cNvPr id="38" name="Parallelogram 37"/>
            <p:cNvSpPr/>
            <p:nvPr/>
          </p:nvSpPr>
          <p:spPr>
            <a:xfrm>
              <a:off x="8951547"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39" name="Parallelogram 38"/>
            <p:cNvSpPr/>
            <p:nvPr/>
          </p:nvSpPr>
          <p:spPr>
            <a:xfrm>
              <a:off x="9062370"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40" name="Parallelogram 39"/>
            <p:cNvSpPr/>
            <p:nvPr/>
          </p:nvSpPr>
          <p:spPr>
            <a:xfrm>
              <a:off x="9173193"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41" name="Parallelogram 40"/>
            <p:cNvSpPr/>
            <p:nvPr/>
          </p:nvSpPr>
          <p:spPr>
            <a:xfrm>
              <a:off x="9284017"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42" name="Parallelogram 41"/>
            <p:cNvSpPr/>
            <p:nvPr/>
          </p:nvSpPr>
          <p:spPr>
            <a:xfrm>
              <a:off x="9394840"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43" name="Parallelogram 42"/>
            <p:cNvSpPr/>
            <p:nvPr/>
          </p:nvSpPr>
          <p:spPr>
            <a:xfrm>
              <a:off x="9505663"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4" name="Parallelogram 43"/>
            <p:cNvSpPr/>
            <p:nvPr/>
          </p:nvSpPr>
          <p:spPr>
            <a:xfrm>
              <a:off x="9616486"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5" name="Parallelogram 44"/>
            <p:cNvSpPr/>
            <p:nvPr/>
          </p:nvSpPr>
          <p:spPr>
            <a:xfrm>
              <a:off x="9727309"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6" name="Parallelogram 45"/>
            <p:cNvSpPr/>
            <p:nvPr/>
          </p:nvSpPr>
          <p:spPr>
            <a:xfrm>
              <a:off x="9838132"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Parallelogram 46"/>
            <p:cNvSpPr/>
            <p:nvPr/>
          </p:nvSpPr>
          <p:spPr>
            <a:xfrm>
              <a:off x="9948956"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Parallelogram 47"/>
            <p:cNvSpPr/>
            <p:nvPr/>
          </p:nvSpPr>
          <p:spPr>
            <a:xfrm>
              <a:off x="10059779"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Parallelogram 48"/>
            <p:cNvSpPr/>
            <p:nvPr/>
          </p:nvSpPr>
          <p:spPr>
            <a:xfrm>
              <a:off x="10170602"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Parallelogram 49"/>
            <p:cNvSpPr/>
            <p:nvPr/>
          </p:nvSpPr>
          <p:spPr>
            <a:xfrm>
              <a:off x="10281425"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Parallelogram 50"/>
            <p:cNvSpPr/>
            <p:nvPr/>
          </p:nvSpPr>
          <p:spPr>
            <a:xfrm>
              <a:off x="10392248"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Parallelogram 51"/>
            <p:cNvSpPr/>
            <p:nvPr/>
          </p:nvSpPr>
          <p:spPr>
            <a:xfrm>
              <a:off x="10503071"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Parallelogram 52"/>
            <p:cNvSpPr/>
            <p:nvPr/>
          </p:nvSpPr>
          <p:spPr>
            <a:xfrm>
              <a:off x="10613895"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Parallelogram 53"/>
            <p:cNvSpPr/>
            <p:nvPr/>
          </p:nvSpPr>
          <p:spPr>
            <a:xfrm>
              <a:off x="10724718"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5" name="Parallelogram 54"/>
            <p:cNvSpPr/>
            <p:nvPr/>
          </p:nvSpPr>
          <p:spPr>
            <a:xfrm>
              <a:off x="10835541"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6" name="Parallelogram 55"/>
            <p:cNvSpPr/>
            <p:nvPr/>
          </p:nvSpPr>
          <p:spPr>
            <a:xfrm>
              <a:off x="10946364"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7" name="Parallelogram 56"/>
            <p:cNvSpPr/>
            <p:nvPr/>
          </p:nvSpPr>
          <p:spPr>
            <a:xfrm>
              <a:off x="11057181"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58" name="TextBox 57"/>
          <p:cNvSpPr txBox="1"/>
          <p:nvPr/>
        </p:nvSpPr>
        <p:spPr>
          <a:xfrm>
            <a:off x="11178587" y="3449234"/>
            <a:ext cx="725287" cy="430887"/>
          </a:xfrm>
          <a:prstGeom prst="rect">
            <a:avLst/>
          </a:prstGeom>
          <a:noFill/>
        </p:spPr>
        <p:txBody>
          <a:bodyPr wrap="square" rtlCol="0">
            <a:spAutoFit/>
          </a:bodyPr>
          <a:lstStyle/>
          <a:p>
            <a:r>
              <a:rPr lang="id-ID" sz="2200" b="1" i="1" dirty="0">
                <a:solidFill>
                  <a:schemeClr val="bg2">
                    <a:lumMod val="50000"/>
                  </a:schemeClr>
                </a:solidFill>
              </a:rPr>
              <a:t>78</a:t>
            </a:r>
            <a:r>
              <a:rPr lang="en-US" sz="2200" b="1" i="1" dirty="0">
                <a:solidFill>
                  <a:schemeClr val="bg2">
                    <a:lumMod val="50000"/>
                  </a:schemeClr>
                </a:solidFill>
              </a:rPr>
              <a:t>%</a:t>
            </a:r>
            <a:endParaRPr lang="en-CA" sz="2200" b="1" i="1" dirty="0">
              <a:solidFill>
                <a:schemeClr val="bg2">
                  <a:lumMod val="50000"/>
                </a:schemeClr>
              </a:solidFill>
            </a:endParaRPr>
          </a:p>
        </p:txBody>
      </p:sp>
      <p:sp>
        <p:nvSpPr>
          <p:cNvPr id="59" name="TextBox 58"/>
          <p:cNvSpPr txBox="1"/>
          <p:nvPr/>
        </p:nvSpPr>
        <p:spPr>
          <a:xfrm>
            <a:off x="8894553" y="3313341"/>
            <a:ext cx="2792849" cy="261610"/>
          </a:xfrm>
          <a:prstGeom prst="rect">
            <a:avLst/>
          </a:prstGeom>
          <a:noFill/>
        </p:spPr>
        <p:txBody>
          <a:bodyPr wrap="square" rtlCol="0">
            <a:spAutoFit/>
          </a:bodyPr>
          <a:lstStyle/>
          <a:p>
            <a:pPr algn="just"/>
            <a:r>
              <a:rPr lang="id-ID" sz="1100" b="1" i="1" dirty="0">
                <a:solidFill>
                  <a:schemeClr val="bg2">
                    <a:lumMod val="75000"/>
                  </a:schemeClr>
                </a:solidFill>
              </a:rPr>
              <a:t>Leadership</a:t>
            </a:r>
            <a:endParaRPr lang="en-US" sz="1000" i="1" dirty="0">
              <a:solidFill>
                <a:schemeClr val="bg1"/>
              </a:solidFill>
            </a:endParaRPr>
          </a:p>
        </p:txBody>
      </p:sp>
      <p:grpSp>
        <p:nvGrpSpPr>
          <p:cNvPr id="130" name="Group 129"/>
          <p:cNvGrpSpPr/>
          <p:nvPr/>
        </p:nvGrpSpPr>
        <p:grpSpPr>
          <a:xfrm>
            <a:off x="8951547" y="4077301"/>
            <a:ext cx="2262749" cy="216024"/>
            <a:chOff x="8951547" y="4077301"/>
            <a:chExt cx="2262749" cy="216024"/>
          </a:xfrm>
          <a:solidFill>
            <a:schemeClr val="tx1">
              <a:lumMod val="75000"/>
            </a:schemeClr>
          </a:solidFill>
        </p:grpSpPr>
        <p:sp>
          <p:nvSpPr>
            <p:cNvPr id="61" name="Parallelogram 60"/>
            <p:cNvSpPr/>
            <p:nvPr/>
          </p:nvSpPr>
          <p:spPr>
            <a:xfrm>
              <a:off x="8951547"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62" name="Parallelogram 61"/>
            <p:cNvSpPr/>
            <p:nvPr/>
          </p:nvSpPr>
          <p:spPr>
            <a:xfrm>
              <a:off x="9062370"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63" name="Parallelogram 62"/>
            <p:cNvSpPr/>
            <p:nvPr/>
          </p:nvSpPr>
          <p:spPr>
            <a:xfrm>
              <a:off x="9173193"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64" name="Parallelogram 63"/>
            <p:cNvSpPr/>
            <p:nvPr/>
          </p:nvSpPr>
          <p:spPr>
            <a:xfrm>
              <a:off x="9284017"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65" name="Parallelogram 64"/>
            <p:cNvSpPr/>
            <p:nvPr/>
          </p:nvSpPr>
          <p:spPr>
            <a:xfrm>
              <a:off x="9394840"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66" name="Parallelogram 65"/>
            <p:cNvSpPr/>
            <p:nvPr/>
          </p:nvSpPr>
          <p:spPr>
            <a:xfrm>
              <a:off x="9505663"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7" name="Parallelogram 66"/>
            <p:cNvSpPr/>
            <p:nvPr/>
          </p:nvSpPr>
          <p:spPr>
            <a:xfrm>
              <a:off x="9616486"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8" name="Parallelogram 67"/>
            <p:cNvSpPr/>
            <p:nvPr/>
          </p:nvSpPr>
          <p:spPr>
            <a:xfrm>
              <a:off x="9727309"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9" name="Parallelogram 68"/>
            <p:cNvSpPr/>
            <p:nvPr/>
          </p:nvSpPr>
          <p:spPr>
            <a:xfrm>
              <a:off x="9838132"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0" name="Parallelogram 69"/>
            <p:cNvSpPr/>
            <p:nvPr/>
          </p:nvSpPr>
          <p:spPr>
            <a:xfrm>
              <a:off x="9948956"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1" name="Parallelogram 70"/>
            <p:cNvSpPr/>
            <p:nvPr/>
          </p:nvSpPr>
          <p:spPr>
            <a:xfrm>
              <a:off x="10059779"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2" name="Parallelogram 71"/>
            <p:cNvSpPr/>
            <p:nvPr/>
          </p:nvSpPr>
          <p:spPr>
            <a:xfrm>
              <a:off x="10170602"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3" name="Parallelogram 72"/>
            <p:cNvSpPr/>
            <p:nvPr/>
          </p:nvSpPr>
          <p:spPr>
            <a:xfrm>
              <a:off x="10281425"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4" name="Parallelogram 73"/>
            <p:cNvSpPr/>
            <p:nvPr/>
          </p:nvSpPr>
          <p:spPr>
            <a:xfrm>
              <a:off x="10392248"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5" name="Parallelogram 74"/>
            <p:cNvSpPr/>
            <p:nvPr/>
          </p:nvSpPr>
          <p:spPr>
            <a:xfrm>
              <a:off x="10503071"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6" name="Parallelogram 75"/>
            <p:cNvSpPr/>
            <p:nvPr/>
          </p:nvSpPr>
          <p:spPr>
            <a:xfrm>
              <a:off x="10613895"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7" name="Parallelogram 76"/>
            <p:cNvSpPr/>
            <p:nvPr/>
          </p:nvSpPr>
          <p:spPr>
            <a:xfrm>
              <a:off x="10724718"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8" name="Parallelogram 77"/>
            <p:cNvSpPr/>
            <p:nvPr/>
          </p:nvSpPr>
          <p:spPr>
            <a:xfrm>
              <a:off x="10835541"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9" name="Parallelogram 78"/>
            <p:cNvSpPr/>
            <p:nvPr/>
          </p:nvSpPr>
          <p:spPr>
            <a:xfrm>
              <a:off x="10946364"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0" name="Parallelogram 79"/>
            <p:cNvSpPr/>
            <p:nvPr/>
          </p:nvSpPr>
          <p:spPr>
            <a:xfrm>
              <a:off x="11057181"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81" name="TextBox 80"/>
          <p:cNvSpPr txBox="1"/>
          <p:nvPr/>
        </p:nvSpPr>
        <p:spPr>
          <a:xfrm>
            <a:off x="11178587" y="3966973"/>
            <a:ext cx="725287" cy="430887"/>
          </a:xfrm>
          <a:prstGeom prst="rect">
            <a:avLst/>
          </a:prstGeom>
          <a:noFill/>
        </p:spPr>
        <p:txBody>
          <a:bodyPr wrap="square" rtlCol="0">
            <a:spAutoFit/>
          </a:bodyPr>
          <a:lstStyle/>
          <a:p>
            <a:r>
              <a:rPr lang="id-ID" sz="2200" b="1" i="1" dirty="0">
                <a:solidFill>
                  <a:schemeClr val="bg2">
                    <a:lumMod val="50000"/>
                  </a:schemeClr>
                </a:solidFill>
              </a:rPr>
              <a:t>51</a:t>
            </a:r>
            <a:r>
              <a:rPr lang="en-US" sz="2200" b="1" i="1" dirty="0">
                <a:solidFill>
                  <a:schemeClr val="bg2">
                    <a:lumMod val="50000"/>
                  </a:schemeClr>
                </a:solidFill>
              </a:rPr>
              <a:t>%</a:t>
            </a:r>
            <a:endParaRPr lang="en-CA" sz="2200" b="1" i="1" dirty="0">
              <a:solidFill>
                <a:schemeClr val="bg2">
                  <a:lumMod val="50000"/>
                </a:schemeClr>
              </a:solidFill>
            </a:endParaRPr>
          </a:p>
        </p:txBody>
      </p:sp>
      <p:sp>
        <p:nvSpPr>
          <p:cNvPr id="82" name="TextBox 81"/>
          <p:cNvSpPr txBox="1"/>
          <p:nvPr/>
        </p:nvSpPr>
        <p:spPr>
          <a:xfrm>
            <a:off x="8894553" y="3831080"/>
            <a:ext cx="2792849" cy="261610"/>
          </a:xfrm>
          <a:prstGeom prst="rect">
            <a:avLst/>
          </a:prstGeom>
          <a:noFill/>
        </p:spPr>
        <p:txBody>
          <a:bodyPr wrap="square" rtlCol="0">
            <a:spAutoFit/>
          </a:bodyPr>
          <a:lstStyle/>
          <a:p>
            <a:pPr algn="just"/>
            <a:r>
              <a:rPr lang="id-ID" sz="1100" b="1" i="1" dirty="0">
                <a:solidFill>
                  <a:schemeClr val="bg2">
                    <a:lumMod val="75000"/>
                  </a:schemeClr>
                </a:solidFill>
              </a:rPr>
              <a:t>Organitation</a:t>
            </a:r>
            <a:endParaRPr lang="en-US" sz="1000" i="1" dirty="0">
              <a:solidFill>
                <a:schemeClr val="bg1"/>
              </a:solidFill>
            </a:endParaRPr>
          </a:p>
        </p:txBody>
      </p:sp>
      <p:grpSp>
        <p:nvGrpSpPr>
          <p:cNvPr id="175" name="Group 174"/>
          <p:cNvGrpSpPr/>
          <p:nvPr/>
        </p:nvGrpSpPr>
        <p:grpSpPr>
          <a:xfrm>
            <a:off x="8953714" y="4623604"/>
            <a:ext cx="2262749" cy="216024"/>
            <a:chOff x="8953714" y="4623604"/>
            <a:chExt cx="2262749" cy="216024"/>
          </a:xfrm>
          <a:solidFill>
            <a:schemeClr val="tx1">
              <a:lumMod val="75000"/>
            </a:schemeClr>
          </a:solidFill>
        </p:grpSpPr>
        <p:sp>
          <p:nvSpPr>
            <p:cNvPr id="84" name="Parallelogram 83"/>
            <p:cNvSpPr/>
            <p:nvPr/>
          </p:nvSpPr>
          <p:spPr>
            <a:xfrm>
              <a:off x="8953714"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85" name="Parallelogram 84"/>
            <p:cNvSpPr/>
            <p:nvPr/>
          </p:nvSpPr>
          <p:spPr>
            <a:xfrm>
              <a:off x="9064537"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86" name="Parallelogram 85"/>
            <p:cNvSpPr/>
            <p:nvPr/>
          </p:nvSpPr>
          <p:spPr>
            <a:xfrm>
              <a:off x="9175360"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87" name="Parallelogram 86"/>
            <p:cNvSpPr/>
            <p:nvPr/>
          </p:nvSpPr>
          <p:spPr>
            <a:xfrm>
              <a:off x="9286184"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88" name="Parallelogram 87"/>
            <p:cNvSpPr/>
            <p:nvPr/>
          </p:nvSpPr>
          <p:spPr>
            <a:xfrm>
              <a:off x="9397007"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89" name="Parallelogram 88"/>
            <p:cNvSpPr/>
            <p:nvPr/>
          </p:nvSpPr>
          <p:spPr>
            <a:xfrm>
              <a:off x="9507830"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0" name="Parallelogram 89"/>
            <p:cNvSpPr/>
            <p:nvPr/>
          </p:nvSpPr>
          <p:spPr>
            <a:xfrm>
              <a:off x="9618653"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1" name="Parallelogram 90"/>
            <p:cNvSpPr/>
            <p:nvPr/>
          </p:nvSpPr>
          <p:spPr>
            <a:xfrm>
              <a:off x="9729476"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2" name="Parallelogram 91"/>
            <p:cNvSpPr/>
            <p:nvPr/>
          </p:nvSpPr>
          <p:spPr>
            <a:xfrm>
              <a:off x="9840299"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3" name="Parallelogram 92"/>
            <p:cNvSpPr/>
            <p:nvPr/>
          </p:nvSpPr>
          <p:spPr>
            <a:xfrm>
              <a:off x="9951123"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4" name="Parallelogram 93"/>
            <p:cNvSpPr/>
            <p:nvPr/>
          </p:nvSpPr>
          <p:spPr>
            <a:xfrm>
              <a:off x="10061946"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5" name="Parallelogram 94"/>
            <p:cNvSpPr/>
            <p:nvPr/>
          </p:nvSpPr>
          <p:spPr>
            <a:xfrm>
              <a:off x="10172769"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6" name="Parallelogram 95"/>
            <p:cNvSpPr/>
            <p:nvPr/>
          </p:nvSpPr>
          <p:spPr>
            <a:xfrm>
              <a:off x="10283592"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7" name="Parallelogram 96"/>
            <p:cNvSpPr/>
            <p:nvPr/>
          </p:nvSpPr>
          <p:spPr>
            <a:xfrm>
              <a:off x="10394415"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8" name="Parallelogram 97"/>
            <p:cNvSpPr/>
            <p:nvPr/>
          </p:nvSpPr>
          <p:spPr>
            <a:xfrm>
              <a:off x="10505238"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9" name="Parallelogram 98"/>
            <p:cNvSpPr/>
            <p:nvPr/>
          </p:nvSpPr>
          <p:spPr>
            <a:xfrm>
              <a:off x="10616062"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0" name="Parallelogram 99"/>
            <p:cNvSpPr/>
            <p:nvPr/>
          </p:nvSpPr>
          <p:spPr>
            <a:xfrm>
              <a:off x="10726885"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1" name="Parallelogram 100"/>
            <p:cNvSpPr/>
            <p:nvPr/>
          </p:nvSpPr>
          <p:spPr>
            <a:xfrm>
              <a:off x="10837708"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2" name="Parallelogram 101"/>
            <p:cNvSpPr/>
            <p:nvPr/>
          </p:nvSpPr>
          <p:spPr>
            <a:xfrm>
              <a:off x="10948531"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3" name="Parallelogram 102"/>
            <p:cNvSpPr/>
            <p:nvPr/>
          </p:nvSpPr>
          <p:spPr>
            <a:xfrm>
              <a:off x="11059348"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04" name="TextBox 103"/>
          <p:cNvSpPr txBox="1"/>
          <p:nvPr/>
        </p:nvSpPr>
        <p:spPr>
          <a:xfrm>
            <a:off x="11180754" y="4513276"/>
            <a:ext cx="725287" cy="430887"/>
          </a:xfrm>
          <a:prstGeom prst="rect">
            <a:avLst/>
          </a:prstGeom>
          <a:noFill/>
        </p:spPr>
        <p:txBody>
          <a:bodyPr wrap="square" rtlCol="0">
            <a:spAutoFit/>
          </a:bodyPr>
          <a:lstStyle/>
          <a:p>
            <a:r>
              <a:rPr lang="id-ID" sz="2200" b="1" i="1" dirty="0">
                <a:solidFill>
                  <a:schemeClr val="bg2">
                    <a:lumMod val="50000"/>
                  </a:schemeClr>
                </a:solidFill>
              </a:rPr>
              <a:t>59</a:t>
            </a:r>
            <a:r>
              <a:rPr lang="en-US" sz="2200" b="1" i="1" dirty="0">
                <a:solidFill>
                  <a:schemeClr val="bg2">
                    <a:lumMod val="50000"/>
                  </a:schemeClr>
                </a:solidFill>
              </a:rPr>
              <a:t>%</a:t>
            </a:r>
            <a:endParaRPr lang="en-CA" sz="2200" b="1" i="1" dirty="0">
              <a:solidFill>
                <a:schemeClr val="bg2">
                  <a:lumMod val="50000"/>
                </a:schemeClr>
              </a:solidFill>
            </a:endParaRPr>
          </a:p>
        </p:txBody>
      </p:sp>
      <p:sp>
        <p:nvSpPr>
          <p:cNvPr id="105" name="TextBox 104"/>
          <p:cNvSpPr txBox="1"/>
          <p:nvPr/>
        </p:nvSpPr>
        <p:spPr>
          <a:xfrm>
            <a:off x="8896720" y="4377383"/>
            <a:ext cx="2792849" cy="261610"/>
          </a:xfrm>
          <a:prstGeom prst="rect">
            <a:avLst/>
          </a:prstGeom>
          <a:noFill/>
        </p:spPr>
        <p:txBody>
          <a:bodyPr wrap="square" rtlCol="0">
            <a:spAutoFit/>
          </a:bodyPr>
          <a:lstStyle/>
          <a:p>
            <a:pPr algn="just"/>
            <a:r>
              <a:rPr lang="id-ID" sz="1100" b="1" i="1" dirty="0">
                <a:solidFill>
                  <a:schemeClr val="bg2">
                    <a:lumMod val="75000"/>
                  </a:schemeClr>
                </a:solidFill>
              </a:rPr>
              <a:t>Prepairing</a:t>
            </a:r>
            <a:endParaRPr lang="en-US" sz="1000" i="1" dirty="0">
              <a:solidFill>
                <a:schemeClr val="bg1"/>
              </a:solidFill>
            </a:endParaRPr>
          </a:p>
        </p:txBody>
      </p:sp>
      <p:grpSp>
        <p:nvGrpSpPr>
          <p:cNvPr id="192" name="Group 191"/>
          <p:cNvGrpSpPr/>
          <p:nvPr/>
        </p:nvGrpSpPr>
        <p:grpSpPr>
          <a:xfrm>
            <a:off x="8947094" y="5201265"/>
            <a:ext cx="2262749" cy="216024"/>
            <a:chOff x="8947094" y="5201265"/>
            <a:chExt cx="2262749" cy="216024"/>
          </a:xfrm>
          <a:solidFill>
            <a:schemeClr val="tx1">
              <a:lumMod val="75000"/>
            </a:schemeClr>
          </a:solidFill>
        </p:grpSpPr>
        <p:sp>
          <p:nvSpPr>
            <p:cNvPr id="107" name="Parallelogram 106"/>
            <p:cNvSpPr/>
            <p:nvPr/>
          </p:nvSpPr>
          <p:spPr>
            <a:xfrm>
              <a:off x="8947094"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08" name="Parallelogram 107"/>
            <p:cNvSpPr/>
            <p:nvPr/>
          </p:nvSpPr>
          <p:spPr>
            <a:xfrm>
              <a:off x="9057917"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09" name="Parallelogram 108"/>
            <p:cNvSpPr/>
            <p:nvPr/>
          </p:nvSpPr>
          <p:spPr>
            <a:xfrm>
              <a:off x="9168740"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10" name="Parallelogram 109"/>
            <p:cNvSpPr/>
            <p:nvPr/>
          </p:nvSpPr>
          <p:spPr>
            <a:xfrm>
              <a:off x="9279564"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11" name="Parallelogram 110"/>
            <p:cNvSpPr/>
            <p:nvPr/>
          </p:nvSpPr>
          <p:spPr>
            <a:xfrm>
              <a:off x="9390387"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12" name="Parallelogram 111"/>
            <p:cNvSpPr/>
            <p:nvPr/>
          </p:nvSpPr>
          <p:spPr>
            <a:xfrm>
              <a:off x="9501210"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3" name="Parallelogram 112"/>
            <p:cNvSpPr/>
            <p:nvPr/>
          </p:nvSpPr>
          <p:spPr>
            <a:xfrm>
              <a:off x="9612033"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4" name="Parallelogram 113"/>
            <p:cNvSpPr/>
            <p:nvPr/>
          </p:nvSpPr>
          <p:spPr>
            <a:xfrm>
              <a:off x="9722856"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5" name="Parallelogram 114"/>
            <p:cNvSpPr/>
            <p:nvPr/>
          </p:nvSpPr>
          <p:spPr>
            <a:xfrm>
              <a:off x="9833679"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6" name="Parallelogram 115"/>
            <p:cNvSpPr/>
            <p:nvPr/>
          </p:nvSpPr>
          <p:spPr>
            <a:xfrm>
              <a:off x="9944503"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7" name="Parallelogram 116"/>
            <p:cNvSpPr/>
            <p:nvPr/>
          </p:nvSpPr>
          <p:spPr>
            <a:xfrm>
              <a:off x="10055326"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8" name="Parallelogram 117"/>
            <p:cNvSpPr/>
            <p:nvPr/>
          </p:nvSpPr>
          <p:spPr>
            <a:xfrm>
              <a:off x="10166149"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9" name="Parallelogram 118"/>
            <p:cNvSpPr/>
            <p:nvPr/>
          </p:nvSpPr>
          <p:spPr>
            <a:xfrm>
              <a:off x="10276972"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0" name="Parallelogram 119"/>
            <p:cNvSpPr/>
            <p:nvPr/>
          </p:nvSpPr>
          <p:spPr>
            <a:xfrm>
              <a:off x="10387795"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1" name="Parallelogram 120"/>
            <p:cNvSpPr/>
            <p:nvPr/>
          </p:nvSpPr>
          <p:spPr>
            <a:xfrm>
              <a:off x="10498618"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2" name="Parallelogram 121"/>
            <p:cNvSpPr/>
            <p:nvPr/>
          </p:nvSpPr>
          <p:spPr>
            <a:xfrm>
              <a:off x="10609442"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3" name="Parallelogram 122"/>
            <p:cNvSpPr/>
            <p:nvPr/>
          </p:nvSpPr>
          <p:spPr>
            <a:xfrm>
              <a:off x="10720265"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4" name="Parallelogram 123"/>
            <p:cNvSpPr/>
            <p:nvPr/>
          </p:nvSpPr>
          <p:spPr>
            <a:xfrm>
              <a:off x="10831088"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5" name="Parallelogram 124"/>
            <p:cNvSpPr/>
            <p:nvPr/>
          </p:nvSpPr>
          <p:spPr>
            <a:xfrm>
              <a:off x="10941911"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6" name="Parallelogram 125"/>
            <p:cNvSpPr/>
            <p:nvPr/>
          </p:nvSpPr>
          <p:spPr>
            <a:xfrm>
              <a:off x="11052728"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27" name="TextBox 126"/>
          <p:cNvSpPr txBox="1"/>
          <p:nvPr/>
        </p:nvSpPr>
        <p:spPr>
          <a:xfrm>
            <a:off x="11174134" y="5090937"/>
            <a:ext cx="725287" cy="430887"/>
          </a:xfrm>
          <a:prstGeom prst="rect">
            <a:avLst/>
          </a:prstGeom>
          <a:noFill/>
        </p:spPr>
        <p:txBody>
          <a:bodyPr wrap="square" rtlCol="0">
            <a:spAutoFit/>
          </a:bodyPr>
          <a:lstStyle/>
          <a:p>
            <a:r>
              <a:rPr lang="id-ID" sz="2200" b="1" i="1" dirty="0">
                <a:solidFill>
                  <a:schemeClr val="bg2">
                    <a:lumMod val="50000"/>
                  </a:schemeClr>
                </a:solidFill>
              </a:rPr>
              <a:t>85</a:t>
            </a:r>
            <a:r>
              <a:rPr lang="en-US" sz="2200" b="1" i="1" dirty="0">
                <a:solidFill>
                  <a:schemeClr val="bg2">
                    <a:lumMod val="50000"/>
                  </a:schemeClr>
                </a:solidFill>
              </a:rPr>
              <a:t>%</a:t>
            </a:r>
            <a:endParaRPr lang="en-CA" sz="2200" b="1" i="1" dirty="0">
              <a:solidFill>
                <a:schemeClr val="bg2">
                  <a:lumMod val="50000"/>
                </a:schemeClr>
              </a:solidFill>
            </a:endParaRPr>
          </a:p>
        </p:txBody>
      </p:sp>
      <p:sp>
        <p:nvSpPr>
          <p:cNvPr id="128" name="TextBox 127"/>
          <p:cNvSpPr txBox="1"/>
          <p:nvPr/>
        </p:nvSpPr>
        <p:spPr>
          <a:xfrm>
            <a:off x="8890100" y="4955044"/>
            <a:ext cx="2792849" cy="261610"/>
          </a:xfrm>
          <a:prstGeom prst="rect">
            <a:avLst/>
          </a:prstGeom>
          <a:noFill/>
        </p:spPr>
        <p:txBody>
          <a:bodyPr wrap="square" rtlCol="0">
            <a:spAutoFit/>
          </a:bodyPr>
          <a:lstStyle/>
          <a:p>
            <a:pPr algn="just"/>
            <a:r>
              <a:rPr lang="id-ID" sz="1100" b="1" i="1" dirty="0">
                <a:solidFill>
                  <a:schemeClr val="bg2">
                    <a:lumMod val="75000"/>
                  </a:schemeClr>
                </a:solidFill>
              </a:rPr>
              <a:t>Execution</a:t>
            </a:r>
            <a:endParaRPr lang="en-US" sz="1000" i="1" dirty="0">
              <a:solidFill>
                <a:schemeClr val="bg1"/>
              </a:solidFill>
            </a:endParaRPr>
          </a:p>
        </p:txBody>
      </p:sp>
      <p:grpSp>
        <p:nvGrpSpPr>
          <p:cNvPr id="131" name="Group 130"/>
          <p:cNvGrpSpPr/>
          <p:nvPr/>
        </p:nvGrpSpPr>
        <p:grpSpPr>
          <a:xfrm>
            <a:off x="11438810" y="175818"/>
            <a:ext cx="542322" cy="662567"/>
            <a:chOff x="11438810" y="175818"/>
            <a:chExt cx="542322" cy="662567"/>
          </a:xfrm>
        </p:grpSpPr>
        <p:sp>
          <p:nvSpPr>
            <p:cNvPr id="132" name="Oval 131"/>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3" name="Oval 132"/>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4" name="Oval 133"/>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5" name="Oval 134"/>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6" name="TextBox 135"/>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10</a:t>
              </a:r>
            </a:p>
          </p:txBody>
        </p:sp>
      </p:grpSp>
      <p:grpSp>
        <p:nvGrpSpPr>
          <p:cNvPr id="35" name="Group 34"/>
          <p:cNvGrpSpPr/>
          <p:nvPr/>
        </p:nvGrpSpPr>
        <p:grpSpPr>
          <a:xfrm>
            <a:off x="8940394" y="3041823"/>
            <a:ext cx="2262749" cy="216024"/>
            <a:chOff x="8940394" y="3041823"/>
            <a:chExt cx="2262749" cy="216024"/>
          </a:xfrm>
          <a:solidFill>
            <a:schemeClr val="tx1">
              <a:lumMod val="75000"/>
            </a:schemeClr>
          </a:solidFill>
        </p:grpSpPr>
        <p:sp>
          <p:nvSpPr>
            <p:cNvPr id="15" name="Parallelogram 14"/>
            <p:cNvSpPr/>
            <p:nvPr/>
          </p:nvSpPr>
          <p:spPr>
            <a:xfrm>
              <a:off x="8940394"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 name="Parallelogram 15"/>
            <p:cNvSpPr/>
            <p:nvPr/>
          </p:nvSpPr>
          <p:spPr>
            <a:xfrm>
              <a:off x="9051217"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 name="Parallelogram 16"/>
            <p:cNvSpPr/>
            <p:nvPr/>
          </p:nvSpPr>
          <p:spPr>
            <a:xfrm>
              <a:off x="9162040"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 name="Parallelogram 17"/>
            <p:cNvSpPr/>
            <p:nvPr/>
          </p:nvSpPr>
          <p:spPr>
            <a:xfrm>
              <a:off x="9272864"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 name="Parallelogram 18"/>
            <p:cNvSpPr/>
            <p:nvPr/>
          </p:nvSpPr>
          <p:spPr>
            <a:xfrm>
              <a:off x="9383687"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 name="Parallelogram 19"/>
            <p:cNvSpPr/>
            <p:nvPr/>
          </p:nvSpPr>
          <p:spPr>
            <a:xfrm>
              <a:off x="9494510"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1" name="Parallelogram 20"/>
            <p:cNvSpPr/>
            <p:nvPr/>
          </p:nvSpPr>
          <p:spPr>
            <a:xfrm>
              <a:off x="9605333"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2" name="Parallelogram 21"/>
            <p:cNvSpPr/>
            <p:nvPr/>
          </p:nvSpPr>
          <p:spPr>
            <a:xfrm>
              <a:off x="9716156"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Parallelogram 22"/>
            <p:cNvSpPr/>
            <p:nvPr/>
          </p:nvSpPr>
          <p:spPr>
            <a:xfrm>
              <a:off x="9826979"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Parallelogram 23"/>
            <p:cNvSpPr/>
            <p:nvPr/>
          </p:nvSpPr>
          <p:spPr>
            <a:xfrm>
              <a:off x="9937803"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Parallelogram 24"/>
            <p:cNvSpPr/>
            <p:nvPr/>
          </p:nvSpPr>
          <p:spPr>
            <a:xfrm>
              <a:off x="10048626"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Parallelogram 25"/>
            <p:cNvSpPr/>
            <p:nvPr/>
          </p:nvSpPr>
          <p:spPr>
            <a:xfrm>
              <a:off x="10159449"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Parallelogram 26"/>
            <p:cNvSpPr/>
            <p:nvPr/>
          </p:nvSpPr>
          <p:spPr>
            <a:xfrm>
              <a:off x="10270272"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8" name="Parallelogram 27"/>
            <p:cNvSpPr/>
            <p:nvPr/>
          </p:nvSpPr>
          <p:spPr>
            <a:xfrm>
              <a:off x="10381095"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Parallelogram 28"/>
            <p:cNvSpPr/>
            <p:nvPr/>
          </p:nvSpPr>
          <p:spPr>
            <a:xfrm>
              <a:off x="10491918"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0" name="Parallelogram 29"/>
            <p:cNvSpPr/>
            <p:nvPr/>
          </p:nvSpPr>
          <p:spPr>
            <a:xfrm>
              <a:off x="10602742"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1" name="Parallelogram 30"/>
            <p:cNvSpPr/>
            <p:nvPr/>
          </p:nvSpPr>
          <p:spPr>
            <a:xfrm>
              <a:off x="10713565"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2" name="Parallelogram 31"/>
            <p:cNvSpPr/>
            <p:nvPr/>
          </p:nvSpPr>
          <p:spPr>
            <a:xfrm>
              <a:off x="10824388"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Parallelogram 32"/>
            <p:cNvSpPr/>
            <p:nvPr/>
          </p:nvSpPr>
          <p:spPr>
            <a:xfrm>
              <a:off x="10935211"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4" name="Parallelogram 33"/>
            <p:cNvSpPr/>
            <p:nvPr/>
          </p:nvSpPr>
          <p:spPr>
            <a:xfrm>
              <a:off x="11046028"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36" name="TextBox 35"/>
          <p:cNvSpPr txBox="1"/>
          <p:nvPr/>
        </p:nvSpPr>
        <p:spPr>
          <a:xfrm>
            <a:off x="8883400" y="2795602"/>
            <a:ext cx="1276049" cy="261610"/>
          </a:xfrm>
          <a:prstGeom prst="rect">
            <a:avLst/>
          </a:prstGeom>
          <a:noFill/>
        </p:spPr>
        <p:txBody>
          <a:bodyPr wrap="square" rtlCol="0">
            <a:spAutoFit/>
          </a:bodyPr>
          <a:lstStyle/>
          <a:p>
            <a:pPr algn="just"/>
            <a:r>
              <a:rPr lang="id-ID" sz="1100" b="1" i="1" dirty="0">
                <a:solidFill>
                  <a:schemeClr val="bg2">
                    <a:lumMod val="75000"/>
                  </a:schemeClr>
                </a:solidFill>
              </a:rPr>
              <a:t>Innovation</a:t>
            </a:r>
            <a:endParaRPr lang="en-US" sz="1000" i="1" dirty="0">
              <a:solidFill>
                <a:schemeClr val="bg1"/>
              </a:solidFill>
            </a:endParaRPr>
          </a:p>
        </p:txBody>
      </p:sp>
      <p:sp>
        <p:nvSpPr>
          <p:cNvPr id="145" name="TextBox 144"/>
          <p:cNvSpPr txBox="1"/>
          <p:nvPr/>
        </p:nvSpPr>
        <p:spPr>
          <a:xfrm>
            <a:off x="11167434" y="2931495"/>
            <a:ext cx="725287" cy="430887"/>
          </a:xfrm>
          <a:prstGeom prst="rect">
            <a:avLst/>
          </a:prstGeom>
          <a:noFill/>
        </p:spPr>
        <p:txBody>
          <a:bodyPr wrap="square" rtlCol="0">
            <a:spAutoFit/>
          </a:bodyPr>
          <a:lstStyle/>
          <a:p>
            <a:r>
              <a:rPr lang="en-US" sz="2200" b="1" i="1" dirty="0">
                <a:solidFill>
                  <a:schemeClr val="bg2">
                    <a:lumMod val="50000"/>
                  </a:schemeClr>
                </a:solidFill>
              </a:rPr>
              <a:t>25%</a:t>
            </a:r>
            <a:endParaRPr lang="en-CA" sz="2200" b="1" i="1" dirty="0">
              <a:solidFill>
                <a:schemeClr val="bg2">
                  <a:lumMod val="50000"/>
                </a:schemeClr>
              </a:solidFill>
            </a:endParaRPr>
          </a:p>
        </p:txBody>
      </p:sp>
      <p:grpSp>
        <p:nvGrpSpPr>
          <p:cNvPr id="2" name="Group 1"/>
          <p:cNvGrpSpPr/>
          <p:nvPr/>
        </p:nvGrpSpPr>
        <p:grpSpPr>
          <a:xfrm>
            <a:off x="8934807" y="3049518"/>
            <a:ext cx="600408" cy="204874"/>
            <a:chOff x="9325855" y="1403810"/>
            <a:chExt cx="600408" cy="216024"/>
          </a:xfrm>
          <a:solidFill>
            <a:schemeClr val="accent1">
              <a:lumMod val="50000"/>
            </a:schemeClr>
          </a:solidFill>
        </p:grpSpPr>
        <p:sp>
          <p:nvSpPr>
            <p:cNvPr id="142" name="Parallelogram 141"/>
            <p:cNvSpPr/>
            <p:nvPr/>
          </p:nvSpPr>
          <p:spPr>
            <a:xfrm>
              <a:off x="9325855" y="1403810"/>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43" name="Parallelogram 142"/>
            <p:cNvSpPr/>
            <p:nvPr/>
          </p:nvSpPr>
          <p:spPr>
            <a:xfrm>
              <a:off x="9436678" y="1403810"/>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44" name="Parallelogram 143"/>
            <p:cNvSpPr/>
            <p:nvPr/>
          </p:nvSpPr>
          <p:spPr>
            <a:xfrm>
              <a:off x="9547501" y="1403810"/>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47" name="Parallelogram 146"/>
            <p:cNvSpPr/>
            <p:nvPr/>
          </p:nvSpPr>
          <p:spPr>
            <a:xfrm>
              <a:off x="9658325" y="1403810"/>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48" name="Parallelogram 147"/>
            <p:cNvSpPr/>
            <p:nvPr/>
          </p:nvSpPr>
          <p:spPr>
            <a:xfrm>
              <a:off x="9769148" y="1403810"/>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grpSp>
      <p:grpSp>
        <p:nvGrpSpPr>
          <p:cNvPr id="60" name="Group 59"/>
          <p:cNvGrpSpPr/>
          <p:nvPr/>
        </p:nvGrpSpPr>
        <p:grpSpPr>
          <a:xfrm>
            <a:off x="8951547" y="3553160"/>
            <a:ext cx="1717283" cy="223033"/>
            <a:chOff x="9697210" y="1541459"/>
            <a:chExt cx="1717283" cy="223033"/>
          </a:xfrm>
          <a:solidFill>
            <a:schemeClr val="accent1">
              <a:lumMod val="50000"/>
            </a:schemeClr>
          </a:solidFill>
        </p:grpSpPr>
        <p:sp>
          <p:nvSpPr>
            <p:cNvPr id="149" name="Parallelogram 148"/>
            <p:cNvSpPr/>
            <p:nvPr/>
          </p:nvSpPr>
          <p:spPr>
            <a:xfrm>
              <a:off x="9697210" y="1541459"/>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0" name="Parallelogram 149"/>
            <p:cNvSpPr/>
            <p:nvPr/>
          </p:nvSpPr>
          <p:spPr>
            <a:xfrm>
              <a:off x="9808033" y="1541459"/>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1" name="Parallelogram 150"/>
            <p:cNvSpPr/>
            <p:nvPr/>
          </p:nvSpPr>
          <p:spPr>
            <a:xfrm>
              <a:off x="9918856" y="1541459"/>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2" name="Parallelogram 151"/>
            <p:cNvSpPr/>
            <p:nvPr/>
          </p:nvSpPr>
          <p:spPr>
            <a:xfrm>
              <a:off x="10029680" y="1541459"/>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3" name="Parallelogram 152"/>
            <p:cNvSpPr/>
            <p:nvPr/>
          </p:nvSpPr>
          <p:spPr>
            <a:xfrm>
              <a:off x="10140503" y="1541459"/>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4" name="Parallelogram 153"/>
            <p:cNvSpPr/>
            <p:nvPr/>
          </p:nvSpPr>
          <p:spPr>
            <a:xfrm>
              <a:off x="10259543" y="1543027"/>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5" name="Parallelogram 154"/>
            <p:cNvSpPr/>
            <p:nvPr/>
          </p:nvSpPr>
          <p:spPr>
            <a:xfrm>
              <a:off x="10370366" y="1543027"/>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6" name="Parallelogram 155"/>
            <p:cNvSpPr/>
            <p:nvPr/>
          </p:nvSpPr>
          <p:spPr>
            <a:xfrm>
              <a:off x="10481189" y="1543027"/>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7" name="Parallelogram 156"/>
            <p:cNvSpPr/>
            <p:nvPr/>
          </p:nvSpPr>
          <p:spPr>
            <a:xfrm>
              <a:off x="10592013" y="1543027"/>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8" name="Parallelogram 157"/>
            <p:cNvSpPr/>
            <p:nvPr/>
          </p:nvSpPr>
          <p:spPr>
            <a:xfrm>
              <a:off x="10702836" y="1543027"/>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9" name="Parallelogram 158"/>
            <p:cNvSpPr/>
            <p:nvPr/>
          </p:nvSpPr>
          <p:spPr>
            <a:xfrm>
              <a:off x="10814085" y="154846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0" name="Parallelogram 159"/>
            <p:cNvSpPr/>
            <p:nvPr/>
          </p:nvSpPr>
          <p:spPr>
            <a:xfrm>
              <a:off x="10924908" y="154846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1" name="Parallelogram 160"/>
            <p:cNvSpPr/>
            <p:nvPr/>
          </p:nvSpPr>
          <p:spPr>
            <a:xfrm>
              <a:off x="11035731" y="154846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2" name="Parallelogram 161"/>
            <p:cNvSpPr/>
            <p:nvPr/>
          </p:nvSpPr>
          <p:spPr>
            <a:xfrm>
              <a:off x="11146555" y="154846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3" name="Parallelogram 162"/>
            <p:cNvSpPr/>
            <p:nvPr/>
          </p:nvSpPr>
          <p:spPr>
            <a:xfrm>
              <a:off x="11257378" y="154846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grpSp>
      <p:grpSp>
        <p:nvGrpSpPr>
          <p:cNvPr id="174" name="Group 173"/>
          <p:cNvGrpSpPr/>
          <p:nvPr/>
        </p:nvGrpSpPr>
        <p:grpSpPr>
          <a:xfrm>
            <a:off x="8951547" y="4069344"/>
            <a:ext cx="1161134" cy="216199"/>
            <a:chOff x="10274238" y="1409853"/>
            <a:chExt cx="1161134" cy="216199"/>
          </a:xfrm>
        </p:grpSpPr>
        <p:sp>
          <p:nvSpPr>
            <p:cNvPr id="164" name="Parallelogram 163"/>
            <p:cNvSpPr/>
            <p:nvPr/>
          </p:nvSpPr>
          <p:spPr>
            <a:xfrm>
              <a:off x="1027423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5" name="Parallelogram 164"/>
            <p:cNvSpPr/>
            <p:nvPr/>
          </p:nvSpPr>
          <p:spPr>
            <a:xfrm>
              <a:off x="1038506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6" name="Parallelogram 165"/>
            <p:cNvSpPr/>
            <p:nvPr/>
          </p:nvSpPr>
          <p:spPr>
            <a:xfrm>
              <a:off x="10495884"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7" name="Parallelogram 166"/>
            <p:cNvSpPr/>
            <p:nvPr/>
          </p:nvSpPr>
          <p:spPr>
            <a:xfrm>
              <a:off x="1060670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8" name="Parallelogram 167"/>
            <p:cNvSpPr/>
            <p:nvPr/>
          </p:nvSpPr>
          <p:spPr>
            <a:xfrm>
              <a:off x="1071753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9" name="Parallelogram 168"/>
            <p:cNvSpPr/>
            <p:nvPr/>
          </p:nvSpPr>
          <p:spPr>
            <a:xfrm>
              <a:off x="10834964" y="1409853"/>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0" name="Parallelogram 169"/>
            <p:cNvSpPr/>
            <p:nvPr/>
          </p:nvSpPr>
          <p:spPr>
            <a:xfrm>
              <a:off x="10945787" y="1409853"/>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1" name="Parallelogram 170"/>
            <p:cNvSpPr/>
            <p:nvPr/>
          </p:nvSpPr>
          <p:spPr>
            <a:xfrm>
              <a:off x="11056610" y="1409853"/>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2" name="Parallelogram 171"/>
            <p:cNvSpPr/>
            <p:nvPr/>
          </p:nvSpPr>
          <p:spPr>
            <a:xfrm>
              <a:off x="11167434" y="1409853"/>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3" name="Parallelogram 172"/>
            <p:cNvSpPr/>
            <p:nvPr/>
          </p:nvSpPr>
          <p:spPr>
            <a:xfrm>
              <a:off x="11278257" y="1409853"/>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grpSp>
      <p:grpSp>
        <p:nvGrpSpPr>
          <p:cNvPr id="191" name="Group 190"/>
          <p:cNvGrpSpPr/>
          <p:nvPr/>
        </p:nvGrpSpPr>
        <p:grpSpPr>
          <a:xfrm>
            <a:off x="8943855" y="4622076"/>
            <a:ext cx="1389484" cy="216024"/>
            <a:chOff x="10035926" y="1410028"/>
            <a:chExt cx="1389484" cy="216024"/>
          </a:xfrm>
        </p:grpSpPr>
        <p:sp>
          <p:nvSpPr>
            <p:cNvPr id="176" name="Parallelogram 175"/>
            <p:cNvSpPr/>
            <p:nvPr/>
          </p:nvSpPr>
          <p:spPr>
            <a:xfrm>
              <a:off x="1027423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7" name="Parallelogram 176"/>
            <p:cNvSpPr/>
            <p:nvPr/>
          </p:nvSpPr>
          <p:spPr>
            <a:xfrm>
              <a:off x="1038506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8" name="Parallelogram 177"/>
            <p:cNvSpPr/>
            <p:nvPr/>
          </p:nvSpPr>
          <p:spPr>
            <a:xfrm>
              <a:off x="10495884"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9" name="Parallelogram 178"/>
            <p:cNvSpPr/>
            <p:nvPr/>
          </p:nvSpPr>
          <p:spPr>
            <a:xfrm>
              <a:off x="1060670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0" name="Parallelogram 179"/>
            <p:cNvSpPr/>
            <p:nvPr/>
          </p:nvSpPr>
          <p:spPr>
            <a:xfrm>
              <a:off x="1071753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1" name="Parallelogram 180"/>
            <p:cNvSpPr/>
            <p:nvPr/>
          </p:nvSpPr>
          <p:spPr>
            <a:xfrm>
              <a:off x="10825002"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2" name="Parallelogram 181"/>
            <p:cNvSpPr/>
            <p:nvPr/>
          </p:nvSpPr>
          <p:spPr>
            <a:xfrm>
              <a:off x="10935825"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3" name="Parallelogram 182"/>
            <p:cNvSpPr/>
            <p:nvPr/>
          </p:nvSpPr>
          <p:spPr>
            <a:xfrm>
              <a:off x="1104664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4" name="Parallelogram 183"/>
            <p:cNvSpPr/>
            <p:nvPr/>
          </p:nvSpPr>
          <p:spPr>
            <a:xfrm>
              <a:off x="11157472"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5" name="Parallelogram 184"/>
            <p:cNvSpPr/>
            <p:nvPr/>
          </p:nvSpPr>
          <p:spPr>
            <a:xfrm>
              <a:off x="11268295"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9" name="Parallelogram 188"/>
            <p:cNvSpPr/>
            <p:nvPr/>
          </p:nvSpPr>
          <p:spPr>
            <a:xfrm>
              <a:off x="10035926"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0" name="Parallelogram 189"/>
            <p:cNvSpPr/>
            <p:nvPr/>
          </p:nvSpPr>
          <p:spPr>
            <a:xfrm>
              <a:off x="10159449"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grpSp>
      <p:grpSp>
        <p:nvGrpSpPr>
          <p:cNvPr id="218" name="Group 217"/>
          <p:cNvGrpSpPr/>
          <p:nvPr/>
        </p:nvGrpSpPr>
        <p:grpSpPr>
          <a:xfrm>
            <a:off x="8943855" y="5208024"/>
            <a:ext cx="1922822" cy="216024"/>
            <a:chOff x="9501974" y="1410028"/>
            <a:chExt cx="1922822" cy="216024"/>
          </a:xfrm>
        </p:grpSpPr>
        <p:sp>
          <p:nvSpPr>
            <p:cNvPr id="193" name="Parallelogram 192"/>
            <p:cNvSpPr/>
            <p:nvPr/>
          </p:nvSpPr>
          <p:spPr>
            <a:xfrm>
              <a:off x="1027423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4" name="Parallelogram 193"/>
            <p:cNvSpPr/>
            <p:nvPr/>
          </p:nvSpPr>
          <p:spPr>
            <a:xfrm>
              <a:off x="1038506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5" name="Parallelogram 194"/>
            <p:cNvSpPr/>
            <p:nvPr/>
          </p:nvSpPr>
          <p:spPr>
            <a:xfrm>
              <a:off x="10495884"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6" name="Parallelogram 195"/>
            <p:cNvSpPr/>
            <p:nvPr/>
          </p:nvSpPr>
          <p:spPr>
            <a:xfrm>
              <a:off x="1060670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7" name="Parallelogram 196"/>
            <p:cNvSpPr/>
            <p:nvPr/>
          </p:nvSpPr>
          <p:spPr>
            <a:xfrm>
              <a:off x="1071753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8" name="Parallelogram 197"/>
            <p:cNvSpPr/>
            <p:nvPr/>
          </p:nvSpPr>
          <p:spPr>
            <a:xfrm>
              <a:off x="1082438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9" name="Parallelogram 198"/>
            <p:cNvSpPr/>
            <p:nvPr/>
          </p:nvSpPr>
          <p:spPr>
            <a:xfrm>
              <a:off x="1093521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0" name="Parallelogram 199"/>
            <p:cNvSpPr/>
            <p:nvPr/>
          </p:nvSpPr>
          <p:spPr>
            <a:xfrm>
              <a:off x="11046034"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1" name="Parallelogram 200"/>
            <p:cNvSpPr/>
            <p:nvPr/>
          </p:nvSpPr>
          <p:spPr>
            <a:xfrm>
              <a:off x="1115685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2" name="Parallelogram 201"/>
            <p:cNvSpPr/>
            <p:nvPr/>
          </p:nvSpPr>
          <p:spPr>
            <a:xfrm>
              <a:off x="1126768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8" name="Parallelogram 207"/>
            <p:cNvSpPr/>
            <p:nvPr/>
          </p:nvSpPr>
          <p:spPr>
            <a:xfrm>
              <a:off x="972972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9" name="Parallelogram 208"/>
            <p:cNvSpPr/>
            <p:nvPr/>
          </p:nvSpPr>
          <p:spPr>
            <a:xfrm>
              <a:off x="9840544"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10" name="Parallelogram 209"/>
            <p:cNvSpPr/>
            <p:nvPr/>
          </p:nvSpPr>
          <p:spPr>
            <a:xfrm>
              <a:off x="9951367"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11" name="Parallelogram 210"/>
            <p:cNvSpPr/>
            <p:nvPr/>
          </p:nvSpPr>
          <p:spPr>
            <a:xfrm>
              <a:off x="1006219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12" name="Parallelogram 211"/>
            <p:cNvSpPr/>
            <p:nvPr/>
          </p:nvSpPr>
          <p:spPr>
            <a:xfrm>
              <a:off x="10173014"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16" name="Parallelogram 215"/>
            <p:cNvSpPr/>
            <p:nvPr/>
          </p:nvSpPr>
          <p:spPr>
            <a:xfrm>
              <a:off x="9501974"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17" name="Parallelogram 216"/>
            <p:cNvSpPr/>
            <p:nvPr/>
          </p:nvSpPr>
          <p:spPr>
            <a:xfrm>
              <a:off x="9612797"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grpSp>
      <p:sp>
        <p:nvSpPr>
          <p:cNvPr id="219" name="Content Placeholder 7"/>
          <p:cNvSpPr txBox="1"/>
          <p:nvPr/>
        </p:nvSpPr>
        <p:spPr>
          <a:xfrm>
            <a:off x="4491284" y="274266"/>
            <a:ext cx="3571454"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Meet Indra Uban</a:t>
            </a:r>
            <a:endParaRPr lang="en-US" sz="3600" dirty="0">
              <a:solidFill>
                <a:schemeClr val="bg2">
                  <a:lumMod val="50000"/>
                </a:schemeClr>
              </a:solidFill>
            </a:endParaRPr>
          </a:p>
        </p:txBody>
      </p:sp>
      <p:sp>
        <p:nvSpPr>
          <p:cNvPr id="223" name="Title 1"/>
          <p:cNvSpPr txBox="1"/>
          <p:nvPr/>
        </p:nvSpPr>
        <p:spPr>
          <a:xfrm>
            <a:off x="4831364" y="10827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203" name="Group 202"/>
          <p:cNvGrpSpPr/>
          <p:nvPr/>
        </p:nvGrpSpPr>
        <p:grpSpPr>
          <a:xfrm>
            <a:off x="5556768" y="1076576"/>
            <a:ext cx="1440000" cy="58058"/>
            <a:chOff x="4616262" y="2307771"/>
            <a:chExt cx="2349876" cy="58058"/>
          </a:xfrm>
        </p:grpSpPr>
        <p:sp>
          <p:nvSpPr>
            <p:cNvPr id="204" name="Rectangle 20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5" name="Rectangle 20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31"/>
                                        </p:tgtEl>
                                        <p:attrNameLst>
                                          <p:attrName>style.visibility</p:attrName>
                                        </p:attrNameLst>
                                      </p:cBhvr>
                                      <p:to>
                                        <p:strVal val="visible"/>
                                      </p:to>
                                    </p:set>
                                    <p:anim calcmode="lin" valueType="num">
                                      <p:cBhvr>
                                        <p:cTn id="7" dur="1000" fill="hold"/>
                                        <p:tgtEl>
                                          <p:spTgt spid="131"/>
                                        </p:tgtEl>
                                        <p:attrNameLst>
                                          <p:attrName>ppt_w</p:attrName>
                                        </p:attrNameLst>
                                      </p:cBhvr>
                                      <p:tavLst>
                                        <p:tav tm="0">
                                          <p:val>
                                            <p:fltVal val="0"/>
                                          </p:val>
                                        </p:tav>
                                        <p:tav tm="100000">
                                          <p:val>
                                            <p:strVal val="#ppt_w"/>
                                          </p:val>
                                        </p:tav>
                                      </p:tavLst>
                                    </p:anim>
                                    <p:anim calcmode="lin" valueType="num">
                                      <p:cBhvr>
                                        <p:cTn id="8" dur="1000" fill="hold"/>
                                        <p:tgtEl>
                                          <p:spTgt spid="131"/>
                                        </p:tgtEl>
                                        <p:attrNameLst>
                                          <p:attrName>ppt_h</p:attrName>
                                        </p:attrNameLst>
                                      </p:cBhvr>
                                      <p:tavLst>
                                        <p:tav tm="0">
                                          <p:val>
                                            <p:fltVal val="0"/>
                                          </p:val>
                                        </p:tav>
                                        <p:tav tm="100000">
                                          <p:val>
                                            <p:strVal val="#ppt_h"/>
                                          </p:val>
                                        </p:tav>
                                      </p:tavLst>
                                    </p:anim>
                                    <p:anim calcmode="lin" valueType="num">
                                      <p:cBhvr>
                                        <p:cTn id="9" dur="1000" fill="hold"/>
                                        <p:tgtEl>
                                          <p:spTgt spid="131"/>
                                        </p:tgtEl>
                                        <p:attrNameLst>
                                          <p:attrName>style.rotation</p:attrName>
                                        </p:attrNameLst>
                                      </p:cBhvr>
                                      <p:tavLst>
                                        <p:tav tm="0">
                                          <p:val>
                                            <p:fltVal val="90"/>
                                          </p:val>
                                        </p:tav>
                                        <p:tav tm="100000">
                                          <p:val>
                                            <p:fltVal val="0"/>
                                          </p:val>
                                        </p:tav>
                                      </p:tavLst>
                                    </p:anim>
                                    <p:animEffect transition="in" filter="fade">
                                      <p:cBhvr>
                                        <p:cTn id="10" dur="1000"/>
                                        <p:tgtEl>
                                          <p:spTgt spid="131"/>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219"/>
                                        </p:tgtEl>
                                        <p:attrNameLst>
                                          <p:attrName>style.visibility</p:attrName>
                                        </p:attrNameLst>
                                      </p:cBhvr>
                                      <p:to>
                                        <p:strVal val="visible"/>
                                      </p:to>
                                    </p:set>
                                    <p:animEffect transition="in" filter="wipe(up)">
                                      <p:cBhvr>
                                        <p:cTn id="13" dur="1000"/>
                                        <p:tgtEl>
                                          <p:spTgt spid="219"/>
                                        </p:tgtEl>
                                      </p:cBhvr>
                                    </p:animEffect>
                                  </p:childTnLst>
                                </p:cTn>
                              </p:par>
                              <p:par>
                                <p:cTn id="14" presetID="16" presetClass="entr" presetSubtype="21" fill="hold" nodeType="withEffect">
                                  <p:stCondLst>
                                    <p:cond delay="1000"/>
                                  </p:stCondLst>
                                  <p:childTnLst>
                                    <p:set>
                                      <p:cBhvr>
                                        <p:cTn id="15" dur="1" fill="hold">
                                          <p:stCondLst>
                                            <p:cond delay="0"/>
                                          </p:stCondLst>
                                        </p:cTn>
                                        <p:tgtEl>
                                          <p:spTgt spid="203"/>
                                        </p:tgtEl>
                                        <p:attrNameLst>
                                          <p:attrName>style.visibility</p:attrName>
                                        </p:attrNameLst>
                                      </p:cBhvr>
                                      <p:to>
                                        <p:strVal val="visible"/>
                                      </p:to>
                                    </p:set>
                                    <p:animEffect transition="in" filter="barn(inVertical)">
                                      <p:cBhvr>
                                        <p:cTn id="16" dur="1000"/>
                                        <p:tgtEl>
                                          <p:spTgt spid="20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223"/>
                                        </p:tgtEl>
                                        <p:attrNameLst>
                                          <p:attrName>style.visibility</p:attrName>
                                        </p:attrNameLst>
                                      </p:cBhvr>
                                      <p:to>
                                        <p:strVal val="visible"/>
                                      </p:to>
                                    </p:set>
                                    <p:animEffect transition="in" filter="wipe(down)">
                                      <p:cBhvr>
                                        <p:cTn id="19" dur="1000"/>
                                        <p:tgtEl>
                                          <p:spTgt spid="223"/>
                                        </p:tgtEl>
                                      </p:cBhvr>
                                    </p:animEffect>
                                  </p:childTnLst>
                                </p:cTn>
                              </p:par>
                              <p:par>
                                <p:cTn id="20" presetID="21" presetClass="entr" presetSubtype="1" fill="hold" grpId="0" nodeType="withEffect">
                                  <p:stCondLst>
                                    <p:cond delay="2000"/>
                                  </p:stCondLst>
                                  <p:childTnLst>
                                    <p:set>
                                      <p:cBhvr>
                                        <p:cTn id="21" dur="1" fill="hold">
                                          <p:stCondLst>
                                            <p:cond delay="0"/>
                                          </p:stCondLst>
                                        </p:cTn>
                                        <p:tgtEl>
                                          <p:spTgt spid="8"/>
                                        </p:tgtEl>
                                        <p:attrNameLst>
                                          <p:attrName>style.visibility</p:attrName>
                                        </p:attrNameLst>
                                      </p:cBhvr>
                                      <p:to>
                                        <p:strVal val="visible"/>
                                      </p:to>
                                    </p:set>
                                    <p:animEffect transition="in" filter="wheel(1)">
                                      <p:cBhvr>
                                        <p:cTn id="22" dur="2000"/>
                                        <p:tgtEl>
                                          <p:spTgt spid="8"/>
                                        </p:tgtEl>
                                      </p:cBhvr>
                                    </p:animEffect>
                                  </p:childTnLst>
                                </p:cTn>
                              </p:par>
                              <p:par>
                                <p:cTn id="23" presetID="21" presetClass="entr" presetSubtype="1" fill="hold" grpId="0" nodeType="withEffect">
                                  <p:stCondLst>
                                    <p:cond delay="4000"/>
                                  </p:stCondLst>
                                  <p:childTnLst>
                                    <p:set>
                                      <p:cBhvr>
                                        <p:cTn id="24" dur="1" fill="hold">
                                          <p:stCondLst>
                                            <p:cond delay="0"/>
                                          </p:stCondLst>
                                        </p:cTn>
                                        <p:tgtEl>
                                          <p:spTgt spid="9"/>
                                        </p:tgtEl>
                                        <p:attrNameLst>
                                          <p:attrName>style.visibility</p:attrName>
                                        </p:attrNameLst>
                                      </p:cBhvr>
                                      <p:to>
                                        <p:strVal val="visible"/>
                                      </p:to>
                                    </p:set>
                                    <p:animEffect transition="in" filter="wheel(1)">
                                      <p:cBhvr>
                                        <p:cTn id="25" dur="2000"/>
                                        <p:tgtEl>
                                          <p:spTgt spid="9"/>
                                        </p:tgtEl>
                                      </p:cBhvr>
                                    </p:animEffect>
                                  </p:childTnLst>
                                </p:cTn>
                              </p:par>
                              <p:par>
                                <p:cTn id="26" presetID="22" presetClass="entr" presetSubtype="1" fill="hold" nodeType="withEffect">
                                  <p:stCondLst>
                                    <p:cond delay="6000"/>
                                  </p:stCondLst>
                                  <p:childTnLst>
                                    <p:set>
                                      <p:cBhvr>
                                        <p:cTn id="27" dur="1" fill="hold">
                                          <p:stCondLst>
                                            <p:cond delay="0"/>
                                          </p:stCondLst>
                                        </p:cTn>
                                        <p:tgtEl>
                                          <p:spTgt spid="11"/>
                                        </p:tgtEl>
                                        <p:attrNameLst>
                                          <p:attrName>style.visibility</p:attrName>
                                        </p:attrNameLst>
                                      </p:cBhvr>
                                      <p:to>
                                        <p:strVal val="visible"/>
                                      </p:to>
                                    </p:set>
                                    <p:animEffect transition="in" filter="wipe(up)">
                                      <p:cBhvr>
                                        <p:cTn id="28" dur="500"/>
                                        <p:tgtEl>
                                          <p:spTgt spid="11"/>
                                        </p:tgtEl>
                                      </p:cBhvr>
                                    </p:animEffect>
                                  </p:childTnLst>
                                </p:cTn>
                              </p:par>
                              <p:par>
                                <p:cTn id="29" presetID="22" presetClass="entr" presetSubtype="1" fill="hold" grpId="0" nodeType="withEffect">
                                  <p:stCondLst>
                                    <p:cond delay="6500"/>
                                  </p:stCondLst>
                                  <p:childTnLst>
                                    <p:set>
                                      <p:cBhvr>
                                        <p:cTn id="30" dur="1" fill="hold">
                                          <p:stCondLst>
                                            <p:cond delay="0"/>
                                          </p:stCondLst>
                                        </p:cTn>
                                        <p:tgtEl>
                                          <p:spTgt spid="10"/>
                                        </p:tgtEl>
                                        <p:attrNameLst>
                                          <p:attrName>style.visibility</p:attrName>
                                        </p:attrNameLst>
                                      </p:cBhvr>
                                      <p:to>
                                        <p:strVal val="visible"/>
                                      </p:to>
                                    </p:set>
                                    <p:animEffect transition="in" filter="wipe(up)">
                                      <p:cBhvr>
                                        <p:cTn id="31" dur="500"/>
                                        <p:tgtEl>
                                          <p:spTgt spid="10"/>
                                        </p:tgtEl>
                                      </p:cBhvr>
                                    </p:animEffect>
                                  </p:childTnLst>
                                </p:cTn>
                              </p:par>
                              <p:par>
                                <p:cTn id="32" presetID="22" presetClass="entr" presetSubtype="1" fill="hold" nodeType="withEffect">
                                  <p:stCondLst>
                                    <p:cond delay="7000"/>
                                  </p:stCondLst>
                                  <p:childTnLst>
                                    <p:set>
                                      <p:cBhvr>
                                        <p:cTn id="33" dur="1" fill="hold">
                                          <p:stCondLst>
                                            <p:cond delay="0"/>
                                          </p:stCondLst>
                                        </p:cTn>
                                        <p:tgtEl>
                                          <p:spTgt spid="12"/>
                                        </p:tgtEl>
                                        <p:attrNameLst>
                                          <p:attrName>style.visibility</p:attrName>
                                        </p:attrNameLst>
                                      </p:cBhvr>
                                      <p:to>
                                        <p:strVal val="visible"/>
                                      </p:to>
                                    </p:set>
                                    <p:animEffect transition="in" filter="wipe(up)">
                                      <p:cBhvr>
                                        <p:cTn id="34" dur="500"/>
                                        <p:tgtEl>
                                          <p:spTgt spid="12"/>
                                        </p:tgtEl>
                                      </p:cBhvr>
                                    </p:animEffect>
                                  </p:childTnLst>
                                </p:cTn>
                              </p:par>
                              <p:par>
                                <p:cTn id="35" presetID="53" presetClass="entr" presetSubtype="16" fill="hold" grpId="0" nodeType="withEffect">
                                  <p:stCondLst>
                                    <p:cond delay="7500"/>
                                  </p:stCondLst>
                                  <p:childTnLst>
                                    <p:set>
                                      <p:cBhvr>
                                        <p:cTn id="36" dur="1" fill="hold">
                                          <p:stCondLst>
                                            <p:cond delay="0"/>
                                          </p:stCondLst>
                                        </p:cTn>
                                        <p:tgtEl>
                                          <p:spTgt spid="13"/>
                                        </p:tgtEl>
                                        <p:attrNameLst>
                                          <p:attrName>style.visibility</p:attrName>
                                        </p:attrNameLst>
                                      </p:cBhvr>
                                      <p:to>
                                        <p:strVal val="visible"/>
                                      </p:to>
                                    </p:set>
                                    <p:anim calcmode="lin" valueType="num">
                                      <p:cBhvr>
                                        <p:cTn id="37" dur="500" fill="hold"/>
                                        <p:tgtEl>
                                          <p:spTgt spid="13"/>
                                        </p:tgtEl>
                                        <p:attrNameLst>
                                          <p:attrName>ppt_w</p:attrName>
                                        </p:attrNameLst>
                                      </p:cBhvr>
                                      <p:tavLst>
                                        <p:tav tm="0">
                                          <p:val>
                                            <p:fltVal val="0"/>
                                          </p:val>
                                        </p:tav>
                                        <p:tav tm="100000">
                                          <p:val>
                                            <p:strVal val="#ppt_w"/>
                                          </p:val>
                                        </p:tav>
                                      </p:tavLst>
                                    </p:anim>
                                    <p:anim calcmode="lin" valueType="num">
                                      <p:cBhvr>
                                        <p:cTn id="38" dur="500" fill="hold"/>
                                        <p:tgtEl>
                                          <p:spTgt spid="13"/>
                                        </p:tgtEl>
                                        <p:attrNameLst>
                                          <p:attrName>ppt_h</p:attrName>
                                        </p:attrNameLst>
                                      </p:cBhvr>
                                      <p:tavLst>
                                        <p:tav tm="0">
                                          <p:val>
                                            <p:fltVal val="0"/>
                                          </p:val>
                                        </p:tav>
                                        <p:tav tm="100000">
                                          <p:val>
                                            <p:strVal val="#ppt_h"/>
                                          </p:val>
                                        </p:tav>
                                      </p:tavLst>
                                    </p:anim>
                                    <p:animEffect transition="in" filter="fade">
                                      <p:cBhvr>
                                        <p:cTn id="39" dur="500"/>
                                        <p:tgtEl>
                                          <p:spTgt spid="13"/>
                                        </p:tgtEl>
                                      </p:cBhvr>
                                    </p:animEffect>
                                  </p:childTnLst>
                                </p:cTn>
                              </p:par>
                              <p:par>
                                <p:cTn id="40" presetID="22" presetClass="entr" presetSubtype="8" fill="hold" grpId="0" nodeType="withEffect">
                                  <p:stCondLst>
                                    <p:cond delay="8000"/>
                                  </p:stCondLst>
                                  <p:childTnLst>
                                    <p:set>
                                      <p:cBhvr>
                                        <p:cTn id="41" dur="1" fill="hold">
                                          <p:stCondLst>
                                            <p:cond delay="0"/>
                                          </p:stCondLst>
                                        </p:cTn>
                                        <p:tgtEl>
                                          <p:spTgt spid="36"/>
                                        </p:tgtEl>
                                        <p:attrNameLst>
                                          <p:attrName>style.visibility</p:attrName>
                                        </p:attrNameLst>
                                      </p:cBhvr>
                                      <p:to>
                                        <p:strVal val="visible"/>
                                      </p:to>
                                    </p:set>
                                    <p:animEffect transition="in" filter="wipe(left)">
                                      <p:cBhvr>
                                        <p:cTn id="42" dur="500"/>
                                        <p:tgtEl>
                                          <p:spTgt spid="36"/>
                                        </p:tgtEl>
                                      </p:cBhvr>
                                    </p:animEffect>
                                  </p:childTnLst>
                                </p:cTn>
                              </p:par>
                              <p:par>
                                <p:cTn id="43" presetID="22" presetClass="entr" presetSubtype="8" fill="hold" nodeType="withEffect">
                                  <p:stCondLst>
                                    <p:cond delay="8500"/>
                                  </p:stCondLst>
                                  <p:childTnLst>
                                    <p:set>
                                      <p:cBhvr>
                                        <p:cTn id="44" dur="1" fill="hold">
                                          <p:stCondLst>
                                            <p:cond delay="0"/>
                                          </p:stCondLst>
                                        </p:cTn>
                                        <p:tgtEl>
                                          <p:spTgt spid="35"/>
                                        </p:tgtEl>
                                        <p:attrNameLst>
                                          <p:attrName>style.visibility</p:attrName>
                                        </p:attrNameLst>
                                      </p:cBhvr>
                                      <p:to>
                                        <p:strVal val="visible"/>
                                      </p:to>
                                    </p:set>
                                    <p:animEffect transition="in" filter="wipe(left)">
                                      <p:cBhvr>
                                        <p:cTn id="45" dur="500"/>
                                        <p:tgtEl>
                                          <p:spTgt spid="35"/>
                                        </p:tgtEl>
                                      </p:cBhvr>
                                    </p:animEffect>
                                  </p:childTnLst>
                                </p:cTn>
                              </p:par>
                              <p:par>
                                <p:cTn id="46" presetID="22" presetClass="entr" presetSubtype="8" fill="hold" nodeType="withEffect">
                                  <p:stCondLst>
                                    <p:cond delay="9000"/>
                                  </p:stCondLst>
                                  <p:childTnLst>
                                    <p:set>
                                      <p:cBhvr>
                                        <p:cTn id="47" dur="1" fill="hold">
                                          <p:stCondLst>
                                            <p:cond delay="0"/>
                                          </p:stCondLst>
                                        </p:cTn>
                                        <p:tgtEl>
                                          <p:spTgt spid="2"/>
                                        </p:tgtEl>
                                        <p:attrNameLst>
                                          <p:attrName>style.visibility</p:attrName>
                                        </p:attrNameLst>
                                      </p:cBhvr>
                                      <p:to>
                                        <p:strVal val="visible"/>
                                      </p:to>
                                    </p:set>
                                    <p:animEffect transition="in" filter="wipe(left)">
                                      <p:cBhvr>
                                        <p:cTn id="48" dur="500"/>
                                        <p:tgtEl>
                                          <p:spTgt spid="2"/>
                                        </p:tgtEl>
                                      </p:cBhvr>
                                    </p:animEffect>
                                  </p:childTnLst>
                                </p:cTn>
                              </p:par>
                              <p:par>
                                <p:cTn id="49" presetID="2" presetClass="entr" presetSubtype="2" fill="hold" grpId="0" nodeType="withEffect">
                                  <p:stCondLst>
                                    <p:cond delay="9500"/>
                                  </p:stCondLst>
                                  <p:childTnLst>
                                    <p:set>
                                      <p:cBhvr>
                                        <p:cTn id="50" dur="1" fill="hold">
                                          <p:stCondLst>
                                            <p:cond delay="0"/>
                                          </p:stCondLst>
                                        </p:cTn>
                                        <p:tgtEl>
                                          <p:spTgt spid="145"/>
                                        </p:tgtEl>
                                        <p:attrNameLst>
                                          <p:attrName>style.visibility</p:attrName>
                                        </p:attrNameLst>
                                      </p:cBhvr>
                                      <p:to>
                                        <p:strVal val="visible"/>
                                      </p:to>
                                    </p:set>
                                    <p:anim calcmode="lin" valueType="num">
                                      <p:cBhvr additive="base">
                                        <p:cTn id="51" dur="500" fill="hold"/>
                                        <p:tgtEl>
                                          <p:spTgt spid="145"/>
                                        </p:tgtEl>
                                        <p:attrNameLst>
                                          <p:attrName>ppt_x</p:attrName>
                                        </p:attrNameLst>
                                      </p:cBhvr>
                                      <p:tavLst>
                                        <p:tav tm="0">
                                          <p:val>
                                            <p:strVal val="1+#ppt_w/2"/>
                                          </p:val>
                                        </p:tav>
                                        <p:tav tm="100000">
                                          <p:val>
                                            <p:strVal val="#ppt_x"/>
                                          </p:val>
                                        </p:tav>
                                      </p:tavLst>
                                    </p:anim>
                                    <p:anim calcmode="lin" valueType="num">
                                      <p:cBhvr additive="base">
                                        <p:cTn id="52" dur="500" fill="hold"/>
                                        <p:tgtEl>
                                          <p:spTgt spid="145"/>
                                        </p:tgtEl>
                                        <p:attrNameLst>
                                          <p:attrName>ppt_y</p:attrName>
                                        </p:attrNameLst>
                                      </p:cBhvr>
                                      <p:tavLst>
                                        <p:tav tm="0">
                                          <p:val>
                                            <p:strVal val="#ppt_y"/>
                                          </p:val>
                                        </p:tav>
                                        <p:tav tm="100000">
                                          <p:val>
                                            <p:strVal val="#ppt_y"/>
                                          </p:val>
                                        </p:tav>
                                      </p:tavLst>
                                    </p:anim>
                                  </p:childTnLst>
                                </p:cTn>
                              </p:par>
                              <p:par>
                                <p:cTn id="53" presetID="22" presetClass="entr" presetSubtype="8" fill="hold" grpId="0" nodeType="withEffect">
                                  <p:stCondLst>
                                    <p:cond delay="10000"/>
                                  </p:stCondLst>
                                  <p:childTnLst>
                                    <p:set>
                                      <p:cBhvr>
                                        <p:cTn id="54" dur="1" fill="hold">
                                          <p:stCondLst>
                                            <p:cond delay="0"/>
                                          </p:stCondLst>
                                        </p:cTn>
                                        <p:tgtEl>
                                          <p:spTgt spid="59"/>
                                        </p:tgtEl>
                                        <p:attrNameLst>
                                          <p:attrName>style.visibility</p:attrName>
                                        </p:attrNameLst>
                                      </p:cBhvr>
                                      <p:to>
                                        <p:strVal val="visible"/>
                                      </p:to>
                                    </p:set>
                                    <p:animEffect transition="in" filter="wipe(left)">
                                      <p:cBhvr>
                                        <p:cTn id="55" dur="500"/>
                                        <p:tgtEl>
                                          <p:spTgt spid="59"/>
                                        </p:tgtEl>
                                      </p:cBhvr>
                                    </p:animEffect>
                                  </p:childTnLst>
                                </p:cTn>
                              </p:par>
                              <p:par>
                                <p:cTn id="56" presetID="22" presetClass="entr" presetSubtype="8" fill="hold" nodeType="withEffect">
                                  <p:stCondLst>
                                    <p:cond delay="10500"/>
                                  </p:stCondLst>
                                  <p:childTnLst>
                                    <p:set>
                                      <p:cBhvr>
                                        <p:cTn id="57" dur="1" fill="hold">
                                          <p:stCondLst>
                                            <p:cond delay="0"/>
                                          </p:stCondLst>
                                        </p:cTn>
                                        <p:tgtEl>
                                          <p:spTgt spid="37"/>
                                        </p:tgtEl>
                                        <p:attrNameLst>
                                          <p:attrName>style.visibility</p:attrName>
                                        </p:attrNameLst>
                                      </p:cBhvr>
                                      <p:to>
                                        <p:strVal val="visible"/>
                                      </p:to>
                                    </p:set>
                                    <p:animEffect transition="in" filter="wipe(left)">
                                      <p:cBhvr>
                                        <p:cTn id="58" dur="500"/>
                                        <p:tgtEl>
                                          <p:spTgt spid="37"/>
                                        </p:tgtEl>
                                      </p:cBhvr>
                                    </p:animEffect>
                                  </p:childTnLst>
                                </p:cTn>
                              </p:par>
                              <p:par>
                                <p:cTn id="59" presetID="22" presetClass="entr" presetSubtype="8" fill="hold" nodeType="withEffect">
                                  <p:stCondLst>
                                    <p:cond delay="11000"/>
                                  </p:stCondLst>
                                  <p:childTnLst>
                                    <p:set>
                                      <p:cBhvr>
                                        <p:cTn id="60" dur="1" fill="hold">
                                          <p:stCondLst>
                                            <p:cond delay="0"/>
                                          </p:stCondLst>
                                        </p:cTn>
                                        <p:tgtEl>
                                          <p:spTgt spid="60"/>
                                        </p:tgtEl>
                                        <p:attrNameLst>
                                          <p:attrName>style.visibility</p:attrName>
                                        </p:attrNameLst>
                                      </p:cBhvr>
                                      <p:to>
                                        <p:strVal val="visible"/>
                                      </p:to>
                                    </p:set>
                                    <p:animEffect transition="in" filter="wipe(left)">
                                      <p:cBhvr>
                                        <p:cTn id="61" dur="500"/>
                                        <p:tgtEl>
                                          <p:spTgt spid="60"/>
                                        </p:tgtEl>
                                      </p:cBhvr>
                                    </p:animEffect>
                                  </p:childTnLst>
                                </p:cTn>
                              </p:par>
                              <p:par>
                                <p:cTn id="62" presetID="2" presetClass="entr" presetSubtype="2" fill="hold" grpId="0" nodeType="withEffect">
                                  <p:stCondLst>
                                    <p:cond delay="11500"/>
                                  </p:stCondLst>
                                  <p:childTnLst>
                                    <p:set>
                                      <p:cBhvr>
                                        <p:cTn id="63" dur="1" fill="hold">
                                          <p:stCondLst>
                                            <p:cond delay="0"/>
                                          </p:stCondLst>
                                        </p:cTn>
                                        <p:tgtEl>
                                          <p:spTgt spid="58"/>
                                        </p:tgtEl>
                                        <p:attrNameLst>
                                          <p:attrName>style.visibility</p:attrName>
                                        </p:attrNameLst>
                                      </p:cBhvr>
                                      <p:to>
                                        <p:strVal val="visible"/>
                                      </p:to>
                                    </p:set>
                                    <p:anim calcmode="lin" valueType="num">
                                      <p:cBhvr additive="base">
                                        <p:cTn id="64" dur="500" fill="hold"/>
                                        <p:tgtEl>
                                          <p:spTgt spid="58"/>
                                        </p:tgtEl>
                                        <p:attrNameLst>
                                          <p:attrName>ppt_x</p:attrName>
                                        </p:attrNameLst>
                                      </p:cBhvr>
                                      <p:tavLst>
                                        <p:tav tm="0">
                                          <p:val>
                                            <p:strVal val="1+#ppt_w/2"/>
                                          </p:val>
                                        </p:tav>
                                        <p:tav tm="100000">
                                          <p:val>
                                            <p:strVal val="#ppt_x"/>
                                          </p:val>
                                        </p:tav>
                                      </p:tavLst>
                                    </p:anim>
                                    <p:anim calcmode="lin" valueType="num">
                                      <p:cBhvr additive="base">
                                        <p:cTn id="65" dur="500" fill="hold"/>
                                        <p:tgtEl>
                                          <p:spTgt spid="58"/>
                                        </p:tgtEl>
                                        <p:attrNameLst>
                                          <p:attrName>ppt_y</p:attrName>
                                        </p:attrNameLst>
                                      </p:cBhvr>
                                      <p:tavLst>
                                        <p:tav tm="0">
                                          <p:val>
                                            <p:strVal val="#ppt_y"/>
                                          </p:val>
                                        </p:tav>
                                        <p:tav tm="100000">
                                          <p:val>
                                            <p:strVal val="#ppt_y"/>
                                          </p:val>
                                        </p:tav>
                                      </p:tavLst>
                                    </p:anim>
                                  </p:childTnLst>
                                </p:cTn>
                              </p:par>
                              <p:par>
                                <p:cTn id="66" presetID="22" presetClass="entr" presetSubtype="8" fill="hold" grpId="0" nodeType="withEffect">
                                  <p:stCondLst>
                                    <p:cond delay="12000"/>
                                  </p:stCondLst>
                                  <p:childTnLst>
                                    <p:set>
                                      <p:cBhvr>
                                        <p:cTn id="67" dur="1" fill="hold">
                                          <p:stCondLst>
                                            <p:cond delay="0"/>
                                          </p:stCondLst>
                                        </p:cTn>
                                        <p:tgtEl>
                                          <p:spTgt spid="82"/>
                                        </p:tgtEl>
                                        <p:attrNameLst>
                                          <p:attrName>style.visibility</p:attrName>
                                        </p:attrNameLst>
                                      </p:cBhvr>
                                      <p:to>
                                        <p:strVal val="visible"/>
                                      </p:to>
                                    </p:set>
                                    <p:animEffect transition="in" filter="wipe(left)">
                                      <p:cBhvr>
                                        <p:cTn id="68" dur="500"/>
                                        <p:tgtEl>
                                          <p:spTgt spid="82"/>
                                        </p:tgtEl>
                                      </p:cBhvr>
                                    </p:animEffect>
                                  </p:childTnLst>
                                </p:cTn>
                              </p:par>
                              <p:par>
                                <p:cTn id="69" presetID="22" presetClass="entr" presetSubtype="8" fill="hold" nodeType="withEffect">
                                  <p:stCondLst>
                                    <p:cond delay="12400"/>
                                  </p:stCondLst>
                                  <p:childTnLst>
                                    <p:set>
                                      <p:cBhvr>
                                        <p:cTn id="70" dur="1" fill="hold">
                                          <p:stCondLst>
                                            <p:cond delay="0"/>
                                          </p:stCondLst>
                                        </p:cTn>
                                        <p:tgtEl>
                                          <p:spTgt spid="130"/>
                                        </p:tgtEl>
                                        <p:attrNameLst>
                                          <p:attrName>style.visibility</p:attrName>
                                        </p:attrNameLst>
                                      </p:cBhvr>
                                      <p:to>
                                        <p:strVal val="visible"/>
                                      </p:to>
                                    </p:set>
                                    <p:animEffect transition="in" filter="wipe(left)">
                                      <p:cBhvr>
                                        <p:cTn id="71" dur="500"/>
                                        <p:tgtEl>
                                          <p:spTgt spid="130"/>
                                        </p:tgtEl>
                                      </p:cBhvr>
                                    </p:animEffect>
                                  </p:childTnLst>
                                </p:cTn>
                              </p:par>
                              <p:par>
                                <p:cTn id="72" presetID="22" presetClass="entr" presetSubtype="8" fill="hold" nodeType="withEffect">
                                  <p:stCondLst>
                                    <p:cond delay="12900"/>
                                  </p:stCondLst>
                                  <p:childTnLst>
                                    <p:set>
                                      <p:cBhvr>
                                        <p:cTn id="73" dur="1" fill="hold">
                                          <p:stCondLst>
                                            <p:cond delay="0"/>
                                          </p:stCondLst>
                                        </p:cTn>
                                        <p:tgtEl>
                                          <p:spTgt spid="174"/>
                                        </p:tgtEl>
                                        <p:attrNameLst>
                                          <p:attrName>style.visibility</p:attrName>
                                        </p:attrNameLst>
                                      </p:cBhvr>
                                      <p:to>
                                        <p:strVal val="visible"/>
                                      </p:to>
                                    </p:set>
                                    <p:animEffect transition="in" filter="wipe(left)">
                                      <p:cBhvr>
                                        <p:cTn id="74" dur="500"/>
                                        <p:tgtEl>
                                          <p:spTgt spid="174"/>
                                        </p:tgtEl>
                                      </p:cBhvr>
                                    </p:animEffect>
                                  </p:childTnLst>
                                </p:cTn>
                              </p:par>
                              <p:par>
                                <p:cTn id="75" presetID="2" presetClass="entr" presetSubtype="2" fill="hold" grpId="0" nodeType="withEffect">
                                  <p:stCondLst>
                                    <p:cond delay="13400"/>
                                  </p:stCondLst>
                                  <p:childTnLst>
                                    <p:set>
                                      <p:cBhvr>
                                        <p:cTn id="76" dur="1" fill="hold">
                                          <p:stCondLst>
                                            <p:cond delay="0"/>
                                          </p:stCondLst>
                                        </p:cTn>
                                        <p:tgtEl>
                                          <p:spTgt spid="81"/>
                                        </p:tgtEl>
                                        <p:attrNameLst>
                                          <p:attrName>style.visibility</p:attrName>
                                        </p:attrNameLst>
                                      </p:cBhvr>
                                      <p:to>
                                        <p:strVal val="visible"/>
                                      </p:to>
                                    </p:set>
                                    <p:anim calcmode="lin" valueType="num">
                                      <p:cBhvr additive="base">
                                        <p:cTn id="77" dur="500" fill="hold"/>
                                        <p:tgtEl>
                                          <p:spTgt spid="81"/>
                                        </p:tgtEl>
                                        <p:attrNameLst>
                                          <p:attrName>ppt_x</p:attrName>
                                        </p:attrNameLst>
                                      </p:cBhvr>
                                      <p:tavLst>
                                        <p:tav tm="0">
                                          <p:val>
                                            <p:strVal val="1+#ppt_w/2"/>
                                          </p:val>
                                        </p:tav>
                                        <p:tav tm="100000">
                                          <p:val>
                                            <p:strVal val="#ppt_x"/>
                                          </p:val>
                                        </p:tav>
                                      </p:tavLst>
                                    </p:anim>
                                    <p:anim calcmode="lin" valueType="num">
                                      <p:cBhvr additive="base">
                                        <p:cTn id="78" dur="500" fill="hold"/>
                                        <p:tgtEl>
                                          <p:spTgt spid="81"/>
                                        </p:tgtEl>
                                        <p:attrNameLst>
                                          <p:attrName>ppt_y</p:attrName>
                                        </p:attrNameLst>
                                      </p:cBhvr>
                                      <p:tavLst>
                                        <p:tav tm="0">
                                          <p:val>
                                            <p:strVal val="#ppt_y"/>
                                          </p:val>
                                        </p:tav>
                                        <p:tav tm="100000">
                                          <p:val>
                                            <p:strVal val="#ppt_y"/>
                                          </p:val>
                                        </p:tav>
                                      </p:tavLst>
                                    </p:anim>
                                  </p:childTnLst>
                                </p:cTn>
                              </p:par>
                              <p:par>
                                <p:cTn id="79" presetID="22" presetClass="entr" presetSubtype="8" fill="hold" grpId="0" nodeType="withEffect">
                                  <p:stCondLst>
                                    <p:cond delay="13900"/>
                                  </p:stCondLst>
                                  <p:childTnLst>
                                    <p:set>
                                      <p:cBhvr>
                                        <p:cTn id="80" dur="1" fill="hold">
                                          <p:stCondLst>
                                            <p:cond delay="0"/>
                                          </p:stCondLst>
                                        </p:cTn>
                                        <p:tgtEl>
                                          <p:spTgt spid="105"/>
                                        </p:tgtEl>
                                        <p:attrNameLst>
                                          <p:attrName>style.visibility</p:attrName>
                                        </p:attrNameLst>
                                      </p:cBhvr>
                                      <p:to>
                                        <p:strVal val="visible"/>
                                      </p:to>
                                    </p:set>
                                    <p:animEffect transition="in" filter="wipe(left)">
                                      <p:cBhvr>
                                        <p:cTn id="81" dur="500"/>
                                        <p:tgtEl>
                                          <p:spTgt spid="105"/>
                                        </p:tgtEl>
                                      </p:cBhvr>
                                    </p:animEffect>
                                  </p:childTnLst>
                                </p:cTn>
                              </p:par>
                              <p:par>
                                <p:cTn id="82" presetID="22" presetClass="entr" presetSubtype="8" fill="hold" nodeType="withEffect">
                                  <p:stCondLst>
                                    <p:cond delay="14400"/>
                                  </p:stCondLst>
                                  <p:childTnLst>
                                    <p:set>
                                      <p:cBhvr>
                                        <p:cTn id="83" dur="1" fill="hold">
                                          <p:stCondLst>
                                            <p:cond delay="0"/>
                                          </p:stCondLst>
                                        </p:cTn>
                                        <p:tgtEl>
                                          <p:spTgt spid="175"/>
                                        </p:tgtEl>
                                        <p:attrNameLst>
                                          <p:attrName>style.visibility</p:attrName>
                                        </p:attrNameLst>
                                      </p:cBhvr>
                                      <p:to>
                                        <p:strVal val="visible"/>
                                      </p:to>
                                    </p:set>
                                    <p:animEffect transition="in" filter="wipe(left)">
                                      <p:cBhvr>
                                        <p:cTn id="84" dur="500"/>
                                        <p:tgtEl>
                                          <p:spTgt spid="175"/>
                                        </p:tgtEl>
                                      </p:cBhvr>
                                    </p:animEffect>
                                  </p:childTnLst>
                                </p:cTn>
                              </p:par>
                              <p:par>
                                <p:cTn id="85" presetID="22" presetClass="entr" presetSubtype="8" fill="hold" nodeType="withEffect">
                                  <p:stCondLst>
                                    <p:cond delay="14900"/>
                                  </p:stCondLst>
                                  <p:childTnLst>
                                    <p:set>
                                      <p:cBhvr>
                                        <p:cTn id="86" dur="1" fill="hold">
                                          <p:stCondLst>
                                            <p:cond delay="0"/>
                                          </p:stCondLst>
                                        </p:cTn>
                                        <p:tgtEl>
                                          <p:spTgt spid="191"/>
                                        </p:tgtEl>
                                        <p:attrNameLst>
                                          <p:attrName>style.visibility</p:attrName>
                                        </p:attrNameLst>
                                      </p:cBhvr>
                                      <p:to>
                                        <p:strVal val="visible"/>
                                      </p:to>
                                    </p:set>
                                    <p:animEffect transition="in" filter="wipe(left)">
                                      <p:cBhvr>
                                        <p:cTn id="87" dur="500"/>
                                        <p:tgtEl>
                                          <p:spTgt spid="191"/>
                                        </p:tgtEl>
                                      </p:cBhvr>
                                    </p:animEffect>
                                  </p:childTnLst>
                                </p:cTn>
                              </p:par>
                              <p:par>
                                <p:cTn id="88" presetID="2" presetClass="entr" presetSubtype="2" fill="hold" grpId="0" nodeType="withEffect">
                                  <p:stCondLst>
                                    <p:cond delay="15400"/>
                                  </p:stCondLst>
                                  <p:childTnLst>
                                    <p:set>
                                      <p:cBhvr>
                                        <p:cTn id="89" dur="1" fill="hold">
                                          <p:stCondLst>
                                            <p:cond delay="0"/>
                                          </p:stCondLst>
                                        </p:cTn>
                                        <p:tgtEl>
                                          <p:spTgt spid="104"/>
                                        </p:tgtEl>
                                        <p:attrNameLst>
                                          <p:attrName>style.visibility</p:attrName>
                                        </p:attrNameLst>
                                      </p:cBhvr>
                                      <p:to>
                                        <p:strVal val="visible"/>
                                      </p:to>
                                    </p:set>
                                    <p:anim calcmode="lin" valueType="num">
                                      <p:cBhvr additive="base">
                                        <p:cTn id="90" dur="500" fill="hold"/>
                                        <p:tgtEl>
                                          <p:spTgt spid="104"/>
                                        </p:tgtEl>
                                        <p:attrNameLst>
                                          <p:attrName>ppt_x</p:attrName>
                                        </p:attrNameLst>
                                      </p:cBhvr>
                                      <p:tavLst>
                                        <p:tav tm="0">
                                          <p:val>
                                            <p:strVal val="1+#ppt_w/2"/>
                                          </p:val>
                                        </p:tav>
                                        <p:tav tm="100000">
                                          <p:val>
                                            <p:strVal val="#ppt_x"/>
                                          </p:val>
                                        </p:tav>
                                      </p:tavLst>
                                    </p:anim>
                                    <p:anim calcmode="lin" valueType="num">
                                      <p:cBhvr additive="base">
                                        <p:cTn id="91" dur="500" fill="hold"/>
                                        <p:tgtEl>
                                          <p:spTgt spid="104"/>
                                        </p:tgtEl>
                                        <p:attrNameLst>
                                          <p:attrName>ppt_y</p:attrName>
                                        </p:attrNameLst>
                                      </p:cBhvr>
                                      <p:tavLst>
                                        <p:tav tm="0">
                                          <p:val>
                                            <p:strVal val="#ppt_y"/>
                                          </p:val>
                                        </p:tav>
                                        <p:tav tm="100000">
                                          <p:val>
                                            <p:strVal val="#ppt_y"/>
                                          </p:val>
                                        </p:tav>
                                      </p:tavLst>
                                    </p:anim>
                                  </p:childTnLst>
                                </p:cTn>
                              </p:par>
                              <p:par>
                                <p:cTn id="92" presetID="22" presetClass="entr" presetSubtype="8" fill="hold" grpId="0" nodeType="withEffect">
                                  <p:stCondLst>
                                    <p:cond delay="15900"/>
                                  </p:stCondLst>
                                  <p:childTnLst>
                                    <p:set>
                                      <p:cBhvr>
                                        <p:cTn id="93" dur="1" fill="hold">
                                          <p:stCondLst>
                                            <p:cond delay="0"/>
                                          </p:stCondLst>
                                        </p:cTn>
                                        <p:tgtEl>
                                          <p:spTgt spid="128"/>
                                        </p:tgtEl>
                                        <p:attrNameLst>
                                          <p:attrName>style.visibility</p:attrName>
                                        </p:attrNameLst>
                                      </p:cBhvr>
                                      <p:to>
                                        <p:strVal val="visible"/>
                                      </p:to>
                                    </p:set>
                                    <p:animEffect transition="in" filter="wipe(left)">
                                      <p:cBhvr>
                                        <p:cTn id="94" dur="500"/>
                                        <p:tgtEl>
                                          <p:spTgt spid="128"/>
                                        </p:tgtEl>
                                      </p:cBhvr>
                                    </p:animEffect>
                                  </p:childTnLst>
                                </p:cTn>
                              </p:par>
                              <p:par>
                                <p:cTn id="95" presetID="22" presetClass="entr" presetSubtype="8" fill="hold" nodeType="withEffect">
                                  <p:stCondLst>
                                    <p:cond delay="16400"/>
                                  </p:stCondLst>
                                  <p:childTnLst>
                                    <p:set>
                                      <p:cBhvr>
                                        <p:cTn id="96" dur="1" fill="hold">
                                          <p:stCondLst>
                                            <p:cond delay="0"/>
                                          </p:stCondLst>
                                        </p:cTn>
                                        <p:tgtEl>
                                          <p:spTgt spid="192"/>
                                        </p:tgtEl>
                                        <p:attrNameLst>
                                          <p:attrName>style.visibility</p:attrName>
                                        </p:attrNameLst>
                                      </p:cBhvr>
                                      <p:to>
                                        <p:strVal val="visible"/>
                                      </p:to>
                                    </p:set>
                                    <p:animEffect transition="in" filter="wipe(left)">
                                      <p:cBhvr>
                                        <p:cTn id="97" dur="500"/>
                                        <p:tgtEl>
                                          <p:spTgt spid="192"/>
                                        </p:tgtEl>
                                      </p:cBhvr>
                                    </p:animEffect>
                                  </p:childTnLst>
                                </p:cTn>
                              </p:par>
                              <p:par>
                                <p:cTn id="98" presetID="22" presetClass="entr" presetSubtype="8" fill="hold" nodeType="withEffect">
                                  <p:stCondLst>
                                    <p:cond delay="16900"/>
                                  </p:stCondLst>
                                  <p:childTnLst>
                                    <p:set>
                                      <p:cBhvr>
                                        <p:cTn id="99" dur="1" fill="hold">
                                          <p:stCondLst>
                                            <p:cond delay="0"/>
                                          </p:stCondLst>
                                        </p:cTn>
                                        <p:tgtEl>
                                          <p:spTgt spid="218"/>
                                        </p:tgtEl>
                                        <p:attrNameLst>
                                          <p:attrName>style.visibility</p:attrName>
                                        </p:attrNameLst>
                                      </p:cBhvr>
                                      <p:to>
                                        <p:strVal val="visible"/>
                                      </p:to>
                                    </p:set>
                                    <p:animEffect transition="in" filter="wipe(left)">
                                      <p:cBhvr>
                                        <p:cTn id="100" dur="500"/>
                                        <p:tgtEl>
                                          <p:spTgt spid="218"/>
                                        </p:tgtEl>
                                      </p:cBhvr>
                                    </p:animEffect>
                                  </p:childTnLst>
                                </p:cTn>
                              </p:par>
                              <p:par>
                                <p:cTn id="101" presetID="2" presetClass="entr" presetSubtype="2" fill="hold" grpId="0" nodeType="withEffect">
                                  <p:stCondLst>
                                    <p:cond delay="17400"/>
                                  </p:stCondLst>
                                  <p:childTnLst>
                                    <p:set>
                                      <p:cBhvr>
                                        <p:cTn id="102" dur="1" fill="hold">
                                          <p:stCondLst>
                                            <p:cond delay="0"/>
                                          </p:stCondLst>
                                        </p:cTn>
                                        <p:tgtEl>
                                          <p:spTgt spid="127"/>
                                        </p:tgtEl>
                                        <p:attrNameLst>
                                          <p:attrName>style.visibility</p:attrName>
                                        </p:attrNameLst>
                                      </p:cBhvr>
                                      <p:to>
                                        <p:strVal val="visible"/>
                                      </p:to>
                                    </p:set>
                                    <p:anim calcmode="lin" valueType="num">
                                      <p:cBhvr additive="base">
                                        <p:cTn id="103" dur="500" fill="hold"/>
                                        <p:tgtEl>
                                          <p:spTgt spid="127"/>
                                        </p:tgtEl>
                                        <p:attrNameLst>
                                          <p:attrName>ppt_x</p:attrName>
                                        </p:attrNameLst>
                                      </p:cBhvr>
                                      <p:tavLst>
                                        <p:tav tm="0">
                                          <p:val>
                                            <p:strVal val="1+#ppt_w/2"/>
                                          </p:val>
                                        </p:tav>
                                        <p:tav tm="100000">
                                          <p:val>
                                            <p:strVal val="#ppt_x"/>
                                          </p:val>
                                        </p:tav>
                                      </p:tavLst>
                                    </p:anim>
                                    <p:anim calcmode="lin" valueType="num">
                                      <p:cBhvr additive="base">
                                        <p:cTn id="104" dur="500" fill="hold"/>
                                        <p:tgtEl>
                                          <p:spTgt spid="1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p:bldP spid="13" grpId="0"/>
      <p:bldP spid="58" grpId="0"/>
      <p:bldP spid="59" grpId="0"/>
      <p:bldP spid="81" grpId="0"/>
      <p:bldP spid="82" grpId="0"/>
      <p:bldP spid="104" grpId="0"/>
      <p:bldP spid="105" grpId="0"/>
      <p:bldP spid="127" grpId="0"/>
      <p:bldP spid="128" grpId="0"/>
      <p:bldP spid="36" grpId="0"/>
      <p:bldP spid="145" grpId="0"/>
      <p:bldP spid="219" grpId="0"/>
      <p:bldP spid="223"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a:grpSpLocks noChangeAspect="1"/>
          </p:cNvGrpSpPr>
          <p:nvPr/>
        </p:nvGrpSpPr>
        <p:grpSpPr>
          <a:xfrm>
            <a:off x="-14734" y="3644175"/>
            <a:ext cx="12720792" cy="2880000"/>
            <a:chOff x="19050" y="2343150"/>
            <a:chExt cx="9122640" cy="1600201"/>
          </a:xfrm>
          <a:solidFill>
            <a:schemeClr val="tx1">
              <a:lumMod val="75000"/>
            </a:schemeClr>
          </a:solidFill>
        </p:grpSpPr>
        <p:sp>
          <p:nvSpPr>
            <p:cNvPr id="9" name="Freeform 8"/>
            <p:cNvSpPr/>
            <p:nvPr/>
          </p:nvSpPr>
          <p:spPr bwMode="auto">
            <a:xfrm>
              <a:off x="6662738" y="2516188"/>
              <a:ext cx="1447800" cy="1393825"/>
            </a:xfrm>
            <a:custGeom>
              <a:avLst/>
              <a:gdLst/>
              <a:ahLst/>
              <a:cxnLst>
                <a:cxn ang="0">
                  <a:pos x="912" y="878"/>
                </a:cxn>
                <a:cxn ang="0">
                  <a:pos x="912" y="492"/>
                </a:cxn>
                <a:cxn ang="0">
                  <a:pos x="449" y="492"/>
                </a:cxn>
                <a:cxn ang="0">
                  <a:pos x="449" y="117"/>
                </a:cxn>
                <a:cxn ang="0">
                  <a:pos x="336" y="0"/>
                </a:cxn>
                <a:cxn ang="0">
                  <a:pos x="190" y="147"/>
                </a:cxn>
                <a:cxn ang="0">
                  <a:pos x="190" y="392"/>
                </a:cxn>
                <a:cxn ang="0">
                  <a:pos x="102" y="392"/>
                </a:cxn>
                <a:cxn ang="0">
                  <a:pos x="102" y="508"/>
                </a:cxn>
                <a:cxn ang="0">
                  <a:pos x="0" y="508"/>
                </a:cxn>
                <a:cxn ang="0">
                  <a:pos x="0" y="878"/>
                </a:cxn>
                <a:cxn ang="0">
                  <a:pos x="912" y="878"/>
                </a:cxn>
              </a:cxnLst>
              <a:rect l="0" t="0" r="r" b="b"/>
              <a:pathLst>
                <a:path w="912" h="878">
                  <a:moveTo>
                    <a:pt x="912" y="878"/>
                  </a:moveTo>
                  <a:lnTo>
                    <a:pt x="912" y="492"/>
                  </a:lnTo>
                  <a:lnTo>
                    <a:pt x="449" y="492"/>
                  </a:lnTo>
                  <a:lnTo>
                    <a:pt x="449" y="117"/>
                  </a:lnTo>
                  <a:lnTo>
                    <a:pt x="336" y="0"/>
                  </a:lnTo>
                  <a:lnTo>
                    <a:pt x="190" y="147"/>
                  </a:lnTo>
                  <a:lnTo>
                    <a:pt x="190" y="392"/>
                  </a:lnTo>
                  <a:lnTo>
                    <a:pt x="102" y="392"/>
                  </a:lnTo>
                  <a:lnTo>
                    <a:pt x="102" y="508"/>
                  </a:lnTo>
                  <a:lnTo>
                    <a:pt x="0" y="508"/>
                  </a:lnTo>
                  <a:lnTo>
                    <a:pt x="0" y="878"/>
                  </a:lnTo>
                  <a:lnTo>
                    <a:pt x="912" y="878"/>
                  </a:lnTo>
                  <a:close/>
                </a:path>
              </a:pathLst>
            </a:custGeom>
            <a:grpFill/>
            <a:ln w="9525">
              <a:noFill/>
              <a:round/>
            </a:ln>
          </p:spPr>
          <p:txBody>
            <a:bodyPr vert="horz" wrap="square" lIns="91440" tIns="45720" rIns="91440" bIns="45720" numCol="1" anchor="t" anchorCtr="0" compatLnSpc="1"/>
            <a:lstStyle/>
            <a:p>
              <a:endParaRPr lang="en-US"/>
            </a:p>
          </p:txBody>
        </p:sp>
        <p:grpSp>
          <p:nvGrpSpPr>
            <p:cNvPr id="10" name="Group 9"/>
            <p:cNvGrpSpPr/>
            <p:nvPr/>
          </p:nvGrpSpPr>
          <p:grpSpPr>
            <a:xfrm>
              <a:off x="19050" y="2343150"/>
              <a:ext cx="9122640" cy="1600201"/>
              <a:chOff x="19050" y="2343150"/>
              <a:chExt cx="9122640" cy="1600201"/>
            </a:xfrm>
            <a:grpFill/>
          </p:grpSpPr>
          <p:sp>
            <p:nvSpPr>
              <p:cNvPr id="11" name="Freeform 7"/>
              <p:cNvSpPr/>
              <p:nvPr/>
            </p:nvSpPr>
            <p:spPr bwMode="auto">
              <a:xfrm>
                <a:off x="7540625" y="2362200"/>
                <a:ext cx="1203325" cy="1547813"/>
              </a:xfrm>
              <a:custGeom>
                <a:avLst/>
                <a:gdLst/>
                <a:ahLst/>
                <a:cxnLst>
                  <a:cxn ang="0">
                    <a:pos x="327" y="419"/>
                  </a:cxn>
                  <a:cxn ang="0">
                    <a:pos x="327" y="218"/>
                  </a:cxn>
                  <a:cxn ang="0">
                    <a:pos x="187" y="218"/>
                  </a:cxn>
                  <a:cxn ang="0">
                    <a:pos x="187" y="121"/>
                  </a:cxn>
                  <a:cxn ang="0">
                    <a:pos x="136" y="121"/>
                  </a:cxn>
                  <a:cxn ang="0">
                    <a:pos x="136" y="0"/>
                  </a:cxn>
                  <a:cxn ang="0">
                    <a:pos x="64" y="0"/>
                  </a:cxn>
                  <a:cxn ang="0">
                    <a:pos x="64" y="128"/>
                  </a:cxn>
                  <a:cxn ang="0">
                    <a:pos x="7" y="128"/>
                  </a:cxn>
                  <a:cxn ang="0">
                    <a:pos x="7" y="279"/>
                  </a:cxn>
                  <a:cxn ang="0">
                    <a:pos x="0" y="419"/>
                  </a:cxn>
                  <a:cxn ang="0">
                    <a:pos x="327" y="419"/>
                  </a:cxn>
                </a:cxnLst>
                <a:rect l="0" t="0" r="r" b="b"/>
                <a:pathLst>
                  <a:path w="327" h="419">
                    <a:moveTo>
                      <a:pt x="327" y="419"/>
                    </a:moveTo>
                    <a:cubicBezTo>
                      <a:pt x="327" y="218"/>
                      <a:pt x="327" y="218"/>
                      <a:pt x="327" y="218"/>
                    </a:cubicBezTo>
                    <a:cubicBezTo>
                      <a:pt x="327" y="222"/>
                      <a:pt x="187" y="218"/>
                      <a:pt x="187" y="218"/>
                    </a:cubicBezTo>
                    <a:cubicBezTo>
                      <a:pt x="187" y="121"/>
                      <a:pt x="187" y="121"/>
                      <a:pt x="187" y="121"/>
                    </a:cubicBezTo>
                    <a:cubicBezTo>
                      <a:pt x="136" y="121"/>
                      <a:pt x="136" y="121"/>
                      <a:pt x="136" y="121"/>
                    </a:cubicBezTo>
                    <a:cubicBezTo>
                      <a:pt x="136" y="0"/>
                      <a:pt x="136" y="0"/>
                      <a:pt x="136" y="0"/>
                    </a:cubicBezTo>
                    <a:cubicBezTo>
                      <a:pt x="64" y="0"/>
                      <a:pt x="64" y="0"/>
                      <a:pt x="64" y="0"/>
                    </a:cubicBezTo>
                    <a:cubicBezTo>
                      <a:pt x="64" y="128"/>
                      <a:pt x="64" y="128"/>
                      <a:pt x="64" y="128"/>
                    </a:cubicBezTo>
                    <a:cubicBezTo>
                      <a:pt x="7" y="128"/>
                      <a:pt x="7" y="128"/>
                      <a:pt x="7" y="128"/>
                    </a:cubicBezTo>
                    <a:cubicBezTo>
                      <a:pt x="7" y="279"/>
                      <a:pt x="7" y="279"/>
                      <a:pt x="7" y="279"/>
                    </a:cubicBezTo>
                    <a:cubicBezTo>
                      <a:pt x="7" y="274"/>
                      <a:pt x="2" y="372"/>
                      <a:pt x="0" y="419"/>
                    </a:cubicBezTo>
                    <a:lnTo>
                      <a:pt x="327" y="419"/>
                    </a:lnTo>
                    <a:close/>
                  </a:path>
                </a:pathLst>
              </a:custGeom>
              <a:grpFill/>
              <a:ln w="9525">
                <a:noFill/>
                <a:round/>
              </a:ln>
            </p:spPr>
            <p:txBody>
              <a:bodyPr vert="horz" wrap="square" lIns="91440" tIns="45720" rIns="91440" bIns="45720" numCol="1" anchor="t" anchorCtr="0" compatLnSpc="1"/>
              <a:lstStyle/>
              <a:p>
                <a:endParaRPr lang="en-US"/>
              </a:p>
            </p:txBody>
          </p:sp>
          <p:grpSp>
            <p:nvGrpSpPr>
              <p:cNvPr id="12" name="Group 11"/>
              <p:cNvGrpSpPr/>
              <p:nvPr/>
            </p:nvGrpSpPr>
            <p:grpSpPr>
              <a:xfrm>
                <a:off x="19050" y="2343150"/>
                <a:ext cx="9122640" cy="1600201"/>
                <a:chOff x="19050" y="2343150"/>
                <a:chExt cx="9122640" cy="1600201"/>
              </a:xfrm>
              <a:grpFill/>
            </p:grpSpPr>
            <p:sp>
              <p:nvSpPr>
                <p:cNvPr id="13" name="Freeform 5"/>
                <p:cNvSpPr/>
                <p:nvPr/>
              </p:nvSpPr>
              <p:spPr bwMode="auto">
                <a:xfrm>
                  <a:off x="5934075" y="2343150"/>
                  <a:ext cx="1827213" cy="1566863"/>
                </a:xfrm>
                <a:custGeom>
                  <a:avLst/>
                  <a:gdLst/>
                  <a:ahLst/>
                  <a:cxnLst>
                    <a:cxn ang="0">
                      <a:pos x="288" y="424"/>
                    </a:cxn>
                    <a:cxn ang="0">
                      <a:pos x="360" y="352"/>
                    </a:cxn>
                    <a:cxn ang="0">
                      <a:pos x="452" y="260"/>
                    </a:cxn>
                    <a:cxn ang="0">
                      <a:pos x="452" y="135"/>
                    </a:cxn>
                    <a:cxn ang="0">
                      <a:pos x="497" y="135"/>
                    </a:cxn>
                    <a:cxn ang="0">
                      <a:pos x="497" y="106"/>
                    </a:cxn>
                    <a:cxn ang="0">
                      <a:pos x="450" y="106"/>
                    </a:cxn>
                    <a:cxn ang="0">
                      <a:pos x="450" y="18"/>
                    </a:cxn>
                    <a:cxn ang="0">
                      <a:pos x="432" y="18"/>
                    </a:cxn>
                    <a:cxn ang="0">
                      <a:pos x="432" y="0"/>
                    </a:cxn>
                    <a:cxn ang="0">
                      <a:pos x="374" y="0"/>
                    </a:cxn>
                    <a:cxn ang="0">
                      <a:pos x="374" y="18"/>
                    </a:cxn>
                    <a:cxn ang="0">
                      <a:pos x="351" y="18"/>
                    </a:cxn>
                    <a:cxn ang="0">
                      <a:pos x="351" y="110"/>
                    </a:cxn>
                    <a:cxn ang="0">
                      <a:pos x="282" y="180"/>
                    </a:cxn>
                    <a:cxn ang="0">
                      <a:pos x="259" y="180"/>
                    </a:cxn>
                    <a:cxn ang="0">
                      <a:pos x="259" y="128"/>
                    </a:cxn>
                    <a:cxn ang="0">
                      <a:pos x="238" y="128"/>
                    </a:cxn>
                    <a:cxn ang="0">
                      <a:pos x="238" y="107"/>
                    </a:cxn>
                    <a:cxn ang="0">
                      <a:pos x="201" y="107"/>
                    </a:cxn>
                    <a:cxn ang="0">
                      <a:pos x="201" y="128"/>
                    </a:cxn>
                    <a:cxn ang="0">
                      <a:pos x="189" y="128"/>
                    </a:cxn>
                    <a:cxn ang="0">
                      <a:pos x="189" y="205"/>
                    </a:cxn>
                    <a:cxn ang="0">
                      <a:pos x="151" y="205"/>
                    </a:cxn>
                    <a:cxn ang="0">
                      <a:pos x="151" y="32"/>
                    </a:cxn>
                    <a:cxn ang="0">
                      <a:pos x="122" y="32"/>
                    </a:cxn>
                    <a:cxn ang="0">
                      <a:pos x="122" y="234"/>
                    </a:cxn>
                    <a:cxn ang="0">
                      <a:pos x="102" y="234"/>
                    </a:cxn>
                    <a:cxn ang="0">
                      <a:pos x="102" y="105"/>
                    </a:cxn>
                    <a:cxn ang="0">
                      <a:pos x="88" y="105"/>
                    </a:cxn>
                    <a:cxn ang="0">
                      <a:pos x="88" y="83"/>
                    </a:cxn>
                    <a:cxn ang="0">
                      <a:pos x="15" y="83"/>
                    </a:cxn>
                    <a:cxn ang="0">
                      <a:pos x="15" y="106"/>
                    </a:cxn>
                    <a:cxn ang="0">
                      <a:pos x="0" y="106"/>
                    </a:cxn>
                    <a:cxn ang="0">
                      <a:pos x="0" y="166"/>
                    </a:cxn>
                    <a:cxn ang="0">
                      <a:pos x="35" y="424"/>
                    </a:cxn>
                    <a:cxn ang="0">
                      <a:pos x="288" y="424"/>
                    </a:cxn>
                  </a:cxnLst>
                  <a:rect l="0" t="0" r="r" b="b"/>
                  <a:pathLst>
                    <a:path w="497" h="424">
                      <a:moveTo>
                        <a:pt x="288" y="424"/>
                      </a:moveTo>
                      <a:cubicBezTo>
                        <a:pt x="360" y="352"/>
                        <a:pt x="360" y="352"/>
                        <a:pt x="360" y="352"/>
                      </a:cubicBezTo>
                      <a:cubicBezTo>
                        <a:pt x="452" y="260"/>
                        <a:pt x="452" y="260"/>
                        <a:pt x="452" y="260"/>
                      </a:cubicBezTo>
                      <a:cubicBezTo>
                        <a:pt x="452" y="135"/>
                        <a:pt x="452" y="135"/>
                        <a:pt x="452" y="135"/>
                      </a:cubicBezTo>
                      <a:cubicBezTo>
                        <a:pt x="497" y="135"/>
                        <a:pt x="497" y="135"/>
                        <a:pt x="497" y="135"/>
                      </a:cubicBezTo>
                      <a:cubicBezTo>
                        <a:pt x="497" y="106"/>
                        <a:pt x="497" y="106"/>
                        <a:pt x="497" y="106"/>
                      </a:cubicBezTo>
                      <a:cubicBezTo>
                        <a:pt x="450" y="106"/>
                        <a:pt x="450" y="106"/>
                        <a:pt x="450" y="106"/>
                      </a:cubicBezTo>
                      <a:cubicBezTo>
                        <a:pt x="450" y="18"/>
                        <a:pt x="450" y="18"/>
                        <a:pt x="450" y="18"/>
                      </a:cubicBezTo>
                      <a:cubicBezTo>
                        <a:pt x="432" y="18"/>
                        <a:pt x="432" y="18"/>
                        <a:pt x="432" y="18"/>
                      </a:cubicBezTo>
                      <a:cubicBezTo>
                        <a:pt x="432" y="0"/>
                        <a:pt x="432" y="0"/>
                        <a:pt x="432" y="0"/>
                      </a:cubicBezTo>
                      <a:cubicBezTo>
                        <a:pt x="374" y="0"/>
                        <a:pt x="374" y="0"/>
                        <a:pt x="374" y="0"/>
                      </a:cubicBezTo>
                      <a:cubicBezTo>
                        <a:pt x="374" y="18"/>
                        <a:pt x="374" y="18"/>
                        <a:pt x="374" y="18"/>
                      </a:cubicBezTo>
                      <a:cubicBezTo>
                        <a:pt x="351" y="18"/>
                        <a:pt x="351" y="18"/>
                        <a:pt x="351" y="18"/>
                      </a:cubicBezTo>
                      <a:cubicBezTo>
                        <a:pt x="351" y="110"/>
                        <a:pt x="351" y="110"/>
                        <a:pt x="351" y="110"/>
                      </a:cubicBezTo>
                      <a:cubicBezTo>
                        <a:pt x="282" y="180"/>
                        <a:pt x="282" y="180"/>
                        <a:pt x="282" y="180"/>
                      </a:cubicBezTo>
                      <a:cubicBezTo>
                        <a:pt x="259" y="180"/>
                        <a:pt x="259" y="180"/>
                        <a:pt x="259" y="180"/>
                      </a:cubicBezTo>
                      <a:cubicBezTo>
                        <a:pt x="259" y="128"/>
                        <a:pt x="259" y="128"/>
                        <a:pt x="259" y="128"/>
                      </a:cubicBezTo>
                      <a:cubicBezTo>
                        <a:pt x="238" y="128"/>
                        <a:pt x="238" y="128"/>
                        <a:pt x="238" y="128"/>
                      </a:cubicBezTo>
                      <a:cubicBezTo>
                        <a:pt x="238" y="107"/>
                        <a:pt x="238" y="107"/>
                        <a:pt x="238" y="107"/>
                      </a:cubicBezTo>
                      <a:cubicBezTo>
                        <a:pt x="201" y="107"/>
                        <a:pt x="201" y="107"/>
                        <a:pt x="201" y="107"/>
                      </a:cubicBezTo>
                      <a:cubicBezTo>
                        <a:pt x="201" y="128"/>
                        <a:pt x="201" y="128"/>
                        <a:pt x="201" y="128"/>
                      </a:cubicBezTo>
                      <a:cubicBezTo>
                        <a:pt x="189" y="128"/>
                        <a:pt x="189" y="128"/>
                        <a:pt x="189" y="128"/>
                      </a:cubicBezTo>
                      <a:cubicBezTo>
                        <a:pt x="189" y="205"/>
                        <a:pt x="189" y="205"/>
                        <a:pt x="189" y="205"/>
                      </a:cubicBezTo>
                      <a:cubicBezTo>
                        <a:pt x="151" y="205"/>
                        <a:pt x="151" y="205"/>
                        <a:pt x="151" y="205"/>
                      </a:cubicBezTo>
                      <a:cubicBezTo>
                        <a:pt x="151" y="205"/>
                        <a:pt x="151" y="33"/>
                        <a:pt x="151" y="32"/>
                      </a:cubicBezTo>
                      <a:cubicBezTo>
                        <a:pt x="151" y="31"/>
                        <a:pt x="122" y="32"/>
                        <a:pt x="122" y="32"/>
                      </a:cubicBezTo>
                      <a:cubicBezTo>
                        <a:pt x="122" y="234"/>
                        <a:pt x="122" y="234"/>
                        <a:pt x="122" y="234"/>
                      </a:cubicBezTo>
                      <a:cubicBezTo>
                        <a:pt x="102" y="234"/>
                        <a:pt x="102" y="234"/>
                        <a:pt x="102" y="234"/>
                      </a:cubicBezTo>
                      <a:cubicBezTo>
                        <a:pt x="102" y="105"/>
                        <a:pt x="102" y="105"/>
                        <a:pt x="102" y="105"/>
                      </a:cubicBezTo>
                      <a:cubicBezTo>
                        <a:pt x="88" y="105"/>
                        <a:pt x="88" y="105"/>
                        <a:pt x="88" y="105"/>
                      </a:cubicBezTo>
                      <a:cubicBezTo>
                        <a:pt x="88" y="83"/>
                        <a:pt x="88" y="83"/>
                        <a:pt x="88" y="83"/>
                      </a:cubicBezTo>
                      <a:cubicBezTo>
                        <a:pt x="15" y="83"/>
                        <a:pt x="15" y="83"/>
                        <a:pt x="15" y="83"/>
                      </a:cubicBezTo>
                      <a:cubicBezTo>
                        <a:pt x="15" y="106"/>
                        <a:pt x="15" y="106"/>
                        <a:pt x="15" y="106"/>
                      </a:cubicBezTo>
                      <a:cubicBezTo>
                        <a:pt x="0" y="106"/>
                        <a:pt x="0" y="106"/>
                        <a:pt x="0" y="106"/>
                      </a:cubicBezTo>
                      <a:cubicBezTo>
                        <a:pt x="0" y="166"/>
                        <a:pt x="0" y="166"/>
                        <a:pt x="0" y="166"/>
                      </a:cubicBezTo>
                      <a:cubicBezTo>
                        <a:pt x="35" y="424"/>
                        <a:pt x="35" y="424"/>
                        <a:pt x="35" y="424"/>
                      </a:cubicBezTo>
                      <a:lnTo>
                        <a:pt x="288" y="424"/>
                      </a:lnTo>
                      <a:close/>
                    </a:path>
                  </a:pathLst>
                </a:custGeom>
                <a:grpFill/>
                <a:ln w="9525">
                  <a:noFill/>
                  <a:round/>
                </a:ln>
              </p:spPr>
              <p:txBody>
                <a:bodyPr vert="horz" wrap="square" lIns="91440" tIns="45720" rIns="91440" bIns="45720" numCol="1" anchor="t" anchorCtr="0" compatLnSpc="1"/>
                <a:lstStyle/>
                <a:p>
                  <a:endParaRPr lang="en-US"/>
                </a:p>
              </p:txBody>
            </p:sp>
            <p:grpSp>
              <p:nvGrpSpPr>
                <p:cNvPr id="14" name="Group 13"/>
                <p:cNvGrpSpPr/>
                <p:nvPr/>
              </p:nvGrpSpPr>
              <p:grpSpPr>
                <a:xfrm>
                  <a:off x="19050" y="2627313"/>
                  <a:ext cx="9122640" cy="1316038"/>
                  <a:chOff x="19050" y="2627313"/>
                  <a:chExt cx="9122640" cy="1316038"/>
                </a:xfrm>
                <a:grpFill/>
              </p:grpSpPr>
              <p:sp>
                <p:nvSpPr>
                  <p:cNvPr id="15" name="Freeform 6"/>
                  <p:cNvSpPr/>
                  <p:nvPr/>
                </p:nvSpPr>
                <p:spPr bwMode="auto">
                  <a:xfrm>
                    <a:off x="5341938" y="2774950"/>
                    <a:ext cx="971550" cy="1135063"/>
                  </a:xfrm>
                  <a:custGeom>
                    <a:avLst/>
                    <a:gdLst/>
                    <a:ahLst/>
                    <a:cxnLst>
                      <a:cxn ang="0">
                        <a:pos x="612" y="715"/>
                      </a:cxn>
                      <a:cxn ang="0">
                        <a:pos x="612" y="389"/>
                      </a:cxn>
                      <a:cxn ang="0">
                        <a:pos x="533" y="389"/>
                      </a:cxn>
                      <a:cxn ang="0">
                        <a:pos x="533" y="163"/>
                      </a:cxn>
                      <a:cxn ang="0">
                        <a:pos x="484" y="163"/>
                      </a:cxn>
                      <a:cxn ang="0">
                        <a:pos x="484" y="110"/>
                      </a:cxn>
                      <a:cxn ang="0">
                        <a:pos x="285" y="110"/>
                      </a:cxn>
                      <a:cxn ang="0">
                        <a:pos x="285" y="170"/>
                      </a:cxn>
                      <a:cxn ang="0">
                        <a:pos x="220" y="170"/>
                      </a:cxn>
                      <a:cxn ang="0">
                        <a:pos x="220" y="0"/>
                      </a:cxn>
                      <a:cxn ang="0">
                        <a:pos x="109" y="0"/>
                      </a:cxn>
                      <a:cxn ang="0">
                        <a:pos x="109" y="331"/>
                      </a:cxn>
                      <a:cxn ang="0">
                        <a:pos x="0" y="331"/>
                      </a:cxn>
                      <a:cxn ang="0">
                        <a:pos x="0" y="715"/>
                      </a:cxn>
                      <a:cxn ang="0">
                        <a:pos x="612" y="715"/>
                      </a:cxn>
                    </a:cxnLst>
                    <a:rect l="0" t="0" r="r" b="b"/>
                    <a:pathLst>
                      <a:path w="612" h="715">
                        <a:moveTo>
                          <a:pt x="612" y="715"/>
                        </a:moveTo>
                        <a:lnTo>
                          <a:pt x="612" y="389"/>
                        </a:lnTo>
                        <a:lnTo>
                          <a:pt x="533" y="389"/>
                        </a:lnTo>
                        <a:lnTo>
                          <a:pt x="533" y="163"/>
                        </a:lnTo>
                        <a:lnTo>
                          <a:pt x="484" y="163"/>
                        </a:lnTo>
                        <a:lnTo>
                          <a:pt x="484" y="110"/>
                        </a:lnTo>
                        <a:lnTo>
                          <a:pt x="285" y="110"/>
                        </a:lnTo>
                        <a:lnTo>
                          <a:pt x="285" y="170"/>
                        </a:lnTo>
                        <a:lnTo>
                          <a:pt x="220" y="170"/>
                        </a:lnTo>
                        <a:lnTo>
                          <a:pt x="220" y="0"/>
                        </a:lnTo>
                        <a:lnTo>
                          <a:pt x="109" y="0"/>
                        </a:lnTo>
                        <a:lnTo>
                          <a:pt x="109" y="331"/>
                        </a:lnTo>
                        <a:lnTo>
                          <a:pt x="0" y="331"/>
                        </a:lnTo>
                        <a:lnTo>
                          <a:pt x="0" y="715"/>
                        </a:lnTo>
                        <a:lnTo>
                          <a:pt x="612" y="715"/>
                        </a:lnTo>
                        <a:close/>
                      </a:path>
                    </a:pathLst>
                  </a:custGeom>
                  <a:grpFill/>
                  <a:ln w="9525">
                    <a:noFill/>
                    <a:round/>
                  </a:ln>
                </p:spPr>
                <p:txBody>
                  <a:bodyPr vert="horz" wrap="square" lIns="91440" tIns="45720" rIns="91440" bIns="45720" numCol="1" anchor="t" anchorCtr="0" compatLnSpc="1"/>
                  <a:lstStyle/>
                  <a:p>
                    <a:endParaRPr lang="en-US"/>
                  </a:p>
                </p:txBody>
              </p:sp>
              <p:sp>
                <p:nvSpPr>
                  <p:cNvPr id="16" name="Rectangle 9"/>
                  <p:cNvSpPr>
                    <a:spLocks noChangeArrowheads="1"/>
                  </p:cNvSpPr>
                  <p:nvPr/>
                </p:nvSpPr>
                <p:spPr bwMode="auto">
                  <a:xfrm>
                    <a:off x="5375275" y="3352800"/>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7" name="Rectangle 10"/>
                  <p:cNvSpPr>
                    <a:spLocks noChangeArrowheads="1"/>
                  </p:cNvSpPr>
                  <p:nvPr/>
                </p:nvSpPr>
                <p:spPr bwMode="auto">
                  <a:xfrm>
                    <a:off x="5567363" y="2797175"/>
                    <a:ext cx="65088" cy="12700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8" name="Rectangle 11"/>
                  <p:cNvSpPr>
                    <a:spLocks noChangeArrowheads="1"/>
                  </p:cNvSpPr>
                  <p:nvPr/>
                </p:nvSpPr>
                <p:spPr bwMode="auto">
                  <a:xfrm>
                    <a:off x="5562600" y="2952750"/>
                    <a:ext cx="66675"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9" name="Rectangle 12"/>
                  <p:cNvSpPr>
                    <a:spLocks noChangeArrowheads="1"/>
                  </p:cNvSpPr>
                  <p:nvPr/>
                </p:nvSpPr>
                <p:spPr bwMode="auto">
                  <a:xfrm>
                    <a:off x="5567363" y="3111500"/>
                    <a:ext cx="65088"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20" name="Rectangle 14"/>
                  <p:cNvSpPr>
                    <a:spLocks noChangeArrowheads="1"/>
                  </p:cNvSpPr>
                  <p:nvPr/>
                </p:nvSpPr>
                <p:spPr bwMode="auto">
                  <a:xfrm>
                    <a:off x="6400800" y="2643188"/>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21" name="Rectangle 15"/>
                  <p:cNvSpPr>
                    <a:spLocks noChangeArrowheads="1"/>
                  </p:cNvSpPr>
                  <p:nvPr/>
                </p:nvSpPr>
                <p:spPr bwMode="auto">
                  <a:xfrm>
                    <a:off x="6405563" y="2805113"/>
                    <a:ext cx="65088"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22" name="Rectangle 16"/>
                  <p:cNvSpPr>
                    <a:spLocks noChangeArrowheads="1"/>
                  </p:cNvSpPr>
                  <p:nvPr/>
                </p:nvSpPr>
                <p:spPr bwMode="auto">
                  <a:xfrm>
                    <a:off x="6405563" y="2968625"/>
                    <a:ext cx="65088"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23" name="Rectangle 17"/>
                  <p:cNvSpPr>
                    <a:spLocks noChangeArrowheads="1"/>
                  </p:cNvSpPr>
                  <p:nvPr/>
                </p:nvSpPr>
                <p:spPr bwMode="auto">
                  <a:xfrm>
                    <a:off x="6400800" y="3122613"/>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24" name="Rectangle 18"/>
                  <p:cNvSpPr>
                    <a:spLocks noChangeArrowheads="1"/>
                  </p:cNvSpPr>
                  <p:nvPr/>
                </p:nvSpPr>
                <p:spPr bwMode="auto">
                  <a:xfrm>
                    <a:off x="6405563" y="3286125"/>
                    <a:ext cx="65088"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25" name="Rectangle 19"/>
                  <p:cNvSpPr>
                    <a:spLocks noChangeArrowheads="1"/>
                  </p:cNvSpPr>
                  <p:nvPr/>
                </p:nvSpPr>
                <p:spPr bwMode="auto">
                  <a:xfrm>
                    <a:off x="5500688" y="3348038"/>
                    <a:ext cx="66675"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26" name="Rectangle 20"/>
                  <p:cNvSpPr>
                    <a:spLocks noChangeArrowheads="1"/>
                  </p:cNvSpPr>
                  <p:nvPr/>
                </p:nvSpPr>
                <p:spPr bwMode="auto">
                  <a:xfrm>
                    <a:off x="6996113" y="2752725"/>
                    <a:ext cx="66675" cy="12700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27" name="Rectangle 21"/>
                  <p:cNvSpPr>
                    <a:spLocks noChangeArrowheads="1"/>
                  </p:cNvSpPr>
                  <p:nvPr/>
                </p:nvSpPr>
                <p:spPr bwMode="auto">
                  <a:xfrm>
                    <a:off x="7118350" y="2749550"/>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28" name="Rectangle 24"/>
                  <p:cNvSpPr>
                    <a:spLocks noChangeArrowheads="1"/>
                  </p:cNvSpPr>
                  <p:nvPr/>
                </p:nvSpPr>
                <p:spPr bwMode="auto">
                  <a:xfrm>
                    <a:off x="7813675" y="2632075"/>
                    <a:ext cx="65088"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29" name="Rectangle 25"/>
                  <p:cNvSpPr>
                    <a:spLocks noChangeArrowheads="1"/>
                  </p:cNvSpPr>
                  <p:nvPr/>
                </p:nvSpPr>
                <p:spPr bwMode="auto">
                  <a:xfrm>
                    <a:off x="7934325" y="2627313"/>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30" name="Rectangle 26"/>
                  <p:cNvSpPr>
                    <a:spLocks noChangeArrowheads="1"/>
                  </p:cNvSpPr>
                  <p:nvPr/>
                </p:nvSpPr>
                <p:spPr bwMode="auto">
                  <a:xfrm>
                    <a:off x="7604125" y="2927350"/>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31" name="Rectangle 27"/>
                  <p:cNvSpPr>
                    <a:spLocks noChangeArrowheads="1"/>
                  </p:cNvSpPr>
                  <p:nvPr/>
                </p:nvSpPr>
                <p:spPr bwMode="auto">
                  <a:xfrm>
                    <a:off x="7727950" y="2924175"/>
                    <a:ext cx="66675"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32" name="Rectangle 28"/>
                  <p:cNvSpPr>
                    <a:spLocks noChangeArrowheads="1"/>
                  </p:cNvSpPr>
                  <p:nvPr/>
                </p:nvSpPr>
                <p:spPr bwMode="auto">
                  <a:xfrm>
                    <a:off x="7989888" y="2927350"/>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33" name="Rectangle 29"/>
                  <p:cNvSpPr>
                    <a:spLocks noChangeArrowheads="1"/>
                  </p:cNvSpPr>
                  <p:nvPr/>
                </p:nvSpPr>
                <p:spPr bwMode="auto">
                  <a:xfrm>
                    <a:off x="8115300" y="2924175"/>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34" name="Rectangle 30"/>
                  <p:cNvSpPr>
                    <a:spLocks noChangeArrowheads="1"/>
                  </p:cNvSpPr>
                  <p:nvPr/>
                </p:nvSpPr>
                <p:spPr bwMode="auto">
                  <a:xfrm>
                    <a:off x="7604125" y="3122613"/>
                    <a:ext cx="69850" cy="12700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35" name="Rectangle 31"/>
                  <p:cNvSpPr>
                    <a:spLocks noChangeArrowheads="1"/>
                  </p:cNvSpPr>
                  <p:nvPr/>
                </p:nvSpPr>
                <p:spPr bwMode="auto">
                  <a:xfrm>
                    <a:off x="7727950" y="3119438"/>
                    <a:ext cx="66675"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36" name="Rectangle 32"/>
                  <p:cNvSpPr>
                    <a:spLocks noChangeArrowheads="1"/>
                  </p:cNvSpPr>
                  <p:nvPr/>
                </p:nvSpPr>
                <p:spPr bwMode="auto">
                  <a:xfrm>
                    <a:off x="7989888" y="3122613"/>
                    <a:ext cx="69850" cy="12700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37" name="Rectangle 33"/>
                  <p:cNvSpPr>
                    <a:spLocks noChangeArrowheads="1"/>
                  </p:cNvSpPr>
                  <p:nvPr/>
                </p:nvSpPr>
                <p:spPr bwMode="auto">
                  <a:xfrm>
                    <a:off x="8115300" y="3119438"/>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38" name="Rectangle 34"/>
                  <p:cNvSpPr>
                    <a:spLocks noChangeArrowheads="1"/>
                  </p:cNvSpPr>
                  <p:nvPr/>
                </p:nvSpPr>
                <p:spPr bwMode="auto">
                  <a:xfrm>
                    <a:off x="8221663" y="3644900"/>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39" name="Rectangle 35"/>
                  <p:cNvSpPr>
                    <a:spLocks noChangeArrowheads="1"/>
                  </p:cNvSpPr>
                  <p:nvPr/>
                </p:nvSpPr>
                <p:spPr bwMode="auto">
                  <a:xfrm>
                    <a:off x="8345488" y="3640138"/>
                    <a:ext cx="69850" cy="12700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0" name="Rectangle 36"/>
                  <p:cNvSpPr>
                    <a:spLocks noChangeArrowheads="1"/>
                  </p:cNvSpPr>
                  <p:nvPr/>
                </p:nvSpPr>
                <p:spPr bwMode="auto">
                  <a:xfrm>
                    <a:off x="8493125" y="3644900"/>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1" name="Rectangle 37"/>
                  <p:cNvSpPr>
                    <a:spLocks noChangeArrowheads="1"/>
                  </p:cNvSpPr>
                  <p:nvPr/>
                </p:nvSpPr>
                <p:spPr bwMode="auto">
                  <a:xfrm>
                    <a:off x="8618538" y="3640138"/>
                    <a:ext cx="66675" cy="12700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2" name="Rectangle 38"/>
                  <p:cNvSpPr>
                    <a:spLocks noChangeArrowheads="1"/>
                  </p:cNvSpPr>
                  <p:nvPr/>
                </p:nvSpPr>
                <p:spPr bwMode="auto">
                  <a:xfrm>
                    <a:off x="7246938" y="2749550"/>
                    <a:ext cx="66675"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3" name="Rectangle 39"/>
                  <p:cNvSpPr>
                    <a:spLocks noChangeArrowheads="1"/>
                  </p:cNvSpPr>
                  <p:nvPr/>
                </p:nvSpPr>
                <p:spPr bwMode="auto">
                  <a:xfrm>
                    <a:off x="6716713" y="3403600"/>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4" name="Rectangle 40"/>
                  <p:cNvSpPr>
                    <a:spLocks noChangeArrowheads="1"/>
                  </p:cNvSpPr>
                  <p:nvPr/>
                </p:nvSpPr>
                <p:spPr bwMode="auto">
                  <a:xfrm>
                    <a:off x="6842125" y="3400425"/>
                    <a:ext cx="66675"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5" name="Rectangle 41"/>
                  <p:cNvSpPr>
                    <a:spLocks noChangeArrowheads="1"/>
                  </p:cNvSpPr>
                  <p:nvPr/>
                </p:nvSpPr>
                <p:spPr bwMode="auto">
                  <a:xfrm>
                    <a:off x="6967538" y="3400425"/>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6" name="Rectangle 42"/>
                  <p:cNvSpPr>
                    <a:spLocks noChangeArrowheads="1"/>
                  </p:cNvSpPr>
                  <p:nvPr/>
                </p:nvSpPr>
                <p:spPr bwMode="auto">
                  <a:xfrm>
                    <a:off x="7110413" y="3403600"/>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7" name="Rectangle 43"/>
                  <p:cNvSpPr>
                    <a:spLocks noChangeArrowheads="1"/>
                  </p:cNvSpPr>
                  <p:nvPr/>
                </p:nvSpPr>
                <p:spPr bwMode="auto">
                  <a:xfrm>
                    <a:off x="7235825" y="3400425"/>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8" name="Rectangle 44"/>
                  <p:cNvSpPr>
                    <a:spLocks noChangeArrowheads="1"/>
                  </p:cNvSpPr>
                  <p:nvPr/>
                </p:nvSpPr>
                <p:spPr bwMode="auto">
                  <a:xfrm>
                    <a:off x="7361238" y="3400425"/>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9" name="Rectangle 45"/>
                  <p:cNvSpPr>
                    <a:spLocks noChangeArrowheads="1"/>
                  </p:cNvSpPr>
                  <p:nvPr/>
                </p:nvSpPr>
                <p:spPr bwMode="auto">
                  <a:xfrm>
                    <a:off x="7507288" y="3403600"/>
                    <a:ext cx="66675"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50" name="Rectangle 46"/>
                  <p:cNvSpPr>
                    <a:spLocks noChangeArrowheads="1"/>
                  </p:cNvSpPr>
                  <p:nvPr/>
                </p:nvSpPr>
                <p:spPr bwMode="auto">
                  <a:xfrm>
                    <a:off x="7629525" y="3400425"/>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51" name="Rectangle 47"/>
                  <p:cNvSpPr>
                    <a:spLocks noChangeArrowheads="1"/>
                  </p:cNvSpPr>
                  <p:nvPr/>
                </p:nvSpPr>
                <p:spPr bwMode="auto">
                  <a:xfrm>
                    <a:off x="7758113" y="3400425"/>
                    <a:ext cx="66675"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52" name="Rectangle 48"/>
                  <p:cNvSpPr>
                    <a:spLocks noChangeArrowheads="1"/>
                  </p:cNvSpPr>
                  <p:nvPr/>
                </p:nvSpPr>
                <p:spPr bwMode="auto">
                  <a:xfrm>
                    <a:off x="7872413" y="3400425"/>
                    <a:ext cx="193675"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53" name="Rectangle 49"/>
                  <p:cNvSpPr>
                    <a:spLocks noChangeArrowheads="1"/>
                  </p:cNvSpPr>
                  <p:nvPr/>
                </p:nvSpPr>
                <p:spPr bwMode="auto">
                  <a:xfrm>
                    <a:off x="8216900" y="3282950"/>
                    <a:ext cx="48260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54" name="Rectangle 50"/>
                  <p:cNvSpPr>
                    <a:spLocks noChangeArrowheads="1"/>
                  </p:cNvSpPr>
                  <p:nvPr/>
                </p:nvSpPr>
                <p:spPr bwMode="auto">
                  <a:xfrm>
                    <a:off x="8216900" y="3459163"/>
                    <a:ext cx="48260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55" name="Rectangle 51"/>
                  <p:cNvSpPr>
                    <a:spLocks noChangeArrowheads="1"/>
                  </p:cNvSpPr>
                  <p:nvPr/>
                </p:nvSpPr>
                <p:spPr bwMode="auto">
                  <a:xfrm>
                    <a:off x="7872413" y="3589338"/>
                    <a:ext cx="193675" cy="1285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56" name="Rectangle 52"/>
                  <p:cNvSpPr>
                    <a:spLocks noChangeArrowheads="1"/>
                  </p:cNvSpPr>
                  <p:nvPr/>
                </p:nvSpPr>
                <p:spPr bwMode="auto">
                  <a:xfrm>
                    <a:off x="6716713" y="3592513"/>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57" name="Rectangle 53"/>
                  <p:cNvSpPr>
                    <a:spLocks noChangeArrowheads="1"/>
                  </p:cNvSpPr>
                  <p:nvPr/>
                </p:nvSpPr>
                <p:spPr bwMode="auto">
                  <a:xfrm>
                    <a:off x="6842125" y="3589338"/>
                    <a:ext cx="66675" cy="1285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58" name="Rectangle 54"/>
                  <p:cNvSpPr>
                    <a:spLocks noChangeArrowheads="1"/>
                  </p:cNvSpPr>
                  <p:nvPr/>
                </p:nvSpPr>
                <p:spPr bwMode="auto">
                  <a:xfrm>
                    <a:off x="6967538" y="3589338"/>
                    <a:ext cx="69850" cy="1285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59" name="Rectangle 55"/>
                  <p:cNvSpPr>
                    <a:spLocks noChangeArrowheads="1"/>
                  </p:cNvSpPr>
                  <p:nvPr/>
                </p:nvSpPr>
                <p:spPr bwMode="auto">
                  <a:xfrm>
                    <a:off x="7110413" y="3592513"/>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60" name="Rectangle 56"/>
                  <p:cNvSpPr>
                    <a:spLocks noChangeArrowheads="1"/>
                  </p:cNvSpPr>
                  <p:nvPr/>
                </p:nvSpPr>
                <p:spPr bwMode="auto">
                  <a:xfrm>
                    <a:off x="7235825" y="3589338"/>
                    <a:ext cx="69850" cy="1285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61" name="Rectangle 57"/>
                  <p:cNvSpPr>
                    <a:spLocks noChangeArrowheads="1"/>
                  </p:cNvSpPr>
                  <p:nvPr/>
                </p:nvSpPr>
                <p:spPr bwMode="auto">
                  <a:xfrm>
                    <a:off x="7361238" y="3589338"/>
                    <a:ext cx="69850" cy="1285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62" name="Rectangle 58"/>
                  <p:cNvSpPr>
                    <a:spLocks noChangeArrowheads="1"/>
                  </p:cNvSpPr>
                  <p:nvPr/>
                </p:nvSpPr>
                <p:spPr bwMode="auto">
                  <a:xfrm>
                    <a:off x="7507288" y="3592513"/>
                    <a:ext cx="66675"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63" name="Rectangle 59"/>
                  <p:cNvSpPr>
                    <a:spLocks noChangeArrowheads="1"/>
                  </p:cNvSpPr>
                  <p:nvPr/>
                </p:nvSpPr>
                <p:spPr bwMode="auto">
                  <a:xfrm>
                    <a:off x="7629525" y="3589338"/>
                    <a:ext cx="69850" cy="1285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64" name="Rectangle 60"/>
                  <p:cNvSpPr>
                    <a:spLocks noChangeArrowheads="1"/>
                  </p:cNvSpPr>
                  <p:nvPr/>
                </p:nvSpPr>
                <p:spPr bwMode="auto">
                  <a:xfrm>
                    <a:off x="7758113" y="3589338"/>
                    <a:ext cx="66675" cy="1285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65" name="Rectangle 61"/>
                  <p:cNvSpPr>
                    <a:spLocks noChangeArrowheads="1"/>
                  </p:cNvSpPr>
                  <p:nvPr/>
                </p:nvSpPr>
                <p:spPr bwMode="auto">
                  <a:xfrm>
                    <a:off x="6996113" y="2994025"/>
                    <a:ext cx="66675"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66" name="Rectangle 62"/>
                  <p:cNvSpPr>
                    <a:spLocks noChangeArrowheads="1"/>
                  </p:cNvSpPr>
                  <p:nvPr/>
                </p:nvSpPr>
                <p:spPr bwMode="auto">
                  <a:xfrm>
                    <a:off x="7118350" y="2990850"/>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67" name="Rectangle 63"/>
                  <p:cNvSpPr>
                    <a:spLocks noChangeArrowheads="1"/>
                  </p:cNvSpPr>
                  <p:nvPr/>
                </p:nvSpPr>
                <p:spPr bwMode="auto">
                  <a:xfrm>
                    <a:off x="7246938" y="2990850"/>
                    <a:ext cx="66675"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68" name="Rectangle 64"/>
                  <p:cNvSpPr>
                    <a:spLocks noChangeArrowheads="1"/>
                  </p:cNvSpPr>
                  <p:nvPr/>
                </p:nvSpPr>
                <p:spPr bwMode="auto">
                  <a:xfrm>
                    <a:off x="5610225" y="3352800"/>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69" name="Rectangle 65"/>
                  <p:cNvSpPr>
                    <a:spLocks noChangeArrowheads="1"/>
                  </p:cNvSpPr>
                  <p:nvPr/>
                </p:nvSpPr>
                <p:spPr bwMode="auto">
                  <a:xfrm>
                    <a:off x="5735638" y="3348038"/>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70" name="Rectangle 66"/>
                  <p:cNvSpPr>
                    <a:spLocks noChangeArrowheads="1"/>
                  </p:cNvSpPr>
                  <p:nvPr/>
                </p:nvSpPr>
                <p:spPr bwMode="auto">
                  <a:xfrm>
                    <a:off x="5842000" y="3352800"/>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71" name="Rectangle 67"/>
                  <p:cNvSpPr>
                    <a:spLocks noChangeArrowheads="1"/>
                  </p:cNvSpPr>
                  <p:nvPr/>
                </p:nvSpPr>
                <p:spPr bwMode="auto">
                  <a:xfrm>
                    <a:off x="5967413" y="3348038"/>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72" name="Rectangle 68"/>
                  <p:cNvSpPr>
                    <a:spLocks noChangeArrowheads="1"/>
                  </p:cNvSpPr>
                  <p:nvPr/>
                </p:nvSpPr>
                <p:spPr bwMode="auto">
                  <a:xfrm>
                    <a:off x="6076950" y="3348038"/>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73" name="Rectangle 69"/>
                  <p:cNvSpPr>
                    <a:spLocks noChangeArrowheads="1"/>
                  </p:cNvSpPr>
                  <p:nvPr/>
                </p:nvSpPr>
                <p:spPr bwMode="auto">
                  <a:xfrm>
                    <a:off x="5794375" y="3105150"/>
                    <a:ext cx="2984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74" name="Rectangle 70"/>
                  <p:cNvSpPr>
                    <a:spLocks noChangeArrowheads="1"/>
                  </p:cNvSpPr>
                  <p:nvPr/>
                </p:nvSpPr>
                <p:spPr bwMode="auto">
                  <a:xfrm>
                    <a:off x="6992938" y="3171825"/>
                    <a:ext cx="331788" cy="1285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75" name="Rectangle 71"/>
                  <p:cNvSpPr>
                    <a:spLocks noChangeArrowheads="1"/>
                  </p:cNvSpPr>
                  <p:nvPr/>
                </p:nvSpPr>
                <p:spPr bwMode="auto">
                  <a:xfrm>
                    <a:off x="5375275" y="3567113"/>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76" name="Rectangle 72"/>
                  <p:cNvSpPr>
                    <a:spLocks noChangeArrowheads="1"/>
                  </p:cNvSpPr>
                  <p:nvPr/>
                </p:nvSpPr>
                <p:spPr bwMode="auto">
                  <a:xfrm>
                    <a:off x="5500688" y="3563938"/>
                    <a:ext cx="66675"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77" name="Rectangle 73"/>
                  <p:cNvSpPr>
                    <a:spLocks noChangeArrowheads="1"/>
                  </p:cNvSpPr>
                  <p:nvPr/>
                </p:nvSpPr>
                <p:spPr bwMode="auto">
                  <a:xfrm>
                    <a:off x="5610225" y="3567113"/>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78" name="Rectangle 74"/>
                  <p:cNvSpPr>
                    <a:spLocks noChangeArrowheads="1"/>
                  </p:cNvSpPr>
                  <p:nvPr/>
                </p:nvSpPr>
                <p:spPr bwMode="auto">
                  <a:xfrm>
                    <a:off x="5735638" y="3563938"/>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79" name="Rectangle 75"/>
                  <p:cNvSpPr>
                    <a:spLocks noChangeArrowheads="1"/>
                  </p:cNvSpPr>
                  <p:nvPr/>
                </p:nvSpPr>
                <p:spPr bwMode="auto">
                  <a:xfrm>
                    <a:off x="5842000" y="3567113"/>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80" name="Rectangle 76"/>
                  <p:cNvSpPr>
                    <a:spLocks noChangeArrowheads="1"/>
                  </p:cNvSpPr>
                  <p:nvPr/>
                </p:nvSpPr>
                <p:spPr bwMode="auto">
                  <a:xfrm>
                    <a:off x="5967413" y="3563938"/>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81" name="Rectangle 77"/>
                  <p:cNvSpPr>
                    <a:spLocks noChangeArrowheads="1"/>
                  </p:cNvSpPr>
                  <p:nvPr/>
                </p:nvSpPr>
                <p:spPr bwMode="auto">
                  <a:xfrm>
                    <a:off x="6076950" y="3563938"/>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82" name="Rectangle 78"/>
                  <p:cNvSpPr>
                    <a:spLocks noChangeArrowheads="1"/>
                  </p:cNvSpPr>
                  <p:nvPr/>
                </p:nvSpPr>
                <p:spPr bwMode="auto">
                  <a:xfrm>
                    <a:off x="6224588" y="3670300"/>
                    <a:ext cx="22225" cy="2397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83" name="Oval 79"/>
                  <p:cNvSpPr>
                    <a:spLocks noChangeArrowheads="1"/>
                  </p:cNvSpPr>
                  <p:nvPr/>
                </p:nvSpPr>
                <p:spPr bwMode="auto">
                  <a:xfrm>
                    <a:off x="6107113" y="3448050"/>
                    <a:ext cx="249238" cy="252413"/>
                  </a:xfrm>
                  <a:prstGeom prst="ellipse">
                    <a:avLst/>
                  </a:prstGeom>
                  <a:grpFill/>
                  <a:ln w="9525">
                    <a:noFill/>
                    <a:round/>
                  </a:ln>
                </p:spPr>
                <p:txBody>
                  <a:bodyPr vert="horz" wrap="square" lIns="91440" tIns="45720" rIns="91440" bIns="45720" numCol="1" anchor="t" anchorCtr="0" compatLnSpc="1"/>
                  <a:lstStyle/>
                  <a:p>
                    <a:endParaRPr lang="en-US"/>
                  </a:p>
                </p:txBody>
              </p:sp>
              <p:sp>
                <p:nvSpPr>
                  <p:cNvPr id="84" name="Oval 80"/>
                  <p:cNvSpPr>
                    <a:spLocks noChangeArrowheads="1"/>
                  </p:cNvSpPr>
                  <p:nvPr/>
                </p:nvSpPr>
                <p:spPr bwMode="auto">
                  <a:xfrm>
                    <a:off x="6743700" y="3448050"/>
                    <a:ext cx="249238" cy="252413"/>
                  </a:xfrm>
                  <a:prstGeom prst="ellipse">
                    <a:avLst/>
                  </a:prstGeom>
                  <a:grpFill/>
                  <a:ln w="9525">
                    <a:noFill/>
                    <a:round/>
                  </a:ln>
                </p:spPr>
                <p:txBody>
                  <a:bodyPr vert="horz" wrap="square" lIns="91440" tIns="45720" rIns="91440" bIns="45720" numCol="1" anchor="t" anchorCtr="0" compatLnSpc="1"/>
                  <a:lstStyle/>
                  <a:p>
                    <a:endParaRPr lang="en-US"/>
                  </a:p>
                </p:txBody>
              </p:sp>
              <p:sp>
                <p:nvSpPr>
                  <p:cNvPr id="85" name="Rectangle 81"/>
                  <p:cNvSpPr>
                    <a:spLocks noChangeArrowheads="1"/>
                  </p:cNvSpPr>
                  <p:nvPr/>
                </p:nvSpPr>
                <p:spPr bwMode="auto">
                  <a:xfrm>
                    <a:off x="6861175" y="3670300"/>
                    <a:ext cx="22225" cy="2397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86" name="Oval 82"/>
                  <p:cNvSpPr>
                    <a:spLocks noChangeArrowheads="1"/>
                  </p:cNvSpPr>
                  <p:nvPr/>
                </p:nvSpPr>
                <p:spPr bwMode="auto">
                  <a:xfrm>
                    <a:off x="6743700" y="3448050"/>
                    <a:ext cx="249238" cy="252413"/>
                  </a:xfrm>
                  <a:prstGeom prst="ellipse">
                    <a:avLst/>
                  </a:prstGeom>
                  <a:grpFill/>
                  <a:ln w="9525">
                    <a:noFill/>
                    <a:round/>
                  </a:ln>
                </p:spPr>
                <p:txBody>
                  <a:bodyPr vert="horz" wrap="square" lIns="91440" tIns="45720" rIns="91440" bIns="45720" numCol="1" anchor="t" anchorCtr="0" compatLnSpc="1"/>
                  <a:lstStyle/>
                  <a:p>
                    <a:endParaRPr lang="en-US"/>
                  </a:p>
                </p:txBody>
              </p:sp>
              <p:sp>
                <p:nvSpPr>
                  <p:cNvPr id="87" name="Freeform 83"/>
                  <p:cNvSpPr/>
                  <p:nvPr/>
                </p:nvSpPr>
                <p:spPr bwMode="auto">
                  <a:xfrm>
                    <a:off x="6743700" y="3448050"/>
                    <a:ext cx="128588" cy="252413"/>
                  </a:xfrm>
                  <a:custGeom>
                    <a:avLst/>
                    <a:gdLst/>
                    <a:ahLst/>
                    <a:cxnLst>
                      <a:cxn ang="0">
                        <a:pos x="35" y="1"/>
                      </a:cxn>
                      <a:cxn ang="0">
                        <a:pos x="34" y="0"/>
                      </a:cxn>
                      <a:cxn ang="0">
                        <a:pos x="0" y="34"/>
                      </a:cxn>
                      <a:cxn ang="0">
                        <a:pos x="34" y="68"/>
                      </a:cxn>
                      <a:cxn ang="0">
                        <a:pos x="35" y="67"/>
                      </a:cxn>
                      <a:cxn ang="0">
                        <a:pos x="35" y="1"/>
                      </a:cxn>
                    </a:cxnLst>
                    <a:rect l="0" t="0" r="r" b="b"/>
                    <a:pathLst>
                      <a:path w="35" h="68">
                        <a:moveTo>
                          <a:pt x="35" y="1"/>
                        </a:moveTo>
                        <a:cubicBezTo>
                          <a:pt x="34" y="1"/>
                          <a:pt x="34" y="0"/>
                          <a:pt x="34" y="0"/>
                        </a:cubicBezTo>
                        <a:cubicBezTo>
                          <a:pt x="15" y="0"/>
                          <a:pt x="0" y="15"/>
                          <a:pt x="0" y="34"/>
                        </a:cubicBezTo>
                        <a:cubicBezTo>
                          <a:pt x="0" y="53"/>
                          <a:pt x="15" y="68"/>
                          <a:pt x="34" y="68"/>
                        </a:cubicBezTo>
                        <a:cubicBezTo>
                          <a:pt x="34" y="68"/>
                          <a:pt x="34" y="68"/>
                          <a:pt x="35" y="67"/>
                        </a:cubicBezTo>
                        <a:lnTo>
                          <a:pt x="35" y="1"/>
                        </a:lnTo>
                        <a:close/>
                      </a:path>
                    </a:pathLst>
                  </a:custGeom>
                  <a:grpFill/>
                  <a:ln w="9525">
                    <a:noFill/>
                    <a:round/>
                  </a:ln>
                </p:spPr>
                <p:txBody>
                  <a:bodyPr vert="horz" wrap="square" lIns="91440" tIns="45720" rIns="91440" bIns="45720" numCol="1" anchor="t" anchorCtr="0" compatLnSpc="1"/>
                  <a:lstStyle/>
                  <a:p>
                    <a:endParaRPr lang="en-US"/>
                  </a:p>
                </p:txBody>
              </p:sp>
              <p:sp>
                <p:nvSpPr>
                  <p:cNvPr id="88" name="Rectangle 84"/>
                  <p:cNvSpPr>
                    <a:spLocks noChangeArrowheads="1"/>
                  </p:cNvSpPr>
                  <p:nvPr/>
                </p:nvSpPr>
                <p:spPr bwMode="auto">
                  <a:xfrm>
                    <a:off x="6518275" y="3670300"/>
                    <a:ext cx="22225" cy="2397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89" name="Oval 85"/>
                  <p:cNvSpPr>
                    <a:spLocks noChangeArrowheads="1"/>
                  </p:cNvSpPr>
                  <p:nvPr/>
                </p:nvSpPr>
                <p:spPr bwMode="auto">
                  <a:xfrm>
                    <a:off x="6405563" y="3448050"/>
                    <a:ext cx="246063" cy="252413"/>
                  </a:xfrm>
                  <a:prstGeom prst="ellipse">
                    <a:avLst/>
                  </a:prstGeom>
                  <a:grpFill/>
                  <a:ln w="9525">
                    <a:noFill/>
                    <a:round/>
                  </a:ln>
                </p:spPr>
                <p:txBody>
                  <a:bodyPr vert="horz" wrap="square" lIns="91440" tIns="45720" rIns="91440" bIns="45720" numCol="1" anchor="t" anchorCtr="0" compatLnSpc="1"/>
                  <a:lstStyle/>
                  <a:p>
                    <a:endParaRPr lang="en-US"/>
                  </a:p>
                </p:txBody>
              </p:sp>
              <p:sp>
                <p:nvSpPr>
                  <p:cNvPr id="90" name="Freeform 86"/>
                  <p:cNvSpPr/>
                  <p:nvPr/>
                </p:nvSpPr>
                <p:spPr bwMode="auto">
                  <a:xfrm>
                    <a:off x="6405563" y="3448050"/>
                    <a:ext cx="128588" cy="252413"/>
                  </a:xfrm>
                  <a:custGeom>
                    <a:avLst/>
                    <a:gdLst/>
                    <a:ahLst/>
                    <a:cxnLst>
                      <a:cxn ang="0">
                        <a:pos x="35" y="1"/>
                      </a:cxn>
                      <a:cxn ang="0">
                        <a:pos x="33" y="0"/>
                      </a:cxn>
                      <a:cxn ang="0">
                        <a:pos x="0" y="34"/>
                      </a:cxn>
                      <a:cxn ang="0">
                        <a:pos x="33" y="68"/>
                      </a:cxn>
                      <a:cxn ang="0">
                        <a:pos x="35" y="67"/>
                      </a:cxn>
                      <a:cxn ang="0">
                        <a:pos x="35" y="1"/>
                      </a:cxn>
                    </a:cxnLst>
                    <a:rect l="0" t="0" r="r" b="b"/>
                    <a:pathLst>
                      <a:path w="35" h="68">
                        <a:moveTo>
                          <a:pt x="35" y="1"/>
                        </a:moveTo>
                        <a:cubicBezTo>
                          <a:pt x="34" y="1"/>
                          <a:pt x="34" y="0"/>
                          <a:pt x="33" y="0"/>
                        </a:cubicBezTo>
                        <a:cubicBezTo>
                          <a:pt x="15" y="0"/>
                          <a:pt x="0" y="15"/>
                          <a:pt x="0" y="34"/>
                        </a:cubicBezTo>
                        <a:cubicBezTo>
                          <a:pt x="0" y="53"/>
                          <a:pt x="15" y="68"/>
                          <a:pt x="33" y="68"/>
                        </a:cubicBezTo>
                        <a:cubicBezTo>
                          <a:pt x="34" y="68"/>
                          <a:pt x="34" y="67"/>
                          <a:pt x="35" y="67"/>
                        </a:cubicBezTo>
                        <a:lnTo>
                          <a:pt x="35" y="1"/>
                        </a:lnTo>
                        <a:close/>
                      </a:path>
                    </a:pathLst>
                  </a:custGeom>
                  <a:grpFill/>
                  <a:ln w="9525">
                    <a:noFill/>
                    <a:round/>
                  </a:ln>
                </p:spPr>
                <p:txBody>
                  <a:bodyPr vert="horz" wrap="square" lIns="91440" tIns="45720" rIns="91440" bIns="45720" numCol="1" anchor="t" anchorCtr="0" compatLnSpc="1"/>
                  <a:lstStyle/>
                  <a:p>
                    <a:endParaRPr lang="en-US"/>
                  </a:p>
                </p:txBody>
              </p:sp>
              <p:sp>
                <p:nvSpPr>
                  <p:cNvPr id="91" name="Freeform 87"/>
                  <p:cNvSpPr/>
                  <p:nvPr/>
                </p:nvSpPr>
                <p:spPr bwMode="auto">
                  <a:xfrm>
                    <a:off x="7342188" y="3759200"/>
                    <a:ext cx="581025" cy="107950"/>
                  </a:xfrm>
                  <a:custGeom>
                    <a:avLst/>
                    <a:gdLst/>
                    <a:ahLst/>
                    <a:cxnLst>
                      <a:cxn ang="0">
                        <a:pos x="158" y="14"/>
                      </a:cxn>
                      <a:cxn ang="0">
                        <a:pos x="143" y="29"/>
                      </a:cxn>
                      <a:cxn ang="0">
                        <a:pos x="11" y="29"/>
                      </a:cxn>
                      <a:cxn ang="0">
                        <a:pos x="5" y="14"/>
                      </a:cxn>
                      <a:cxn ang="0">
                        <a:pos x="5" y="14"/>
                      </a:cxn>
                      <a:cxn ang="0">
                        <a:pos x="41" y="0"/>
                      </a:cxn>
                      <a:cxn ang="0">
                        <a:pos x="143" y="0"/>
                      </a:cxn>
                      <a:cxn ang="0">
                        <a:pos x="158" y="14"/>
                      </a:cxn>
                    </a:cxnLst>
                    <a:rect l="0" t="0" r="r" b="b"/>
                    <a:pathLst>
                      <a:path w="158" h="29">
                        <a:moveTo>
                          <a:pt x="158" y="14"/>
                        </a:moveTo>
                        <a:cubicBezTo>
                          <a:pt x="158" y="22"/>
                          <a:pt x="151" y="29"/>
                          <a:pt x="143" y="29"/>
                        </a:cubicBezTo>
                        <a:cubicBezTo>
                          <a:pt x="11" y="29"/>
                          <a:pt x="11" y="29"/>
                          <a:pt x="11" y="29"/>
                        </a:cubicBezTo>
                        <a:cubicBezTo>
                          <a:pt x="3" y="29"/>
                          <a:pt x="0" y="20"/>
                          <a:pt x="5" y="14"/>
                        </a:cubicBezTo>
                        <a:cubicBezTo>
                          <a:pt x="5" y="14"/>
                          <a:pt x="5" y="14"/>
                          <a:pt x="5" y="14"/>
                        </a:cubicBezTo>
                        <a:cubicBezTo>
                          <a:pt x="12" y="6"/>
                          <a:pt x="33" y="0"/>
                          <a:pt x="41" y="0"/>
                        </a:cubicBezTo>
                        <a:cubicBezTo>
                          <a:pt x="143" y="0"/>
                          <a:pt x="143" y="0"/>
                          <a:pt x="143" y="0"/>
                        </a:cubicBezTo>
                        <a:cubicBezTo>
                          <a:pt x="151" y="0"/>
                          <a:pt x="158" y="6"/>
                          <a:pt x="158" y="14"/>
                        </a:cubicBezTo>
                        <a:close/>
                      </a:path>
                    </a:pathLst>
                  </a:custGeom>
                  <a:grpFill/>
                  <a:ln w="9525">
                    <a:noFill/>
                    <a:round/>
                  </a:ln>
                </p:spPr>
                <p:txBody>
                  <a:bodyPr vert="horz" wrap="square" lIns="91440" tIns="45720" rIns="91440" bIns="45720" numCol="1" anchor="t" anchorCtr="0" compatLnSpc="1"/>
                  <a:lstStyle/>
                  <a:p>
                    <a:endParaRPr lang="en-US"/>
                  </a:p>
                </p:txBody>
              </p:sp>
              <p:sp>
                <p:nvSpPr>
                  <p:cNvPr id="92" name="Freeform 88"/>
                  <p:cNvSpPr/>
                  <p:nvPr/>
                </p:nvSpPr>
                <p:spPr bwMode="auto">
                  <a:xfrm>
                    <a:off x="7481888" y="3659188"/>
                    <a:ext cx="396875" cy="100013"/>
                  </a:xfrm>
                  <a:custGeom>
                    <a:avLst/>
                    <a:gdLst/>
                    <a:ahLst/>
                    <a:cxnLst>
                      <a:cxn ang="0">
                        <a:pos x="108" y="27"/>
                      </a:cxn>
                      <a:cxn ang="0">
                        <a:pos x="54" y="1"/>
                      </a:cxn>
                      <a:cxn ang="0">
                        <a:pos x="0" y="27"/>
                      </a:cxn>
                      <a:cxn ang="0">
                        <a:pos x="108" y="27"/>
                      </a:cxn>
                    </a:cxnLst>
                    <a:rect l="0" t="0" r="r" b="b"/>
                    <a:pathLst>
                      <a:path w="108" h="27">
                        <a:moveTo>
                          <a:pt x="108" y="27"/>
                        </a:moveTo>
                        <a:cubicBezTo>
                          <a:pt x="108" y="13"/>
                          <a:pt x="84" y="0"/>
                          <a:pt x="54" y="1"/>
                        </a:cubicBezTo>
                        <a:cubicBezTo>
                          <a:pt x="34" y="2"/>
                          <a:pt x="7" y="14"/>
                          <a:pt x="0" y="27"/>
                        </a:cubicBezTo>
                        <a:lnTo>
                          <a:pt x="108" y="27"/>
                        </a:lnTo>
                        <a:close/>
                      </a:path>
                    </a:pathLst>
                  </a:custGeom>
                  <a:grpFill/>
                  <a:ln w="9525">
                    <a:noFill/>
                    <a:round/>
                  </a:ln>
                </p:spPr>
                <p:txBody>
                  <a:bodyPr vert="horz" wrap="square" lIns="91440" tIns="45720" rIns="91440" bIns="45720" numCol="1" anchor="t" anchorCtr="0" compatLnSpc="1"/>
                  <a:lstStyle/>
                  <a:p>
                    <a:endParaRPr lang="en-US"/>
                  </a:p>
                </p:txBody>
              </p:sp>
              <p:sp>
                <p:nvSpPr>
                  <p:cNvPr id="93" name="Oval 89"/>
                  <p:cNvSpPr>
                    <a:spLocks noChangeArrowheads="1"/>
                  </p:cNvSpPr>
                  <p:nvPr/>
                </p:nvSpPr>
                <p:spPr bwMode="auto">
                  <a:xfrm>
                    <a:off x="7442200" y="3811588"/>
                    <a:ext cx="95250" cy="95250"/>
                  </a:xfrm>
                  <a:prstGeom prst="ellipse">
                    <a:avLst/>
                  </a:prstGeom>
                  <a:grpFill/>
                  <a:ln w="9525">
                    <a:noFill/>
                    <a:round/>
                  </a:ln>
                </p:spPr>
                <p:txBody>
                  <a:bodyPr vert="horz" wrap="square" lIns="91440" tIns="45720" rIns="91440" bIns="45720" numCol="1" anchor="t" anchorCtr="0" compatLnSpc="1"/>
                  <a:lstStyle/>
                  <a:p>
                    <a:endParaRPr lang="en-US"/>
                  </a:p>
                </p:txBody>
              </p:sp>
              <p:sp>
                <p:nvSpPr>
                  <p:cNvPr id="94" name="Freeform 90"/>
                  <p:cNvSpPr/>
                  <p:nvPr/>
                </p:nvSpPr>
                <p:spPr bwMode="auto">
                  <a:xfrm>
                    <a:off x="7518400" y="3673475"/>
                    <a:ext cx="349250" cy="82550"/>
                  </a:xfrm>
                  <a:custGeom>
                    <a:avLst/>
                    <a:gdLst/>
                    <a:ahLst/>
                    <a:cxnLst>
                      <a:cxn ang="0">
                        <a:pos x="95" y="22"/>
                      </a:cxn>
                      <a:cxn ang="0">
                        <a:pos x="47" y="0"/>
                      </a:cxn>
                      <a:cxn ang="0">
                        <a:pos x="0" y="22"/>
                      </a:cxn>
                      <a:cxn ang="0">
                        <a:pos x="95" y="22"/>
                      </a:cxn>
                    </a:cxnLst>
                    <a:rect l="0" t="0" r="r" b="b"/>
                    <a:pathLst>
                      <a:path w="95" h="22">
                        <a:moveTo>
                          <a:pt x="95" y="22"/>
                        </a:moveTo>
                        <a:cubicBezTo>
                          <a:pt x="94" y="11"/>
                          <a:pt x="73" y="0"/>
                          <a:pt x="47" y="0"/>
                        </a:cubicBezTo>
                        <a:cubicBezTo>
                          <a:pt x="24" y="1"/>
                          <a:pt x="1" y="11"/>
                          <a:pt x="0" y="22"/>
                        </a:cubicBezTo>
                        <a:lnTo>
                          <a:pt x="95" y="22"/>
                        </a:lnTo>
                        <a:close/>
                      </a:path>
                    </a:pathLst>
                  </a:custGeom>
                  <a:grpFill/>
                  <a:ln w="9525">
                    <a:noFill/>
                    <a:round/>
                  </a:ln>
                </p:spPr>
                <p:txBody>
                  <a:bodyPr vert="horz" wrap="square" lIns="91440" tIns="45720" rIns="91440" bIns="45720" numCol="1" anchor="t" anchorCtr="0" compatLnSpc="1"/>
                  <a:lstStyle/>
                  <a:p>
                    <a:endParaRPr lang="en-US"/>
                  </a:p>
                </p:txBody>
              </p:sp>
              <p:sp>
                <p:nvSpPr>
                  <p:cNvPr id="95" name="Rectangle 91"/>
                  <p:cNvSpPr>
                    <a:spLocks noChangeArrowheads="1"/>
                  </p:cNvSpPr>
                  <p:nvPr/>
                </p:nvSpPr>
                <p:spPr bwMode="auto">
                  <a:xfrm>
                    <a:off x="7632700" y="3678238"/>
                    <a:ext cx="11113" cy="809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96" name="Rectangle 92"/>
                  <p:cNvSpPr>
                    <a:spLocks noChangeArrowheads="1"/>
                  </p:cNvSpPr>
                  <p:nvPr/>
                </p:nvSpPr>
                <p:spPr bwMode="auto">
                  <a:xfrm>
                    <a:off x="7794625" y="3684588"/>
                    <a:ext cx="11113" cy="8255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97" name="Oval 93"/>
                  <p:cNvSpPr>
                    <a:spLocks noChangeArrowheads="1"/>
                  </p:cNvSpPr>
                  <p:nvPr/>
                </p:nvSpPr>
                <p:spPr bwMode="auto">
                  <a:xfrm>
                    <a:off x="7453313" y="3822700"/>
                    <a:ext cx="73025" cy="76200"/>
                  </a:xfrm>
                  <a:prstGeom prst="ellipse">
                    <a:avLst/>
                  </a:prstGeom>
                  <a:grpFill/>
                  <a:ln w="9525">
                    <a:noFill/>
                    <a:round/>
                  </a:ln>
                </p:spPr>
                <p:txBody>
                  <a:bodyPr vert="horz" wrap="square" lIns="91440" tIns="45720" rIns="91440" bIns="45720" numCol="1" anchor="t" anchorCtr="0" compatLnSpc="1"/>
                  <a:lstStyle/>
                  <a:p>
                    <a:endParaRPr lang="en-US"/>
                  </a:p>
                </p:txBody>
              </p:sp>
              <p:sp>
                <p:nvSpPr>
                  <p:cNvPr id="98" name="Oval 94"/>
                  <p:cNvSpPr>
                    <a:spLocks noChangeArrowheads="1"/>
                  </p:cNvSpPr>
                  <p:nvPr/>
                </p:nvSpPr>
                <p:spPr bwMode="auto">
                  <a:xfrm>
                    <a:off x="7775575" y="3811588"/>
                    <a:ext cx="96838" cy="95250"/>
                  </a:xfrm>
                  <a:prstGeom prst="ellipse">
                    <a:avLst/>
                  </a:prstGeom>
                  <a:grpFill/>
                  <a:ln w="9525">
                    <a:noFill/>
                    <a:round/>
                  </a:ln>
                </p:spPr>
                <p:txBody>
                  <a:bodyPr vert="horz" wrap="square" lIns="91440" tIns="45720" rIns="91440" bIns="45720" numCol="1" anchor="t" anchorCtr="0" compatLnSpc="1"/>
                  <a:lstStyle/>
                  <a:p>
                    <a:endParaRPr lang="en-US"/>
                  </a:p>
                </p:txBody>
              </p:sp>
              <p:sp>
                <p:nvSpPr>
                  <p:cNvPr id="99" name="Oval 95"/>
                  <p:cNvSpPr>
                    <a:spLocks noChangeArrowheads="1"/>
                  </p:cNvSpPr>
                  <p:nvPr/>
                </p:nvSpPr>
                <p:spPr bwMode="auto">
                  <a:xfrm>
                    <a:off x="7786688" y="3822700"/>
                    <a:ext cx="74613" cy="76200"/>
                  </a:xfrm>
                  <a:prstGeom prst="ellipse">
                    <a:avLst/>
                  </a:prstGeom>
                  <a:grpFill/>
                  <a:ln w="9525">
                    <a:noFill/>
                    <a:round/>
                  </a:ln>
                </p:spPr>
                <p:txBody>
                  <a:bodyPr vert="horz" wrap="square" lIns="91440" tIns="45720" rIns="91440" bIns="45720" numCol="1" anchor="t" anchorCtr="0" compatLnSpc="1"/>
                  <a:lstStyle/>
                  <a:p>
                    <a:endParaRPr lang="en-US"/>
                  </a:p>
                </p:txBody>
              </p:sp>
              <p:sp>
                <p:nvSpPr>
                  <p:cNvPr id="100" name="Freeform 96"/>
                  <p:cNvSpPr/>
                  <p:nvPr/>
                </p:nvSpPr>
                <p:spPr bwMode="auto">
                  <a:xfrm>
                    <a:off x="5475288" y="3759200"/>
                    <a:ext cx="576263" cy="107950"/>
                  </a:xfrm>
                  <a:custGeom>
                    <a:avLst/>
                    <a:gdLst/>
                    <a:ahLst/>
                    <a:cxnLst>
                      <a:cxn ang="0">
                        <a:pos x="157" y="14"/>
                      </a:cxn>
                      <a:cxn ang="0">
                        <a:pos x="143" y="29"/>
                      </a:cxn>
                      <a:cxn ang="0">
                        <a:pos x="11" y="29"/>
                      </a:cxn>
                      <a:cxn ang="0">
                        <a:pos x="4" y="14"/>
                      </a:cxn>
                      <a:cxn ang="0">
                        <a:pos x="4" y="14"/>
                      </a:cxn>
                      <a:cxn ang="0">
                        <a:pos x="40" y="0"/>
                      </a:cxn>
                      <a:cxn ang="0">
                        <a:pos x="143" y="0"/>
                      </a:cxn>
                      <a:cxn ang="0">
                        <a:pos x="157" y="14"/>
                      </a:cxn>
                    </a:cxnLst>
                    <a:rect l="0" t="0" r="r" b="b"/>
                    <a:pathLst>
                      <a:path w="157" h="29">
                        <a:moveTo>
                          <a:pt x="157" y="14"/>
                        </a:moveTo>
                        <a:cubicBezTo>
                          <a:pt x="157" y="22"/>
                          <a:pt x="151" y="29"/>
                          <a:pt x="143" y="29"/>
                        </a:cubicBezTo>
                        <a:cubicBezTo>
                          <a:pt x="11" y="29"/>
                          <a:pt x="11" y="29"/>
                          <a:pt x="11" y="29"/>
                        </a:cubicBezTo>
                        <a:cubicBezTo>
                          <a:pt x="3" y="29"/>
                          <a:pt x="0" y="20"/>
                          <a:pt x="4" y="14"/>
                        </a:cubicBezTo>
                        <a:cubicBezTo>
                          <a:pt x="4" y="14"/>
                          <a:pt x="4" y="14"/>
                          <a:pt x="4" y="14"/>
                        </a:cubicBezTo>
                        <a:cubicBezTo>
                          <a:pt x="11" y="6"/>
                          <a:pt x="32" y="0"/>
                          <a:pt x="40" y="0"/>
                        </a:cubicBezTo>
                        <a:cubicBezTo>
                          <a:pt x="143" y="0"/>
                          <a:pt x="143" y="0"/>
                          <a:pt x="143" y="0"/>
                        </a:cubicBezTo>
                        <a:cubicBezTo>
                          <a:pt x="151" y="0"/>
                          <a:pt x="157" y="6"/>
                          <a:pt x="157" y="14"/>
                        </a:cubicBezTo>
                        <a:close/>
                      </a:path>
                    </a:pathLst>
                  </a:custGeom>
                  <a:grpFill/>
                  <a:ln w="9525">
                    <a:noFill/>
                    <a:round/>
                  </a:ln>
                </p:spPr>
                <p:txBody>
                  <a:bodyPr vert="horz" wrap="square" lIns="91440" tIns="45720" rIns="91440" bIns="45720" numCol="1" anchor="t" anchorCtr="0" compatLnSpc="1"/>
                  <a:lstStyle/>
                  <a:p>
                    <a:endParaRPr lang="en-US"/>
                  </a:p>
                </p:txBody>
              </p:sp>
              <p:sp>
                <p:nvSpPr>
                  <p:cNvPr id="101" name="Freeform 97"/>
                  <p:cNvSpPr/>
                  <p:nvPr/>
                </p:nvSpPr>
                <p:spPr bwMode="auto">
                  <a:xfrm>
                    <a:off x="5614988" y="3659188"/>
                    <a:ext cx="396875" cy="100013"/>
                  </a:xfrm>
                  <a:custGeom>
                    <a:avLst/>
                    <a:gdLst/>
                    <a:ahLst/>
                    <a:cxnLst>
                      <a:cxn ang="0">
                        <a:pos x="108" y="27"/>
                      </a:cxn>
                      <a:cxn ang="0">
                        <a:pos x="54" y="1"/>
                      </a:cxn>
                      <a:cxn ang="0">
                        <a:pos x="0" y="27"/>
                      </a:cxn>
                      <a:cxn ang="0">
                        <a:pos x="108" y="27"/>
                      </a:cxn>
                    </a:cxnLst>
                    <a:rect l="0" t="0" r="r" b="b"/>
                    <a:pathLst>
                      <a:path w="108" h="27">
                        <a:moveTo>
                          <a:pt x="108" y="27"/>
                        </a:moveTo>
                        <a:cubicBezTo>
                          <a:pt x="107" y="13"/>
                          <a:pt x="83" y="0"/>
                          <a:pt x="54" y="1"/>
                        </a:cubicBezTo>
                        <a:cubicBezTo>
                          <a:pt x="34" y="2"/>
                          <a:pt x="7" y="14"/>
                          <a:pt x="0" y="27"/>
                        </a:cubicBezTo>
                        <a:lnTo>
                          <a:pt x="108" y="27"/>
                        </a:lnTo>
                        <a:close/>
                      </a:path>
                    </a:pathLst>
                  </a:custGeom>
                  <a:grpFill/>
                  <a:ln w="9525">
                    <a:noFill/>
                    <a:round/>
                  </a:ln>
                </p:spPr>
                <p:txBody>
                  <a:bodyPr vert="horz" wrap="square" lIns="91440" tIns="45720" rIns="91440" bIns="45720" numCol="1" anchor="t" anchorCtr="0" compatLnSpc="1"/>
                  <a:lstStyle/>
                  <a:p>
                    <a:endParaRPr lang="en-US"/>
                  </a:p>
                </p:txBody>
              </p:sp>
              <p:sp>
                <p:nvSpPr>
                  <p:cNvPr id="102" name="Oval 98"/>
                  <p:cNvSpPr>
                    <a:spLocks noChangeArrowheads="1"/>
                  </p:cNvSpPr>
                  <p:nvPr/>
                </p:nvSpPr>
                <p:spPr bwMode="auto">
                  <a:xfrm>
                    <a:off x="5573713" y="3811588"/>
                    <a:ext cx="92075" cy="95250"/>
                  </a:xfrm>
                  <a:prstGeom prst="ellipse">
                    <a:avLst/>
                  </a:prstGeom>
                  <a:grpFill/>
                  <a:ln w="9525">
                    <a:noFill/>
                    <a:round/>
                  </a:ln>
                </p:spPr>
                <p:txBody>
                  <a:bodyPr vert="horz" wrap="square" lIns="91440" tIns="45720" rIns="91440" bIns="45720" numCol="1" anchor="t" anchorCtr="0" compatLnSpc="1"/>
                  <a:lstStyle/>
                  <a:p>
                    <a:endParaRPr lang="en-US"/>
                  </a:p>
                </p:txBody>
              </p:sp>
              <p:sp>
                <p:nvSpPr>
                  <p:cNvPr id="103" name="Freeform 99"/>
                  <p:cNvSpPr/>
                  <p:nvPr/>
                </p:nvSpPr>
                <p:spPr bwMode="auto">
                  <a:xfrm>
                    <a:off x="5651500" y="3673475"/>
                    <a:ext cx="346075" cy="82550"/>
                  </a:xfrm>
                  <a:custGeom>
                    <a:avLst/>
                    <a:gdLst/>
                    <a:ahLst/>
                    <a:cxnLst>
                      <a:cxn ang="0">
                        <a:pos x="94" y="22"/>
                      </a:cxn>
                      <a:cxn ang="0">
                        <a:pos x="47" y="0"/>
                      </a:cxn>
                      <a:cxn ang="0">
                        <a:pos x="0" y="22"/>
                      </a:cxn>
                      <a:cxn ang="0">
                        <a:pos x="94" y="22"/>
                      </a:cxn>
                    </a:cxnLst>
                    <a:rect l="0" t="0" r="r" b="b"/>
                    <a:pathLst>
                      <a:path w="94" h="22">
                        <a:moveTo>
                          <a:pt x="94" y="22"/>
                        </a:moveTo>
                        <a:cubicBezTo>
                          <a:pt x="94" y="11"/>
                          <a:pt x="73" y="0"/>
                          <a:pt x="47" y="0"/>
                        </a:cubicBezTo>
                        <a:cubicBezTo>
                          <a:pt x="24" y="1"/>
                          <a:pt x="0" y="11"/>
                          <a:pt x="0" y="22"/>
                        </a:cubicBezTo>
                        <a:lnTo>
                          <a:pt x="94" y="22"/>
                        </a:lnTo>
                        <a:close/>
                      </a:path>
                    </a:pathLst>
                  </a:custGeom>
                  <a:grpFill/>
                  <a:ln w="9525">
                    <a:noFill/>
                    <a:round/>
                  </a:ln>
                </p:spPr>
                <p:txBody>
                  <a:bodyPr vert="horz" wrap="square" lIns="91440" tIns="45720" rIns="91440" bIns="45720" numCol="1" anchor="t" anchorCtr="0" compatLnSpc="1"/>
                  <a:lstStyle/>
                  <a:p>
                    <a:endParaRPr lang="en-US"/>
                  </a:p>
                </p:txBody>
              </p:sp>
              <p:sp>
                <p:nvSpPr>
                  <p:cNvPr id="104" name="Rectangle 100"/>
                  <p:cNvSpPr>
                    <a:spLocks noChangeArrowheads="1"/>
                  </p:cNvSpPr>
                  <p:nvPr/>
                </p:nvSpPr>
                <p:spPr bwMode="auto">
                  <a:xfrm>
                    <a:off x="5765800" y="3678238"/>
                    <a:ext cx="6350" cy="809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05" name="Rectangle 101"/>
                  <p:cNvSpPr>
                    <a:spLocks noChangeArrowheads="1"/>
                  </p:cNvSpPr>
                  <p:nvPr/>
                </p:nvSpPr>
                <p:spPr bwMode="auto">
                  <a:xfrm>
                    <a:off x="5926138" y="3684588"/>
                    <a:ext cx="7938" cy="8255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06" name="Oval 102"/>
                  <p:cNvSpPr>
                    <a:spLocks noChangeArrowheads="1"/>
                  </p:cNvSpPr>
                  <p:nvPr/>
                </p:nvSpPr>
                <p:spPr bwMode="auto">
                  <a:xfrm>
                    <a:off x="5581650" y="3822700"/>
                    <a:ext cx="76200" cy="76200"/>
                  </a:xfrm>
                  <a:prstGeom prst="ellipse">
                    <a:avLst/>
                  </a:prstGeom>
                  <a:grpFill/>
                  <a:ln w="9525">
                    <a:noFill/>
                    <a:round/>
                  </a:ln>
                </p:spPr>
                <p:txBody>
                  <a:bodyPr vert="horz" wrap="square" lIns="91440" tIns="45720" rIns="91440" bIns="45720" numCol="1" anchor="t" anchorCtr="0" compatLnSpc="1"/>
                  <a:lstStyle/>
                  <a:p>
                    <a:endParaRPr lang="en-US"/>
                  </a:p>
                </p:txBody>
              </p:sp>
              <p:sp>
                <p:nvSpPr>
                  <p:cNvPr id="107" name="Oval 103"/>
                  <p:cNvSpPr>
                    <a:spLocks noChangeArrowheads="1"/>
                  </p:cNvSpPr>
                  <p:nvPr/>
                </p:nvSpPr>
                <p:spPr bwMode="auto">
                  <a:xfrm>
                    <a:off x="5908675" y="3811588"/>
                    <a:ext cx="92075" cy="95250"/>
                  </a:xfrm>
                  <a:prstGeom prst="ellipse">
                    <a:avLst/>
                  </a:prstGeom>
                  <a:grpFill/>
                  <a:ln w="9525">
                    <a:noFill/>
                    <a:round/>
                  </a:ln>
                </p:spPr>
                <p:txBody>
                  <a:bodyPr vert="horz" wrap="square" lIns="91440" tIns="45720" rIns="91440" bIns="45720" numCol="1" anchor="t" anchorCtr="0" compatLnSpc="1"/>
                  <a:lstStyle/>
                  <a:p>
                    <a:endParaRPr lang="en-US"/>
                  </a:p>
                </p:txBody>
              </p:sp>
              <p:sp>
                <p:nvSpPr>
                  <p:cNvPr id="108" name="Oval 104"/>
                  <p:cNvSpPr>
                    <a:spLocks noChangeArrowheads="1"/>
                  </p:cNvSpPr>
                  <p:nvPr/>
                </p:nvSpPr>
                <p:spPr bwMode="auto">
                  <a:xfrm>
                    <a:off x="5916613" y="3822700"/>
                    <a:ext cx="76200" cy="76200"/>
                  </a:xfrm>
                  <a:prstGeom prst="ellipse">
                    <a:avLst/>
                  </a:prstGeom>
                  <a:grpFill/>
                  <a:ln w="9525">
                    <a:noFill/>
                    <a:round/>
                  </a:ln>
                </p:spPr>
                <p:txBody>
                  <a:bodyPr vert="horz" wrap="square" lIns="91440" tIns="45720" rIns="91440" bIns="45720" numCol="1" anchor="t" anchorCtr="0" compatLnSpc="1"/>
                  <a:lstStyle/>
                  <a:p>
                    <a:endParaRPr lang="en-US"/>
                  </a:p>
                </p:txBody>
              </p:sp>
              <p:sp>
                <p:nvSpPr>
                  <p:cNvPr id="109" name="Freeform 105"/>
                  <p:cNvSpPr/>
                  <p:nvPr/>
                </p:nvSpPr>
                <p:spPr bwMode="auto">
                  <a:xfrm>
                    <a:off x="4668838" y="3408363"/>
                    <a:ext cx="681038" cy="501650"/>
                  </a:xfrm>
                  <a:custGeom>
                    <a:avLst/>
                    <a:gdLst/>
                    <a:ahLst/>
                    <a:cxnLst>
                      <a:cxn ang="0">
                        <a:pos x="185" y="136"/>
                      </a:cxn>
                      <a:cxn ang="0">
                        <a:pos x="82" y="0"/>
                      </a:cxn>
                      <a:cxn ang="0">
                        <a:pos x="0" y="38"/>
                      </a:cxn>
                      <a:cxn ang="0">
                        <a:pos x="7" y="136"/>
                      </a:cxn>
                      <a:cxn ang="0">
                        <a:pos x="185" y="136"/>
                      </a:cxn>
                    </a:cxnLst>
                    <a:rect l="0" t="0" r="r" b="b"/>
                    <a:pathLst>
                      <a:path w="185" h="136">
                        <a:moveTo>
                          <a:pt x="185" y="136"/>
                        </a:moveTo>
                        <a:cubicBezTo>
                          <a:pt x="156" y="97"/>
                          <a:pt x="82" y="0"/>
                          <a:pt x="82" y="0"/>
                        </a:cubicBezTo>
                        <a:cubicBezTo>
                          <a:pt x="0" y="38"/>
                          <a:pt x="0" y="38"/>
                          <a:pt x="0" y="38"/>
                        </a:cubicBezTo>
                        <a:cubicBezTo>
                          <a:pt x="7" y="136"/>
                          <a:pt x="7" y="136"/>
                          <a:pt x="7" y="136"/>
                        </a:cubicBezTo>
                        <a:lnTo>
                          <a:pt x="185" y="136"/>
                        </a:lnTo>
                        <a:close/>
                      </a:path>
                    </a:pathLst>
                  </a:custGeom>
                  <a:grpFill/>
                  <a:ln w="9525">
                    <a:noFill/>
                    <a:round/>
                  </a:ln>
                </p:spPr>
                <p:txBody>
                  <a:bodyPr vert="horz" wrap="square" lIns="91440" tIns="45720" rIns="91440" bIns="45720" numCol="1" anchor="t" anchorCtr="0" compatLnSpc="1"/>
                  <a:lstStyle/>
                  <a:p>
                    <a:endParaRPr lang="en-US"/>
                  </a:p>
                </p:txBody>
              </p:sp>
              <p:sp>
                <p:nvSpPr>
                  <p:cNvPr id="110" name="Freeform 106"/>
                  <p:cNvSpPr/>
                  <p:nvPr/>
                </p:nvSpPr>
                <p:spPr bwMode="auto">
                  <a:xfrm>
                    <a:off x="4000500" y="2797175"/>
                    <a:ext cx="823913" cy="1112838"/>
                  </a:xfrm>
                  <a:custGeom>
                    <a:avLst/>
                    <a:gdLst/>
                    <a:ahLst/>
                    <a:cxnLst>
                      <a:cxn ang="0">
                        <a:pos x="519" y="701"/>
                      </a:cxn>
                      <a:cxn ang="0">
                        <a:pos x="273" y="0"/>
                      </a:cxn>
                      <a:cxn ang="0">
                        <a:pos x="37" y="459"/>
                      </a:cxn>
                      <a:cxn ang="0">
                        <a:pos x="0" y="701"/>
                      </a:cxn>
                      <a:cxn ang="0">
                        <a:pos x="519" y="701"/>
                      </a:cxn>
                    </a:cxnLst>
                    <a:rect l="0" t="0" r="r" b="b"/>
                    <a:pathLst>
                      <a:path w="519" h="701">
                        <a:moveTo>
                          <a:pt x="519" y="701"/>
                        </a:moveTo>
                        <a:lnTo>
                          <a:pt x="273" y="0"/>
                        </a:lnTo>
                        <a:lnTo>
                          <a:pt x="37" y="459"/>
                        </a:lnTo>
                        <a:lnTo>
                          <a:pt x="0" y="701"/>
                        </a:lnTo>
                        <a:lnTo>
                          <a:pt x="519" y="701"/>
                        </a:lnTo>
                        <a:close/>
                      </a:path>
                    </a:pathLst>
                  </a:custGeom>
                  <a:grpFill/>
                  <a:ln w="9525">
                    <a:noFill/>
                    <a:round/>
                  </a:ln>
                </p:spPr>
                <p:txBody>
                  <a:bodyPr vert="horz" wrap="square" lIns="91440" tIns="45720" rIns="91440" bIns="45720" numCol="1" anchor="t" anchorCtr="0" compatLnSpc="1"/>
                  <a:lstStyle/>
                  <a:p>
                    <a:endParaRPr lang="en-US"/>
                  </a:p>
                </p:txBody>
              </p:sp>
              <p:sp>
                <p:nvSpPr>
                  <p:cNvPr id="111" name="Freeform 107"/>
                  <p:cNvSpPr/>
                  <p:nvPr/>
                </p:nvSpPr>
                <p:spPr bwMode="auto">
                  <a:xfrm>
                    <a:off x="3305175" y="3260725"/>
                    <a:ext cx="1058863" cy="649288"/>
                  </a:xfrm>
                  <a:custGeom>
                    <a:avLst/>
                    <a:gdLst/>
                    <a:ahLst/>
                    <a:cxnLst>
                      <a:cxn ang="0">
                        <a:pos x="288" y="176"/>
                      </a:cxn>
                      <a:cxn ang="0">
                        <a:pos x="172" y="1"/>
                      </a:cxn>
                      <a:cxn ang="0">
                        <a:pos x="0" y="176"/>
                      </a:cxn>
                      <a:cxn ang="0">
                        <a:pos x="288" y="176"/>
                      </a:cxn>
                    </a:cxnLst>
                    <a:rect l="0" t="0" r="r" b="b"/>
                    <a:pathLst>
                      <a:path w="288" h="176">
                        <a:moveTo>
                          <a:pt x="288" y="176"/>
                        </a:moveTo>
                        <a:cubicBezTo>
                          <a:pt x="260" y="132"/>
                          <a:pt x="174" y="3"/>
                          <a:pt x="172" y="1"/>
                        </a:cubicBezTo>
                        <a:cubicBezTo>
                          <a:pt x="169" y="0"/>
                          <a:pt x="46" y="128"/>
                          <a:pt x="0" y="176"/>
                        </a:cubicBezTo>
                        <a:lnTo>
                          <a:pt x="288" y="176"/>
                        </a:lnTo>
                        <a:close/>
                      </a:path>
                    </a:pathLst>
                  </a:custGeom>
                  <a:grpFill/>
                  <a:ln w="9525">
                    <a:noFill/>
                    <a:round/>
                  </a:ln>
                </p:spPr>
                <p:txBody>
                  <a:bodyPr vert="horz" wrap="square" lIns="91440" tIns="45720" rIns="91440" bIns="45720" numCol="1" anchor="t" anchorCtr="0" compatLnSpc="1"/>
                  <a:lstStyle/>
                  <a:p>
                    <a:endParaRPr lang="en-US"/>
                  </a:p>
                </p:txBody>
              </p:sp>
              <p:sp>
                <p:nvSpPr>
                  <p:cNvPr id="112" name="Freeform 108"/>
                  <p:cNvSpPr/>
                  <p:nvPr/>
                </p:nvSpPr>
                <p:spPr bwMode="auto">
                  <a:xfrm>
                    <a:off x="3941763" y="3271838"/>
                    <a:ext cx="422275" cy="638175"/>
                  </a:xfrm>
                  <a:custGeom>
                    <a:avLst/>
                    <a:gdLst/>
                    <a:ahLst/>
                    <a:cxnLst>
                      <a:cxn ang="0">
                        <a:pos x="115" y="173"/>
                      </a:cxn>
                      <a:cxn ang="0">
                        <a:pos x="0" y="0"/>
                      </a:cxn>
                      <a:cxn ang="0">
                        <a:pos x="66" y="173"/>
                      </a:cxn>
                      <a:cxn ang="0">
                        <a:pos x="115" y="173"/>
                      </a:cxn>
                    </a:cxnLst>
                    <a:rect l="0" t="0" r="r" b="b"/>
                    <a:pathLst>
                      <a:path w="115" h="173">
                        <a:moveTo>
                          <a:pt x="115" y="173"/>
                        </a:moveTo>
                        <a:cubicBezTo>
                          <a:pt x="88" y="131"/>
                          <a:pt x="9" y="12"/>
                          <a:pt x="0" y="0"/>
                        </a:cubicBezTo>
                        <a:cubicBezTo>
                          <a:pt x="66" y="173"/>
                          <a:pt x="66" y="173"/>
                          <a:pt x="66" y="173"/>
                        </a:cubicBezTo>
                        <a:lnTo>
                          <a:pt x="115" y="173"/>
                        </a:lnTo>
                        <a:close/>
                      </a:path>
                    </a:pathLst>
                  </a:custGeom>
                  <a:grpFill/>
                  <a:ln w="9525">
                    <a:noFill/>
                    <a:round/>
                  </a:ln>
                </p:spPr>
                <p:txBody>
                  <a:bodyPr vert="horz" wrap="square" lIns="91440" tIns="45720" rIns="91440" bIns="45720" numCol="1" anchor="t" anchorCtr="0" compatLnSpc="1"/>
                  <a:lstStyle/>
                  <a:p>
                    <a:endParaRPr lang="en-US"/>
                  </a:p>
                </p:txBody>
              </p:sp>
              <p:sp>
                <p:nvSpPr>
                  <p:cNvPr id="113" name="Freeform 109"/>
                  <p:cNvSpPr/>
                  <p:nvPr/>
                </p:nvSpPr>
                <p:spPr bwMode="auto">
                  <a:xfrm>
                    <a:off x="3779838" y="3263900"/>
                    <a:ext cx="265113" cy="250825"/>
                  </a:xfrm>
                  <a:custGeom>
                    <a:avLst/>
                    <a:gdLst/>
                    <a:ahLst/>
                    <a:cxnLst>
                      <a:cxn ang="0">
                        <a:pos x="100" y="0"/>
                      </a:cxn>
                      <a:cxn ang="0">
                        <a:pos x="0" y="93"/>
                      </a:cxn>
                      <a:cxn ang="0">
                        <a:pos x="56" y="79"/>
                      </a:cxn>
                      <a:cxn ang="0">
                        <a:pos x="60" y="116"/>
                      </a:cxn>
                      <a:cxn ang="0">
                        <a:pos x="86" y="81"/>
                      </a:cxn>
                      <a:cxn ang="0">
                        <a:pos x="100" y="102"/>
                      </a:cxn>
                      <a:cxn ang="0">
                        <a:pos x="132" y="158"/>
                      </a:cxn>
                      <a:cxn ang="0">
                        <a:pos x="116" y="95"/>
                      </a:cxn>
                      <a:cxn ang="0">
                        <a:pos x="139" y="121"/>
                      </a:cxn>
                      <a:cxn ang="0">
                        <a:pos x="134" y="79"/>
                      </a:cxn>
                      <a:cxn ang="0">
                        <a:pos x="167" y="98"/>
                      </a:cxn>
                      <a:cxn ang="0">
                        <a:pos x="100" y="0"/>
                      </a:cxn>
                    </a:cxnLst>
                    <a:rect l="0" t="0" r="r" b="b"/>
                    <a:pathLst>
                      <a:path w="167" h="158">
                        <a:moveTo>
                          <a:pt x="100" y="0"/>
                        </a:moveTo>
                        <a:lnTo>
                          <a:pt x="0" y="93"/>
                        </a:lnTo>
                        <a:lnTo>
                          <a:pt x="56" y="79"/>
                        </a:lnTo>
                        <a:lnTo>
                          <a:pt x="60" y="116"/>
                        </a:lnTo>
                        <a:lnTo>
                          <a:pt x="86" y="81"/>
                        </a:lnTo>
                        <a:lnTo>
                          <a:pt x="100" y="102"/>
                        </a:lnTo>
                        <a:lnTo>
                          <a:pt x="132" y="158"/>
                        </a:lnTo>
                        <a:lnTo>
                          <a:pt x="116" y="95"/>
                        </a:lnTo>
                        <a:lnTo>
                          <a:pt x="139" y="121"/>
                        </a:lnTo>
                        <a:lnTo>
                          <a:pt x="134" y="79"/>
                        </a:lnTo>
                        <a:lnTo>
                          <a:pt x="167" y="98"/>
                        </a:lnTo>
                        <a:lnTo>
                          <a:pt x="100" y="0"/>
                        </a:lnTo>
                        <a:close/>
                      </a:path>
                    </a:pathLst>
                  </a:custGeom>
                  <a:grpFill/>
                  <a:ln w="9525">
                    <a:noFill/>
                    <a:round/>
                  </a:ln>
                </p:spPr>
                <p:txBody>
                  <a:bodyPr vert="horz" wrap="square" lIns="91440" tIns="45720" rIns="91440" bIns="45720" numCol="1" anchor="t" anchorCtr="0" compatLnSpc="1"/>
                  <a:lstStyle/>
                  <a:p>
                    <a:endParaRPr lang="en-US"/>
                  </a:p>
                </p:txBody>
              </p:sp>
              <p:sp>
                <p:nvSpPr>
                  <p:cNvPr id="114" name="Freeform 110"/>
                  <p:cNvSpPr/>
                  <p:nvPr/>
                </p:nvSpPr>
                <p:spPr bwMode="auto">
                  <a:xfrm>
                    <a:off x="4433888" y="2808288"/>
                    <a:ext cx="390525" cy="1101725"/>
                  </a:xfrm>
                  <a:custGeom>
                    <a:avLst/>
                    <a:gdLst/>
                    <a:ahLst/>
                    <a:cxnLst>
                      <a:cxn ang="0">
                        <a:pos x="246" y="694"/>
                      </a:cxn>
                      <a:cxn ang="0">
                        <a:pos x="0" y="0"/>
                      </a:cxn>
                      <a:cxn ang="0">
                        <a:pos x="104" y="694"/>
                      </a:cxn>
                      <a:cxn ang="0">
                        <a:pos x="246" y="694"/>
                      </a:cxn>
                    </a:cxnLst>
                    <a:rect l="0" t="0" r="r" b="b"/>
                    <a:pathLst>
                      <a:path w="246" h="694">
                        <a:moveTo>
                          <a:pt x="246" y="694"/>
                        </a:moveTo>
                        <a:lnTo>
                          <a:pt x="0" y="0"/>
                        </a:lnTo>
                        <a:lnTo>
                          <a:pt x="104" y="694"/>
                        </a:lnTo>
                        <a:lnTo>
                          <a:pt x="246" y="694"/>
                        </a:lnTo>
                        <a:close/>
                      </a:path>
                    </a:pathLst>
                  </a:custGeom>
                  <a:grpFill/>
                  <a:ln w="9525">
                    <a:noFill/>
                    <a:round/>
                  </a:ln>
                </p:spPr>
                <p:txBody>
                  <a:bodyPr vert="horz" wrap="square" lIns="91440" tIns="45720" rIns="91440" bIns="45720" numCol="1" anchor="t" anchorCtr="0" compatLnSpc="1"/>
                  <a:lstStyle/>
                  <a:p>
                    <a:endParaRPr lang="en-US"/>
                  </a:p>
                </p:txBody>
              </p:sp>
              <p:sp>
                <p:nvSpPr>
                  <p:cNvPr id="115" name="Freeform 111"/>
                  <p:cNvSpPr/>
                  <p:nvPr/>
                </p:nvSpPr>
                <p:spPr bwMode="auto">
                  <a:xfrm>
                    <a:off x="4330700" y="2797175"/>
                    <a:ext cx="161925" cy="225425"/>
                  </a:xfrm>
                  <a:custGeom>
                    <a:avLst/>
                    <a:gdLst/>
                    <a:ahLst/>
                    <a:cxnLst>
                      <a:cxn ang="0">
                        <a:pos x="28" y="0"/>
                      </a:cxn>
                      <a:cxn ang="0">
                        <a:pos x="0" y="55"/>
                      </a:cxn>
                      <a:cxn ang="0">
                        <a:pos x="19" y="34"/>
                      </a:cxn>
                      <a:cxn ang="0">
                        <a:pos x="19" y="50"/>
                      </a:cxn>
                      <a:cxn ang="0">
                        <a:pos x="26" y="39"/>
                      </a:cxn>
                      <a:cxn ang="0">
                        <a:pos x="31" y="61"/>
                      </a:cxn>
                      <a:cxn ang="0">
                        <a:pos x="32" y="46"/>
                      </a:cxn>
                      <a:cxn ang="0">
                        <a:pos x="44" y="58"/>
                      </a:cxn>
                      <a:cxn ang="0">
                        <a:pos x="42" y="40"/>
                      </a:cxn>
                      <a:cxn ang="0">
                        <a:pos x="28" y="0"/>
                      </a:cxn>
                    </a:cxnLst>
                    <a:rect l="0" t="0" r="r" b="b"/>
                    <a:pathLst>
                      <a:path w="44" h="61">
                        <a:moveTo>
                          <a:pt x="28" y="0"/>
                        </a:moveTo>
                        <a:cubicBezTo>
                          <a:pt x="27" y="3"/>
                          <a:pt x="0" y="55"/>
                          <a:pt x="0" y="55"/>
                        </a:cubicBezTo>
                        <a:cubicBezTo>
                          <a:pt x="19" y="34"/>
                          <a:pt x="19" y="34"/>
                          <a:pt x="19" y="34"/>
                        </a:cubicBezTo>
                        <a:cubicBezTo>
                          <a:pt x="19" y="34"/>
                          <a:pt x="19" y="52"/>
                          <a:pt x="19" y="50"/>
                        </a:cubicBezTo>
                        <a:cubicBezTo>
                          <a:pt x="20" y="49"/>
                          <a:pt x="26" y="37"/>
                          <a:pt x="26" y="39"/>
                        </a:cubicBezTo>
                        <a:cubicBezTo>
                          <a:pt x="26" y="40"/>
                          <a:pt x="31" y="61"/>
                          <a:pt x="31" y="61"/>
                        </a:cubicBezTo>
                        <a:cubicBezTo>
                          <a:pt x="31" y="61"/>
                          <a:pt x="31" y="45"/>
                          <a:pt x="32" y="46"/>
                        </a:cubicBezTo>
                        <a:cubicBezTo>
                          <a:pt x="34" y="47"/>
                          <a:pt x="44" y="58"/>
                          <a:pt x="44" y="58"/>
                        </a:cubicBezTo>
                        <a:cubicBezTo>
                          <a:pt x="42" y="40"/>
                          <a:pt x="42" y="40"/>
                          <a:pt x="42" y="40"/>
                        </a:cubicBezTo>
                        <a:lnTo>
                          <a:pt x="28" y="0"/>
                        </a:lnTo>
                        <a:close/>
                      </a:path>
                    </a:pathLst>
                  </a:custGeom>
                  <a:grpFill/>
                  <a:ln w="9525">
                    <a:noFill/>
                    <a:round/>
                  </a:ln>
                </p:spPr>
                <p:txBody>
                  <a:bodyPr vert="horz" wrap="square" lIns="91440" tIns="45720" rIns="91440" bIns="45720" numCol="1" anchor="t" anchorCtr="0" compatLnSpc="1"/>
                  <a:lstStyle/>
                  <a:p>
                    <a:endParaRPr lang="en-US"/>
                  </a:p>
                </p:txBody>
              </p:sp>
              <p:sp>
                <p:nvSpPr>
                  <p:cNvPr id="116" name="Freeform 112"/>
                  <p:cNvSpPr/>
                  <p:nvPr/>
                </p:nvSpPr>
                <p:spPr bwMode="auto">
                  <a:xfrm>
                    <a:off x="4978400" y="3414713"/>
                    <a:ext cx="371475" cy="495300"/>
                  </a:xfrm>
                  <a:custGeom>
                    <a:avLst/>
                    <a:gdLst/>
                    <a:ahLst/>
                    <a:cxnLst>
                      <a:cxn ang="0">
                        <a:pos x="101" y="134"/>
                      </a:cxn>
                      <a:cxn ang="0">
                        <a:pos x="0" y="0"/>
                      </a:cxn>
                      <a:cxn ang="0">
                        <a:pos x="47" y="134"/>
                      </a:cxn>
                      <a:cxn ang="0">
                        <a:pos x="101" y="134"/>
                      </a:cxn>
                    </a:cxnLst>
                    <a:rect l="0" t="0" r="r" b="b"/>
                    <a:pathLst>
                      <a:path w="101" h="134">
                        <a:moveTo>
                          <a:pt x="101" y="134"/>
                        </a:moveTo>
                        <a:cubicBezTo>
                          <a:pt x="75" y="99"/>
                          <a:pt x="11" y="15"/>
                          <a:pt x="0" y="0"/>
                        </a:cubicBezTo>
                        <a:cubicBezTo>
                          <a:pt x="47" y="134"/>
                          <a:pt x="47" y="134"/>
                          <a:pt x="47" y="134"/>
                        </a:cubicBezTo>
                        <a:lnTo>
                          <a:pt x="101" y="134"/>
                        </a:lnTo>
                        <a:close/>
                      </a:path>
                    </a:pathLst>
                  </a:custGeom>
                  <a:grpFill/>
                  <a:ln w="9525">
                    <a:noFill/>
                    <a:round/>
                  </a:ln>
                </p:spPr>
                <p:txBody>
                  <a:bodyPr vert="horz" wrap="square" lIns="91440" tIns="45720" rIns="91440" bIns="45720" numCol="1" anchor="t" anchorCtr="0" compatLnSpc="1"/>
                  <a:lstStyle/>
                  <a:p>
                    <a:endParaRPr lang="en-US"/>
                  </a:p>
                </p:txBody>
              </p:sp>
              <p:sp>
                <p:nvSpPr>
                  <p:cNvPr id="117" name="Freeform 113"/>
                  <p:cNvSpPr/>
                  <p:nvPr/>
                </p:nvSpPr>
                <p:spPr bwMode="auto">
                  <a:xfrm>
                    <a:off x="4816475" y="3408363"/>
                    <a:ext cx="223838" cy="166688"/>
                  </a:xfrm>
                  <a:custGeom>
                    <a:avLst/>
                    <a:gdLst/>
                    <a:ahLst/>
                    <a:cxnLst>
                      <a:cxn ang="0">
                        <a:pos x="42" y="0"/>
                      </a:cxn>
                      <a:cxn ang="0">
                        <a:pos x="0" y="20"/>
                      </a:cxn>
                      <a:cxn ang="0">
                        <a:pos x="26" y="15"/>
                      </a:cxn>
                      <a:cxn ang="0">
                        <a:pos x="24" y="26"/>
                      </a:cxn>
                      <a:cxn ang="0">
                        <a:pos x="36" y="17"/>
                      </a:cxn>
                      <a:cxn ang="0">
                        <a:pos x="37" y="28"/>
                      </a:cxn>
                      <a:cxn ang="0">
                        <a:pos x="44" y="20"/>
                      </a:cxn>
                      <a:cxn ang="0">
                        <a:pos x="54" y="45"/>
                      </a:cxn>
                      <a:cxn ang="0">
                        <a:pos x="53" y="23"/>
                      </a:cxn>
                      <a:cxn ang="0">
                        <a:pos x="61" y="31"/>
                      </a:cxn>
                      <a:cxn ang="0">
                        <a:pos x="54" y="14"/>
                      </a:cxn>
                      <a:cxn ang="0">
                        <a:pos x="42" y="0"/>
                      </a:cxn>
                    </a:cxnLst>
                    <a:rect l="0" t="0" r="r" b="b"/>
                    <a:pathLst>
                      <a:path w="61" h="45">
                        <a:moveTo>
                          <a:pt x="42" y="0"/>
                        </a:moveTo>
                        <a:cubicBezTo>
                          <a:pt x="42" y="1"/>
                          <a:pt x="0" y="20"/>
                          <a:pt x="0" y="20"/>
                        </a:cubicBezTo>
                        <a:cubicBezTo>
                          <a:pt x="26" y="15"/>
                          <a:pt x="26" y="15"/>
                          <a:pt x="26" y="15"/>
                        </a:cubicBezTo>
                        <a:cubicBezTo>
                          <a:pt x="26" y="15"/>
                          <a:pt x="22" y="26"/>
                          <a:pt x="24" y="26"/>
                        </a:cubicBezTo>
                        <a:cubicBezTo>
                          <a:pt x="26" y="25"/>
                          <a:pt x="36" y="17"/>
                          <a:pt x="36" y="17"/>
                        </a:cubicBezTo>
                        <a:cubicBezTo>
                          <a:pt x="37" y="28"/>
                          <a:pt x="37" y="28"/>
                          <a:pt x="37" y="28"/>
                        </a:cubicBezTo>
                        <a:cubicBezTo>
                          <a:pt x="44" y="20"/>
                          <a:pt x="44" y="20"/>
                          <a:pt x="44" y="20"/>
                        </a:cubicBezTo>
                        <a:cubicBezTo>
                          <a:pt x="54" y="45"/>
                          <a:pt x="54" y="45"/>
                          <a:pt x="54" y="45"/>
                        </a:cubicBezTo>
                        <a:cubicBezTo>
                          <a:pt x="53" y="23"/>
                          <a:pt x="53" y="23"/>
                          <a:pt x="53" y="23"/>
                        </a:cubicBezTo>
                        <a:cubicBezTo>
                          <a:pt x="61" y="31"/>
                          <a:pt x="61" y="31"/>
                          <a:pt x="61" y="31"/>
                        </a:cubicBezTo>
                        <a:cubicBezTo>
                          <a:pt x="54" y="14"/>
                          <a:pt x="54" y="14"/>
                          <a:pt x="54" y="14"/>
                        </a:cubicBezTo>
                        <a:lnTo>
                          <a:pt x="42" y="0"/>
                        </a:lnTo>
                        <a:close/>
                      </a:path>
                    </a:pathLst>
                  </a:custGeom>
                  <a:grpFill/>
                  <a:ln w="9525">
                    <a:noFill/>
                    <a:round/>
                  </a:ln>
                </p:spPr>
                <p:txBody>
                  <a:bodyPr vert="horz" wrap="square" lIns="91440" tIns="45720" rIns="91440" bIns="45720" numCol="1" anchor="t" anchorCtr="0" compatLnSpc="1"/>
                  <a:lstStyle/>
                  <a:p>
                    <a:endParaRPr lang="en-US"/>
                  </a:p>
                </p:txBody>
              </p:sp>
              <p:sp>
                <p:nvSpPr>
                  <p:cNvPr id="118" name="Rectangle 114"/>
                  <p:cNvSpPr>
                    <a:spLocks noChangeArrowheads="1"/>
                  </p:cNvSpPr>
                  <p:nvPr/>
                </p:nvSpPr>
                <p:spPr bwMode="auto">
                  <a:xfrm>
                    <a:off x="5360988" y="3644900"/>
                    <a:ext cx="17463" cy="2651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19" name="Oval 115"/>
                  <p:cNvSpPr>
                    <a:spLocks noChangeArrowheads="1"/>
                  </p:cNvSpPr>
                  <p:nvPr/>
                </p:nvSpPr>
                <p:spPr bwMode="auto">
                  <a:xfrm>
                    <a:off x="5260975" y="3452813"/>
                    <a:ext cx="214313" cy="214313"/>
                  </a:xfrm>
                  <a:prstGeom prst="ellipse">
                    <a:avLst/>
                  </a:prstGeom>
                  <a:grpFill/>
                  <a:ln w="9525">
                    <a:noFill/>
                    <a:round/>
                  </a:ln>
                </p:spPr>
                <p:txBody>
                  <a:bodyPr vert="horz" wrap="square" lIns="91440" tIns="45720" rIns="91440" bIns="45720" numCol="1" anchor="t" anchorCtr="0" compatLnSpc="1"/>
                  <a:lstStyle/>
                  <a:p>
                    <a:endParaRPr lang="en-US"/>
                  </a:p>
                </p:txBody>
              </p:sp>
              <p:sp>
                <p:nvSpPr>
                  <p:cNvPr id="120" name="Freeform 116"/>
                  <p:cNvSpPr/>
                  <p:nvPr/>
                </p:nvSpPr>
                <p:spPr bwMode="auto">
                  <a:xfrm>
                    <a:off x="5260975" y="3452813"/>
                    <a:ext cx="103188" cy="214313"/>
                  </a:xfrm>
                  <a:custGeom>
                    <a:avLst/>
                    <a:gdLst/>
                    <a:ahLst/>
                    <a:cxnLst>
                      <a:cxn ang="0">
                        <a:pos x="28" y="0"/>
                      </a:cxn>
                      <a:cxn ang="0">
                        <a:pos x="0" y="29"/>
                      </a:cxn>
                      <a:cxn ang="0">
                        <a:pos x="28" y="58"/>
                      </a:cxn>
                      <a:cxn ang="0">
                        <a:pos x="28" y="0"/>
                      </a:cxn>
                    </a:cxnLst>
                    <a:rect l="0" t="0" r="r" b="b"/>
                    <a:pathLst>
                      <a:path w="28" h="58">
                        <a:moveTo>
                          <a:pt x="28" y="0"/>
                        </a:moveTo>
                        <a:cubicBezTo>
                          <a:pt x="13" y="0"/>
                          <a:pt x="0" y="13"/>
                          <a:pt x="0" y="29"/>
                        </a:cubicBezTo>
                        <a:cubicBezTo>
                          <a:pt x="0" y="45"/>
                          <a:pt x="13" y="58"/>
                          <a:pt x="28" y="58"/>
                        </a:cubicBezTo>
                        <a:lnTo>
                          <a:pt x="28" y="0"/>
                        </a:lnTo>
                        <a:close/>
                      </a:path>
                    </a:pathLst>
                  </a:custGeom>
                  <a:grpFill/>
                  <a:ln w="9525">
                    <a:noFill/>
                    <a:round/>
                  </a:ln>
                </p:spPr>
                <p:txBody>
                  <a:bodyPr vert="horz" wrap="square" lIns="91440" tIns="45720" rIns="91440" bIns="45720" numCol="1" anchor="t" anchorCtr="0" compatLnSpc="1"/>
                  <a:lstStyle/>
                  <a:p>
                    <a:endParaRPr lang="en-US"/>
                  </a:p>
                </p:txBody>
              </p:sp>
              <p:sp>
                <p:nvSpPr>
                  <p:cNvPr id="121" name="Rectangle 117"/>
                  <p:cNvSpPr>
                    <a:spLocks noChangeArrowheads="1"/>
                  </p:cNvSpPr>
                  <p:nvPr/>
                </p:nvSpPr>
                <p:spPr bwMode="auto">
                  <a:xfrm>
                    <a:off x="1885950" y="3629025"/>
                    <a:ext cx="25400" cy="2809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22" name="Freeform 118"/>
                  <p:cNvSpPr/>
                  <p:nvPr/>
                </p:nvSpPr>
                <p:spPr bwMode="auto">
                  <a:xfrm>
                    <a:off x="1787525" y="3160713"/>
                    <a:ext cx="249238" cy="495300"/>
                  </a:xfrm>
                  <a:custGeom>
                    <a:avLst/>
                    <a:gdLst/>
                    <a:ahLst/>
                    <a:cxnLst>
                      <a:cxn ang="0">
                        <a:pos x="0" y="312"/>
                      </a:cxn>
                      <a:cxn ang="0">
                        <a:pos x="157" y="312"/>
                      </a:cxn>
                      <a:cxn ang="0">
                        <a:pos x="69" y="0"/>
                      </a:cxn>
                      <a:cxn ang="0">
                        <a:pos x="0" y="312"/>
                      </a:cxn>
                    </a:cxnLst>
                    <a:rect l="0" t="0" r="r" b="b"/>
                    <a:pathLst>
                      <a:path w="157" h="312">
                        <a:moveTo>
                          <a:pt x="0" y="312"/>
                        </a:moveTo>
                        <a:lnTo>
                          <a:pt x="157" y="312"/>
                        </a:lnTo>
                        <a:lnTo>
                          <a:pt x="69" y="0"/>
                        </a:lnTo>
                        <a:lnTo>
                          <a:pt x="0" y="312"/>
                        </a:lnTo>
                        <a:close/>
                      </a:path>
                    </a:pathLst>
                  </a:custGeom>
                  <a:grpFill/>
                  <a:ln w="9525">
                    <a:noFill/>
                    <a:round/>
                  </a:ln>
                </p:spPr>
                <p:txBody>
                  <a:bodyPr vert="horz" wrap="square" lIns="91440" tIns="45720" rIns="91440" bIns="45720" numCol="1" anchor="t" anchorCtr="0" compatLnSpc="1"/>
                  <a:lstStyle/>
                  <a:p>
                    <a:endParaRPr lang="en-US"/>
                  </a:p>
                </p:txBody>
              </p:sp>
              <p:sp>
                <p:nvSpPr>
                  <p:cNvPr id="123" name="Freeform 119"/>
                  <p:cNvSpPr/>
                  <p:nvPr/>
                </p:nvSpPr>
                <p:spPr bwMode="auto">
                  <a:xfrm>
                    <a:off x="1897063" y="3160713"/>
                    <a:ext cx="139700" cy="495300"/>
                  </a:xfrm>
                  <a:custGeom>
                    <a:avLst/>
                    <a:gdLst/>
                    <a:ahLst/>
                    <a:cxnLst>
                      <a:cxn ang="0">
                        <a:pos x="0" y="0"/>
                      </a:cxn>
                      <a:cxn ang="0">
                        <a:pos x="0" y="312"/>
                      </a:cxn>
                      <a:cxn ang="0">
                        <a:pos x="88" y="312"/>
                      </a:cxn>
                      <a:cxn ang="0">
                        <a:pos x="0" y="0"/>
                      </a:cxn>
                    </a:cxnLst>
                    <a:rect l="0" t="0" r="r" b="b"/>
                    <a:pathLst>
                      <a:path w="88" h="312">
                        <a:moveTo>
                          <a:pt x="0" y="0"/>
                        </a:moveTo>
                        <a:lnTo>
                          <a:pt x="0" y="312"/>
                        </a:lnTo>
                        <a:lnTo>
                          <a:pt x="88" y="312"/>
                        </a:lnTo>
                        <a:lnTo>
                          <a:pt x="0" y="0"/>
                        </a:lnTo>
                        <a:close/>
                      </a:path>
                    </a:pathLst>
                  </a:custGeom>
                  <a:grpFill/>
                  <a:ln w="9525">
                    <a:noFill/>
                    <a:round/>
                  </a:ln>
                </p:spPr>
                <p:txBody>
                  <a:bodyPr vert="horz" wrap="square" lIns="91440" tIns="45720" rIns="91440" bIns="45720" numCol="1" anchor="t" anchorCtr="0" compatLnSpc="1"/>
                  <a:lstStyle/>
                  <a:p>
                    <a:endParaRPr lang="en-US"/>
                  </a:p>
                </p:txBody>
              </p:sp>
              <p:sp>
                <p:nvSpPr>
                  <p:cNvPr id="124" name="Rectangle 120"/>
                  <p:cNvSpPr>
                    <a:spLocks noChangeArrowheads="1"/>
                  </p:cNvSpPr>
                  <p:nvPr/>
                </p:nvSpPr>
                <p:spPr bwMode="auto">
                  <a:xfrm>
                    <a:off x="2147888" y="3629025"/>
                    <a:ext cx="25400" cy="2809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25" name="Freeform 121"/>
                  <p:cNvSpPr/>
                  <p:nvPr/>
                </p:nvSpPr>
                <p:spPr bwMode="auto">
                  <a:xfrm>
                    <a:off x="2047875" y="3163888"/>
                    <a:ext cx="250825" cy="495300"/>
                  </a:xfrm>
                  <a:custGeom>
                    <a:avLst/>
                    <a:gdLst/>
                    <a:ahLst/>
                    <a:cxnLst>
                      <a:cxn ang="0">
                        <a:pos x="0" y="312"/>
                      </a:cxn>
                      <a:cxn ang="0">
                        <a:pos x="158" y="312"/>
                      </a:cxn>
                      <a:cxn ang="0">
                        <a:pos x="70" y="0"/>
                      </a:cxn>
                      <a:cxn ang="0">
                        <a:pos x="0" y="312"/>
                      </a:cxn>
                    </a:cxnLst>
                    <a:rect l="0" t="0" r="r" b="b"/>
                    <a:pathLst>
                      <a:path w="158" h="312">
                        <a:moveTo>
                          <a:pt x="0" y="312"/>
                        </a:moveTo>
                        <a:lnTo>
                          <a:pt x="158" y="312"/>
                        </a:lnTo>
                        <a:lnTo>
                          <a:pt x="70" y="0"/>
                        </a:lnTo>
                        <a:lnTo>
                          <a:pt x="0" y="312"/>
                        </a:lnTo>
                        <a:close/>
                      </a:path>
                    </a:pathLst>
                  </a:custGeom>
                  <a:grpFill/>
                  <a:ln w="9525">
                    <a:noFill/>
                    <a:round/>
                  </a:ln>
                </p:spPr>
                <p:txBody>
                  <a:bodyPr vert="horz" wrap="square" lIns="91440" tIns="45720" rIns="91440" bIns="45720" numCol="1" anchor="t" anchorCtr="0" compatLnSpc="1"/>
                  <a:lstStyle/>
                  <a:p>
                    <a:endParaRPr lang="en-US"/>
                  </a:p>
                </p:txBody>
              </p:sp>
              <p:sp>
                <p:nvSpPr>
                  <p:cNvPr id="126" name="Freeform 122"/>
                  <p:cNvSpPr/>
                  <p:nvPr/>
                </p:nvSpPr>
                <p:spPr bwMode="auto">
                  <a:xfrm>
                    <a:off x="2159000" y="3163888"/>
                    <a:ext cx="139700" cy="495300"/>
                  </a:xfrm>
                  <a:custGeom>
                    <a:avLst/>
                    <a:gdLst/>
                    <a:ahLst/>
                    <a:cxnLst>
                      <a:cxn ang="0">
                        <a:pos x="0" y="0"/>
                      </a:cxn>
                      <a:cxn ang="0">
                        <a:pos x="0" y="312"/>
                      </a:cxn>
                      <a:cxn ang="0">
                        <a:pos x="88" y="312"/>
                      </a:cxn>
                      <a:cxn ang="0">
                        <a:pos x="0" y="0"/>
                      </a:cxn>
                    </a:cxnLst>
                    <a:rect l="0" t="0" r="r" b="b"/>
                    <a:pathLst>
                      <a:path w="88" h="312">
                        <a:moveTo>
                          <a:pt x="0" y="0"/>
                        </a:moveTo>
                        <a:lnTo>
                          <a:pt x="0" y="312"/>
                        </a:lnTo>
                        <a:lnTo>
                          <a:pt x="88" y="312"/>
                        </a:lnTo>
                        <a:lnTo>
                          <a:pt x="0" y="0"/>
                        </a:lnTo>
                        <a:close/>
                      </a:path>
                    </a:pathLst>
                  </a:custGeom>
                  <a:grpFill/>
                  <a:ln w="9525">
                    <a:noFill/>
                    <a:round/>
                  </a:ln>
                </p:spPr>
                <p:txBody>
                  <a:bodyPr vert="horz" wrap="square" lIns="91440" tIns="45720" rIns="91440" bIns="45720" numCol="1" anchor="t" anchorCtr="0" compatLnSpc="1"/>
                  <a:lstStyle/>
                  <a:p>
                    <a:endParaRPr lang="en-US"/>
                  </a:p>
                </p:txBody>
              </p:sp>
              <p:sp>
                <p:nvSpPr>
                  <p:cNvPr id="127" name="Rectangle 123"/>
                  <p:cNvSpPr>
                    <a:spLocks noChangeArrowheads="1"/>
                  </p:cNvSpPr>
                  <p:nvPr/>
                </p:nvSpPr>
                <p:spPr bwMode="auto">
                  <a:xfrm>
                    <a:off x="3584575" y="3644900"/>
                    <a:ext cx="22225" cy="2651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28" name="Oval 124"/>
                  <p:cNvSpPr>
                    <a:spLocks noChangeArrowheads="1"/>
                  </p:cNvSpPr>
                  <p:nvPr/>
                </p:nvSpPr>
                <p:spPr bwMode="auto">
                  <a:xfrm>
                    <a:off x="3486150" y="3452813"/>
                    <a:ext cx="212725" cy="214313"/>
                  </a:xfrm>
                  <a:prstGeom prst="ellipse">
                    <a:avLst/>
                  </a:prstGeom>
                  <a:grpFill/>
                  <a:ln w="9525">
                    <a:noFill/>
                    <a:round/>
                  </a:ln>
                </p:spPr>
                <p:txBody>
                  <a:bodyPr vert="horz" wrap="square" lIns="91440" tIns="45720" rIns="91440" bIns="45720" numCol="1" anchor="t" anchorCtr="0" compatLnSpc="1"/>
                  <a:lstStyle/>
                  <a:p>
                    <a:endParaRPr lang="en-US"/>
                  </a:p>
                </p:txBody>
              </p:sp>
              <p:sp>
                <p:nvSpPr>
                  <p:cNvPr id="129" name="Rectangle 125"/>
                  <p:cNvSpPr>
                    <a:spLocks noChangeArrowheads="1"/>
                  </p:cNvSpPr>
                  <p:nvPr/>
                </p:nvSpPr>
                <p:spPr bwMode="auto">
                  <a:xfrm>
                    <a:off x="4367213" y="3644900"/>
                    <a:ext cx="19050" cy="2651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30" name="Oval 126"/>
                  <p:cNvSpPr>
                    <a:spLocks noChangeArrowheads="1"/>
                  </p:cNvSpPr>
                  <p:nvPr/>
                </p:nvSpPr>
                <p:spPr bwMode="auto">
                  <a:xfrm>
                    <a:off x="4268788" y="3452813"/>
                    <a:ext cx="212725" cy="214313"/>
                  </a:xfrm>
                  <a:prstGeom prst="ellipse">
                    <a:avLst/>
                  </a:prstGeom>
                  <a:grpFill/>
                  <a:ln w="9525">
                    <a:noFill/>
                    <a:round/>
                  </a:ln>
                </p:spPr>
                <p:txBody>
                  <a:bodyPr vert="horz" wrap="square" lIns="91440" tIns="45720" rIns="91440" bIns="45720" numCol="1" anchor="t" anchorCtr="0" compatLnSpc="1"/>
                  <a:lstStyle/>
                  <a:p>
                    <a:endParaRPr lang="en-US"/>
                  </a:p>
                </p:txBody>
              </p:sp>
              <p:sp>
                <p:nvSpPr>
                  <p:cNvPr id="131" name="Rectangle 127"/>
                  <p:cNvSpPr>
                    <a:spLocks noChangeArrowheads="1"/>
                  </p:cNvSpPr>
                  <p:nvPr/>
                </p:nvSpPr>
                <p:spPr bwMode="auto">
                  <a:xfrm>
                    <a:off x="3963988" y="3644900"/>
                    <a:ext cx="17463" cy="2651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32" name="Oval 128"/>
                  <p:cNvSpPr>
                    <a:spLocks noChangeArrowheads="1"/>
                  </p:cNvSpPr>
                  <p:nvPr/>
                </p:nvSpPr>
                <p:spPr bwMode="auto">
                  <a:xfrm>
                    <a:off x="3863975" y="3452813"/>
                    <a:ext cx="214313" cy="214313"/>
                  </a:xfrm>
                  <a:prstGeom prst="ellipse">
                    <a:avLst/>
                  </a:prstGeom>
                  <a:grpFill/>
                  <a:ln w="9525">
                    <a:noFill/>
                    <a:round/>
                  </a:ln>
                </p:spPr>
                <p:txBody>
                  <a:bodyPr vert="horz" wrap="square" lIns="91440" tIns="45720" rIns="91440" bIns="45720" numCol="1" anchor="t" anchorCtr="0" compatLnSpc="1"/>
                  <a:lstStyle/>
                  <a:p>
                    <a:endParaRPr lang="en-US"/>
                  </a:p>
                </p:txBody>
              </p:sp>
              <p:sp>
                <p:nvSpPr>
                  <p:cNvPr id="133" name="Rectangle 129"/>
                  <p:cNvSpPr>
                    <a:spLocks noChangeArrowheads="1"/>
                  </p:cNvSpPr>
                  <p:nvPr/>
                </p:nvSpPr>
                <p:spPr bwMode="auto">
                  <a:xfrm>
                    <a:off x="2279650" y="3748088"/>
                    <a:ext cx="863600" cy="16192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34" name="Freeform 130"/>
                  <p:cNvSpPr/>
                  <p:nvPr/>
                </p:nvSpPr>
                <p:spPr bwMode="auto">
                  <a:xfrm>
                    <a:off x="2139950" y="3238500"/>
                    <a:ext cx="1158875" cy="509588"/>
                  </a:xfrm>
                  <a:custGeom>
                    <a:avLst/>
                    <a:gdLst/>
                    <a:ahLst/>
                    <a:cxnLst>
                      <a:cxn ang="0">
                        <a:pos x="730" y="321"/>
                      </a:cxn>
                      <a:cxn ang="0">
                        <a:pos x="0" y="321"/>
                      </a:cxn>
                      <a:cxn ang="0">
                        <a:pos x="357" y="0"/>
                      </a:cxn>
                      <a:cxn ang="0">
                        <a:pos x="730" y="321"/>
                      </a:cxn>
                    </a:cxnLst>
                    <a:rect l="0" t="0" r="r" b="b"/>
                    <a:pathLst>
                      <a:path w="730" h="321">
                        <a:moveTo>
                          <a:pt x="730" y="321"/>
                        </a:moveTo>
                        <a:lnTo>
                          <a:pt x="0" y="321"/>
                        </a:lnTo>
                        <a:lnTo>
                          <a:pt x="357" y="0"/>
                        </a:lnTo>
                        <a:lnTo>
                          <a:pt x="730" y="321"/>
                        </a:lnTo>
                        <a:close/>
                      </a:path>
                    </a:pathLst>
                  </a:custGeom>
                  <a:grpFill/>
                  <a:ln w="9525">
                    <a:noFill/>
                    <a:round/>
                  </a:ln>
                </p:spPr>
                <p:txBody>
                  <a:bodyPr vert="horz" wrap="square" lIns="91440" tIns="45720" rIns="91440" bIns="45720" numCol="1" anchor="t" anchorCtr="0" compatLnSpc="1"/>
                  <a:lstStyle/>
                  <a:p>
                    <a:endParaRPr lang="en-US"/>
                  </a:p>
                </p:txBody>
              </p:sp>
              <p:sp>
                <p:nvSpPr>
                  <p:cNvPr id="135" name="Rectangle 131"/>
                  <p:cNvSpPr>
                    <a:spLocks noChangeArrowheads="1"/>
                  </p:cNvSpPr>
                  <p:nvPr/>
                </p:nvSpPr>
                <p:spPr bwMode="auto">
                  <a:xfrm>
                    <a:off x="3228975" y="3803650"/>
                    <a:ext cx="14288"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36" name="Rectangle 132"/>
                  <p:cNvSpPr>
                    <a:spLocks noChangeArrowheads="1"/>
                  </p:cNvSpPr>
                  <p:nvPr/>
                </p:nvSpPr>
                <p:spPr bwMode="auto">
                  <a:xfrm>
                    <a:off x="3143250" y="3825875"/>
                    <a:ext cx="1430338" cy="1905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37" name="Rectangle 133"/>
                  <p:cNvSpPr>
                    <a:spLocks noChangeArrowheads="1"/>
                  </p:cNvSpPr>
                  <p:nvPr/>
                </p:nvSpPr>
                <p:spPr bwMode="auto">
                  <a:xfrm>
                    <a:off x="3143250" y="3867150"/>
                    <a:ext cx="1430338" cy="142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38" name="Rectangle 134"/>
                  <p:cNvSpPr>
                    <a:spLocks noChangeArrowheads="1"/>
                  </p:cNvSpPr>
                  <p:nvPr/>
                </p:nvSpPr>
                <p:spPr bwMode="auto">
                  <a:xfrm>
                    <a:off x="3143250" y="3903663"/>
                    <a:ext cx="1430338" cy="635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39" name="Rectangle 135"/>
                  <p:cNvSpPr>
                    <a:spLocks noChangeArrowheads="1"/>
                  </p:cNvSpPr>
                  <p:nvPr/>
                </p:nvSpPr>
                <p:spPr bwMode="auto">
                  <a:xfrm>
                    <a:off x="3338513" y="3803650"/>
                    <a:ext cx="14288"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40" name="Rectangle 136"/>
                  <p:cNvSpPr>
                    <a:spLocks noChangeArrowheads="1"/>
                  </p:cNvSpPr>
                  <p:nvPr/>
                </p:nvSpPr>
                <p:spPr bwMode="auto">
                  <a:xfrm>
                    <a:off x="3455988" y="3803650"/>
                    <a:ext cx="14288"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41" name="Rectangle 137"/>
                  <p:cNvSpPr>
                    <a:spLocks noChangeArrowheads="1"/>
                  </p:cNvSpPr>
                  <p:nvPr/>
                </p:nvSpPr>
                <p:spPr bwMode="auto">
                  <a:xfrm>
                    <a:off x="3567113" y="3803650"/>
                    <a:ext cx="17463"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42" name="Rectangle 138"/>
                  <p:cNvSpPr>
                    <a:spLocks noChangeArrowheads="1"/>
                  </p:cNvSpPr>
                  <p:nvPr/>
                </p:nvSpPr>
                <p:spPr bwMode="auto">
                  <a:xfrm>
                    <a:off x="3709988" y="3803650"/>
                    <a:ext cx="17463"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43" name="Rectangle 139"/>
                  <p:cNvSpPr>
                    <a:spLocks noChangeArrowheads="1"/>
                  </p:cNvSpPr>
                  <p:nvPr/>
                </p:nvSpPr>
                <p:spPr bwMode="auto">
                  <a:xfrm>
                    <a:off x="3824288" y="3803650"/>
                    <a:ext cx="14288"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44" name="Rectangle 140"/>
                  <p:cNvSpPr>
                    <a:spLocks noChangeArrowheads="1"/>
                  </p:cNvSpPr>
                  <p:nvPr/>
                </p:nvSpPr>
                <p:spPr bwMode="auto">
                  <a:xfrm>
                    <a:off x="3911600" y="3803650"/>
                    <a:ext cx="19050"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45" name="Rectangle 141"/>
                  <p:cNvSpPr>
                    <a:spLocks noChangeArrowheads="1"/>
                  </p:cNvSpPr>
                  <p:nvPr/>
                </p:nvSpPr>
                <p:spPr bwMode="auto">
                  <a:xfrm>
                    <a:off x="4022725" y="3803650"/>
                    <a:ext cx="17463"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46" name="Rectangle 142"/>
                  <p:cNvSpPr>
                    <a:spLocks noChangeArrowheads="1"/>
                  </p:cNvSpPr>
                  <p:nvPr/>
                </p:nvSpPr>
                <p:spPr bwMode="auto">
                  <a:xfrm>
                    <a:off x="4106863" y="3803650"/>
                    <a:ext cx="14288"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47" name="Rectangle 143"/>
                  <p:cNvSpPr>
                    <a:spLocks noChangeArrowheads="1"/>
                  </p:cNvSpPr>
                  <p:nvPr/>
                </p:nvSpPr>
                <p:spPr bwMode="auto">
                  <a:xfrm>
                    <a:off x="4217988" y="3803650"/>
                    <a:ext cx="17463"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48" name="Rectangle 144"/>
                  <p:cNvSpPr>
                    <a:spLocks noChangeArrowheads="1"/>
                  </p:cNvSpPr>
                  <p:nvPr/>
                </p:nvSpPr>
                <p:spPr bwMode="auto">
                  <a:xfrm>
                    <a:off x="4316413" y="3803650"/>
                    <a:ext cx="19050"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49" name="Rectangle 145"/>
                  <p:cNvSpPr>
                    <a:spLocks noChangeArrowheads="1"/>
                  </p:cNvSpPr>
                  <p:nvPr/>
                </p:nvSpPr>
                <p:spPr bwMode="auto">
                  <a:xfrm>
                    <a:off x="4430713" y="3803650"/>
                    <a:ext cx="14288"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50" name="Rectangle 146"/>
                  <p:cNvSpPr>
                    <a:spLocks noChangeArrowheads="1"/>
                  </p:cNvSpPr>
                  <p:nvPr/>
                </p:nvSpPr>
                <p:spPr bwMode="auto">
                  <a:xfrm>
                    <a:off x="4545013" y="3803650"/>
                    <a:ext cx="17463"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51" name="Rectangle 147"/>
                  <p:cNvSpPr>
                    <a:spLocks noChangeArrowheads="1"/>
                  </p:cNvSpPr>
                  <p:nvPr/>
                </p:nvSpPr>
                <p:spPr bwMode="auto">
                  <a:xfrm>
                    <a:off x="2312988" y="3789363"/>
                    <a:ext cx="146050" cy="619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52" name="Rectangle 148"/>
                  <p:cNvSpPr>
                    <a:spLocks noChangeArrowheads="1"/>
                  </p:cNvSpPr>
                  <p:nvPr/>
                </p:nvSpPr>
                <p:spPr bwMode="auto">
                  <a:xfrm>
                    <a:off x="2643188" y="3836988"/>
                    <a:ext cx="150813" cy="7302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53" name="Rectangle 149"/>
                  <p:cNvSpPr>
                    <a:spLocks noChangeArrowheads="1"/>
                  </p:cNvSpPr>
                  <p:nvPr/>
                </p:nvSpPr>
                <p:spPr bwMode="auto">
                  <a:xfrm>
                    <a:off x="2947988" y="3789363"/>
                    <a:ext cx="150813" cy="619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54" name="Freeform 150"/>
                  <p:cNvSpPr/>
                  <p:nvPr/>
                </p:nvSpPr>
                <p:spPr bwMode="auto">
                  <a:xfrm>
                    <a:off x="2720975" y="3252788"/>
                    <a:ext cx="577850" cy="495300"/>
                  </a:xfrm>
                  <a:custGeom>
                    <a:avLst/>
                    <a:gdLst/>
                    <a:ahLst/>
                    <a:cxnLst>
                      <a:cxn ang="0">
                        <a:pos x="0" y="0"/>
                      </a:cxn>
                      <a:cxn ang="0">
                        <a:pos x="181" y="312"/>
                      </a:cxn>
                      <a:cxn ang="0">
                        <a:pos x="364" y="312"/>
                      </a:cxn>
                      <a:cxn ang="0">
                        <a:pos x="0" y="0"/>
                      </a:cxn>
                    </a:cxnLst>
                    <a:rect l="0" t="0" r="r" b="b"/>
                    <a:pathLst>
                      <a:path w="364" h="312">
                        <a:moveTo>
                          <a:pt x="0" y="0"/>
                        </a:moveTo>
                        <a:lnTo>
                          <a:pt x="181" y="312"/>
                        </a:lnTo>
                        <a:lnTo>
                          <a:pt x="364" y="312"/>
                        </a:lnTo>
                        <a:lnTo>
                          <a:pt x="0" y="0"/>
                        </a:lnTo>
                        <a:close/>
                      </a:path>
                    </a:pathLst>
                  </a:custGeom>
                  <a:grpFill/>
                  <a:ln w="9525">
                    <a:noFill/>
                    <a:round/>
                  </a:ln>
                </p:spPr>
                <p:txBody>
                  <a:bodyPr vert="horz" wrap="square" lIns="91440" tIns="45720" rIns="91440" bIns="45720" numCol="1" anchor="t" anchorCtr="0" compatLnSpc="1"/>
                  <a:lstStyle/>
                  <a:p>
                    <a:endParaRPr lang="en-US"/>
                  </a:p>
                </p:txBody>
              </p:sp>
              <p:sp>
                <p:nvSpPr>
                  <p:cNvPr id="155" name="Freeform 151"/>
                  <p:cNvSpPr/>
                  <p:nvPr/>
                </p:nvSpPr>
                <p:spPr bwMode="auto">
                  <a:xfrm>
                    <a:off x="1100138" y="3784600"/>
                    <a:ext cx="388938" cy="100013"/>
                  </a:xfrm>
                  <a:custGeom>
                    <a:avLst/>
                    <a:gdLst/>
                    <a:ahLst/>
                    <a:cxnLst>
                      <a:cxn ang="0">
                        <a:pos x="0" y="26"/>
                      </a:cxn>
                      <a:cxn ang="0">
                        <a:pos x="2" y="19"/>
                      </a:cxn>
                      <a:cxn ang="0">
                        <a:pos x="15" y="17"/>
                      </a:cxn>
                      <a:cxn ang="0">
                        <a:pos x="15" y="16"/>
                      </a:cxn>
                      <a:cxn ang="0">
                        <a:pos x="63" y="8"/>
                      </a:cxn>
                      <a:cxn ang="0">
                        <a:pos x="103" y="2"/>
                      </a:cxn>
                      <a:cxn ang="0">
                        <a:pos x="50" y="22"/>
                      </a:cxn>
                      <a:cxn ang="0">
                        <a:pos x="0" y="26"/>
                      </a:cxn>
                    </a:cxnLst>
                    <a:rect l="0" t="0" r="r" b="b"/>
                    <a:pathLst>
                      <a:path w="106" h="27">
                        <a:moveTo>
                          <a:pt x="0" y="26"/>
                        </a:moveTo>
                        <a:cubicBezTo>
                          <a:pt x="2" y="19"/>
                          <a:pt x="2" y="19"/>
                          <a:pt x="2" y="19"/>
                        </a:cubicBezTo>
                        <a:cubicBezTo>
                          <a:pt x="15" y="17"/>
                          <a:pt x="15" y="17"/>
                          <a:pt x="15" y="17"/>
                        </a:cubicBezTo>
                        <a:cubicBezTo>
                          <a:pt x="15" y="16"/>
                          <a:pt x="15" y="16"/>
                          <a:pt x="15" y="16"/>
                        </a:cubicBezTo>
                        <a:cubicBezTo>
                          <a:pt x="15" y="16"/>
                          <a:pt x="53" y="10"/>
                          <a:pt x="63" y="8"/>
                        </a:cubicBezTo>
                        <a:cubicBezTo>
                          <a:pt x="73" y="5"/>
                          <a:pt x="100" y="0"/>
                          <a:pt x="103" y="2"/>
                        </a:cubicBezTo>
                        <a:cubicBezTo>
                          <a:pt x="106" y="5"/>
                          <a:pt x="78" y="20"/>
                          <a:pt x="50" y="22"/>
                        </a:cubicBezTo>
                        <a:cubicBezTo>
                          <a:pt x="22" y="25"/>
                          <a:pt x="1" y="27"/>
                          <a:pt x="0" y="26"/>
                        </a:cubicBezTo>
                        <a:close/>
                      </a:path>
                    </a:pathLst>
                  </a:custGeom>
                  <a:grpFill/>
                  <a:ln w="9525">
                    <a:noFill/>
                    <a:round/>
                  </a:ln>
                </p:spPr>
                <p:txBody>
                  <a:bodyPr vert="horz" wrap="square" lIns="91440" tIns="45720" rIns="91440" bIns="45720" numCol="1" anchor="t" anchorCtr="0" compatLnSpc="1"/>
                  <a:lstStyle/>
                  <a:p>
                    <a:endParaRPr lang="en-US"/>
                  </a:p>
                </p:txBody>
              </p:sp>
              <p:sp>
                <p:nvSpPr>
                  <p:cNvPr id="156" name="Freeform 152"/>
                  <p:cNvSpPr/>
                  <p:nvPr/>
                </p:nvSpPr>
                <p:spPr bwMode="auto">
                  <a:xfrm>
                    <a:off x="1100138" y="3792538"/>
                    <a:ext cx="381000" cy="139700"/>
                  </a:xfrm>
                  <a:custGeom>
                    <a:avLst/>
                    <a:gdLst/>
                    <a:ahLst/>
                    <a:cxnLst>
                      <a:cxn ang="0">
                        <a:pos x="0" y="24"/>
                      </a:cxn>
                      <a:cxn ang="0">
                        <a:pos x="3" y="30"/>
                      </a:cxn>
                      <a:cxn ang="0">
                        <a:pos x="4" y="29"/>
                      </a:cxn>
                      <a:cxn ang="0">
                        <a:pos x="5" y="34"/>
                      </a:cxn>
                      <a:cxn ang="0">
                        <a:pos x="93" y="22"/>
                      </a:cxn>
                      <a:cxn ang="0">
                        <a:pos x="103" y="0"/>
                      </a:cxn>
                      <a:cxn ang="0">
                        <a:pos x="0" y="24"/>
                      </a:cxn>
                    </a:cxnLst>
                    <a:rect l="0" t="0" r="r" b="b"/>
                    <a:pathLst>
                      <a:path w="104" h="38">
                        <a:moveTo>
                          <a:pt x="0" y="24"/>
                        </a:moveTo>
                        <a:cubicBezTo>
                          <a:pt x="3" y="30"/>
                          <a:pt x="3" y="30"/>
                          <a:pt x="3" y="30"/>
                        </a:cubicBezTo>
                        <a:cubicBezTo>
                          <a:pt x="4" y="29"/>
                          <a:pt x="4" y="29"/>
                          <a:pt x="4" y="29"/>
                        </a:cubicBezTo>
                        <a:cubicBezTo>
                          <a:pt x="5" y="34"/>
                          <a:pt x="5" y="34"/>
                          <a:pt x="5" y="34"/>
                        </a:cubicBezTo>
                        <a:cubicBezTo>
                          <a:pt x="5" y="34"/>
                          <a:pt x="60" y="38"/>
                          <a:pt x="93" y="22"/>
                        </a:cubicBezTo>
                        <a:cubicBezTo>
                          <a:pt x="93" y="22"/>
                          <a:pt x="104" y="10"/>
                          <a:pt x="103" y="0"/>
                        </a:cubicBezTo>
                        <a:cubicBezTo>
                          <a:pt x="103" y="0"/>
                          <a:pt x="92" y="20"/>
                          <a:pt x="0" y="24"/>
                        </a:cubicBezTo>
                        <a:close/>
                      </a:path>
                    </a:pathLst>
                  </a:custGeom>
                  <a:grpFill/>
                  <a:ln w="9525">
                    <a:noFill/>
                    <a:round/>
                  </a:ln>
                </p:spPr>
                <p:txBody>
                  <a:bodyPr vert="horz" wrap="square" lIns="91440" tIns="45720" rIns="91440" bIns="45720" numCol="1" anchor="t" anchorCtr="0" compatLnSpc="1"/>
                  <a:lstStyle/>
                  <a:p>
                    <a:endParaRPr lang="en-US"/>
                  </a:p>
                </p:txBody>
              </p:sp>
              <p:sp>
                <p:nvSpPr>
                  <p:cNvPr id="157" name="Freeform 153"/>
                  <p:cNvSpPr/>
                  <p:nvPr/>
                </p:nvSpPr>
                <p:spPr bwMode="auto">
                  <a:xfrm>
                    <a:off x="1069975" y="3311525"/>
                    <a:ext cx="360363" cy="514350"/>
                  </a:xfrm>
                  <a:custGeom>
                    <a:avLst/>
                    <a:gdLst/>
                    <a:ahLst/>
                    <a:cxnLst>
                      <a:cxn ang="0">
                        <a:pos x="222" y="277"/>
                      </a:cxn>
                      <a:cxn ang="0">
                        <a:pos x="218" y="249"/>
                      </a:cxn>
                      <a:cxn ang="0">
                        <a:pos x="218" y="249"/>
                      </a:cxn>
                      <a:cxn ang="0">
                        <a:pos x="211" y="219"/>
                      </a:cxn>
                      <a:cxn ang="0">
                        <a:pos x="204" y="191"/>
                      </a:cxn>
                      <a:cxn ang="0">
                        <a:pos x="204" y="191"/>
                      </a:cxn>
                      <a:cxn ang="0">
                        <a:pos x="199" y="161"/>
                      </a:cxn>
                      <a:cxn ang="0">
                        <a:pos x="199" y="159"/>
                      </a:cxn>
                      <a:cxn ang="0">
                        <a:pos x="178" y="128"/>
                      </a:cxn>
                      <a:cxn ang="0">
                        <a:pos x="178" y="128"/>
                      </a:cxn>
                      <a:cxn ang="0">
                        <a:pos x="155" y="93"/>
                      </a:cxn>
                      <a:cxn ang="0">
                        <a:pos x="155" y="93"/>
                      </a:cxn>
                      <a:cxn ang="0">
                        <a:pos x="132" y="61"/>
                      </a:cxn>
                      <a:cxn ang="0">
                        <a:pos x="132" y="58"/>
                      </a:cxn>
                      <a:cxn ang="0">
                        <a:pos x="111" y="26"/>
                      </a:cxn>
                      <a:cxn ang="0">
                        <a:pos x="95" y="0"/>
                      </a:cxn>
                      <a:cxn ang="0">
                        <a:pos x="88" y="19"/>
                      </a:cxn>
                      <a:cxn ang="0">
                        <a:pos x="81" y="44"/>
                      </a:cxn>
                      <a:cxn ang="0">
                        <a:pos x="81" y="44"/>
                      </a:cxn>
                      <a:cxn ang="0">
                        <a:pos x="74" y="68"/>
                      </a:cxn>
                      <a:cxn ang="0">
                        <a:pos x="74" y="70"/>
                      </a:cxn>
                      <a:cxn ang="0">
                        <a:pos x="67" y="93"/>
                      </a:cxn>
                      <a:cxn ang="0">
                        <a:pos x="67" y="96"/>
                      </a:cxn>
                      <a:cxn ang="0">
                        <a:pos x="60" y="119"/>
                      </a:cxn>
                      <a:cxn ang="0">
                        <a:pos x="53" y="145"/>
                      </a:cxn>
                      <a:cxn ang="0">
                        <a:pos x="51" y="145"/>
                      </a:cxn>
                      <a:cxn ang="0">
                        <a:pos x="44" y="170"/>
                      </a:cxn>
                      <a:cxn ang="0">
                        <a:pos x="37" y="193"/>
                      </a:cxn>
                      <a:cxn ang="0">
                        <a:pos x="37" y="196"/>
                      </a:cxn>
                      <a:cxn ang="0">
                        <a:pos x="30" y="219"/>
                      </a:cxn>
                      <a:cxn ang="0">
                        <a:pos x="23" y="245"/>
                      </a:cxn>
                      <a:cxn ang="0">
                        <a:pos x="23" y="245"/>
                      </a:cxn>
                      <a:cxn ang="0">
                        <a:pos x="16" y="270"/>
                      </a:cxn>
                      <a:cxn ang="0">
                        <a:pos x="14" y="270"/>
                      </a:cxn>
                      <a:cxn ang="0">
                        <a:pos x="7" y="296"/>
                      </a:cxn>
                      <a:cxn ang="0">
                        <a:pos x="7" y="296"/>
                      </a:cxn>
                      <a:cxn ang="0">
                        <a:pos x="0" y="322"/>
                      </a:cxn>
                      <a:cxn ang="0">
                        <a:pos x="0" y="324"/>
                      </a:cxn>
                      <a:cxn ang="0">
                        <a:pos x="7" y="322"/>
                      </a:cxn>
                      <a:cxn ang="0">
                        <a:pos x="67" y="315"/>
                      </a:cxn>
                      <a:cxn ang="0">
                        <a:pos x="69" y="315"/>
                      </a:cxn>
                      <a:cxn ang="0">
                        <a:pos x="130" y="305"/>
                      </a:cxn>
                      <a:cxn ang="0">
                        <a:pos x="132" y="305"/>
                      </a:cxn>
                      <a:cxn ang="0">
                        <a:pos x="195" y="298"/>
                      </a:cxn>
                      <a:cxn ang="0">
                        <a:pos x="197" y="298"/>
                      </a:cxn>
                      <a:cxn ang="0">
                        <a:pos x="227" y="294"/>
                      </a:cxn>
                      <a:cxn ang="0">
                        <a:pos x="222" y="277"/>
                      </a:cxn>
                    </a:cxnLst>
                    <a:rect l="0" t="0" r="r" b="b"/>
                    <a:pathLst>
                      <a:path w="227" h="324">
                        <a:moveTo>
                          <a:pt x="222" y="277"/>
                        </a:moveTo>
                        <a:lnTo>
                          <a:pt x="218" y="249"/>
                        </a:lnTo>
                        <a:lnTo>
                          <a:pt x="218" y="249"/>
                        </a:lnTo>
                        <a:lnTo>
                          <a:pt x="211" y="219"/>
                        </a:lnTo>
                        <a:lnTo>
                          <a:pt x="204" y="191"/>
                        </a:lnTo>
                        <a:lnTo>
                          <a:pt x="204" y="191"/>
                        </a:lnTo>
                        <a:lnTo>
                          <a:pt x="199" y="161"/>
                        </a:lnTo>
                        <a:lnTo>
                          <a:pt x="199" y="159"/>
                        </a:lnTo>
                        <a:lnTo>
                          <a:pt x="178" y="128"/>
                        </a:lnTo>
                        <a:lnTo>
                          <a:pt x="178" y="128"/>
                        </a:lnTo>
                        <a:lnTo>
                          <a:pt x="155" y="93"/>
                        </a:lnTo>
                        <a:lnTo>
                          <a:pt x="155" y="93"/>
                        </a:lnTo>
                        <a:lnTo>
                          <a:pt x="132" y="61"/>
                        </a:lnTo>
                        <a:lnTo>
                          <a:pt x="132" y="58"/>
                        </a:lnTo>
                        <a:lnTo>
                          <a:pt x="111" y="26"/>
                        </a:lnTo>
                        <a:lnTo>
                          <a:pt x="95" y="0"/>
                        </a:lnTo>
                        <a:lnTo>
                          <a:pt x="88" y="19"/>
                        </a:lnTo>
                        <a:lnTo>
                          <a:pt x="81" y="44"/>
                        </a:lnTo>
                        <a:lnTo>
                          <a:pt x="81" y="44"/>
                        </a:lnTo>
                        <a:lnTo>
                          <a:pt x="74" y="68"/>
                        </a:lnTo>
                        <a:lnTo>
                          <a:pt x="74" y="70"/>
                        </a:lnTo>
                        <a:lnTo>
                          <a:pt x="67" y="93"/>
                        </a:lnTo>
                        <a:lnTo>
                          <a:pt x="67" y="96"/>
                        </a:lnTo>
                        <a:lnTo>
                          <a:pt x="60" y="119"/>
                        </a:lnTo>
                        <a:lnTo>
                          <a:pt x="53" y="145"/>
                        </a:lnTo>
                        <a:lnTo>
                          <a:pt x="51" y="145"/>
                        </a:lnTo>
                        <a:lnTo>
                          <a:pt x="44" y="170"/>
                        </a:lnTo>
                        <a:lnTo>
                          <a:pt x="37" y="193"/>
                        </a:lnTo>
                        <a:lnTo>
                          <a:pt x="37" y="196"/>
                        </a:lnTo>
                        <a:lnTo>
                          <a:pt x="30" y="219"/>
                        </a:lnTo>
                        <a:lnTo>
                          <a:pt x="23" y="245"/>
                        </a:lnTo>
                        <a:lnTo>
                          <a:pt x="23" y="245"/>
                        </a:lnTo>
                        <a:lnTo>
                          <a:pt x="16" y="270"/>
                        </a:lnTo>
                        <a:lnTo>
                          <a:pt x="14" y="270"/>
                        </a:lnTo>
                        <a:lnTo>
                          <a:pt x="7" y="296"/>
                        </a:lnTo>
                        <a:lnTo>
                          <a:pt x="7" y="296"/>
                        </a:lnTo>
                        <a:lnTo>
                          <a:pt x="0" y="322"/>
                        </a:lnTo>
                        <a:lnTo>
                          <a:pt x="0" y="324"/>
                        </a:lnTo>
                        <a:lnTo>
                          <a:pt x="7" y="322"/>
                        </a:lnTo>
                        <a:lnTo>
                          <a:pt x="67" y="315"/>
                        </a:lnTo>
                        <a:lnTo>
                          <a:pt x="69" y="315"/>
                        </a:lnTo>
                        <a:lnTo>
                          <a:pt x="130" y="305"/>
                        </a:lnTo>
                        <a:lnTo>
                          <a:pt x="132" y="305"/>
                        </a:lnTo>
                        <a:lnTo>
                          <a:pt x="195" y="298"/>
                        </a:lnTo>
                        <a:lnTo>
                          <a:pt x="197" y="298"/>
                        </a:lnTo>
                        <a:lnTo>
                          <a:pt x="227" y="294"/>
                        </a:lnTo>
                        <a:lnTo>
                          <a:pt x="222" y="277"/>
                        </a:lnTo>
                        <a:close/>
                      </a:path>
                    </a:pathLst>
                  </a:custGeom>
                  <a:grpFill/>
                  <a:ln w="9525">
                    <a:noFill/>
                    <a:round/>
                  </a:ln>
                </p:spPr>
                <p:txBody>
                  <a:bodyPr vert="horz" wrap="square" lIns="91440" tIns="45720" rIns="91440" bIns="45720" numCol="1" anchor="t" anchorCtr="0" compatLnSpc="1"/>
                  <a:lstStyle/>
                  <a:p>
                    <a:endParaRPr lang="en-US"/>
                  </a:p>
                </p:txBody>
              </p:sp>
              <p:sp>
                <p:nvSpPr>
                  <p:cNvPr id="158" name="Freeform 154"/>
                  <p:cNvSpPr/>
                  <p:nvPr/>
                </p:nvSpPr>
                <p:spPr bwMode="auto">
                  <a:xfrm>
                    <a:off x="1360488" y="3375025"/>
                    <a:ext cx="84138" cy="420688"/>
                  </a:xfrm>
                  <a:custGeom>
                    <a:avLst/>
                    <a:gdLst/>
                    <a:ahLst/>
                    <a:cxnLst>
                      <a:cxn ang="0">
                        <a:pos x="0" y="2"/>
                      </a:cxn>
                      <a:cxn ang="0">
                        <a:pos x="21" y="114"/>
                      </a:cxn>
                      <a:cxn ang="0">
                        <a:pos x="23" y="113"/>
                      </a:cxn>
                      <a:cxn ang="0">
                        <a:pos x="1" y="1"/>
                      </a:cxn>
                      <a:cxn ang="0">
                        <a:pos x="0" y="2"/>
                      </a:cxn>
                    </a:cxnLst>
                    <a:rect l="0" t="0" r="r" b="b"/>
                    <a:pathLst>
                      <a:path w="23" h="114">
                        <a:moveTo>
                          <a:pt x="0" y="2"/>
                        </a:moveTo>
                        <a:cubicBezTo>
                          <a:pt x="21" y="114"/>
                          <a:pt x="21" y="114"/>
                          <a:pt x="21" y="114"/>
                        </a:cubicBezTo>
                        <a:cubicBezTo>
                          <a:pt x="23" y="113"/>
                          <a:pt x="23" y="113"/>
                          <a:pt x="23" y="113"/>
                        </a:cubicBezTo>
                        <a:cubicBezTo>
                          <a:pt x="23" y="113"/>
                          <a:pt x="6" y="13"/>
                          <a:pt x="1" y="1"/>
                        </a:cubicBezTo>
                        <a:cubicBezTo>
                          <a:pt x="1" y="1"/>
                          <a:pt x="0" y="0"/>
                          <a:pt x="0" y="2"/>
                        </a:cubicBezTo>
                        <a:close/>
                      </a:path>
                    </a:pathLst>
                  </a:custGeom>
                  <a:grpFill/>
                  <a:ln w="9525">
                    <a:noFill/>
                    <a:round/>
                  </a:ln>
                </p:spPr>
                <p:txBody>
                  <a:bodyPr vert="horz" wrap="square" lIns="91440" tIns="45720" rIns="91440" bIns="45720" numCol="1" anchor="t" anchorCtr="0" compatLnSpc="1"/>
                  <a:lstStyle/>
                  <a:p>
                    <a:endParaRPr lang="en-US"/>
                  </a:p>
                </p:txBody>
              </p:sp>
              <p:sp>
                <p:nvSpPr>
                  <p:cNvPr id="159" name="Freeform 155"/>
                  <p:cNvSpPr/>
                  <p:nvPr/>
                </p:nvSpPr>
                <p:spPr bwMode="auto">
                  <a:xfrm>
                    <a:off x="1220788" y="3311525"/>
                    <a:ext cx="179388" cy="288925"/>
                  </a:xfrm>
                  <a:custGeom>
                    <a:avLst/>
                    <a:gdLst/>
                    <a:ahLst/>
                    <a:cxnLst>
                      <a:cxn ang="0">
                        <a:pos x="49" y="78"/>
                      </a:cxn>
                      <a:cxn ang="0">
                        <a:pos x="0" y="0"/>
                      </a:cxn>
                      <a:cxn ang="0">
                        <a:pos x="0" y="0"/>
                      </a:cxn>
                      <a:cxn ang="0">
                        <a:pos x="47" y="69"/>
                      </a:cxn>
                      <a:cxn ang="0">
                        <a:pos x="49" y="78"/>
                      </a:cxn>
                    </a:cxnLst>
                    <a:rect l="0" t="0" r="r" b="b"/>
                    <a:pathLst>
                      <a:path w="49" h="78">
                        <a:moveTo>
                          <a:pt x="49" y="78"/>
                        </a:moveTo>
                        <a:cubicBezTo>
                          <a:pt x="49" y="78"/>
                          <a:pt x="0" y="1"/>
                          <a:pt x="0" y="0"/>
                        </a:cubicBezTo>
                        <a:cubicBezTo>
                          <a:pt x="0" y="0"/>
                          <a:pt x="0" y="0"/>
                          <a:pt x="0" y="0"/>
                        </a:cubicBezTo>
                        <a:cubicBezTo>
                          <a:pt x="1" y="0"/>
                          <a:pt x="47" y="69"/>
                          <a:pt x="47" y="69"/>
                        </a:cubicBezTo>
                        <a:lnTo>
                          <a:pt x="49" y="78"/>
                        </a:lnTo>
                        <a:close/>
                      </a:path>
                    </a:pathLst>
                  </a:custGeom>
                  <a:grpFill/>
                  <a:ln w="9525">
                    <a:noFill/>
                    <a:round/>
                  </a:ln>
                </p:spPr>
                <p:txBody>
                  <a:bodyPr vert="horz" wrap="square" lIns="91440" tIns="45720" rIns="91440" bIns="45720" numCol="1" anchor="t" anchorCtr="0" compatLnSpc="1"/>
                  <a:lstStyle/>
                  <a:p>
                    <a:endParaRPr lang="en-US"/>
                  </a:p>
                </p:txBody>
              </p:sp>
              <p:sp>
                <p:nvSpPr>
                  <p:cNvPr id="160" name="Freeform 156"/>
                  <p:cNvSpPr/>
                  <p:nvPr/>
                </p:nvSpPr>
                <p:spPr bwMode="auto">
                  <a:xfrm>
                    <a:off x="1058863" y="3778250"/>
                    <a:ext cx="374650" cy="55563"/>
                  </a:xfrm>
                  <a:custGeom>
                    <a:avLst/>
                    <a:gdLst/>
                    <a:ahLst/>
                    <a:cxnLst>
                      <a:cxn ang="0">
                        <a:pos x="102" y="1"/>
                      </a:cxn>
                      <a:cxn ang="0">
                        <a:pos x="1" y="14"/>
                      </a:cxn>
                      <a:cxn ang="0">
                        <a:pos x="1" y="13"/>
                      </a:cxn>
                      <a:cxn ang="0">
                        <a:pos x="102" y="0"/>
                      </a:cxn>
                      <a:cxn ang="0">
                        <a:pos x="102" y="1"/>
                      </a:cxn>
                    </a:cxnLst>
                    <a:rect l="0" t="0" r="r" b="b"/>
                    <a:pathLst>
                      <a:path w="102" h="15">
                        <a:moveTo>
                          <a:pt x="102" y="1"/>
                        </a:moveTo>
                        <a:cubicBezTo>
                          <a:pt x="102" y="1"/>
                          <a:pt x="2" y="15"/>
                          <a:pt x="1" y="14"/>
                        </a:cubicBezTo>
                        <a:cubicBezTo>
                          <a:pt x="0" y="14"/>
                          <a:pt x="0" y="13"/>
                          <a:pt x="1" y="13"/>
                        </a:cubicBezTo>
                        <a:cubicBezTo>
                          <a:pt x="2" y="13"/>
                          <a:pt x="102" y="0"/>
                          <a:pt x="102" y="0"/>
                        </a:cubicBezTo>
                        <a:lnTo>
                          <a:pt x="102" y="1"/>
                        </a:lnTo>
                        <a:close/>
                      </a:path>
                    </a:pathLst>
                  </a:custGeom>
                  <a:grpFill/>
                  <a:ln w="9525">
                    <a:noFill/>
                    <a:round/>
                  </a:ln>
                </p:spPr>
                <p:txBody>
                  <a:bodyPr vert="horz" wrap="square" lIns="91440" tIns="45720" rIns="91440" bIns="45720" numCol="1" anchor="t" anchorCtr="0" compatLnSpc="1"/>
                  <a:lstStyle/>
                  <a:p>
                    <a:endParaRPr lang="en-US"/>
                  </a:p>
                </p:txBody>
              </p:sp>
              <p:sp>
                <p:nvSpPr>
                  <p:cNvPr id="161" name="Freeform 157"/>
                  <p:cNvSpPr/>
                  <p:nvPr/>
                </p:nvSpPr>
                <p:spPr bwMode="auto">
                  <a:xfrm>
                    <a:off x="323850" y="3792538"/>
                    <a:ext cx="304800" cy="63500"/>
                  </a:xfrm>
                  <a:custGeom>
                    <a:avLst/>
                    <a:gdLst/>
                    <a:ahLst/>
                    <a:cxnLst>
                      <a:cxn ang="0">
                        <a:pos x="0" y="16"/>
                      </a:cxn>
                      <a:cxn ang="0">
                        <a:pos x="1" y="11"/>
                      </a:cxn>
                      <a:cxn ang="0">
                        <a:pos x="12" y="10"/>
                      </a:cxn>
                      <a:cxn ang="0">
                        <a:pos x="11" y="9"/>
                      </a:cxn>
                      <a:cxn ang="0">
                        <a:pos x="49" y="5"/>
                      </a:cxn>
                      <a:cxn ang="0">
                        <a:pos x="81" y="2"/>
                      </a:cxn>
                      <a:cxn ang="0">
                        <a:pos x="39" y="15"/>
                      </a:cxn>
                      <a:cxn ang="0">
                        <a:pos x="0" y="16"/>
                      </a:cxn>
                    </a:cxnLst>
                    <a:rect l="0" t="0" r="r" b="b"/>
                    <a:pathLst>
                      <a:path w="83" h="17">
                        <a:moveTo>
                          <a:pt x="0" y="16"/>
                        </a:moveTo>
                        <a:cubicBezTo>
                          <a:pt x="1" y="11"/>
                          <a:pt x="1" y="11"/>
                          <a:pt x="1" y="11"/>
                        </a:cubicBezTo>
                        <a:cubicBezTo>
                          <a:pt x="12" y="10"/>
                          <a:pt x="12" y="10"/>
                          <a:pt x="12" y="10"/>
                        </a:cubicBezTo>
                        <a:cubicBezTo>
                          <a:pt x="11" y="9"/>
                          <a:pt x="11" y="9"/>
                          <a:pt x="11" y="9"/>
                        </a:cubicBezTo>
                        <a:cubicBezTo>
                          <a:pt x="11" y="9"/>
                          <a:pt x="42" y="6"/>
                          <a:pt x="49" y="5"/>
                        </a:cubicBezTo>
                        <a:cubicBezTo>
                          <a:pt x="57" y="3"/>
                          <a:pt x="79" y="0"/>
                          <a:pt x="81" y="2"/>
                        </a:cubicBezTo>
                        <a:cubicBezTo>
                          <a:pt x="83" y="4"/>
                          <a:pt x="61" y="14"/>
                          <a:pt x="39" y="15"/>
                        </a:cubicBezTo>
                        <a:cubicBezTo>
                          <a:pt x="17" y="16"/>
                          <a:pt x="0" y="17"/>
                          <a:pt x="0" y="16"/>
                        </a:cubicBezTo>
                        <a:close/>
                      </a:path>
                    </a:pathLst>
                  </a:custGeom>
                  <a:grpFill/>
                  <a:ln w="9525">
                    <a:noFill/>
                    <a:round/>
                  </a:ln>
                </p:spPr>
                <p:txBody>
                  <a:bodyPr vert="horz" wrap="square" lIns="91440" tIns="45720" rIns="91440" bIns="45720" numCol="1" anchor="t" anchorCtr="0" compatLnSpc="1"/>
                  <a:lstStyle/>
                  <a:p>
                    <a:endParaRPr lang="en-US"/>
                  </a:p>
                </p:txBody>
              </p:sp>
              <p:sp>
                <p:nvSpPr>
                  <p:cNvPr id="162" name="Freeform 158"/>
                  <p:cNvSpPr/>
                  <p:nvPr/>
                </p:nvSpPr>
                <p:spPr bwMode="auto">
                  <a:xfrm>
                    <a:off x="323850" y="3800475"/>
                    <a:ext cx="296863" cy="103188"/>
                  </a:xfrm>
                  <a:custGeom>
                    <a:avLst/>
                    <a:gdLst/>
                    <a:ahLst/>
                    <a:cxnLst>
                      <a:cxn ang="0">
                        <a:pos x="0" y="14"/>
                      </a:cxn>
                      <a:cxn ang="0">
                        <a:pos x="2" y="19"/>
                      </a:cxn>
                      <a:cxn ang="0">
                        <a:pos x="3" y="18"/>
                      </a:cxn>
                      <a:cxn ang="0">
                        <a:pos x="4" y="23"/>
                      </a:cxn>
                      <a:cxn ang="0">
                        <a:pos x="72" y="16"/>
                      </a:cxn>
                      <a:cxn ang="0">
                        <a:pos x="81" y="0"/>
                      </a:cxn>
                      <a:cxn ang="0">
                        <a:pos x="0" y="14"/>
                      </a:cxn>
                    </a:cxnLst>
                    <a:rect l="0" t="0" r="r" b="b"/>
                    <a:pathLst>
                      <a:path w="81" h="28">
                        <a:moveTo>
                          <a:pt x="0" y="14"/>
                        </a:moveTo>
                        <a:cubicBezTo>
                          <a:pt x="2" y="19"/>
                          <a:pt x="2" y="19"/>
                          <a:pt x="2" y="19"/>
                        </a:cubicBezTo>
                        <a:cubicBezTo>
                          <a:pt x="3" y="18"/>
                          <a:pt x="3" y="18"/>
                          <a:pt x="3" y="18"/>
                        </a:cubicBezTo>
                        <a:cubicBezTo>
                          <a:pt x="4" y="23"/>
                          <a:pt x="4" y="23"/>
                          <a:pt x="4" y="23"/>
                        </a:cubicBezTo>
                        <a:cubicBezTo>
                          <a:pt x="4" y="23"/>
                          <a:pt x="46" y="28"/>
                          <a:pt x="72" y="16"/>
                        </a:cubicBezTo>
                        <a:cubicBezTo>
                          <a:pt x="72" y="16"/>
                          <a:pt x="81" y="8"/>
                          <a:pt x="81" y="0"/>
                        </a:cubicBezTo>
                        <a:cubicBezTo>
                          <a:pt x="81" y="0"/>
                          <a:pt x="72" y="14"/>
                          <a:pt x="0" y="14"/>
                        </a:cubicBezTo>
                        <a:close/>
                      </a:path>
                    </a:pathLst>
                  </a:custGeom>
                  <a:grpFill/>
                  <a:ln w="9525">
                    <a:noFill/>
                    <a:round/>
                  </a:ln>
                </p:spPr>
                <p:txBody>
                  <a:bodyPr vert="horz" wrap="square" lIns="91440" tIns="45720" rIns="91440" bIns="45720" numCol="1" anchor="t" anchorCtr="0" compatLnSpc="1"/>
                  <a:lstStyle/>
                  <a:p>
                    <a:endParaRPr lang="en-US"/>
                  </a:p>
                </p:txBody>
              </p:sp>
              <p:sp>
                <p:nvSpPr>
                  <p:cNvPr id="163" name="Freeform 159"/>
                  <p:cNvSpPr/>
                  <p:nvPr/>
                </p:nvSpPr>
                <p:spPr bwMode="auto">
                  <a:xfrm>
                    <a:off x="301625" y="3414713"/>
                    <a:ext cx="279400" cy="392113"/>
                  </a:xfrm>
                  <a:custGeom>
                    <a:avLst/>
                    <a:gdLst/>
                    <a:ahLst/>
                    <a:cxnLst>
                      <a:cxn ang="0">
                        <a:pos x="174" y="222"/>
                      </a:cxn>
                      <a:cxn ang="0">
                        <a:pos x="171" y="198"/>
                      </a:cxn>
                      <a:cxn ang="0">
                        <a:pos x="171" y="198"/>
                      </a:cxn>
                      <a:cxn ang="0">
                        <a:pos x="167" y="175"/>
                      </a:cxn>
                      <a:cxn ang="0">
                        <a:pos x="164" y="154"/>
                      </a:cxn>
                      <a:cxn ang="0">
                        <a:pos x="164" y="152"/>
                      </a:cxn>
                      <a:cxn ang="0">
                        <a:pos x="160" y="131"/>
                      </a:cxn>
                      <a:cxn ang="0">
                        <a:pos x="160" y="128"/>
                      </a:cxn>
                      <a:cxn ang="0">
                        <a:pos x="146" y="103"/>
                      </a:cxn>
                      <a:cxn ang="0">
                        <a:pos x="146" y="103"/>
                      </a:cxn>
                      <a:cxn ang="0">
                        <a:pos x="130" y="75"/>
                      </a:cxn>
                      <a:cxn ang="0">
                        <a:pos x="130" y="75"/>
                      </a:cxn>
                      <a:cxn ang="0">
                        <a:pos x="113" y="49"/>
                      </a:cxn>
                      <a:cxn ang="0">
                        <a:pos x="113" y="47"/>
                      </a:cxn>
                      <a:cxn ang="0">
                        <a:pos x="97" y="21"/>
                      </a:cxn>
                      <a:cxn ang="0">
                        <a:pos x="86" y="0"/>
                      </a:cxn>
                      <a:cxn ang="0">
                        <a:pos x="81" y="14"/>
                      </a:cxn>
                      <a:cxn ang="0">
                        <a:pos x="74" y="33"/>
                      </a:cxn>
                      <a:cxn ang="0">
                        <a:pos x="74" y="35"/>
                      </a:cxn>
                      <a:cxn ang="0">
                        <a:pos x="67" y="54"/>
                      </a:cxn>
                      <a:cxn ang="0">
                        <a:pos x="67" y="54"/>
                      </a:cxn>
                      <a:cxn ang="0">
                        <a:pos x="60" y="73"/>
                      </a:cxn>
                      <a:cxn ang="0">
                        <a:pos x="60" y="73"/>
                      </a:cxn>
                      <a:cxn ang="0">
                        <a:pos x="53" y="91"/>
                      </a:cxn>
                      <a:cxn ang="0">
                        <a:pos x="46" y="110"/>
                      </a:cxn>
                      <a:cxn ang="0">
                        <a:pos x="46" y="112"/>
                      </a:cxn>
                      <a:cxn ang="0">
                        <a:pos x="39" y="131"/>
                      </a:cxn>
                      <a:cxn ang="0">
                        <a:pos x="35" y="149"/>
                      </a:cxn>
                      <a:cxn ang="0">
                        <a:pos x="35" y="149"/>
                      </a:cxn>
                      <a:cxn ang="0">
                        <a:pos x="28" y="168"/>
                      </a:cxn>
                      <a:cxn ang="0">
                        <a:pos x="21" y="187"/>
                      </a:cxn>
                      <a:cxn ang="0">
                        <a:pos x="21" y="189"/>
                      </a:cxn>
                      <a:cxn ang="0">
                        <a:pos x="14" y="208"/>
                      </a:cxn>
                      <a:cxn ang="0">
                        <a:pos x="14" y="208"/>
                      </a:cxn>
                      <a:cxn ang="0">
                        <a:pos x="7" y="226"/>
                      </a:cxn>
                      <a:cxn ang="0">
                        <a:pos x="7" y="226"/>
                      </a:cxn>
                      <a:cxn ang="0">
                        <a:pos x="0" y="245"/>
                      </a:cxn>
                      <a:cxn ang="0">
                        <a:pos x="0" y="247"/>
                      </a:cxn>
                      <a:cxn ang="0">
                        <a:pos x="5" y="247"/>
                      </a:cxn>
                      <a:cxn ang="0">
                        <a:pos x="53" y="243"/>
                      </a:cxn>
                      <a:cxn ang="0">
                        <a:pos x="56" y="243"/>
                      </a:cxn>
                      <a:cxn ang="0">
                        <a:pos x="102" y="238"/>
                      </a:cxn>
                      <a:cxn ang="0">
                        <a:pos x="104" y="238"/>
                      </a:cxn>
                      <a:cxn ang="0">
                        <a:pos x="153" y="236"/>
                      </a:cxn>
                      <a:cxn ang="0">
                        <a:pos x="153" y="236"/>
                      </a:cxn>
                      <a:cxn ang="0">
                        <a:pos x="176" y="233"/>
                      </a:cxn>
                      <a:cxn ang="0">
                        <a:pos x="174" y="222"/>
                      </a:cxn>
                    </a:cxnLst>
                    <a:rect l="0" t="0" r="r" b="b"/>
                    <a:pathLst>
                      <a:path w="176" h="247">
                        <a:moveTo>
                          <a:pt x="174" y="222"/>
                        </a:moveTo>
                        <a:lnTo>
                          <a:pt x="171" y="198"/>
                        </a:lnTo>
                        <a:lnTo>
                          <a:pt x="171" y="198"/>
                        </a:lnTo>
                        <a:lnTo>
                          <a:pt x="167" y="175"/>
                        </a:lnTo>
                        <a:lnTo>
                          <a:pt x="164" y="154"/>
                        </a:lnTo>
                        <a:lnTo>
                          <a:pt x="164" y="152"/>
                        </a:lnTo>
                        <a:lnTo>
                          <a:pt x="160" y="131"/>
                        </a:lnTo>
                        <a:lnTo>
                          <a:pt x="160" y="128"/>
                        </a:lnTo>
                        <a:lnTo>
                          <a:pt x="146" y="103"/>
                        </a:lnTo>
                        <a:lnTo>
                          <a:pt x="146" y="103"/>
                        </a:lnTo>
                        <a:lnTo>
                          <a:pt x="130" y="75"/>
                        </a:lnTo>
                        <a:lnTo>
                          <a:pt x="130" y="75"/>
                        </a:lnTo>
                        <a:lnTo>
                          <a:pt x="113" y="49"/>
                        </a:lnTo>
                        <a:lnTo>
                          <a:pt x="113" y="47"/>
                        </a:lnTo>
                        <a:lnTo>
                          <a:pt x="97" y="21"/>
                        </a:lnTo>
                        <a:lnTo>
                          <a:pt x="86" y="0"/>
                        </a:lnTo>
                        <a:lnTo>
                          <a:pt x="81" y="14"/>
                        </a:lnTo>
                        <a:lnTo>
                          <a:pt x="74" y="33"/>
                        </a:lnTo>
                        <a:lnTo>
                          <a:pt x="74" y="35"/>
                        </a:lnTo>
                        <a:lnTo>
                          <a:pt x="67" y="54"/>
                        </a:lnTo>
                        <a:lnTo>
                          <a:pt x="67" y="54"/>
                        </a:lnTo>
                        <a:lnTo>
                          <a:pt x="60" y="73"/>
                        </a:lnTo>
                        <a:lnTo>
                          <a:pt x="60" y="73"/>
                        </a:lnTo>
                        <a:lnTo>
                          <a:pt x="53" y="91"/>
                        </a:lnTo>
                        <a:lnTo>
                          <a:pt x="46" y="110"/>
                        </a:lnTo>
                        <a:lnTo>
                          <a:pt x="46" y="112"/>
                        </a:lnTo>
                        <a:lnTo>
                          <a:pt x="39" y="131"/>
                        </a:lnTo>
                        <a:lnTo>
                          <a:pt x="35" y="149"/>
                        </a:lnTo>
                        <a:lnTo>
                          <a:pt x="35" y="149"/>
                        </a:lnTo>
                        <a:lnTo>
                          <a:pt x="28" y="168"/>
                        </a:lnTo>
                        <a:lnTo>
                          <a:pt x="21" y="187"/>
                        </a:lnTo>
                        <a:lnTo>
                          <a:pt x="21" y="189"/>
                        </a:lnTo>
                        <a:lnTo>
                          <a:pt x="14" y="208"/>
                        </a:lnTo>
                        <a:lnTo>
                          <a:pt x="14" y="208"/>
                        </a:lnTo>
                        <a:lnTo>
                          <a:pt x="7" y="226"/>
                        </a:lnTo>
                        <a:lnTo>
                          <a:pt x="7" y="226"/>
                        </a:lnTo>
                        <a:lnTo>
                          <a:pt x="0" y="245"/>
                        </a:lnTo>
                        <a:lnTo>
                          <a:pt x="0" y="247"/>
                        </a:lnTo>
                        <a:lnTo>
                          <a:pt x="5" y="247"/>
                        </a:lnTo>
                        <a:lnTo>
                          <a:pt x="53" y="243"/>
                        </a:lnTo>
                        <a:lnTo>
                          <a:pt x="56" y="243"/>
                        </a:lnTo>
                        <a:lnTo>
                          <a:pt x="102" y="238"/>
                        </a:lnTo>
                        <a:lnTo>
                          <a:pt x="104" y="238"/>
                        </a:lnTo>
                        <a:lnTo>
                          <a:pt x="153" y="236"/>
                        </a:lnTo>
                        <a:lnTo>
                          <a:pt x="153" y="236"/>
                        </a:lnTo>
                        <a:lnTo>
                          <a:pt x="176" y="233"/>
                        </a:lnTo>
                        <a:lnTo>
                          <a:pt x="174" y="222"/>
                        </a:lnTo>
                        <a:close/>
                      </a:path>
                    </a:pathLst>
                  </a:custGeom>
                  <a:grpFill/>
                  <a:ln w="9525">
                    <a:noFill/>
                    <a:round/>
                  </a:ln>
                </p:spPr>
                <p:txBody>
                  <a:bodyPr vert="horz" wrap="square" lIns="91440" tIns="45720" rIns="91440" bIns="45720" numCol="1" anchor="t" anchorCtr="0" compatLnSpc="1"/>
                  <a:lstStyle/>
                  <a:p>
                    <a:endParaRPr lang="en-US"/>
                  </a:p>
                </p:txBody>
              </p:sp>
              <p:sp>
                <p:nvSpPr>
                  <p:cNvPr id="164" name="Freeform 160"/>
                  <p:cNvSpPr/>
                  <p:nvPr/>
                </p:nvSpPr>
                <p:spPr bwMode="auto">
                  <a:xfrm>
                    <a:off x="539750" y="3467100"/>
                    <a:ext cx="55563" cy="333375"/>
                  </a:xfrm>
                  <a:custGeom>
                    <a:avLst/>
                    <a:gdLst/>
                    <a:ahLst/>
                    <a:cxnLst>
                      <a:cxn ang="0">
                        <a:pos x="0" y="2"/>
                      </a:cxn>
                      <a:cxn ang="0">
                        <a:pos x="13" y="90"/>
                      </a:cxn>
                      <a:cxn ang="0">
                        <a:pos x="15" y="89"/>
                      </a:cxn>
                      <a:cxn ang="0">
                        <a:pos x="2" y="2"/>
                      </a:cxn>
                      <a:cxn ang="0">
                        <a:pos x="0" y="2"/>
                      </a:cxn>
                    </a:cxnLst>
                    <a:rect l="0" t="0" r="r" b="b"/>
                    <a:pathLst>
                      <a:path w="15" h="90">
                        <a:moveTo>
                          <a:pt x="0" y="2"/>
                        </a:moveTo>
                        <a:cubicBezTo>
                          <a:pt x="13" y="90"/>
                          <a:pt x="13" y="90"/>
                          <a:pt x="13" y="90"/>
                        </a:cubicBezTo>
                        <a:cubicBezTo>
                          <a:pt x="15" y="89"/>
                          <a:pt x="15" y="89"/>
                          <a:pt x="15" y="89"/>
                        </a:cubicBezTo>
                        <a:cubicBezTo>
                          <a:pt x="15" y="89"/>
                          <a:pt x="5" y="11"/>
                          <a:pt x="2" y="2"/>
                        </a:cubicBezTo>
                        <a:cubicBezTo>
                          <a:pt x="2" y="2"/>
                          <a:pt x="1" y="0"/>
                          <a:pt x="0" y="2"/>
                        </a:cubicBezTo>
                        <a:close/>
                      </a:path>
                    </a:pathLst>
                  </a:custGeom>
                  <a:grpFill/>
                  <a:ln w="9525">
                    <a:noFill/>
                    <a:round/>
                  </a:ln>
                </p:spPr>
                <p:txBody>
                  <a:bodyPr vert="horz" wrap="square" lIns="91440" tIns="45720" rIns="91440" bIns="45720" numCol="1" anchor="t" anchorCtr="0" compatLnSpc="1"/>
                  <a:lstStyle/>
                  <a:p>
                    <a:endParaRPr lang="en-US"/>
                  </a:p>
                </p:txBody>
              </p:sp>
              <p:sp>
                <p:nvSpPr>
                  <p:cNvPr id="165" name="Freeform 161"/>
                  <p:cNvSpPr/>
                  <p:nvPr/>
                </p:nvSpPr>
                <p:spPr bwMode="auto">
                  <a:xfrm>
                    <a:off x="438150" y="3414713"/>
                    <a:ext cx="128588" cy="230188"/>
                  </a:xfrm>
                  <a:custGeom>
                    <a:avLst/>
                    <a:gdLst/>
                    <a:ahLst/>
                    <a:cxnLst>
                      <a:cxn ang="0">
                        <a:pos x="35" y="62"/>
                      </a:cxn>
                      <a:cxn ang="0">
                        <a:pos x="0" y="0"/>
                      </a:cxn>
                      <a:cxn ang="0">
                        <a:pos x="0" y="0"/>
                      </a:cxn>
                      <a:cxn ang="0">
                        <a:pos x="34" y="55"/>
                      </a:cxn>
                      <a:cxn ang="0">
                        <a:pos x="35" y="62"/>
                      </a:cxn>
                    </a:cxnLst>
                    <a:rect l="0" t="0" r="r" b="b"/>
                    <a:pathLst>
                      <a:path w="35" h="62">
                        <a:moveTo>
                          <a:pt x="35" y="62"/>
                        </a:moveTo>
                        <a:cubicBezTo>
                          <a:pt x="35" y="62"/>
                          <a:pt x="0" y="1"/>
                          <a:pt x="0" y="0"/>
                        </a:cubicBezTo>
                        <a:cubicBezTo>
                          <a:pt x="0" y="0"/>
                          <a:pt x="0" y="0"/>
                          <a:pt x="0" y="0"/>
                        </a:cubicBezTo>
                        <a:cubicBezTo>
                          <a:pt x="1" y="0"/>
                          <a:pt x="34" y="55"/>
                          <a:pt x="34" y="55"/>
                        </a:cubicBezTo>
                        <a:lnTo>
                          <a:pt x="35" y="62"/>
                        </a:lnTo>
                        <a:close/>
                      </a:path>
                    </a:pathLst>
                  </a:custGeom>
                  <a:grpFill/>
                  <a:ln w="9525">
                    <a:noFill/>
                    <a:round/>
                  </a:ln>
                </p:spPr>
                <p:txBody>
                  <a:bodyPr vert="horz" wrap="square" lIns="91440" tIns="45720" rIns="91440" bIns="45720" numCol="1" anchor="t" anchorCtr="0" compatLnSpc="1"/>
                  <a:lstStyle/>
                  <a:p>
                    <a:endParaRPr lang="en-US"/>
                  </a:p>
                </p:txBody>
              </p:sp>
              <p:sp>
                <p:nvSpPr>
                  <p:cNvPr id="166" name="Freeform 162"/>
                  <p:cNvSpPr/>
                  <p:nvPr/>
                </p:nvSpPr>
                <p:spPr bwMode="auto">
                  <a:xfrm>
                    <a:off x="293688" y="3784600"/>
                    <a:ext cx="295275" cy="30163"/>
                  </a:xfrm>
                  <a:custGeom>
                    <a:avLst/>
                    <a:gdLst/>
                    <a:ahLst/>
                    <a:cxnLst>
                      <a:cxn ang="0">
                        <a:pos x="80" y="1"/>
                      </a:cxn>
                      <a:cxn ang="0">
                        <a:pos x="0" y="7"/>
                      </a:cxn>
                      <a:cxn ang="0">
                        <a:pos x="1" y="6"/>
                      </a:cxn>
                      <a:cxn ang="0">
                        <a:pos x="80" y="0"/>
                      </a:cxn>
                      <a:cxn ang="0">
                        <a:pos x="80" y="1"/>
                      </a:cxn>
                    </a:cxnLst>
                    <a:rect l="0" t="0" r="r" b="b"/>
                    <a:pathLst>
                      <a:path w="80" h="8">
                        <a:moveTo>
                          <a:pt x="80" y="1"/>
                        </a:moveTo>
                        <a:cubicBezTo>
                          <a:pt x="80" y="1"/>
                          <a:pt x="1" y="8"/>
                          <a:pt x="0" y="7"/>
                        </a:cubicBezTo>
                        <a:cubicBezTo>
                          <a:pt x="0" y="7"/>
                          <a:pt x="0" y="7"/>
                          <a:pt x="1" y="6"/>
                        </a:cubicBezTo>
                        <a:cubicBezTo>
                          <a:pt x="1" y="6"/>
                          <a:pt x="80" y="0"/>
                          <a:pt x="80" y="0"/>
                        </a:cubicBezTo>
                        <a:lnTo>
                          <a:pt x="80" y="1"/>
                        </a:lnTo>
                        <a:close/>
                      </a:path>
                    </a:pathLst>
                  </a:custGeom>
                  <a:grpFill/>
                  <a:ln w="9525">
                    <a:noFill/>
                    <a:round/>
                  </a:ln>
                </p:spPr>
                <p:txBody>
                  <a:bodyPr vert="horz" wrap="square" lIns="91440" tIns="45720" rIns="91440" bIns="45720" numCol="1" anchor="t" anchorCtr="0" compatLnSpc="1"/>
                  <a:lstStyle/>
                  <a:p>
                    <a:endParaRPr lang="en-US"/>
                  </a:p>
                </p:txBody>
              </p:sp>
              <p:sp>
                <p:nvSpPr>
                  <p:cNvPr id="167" name="Freeform 163"/>
                  <p:cNvSpPr/>
                  <p:nvPr/>
                </p:nvSpPr>
                <p:spPr bwMode="auto">
                  <a:xfrm>
                    <a:off x="19050" y="3850796"/>
                    <a:ext cx="2201863" cy="92075"/>
                  </a:xfrm>
                  <a:custGeom>
                    <a:avLst/>
                    <a:gdLst/>
                    <a:ahLst/>
                    <a:cxnLst>
                      <a:cxn ang="0">
                        <a:pos x="599" y="7"/>
                      </a:cxn>
                      <a:cxn ang="0">
                        <a:pos x="579" y="0"/>
                      </a:cxn>
                      <a:cxn ang="0">
                        <a:pos x="549" y="9"/>
                      </a:cxn>
                      <a:cxn ang="0">
                        <a:pos x="519" y="0"/>
                      </a:cxn>
                      <a:cxn ang="0">
                        <a:pos x="489" y="9"/>
                      </a:cxn>
                      <a:cxn ang="0">
                        <a:pos x="459" y="0"/>
                      </a:cxn>
                      <a:cxn ang="0">
                        <a:pos x="429" y="9"/>
                      </a:cxn>
                      <a:cxn ang="0">
                        <a:pos x="399" y="0"/>
                      </a:cxn>
                      <a:cxn ang="0">
                        <a:pos x="368" y="9"/>
                      </a:cxn>
                      <a:cxn ang="0">
                        <a:pos x="338" y="0"/>
                      </a:cxn>
                      <a:cxn ang="0">
                        <a:pos x="308" y="9"/>
                      </a:cxn>
                      <a:cxn ang="0">
                        <a:pos x="278" y="0"/>
                      </a:cxn>
                      <a:cxn ang="0">
                        <a:pos x="248" y="9"/>
                      </a:cxn>
                      <a:cxn ang="0">
                        <a:pos x="218" y="0"/>
                      </a:cxn>
                      <a:cxn ang="0">
                        <a:pos x="188" y="9"/>
                      </a:cxn>
                      <a:cxn ang="0">
                        <a:pos x="158" y="0"/>
                      </a:cxn>
                      <a:cxn ang="0">
                        <a:pos x="128" y="9"/>
                      </a:cxn>
                      <a:cxn ang="0">
                        <a:pos x="98" y="0"/>
                      </a:cxn>
                      <a:cxn ang="0">
                        <a:pos x="68" y="9"/>
                      </a:cxn>
                      <a:cxn ang="0">
                        <a:pos x="38" y="0"/>
                      </a:cxn>
                      <a:cxn ang="0">
                        <a:pos x="8" y="9"/>
                      </a:cxn>
                      <a:cxn ang="0">
                        <a:pos x="0" y="8"/>
                      </a:cxn>
                      <a:cxn ang="0">
                        <a:pos x="0" y="24"/>
                      </a:cxn>
                      <a:cxn ang="0">
                        <a:pos x="8" y="25"/>
                      </a:cxn>
                      <a:cxn ang="0">
                        <a:pos x="38" y="15"/>
                      </a:cxn>
                      <a:cxn ang="0">
                        <a:pos x="68" y="25"/>
                      </a:cxn>
                      <a:cxn ang="0">
                        <a:pos x="98" y="15"/>
                      </a:cxn>
                      <a:cxn ang="0">
                        <a:pos x="128" y="25"/>
                      </a:cxn>
                      <a:cxn ang="0">
                        <a:pos x="158" y="15"/>
                      </a:cxn>
                      <a:cxn ang="0">
                        <a:pos x="188" y="25"/>
                      </a:cxn>
                      <a:cxn ang="0">
                        <a:pos x="218" y="15"/>
                      </a:cxn>
                      <a:cxn ang="0">
                        <a:pos x="248" y="25"/>
                      </a:cxn>
                      <a:cxn ang="0">
                        <a:pos x="278" y="15"/>
                      </a:cxn>
                      <a:cxn ang="0">
                        <a:pos x="308" y="25"/>
                      </a:cxn>
                      <a:cxn ang="0">
                        <a:pos x="338" y="15"/>
                      </a:cxn>
                      <a:cxn ang="0">
                        <a:pos x="369" y="25"/>
                      </a:cxn>
                      <a:cxn ang="0">
                        <a:pos x="399" y="15"/>
                      </a:cxn>
                      <a:cxn ang="0">
                        <a:pos x="429" y="25"/>
                      </a:cxn>
                      <a:cxn ang="0">
                        <a:pos x="459" y="15"/>
                      </a:cxn>
                      <a:cxn ang="0">
                        <a:pos x="489" y="25"/>
                      </a:cxn>
                      <a:cxn ang="0">
                        <a:pos x="519" y="15"/>
                      </a:cxn>
                      <a:cxn ang="0">
                        <a:pos x="549" y="25"/>
                      </a:cxn>
                      <a:cxn ang="0">
                        <a:pos x="579" y="15"/>
                      </a:cxn>
                      <a:cxn ang="0">
                        <a:pos x="599" y="23"/>
                      </a:cxn>
                      <a:cxn ang="0">
                        <a:pos x="599" y="7"/>
                      </a:cxn>
                    </a:cxnLst>
                    <a:rect l="0" t="0" r="r" b="b"/>
                    <a:pathLst>
                      <a:path w="599" h="25">
                        <a:moveTo>
                          <a:pt x="599" y="7"/>
                        </a:moveTo>
                        <a:cubicBezTo>
                          <a:pt x="593" y="4"/>
                          <a:pt x="590" y="0"/>
                          <a:pt x="579" y="0"/>
                        </a:cubicBezTo>
                        <a:cubicBezTo>
                          <a:pt x="564" y="0"/>
                          <a:pt x="564" y="9"/>
                          <a:pt x="549" y="9"/>
                        </a:cubicBezTo>
                        <a:cubicBezTo>
                          <a:pt x="534" y="9"/>
                          <a:pt x="534" y="0"/>
                          <a:pt x="519" y="0"/>
                        </a:cubicBezTo>
                        <a:cubicBezTo>
                          <a:pt x="504" y="0"/>
                          <a:pt x="504" y="9"/>
                          <a:pt x="489" y="9"/>
                        </a:cubicBezTo>
                        <a:cubicBezTo>
                          <a:pt x="474" y="9"/>
                          <a:pt x="474" y="0"/>
                          <a:pt x="459" y="0"/>
                        </a:cubicBezTo>
                        <a:cubicBezTo>
                          <a:pt x="444" y="0"/>
                          <a:pt x="444" y="9"/>
                          <a:pt x="429" y="9"/>
                        </a:cubicBezTo>
                        <a:cubicBezTo>
                          <a:pt x="414" y="9"/>
                          <a:pt x="414" y="0"/>
                          <a:pt x="399" y="0"/>
                        </a:cubicBezTo>
                        <a:cubicBezTo>
                          <a:pt x="384" y="0"/>
                          <a:pt x="384" y="9"/>
                          <a:pt x="368" y="9"/>
                        </a:cubicBezTo>
                        <a:cubicBezTo>
                          <a:pt x="353" y="9"/>
                          <a:pt x="353" y="0"/>
                          <a:pt x="338" y="0"/>
                        </a:cubicBezTo>
                        <a:cubicBezTo>
                          <a:pt x="323" y="0"/>
                          <a:pt x="323" y="9"/>
                          <a:pt x="308" y="9"/>
                        </a:cubicBezTo>
                        <a:cubicBezTo>
                          <a:pt x="293" y="9"/>
                          <a:pt x="293" y="0"/>
                          <a:pt x="278" y="0"/>
                        </a:cubicBezTo>
                        <a:cubicBezTo>
                          <a:pt x="263" y="0"/>
                          <a:pt x="263" y="9"/>
                          <a:pt x="248" y="9"/>
                        </a:cubicBezTo>
                        <a:cubicBezTo>
                          <a:pt x="233" y="9"/>
                          <a:pt x="233" y="0"/>
                          <a:pt x="218" y="0"/>
                        </a:cubicBezTo>
                        <a:cubicBezTo>
                          <a:pt x="203" y="0"/>
                          <a:pt x="203" y="9"/>
                          <a:pt x="188" y="9"/>
                        </a:cubicBezTo>
                        <a:cubicBezTo>
                          <a:pt x="173" y="9"/>
                          <a:pt x="173" y="0"/>
                          <a:pt x="158" y="0"/>
                        </a:cubicBezTo>
                        <a:cubicBezTo>
                          <a:pt x="143" y="0"/>
                          <a:pt x="143" y="9"/>
                          <a:pt x="128" y="9"/>
                        </a:cubicBezTo>
                        <a:cubicBezTo>
                          <a:pt x="113" y="9"/>
                          <a:pt x="113" y="0"/>
                          <a:pt x="98" y="0"/>
                        </a:cubicBezTo>
                        <a:cubicBezTo>
                          <a:pt x="83" y="0"/>
                          <a:pt x="83" y="9"/>
                          <a:pt x="68" y="9"/>
                        </a:cubicBezTo>
                        <a:cubicBezTo>
                          <a:pt x="53" y="9"/>
                          <a:pt x="53" y="0"/>
                          <a:pt x="38" y="0"/>
                        </a:cubicBezTo>
                        <a:cubicBezTo>
                          <a:pt x="23" y="0"/>
                          <a:pt x="23" y="9"/>
                          <a:pt x="8" y="9"/>
                        </a:cubicBezTo>
                        <a:cubicBezTo>
                          <a:pt x="4" y="9"/>
                          <a:pt x="2" y="9"/>
                          <a:pt x="0" y="8"/>
                        </a:cubicBezTo>
                        <a:cubicBezTo>
                          <a:pt x="0" y="24"/>
                          <a:pt x="0" y="24"/>
                          <a:pt x="0" y="24"/>
                        </a:cubicBezTo>
                        <a:cubicBezTo>
                          <a:pt x="2" y="24"/>
                          <a:pt x="4" y="25"/>
                          <a:pt x="8" y="25"/>
                        </a:cubicBezTo>
                        <a:cubicBezTo>
                          <a:pt x="23" y="25"/>
                          <a:pt x="23" y="15"/>
                          <a:pt x="38" y="15"/>
                        </a:cubicBezTo>
                        <a:cubicBezTo>
                          <a:pt x="53" y="15"/>
                          <a:pt x="53" y="25"/>
                          <a:pt x="68" y="25"/>
                        </a:cubicBezTo>
                        <a:cubicBezTo>
                          <a:pt x="83" y="25"/>
                          <a:pt x="83" y="15"/>
                          <a:pt x="98" y="15"/>
                        </a:cubicBezTo>
                        <a:cubicBezTo>
                          <a:pt x="113" y="15"/>
                          <a:pt x="113" y="25"/>
                          <a:pt x="128" y="25"/>
                        </a:cubicBezTo>
                        <a:cubicBezTo>
                          <a:pt x="143" y="25"/>
                          <a:pt x="143" y="15"/>
                          <a:pt x="158" y="15"/>
                        </a:cubicBezTo>
                        <a:cubicBezTo>
                          <a:pt x="173" y="15"/>
                          <a:pt x="173" y="25"/>
                          <a:pt x="188" y="25"/>
                        </a:cubicBezTo>
                        <a:cubicBezTo>
                          <a:pt x="203" y="25"/>
                          <a:pt x="203" y="15"/>
                          <a:pt x="218" y="15"/>
                        </a:cubicBezTo>
                        <a:cubicBezTo>
                          <a:pt x="233" y="15"/>
                          <a:pt x="233" y="25"/>
                          <a:pt x="248" y="25"/>
                        </a:cubicBezTo>
                        <a:cubicBezTo>
                          <a:pt x="263" y="25"/>
                          <a:pt x="263" y="15"/>
                          <a:pt x="278" y="15"/>
                        </a:cubicBezTo>
                        <a:cubicBezTo>
                          <a:pt x="293" y="15"/>
                          <a:pt x="293" y="25"/>
                          <a:pt x="308" y="25"/>
                        </a:cubicBezTo>
                        <a:cubicBezTo>
                          <a:pt x="323" y="25"/>
                          <a:pt x="323" y="15"/>
                          <a:pt x="338" y="15"/>
                        </a:cubicBezTo>
                        <a:cubicBezTo>
                          <a:pt x="353" y="15"/>
                          <a:pt x="353" y="25"/>
                          <a:pt x="369" y="25"/>
                        </a:cubicBezTo>
                        <a:cubicBezTo>
                          <a:pt x="384" y="25"/>
                          <a:pt x="384" y="15"/>
                          <a:pt x="399" y="15"/>
                        </a:cubicBezTo>
                        <a:cubicBezTo>
                          <a:pt x="414" y="15"/>
                          <a:pt x="414" y="25"/>
                          <a:pt x="429" y="25"/>
                        </a:cubicBezTo>
                        <a:cubicBezTo>
                          <a:pt x="444" y="25"/>
                          <a:pt x="444" y="15"/>
                          <a:pt x="459" y="15"/>
                        </a:cubicBezTo>
                        <a:cubicBezTo>
                          <a:pt x="474" y="15"/>
                          <a:pt x="474" y="25"/>
                          <a:pt x="489" y="25"/>
                        </a:cubicBezTo>
                        <a:cubicBezTo>
                          <a:pt x="504" y="25"/>
                          <a:pt x="504" y="15"/>
                          <a:pt x="519" y="15"/>
                        </a:cubicBezTo>
                        <a:cubicBezTo>
                          <a:pt x="534" y="15"/>
                          <a:pt x="534" y="25"/>
                          <a:pt x="549" y="25"/>
                        </a:cubicBezTo>
                        <a:cubicBezTo>
                          <a:pt x="564" y="25"/>
                          <a:pt x="564" y="15"/>
                          <a:pt x="579" y="15"/>
                        </a:cubicBezTo>
                        <a:cubicBezTo>
                          <a:pt x="590" y="15"/>
                          <a:pt x="593" y="20"/>
                          <a:pt x="599" y="23"/>
                        </a:cubicBezTo>
                        <a:lnTo>
                          <a:pt x="599" y="7"/>
                        </a:lnTo>
                        <a:close/>
                      </a:path>
                    </a:pathLst>
                  </a:custGeom>
                  <a:grpFill/>
                  <a:ln w="9525">
                    <a:noFill/>
                    <a:round/>
                  </a:ln>
                </p:spPr>
                <p:txBody>
                  <a:bodyPr vert="horz" wrap="square" lIns="91440" tIns="45720" rIns="91440" bIns="45720" numCol="1" anchor="t" anchorCtr="0" compatLnSpc="1"/>
                  <a:lstStyle/>
                  <a:p>
                    <a:endParaRPr lang="en-US"/>
                  </a:p>
                </p:txBody>
              </p:sp>
              <p:sp>
                <p:nvSpPr>
                  <p:cNvPr id="168" name="Freeform 164"/>
                  <p:cNvSpPr/>
                  <p:nvPr/>
                </p:nvSpPr>
                <p:spPr bwMode="auto">
                  <a:xfrm>
                    <a:off x="42141" y="3910014"/>
                    <a:ext cx="9099549" cy="33337"/>
                  </a:xfrm>
                  <a:custGeom>
                    <a:avLst/>
                    <a:gdLst/>
                    <a:ahLst/>
                    <a:cxnLst>
                      <a:cxn ang="0">
                        <a:pos x="2471" y="9"/>
                      </a:cxn>
                      <a:cxn ang="0">
                        <a:pos x="5" y="9"/>
                      </a:cxn>
                      <a:cxn ang="0">
                        <a:pos x="0" y="5"/>
                      </a:cxn>
                      <a:cxn ang="0">
                        <a:pos x="5" y="0"/>
                      </a:cxn>
                      <a:cxn ang="0">
                        <a:pos x="2471" y="0"/>
                      </a:cxn>
                      <a:cxn ang="0">
                        <a:pos x="2475" y="5"/>
                      </a:cxn>
                      <a:cxn ang="0">
                        <a:pos x="2471" y="9"/>
                      </a:cxn>
                    </a:cxnLst>
                    <a:rect l="0" t="0" r="r" b="b"/>
                    <a:pathLst>
                      <a:path w="2475" h="9">
                        <a:moveTo>
                          <a:pt x="2471" y="9"/>
                        </a:moveTo>
                        <a:cubicBezTo>
                          <a:pt x="5" y="9"/>
                          <a:pt x="5" y="9"/>
                          <a:pt x="5" y="9"/>
                        </a:cubicBezTo>
                        <a:cubicBezTo>
                          <a:pt x="2" y="9"/>
                          <a:pt x="0" y="7"/>
                          <a:pt x="0" y="5"/>
                        </a:cubicBezTo>
                        <a:cubicBezTo>
                          <a:pt x="0" y="2"/>
                          <a:pt x="2" y="0"/>
                          <a:pt x="5" y="0"/>
                        </a:cubicBezTo>
                        <a:cubicBezTo>
                          <a:pt x="2471" y="0"/>
                          <a:pt x="2471" y="0"/>
                          <a:pt x="2471" y="0"/>
                        </a:cubicBezTo>
                        <a:cubicBezTo>
                          <a:pt x="2473" y="0"/>
                          <a:pt x="2475" y="2"/>
                          <a:pt x="2475" y="5"/>
                        </a:cubicBezTo>
                        <a:cubicBezTo>
                          <a:pt x="2475" y="7"/>
                          <a:pt x="2473" y="9"/>
                          <a:pt x="2471" y="9"/>
                        </a:cubicBezTo>
                        <a:close/>
                      </a:path>
                    </a:pathLst>
                  </a:custGeom>
                  <a:grpFill/>
                  <a:ln w="9525">
                    <a:noFill/>
                    <a:round/>
                  </a:ln>
                </p:spPr>
                <p:txBody>
                  <a:bodyPr vert="horz" wrap="square" lIns="91440" tIns="45720" rIns="91440" bIns="45720" numCol="1" anchor="t" anchorCtr="0" compatLnSpc="1"/>
                  <a:lstStyle/>
                  <a:p>
                    <a:endParaRPr lang="en-US"/>
                  </a:p>
                </p:txBody>
              </p:sp>
            </p:grpSp>
          </p:grpSp>
        </p:grpSp>
      </p:grpSp>
      <p:sp>
        <p:nvSpPr>
          <p:cNvPr id="170" name="Freeform 10"/>
          <p:cNvSpPr/>
          <p:nvPr/>
        </p:nvSpPr>
        <p:spPr bwMode="auto">
          <a:xfrm>
            <a:off x="5213086" y="2824330"/>
            <a:ext cx="1499441" cy="1513586"/>
          </a:xfrm>
          <a:custGeom>
            <a:avLst/>
            <a:gdLst/>
            <a:ahLst/>
            <a:cxnLst>
              <a:cxn ang="0">
                <a:pos x="0" y="397"/>
              </a:cxn>
              <a:cxn ang="0">
                <a:pos x="0" y="345"/>
              </a:cxn>
              <a:cxn ang="0">
                <a:pos x="46" y="299"/>
              </a:cxn>
              <a:cxn ang="0">
                <a:pos x="46" y="98"/>
              </a:cxn>
              <a:cxn ang="0">
                <a:pos x="145" y="0"/>
              </a:cxn>
              <a:cxn ang="0">
                <a:pos x="394" y="0"/>
              </a:cxn>
              <a:cxn ang="0">
                <a:pos x="394" y="52"/>
              </a:cxn>
              <a:cxn ang="0">
                <a:pos x="145" y="52"/>
              </a:cxn>
              <a:cxn ang="0">
                <a:pos x="98" y="98"/>
              </a:cxn>
              <a:cxn ang="0">
                <a:pos x="98" y="299"/>
              </a:cxn>
              <a:cxn ang="0">
                <a:pos x="0" y="397"/>
              </a:cxn>
            </a:cxnLst>
            <a:rect l="0" t="0" r="r" b="b"/>
            <a:pathLst>
              <a:path w="394" h="397">
                <a:moveTo>
                  <a:pt x="0" y="397"/>
                </a:moveTo>
                <a:cubicBezTo>
                  <a:pt x="0" y="345"/>
                  <a:pt x="0" y="345"/>
                  <a:pt x="0" y="345"/>
                </a:cubicBezTo>
                <a:cubicBezTo>
                  <a:pt x="26" y="345"/>
                  <a:pt x="46" y="324"/>
                  <a:pt x="46" y="299"/>
                </a:cubicBezTo>
                <a:cubicBezTo>
                  <a:pt x="46" y="98"/>
                  <a:pt x="46" y="98"/>
                  <a:pt x="46" y="98"/>
                </a:cubicBezTo>
                <a:cubicBezTo>
                  <a:pt x="46" y="44"/>
                  <a:pt x="90" y="0"/>
                  <a:pt x="145" y="0"/>
                </a:cubicBezTo>
                <a:cubicBezTo>
                  <a:pt x="394" y="0"/>
                  <a:pt x="394" y="0"/>
                  <a:pt x="394" y="0"/>
                </a:cubicBezTo>
                <a:cubicBezTo>
                  <a:pt x="394" y="52"/>
                  <a:pt x="394" y="52"/>
                  <a:pt x="394" y="52"/>
                </a:cubicBezTo>
                <a:cubicBezTo>
                  <a:pt x="145" y="52"/>
                  <a:pt x="145" y="52"/>
                  <a:pt x="145" y="52"/>
                </a:cubicBezTo>
                <a:cubicBezTo>
                  <a:pt x="119" y="52"/>
                  <a:pt x="98" y="73"/>
                  <a:pt x="98" y="98"/>
                </a:cubicBezTo>
                <a:cubicBezTo>
                  <a:pt x="98" y="299"/>
                  <a:pt x="98" y="299"/>
                  <a:pt x="98" y="299"/>
                </a:cubicBezTo>
                <a:cubicBezTo>
                  <a:pt x="98" y="353"/>
                  <a:pt x="54" y="397"/>
                  <a:pt x="0" y="397"/>
                </a:cubicBezTo>
              </a:path>
            </a:pathLst>
          </a:custGeom>
          <a:solidFill>
            <a:schemeClr val="accent1"/>
          </a:solidFill>
          <a:ln w="9525">
            <a:noFill/>
            <a:round/>
          </a:ln>
        </p:spPr>
        <p:txBody>
          <a:bodyPr vert="horz" wrap="square" lIns="91440" tIns="45720" rIns="91440" bIns="45720" numCol="1" anchor="t" anchorCtr="0" compatLnSpc="1"/>
          <a:lstStyle/>
          <a:p>
            <a:endParaRPr lang="en-US">
              <a:solidFill>
                <a:schemeClr val="accent1"/>
              </a:solidFill>
            </a:endParaRPr>
          </a:p>
        </p:txBody>
      </p:sp>
      <p:sp>
        <p:nvSpPr>
          <p:cNvPr id="171" name="Freeform 14"/>
          <p:cNvSpPr/>
          <p:nvPr/>
        </p:nvSpPr>
        <p:spPr bwMode="auto">
          <a:xfrm>
            <a:off x="7928934" y="2955575"/>
            <a:ext cx="1218886" cy="877031"/>
          </a:xfrm>
          <a:custGeom>
            <a:avLst/>
            <a:gdLst/>
            <a:ahLst/>
            <a:cxnLst>
              <a:cxn ang="0">
                <a:pos x="0" y="230"/>
              </a:cxn>
              <a:cxn ang="0">
                <a:pos x="0" y="178"/>
              </a:cxn>
              <a:cxn ang="0">
                <a:pos x="46" y="132"/>
              </a:cxn>
              <a:cxn ang="0">
                <a:pos x="46" y="98"/>
              </a:cxn>
              <a:cxn ang="0">
                <a:pos x="144" y="0"/>
              </a:cxn>
              <a:cxn ang="0">
                <a:pos x="320" y="0"/>
              </a:cxn>
              <a:cxn ang="0">
                <a:pos x="320" y="52"/>
              </a:cxn>
              <a:cxn ang="0">
                <a:pos x="144" y="52"/>
              </a:cxn>
              <a:cxn ang="0">
                <a:pos x="98" y="98"/>
              </a:cxn>
              <a:cxn ang="0">
                <a:pos x="98" y="132"/>
              </a:cxn>
              <a:cxn ang="0">
                <a:pos x="0" y="230"/>
              </a:cxn>
            </a:cxnLst>
            <a:rect l="0" t="0" r="r" b="b"/>
            <a:pathLst>
              <a:path w="320" h="230">
                <a:moveTo>
                  <a:pt x="0" y="230"/>
                </a:moveTo>
                <a:cubicBezTo>
                  <a:pt x="0" y="178"/>
                  <a:pt x="0" y="178"/>
                  <a:pt x="0" y="178"/>
                </a:cubicBezTo>
                <a:cubicBezTo>
                  <a:pt x="25" y="178"/>
                  <a:pt x="46" y="157"/>
                  <a:pt x="46" y="132"/>
                </a:cubicBezTo>
                <a:cubicBezTo>
                  <a:pt x="46" y="98"/>
                  <a:pt x="46" y="98"/>
                  <a:pt x="46" y="98"/>
                </a:cubicBezTo>
                <a:cubicBezTo>
                  <a:pt x="46" y="44"/>
                  <a:pt x="90" y="0"/>
                  <a:pt x="144" y="0"/>
                </a:cubicBezTo>
                <a:cubicBezTo>
                  <a:pt x="320" y="0"/>
                  <a:pt x="320" y="0"/>
                  <a:pt x="320" y="0"/>
                </a:cubicBezTo>
                <a:cubicBezTo>
                  <a:pt x="320" y="52"/>
                  <a:pt x="320" y="52"/>
                  <a:pt x="320" y="52"/>
                </a:cubicBezTo>
                <a:cubicBezTo>
                  <a:pt x="144" y="52"/>
                  <a:pt x="144" y="52"/>
                  <a:pt x="144" y="52"/>
                </a:cubicBezTo>
                <a:cubicBezTo>
                  <a:pt x="119" y="52"/>
                  <a:pt x="98" y="73"/>
                  <a:pt x="98" y="98"/>
                </a:cubicBezTo>
                <a:cubicBezTo>
                  <a:pt x="98" y="132"/>
                  <a:pt x="98" y="132"/>
                  <a:pt x="98" y="132"/>
                </a:cubicBezTo>
                <a:cubicBezTo>
                  <a:pt x="98" y="186"/>
                  <a:pt x="54" y="230"/>
                  <a:pt x="0" y="230"/>
                </a:cubicBezTo>
              </a:path>
            </a:pathLst>
          </a:custGeom>
          <a:solidFill>
            <a:schemeClr val="accent1">
              <a:lumMod val="75000"/>
            </a:schemeClr>
          </a:solidFill>
          <a:ln w="9525">
            <a:noFill/>
            <a:round/>
          </a:ln>
        </p:spPr>
        <p:txBody>
          <a:bodyPr vert="horz" wrap="square" lIns="91440" tIns="45720" rIns="91440" bIns="45720" numCol="1" anchor="t" anchorCtr="0" compatLnSpc="1"/>
          <a:lstStyle/>
          <a:p>
            <a:endParaRPr lang="en-US">
              <a:solidFill>
                <a:schemeClr val="accent1">
                  <a:lumMod val="75000"/>
                </a:schemeClr>
              </a:solidFill>
            </a:endParaRPr>
          </a:p>
        </p:txBody>
      </p:sp>
      <p:sp>
        <p:nvSpPr>
          <p:cNvPr id="172" name="Freeform 18"/>
          <p:cNvSpPr/>
          <p:nvPr/>
        </p:nvSpPr>
        <p:spPr bwMode="auto">
          <a:xfrm>
            <a:off x="6707692" y="2829445"/>
            <a:ext cx="1221242" cy="1001985"/>
          </a:xfrm>
          <a:custGeom>
            <a:avLst/>
            <a:gdLst/>
            <a:ahLst/>
            <a:cxnLst>
              <a:cxn ang="0">
                <a:pos x="321" y="263"/>
              </a:cxn>
              <a:cxn ang="0">
                <a:pos x="145" y="263"/>
              </a:cxn>
              <a:cxn ang="0">
                <a:pos x="47" y="165"/>
              </a:cxn>
              <a:cxn ang="0">
                <a:pos x="47" y="98"/>
              </a:cxn>
              <a:cxn ang="0">
                <a:pos x="0" y="52"/>
              </a:cxn>
              <a:cxn ang="0">
                <a:pos x="0" y="0"/>
              </a:cxn>
              <a:cxn ang="0">
                <a:pos x="99" y="98"/>
              </a:cxn>
              <a:cxn ang="0">
                <a:pos x="99" y="165"/>
              </a:cxn>
              <a:cxn ang="0">
                <a:pos x="145" y="211"/>
              </a:cxn>
              <a:cxn ang="0">
                <a:pos x="321" y="211"/>
              </a:cxn>
              <a:cxn ang="0">
                <a:pos x="321" y="263"/>
              </a:cxn>
            </a:cxnLst>
            <a:rect l="0" t="0" r="r" b="b"/>
            <a:pathLst>
              <a:path w="321" h="263">
                <a:moveTo>
                  <a:pt x="321" y="263"/>
                </a:moveTo>
                <a:cubicBezTo>
                  <a:pt x="145" y="263"/>
                  <a:pt x="145" y="263"/>
                  <a:pt x="145" y="263"/>
                </a:cubicBezTo>
                <a:cubicBezTo>
                  <a:pt x="91" y="263"/>
                  <a:pt x="47" y="219"/>
                  <a:pt x="47" y="165"/>
                </a:cubicBezTo>
                <a:cubicBezTo>
                  <a:pt x="47" y="98"/>
                  <a:pt x="47" y="98"/>
                  <a:pt x="47" y="98"/>
                </a:cubicBezTo>
                <a:cubicBezTo>
                  <a:pt x="47" y="73"/>
                  <a:pt x="26" y="52"/>
                  <a:pt x="0" y="52"/>
                </a:cubicBezTo>
                <a:cubicBezTo>
                  <a:pt x="0" y="0"/>
                  <a:pt x="0" y="0"/>
                  <a:pt x="0" y="0"/>
                </a:cubicBezTo>
                <a:cubicBezTo>
                  <a:pt x="55" y="0"/>
                  <a:pt x="99" y="44"/>
                  <a:pt x="99" y="98"/>
                </a:cubicBezTo>
                <a:cubicBezTo>
                  <a:pt x="99" y="165"/>
                  <a:pt x="99" y="165"/>
                  <a:pt x="99" y="165"/>
                </a:cubicBezTo>
                <a:cubicBezTo>
                  <a:pt x="99" y="190"/>
                  <a:pt x="119" y="211"/>
                  <a:pt x="145" y="211"/>
                </a:cubicBezTo>
                <a:cubicBezTo>
                  <a:pt x="321" y="211"/>
                  <a:pt x="321" y="211"/>
                  <a:pt x="321" y="211"/>
                </a:cubicBezTo>
                <a:cubicBezTo>
                  <a:pt x="321" y="263"/>
                  <a:pt x="321" y="263"/>
                  <a:pt x="321" y="263"/>
                </a:cubicBezTo>
              </a:path>
            </a:pathLst>
          </a:custGeom>
          <a:solidFill>
            <a:schemeClr val="accent1">
              <a:lumMod val="75000"/>
            </a:schemeClr>
          </a:solidFill>
          <a:ln w="9525">
            <a:noFill/>
            <a:round/>
          </a:ln>
        </p:spPr>
        <p:txBody>
          <a:bodyPr vert="horz" wrap="square" lIns="91440" tIns="45720" rIns="91440" bIns="45720" numCol="1" anchor="t" anchorCtr="0" compatLnSpc="1"/>
          <a:lstStyle/>
          <a:p>
            <a:endParaRPr lang="en-US">
              <a:solidFill>
                <a:schemeClr val="accent1">
                  <a:lumMod val="75000"/>
                </a:schemeClr>
              </a:solidFill>
            </a:endParaRPr>
          </a:p>
        </p:txBody>
      </p:sp>
      <p:sp>
        <p:nvSpPr>
          <p:cNvPr id="173" name="Freeform 172"/>
          <p:cNvSpPr/>
          <p:nvPr/>
        </p:nvSpPr>
        <p:spPr bwMode="auto">
          <a:xfrm>
            <a:off x="2775314" y="3327272"/>
            <a:ext cx="1218886" cy="1586673"/>
          </a:xfrm>
          <a:custGeom>
            <a:avLst/>
            <a:gdLst/>
            <a:ahLst/>
            <a:cxnLst>
              <a:cxn ang="0">
                <a:pos x="0" y="417"/>
              </a:cxn>
              <a:cxn ang="0">
                <a:pos x="0" y="365"/>
              </a:cxn>
              <a:cxn ang="0">
                <a:pos x="46" y="319"/>
              </a:cxn>
              <a:cxn ang="0">
                <a:pos x="46" y="98"/>
              </a:cxn>
              <a:cxn ang="0">
                <a:pos x="145" y="0"/>
              </a:cxn>
              <a:cxn ang="0">
                <a:pos x="320" y="0"/>
              </a:cxn>
              <a:cxn ang="0">
                <a:pos x="320" y="52"/>
              </a:cxn>
              <a:cxn ang="0">
                <a:pos x="145" y="52"/>
              </a:cxn>
              <a:cxn ang="0">
                <a:pos x="98" y="98"/>
              </a:cxn>
              <a:cxn ang="0">
                <a:pos x="98" y="319"/>
              </a:cxn>
              <a:cxn ang="0">
                <a:pos x="0" y="417"/>
              </a:cxn>
            </a:cxnLst>
            <a:rect l="0" t="0" r="r" b="b"/>
            <a:pathLst>
              <a:path w="320" h="417">
                <a:moveTo>
                  <a:pt x="0" y="417"/>
                </a:moveTo>
                <a:cubicBezTo>
                  <a:pt x="0" y="365"/>
                  <a:pt x="0" y="365"/>
                  <a:pt x="0" y="365"/>
                </a:cubicBezTo>
                <a:cubicBezTo>
                  <a:pt x="26" y="365"/>
                  <a:pt x="46" y="344"/>
                  <a:pt x="46" y="319"/>
                </a:cubicBezTo>
                <a:cubicBezTo>
                  <a:pt x="46" y="98"/>
                  <a:pt x="46" y="98"/>
                  <a:pt x="46" y="98"/>
                </a:cubicBezTo>
                <a:cubicBezTo>
                  <a:pt x="46" y="44"/>
                  <a:pt x="90" y="0"/>
                  <a:pt x="145" y="0"/>
                </a:cubicBezTo>
                <a:cubicBezTo>
                  <a:pt x="320" y="0"/>
                  <a:pt x="320" y="0"/>
                  <a:pt x="320" y="0"/>
                </a:cubicBezTo>
                <a:cubicBezTo>
                  <a:pt x="320" y="52"/>
                  <a:pt x="320" y="52"/>
                  <a:pt x="320" y="52"/>
                </a:cubicBezTo>
                <a:cubicBezTo>
                  <a:pt x="145" y="52"/>
                  <a:pt x="145" y="52"/>
                  <a:pt x="145" y="52"/>
                </a:cubicBezTo>
                <a:cubicBezTo>
                  <a:pt x="119" y="52"/>
                  <a:pt x="98" y="73"/>
                  <a:pt x="98" y="98"/>
                </a:cubicBezTo>
                <a:cubicBezTo>
                  <a:pt x="98" y="319"/>
                  <a:pt x="98" y="319"/>
                  <a:pt x="98" y="319"/>
                </a:cubicBezTo>
                <a:cubicBezTo>
                  <a:pt x="98" y="373"/>
                  <a:pt x="54" y="417"/>
                  <a:pt x="0" y="417"/>
                </a:cubicBezTo>
              </a:path>
            </a:pathLst>
          </a:custGeom>
          <a:solidFill>
            <a:schemeClr val="accent1">
              <a:lumMod val="40000"/>
              <a:lumOff val="60000"/>
            </a:schemeClr>
          </a:solidFill>
          <a:ln w="9525">
            <a:noFill/>
            <a:round/>
          </a:ln>
        </p:spPr>
        <p:txBody>
          <a:bodyPr vert="horz" wrap="square" lIns="91440" tIns="45720" rIns="91440" bIns="45720" numCol="1" anchor="t" anchorCtr="0" compatLnSpc="1"/>
          <a:lstStyle/>
          <a:p>
            <a:endParaRPr lang="en-US"/>
          </a:p>
        </p:txBody>
      </p:sp>
      <p:sp>
        <p:nvSpPr>
          <p:cNvPr id="174" name="Freeform 30"/>
          <p:cNvSpPr>
            <a:spLocks noEditPoints="1"/>
          </p:cNvSpPr>
          <p:nvPr/>
        </p:nvSpPr>
        <p:spPr bwMode="auto">
          <a:xfrm>
            <a:off x="547864" y="4257551"/>
            <a:ext cx="1089216" cy="1089216"/>
          </a:xfrm>
          <a:custGeom>
            <a:avLst/>
            <a:gdLst/>
            <a:ahLst/>
            <a:cxnLst>
              <a:cxn ang="0">
                <a:pos x="143" y="286"/>
              </a:cxn>
              <a:cxn ang="0">
                <a:pos x="0" y="143"/>
              </a:cxn>
              <a:cxn ang="0">
                <a:pos x="143" y="0"/>
              </a:cxn>
              <a:cxn ang="0">
                <a:pos x="286" y="143"/>
              </a:cxn>
              <a:cxn ang="0">
                <a:pos x="143" y="286"/>
              </a:cxn>
              <a:cxn ang="0">
                <a:pos x="143" y="52"/>
              </a:cxn>
              <a:cxn ang="0">
                <a:pos x="52" y="143"/>
              </a:cxn>
              <a:cxn ang="0">
                <a:pos x="143" y="234"/>
              </a:cxn>
              <a:cxn ang="0">
                <a:pos x="234" y="143"/>
              </a:cxn>
              <a:cxn ang="0">
                <a:pos x="143" y="52"/>
              </a:cxn>
            </a:cxnLst>
            <a:rect l="0" t="0" r="r" b="b"/>
            <a:pathLst>
              <a:path w="286" h="286">
                <a:moveTo>
                  <a:pt x="143" y="286"/>
                </a:moveTo>
                <a:cubicBezTo>
                  <a:pt x="65" y="286"/>
                  <a:pt x="0" y="222"/>
                  <a:pt x="0" y="143"/>
                </a:cubicBezTo>
                <a:cubicBezTo>
                  <a:pt x="0" y="64"/>
                  <a:pt x="65" y="0"/>
                  <a:pt x="143" y="0"/>
                </a:cubicBezTo>
                <a:cubicBezTo>
                  <a:pt x="222" y="0"/>
                  <a:pt x="286" y="64"/>
                  <a:pt x="286" y="143"/>
                </a:cubicBezTo>
                <a:cubicBezTo>
                  <a:pt x="286" y="222"/>
                  <a:pt x="222" y="286"/>
                  <a:pt x="143" y="286"/>
                </a:cubicBezTo>
                <a:moveTo>
                  <a:pt x="143" y="52"/>
                </a:moveTo>
                <a:cubicBezTo>
                  <a:pt x="93" y="52"/>
                  <a:pt x="52" y="93"/>
                  <a:pt x="52" y="143"/>
                </a:cubicBezTo>
                <a:cubicBezTo>
                  <a:pt x="52" y="193"/>
                  <a:pt x="93" y="234"/>
                  <a:pt x="143" y="234"/>
                </a:cubicBezTo>
                <a:cubicBezTo>
                  <a:pt x="193" y="234"/>
                  <a:pt x="234" y="193"/>
                  <a:pt x="234" y="143"/>
                </a:cubicBezTo>
                <a:cubicBezTo>
                  <a:pt x="234" y="93"/>
                  <a:pt x="193" y="52"/>
                  <a:pt x="143" y="52"/>
                </a:cubicBezTo>
              </a:path>
            </a:pathLst>
          </a:custGeom>
          <a:solidFill>
            <a:schemeClr val="accent1">
              <a:lumMod val="40000"/>
              <a:lumOff val="60000"/>
            </a:schemeClr>
          </a:solidFill>
          <a:ln w="9525">
            <a:noFill/>
            <a:round/>
          </a:ln>
        </p:spPr>
        <p:txBody>
          <a:bodyPr vert="horz" wrap="square" lIns="91440" tIns="45720" rIns="91440" bIns="45720" numCol="1" anchor="t" anchorCtr="0" compatLnSpc="1"/>
          <a:lstStyle/>
          <a:p>
            <a:endParaRPr lang="en-US"/>
          </a:p>
        </p:txBody>
      </p:sp>
      <p:sp>
        <p:nvSpPr>
          <p:cNvPr id="175" name="TextBox 174"/>
          <p:cNvSpPr txBox="1"/>
          <p:nvPr/>
        </p:nvSpPr>
        <p:spPr>
          <a:xfrm>
            <a:off x="640743" y="4648270"/>
            <a:ext cx="905323" cy="307777"/>
          </a:xfrm>
          <a:prstGeom prst="rect">
            <a:avLst/>
          </a:prstGeom>
          <a:noFill/>
        </p:spPr>
        <p:txBody>
          <a:bodyPr wrap="square" rtlCol="0">
            <a:spAutoFit/>
          </a:bodyPr>
          <a:lstStyle/>
          <a:p>
            <a:pPr algn="ctr"/>
            <a:r>
              <a:rPr lang="id-ID" sz="1400" b="1" dirty="0">
                <a:solidFill>
                  <a:srgbClr val="36648B"/>
                </a:solidFill>
                <a:ea typeface="Roboto" panose="02000000000000000000" pitchFamily="2" charset="0"/>
              </a:rPr>
              <a:t>GO</a:t>
            </a:r>
            <a:endParaRPr lang="en-US" sz="1400" b="1" dirty="0">
              <a:solidFill>
                <a:srgbClr val="36648B"/>
              </a:solidFill>
              <a:ea typeface="Roboto" panose="02000000000000000000" pitchFamily="2" charset="0"/>
            </a:endParaRPr>
          </a:p>
        </p:txBody>
      </p:sp>
      <p:sp>
        <p:nvSpPr>
          <p:cNvPr id="176" name="Rectangle 175"/>
          <p:cNvSpPr/>
          <p:nvPr/>
        </p:nvSpPr>
        <p:spPr>
          <a:xfrm>
            <a:off x="3349822" y="2886249"/>
            <a:ext cx="184731" cy="369332"/>
          </a:xfrm>
          <a:prstGeom prst="rect">
            <a:avLst/>
          </a:prstGeom>
        </p:spPr>
        <p:txBody>
          <a:bodyPr wrap="none">
            <a:spAutoFit/>
          </a:bodyPr>
          <a:lstStyle/>
          <a:p>
            <a:endParaRPr lang="en-US" dirty="0">
              <a:solidFill>
                <a:srgbClr val="23C7E3"/>
              </a:solidFill>
              <a:latin typeface="FontAwesome" pitchFamily="2" charset="0"/>
            </a:endParaRPr>
          </a:p>
        </p:txBody>
      </p:sp>
      <p:sp>
        <p:nvSpPr>
          <p:cNvPr id="177" name="Rectangle 176"/>
          <p:cNvSpPr/>
          <p:nvPr/>
        </p:nvSpPr>
        <p:spPr>
          <a:xfrm>
            <a:off x="1617090" y="4720708"/>
            <a:ext cx="1158224" cy="190800"/>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8" name="Freeform 18"/>
          <p:cNvSpPr/>
          <p:nvPr/>
        </p:nvSpPr>
        <p:spPr bwMode="auto">
          <a:xfrm>
            <a:off x="3991783" y="3327210"/>
            <a:ext cx="1221242" cy="1009583"/>
          </a:xfrm>
          <a:custGeom>
            <a:avLst/>
            <a:gdLst/>
            <a:ahLst/>
            <a:cxnLst>
              <a:cxn ang="0">
                <a:pos x="321" y="263"/>
              </a:cxn>
              <a:cxn ang="0">
                <a:pos x="145" y="263"/>
              </a:cxn>
              <a:cxn ang="0">
                <a:pos x="47" y="165"/>
              </a:cxn>
              <a:cxn ang="0">
                <a:pos x="47" y="98"/>
              </a:cxn>
              <a:cxn ang="0">
                <a:pos x="0" y="52"/>
              </a:cxn>
              <a:cxn ang="0">
                <a:pos x="0" y="0"/>
              </a:cxn>
              <a:cxn ang="0">
                <a:pos x="99" y="98"/>
              </a:cxn>
              <a:cxn ang="0">
                <a:pos x="99" y="165"/>
              </a:cxn>
              <a:cxn ang="0">
                <a:pos x="145" y="211"/>
              </a:cxn>
              <a:cxn ang="0">
                <a:pos x="321" y="211"/>
              </a:cxn>
              <a:cxn ang="0">
                <a:pos x="321" y="263"/>
              </a:cxn>
            </a:cxnLst>
            <a:rect l="0" t="0" r="r" b="b"/>
            <a:pathLst>
              <a:path w="321" h="263">
                <a:moveTo>
                  <a:pt x="321" y="263"/>
                </a:moveTo>
                <a:cubicBezTo>
                  <a:pt x="145" y="263"/>
                  <a:pt x="145" y="263"/>
                  <a:pt x="145" y="263"/>
                </a:cubicBezTo>
                <a:cubicBezTo>
                  <a:pt x="91" y="263"/>
                  <a:pt x="47" y="219"/>
                  <a:pt x="47" y="165"/>
                </a:cubicBezTo>
                <a:cubicBezTo>
                  <a:pt x="47" y="98"/>
                  <a:pt x="47" y="98"/>
                  <a:pt x="47" y="98"/>
                </a:cubicBezTo>
                <a:cubicBezTo>
                  <a:pt x="47" y="73"/>
                  <a:pt x="26" y="52"/>
                  <a:pt x="0" y="52"/>
                </a:cubicBezTo>
                <a:cubicBezTo>
                  <a:pt x="0" y="0"/>
                  <a:pt x="0" y="0"/>
                  <a:pt x="0" y="0"/>
                </a:cubicBezTo>
                <a:cubicBezTo>
                  <a:pt x="55" y="0"/>
                  <a:pt x="99" y="44"/>
                  <a:pt x="99" y="98"/>
                </a:cubicBezTo>
                <a:cubicBezTo>
                  <a:pt x="99" y="165"/>
                  <a:pt x="99" y="165"/>
                  <a:pt x="99" y="165"/>
                </a:cubicBezTo>
                <a:cubicBezTo>
                  <a:pt x="99" y="190"/>
                  <a:pt x="119" y="211"/>
                  <a:pt x="145" y="211"/>
                </a:cubicBezTo>
                <a:cubicBezTo>
                  <a:pt x="321" y="211"/>
                  <a:pt x="321" y="211"/>
                  <a:pt x="321" y="211"/>
                </a:cubicBezTo>
                <a:cubicBezTo>
                  <a:pt x="321" y="263"/>
                  <a:pt x="321" y="263"/>
                  <a:pt x="321" y="263"/>
                </a:cubicBezTo>
              </a:path>
            </a:pathLst>
          </a:custGeom>
          <a:solidFill>
            <a:schemeClr val="accent1"/>
          </a:solidFill>
          <a:ln w="9525">
            <a:noFill/>
            <a:round/>
          </a:ln>
        </p:spPr>
        <p:txBody>
          <a:bodyPr vert="horz" wrap="square" lIns="91440" tIns="45720" rIns="91440" bIns="45720" numCol="1" anchor="t" anchorCtr="0" compatLnSpc="1"/>
          <a:lstStyle/>
          <a:p>
            <a:endParaRPr lang="en-US">
              <a:solidFill>
                <a:schemeClr val="accent1"/>
              </a:solidFill>
            </a:endParaRPr>
          </a:p>
        </p:txBody>
      </p:sp>
      <p:sp>
        <p:nvSpPr>
          <p:cNvPr id="179" name="Freeform 178"/>
          <p:cNvSpPr/>
          <p:nvPr/>
        </p:nvSpPr>
        <p:spPr bwMode="auto">
          <a:xfrm>
            <a:off x="9139763" y="1562764"/>
            <a:ext cx="1218886" cy="1586673"/>
          </a:xfrm>
          <a:custGeom>
            <a:avLst/>
            <a:gdLst/>
            <a:ahLst/>
            <a:cxnLst>
              <a:cxn ang="0">
                <a:pos x="0" y="417"/>
              </a:cxn>
              <a:cxn ang="0">
                <a:pos x="0" y="365"/>
              </a:cxn>
              <a:cxn ang="0">
                <a:pos x="46" y="319"/>
              </a:cxn>
              <a:cxn ang="0">
                <a:pos x="46" y="98"/>
              </a:cxn>
              <a:cxn ang="0">
                <a:pos x="145" y="0"/>
              </a:cxn>
              <a:cxn ang="0">
                <a:pos x="320" y="0"/>
              </a:cxn>
              <a:cxn ang="0">
                <a:pos x="320" y="52"/>
              </a:cxn>
              <a:cxn ang="0">
                <a:pos x="145" y="52"/>
              </a:cxn>
              <a:cxn ang="0">
                <a:pos x="98" y="98"/>
              </a:cxn>
              <a:cxn ang="0">
                <a:pos x="98" y="319"/>
              </a:cxn>
              <a:cxn ang="0">
                <a:pos x="0" y="417"/>
              </a:cxn>
            </a:cxnLst>
            <a:rect l="0" t="0" r="r" b="b"/>
            <a:pathLst>
              <a:path w="320" h="417">
                <a:moveTo>
                  <a:pt x="0" y="417"/>
                </a:moveTo>
                <a:cubicBezTo>
                  <a:pt x="0" y="365"/>
                  <a:pt x="0" y="365"/>
                  <a:pt x="0" y="365"/>
                </a:cubicBezTo>
                <a:cubicBezTo>
                  <a:pt x="26" y="365"/>
                  <a:pt x="46" y="344"/>
                  <a:pt x="46" y="319"/>
                </a:cubicBezTo>
                <a:cubicBezTo>
                  <a:pt x="46" y="98"/>
                  <a:pt x="46" y="98"/>
                  <a:pt x="46" y="98"/>
                </a:cubicBezTo>
                <a:cubicBezTo>
                  <a:pt x="46" y="44"/>
                  <a:pt x="90" y="0"/>
                  <a:pt x="145" y="0"/>
                </a:cubicBezTo>
                <a:cubicBezTo>
                  <a:pt x="320" y="0"/>
                  <a:pt x="320" y="0"/>
                  <a:pt x="320" y="0"/>
                </a:cubicBezTo>
                <a:cubicBezTo>
                  <a:pt x="320" y="52"/>
                  <a:pt x="320" y="52"/>
                  <a:pt x="320" y="52"/>
                </a:cubicBezTo>
                <a:cubicBezTo>
                  <a:pt x="145" y="52"/>
                  <a:pt x="145" y="52"/>
                  <a:pt x="145" y="52"/>
                </a:cubicBezTo>
                <a:cubicBezTo>
                  <a:pt x="119" y="52"/>
                  <a:pt x="98" y="73"/>
                  <a:pt x="98" y="98"/>
                </a:cubicBezTo>
                <a:cubicBezTo>
                  <a:pt x="98" y="319"/>
                  <a:pt x="98" y="319"/>
                  <a:pt x="98" y="319"/>
                </a:cubicBezTo>
                <a:cubicBezTo>
                  <a:pt x="98" y="373"/>
                  <a:pt x="54" y="417"/>
                  <a:pt x="0" y="417"/>
                </a:cubicBezTo>
              </a:path>
            </a:pathLst>
          </a:custGeom>
          <a:solidFill>
            <a:schemeClr val="accent1">
              <a:lumMod val="50000"/>
            </a:schemeClr>
          </a:solidFill>
          <a:ln w="9525">
            <a:noFill/>
            <a:round/>
          </a:ln>
        </p:spPr>
        <p:txBody>
          <a:bodyPr vert="horz" wrap="square" lIns="91440" tIns="45720" rIns="91440" bIns="45720" numCol="1" anchor="t" anchorCtr="0" compatLnSpc="1"/>
          <a:lstStyle/>
          <a:p>
            <a:endParaRPr lang="en-US">
              <a:solidFill>
                <a:schemeClr val="tx2">
                  <a:lumMod val="75000"/>
                </a:schemeClr>
              </a:solidFill>
            </a:endParaRPr>
          </a:p>
        </p:txBody>
      </p:sp>
      <p:sp>
        <p:nvSpPr>
          <p:cNvPr id="180" name="Right Arrow 179"/>
          <p:cNvSpPr/>
          <p:nvPr/>
        </p:nvSpPr>
        <p:spPr>
          <a:xfrm>
            <a:off x="9668138" y="1456854"/>
            <a:ext cx="1313665" cy="414000"/>
          </a:xfrm>
          <a:prstGeom prst="rightArrow">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2">
                  <a:lumMod val="75000"/>
                </a:schemeClr>
              </a:solidFill>
            </a:endParaRPr>
          </a:p>
        </p:txBody>
      </p:sp>
      <p:grpSp>
        <p:nvGrpSpPr>
          <p:cNvPr id="181" name="Group 180"/>
          <p:cNvGrpSpPr/>
          <p:nvPr/>
        </p:nvGrpSpPr>
        <p:grpSpPr>
          <a:xfrm>
            <a:off x="1496371" y="3814091"/>
            <a:ext cx="1216189" cy="457628"/>
            <a:chOff x="1789923" y="3857719"/>
            <a:chExt cx="1216189" cy="881350"/>
          </a:xfrm>
        </p:grpSpPr>
        <p:sp>
          <p:nvSpPr>
            <p:cNvPr id="186" name="Oval 35"/>
            <p:cNvSpPr>
              <a:spLocks noChangeArrowheads="1"/>
            </p:cNvSpPr>
            <p:nvPr/>
          </p:nvSpPr>
          <p:spPr bwMode="auto">
            <a:xfrm>
              <a:off x="2560024" y="4292981"/>
              <a:ext cx="446088" cy="446088"/>
            </a:xfrm>
            <a:prstGeom prst="ellipse">
              <a:avLst/>
            </a:prstGeom>
            <a:solidFill>
              <a:schemeClr val="tx2">
                <a:lumMod val="50000"/>
              </a:schemeClr>
            </a:solidFill>
            <a:ln w="9525">
              <a:noFill/>
              <a:round/>
            </a:ln>
          </p:spPr>
          <p:txBody>
            <a:bodyPr vert="horz" wrap="square" lIns="91440" tIns="45720" rIns="91440" bIns="45720" numCol="1" anchor="t" anchorCtr="0" compatLnSpc="1"/>
            <a:lstStyle/>
            <a:p>
              <a:endParaRPr lang="en-US"/>
            </a:p>
          </p:txBody>
        </p:sp>
        <p:sp>
          <p:nvSpPr>
            <p:cNvPr id="183" name="Content Placeholder 2"/>
            <p:cNvSpPr txBox="1"/>
            <p:nvPr/>
          </p:nvSpPr>
          <p:spPr>
            <a:xfrm>
              <a:off x="1789923" y="3857719"/>
              <a:ext cx="1201466" cy="71274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nSpc>
                  <a:spcPct val="50000"/>
                </a:lnSpc>
              </a:pPr>
              <a:r>
                <a:rPr lang="id-ID" sz="1400" b="1" dirty="0">
                  <a:solidFill>
                    <a:schemeClr val="bg2">
                      <a:lumMod val="50000"/>
                    </a:schemeClr>
                  </a:solidFill>
                  <a:ea typeface="Roboto" panose="02000000000000000000" pitchFamily="2" charset="0"/>
                </a:rPr>
                <a:t>We Born</a:t>
              </a:r>
              <a:r>
                <a:rPr lang="id-ID" sz="1100" dirty="0">
                  <a:solidFill>
                    <a:srgbClr val="D60093"/>
                  </a:solidFill>
                  <a:ea typeface="Roboto" panose="02000000000000000000" pitchFamily="2" charset="0"/>
                </a:rPr>
                <a:t> </a:t>
              </a:r>
            </a:p>
            <a:p>
              <a:pPr>
                <a:lnSpc>
                  <a:spcPct val="50000"/>
                </a:lnSpc>
              </a:pPr>
              <a:r>
                <a:rPr lang="id-ID" sz="1100" dirty="0">
                  <a:solidFill>
                    <a:schemeClr val="bg1">
                      <a:lumMod val="65000"/>
                    </a:schemeClr>
                  </a:solidFill>
                  <a:ea typeface="Roboto" panose="02000000000000000000" pitchFamily="2" charset="0"/>
                </a:rPr>
                <a:t>In Manchester, UK</a:t>
              </a:r>
              <a:endParaRPr lang="en-US" sz="1100" dirty="0">
                <a:solidFill>
                  <a:schemeClr val="bg1">
                    <a:lumMod val="65000"/>
                  </a:schemeClr>
                </a:solidFill>
                <a:ea typeface="Roboto" panose="02000000000000000000" pitchFamily="2" charset="0"/>
              </a:endParaRPr>
            </a:p>
          </p:txBody>
        </p:sp>
      </p:grpSp>
      <p:sp>
        <p:nvSpPr>
          <p:cNvPr id="223" name="TextBox 222"/>
          <p:cNvSpPr txBox="1"/>
          <p:nvPr/>
        </p:nvSpPr>
        <p:spPr>
          <a:xfrm>
            <a:off x="10020456" y="1906874"/>
            <a:ext cx="1066890" cy="307777"/>
          </a:xfrm>
          <a:prstGeom prst="rect">
            <a:avLst/>
          </a:prstGeom>
          <a:noFill/>
        </p:spPr>
        <p:txBody>
          <a:bodyPr wrap="square" rtlCol="0">
            <a:spAutoFit/>
          </a:bodyPr>
          <a:lstStyle/>
          <a:p>
            <a:pPr algn="ctr"/>
            <a:r>
              <a:rPr lang="id-ID" sz="1400" b="1" dirty="0">
                <a:solidFill>
                  <a:schemeClr val="tx1">
                    <a:lumMod val="75000"/>
                    <a:lumOff val="25000"/>
                  </a:schemeClr>
                </a:solidFill>
                <a:ea typeface="Roboto" panose="02000000000000000000" pitchFamily="2" charset="0"/>
              </a:rPr>
              <a:t>TO GLOBAL</a:t>
            </a:r>
            <a:endParaRPr lang="en-US" sz="1400" b="1" dirty="0">
              <a:solidFill>
                <a:schemeClr val="tx1">
                  <a:lumMod val="75000"/>
                  <a:lumOff val="25000"/>
                </a:schemeClr>
              </a:solidFill>
              <a:ea typeface="Roboto" panose="02000000000000000000" pitchFamily="2" charset="0"/>
            </a:endParaRPr>
          </a:p>
        </p:txBody>
      </p:sp>
      <p:sp>
        <p:nvSpPr>
          <p:cNvPr id="224" name="TextBox 223"/>
          <p:cNvSpPr txBox="1"/>
          <p:nvPr/>
        </p:nvSpPr>
        <p:spPr>
          <a:xfrm>
            <a:off x="2154387" y="2999398"/>
            <a:ext cx="790269" cy="769441"/>
          </a:xfrm>
          <a:prstGeom prst="rect">
            <a:avLst/>
          </a:prstGeom>
          <a:noFill/>
        </p:spPr>
        <p:txBody>
          <a:bodyPr wrap="square" rtlCol="0">
            <a:spAutoFit/>
          </a:bodyPr>
          <a:lstStyle/>
          <a:p>
            <a:r>
              <a:rPr lang="id-ID" sz="4400" dirty="0">
                <a:solidFill>
                  <a:schemeClr val="accent1">
                    <a:lumMod val="60000"/>
                    <a:lumOff val="40000"/>
                  </a:schemeClr>
                </a:solidFill>
                <a:latin typeface="FontAwesome" pitchFamily="2" charset="0"/>
              </a:rPr>
              <a:t></a:t>
            </a:r>
          </a:p>
        </p:txBody>
      </p:sp>
      <p:grpSp>
        <p:nvGrpSpPr>
          <p:cNvPr id="225" name="Group 224"/>
          <p:cNvGrpSpPr/>
          <p:nvPr/>
        </p:nvGrpSpPr>
        <p:grpSpPr>
          <a:xfrm>
            <a:off x="4010655" y="2505455"/>
            <a:ext cx="1332569" cy="457627"/>
            <a:chOff x="1789923" y="3857721"/>
            <a:chExt cx="1332569" cy="881348"/>
          </a:xfrm>
          <a:solidFill>
            <a:schemeClr val="tx2">
              <a:lumMod val="50000"/>
            </a:schemeClr>
          </a:solidFill>
        </p:grpSpPr>
        <p:sp>
          <p:nvSpPr>
            <p:cNvPr id="226" name="Oval 35"/>
            <p:cNvSpPr>
              <a:spLocks noChangeArrowheads="1"/>
            </p:cNvSpPr>
            <p:nvPr/>
          </p:nvSpPr>
          <p:spPr bwMode="auto">
            <a:xfrm>
              <a:off x="2560024" y="4292981"/>
              <a:ext cx="446088" cy="446088"/>
            </a:xfrm>
            <a:prstGeom prst="ellipse">
              <a:avLst/>
            </a:prstGeom>
            <a:grpFill/>
            <a:ln w="9525">
              <a:noFill/>
              <a:round/>
            </a:ln>
          </p:spPr>
          <p:txBody>
            <a:bodyPr vert="horz" wrap="square" lIns="91440" tIns="45720" rIns="91440" bIns="45720" numCol="1" anchor="t" anchorCtr="0" compatLnSpc="1"/>
            <a:lstStyle/>
            <a:p>
              <a:endParaRPr lang="en-US"/>
            </a:p>
          </p:txBody>
        </p:sp>
        <p:sp>
          <p:nvSpPr>
            <p:cNvPr id="227" name="Content Placeholder 2"/>
            <p:cNvSpPr txBox="1"/>
            <p:nvPr/>
          </p:nvSpPr>
          <p:spPr>
            <a:xfrm>
              <a:off x="1789923" y="3857721"/>
              <a:ext cx="1332569" cy="377386"/>
            </a:xfrm>
            <a:prstGeom prst="rect">
              <a:avLst/>
            </a:prstGeom>
            <a:grpFill/>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nSpc>
                  <a:spcPct val="50000"/>
                </a:lnSpc>
              </a:pPr>
              <a:r>
                <a:rPr lang="id-ID" sz="1400" b="1" dirty="0">
                  <a:solidFill>
                    <a:schemeClr val="bg2">
                      <a:lumMod val="50000"/>
                    </a:schemeClr>
                  </a:solidFill>
                  <a:ea typeface="Roboto" panose="02000000000000000000" pitchFamily="2" charset="0"/>
                </a:rPr>
                <a:t>Grow Up</a:t>
              </a:r>
              <a:r>
                <a:rPr lang="id-ID" sz="1100" dirty="0">
                  <a:solidFill>
                    <a:srgbClr val="D60093"/>
                  </a:solidFill>
                  <a:ea typeface="Roboto" panose="02000000000000000000" pitchFamily="2" charset="0"/>
                </a:rPr>
                <a:t> </a:t>
              </a:r>
            </a:p>
            <a:p>
              <a:r>
                <a:rPr lang="id-ID" sz="1100" dirty="0">
                  <a:solidFill>
                    <a:schemeClr val="bg1">
                      <a:lumMod val="65000"/>
                    </a:schemeClr>
                  </a:solidFill>
                  <a:ea typeface="Roboto" panose="02000000000000000000" pitchFamily="2" charset="0"/>
                </a:rPr>
                <a:t>Lorem ipsum dolor sit amet consec tetur</a:t>
              </a:r>
              <a:endParaRPr lang="en-US" sz="1100" dirty="0">
                <a:solidFill>
                  <a:schemeClr val="bg1">
                    <a:lumMod val="65000"/>
                  </a:schemeClr>
                </a:solidFill>
                <a:ea typeface="Roboto" panose="02000000000000000000" pitchFamily="2" charset="0"/>
              </a:endParaRPr>
            </a:p>
          </p:txBody>
        </p:sp>
      </p:grpSp>
      <p:sp>
        <p:nvSpPr>
          <p:cNvPr id="228" name="TextBox 227"/>
          <p:cNvSpPr txBox="1"/>
          <p:nvPr/>
        </p:nvSpPr>
        <p:spPr>
          <a:xfrm>
            <a:off x="4668671" y="1690761"/>
            <a:ext cx="790269" cy="769441"/>
          </a:xfrm>
          <a:prstGeom prst="rect">
            <a:avLst/>
          </a:prstGeom>
          <a:noFill/>
        </p:spPr>
        <p:txBody>
          <a:bodyPr wrap="square" rtlCol="0">
            <a:spAutoFit/>
          </a:bodyPr>
          <a:lstStyle/>
          <a:p>
            <a:r>
              <a:rPr lang="id-ID" sz="4400" dirty="0">
                <a:solidFill>
                  <a:schemeClr val="accent1"/>
                </a:solidFill>
                <a:latin typeface="FontAwesome" pitchFamily="2" charset="0"/>
              </a:rPr>
              <a:t></a:t>
            </a:r>
          </a:p>
        </p:txBody>
      </p:sp>
      <p:grpSp>
        <p:nvGrpSpPr>
          <p:cNvPr id="229" name="Group 228"/>
          <p:cNvGrpSpPr/>
          <p:nvPr/>
        </p:nvGrpSpPr>
        <p:grpSpPr>
          <a:xfrm>
            <a:off x="6356140" y="4533547"/>
            <a:ext cx="1332569" cy="457627"/>
            <a:chOff x="1789923" y="3857721"/>
            <a:chExt cx="1332569" cy="881348"/>
          </a:xfrm>
          <a:solidFill>
            <a:schemeClr val="tx2">
              <a:lumMod val="50000"/>
            </a:schemeClr>
          </a:solidFill>
        </p:grpSpPr>
        <p:sp>
          <p:nvSpPr>
            <p:cNvPr id="230" name="Oval 35"/>
            <p:cNvSpPr>
              <a:spLocks noChangeArrowheads="1"/>
            </p:cNvSpPr>
            <p:nvPr/>
          </p:nvSpPr>
          <p:spPr bwMode="auto">
            <a:xfrm>
              <a:off x="2560024" y="4292981"/>
              <a:ext cx="446088" cy="446088"/>
            </a:xfrm>
            <a:prstGeom prst="ellipse">
              <a:avLst/>
            </a:prstGeom>
            <a:grpFill/>
            <a:ln w="9525">
              <a:noFill/>
              <a:round/>
            </a:ln>
          </p:spPr>
          <p:txBody>
            <a:bodyPr vert="horz" wrap="square" lIns="91440" tIns="45720" rIns="91440" bIns="45720" numCol="1" anchor="t" anchorCtr="0" compatLnSpc="1"/>
            <a:lstStyle/>
            <a:p>
              <a:endParaRPr lang="en-US"/>
            </a:p>
          </p:txBody>
        </p:sp>
        <p:sp>
          <p:nvSpPr>
            <p:cNvPr id="231" name="Content Placeholder 2"/>
            <p:cNvSpPr txBox="1"/>
            <p:nvPr/>
          </p:nvSpPr>
          <p:spPr>
            <a:xfrm>
              <a:off x="1789923" y="3857721"/>
              <a:ext cx="1332569" cy="377386"/>
            </a:xfrm>
            <a:prstGeom prst="rect">
              <a:avLst/>
            </a:prstGeom>
            <a:grpFill/>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nSpc>
                  <a:spcPct val="50000"/>
                </a:lnSpc>
              </a:pPr>
              <a:r>
                <a:rPr lang="id-ID" sz="1400" b="1" dirty="0">
                  <a:solidFill>
                    <a:schemeClr val="bg2">
                      <a:lumMod val="50000"/>
                    </a:schemeClr>
                  </a:solidFill>
                  <a:ea typeface="Roboto" panose="02000000000000000000" pitchFamily="2" charset="0"/>
                </a:rPr>
                <a:t>Blow Up</a:t>
              </a:r>
              <a:r>
                <a:rPr lang="id-ID" sz="1100" dirty="0">
                  <a:solidFill>
                    <a:srgbClr val="D60093"/>
                  </a:solidFill>
                  <a:ea typeface="Roboto" panose="02000000000000000000" pitchFamily="2" charset="0"/>
                </a:rPr>
                <a:t> </a:t>
              </a:r>
            </a:p>
            <a:p>
              <a:r>
                <a:rPr lang="id-ID" sz="1100" dirty="0">
                  <a:solidFill>
                    <a:schemeClr val="bg1">
                      <a:lumMod val="65000"/>
                    </a:schemeClr>
                  </a:solidFill>
                  <a:ea typeface="Roboto" panose="02000000000000000000" pitchFamily="2" charset="0"/>
                </a:rPr>
                <a:t>Lorem ipsum dolor sit amet consec tetur</a:t>
              </a:r>
              <a:endParaRPr lang="en-US" sz="1100" dirty="0">
                <a:solidFill>
                  <a:schemeClr val="bg1">
                    <a:lumMod val="65000"/>
                  </a:schemeClr>
                </a:solidFill>
                <a:ea typeface="Roboto" panose="02000000000000000000" pitchFamily="2" charset="0"/>
              </a:endParaRPr>
            </a:p>
          </p:txBody>
        </p:sp>
      </p:grpSp>
      <p:sp>
        <p:nvSpPr>
          <p:cNvPr id="232" name="TextBox 231"/>
          <p:cNvSpPr txBox="1"/>
          <p:nvPr/>
        </p:nvSpPr>
        <p:spPr>
          <a:xfrm>
            <a:off x="7014156" y="3805937"/>
            <a:ext cx="790269" cy="769441"/>
          </a:xfrm>
          <a:prstGeom prst="rect">
            <a:avLst/>
          </a:prstGeom>
          <a:noFill/>
        </p:spPr>
        <p:txBody>
          <a:bodyPr wrap="square" rtlCol="0">
            <a:spAutoFit/>
          </a:bodyPr>
          <a:lstStyle/>
          <a:p>
            <a:r>
              <a:rPr lang="id-ID" sz="4400" dirty="0">
                <a:solidFill>
                  <a:schemeClr val="accent1">
                    <a:lumMod val="75000"/>
                  </a:schemeClr>
                </a:solidFill>
                <a:latin typeface="FontAwesome" pitchFamily="2" charset="0"/>
              </a:rPr>
              <a:t></a:t>
            </a:r>
          </a:p>
        </p:txBody>
      </p:sp>
      <p:grpSp>
        <p:nvGrpSpPr>
          <p:cNvPr id="233" name="Group 232"/>
          <p:cNvGrpSpPr/>
          <p:nvPr/>
        </p:nvGrpSpPr>
        <p:grpSpPr>
          <a:xfrm>
            <a:off x="7878287" y="1921548"/>
            <a:ext cx="1332569" cy="515683"/>
            <a:chOff x="2022148" y="3745909"/>
            <a:chExt cx="1332569" cy="993160"/>
          </a:xfrm>
          <a:solidFill>
            <a:schemeClr val="tx2">
              <a:lumMod val="50000"/>
            </a:schemeClr>
          </a:solidFill>
        </p:grpSpPr>
        <p:sp>
          <p:nvSpPr>
            <p:cNvPr id="234" name="Oval 35"/>
            <p:cNvSpPr>
              <a:spLocks noChangeArrowheads="1"/>
            </p:cNvSpPr>
            <p:nvPr/>
          </p:nvSpPr>
          <p:spPr bwMode="auto">
            <a:xfrm>
              <a:off x="2560024" y="4292981"/>
              <a:ext cx="446088" cy="446088"/>
            </a:xfrm>
            <a:prstGeom prst="ellipse">
              <a:avLst/>
            </a:prstGeom>
            <a:grpFill/>
            <a:ln w="9525">
              <a:noFill/>
              <a:round/>
            </a:ln>
          </p:spPr>
          <p:txBody>
            <a:bodyPr vert="horz" wrap="square" lIns="91440" tIns="45720" rIns="91440" bIns="45720" numCol="1" anchor="t" anchorCtr="0" compatLnSpc="1"/>
            <a:lstStyle/>
            <a:p>
              <a:endParaRPr lang="en-US"/>
            </a:p>
          </p:txBody>
        </p:sp>
        <p:sp>
          <p:nvSpPr>
            <p:cNvPr id="235" name="Content Placeholder 2"/>
            <p:cNvSpPr txBox="1"/>
            <p:nvPr/>
          </p:nvSpPr>
          <p:spPr>
            <a:xfrm>
              <a:off x="2022148" y="3745909"/>
              <a:ext cx="1332569" cy="377386"/>
            </a:xfrm>
            <a:prstGeom prst="rect">
              <a:avLst/>
            </a:prstGeom>
            <a:grpFill/>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nSpc>
                  <a:spcPct val="50000"/>
                </a:lnSpc>
              </a:pPr>
              <a:r>
                <a:rPr lang="id-ID" sz="1400" b="1" dirty="0">
                  <a:solidFill>
                    <a:schemeClr val="bg2">
                      <a:lumMod val="50000"/>
                    </a:schemeClr>
                  </a:solidFill>
                  <a:ea typeface="Roboto" panose="02000000000000000000" pitchFamily="2" charset="0"/>
                </a:rPr>
                <a:t>Get Award</a:t>
              </a:r>
              <a:r>
                <a:rPr lang="id-ID" sz="1100" dirty="0">
                  <a:solidFill>
                    <a:srgbClr val="D60093"/>
                  </a:solidFill>
                  <a:ea typeface="Roboto" panose="02000000000000000000" pitchFamily="2" charset="0"/>
                </a:rPr>
                <a:t> </a:t>
              </a:r>
            </a:p>
            <a:p>
              <a:r>
                <a:rPr lang="id-ID" sz="1100" dirty="0">
                  <a:solidFill>
                    <a:schemeClr val="bg1">
                      <a:lumMod val="65000"/>
                    </a:schemeClr>
                  </a:solidFill>
                  <a:ea typeface="Roboto" panose="02000000000000000000" pitchFamily="2" charset="0"/>
                </a:rPr>
                <a:t>Lorem ipsum dolor sit amet consec tetur</a:t>
              </a:r>
              <a:endParaRPr lang="en-US" sz="1100" dirty="0">
                <a:solidFill>
                  <a:schemeClr val="bg1">
                    <a:lumMod val="65000"/>
                  </a:schemeClr>
                </a:solidFill>
                <a:ea typeface="Roboto" panose="02000000000000000000" pitchFamily="2" charset="0"/>
              </a:endParaRPr>
            </a:p>
          </p:txBody>
        </p:sp>
      </p:grpSp>
      <p:sp>
        <p:nvSpPr>
          <p:cNvPr id="236" name="TextBox 235"/>
          <p:cNvSpPr txBox="1"/>
          <p:nvPr/>
        </p:nvSpPr>
        <p:spPr>
          <a:xfrm>
            <a:off x="8492758" y="1164914"/>
            <a:ext cx="790269" cy="769441"/>
          </a:xfrm>
          <a:prstGeom prst="rect">
            <a:avLst/>
          </a:prstGeom>
          <a:noFill/>
        </p:spPr>
        <p:txBody>
          <a:bodyPr wrap="square" rtlCol="0">
            <a:spAutoFit/>
          </a:bodyPr>
          <a:lstStyle/>
          <a:p>
            <a:r>
              <a:rPr lang="id-ID" sz="4400" dirty="0">
                <a:solidFill>
                  <a:schemeClr val="accent1">
                    <a:lumMod val="50000"/>
                  </a:schemeClr>
                </a:solidFill>
                <a:latin typeface="FontAwesome" pitchFamily="2" charset="0"/>
              </a:rPr>
              <a:t></a:t>
            </a:r>
          </a:p>
        </p:txBody>
      </p:sp>
      <p:sp>
        <p:nvSpPr>
          <p:cNvPr id="237" name="Rectangle 236"/>
          <p:cNvSpPr/>
          <p:nvPr/>
        </p:nvSpPr>
        <p:spPr>
          <a:xfrm>
            <a:off x="-87304" y="6567594"/>
            <a:ext cx="12598619" cy="536280"/>
          </a:xfrm>
          <a:prstGeom prst="rect">
            <a:avLst/>
          </a:prstGeom>
          <a:solidFill>
            <a:schemeClr val="accent1">
              <a:lumMod val="50000"/>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99" name="Group 198"/>
          <p:cNvGrpSpPr/>
          <p:nvPr/>
        </p:nvGrpSpPr>
        <p:grpSpPr>
          <a:xfrm>
            <a:off x="11438810" y="175818"/>
            <a:ext cx="542322" cy="662567"/>
            <a:chOff x="11438810" y="175818"/>
            <a:chExt cx="542322" cy="662567"/>
          </a:xfrm>
        </p:grpSpPr>
        <p:sp>
          <p:nvSpPr>
            <p:cNvPr id="200" name="Oval 199"/>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1" name="Oval 200"/>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2" name="Oval 201"/>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3" name="Oval 202"/>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4" name="TextBox 203"/>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11</a:t>
              </a:r>
            </a:p>
          </p:txBody>
        </p:sp>
      </p:grpSp>
      <p:sp>
        <p:nvSpPr>
          <p:cNvPr id="205"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Simple Company Timeline</a:t>
            </a:r>
            <a:endParaRPr lang="en-US" sz="3600" dirty="0">
              <a:solidFill>
                <a:schemeClr val="bg2">
                  <a:lumMod val="50000"/>
                </a:schemeClr>
              </a:solidFill>
            </a:endParaRPr>
          </a:p>
        </p:txBody>
      </p:sp>
      <p:sp>
        <p:nvSpPr>
          <p:cNvPr id="209"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210" name="Group 209"/>
          <p:cNvGrpSpPr/>
          <p:nvPr/>
        </p:nvGrpSpPr>
        <p:grpSpPr>
          <a:xfrm>
            <a:off x="5556768" y="844754"/>
            <a:ext cx="1440000" cy="58058"/>
            <a:chOff x="4616262" y="2307771"/>
            <a:chExt cx="2349876" cy="58058"/>
          </a:xfrm>
        </p:grpSpPr>
        <p:sp>
          <p:nvSpPr>
            <p:cNvPr id="211" name="Rectangle 210"/>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2" name="Rectangle 211"/>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crush"/>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afterEffect">
                                  <p:stCondLst>
                                    <p:cond delay="0"/>
                                  </p:stCondLst>
                                  <p:childTnLst>
                                    <p:set>
                                      <p:cBhvr>
                                        <p:cTn id="6" dur="1" fill="hold">
                                          <p:stCondLst>
                                            <p:cond delay="0"/>
                                          </p:stCondLst>
                                        </p:cTn>
                                        <p:tgtEl>
                                          <p:spTgt spid="199"/>
                                        </p:tgtEl>
                                        <p:attrNameLst>
                                          <p:attrName>style.visibility</p:attrName>
                                        </p:attrNameLst>
                                      </p:cBhvr>
                                      <p:to>
                                        <p:strVal val="visible"/>
                                      </p:to>
                                    </p:set>
                                    <p:anim calcmode="lin" valueType="num">
                                      <p:cBhvr>
                                        <p:cTn id="7" dur="1000" fill="hold"/>
                                        <p:tgtEl>
                                          <p:spTgt spid="199"/>
                                        </p:tgtEl>
                                        <p:attrNameLst>
                                          <p:attrName>ppt_w</p:attrName>
                                        </p:attrNameLst>
                                      </p:cBhvr>
                                      <p:tavLst>
                                        <p:tav tm="0">
                                          <p:val>
                                            <p:fltVal val="0"/>
                                          </p:val>
                                        </p:tav>
                                        <p:tav tm="100000">
                                          <p:val>
                                            <p:strVal val="#ppt_w"/>
                                          </p:val>
                                        </p:tav>
                                      </p:tavLst>
                                    </p:anim>
                                    <p:anim calcmode="lin" valueType="num">
                                      <p:cBhvr>
                                        <p:cTn id="8" dur="1000" fill="hold"/>
                                        <p:tgtEl>
                                          <p:spTgt spid="199"/>
                                        </p:tgtEl>
                                        <p:attrNameLst>
                                          <p:attrName>ppt_h</p:attrName>
                                        </p:attrNameLst>
                                      </p:cBhvr>
                                      <p:tavLst>
                                        <p:tav tm="0">
                                          <p:val>
                                            <p:fltVal val="0"/>
                                          </p:val>
                                        </p:tav>
                                        <p:tav tm="100000">
                                          <p:val>
                                            <p:strVal val="#ppt_h"/>
                                          </p:val>
                                        </p:tav>
                                      </p:tavLst>
                                    </p:anim>
                                    <p:anim calcmode="lin" valueType="num">
                                      <p:cBhvr>
                                        <p:cTn id="9" dur="1000" fill="hold"/>
                                        <p:tgtEl>
                                          <p:spTgt spid="199"/>
                                        </p:tgtEl>
                                        <p:attrNameLst>
                                          <p:attrName>style.rotation</p:attrName>
                                        </p:attrNameLst>
                                      </p:cBhvr>
                                      <p:tavLst>
                                        <p:tav tm="0">
                                          <p:val>
                                            <p:fltVal val="90"/>
                                          </p:val>
                                        </p:tav>
                                        <p:tav tm="100000">
                                          <p:val>
                                            <p:fltVal val="0"/>
                                          </p:val>
                                        </p:tav>
                                      </p:tavLst>
                                    </p:anim>
                                    <p:animEffect transition="in" filter="fade">
                                      <p:cBhvr>
                                        <p:cTn id="10" dur="1000"/>
                                        <p:tgtEl>
                                          <p:spTgt spid="199"/>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205"/>
                                        </p:tgtEl>
                                        <p:attrNameLst>
                                          <p:attrName>style.visibility</p:attrName>
                                        </p:attrNameLst>
                                      </p:cBhvr>
                                      <p:to>
                                        <p:strVal val="visible"/>
                                      </p:to>
                                    </p:set>
                                    <p:animEffect transition="in" filter="wipe(up)">
                                      <p:cBhvr>
                                        <p:cTn id="13" dur="1000"/>
                                        <p:tgtEl>
                                          <p:spTgt spid="205"/>
                                        </p:tgtEl>
                                      </p:cBhvr>
                                    </p:animEffect>
                                  </p:childTnLst>
                                </p:cTn>
                              </p:par>
                              <p:par>
                                <p:cTn id="14" presetID="16" presetClass="entr" presetSubtype="21" fill="hold" nodeType="withEffect">
                                  <p:stCondLst>
                                    <p:cond delay="1000"/>
                                  </p:stCondLst>
                                  <p:childTnLst>
                                    <p:set>
                                      <p:cBhvr>
                                        <p:cTn id="15" dur="1" fill="hold">
                                          <p:stCondLst>
                                            <p:cond delay="0"/>
                                          </p:stCondLst>
                                        </p:cTn>
                                        <p:tgtEl>
                                          <p:spTgt spid="210"/>
                                        </p:tgtEl>
                                        <p:attrNameLst>
                                          <p:attrName>style.visibility</p:attrName>
                                        </p:attrNameLst>
                                      </p:cBhvr>
                                      <p:to>
                                        <p:strVal val="visible"/>
                                      </p:to>
                                    </p:set>
                                    <p:animEffect transition="in" filter="barn(inVertical)">
                                      <p:cBhvr>
                                        <p:cTn id="16" dur="1000"/>
                                        <p:tgtEl>
                                          <p:spTgt spid="210"/>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209"/>
                                        </p:tgtEl>
                                        <p:attrNameLst>
                                          <p:attrName>style.visibility</p:attrName>
                                        </p:attrNameLst>
                                      </p:cBhvr>
                                      <p:to>
                                        <p:strVal val="visible"/>
                                      </p:to>
                                    </p:set>
                                    <p:animEffect transition="in" filter="wipe(down)">
                                      <p:cBhvr>
                                        <p:cTn id="19" dur="1000"/>
                                        <p:tgtEl>
                                          <p:spTgt spid="209"/>
                                        </p:tgtEl>
                                      </p:cBhvr>
                                    </p:animEffect>
                                  </p:childTnLst>
                                </p:cTn>
                              </p:par>
                              <p:par>
                                <p:cTn id="20" presetID="2" presetClass="entr" presetSubtype="4" fill="hold" grpId="0" nodeType="withEffect">
                                  <p:stCondLst>
                                    <p:cond delay="1900"/>
                                  </p:stCondLst>
                                  <p:childTnLst>
                                    <p:set>
                                      <p:cBhvr>
                                        <p:cTn id="21" dur="1" fill="hold">
                                          <p:stCondLst>
                                            <p:cond delay="0"/>
                                          </p:stCondLst>
                                        </p:cTn>
                                        <p:tgtEl>
                                          <p:spTgt spid="237"/>
                                        </p:tgtEl>
                                        <p:attrNameLst>
                                          <p:attrName>style.visibility</p:attrName>
                                        </p:attrNameLst>
                                      </p:cBhvr>
                                      <p:to>
                                        <p:strVal val="visible"/>
                                      </p:to>
                                    </p:set>
                                    <p:anim calcmode="lin" valueType="num">
                                      <p:cBhvr additive="base">
                                        <p:cTn id="22" dur="500" fill="hold"/>
                                        <p:tgtEl>
                                          <p:spTgt spid="237"/>
                                        </p:tgtEl>
                                        <p:attrNameLst>
                                          <p:attrName>ppt_x</p:attrName>
                                        </p:attrNameLst>
                                      </p:cBhvr>
                                      <p:tavLst>
                                        <p:tav tm="0">
                                          <p:val>
                                            <p:strVal val="#ppt_x"/>
                                          </p:val>
                                        </p:tav>
                                        <p:tav tm="100000">
                                          <p:val>
                                            <p:strVal val="#ppt_x"/>
                                          </p:val>
                                        </p:tav>
                                      </p:tavLst>
                                    </p:anim>
                                    <p:anim calcmode="lin" valueType="num">
                                      <p:cBhvr additive="base">
                                        <p:cTn id="23" dur="500" fill="hold"/>
                                        <p:tgtEl>
                                          <p:spTgt spid="237"/>
                                        </p:tgtEl>
                                        <p:attrNameLst>
                                          <p:attrName>ppt_y</p:attrName>
                                        </p:attrNameLst>
                                      </p:cBhvr>
                                      <p:tavLst>
                                        <p:tav tm="0">
                                          <p:val>
                                            <p:strVal val="1+#ppt_h/2"/>
                                          </p:val>
                                        </p:tav>
                                        <p:tav tm="100000">
                                          <p:val>
                                            <p:strVal val="#ppt_y"/>
                                          </p:val>
                                        </p:tav>
                                      </p:tavLst>
                                    </p:anim>
                                  </p:childTnLst>
                                </p:cTn>
                              </p:par>
                              <p:par>
                                <p:cTn id="24" presetID="22" presetClass="entr" presetSubtype="4" fill="hold" nodeType="withEffect">
                                  <p:stCondLst>
                                    <p:cond delay="2400"/>
                                  </p:stCondLst>
                                  <p:childTnLst>
                                    <p:set>
                                      <p:cBhvr>
                                        <p:cTn id="25" dur="1" fill="hold">
                                          <p:stCondLst>
                                            <p:cond delay="0"/>
                                          </p:stCondLst>
                                        </p:cTn>
                                        <p:tgtEl>
                                          <p:spTgt spid="8"/>
                                        </p:tgtEl>
                                        <p:attrNameLst>
                                          <p:attrName>style.visibility</p:attrName>
                                        </p:attrNameLst>
                                      </p:cBhvr>
                                      <p:to>
                                        <p:strVal val="visible"/>
                                      </p:to>
                                    </p:set>
                                    <p:animEffect transition="in" filter="wipe(down)">
                                      <p:cBhvr>
                                        <p:cTn id="26" dur="1000"/>
                                        <p:tgtEl>
                                          <p:spTgt spid="8"/>
                                        </p:tgtEl>
                                      </p:cBhvr>
                                    </p:animEffect>
                                  </p:childTnLst>
                                </p:cTn>
                              </p:par>
                              <p:par>
                                <p:cTn id="27" presetID="26" presetClass="entr" presetSubtype="0" fill="hold" grpId="0" nodeType="withEffect">
                                  <p:stCondLst>
                                    <p:cond delay="3400"/>
                                  </p:stCondLst>
                                  <p:childTnLst>
                                    <p:set>
                                      <p:cBhvr>
                                        <p:cTn id="28" dur="1" fill="hold">
                                          <p:stCondLst>
                                            <p:cond delay="0"/>
                                          </p:stCondLst>
                                        </p:cTn>
                                        <p:tgtEl>
                                          <p:spTgt spid="174"/>
                                        </p:tgtEl>
                                        <p:attrNameLst>
                                          <p:attrName>style.visibility</p:attrName>
                                        </p:attrNameLst>
                                      </p:cBhvr>
                                      <p:to>
                                        <p:strVal val="visible"/>
                                      </p:to>
                                    </p:set>
                                    <p:animEffect transition="in" filter="wipe(down)">
                                      <p:cBhvr>
                                        <p:cTn id="29" dur="580">
                                          <p:stCondLst>
                                            <p:cond delay="0"/>
                                          </p:stCondLst>
                                        </p:cTn>
                                        <p:tgtEl>
                                          <p:spTgt spid="174"/>
                                        </p:tgtEl>
                                      </p:cBhvr>
                                    </p:animEffect>
                                    <p:anim calcmode="lin" valueType="num">
                                      <p:cBhvr>
                                        <p:cTn id="30" dur="1822" tmFilter="0,0; 0.14,0.36; 0.43,0.73; 0.71,0.91; 1.0,1.0">
                                          <p:stCondLst>
                                            <p:cond delay="0"/>
                                          </p:stCondLst>
                                        </p:cTn>
                                        <p:tgtEl>
                                          <p:spTgt spid="174"/>
                                        </p:tgtEl>
                                        <p:attrNameLst>
                                          <p:attrName>ppt_x</p:attrName>
                                        </p:attrNameLst>
                                      </p:cBhvr>
                                      <p:tavLst>
                                        <p:tav tm="0">
                                          <p:val>
                                            <p:strVal val="#ppt_x-0.25"/>
                                          </p:val>
                                        </p:tav>
                                        <p:tav tm="100000">
                                          <p:val>
                                            <p:strVal val="#ppt_x"/>
                                          </p:val>
                                        </p:tav>
                                      </p:tavLst>
                                    </p:anim>
                                    <p:anim calcmode="lin" valueType="num">
                                      <p:cBhvr>
                                        <p:cTn id="31" dur="664" tmFilter="0.0,0.0; 0.25,0.07; 0.50,0.2; 0.75,0.467; 1.0,1.0">
                                          <p:stCondLst>
                                            <p:cond delay="0"/>
                                          </p:stCondLst>
                                        </p:cTn>
                                        <p:tgtEl>
                                          <p:spTgt spid="174"/>
                                        </p:tgtEl>
                                        <p:attrNameLst>
                                          <p:attrName>ppt_y</p:attrName>
                                        </p:attrNameLst>
                                      </p:cBhvr>
                                      <p:tavLst>
                                        <p:tav tm="0" fmla="#ppt_y-sin(pi*$)/3">
                                          <p:val>
                                            <p:fltVal val="0.5"/>
                                          </p:val>
                                        </p:tav>
                                        <p:tav tm="100000">
                                          <p:val>
                                            <p:fltVal val="1"/>
                                          </p:val>
                                        </p:tav>
                                      </p:tavLst>
                                    </p:anim>
                                    <p:anim calcmode="lin" valueType="num">
                                      <p:cBhvr>
                                        <p:cTn id="32" dur="664" tmFilter="0, 0; 0.125,0.2665; 0.25,0.4; 0.375,0.465; 0.5,0.5;  0.625,0.535; 0.75,0.6; 0.875,0.7335; 1,1">
                                          <p:stCondLst>
                                            <p:cond delay="664"/>
                                          </p:stCondLst>
                                        </p:cTn>
                                        <p:tgtEl>
                                          <p:spTgt spid="174"/>
                                        </p:tgtEl>
                                        <p:attrNameLst>
                                          <p:attrName>ppt_y</p:attrName>
                                        </p:attrNameLst>
                                      </p:cBhvr>
                                      <p:tavLst>
                                        <p:tav tm="0" fmla="#ppt_y-sin(pi*$)/9">
                                          <p:val>
                                            <p:fltVal val="0"/>
                                          </p:val>
                                        </p:tav>
                                        <p:tav tm="100000">
                                          <p:val>
                                            <p:fltVal val="1"/>
                                          </p:val>
                                        </p:tav>
                                      </p:tavLst>
                                    </p:anim>
                                    <p:anim calcmode="lin" valueType="num">
                                      <p:cBhvr>
                                        <p:cTn id="33" dur="332" tmFilter="0, 0; 0.125,0.2665; 0.25,0.4; 0.375,0.465; 0.5,0.5;  0.625,0.535; 0.75,0.6; 0.875,0.7335; 1,1">
                                          <p:stCondLst>
                                            <p:cond delay="1324"/>
                                          </p:stCondLst>
                                        </p:cTn>
                                        <p:tgtEl>
                                          <p:spTgt spid="174"/>
                                        </p:tgtEl>
                                        <p:attrNameLst>
                                          <p:attrName>ppt_y</p:attrName>
                                        </p:attrNameLst>
                                      </p:cBhvr>
                                      <p:tavLst>
                                        <p:tav tm="0" fmla="#ppt_y-sin(pi*$)/27">
                                          <p:val>
                                            <p:fltVal val="0"/>
                                          </p:val>
                                        </p:tav>
                                        <p:tav tm="100000">
                                          <p:val>
                                            <p:fltVal val="1"/>
                                          </p:val>
                                        </p:tav>
                                      </p:tavLst>
                                    </p:anim>
                                    <p:anim calcmode="lin" valueType="num">
                                      <p:cBhvr>
                                        <p:cTn id="34" dur="164" tmFilter="0, 0; 0.125,0.2665; 0.25,0.4; 0.375,0.465; 0.5,0.5;  0.625,0.535; 0.75,0.6; 0.875,0.7335; 1,1">
                                          <p:stCondLst>
                                            <p:cond delay="1656"/>
                                          </p:stCondLst>
                                        </p:cTn>
                                        <p:tgtEl>
                                          <p:spTgt spid="174"/>
                                        </p:tgtEl>
                                        <p:attrNameLst>
                                          <p:attrName>ppt_y</p:attrName>
                                        </p:attrNameLst>
                                      </p:cBhvr>
                                      <p:tavLst>
                                        <p:tav tm="0" fmla="#ppt_y-sin(pi*$)/81">
                                          <p:val>
                                            <p:fltVal val="0"/>
                                          </p:val>
                                        </p:tav>
                                        <p:tav tm="100000">
                                          <p:val>
                                            <p:fltVal val="1"/>
                                          </p:val>
                                        </p:tav>
                                      </p:tavLst>
                                    </p:anim>
                                    <p:animScale>
                                      <p:cBhvr>
                                        <p:cTn id="35" dur="26">
                                          <p:stCondLst>
                                            <p:cond delay="650"/>
                                          </p:stCondLst>
                                        </p:cTn>
                                        <p:tgtEl>
                                          <p:spTgt spid="174"/>
                                        </p:tgtEl>
                                      </p:cBhvr>
                                      <p:to x="100000" y="60000"/>
                                    </p:animScale>
                                    <p:animScale>
                                      <p:cBhvr>
                                        <p:cTn id="36" dur="166" decel="50000">
                                          <p:stCondLst>
                                            <p:cond delay="676"/>
                                          </p:stCondLst>
                                        </p:cTn>
                                        <p:tgtEl>
                                          <p:spTgt spid="174"/>
                                        </p:tgtEl>
                                      </p:cBhvr>
                                      <p:to x="100000" y="100000"/>
                                    </p:animScale>
                                    <p:animScale>
                                      <p:cBhvr>
                                        <p:cTn id="37" dur="26">
                                          <p:stCondLst>
                                            <p:cond delay="1312"/>
                                          </p:stCondLst>
                                        </p:cTn>
                                        <p:tgtEl>
                                          <p:spTgt spid="174"/>
                                        </p:tgtEl>
                                      </p:cBhvr>
                                      <p:to x="100000" y="80000"/>
                                    </p:animScale>
                                    <p:animScale>
                                      <p:cBhvr>
                                        <p:cTn id="38" dur="166" decel="50000">
                                          <p:stCondLst>
                                            <p:cond delay="1338"/>
                                          </p:stCondLst>
                                        </p:cTn>
                                        <p:tgtEl>
                                          <p:spTgt spid="174"/>
                                        </p:tgtEl>
                                      </p:cBhvr>
                                      <p:to x="100000" y="100000"/>
                                    </p:animScale>
                                    <p:animScale>
                                      <p:cBhvr>
                                        <p:cTn id="39" dur="26">
                                          <p:stCondLst>
                                            <p:cond delay="1642"/>
                                          </p:stCondLst>
                                        </p:cTn>
                                        <p:tgtEl>
                                          <p:spTgt spid="174"/>
                                        </p:tgtEl>
                                      </p:cBhvr>
                                      <p:to x="100000" y="90000"/>
                                    </p:animScale>
                                    <p:animScale>
                                      <p:cBhvr>
                                        <p:cTn id="40" dur="166" decel="50000">
                                          <p:stCondLst>
                                            <p:cond delay="1668"/>
                                          </p:stCondLst>
                                        </p:cTn>
                                        <p:tgtEl>
                                          <p:spTgt spid="174"/>
                                        </p:tgtEl>
                                      </p:cBhvr>
                                      <p:to x="100000" y="100000"/>
                                    </p:animScale>
                                    <p:animScale>
                                      <p:cBhvr>
                                        <p:cTn id="41" dur="26">
                                          <p:stCondLst>
                                            <p:cond delay="1808"/>
                                          </p:stCondLst>
                                        </p:cTn>
                                        <p:tgtEl>
                                          <p:spTgt spid="174"/>
                                        </p:tgtEl>
                                      </p:cBhvr>
                                      <p:to x="100000" y="95000"/>
                                    </p:animScale>
                                    <p:animScale>
                                      <p:cBhvr>
                                        <p:cTn id="42" dur="166" decel="50000">
                                          <p:stCondLst>
                                            <p:cond delay="1834"/>
                                          </p:stCondLst>
                                        </p:cTn>
                                        <p:tgtEl>
                                          <p:spTgt spid="174"/>
                                        </p:tgtEl>
                                      </p:cBhvr>
                                      <p:to x="100000" y="100000"/>
                                    </p:animScale>
                                  </p:childTnLst>
                                </p:cTn>
                              </p:par>
                              <p:par>
                                <p:cTn id="43" presetID="22" presetClass="entr" presetSubtype="8" fill="hold" grpId="0" nodeType="withEffect">
                                  <p:stCondLst>
                                    <p:cond delay="5400"/>
                                  </p:stCondLst>
                                  <p:childTnLst>
                                    <p:set>
                                      <p:cBhvr>
                                        <p:cTn id="44" dur="1" fill="hold">
                                          <p:stCondLst>
                                            <p:cond delay="0"/>
                                          </p:stCondLst>
                                        </p:cTn>
                                        <p:tgtEl>
                                          <p:spTgt spid="175"/>
                                        </p:tgtEl>
                                        <p:attrNameLst>
                                          <p:attrName>style.visibility</p:attrName>
                                        </p:attrNameLst>
                                      </p:cBhvr>
                                      <p:to>
                                        <p:strVal val="visible"/>
                                      </p:to>
                                    </p:set>
                                    <p:animEffect transition="in" filter="wipe(left)">
                                      <p:cBhvr>
                                        <p:cTn id="45" dur="500"/>
                                        <p:tgtEl>
                                          <p:spTgt spid="175"/>
                                        </p:tgtEl>
                                      </p:cBhvr>
                                    </p:animEffect>
                                  </p:childTnLst>
                                </p:cTn>
                              </p:par>
                              <p:par>
                                <p:cTn id="46" presetID="22" presetClass="entr" presetSubtype="8" fill="hold" grpId="0" nodeType="withEffect">
                                  <p:stCondLst>
                                    <p:cond delay="5900"/>
                                  </p:stCondLst>
                                  <p:childTnLst>
                                    <p:set>
                                      <p:cBhvr>
                                        <p:cTn id="47" dur="1" fill="hold">
                                          <p:stCondLst>
                                            <p:cond delay="0"/>
                                          </p:stCondLst>
                                        </p:cTn>
                                        <p:tgtEl>
                                          <p:spTgt spid="177"/>
                                        </p:tgtEl>
                                        <p:attrNameLst>
                                          <p:attrName>style.visibility</p:attrName>
                                        </p:attrNameLst>
                                      </p:cBhvr>
                                      <p:to>
                                        <p:strVal val="visible"/>
                                      </p:to>
                                    </p:set>
                                    <p:animEffect transition="in" filter="wipe(left)">
                                      <p:cBhvr>
                                        <p:cTn id="48" dur="500"/>
                                        <p:tgtEl>
                                          <p:spTgt spid="177"/>
                                        </p:tgtEl>
                                      </p:cBhvr>
                                    </p:animEffect>
                                  </p:childTnLst>
                                </p:cTn>
                              </p:par>
                              <p:par>
                                <p:cTn id="49" presetID="22" presetClass="entr" presetSubtype="8" fill="hold" grpId="0" nodeType="withEffect">
                                  <p:stCondLst>
                                    <p:cond delay="6300"/>
                                  </p:stCondLst>
                                  <p:childTnLst>
                                    <p:set>
                                      <p:cBhvr>
                                        <p:cTn id="50" dur="1" fill="hold">
                                          <p:stCondLst>
                                            <p:cond delay="0"/>
                                          </p:stCondLst>
                                        </p:cTn>
                                        <p:tgtEl>
                                          <p:spTgt spid="173"/>
                                        </p:tgtEl>
                                        <p:attrNameLst>
                                          <p:attrName>style.visibility</p:attrName>
                                        </p:attrNameLst>
                                      </p:cBhvr>
                                      <p:to>
                                        <p:strVal val="visible"/>
                                      </p:to>
                                    </p:set>
                                    <p:animEffect transition="in" filter="wipe(left)">
                                      <p:cBhvr>
                                        <p:cTn id="51" dur="500"/>
                                        <p:tgtEl>
                                          <p:spTgt spid="173"/>
                                        </p:tgtEl>
                                      </p:cBhvr>
                                    </p:animEffect>
                                  </p:childTnLst>
                                </p:cTn>
                              </p:par>
                              <p:par>
                                <p:cTn id="52" presetID="22" presetClass="entr" presetSubtype="4" fill="hold" grpId="0" nodeType="withEffect">
                                  <p:stCondLst>
                                    <p:cond delay="6300"/>
                                  </p:stCondLst>
                                  <p:childTnLst>
                                    <p:set>
                                      <p:cBhvr>
                                        <p:cTn id="53" dur="1" fill="hold">
                                          <p:stCondLst>
                                            <p:cond delay="0"/>
                                          </p:stCondLst>
                                        </p:cTn>
                                        <p:tgtEl>
                                          <p:spTgt spid="224"/>
                                        </p:tgtEl>
                                        <p:attrNameLst>
                                          <p:attrName>style.visibility</p:attrName>
                                        </p:attrNameLst>
                                      </p:cBhvr>
                                      <p:to>
                                        <p:strVal val="visible"/>
                                      </p:to>
                                    </p:set>
                                    <p:animEffect transition="in" filter="wipe(down)">
                                      <p:cBhvr>
                                        <p:cTn id="54" dur="1000"/>
                                        <p:tgtEl>
                                          <p:spTgt spid="224"/>
                                        </p:tgtEl>
                                      </p:cBhvr>
                                    </p:animEffect>
                                  </p:childTnLst>
                                </p:cTn>
                              </p:par>
                              <p:par>
                                <p:cTn id="55" presetID="2" presetClass="entr" presetSubtype="8" fill="hold" nodeType="withEffect">
                                  <p:stCondLst>
                                    <p:cond delay="6300"/>
                                  </p:stCondLst>
                                  <p:childTnLst>
                                    <p:set>
                                      <p:cBhvr>
                                        <p:cTn id="56" dur="1" fill="hold">
                                          <p:stCondLst>
                                            <p:cond delay="0"/>
                                          </p:stCondLst>
                                        </p:cTn>
                                        <p:tgtEl>
                                          <p:spTgt spid="181"/>
                                        </p:tgtEl>
                                        <p:attrNameLst>
                                          <p:attrName>style.visibility</p:attrName>
                                        </p:attrNameLst>
                                      </p:cBhvr>
                                      <p:to>
                                        <p:strVal val="visible"/>
                                      </p:to>
                                    </p:set>
                                    <p:anim calcmode="lin" valueType="num">
                                      <p:cBhvr additive="base">
                                        <p:cTn id="57" dur="500" fill="hold"/>
                                        <p:tgtEl>
                                          <p:spTgt spid="181"/>
                                        </p:tgtEl>
                                        <p:attrNameLst>
                                          <p:attrName>ppt_x</p:attrName>
                                        </p:attrNameLst>
                                      </p:cBhvr>
                                      <p:tavLst>
                                        <p:tav tm="0">
                                          <p:val>
                                            <p:strVal val="0-#ppt_w/2"/>
                                          </p:val>
                                        </p:tav>
                                        <p:tav tm="100000">
                                          <p:val>
                                            <p:strVal val="#ppt_x"/>
                                          </p:val>
                                        </p:tav>
                                      </p:tavLst>
                                    </p:anim>
                                    <p:anim calcmode="lin" valueType="num">
                                      <p:cBhvr additive="base">
                                        <p:cTn id="58" dur="500" fill="hold"/>
                                        <p:tgtEl>
                                          <p:spTgt spid="181"/>
                                        </p:tgtEl>
                                        <p:attrNameLst>
                                          <p:attrName>ppt_y</p:attrName>
                                        </p:attrNameLst>
                                      </p:cBhvr>
                                      <p:tavLst>
                                        <p:tav tm="0">
                                          <p:val>
                                            <p:strVal val="#ppt_y"/>
                                          </p:val>
                                        </p:tav>
                                        <p:tav tm="100000">
                                          <p:val>
                                            <p:strVal val="#ppt_y"/>
                                          </p:val>
                                        </p:tav>
                                      </p:tavLst>
                                    </p:anim>
                                  </p:childTnLst>
                                </p:cTn>
                              </p:par>
                              <p:par>
                                <p:cTn id="59" presetID="22" presetClass="entr" presetSubtype="8" fill="hold" grpId="0" nodeType="withEffect">
                                  <p:stCondLst>
                                    <p:cond delay="6800"/>
                                  </p:stCondLst>
                                  <p:childTnLst>
                                    <p:set>
                                      <p:cBhvr>
                                        <p:cTn id="60" dur="1" fill="hold">
                                          <p:stCondLst>
                                            <p:cond delay="0"/>
                                          </p:stCondLst>
                                        </p:cTn>
                                        <p:tgtEl>
                                          <p:spTgt spid="178"/>
                                        </p:tgtEl>
                                        <p:attrNameLst>
                                          <p:attrName>style.visibility</p:attrName>
                                        </p:attrNameLst>
                                      </p:cBhvr>
                                      <p:to>
                                        <p:strVal val="visible"/>
                                      </p:to>
                                    </p:set>
                                    <p:animEffect transition="in" filter="wipe(left)">
                                      <p:cBhvr>
                                        <p:cTn id="61" dur="500"/>
                                        <p:tgtEl>
                                          <p:spTgt spid="178"/>
                                        </p:tgtEl>
                                      </p:cBhvr>
                                    </p:animEffect>
                                  </p:childTnLst>
                                </p:cTn>
                              </p:par>
                              <p:par>
                                <p:cTn id="62" presetID="22" presetClass="entr" presetSubtype="8" fill="hold" grpId="0" nodeType="withEffect">
                                  <p:stCondLst>
                                    <p:cond delay="7300"/>
                                  </p:stCondLst>
                                  <p:childTnLst>
                                    <p:set>
                                      <p:cBhvr>
                                        <p:cTn id="63" dur="1" fill="hold">
                                          <p:stCondLst>
                                            <p:cond delay="0"/>
                                          </p:stCondLst>
                                        </p:cTn>
                                        <p:tgtEl>
                                          <p:spTgt spid="170"/>
                                        </p:tgtEl>
                                        <p:attrNameLst>
                                          <p:attrName>style.visibility</p:attrName>
                                        </p:attrNameLst>
                                      </p:cBhvr>
                                      <p:to>
                                        <p:strVal val="visible"/>
                                      </p:to>
                                    </p:set>
                                    <p:animEffect transition="in" filter="wipe(left)">
                                      <p:cBhvr>
                                        <p:cTn id="64" dur="500"/>
                                        <p:tgtEl>
                                          <p:spTgt spid="170"/>
                                        </p:tgtEl>
                                      </p:cBhvr>
                                    </p:animEffect>
                                  </p:childTnLst>
                                </p:cTn>
                              </p:par>
                              <p:par>
                                <p:cTn id="65" presetID="22" presetClass="entr" presetSubtype="4" fill="hold" grpId="0" nodeType="withEffect">
                                  <p:stCondLst>
                                    <p:cond delay="7300"/>
                                  </p:stCondLst>
                                  <p:childTnLst>
                                    <p:set>
                                      <p:cBhvr>
                                        <p:cTn id="66" dur="1" fill="hold">
                                          <p:stCondLst>
                                            <p:cond delay="0"/>
                                          </p:stCondLst>
                                        </p:cTn>
                                        <p:tgtEl>
                                          <p:spTgt spid="228"/>
                                        </p:tgtEl>
                                        <p:attrNameLst>
                                          <p:attrName>style.visibility</p:attrName>
                                        </p:attrNameLst>
                                      </p:cBhvr>
                                      <p:to>
                                        <p:strVal val="visible"/>
                                      </p:to>
                                    </p:set>
                                    <p:animEffect transition="in" filter="wipe(down)">
                                      <p:cBhvr>
                                        <p:cTn id="67" dur="1000"/>
                                        <p:tgtEl>
                                          <p:spTgt spid="228"/>
                                        </p:tgtEl>
                                      </p:cBhvr>
                                    </p:animEffect>
                                  </p:childTnLst>
                                </p:cTn>
                              </p:par>
                              <p:par>
                                <p:cTn id="68" presetID="2" presetClass="entr" presetSubtype="8" fill="hold" nodeType="withEffect">
                                  <p:stCondLst>
                                    <p:cond delay="7300"/>
                                  </p:stCondLst>
                                  <p:childTnLst>
                                    <p:set>
                                      <p:cBhvr>
                                        <p:cTn id="69" dur="1" fill="hold">
                                          <p:stCondLst>
                                            <p:cond delay="0"/>
                                          </p:stCondLst>
                                        </p:cTn>
                                        <p:tgtEl>
                                          <p:spTgt spid="225"/>
                                        </p:tgtEl>
                                        <p:attrNameLst>
                                          <p:attrName>style.visibility</p:attrName>
                                        </p:attrNameLst>
                                      </p:cBhvr>
                                      <p:to>
                                        <p:strVal val="visible"/>
                                      </p:to>
                                    </p:set>
                                    <p:anim calcmode="lin" valueType="num">
                                      <p:cBhvr additive="base">
                                        <p:cTn id="70" dur="500" fill="hold"/>
                                        <p:tgtEl>
                                          <p:spTgt spid="225"/>
                                        </p:tgtEl>
                                        <p:attrNameLst>
                                          <p:attrName>ppt_x</p:attrName>
                                        </p:attrNameLst>
                                      </p:cBhvr>
                                      <p:tavLst>
                                        <p:tav tm="0">
                                          <p:val>
                                            <p:strVal val="0-#ppt_w/2"/>
                                          </p:val>
                                        </p:tav>
                                        <p:tav tm="100000">
                                          <p:val>
                                            <p:strVal val="#ppt_x"/>
                                          </p:val>
                                        </p:tav>
                                      </p:tavLst>
                                    </p:anim>
                                    <p:anim calcmode="lin" valueType="num">
                                      <p:cBhvr additive="base">
                                        <p:cTn id="71" dur="500" fill="hold"/>
                                        <p:tgtEl>
                                          <p:spTgt spid="225"/>
                                        </p:tgtEl>
                                        <p:attrNameLst>
                                          <p:attrName>ppt_y</p:attrName>
                                        </p:attrNameLst>
                                      </p:cBhvr>
                                      <p:tavLst>
                                        <p:tav tm="0">
                                          <p:val>
                                            <p:strVal val="#ppt_y"/>
                                          </p:val>
                                        </p:tav>
                                        <p:tav tm="100000">
                                          <p:val>
                                            <p:strVal val="#ppt_y"/>
                                          </p:val>
                                        </p:tav>
                                      </p:tavLst>
                                    </p:anim>
                                  </p:childTnLst>
                                </p:cTn>
                              </p:par>
                              <p:par>
                                <p:cTn id="72" presetID="22" presetClass="entr" presetSubtype="8" fill="hold" grpId="0" nodeType="withEffect">
                                  <p:stCondLst>
                                    <p:cond delay="7800"/>
                                  </p:stCondLst>
                                  <p:childTnLst>
                                    <p:set>
                                      <p:cBhvr>
                                        <p:cTn id="73" dur="1" fill="hold">
                                          <p:stCondLst>
                                            <p:cond delay="0"/>
                                          </p:stCondLst>
                                        </p:cTn>
                                        <p:tgtEl>
                                          <p:spTgt spid="172"/>
                                        </p:tgtEl>
                                        <p:attrNameLst>
                                          <p:attrName>style.visibility</p:attrName>
                                        </p:attrNameLst>
                                      </p:cBhvr>
                                      <p:to>
                                        <p:strVal val="visible"/>
                                      </p:to>
                                    </p:set>
                                    <p:animEffect transition="in" filter="wipe(left)">
                                      <p:cBhvr>
                                        <p:cTn id="74" dur="500"/>
                                        <p:tgtEl>
                                          <p:spTgt spid="172"/>
                                        </p:tgtEl>
                                      </p:cBhvr>
                                    </p:animEffect>
                                  </p:childTnLst>
                                </p:cTn>
                              </p:par>
                              <p:par>
                                <p:cTn id="75" presetID="22" presetClass="entr" presetSubtype="4" fill="hold" grpId="0" nodeType="withEffect">
                                  <p:stCondLst>
                                    <p:cond delay="8200"/>
                                  </p:stCondLst>
                                  <p:childTnLst>
                                    <p:set>
                                      <p:cBhvr>
                                        <p:cTn id="76" dur="1" fill="hold">
                                          <p:stCondLst>
                                            <p:cond delay="0"/>
                                          </p:stCondLst>
                                        </p:cTn>
                                        <p:tgtEl>
                                          <p:spTgt spid="232"/>
                                        </p:tgtEl>
                                        <p:attrNameLst>
                                          <p:attrName>style.visibility</p:attrName>
                                        </p:attrNameLst>
                                      </p:cBhvr>
                                      <p:to>
                                        <p:strVal val="visible"/>
                                      </p:to>
                                    </p:set>
                                    <p:animEffect transition="in" filter="wipe(down)">
                                      <p:cBhvr>
                                        <p:cTn id="77" dur="500"/>
                                        <p:tgtEl>
                                          <p:spTgt spid="232"/>
                                        </p:tgtEl>
                                      </p:cBhvr>
                                    </p:animEffect>
                                  </p:childTnLst>
                                </p:cTn>
                              </p:par>
                              <p:par>
                                <p:cTn id="78" presetID="2" presetClass="entr" presetSubtype="4" fill="hold" nodeType="withEffect">
                                  <p:stCondLst>
                                    <p:cond delay="8700"/>
                                  </p:stCondLst>
                                  <p:childTnLst>
                                    <p:set>
                                      <p:cBhvr>
                                        <p:cTn id="79" dur="1" fill="hold">
                                          <p:stCondLst>
                                            <p:cond delay="0"/>
                                          </p:stCondLst>
                                        </p:cTn>
                                        <p:tgtEl>
                                          <p:spTgt spid="229"/>
                                        </p:tgtEl>
                                        <p:attrNameLst>
                                          <p:attrName>style.visibility</p:attrName>
                                        </p:attrNameLst>
                                      </p:cBhvr>
                                      <p:to>
                                        <p:strVal val="visible"/>
                                      </p:to>
                                    </p:set>
                                    <p:anim calcmode="lin" valueType="num">
                                      <p:cBhvr additive="base">
                                        <p:cTn id="80" dur="500" fill="hold"/>
                                        <p:tgtEl>
                                          <p:spTgt spid="229"/>
                                        </p:tgtEl>
                                        <p:attrNameLst>
                                          <p:attrName>ppt_x</p:attrName>
                                        </p:attrNameLst>
                                      </p:cBhvr>
                                      <p:tavLst>
                                        <p:tav tm="0">
                                          <p:val>
                                            <p:strVal val="#ppt_x"/>
                                          </p:val>
                                        </p:tav>
                                        <p:tav tm="100000">
                                          <p:val>
                                            <p:strVal val="#ppt_x"/>
                                          </p:val>
                                        </p:tav>
                                      </p:tavLst>
                                    </p:anim>
                                    <p:anim calcmode="lin" valueType="num">
                                      <p:cBhvr additive="base">
                                        <p:cTn id="81" dur="500" fill="hold"/>
                                        <p:tgtEl>
                                          <p:spTgt spid="229"/>
                                        </p:tgtEl>
                                        <p:attrNameLst>
                                          <p:attrName>ppt_y</p:attrName>
                                        </p:attrNameLst>
                                      </p:cBhvr>
                                      <p:tavLst>
                                        <p:tav tm="0">
                                          <p:val>
                                            <p:strVal val="1+#ppt_h/2"/>
                                          </p:val>
                                        </p:tav>
                                        <p:tav tm="100000">
                                          <p:val>
                                            <p:strVal val="#ppt_y"/>
                                          </p:val>
                                        </p:tav>
                                      </p:tavLst>
                                    </p:anim>
                                  </p:childTnLst>
                                </p:cTn>
                              </p:par>
                              <p:par>
                                <p:cTn id="82" presetID="22" presetClass="entr" presetSubtype="8" fill="hold" grpId="0" nodeType="withEffect">
                                  <p:stCondLst>
                                    <p:cond delay="8200"/>
                                  </p:stCondLst>
                                  <p:childTnLst>
                                    <p:set>
                                      <p:cBhvr>
                                        <p:cTn id="83" dur="1" fill="hold">
                                          <p:stCondLst>
                                            <p:cond delay="0"/>
                                          </p:stCondLst>
                                        </p:cTn>
                                        <p:tgtEl>
                                          <p:spTgt spid="171"/>
                                        </p:tgtEl>
                                        <p:attrNameLst>
                                          <p:attrName>style.visibility</p:attrName>
                                        </p:attrNameLst>
                                      </p:cBhvr>
                                      <p:to>
                                        <p:strVal val="visible"/>
                                      </p:to>
                                    </p:set>
                                    <p:animEffect transition="in" filter="wipe(left)">
                                      <p:cBhvr>
                                        <p:cTn id="84" dur="500"/>
                                        <p:tgtEl>
                                          <p:spTgt spid="171"/>
                                        </p:tgtEl>
                                      </p:cBhvr>
                                    </p:animEffect>
                                  </p:childTnLst>
                                </p:cTn>
                              </p:par>
                              <p:par>
                                <p:cTn id="85" presetID="22" presetClass="entr" presetSubtype="4" fill="hold" grpId="0" nodeType="withEffect">
                                  <p:stCondLst>
                                    <p:cond delay="8700"/>
                                  </p:stCondLst>
                                  <p:childTnLst>
                                    <p:set>
                                      <p:cBhvr>
                                        <p:cTn id="86" dur="1" fill="hold">
                                          <p:stCondLst>
                                            <p:cond delay="0"/>
                                          </p:stCondLst>
                                        </p:cTn>
                                        <p:tgtEl>
                                          <p:spTgt spid="179"/>
                                        </p:tgtEl>
                                        <p:attrNameLst>
                                          <p:attrName>style.visibility</p:attrName>
                                        </p:attrNameLst>
                                      </p:cBhvr>
                                      <p:to>
                                        <p:strVal val="visible"/>
                                      </p:to>
                                    </p:set>
                                    <p:animEffect transition="in" filter="wipe(down)">
                                      <p:cBhvr>
                                        <p:cTn id="87" dur="1000"/>
                                        <p:tgtEl>
                                          <p:spTgt spid="179"/>
                                        </p:tgtEl>
                                      </p:cBhvr>
                                    </p:animEffect>
                                  </p:childTnLst>
                                </p:cTn>
                              </p:par>
                              <p:par>
                                <p:cTn id="88" presetID="22" presetClass="entr" presetSubtype="4" fill="hold" grpId="0" nodeType="withEffect">
                                  <p:stCondLst>
                                    <p:cond delay="9200"/>
                                  </p:stCondLst>
                                  <p:childTnLst>
                                    <p:set>
                                      <p:cBhvr>
                                        <p:cTn id="89" dur="1" fill="hold">
                                          <p:stCondLst>
                                            <p:cond delay="0"/>
                                          </p:stCondLst>
                                        </p:cTn>
                                        <p:tgtEl>
                                          <p:spTgt spid="236"/>
                                        </p:tgtEl>
                                        <p:attrNameLst>
                                          <p:attrName>style.visibility</p:attrName>
                                        </p:attrNameLst>
                                      </p:cBhvr>
                                      <p:to>
                                        <p:strVal val="visible"/>
                                      </p:to>
                                    </p:set>
                                    <p:animEffect transition="in" filter="wipe(down)">
                                      <p:cBhvr>
                                        <p:cTn id="90" dur="500"/>
                                        <p:tgtEl>
                                          <p:spTgt spid="236"/>
                                        </p:tgtEl>
                                      </p:cBhvr>
                                    </p:animEffect>
                                  </p:childTnLst>
                                </p:cTn>
                              </p:par>
                              <p:par>
                                <p:cTn id="91" presetID="22" presetClass="entr" presetSubtype="4" fill="hold" nodeType="withEffect">
                                  <p:stCondLst>
                                    <p:cond delay="8700"/>
                                  </p:stCondLst>
                                  <p:childTnLst>
                                    <p:set>
                                      <p:cBhvr>
                                        <p:cTn id="92" dur="1" fill="hold">
                                          <p:stCondLst>
                                            <p:cond delay="0"/>
                                          </p:stCondLst>
                                        </p:cTn>
                                        <p:tgtEl>
                                          <p:spTgt spid="233"/>
                                        </p:tgtEl>
                                        <p:attrNameLst>
                                          <p:attrName>style.visibility</p:attrName>
                                        </p:attrNameLst>
                                      </p:cBhvr>
                                      <p:to>
                                        <p:strVal val="visible"/>
                                      </p:to>
                                    </p:set>
                                    <p:animEffect transition="in" filter="wipe(down)">
                                      <p:cBhvr>
                                        <p:cTn id="93" dur="500"/>
                                        <p:tgtEl>
                                          <p:spTgt spid="233"/>
                                        </p:tgtEl>
                                      </p:cBhvr>
                                    </p:animEffect>
                                  </p:childTnLst>
                                </p:cTn>
                              </p:par>
                              <p:par>
                                <p:cTn id="94" presetID="22" presetClass="entr" presetSubtype="8" fill="hold" grpId="0" nodeType="withEffect">
                                  <p:stCondLst>
                                    <p:cond delay="9300"/>
                                  </p:stCondLst>
                                  <p:childTnLst>
                                    <p:set>
                                      <p:cBhvr>
                                        <p:cTn id="95" dur="1" fill="hold">
                                          <p:stCondLst>
                                            <p:cond delay="0"/>
                                          </p:stCondLst>
                                        </p:cTn>
                                        <p:tgtEl>
                                          <p:spTgt spid="180"/>
                                        </p:tgtEl>
                                        <p:attrNameLst>
                                          <p:attrName>style.visibility</p:attrName>
                                        </p:attrNameLst>
                                      </p:cBhvr>
                                      <p:to>
                                        <p:strVal val="visible"/>
                                      </p:to>
                                    </p:set>
                                    <p:animEffect transition="in" filter="wipe(left)">
                                      <p:cBhvr>
                                        <p:cTn id="96" dur="500"/>
                                        <p:tgtEl>
                                          <p:spTgt spid="180"/>
                                        </p:tgtEl>
                                      </p:cBhvr>
                                    </p:animEffect>
                                  </p:childTnLst>
                                </p:cTn>
                              </p:par>
                              <p:par>
                                <p:cTn id="97" presetID="22" presetClass="entr" presetSubtype="8" fill="hold" grpId="0" nodeType="withEffect">
                                  <p:stCondLst>
                                    <p:cond delay="9300"/>
                                  </p:stCondLst>
                                  <p:childTnLst>
                                    <p:set>
                                      <p:cBhvr>
                                        <p:cTn id="98" dur="1" fill="hold">
                                          <p:stCondLst>
                                            <p:cond delay="0"/>
                                          </p:stCondLst>
                                        </p:cTn>
                                        <p:tgtEl>
                                          <p:spTgt spid="223"/>
                                        </p:tgtEl>
                                        <p:attrNameLst>
                                          <p:attrName>style.visibility</p:attrName>
                                        </p:attrNameLst>
                                      </p:cBhvr>
                                      <p:to>
                                        <p:strVal val="visible"/>
                                      </p:to>
                                    </p:set>
                                    <p:animEffect transition="in" filter="wipe(left)">
                                      <p:cBhvr>
                                        <p:cTn id="99" dur="500"/>
                                        <p:tgtEl>
                                          <p:spTgt spid="2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0" grpId="0" animBg="1"/>
      <p:bldP spid="171" grpId="0" animBg="1"/>
      <p:bldP spid="172" grpId="0" animBg="1"/>
      <p:bldP spid="173" grpId="0" animBg="1"/>
      <p:bldP spid="174" grpId="0" animBg="1"/>
      <p:bldP spid="175" grpId="0"/>
      <p:bldP spid="177" grpId="0" animBg="1"/>
      <p:bldP spid="178" grpId="0" animBg="1"/>
      <p:bldP spid="179" grpId="0" animBg="1"/>
      <p:bldP spid="180" grpId="0" animBg="1"/>
      <p:bldP spid="223" grpId="0"/>
      <p:bldP spid="224" grpId="0"/>
      <p:bldP spid="228" grpId="0"/>
      <p:bldP spid="232" grpId="0"/>
      <p:bldP spid="236" grpId="0"/>
      <p:bldP spid="237" grpId="0" animBg="1"/>
      <p:bldP spid="205" grpId="0"/>
      <p:bldP spid="209"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 name="Group 40"/>
          <p:cNvGrpSpPr/>
          <p:nvPr/>
        </p:nvGrpSpPr>
        <p:grpSpPr>
          <a:xfrm>
            <a:off x="1830847" y="2081585"/>
            <a:ext cx="2599531" cy="3386838"/>
            <a:chOff x="1830847" y="2081585"/>
            <a:chExt cx="2599531" cy="3386838"/>
          </a:xfrm>
        </p:grpSpPr>
        <p:sp>
          <p:nvSpPr>
            <p:cNvPr id="22" name="Freeform 21"/>
            <p:cNvSpPr/>
            <p:nvPr/>
          </p:nvSpPr>
          <p:spPr>
            <a:xfrm>
              <a:off x="1830847" y="2081585"/>
              <a:ext cx="2599531" cy="2599531"/>
            </a:xfrm>
            <a:custGeom>
              <a:avLst/>
              <a:gdLst>
                <a:gd name="connsiteX0" fmla="*/ 0 w 2599531"/>
                <a:gd name="connsiteY0" fmla="*/ 1299766 h 2599531"/>
                <a:gd name="connsiteX1" fmla="*/ 1299766 w 2599531"/>
                <a:gd name="connsiteY1" fmla="*/ 0 h 2599531"/>
                <a:gd name="connsiteX2" fmla="*/ 2599532 w 2599531"/>
                <a:gd name="connsiteY2" fmla="*/ 1299766 h 2599531"/>
                <a:gd name="connsiteX3" fmla="*/ 1299766 w 2599531"/>
                <a:gd name="connsiteY3" fmla="*/ 2599532 h 2599531"/>
                <a:gd name="connsiteX4" fmla="*/ 0 w 2599531"/>
                <a:gd name="connsiteY4" fmla="*/ 1299766 h 2599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9531" h="2599531">
                  <a:moveTo>
                    <a:pt x="0" y="1299766"/>
                  </a:moveTo>
                  <a:cubicBezTo>
                    <a:pt x="0" y="581925"/>
                    <a:pt x="581925" y="0"/>
                    <a:pt x="1299766" y="0"/>
                  </a:cubicBezTo>
                  <a:cubicBezTo>
                    <a:pt x="2017607" y="0"/>
                    <a:pt x="2599532" y="581925"/>
                    <a:pt x="2599532" y="1299766"/>
                  </a:cubicBezTo>
                  <a:cubicBezTo>
                    <a:pt x="2599532" y="2017607"/>
                    <a:pt x="2017607" y="2599532"/>
                    <a:pt x="1299766" y="2599532"/>
                  </a:cubicBezTo>
                  <a:cubicBezTo>
                    <a:pt x="581925" y="2599532"/>
                    <a:pt x="0" y="2017607"/>
                    <a:pt x="0" y="1299766"/>
                  </a:cubicBezTo>
                  <a:close/>
                </a:path>
              </a:pathLst>
            </a:custGeom>
            <a:solidFill>
              <a:schemeClr val="accent1">
                <a:lumMod val="75000"/>
              </a:schemeClr>
            </a:solidFill>
            <a:ln w="25400">
              <a:solidFill>
                <a:schemeClr val="bg1">
                  <a:lumMod val="95000"/>
                </a:schemeClr>
              </a:solid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523754" tIns="456893" rIns="523754" bIns="456893" numCol="1" spcCol="1270" anchor="ctr" anchorCtr="0">
              <a:noAutofit/>
            </a:bodyPr>
            <a:lstStyle/>
            <a:p>
              <a:pPr lvl="0" algn="ctr" defTabSz="2667000">
                <a:lnSpc>
                  <a:spcPct val="90000"/>
                </a:lnSpc>
                <a:spcBef>
                  <a:spcPct val="0"/>
                </a:spcBef>
                <a:spcAft>
                  <a:spcPct val="35000"/>
                </a:spcAft>
              </a:pPr>
              <a:r>
                <a:rPr lang="id-ID" sz="6000" i="0" kern="1200" dirty="0">
                  <a:solidFill>
                    <a:schemeClr val="bg1">
                      <a:lumMod val="95000"/>
                    </a:schemeClr>
                  </a:solidFill>
                  <a:latin typeface="FontAwesome" pitchFamily="2" charset="0"/>
                </a:rPr>
                <a:t></a:t>
              </a:r>
            </a:p>
          </p:txBody>
        </p:sp>
        <p:grpSp>
          <p:nvGrpSpPr>
            <p:cNvPr id="40" name="Group 39"/>
            <p:cNvGrpSpPr/>
            <p:nvPr/>
          </p:nvGrpSpPr>
          <p:grpSpPr>
            <a:xfrm>
              <a:off x="3000969" y="4746111"/>
              <a:ext cx="179388" cy="722312"/>
              <a:chOff x="3000969" y="4746111"/>
              <a:chExt cx="179388" cy="722312"/>
            </a:xfrm>
          </p:grpSpPr>
          <p:sp>
            <p:nvSpPr>
              <p:cNvPr id="9" name="Oval 45"/>
              <p:cNvSpPr>
                <a:spLocks noChangeArrowheads="1"/>
              </p:cNvSpPr>
              <p:nvPr/>
            </p:nvSpPr>
            <p:spPr bwMode="auto">
              <a:xfrm>
                <a:off x="3000969" y="4746111"/>
                <a:ext cx="179388" cy="192088"/>
              </a:xfrm>
              <a:prstGeom prst="ellipse">
                <a:avLst/>
              </a:prstGeom>
              <a:solidFill>
                <a:schemeClr val="accent1">
                  <a:lumMod val="75000"/>
                  <a:alpha val="70000"/>
                </a:schemeClr>
              </a:solidFill>
              <a:ln w="9525">
                <a:noFill/>
                <a:round/>
              </a:ln>
              <a:effectLst>
                <a:outerShdw blurRad="50800" dist="50800" dir="5400000" algn="ctr" rotWithShape="0">
                  <a:srgbClr val="000000">
                    <a:alpha val="0"/>
                  </a:srgbClr>
                </a:outerShdw>
              </a:effectLst>
            </p:spPr>
            <p:txBody>
              <a:bodyPr vert="horz" wrap="square" lIns="91440" tIns="45720" rIns="91440" bIns="45720" numCol="1" anchor="t" anchorCtr="0" compatLnSpc="1"/>
              <a:lstStyle/>
              <a:p>
                <a:endParaRPr lang="en-US"/>
              </a:p>
            </p:txBody>
          </p:sp>
          <p:cxnSp>
            <p:nvCxnSpPr>
              <p:cNvPr id="10" name="Straight Connector 9"/>
              <p:cNvCxnSpPr/>
              <p:nvPr/>
            </p:nvCxnSpPr>
            <p:spPr>
              <a:xfrm rot="5400000">
                <a:off x="2843261" y="5221021"/>
                <a:ext cx="493712" cy="1092"/>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sp>
        <p:nvSpPr>
          <p:cNvPr id="11" name="Title 13"/>
          <p:cNvSpPr txBox="1"/>
          <p:nvPr/>
        </p:nvSpPr>
        <p:spPr>
          <a:xfrm>
            <a:off x="2119080" y="5417373"/>
            <a:ext cx="1973942" cy="76571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a:solidFill>
                  <a:schemeClr val="accent1">
                    <a:lumMod val="75000"/>
                    <a:alpha val="70000"/>
                  </a:schemeClr>
                </a:solidFill>
                <a:latin typeface="+mn-lt"/>
                <a:ea typeface="Roboto" panose="02000000000000000000" pitchFamily="2" charset="0"/>
              </a:rPr>
              <a:t>Social Media</a:t>
            </a:r>
          </a:p>
          <a:p>
            <a:pPr algn="ct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a:t>
            </a:r>
            <a:endParaRPr lang="en-US" sz="1100" dirty="0">
              <a:solidFill>
                <a:schemeClr val="bg1">
                  <a:lumMod val="65000"/>
                </a:schemeClr>
              </a:solidFill>
              <a:latin typeface="+mn-lt"/>
              <a:ea typeface="Roboto" panose="02000000000000000000" pitchFamily="2" charset="0"/>
            </a:endParaRPr>
          </a:p>
        </p:txBody>
      </p:sp>
      <p:grpSp>
        <p:nvGrpSpPr>
          <p:cNvPr id="8" name="Group 7"/>
          <p:cNvGrpSpPr/>
          <p:nvPr/>
        </p:nvGrpSpPr>
        <p:grpSpPr>
          <a:xfrm>
            <a:off x="3910472" y="1827312"/>
            <a:ext cx="3108077" cy="3884225"/>
            <a:chOff x="3910472" y="1827312"/>
            <a:chExt cx="3108077" cy="3884225"/>
          </a:xfrm>
        </p:grpSpPr>
        <p:sp>
          <p:nvSpPr>
            <p:cNvPr id="23" name="Freeform 22"/>
            <p:cNvSpPr/>
            <p:nvPr/>
          </p:nvSpPr>
          <p:spPr>
            <a:xfrm>
              <a:off x="3910472" y="1827312"/>
              <a:ext cx="3108077" cy="3108077"/>
            </a:xfrm>
            <a:custGeom>
              <a:avLst/>
              <a:gdLst>
                <a:gd name="connsiteX0" fmla="*/ 0 w 3108077"/>
                <a:gd name="connsiteY0" fmla="*/ 1554039 h 3108077"/>
                <a:gd name="connsiteX1" fmla="*/ 1554039 w 3108077"/>
                <a:gd name="connsiteY1" fmla="*/ 0 h 3108077"/>
                <a:gd name="connsiteX2" fmla="*/ 3108078 w 3108077"/>
                <a:gd name="connsiteY2" fmla="*/ 1554039 h 3108077"/>
                <a:gd name="connsiteX3" fmla="*/ 1554039 w 3108077"/>
                <a:gd name="connsiteY3" fmla="*/ 3108078 h 3108077"/>
                <a:gd name="connsiteX4" fmla="*/ 0 w 3108077"/>
                <a:gd name="connsiteY4" fmla="*/ 1554039 h 3108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08077" h="3108077">
                  <a:moveTo>
                    <a:pt x="0" y="1554039"/>
                  </a:moveTo>
                  <a:cubicBezTo>
                    <a:pt x="0" y="695767"/>
                    <a:pt x="695767" y="0"/>
                    <a:pt x="1554039" y="0"/>
                  </a:cubicBezTo>
                  <a:cubicBezTo>
                    <a:pt x="2412311" y="0"/>
                    <a:pt x="3108078" y="695767"/>
                    <a:pt x="3108078" y="1554039"/>
                  </a:cubicBezTo>
                  <a:cubicBezTo>
                    <a:pt x="3108078" y="2412311"/>
                    <a:pt x="2412311" y="3108078"/>
                    <a:pt x="1554039" y="3108078"/>
                  </a:cubicBezTo>
                  <a:cubicBezTo>
                    <a:pt x="695767" y="3108078"/>
                    <a:pt x="0" y="2412311"/>
                    <a:pt x="0" y="1554039"/>
                  </a:cubicBezTo>
                  <a:close/>
                </a:path>
              </a:pathLst>
            </a:custGeom>
            <a:solidFill>
              <a:schemeClr val="accent1">
                <a:lumMod val="50000"/>
              </a:schemeClr>
            </a:solidFill>
            <a:ln w="25400">
              <a:solidFill>
                <a:schemeClr val="bg1">
                  <a:lumMod val="95000"/>
                </a:schemeClr>
              </a:solid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598228" tIns="566927" rIns="598228" bIns="566927" numCol="1" spcCol="1270" anchor="ctr" anchorCtr="0">
              <a:noAutofit/>
            </a:bodyPr>
            <a:lstStyle/>
            <a:p>
              <a:pPr lvl="0" algn="ctr" defTabSz="3911600">
                <a:lnSpc>
                  <a:spcPct val="90000"/>
                </a:lnSpc>
                <a:spcBef>
                  <a:spcPct val="0"/>
                </a:spcBef>
                <a:spcAft>
                  <a:spcPct val="35000"/>
                </a:spcAft>
              </a:pPr>
              <a:r>
                <a:rPr lang="id-ID" sz="8800" i="0" kern="1200" dirty="0">
                  <a:solidFill>
                    <a:schemeClr val="bg1">
                      <a:lumMod val="95000"/>
                    </a:schemeClr>
                  </a:solidFill>
                  <a:latin typeface="FontAwesome" pitchFamily="2" charset="0"/>
                </a:rPr>
                <a:t></a:t>
              </a:r>
            </a:p>
          </p:txBody>
        </p:sp>
        <p:sp>
          <p:nvSpPr>
            <p:cNvPr id="12" name="Oval 45"/>
            <p:cNvSpPr>
              <a:spLocks noChangeArrowheads="1"/>
            </p:cNvSpPr>
            <p:nvPr/>
          </p:nvSpPr>
          <p:spPr bwMode="auto">
            <a:xfrm>
              <a:off x="5338230" y="4989225"/>
              <a:ext cx="179388" cy="192088"/>
            </a:xfrm>
            <a:prstGeom prst="ellipse">
              <a:avLst/>
            </a:prstGeom>
            <a:solidFill>
              <a:schemeClr val="accent1">
                <a:lumMod val="50000"/>
              </a:schemeClr>
            </a:solidFill>
            <a:ln w="9525">
              <a:noFill/>
              <a:round/>
            </a:ln>
            <a:effectLst>
              <a:outerShdw blurRad="50800" dist="50800" dir="5400000" algn="ctr" rotWithShape="0">
                <a:srgbClr val="000000">
                  <a:alpha val="0"/>
                </a:srgbClr>
              </a:outerShdw>
            </a:effectLst>
          </p:spPr>
          <p:txBody>
            <a:bodyPr vert="horz" wrap="square" lIns="91440" tIns="45720" rIns="91440" bIns="45720" numCol="1" anchor="t" anchorCtr="0" compatLnSpc="1"/>
            <a:lstStyle/>
            <a:p>
              <a:endParaRPr lang="en-US"/>
            </a:p>
          </p:txBody>
        </p:sp>
        <p:cxnSp>
          <p:nvCxnSpPr>
            <p:cNvPr id="13" name="Straight Connector 12"/>
            <p:cNvCxnSpPr/>
            <p:nvPr/>
          </p:nvCxnSpPr>
          <p:spPr>
            <a:xfrm rot="5400000">
              <a:off x="5180522" y="5464135"/>
              <a:ext cx="493712" cy="1092"/>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14" name="Title 13"/>
          <p:cNvSpPr txBox="1"/>
          <p:nvPr/>
        </p:nvSpPr>
        <p:spPr>
          <a:xfrm>
            <a:off x="4456341" y="5660487"/>
            <a:ext cx="1973942" cy="76571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a:solidFill>
                  <a:schemeClr val="accent1">
                    <a:lumMod val="50000"/>
                  </a:schemeClr>
                </a:solidFill>
                <a:latin typeface="+mn-lt"/>
                <a:ea typeface="Roboto" panose="02000000000000000000" pitchFamily="2" charset="0"/>
              </a:rPr>
              <a:t>Photography</a:t>
            </a:r>
          </a:p>
          <a:p>
            <a:pPr algn="ct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a:t>
            </a:r>
            <a:endParaRPr lang="en-US" sz="1100" dirty="0">
              <a:solidFill>
                <a:schemeClr val="bg1">
                  <a:lumMod val="65000"/>
                </a:schemeClr>
              </a:solidFill>
              <a:latin typeface="+mn-lt"/>
              <a:ea typeface="Roboto" panose="02000000000000000000" pitchFamily="2" charset="0"/>
            </a:endParaRPr>
          </a:p>
        </p:txBody>
      </p:sp>
      <p:grpSp>
        <p:nvGrpSpPr>
          <p:cNvPr id="38" name="Group 37"/>
          <p:cNvGrpSpPr/>
          <p:nvPr/>
        </p:nvGrpSpPr>
        <p:grpSpPr>
          <a:xfrm>
            <a:off x="6498643" y="2241717"/>
            <a:ext cx="2176015" cy="3049132"/>
            <a:chOff x="6498643" y="2241717"/>
            <a:chExt cx="2176015" cy="3049132"/>
          </a:xfrm>
        </p:grpSpPr>
        <p:sp>
          <p:nvSpPr>
            <p:cNvPr id="24" name="Freeform 23"/>
            <p:cNvSpPr/>
            <p:nvPr/>
          </p:nvSpPr>
          <p:spPr>
            <a:xfrm>
              <a:off x="6498643" y="2241717"/>
              <a:ext cx="2176015" cy="2279268"/>
            </a:xfrm>
            <a:custGeom>
              <a:avLst/>
              <a:gdLst>
                <a:gd name="connsiteX0" fmla="*/ 0 w 2176015"/>
                <a:gd name="connsiteY0" fmla="*/ 1139634 h 2279268"/>
                <a:gd name="connsiteX1" fmla="*/ 1088008 w 2176015"/>
                <a:gd name="connsiteY1" fmla="*/ 0 h 2279268"/>
                <a:gd name="connsiteX2" fmla="*/ 2176016 w 2176015"/>
                <a:gd name="connsiteY2" fmla="*/ 1139634 h 2279268"/>
                <a:gd name="connsiteX3" fmla="*/ 1088008 w 2176015"/>
                <a:gd name="connsiteY3" fmla="*/ 2279268 h 2279268"/>
                <a:gd name="connsiteX4" fmla="*/ 0 w 2176015"/>
                <a:gd name="connsiteY4" fmla="*/ 1139634 h 2279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6015" h="2279268">
                  <a:moveTo>
                    <a:pt x="0" y="1139634"/>
                  </a:moveTo>
                  <a:cubicBezTo>
                    <a:pt x="0" y="510232"/>
                    <a:pt x="487118" y="0"/>
                    <a:pt x="1088008" y="0"/>
                  </a:cubicBezTo>
                  <a:cubicBezTo>
                    <a:pt x="1688898" y="0"/>
                    <a:pt x="2176016" y="510232"/>
                    <a:pt x="2176016" y="1139634"/>
                  </a:cubicBezTo>
                  <a:cubicBezTo>
                    <a:pt x="2176016" y="1769036"/>
                    <a:pt x="1688898" y="2279268"/>
                    <a:pt x="1088008" y="2279268"/>
                  </a:cubicBezTo>
                  <a:cubicBezTo>
                    <a:pt x="487118" y="2279268"/>
                    <a:pt x="0" y="1769036"/>
                    <a:pt x="0" y="1139634"/>
                  </a:cubicBezTo>
                  <a:close/>
                </a:path>
              </a:pathLst>
            </a:custGeom>
            <a:solidFill>
              <a:schemeClr val="bg1">
                <a:lumMod val="50000"/>
              </a:schemeClr>
            </a:solidFill>
            <a:ln w="25400">
              <a:solidFill>
                <a:schemeClr val="bg1">
                  <a:lumMod val="95000"/>
                </a:schemeClr>
              </a:solid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61731" tIns="402371" rIns="461731" bIns="402371" numCol="1" spcCol="1270" anchor="ctr" anchorCtr="0">
              <a:noAutofit/>
            </a:bodyPr>
            <a:lstStyle/>
            <a:p>
              <a:pPr lvl="0" algn="ctr" defTabSz="2400300">
                <a:lnSpc>
                  <a:spcPct val="90000"/>
                </a:lnSpc>
                <a:spcBef>
                  <a:spcPct val="0"/>
                </a:spcBef>
                <a:spcAft>
                  <a:spcPct val="35000"/>
                </a:spcAft>
              </a:pPr>
              <a:r>
                <a:rPr lang="id-ID" sz="5400" i="0" kern="1200" dirty="0">
                  <a:solidFill>
                    <a:schemeClr val="bg1">
                      <a:lumMod val="95000"/>
                    </a:schemeClr>
                  </a:solidFill>
                  <a:latin typeface="FontAwesome" pitchFamily="2" charset="0"/>
                </a:rPr>
                <a:t></a:t>
              </a:r>
            </a:p>
          </p:txBody>
        </p:sp>
        <p:sp>
          <p:nvSpPr>
            <p:cNvPr id="15" name="Oval 45"/>
            <p:cNvSpPr>
              <a:spLocks noChangeArrowheads="1"/>
            </p:cNvSpPr>
            <p:nvPr/>
          </p:nvSpPr>
          <p:spPr bwMode="auto">
            <a:xfrm>
              <a:off x="7515827" y="4568537"/>
              <a:ext cx="179388" cy="192088"/>
            </a:xfrm>
            <a:prstGeom prst="ellipse">
              <a:avLst/>
            </a:prstGeom>
            <a:solidFill>
              <a:schemeClr val="bg1">
                <a:lumMod val="50000"/>
              </a:schemeClr>
            </a:solidFill>
            <a:ln w="9525">
              <a:noFill/>
              <a:round/>
            </a:ln>
            <a:effectLst>
              <a:outerShdw blurRad="50800" dist="50800" dir="5400000" algn="ctr" rotWithShape="0">
                <a:srgbClr val="000000">
                  <a:alpha val="0"/>
                </a:srgbClr>
              </a:outerShdw>
            </a:effectLst>
          </p:spPr>
          <p:txBody>
            <a:bodyPr vert="horz" wrap="square" lIns="91440" tIns="45720" rIns="91440" bIns="45720" numCol="1" anchor="t" anchorCtr="0" compatLnSpc="1"/>
            <a:lstStyle/>
            <a:p>
              <a:endParaRPr lang="en-US"/>
            </a:p>
          </p:txBody>
        </p:sp>
        <p:cxnSp>
          <p:nvCxnSpPr>
            <p:cNvPr id="16" name="Straight Connector 15"/>
            <p:cNvCxnSpPr/>
            <p:nvPr/>
          </p:nvCxnSpPr>
          <p:spPr>
            <a:xfrm rot="5400000">
              <a:off x="7358119" y="5043447"/>
              <a:ext cx="493712" cy="1092"/>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17" name="Title 13"/>
          <p:cNvSpPr txBox="1"/>
          <p:nvPr/>
        </p:nvSpPr>
        <p:spPr>
          <a:xfrm>
            <a:off x="6633938" y="5239799"/>
            <a:ext cx="1973942" cy="76571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a:solidFill>
                  <a:schemeClr val="bg1">
                    <a:lumMod val="50000"/>
                  </a:schemeClr>
                </a:solidFill>
                <a:latin typeface="+mn-lt"/>
                <a:ea typeface="Roboto" panose="02000000000000000000" pitchFamily="2" charset="0"/>
              </a:rPr>
              <a:t>Video</a:t>
            </a:r>
          </a:p>
          <a:p>
            <a:pPr algn="ct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a:t>
            </a:r>
            <a:endParaRPr lang="en-US" sz="1100" dirty="0">
              <a:solidFill>
                <a:schemeClr val="bg1">
                  <a:lumMod val="65000"/>
                </a:schemeClr>
              </a:solidFill>
              <a:latin typeface="+mn-lt"/>
              <a:ea typeface="Roboto" panose="02000000000000000000" pitchFamily="2" charset="0"/>
            </a:endParaRPr>
          </a:p>
        </p:txBody>
      </p:sp>
      <p:grpSp>
        <p:nvGrpSpPr>
          <p:cNvPr id="39" name="Group 38"/>
          <p:cNvGrpSpPr/>
          <p:nvPr/>
        </p:nvGrpSpPr>
        <p:grpSpPr>
          <a:xfrm>
            <a:off x="8154753" y="2481354"/>
            <a:ext cx="1799993" cy="2418047"/>
            <a:chOff x="8154753" y="2481354"/>
            <a:chExt cx="1799993" cy="2418047"/>
          </a:xfrm>
        </p:grpSpPr>
        <p:sp>
          <p:nvSpPr>
            <p:cNvPr id="25" name="Freeform 24"/>
            <p:cNvSpPr/>
            <p:nvPr/>
          </p:nvSpPr>
          <p:spPr>
            <a:xfrm>
              <a:off x="8154753" y="2481354"/>
              <a:ext cx="1799993" cy="1799993"/>
            </a:xfrm>
            <a:custGeom>
              <a:avLst/>
              <a:gdLst>
                <a:gd name="connsiteX0" fmla="*/ 0 w 1799993"/>
                <a:gd name="connsiteY0" fmla="*/ 899997 h 1799993"/>
                <a:gd name="connsiteX1" fmla="*/ 899997 w 1799993"/>
                <a:gd name="connsiteY1" fmla="*/ 0 h 1799993"/>
                <a:gd name="connsiteX2" fmla="*/ 1799994 w 1799993"/>
                <a:gd name="connsiteY2" fmla="*/ 899997 h 1799993"/>
                <a:gd name="connsiteX3" fmla="*/ 899997 w 1799993"/>
                <a:gd name="connsiteY3" fmla="*/ 1799994 h 1799993"/>
                <a:gd name="connsiteX4" fmla="*/ 0 w 1799993"/>
                <a:gd name="connsiteY4" fmla="*/ 899997 h 1799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9993" h="1799993">
                  <a:moveTo>
                    <a:pt x="0" y="899997"/>
                  </a:moveTo>
                  <a:cubicBezTo>
                    <a:pt x="0" y="402942"/>
                    <a:pt x="402942" y="0"/>
                    <a:pt x="899997" y="0"/>
                  </a:cubicBezTo>
                  <a:cubicBezTo>
                    <a:pt x="1397052" y="0"/>
                    <a:pt x="1799994" y="402942"/>
                    <a:pt x="1799994" y="899997"/>
                  </a:cubicBezTo>
                  <a:cubicBezTo>
                    <a:pt x="1799994" y="1397052"/>
                    <a:pt x="1397052" y="1799994"/>
                    <a:pt x="899997" y="1799994"/>
                  </a:cubicBezTo>
                  <a:cubicBezTo>
                    <a:pt x="402942" y="1799994"/>
                    <a:pt x="0" y="1397052"/>
                    <a:pt x="0" y="899997"/>
                  </a:cubicBezTo>
                  <a:close/>
                </a:path>
              </a:pathLst>
            </a:custGeom>
            <a:solidFill>
              <a:schemeClr val="bg2">
                <a:lumMod val="75000"/>
              </a:schemeClr>
            </a:solidFill>
            <a:ln w="25400">
              <a:solidFill>
                <a:schemeClr val="bg1">
                  <a:lumMod val="95000"/>
                </a:schemeClr>
              </a:solid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06664" tIns="319483" rIns="406664" bIns="319483" numCol="1" spcCol="1270" anchor="ctr" anchorCtr="0">
              <a:noAutofit/>
            </a:bodyPr>
            <a:lstStyle/>
            <a:p>
              <a:pPr lvl="0" algn="ctr" defTabSz="1955800">
                <a:lnSpc>
                  <a:spcPct val="90000"/>
                </a:lnSpc>
                <a:spcBef>
                  <a:spcPct val="0"/>
                </a:spcBef>
                <a:spcAft>
                  <a:spcPct val="35000"/>
                </a:spcAft>
              </a:pPr>
              <a:r>
                <a:rPr lang="id-ID" sz="4400" i="0" kern="1200" dirty="0">
                  <a:solidFill>
                    <a:schemeClr val="bg1">
                      <a:lumMod val="95000"/>
                    </a:schemeClr>
                  </a:solidFill>
                  <a:latin typeface="FontAwesome" pitchFamily="2" charset="0"/>
                </a:rPr>
                <a:t></a:t>
              </a:r>
            </a:p>
          </p:txBody>
        </p:sp>
        <p:sp>
          <p:nvSpPr>
            <p:cNvPr id="18" name="Oval 45"/>
            <p:cNvSpPr>
              <a:spLocks noChangeArrowheads="1"/>
            </p:cNvSpPr>
            <p:nvPr/>
          </p:nvSpPr>
          <p:spPr bwMode="auto">
            <a:xfrm>
              <a:off x="9003107" y="4310801"/>
              <a:ext cx="179388" cy="192088"/>
            </a:xfrm>
            <a:prstGeom prst="ellipse">
              <a:avLst/>
            </a:prstGeom>
            <a:solidFill>
              <a:schemeClr val="bg2">
                <a:lumMod val="75000"/>
              </a:schemeClr>
            </a:solidFill>
            <a:ln w="9525">
              <a:noFill/>
              <a:round/>
            </a:ln>
            <a:effectLst>
              <a:outerShdw blurRad="50800" dist="50800" dir="5400000" algn="ctr" rotWithShape="0">
                <a:srgbClr val="000000">
                  <a:alpha val="0"/>
                </a:srgbClr>
              </a:outerShdw>
            </a:effectLst>
          </p:spPr>
          <p:txBody>
            <a:bodyPr vert="horz" wrap="square" lIns="91440" tIns="45720" rIns="91440" bIns="45720" numCol="1" anchor="t" anchorCtr="0" compatLnSpc="1"/>
            <a:lstStyle/>
            <a:p>
              <a:endParaRPr lang="en-US"/>
            </a:p>
          </p:txBody>
        </p:sp>
        <p:cxnSp>
          <p:nvCxnSpPr>
            <p:cNvPr id="19" name="Straight Connector 18"/>
            <p:cNvCxnSpPr/>
            <p:nvPr/>
          </p:nvCxnSpPr>
          <p:spPr>
            <a:xfrm rot="5400000">
              <a:off x="8912255" y="4718855"/>
              <a:ext cx="360000" cy="1092"/>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20" name="Title 13"/>
          <p:cNvSpPr txBox="1"/>
          <p:nvPr/>
        </p:nvSpPr>
        <p:spPr>
          <a:xfrm>
            <a:off x="8121218" y="4836919"/>
            <a:ext cx="1973942" cy="76571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a:solidFill>
                  <a:schemeClr val="bg2">
                    <a:lumMod val="75000"/>
                  </a:schemeClr>
                </a:solidFill>
                <a:latin typeface="+mn-lt"/>
                <a:ea typeface="Roboto" panose="02000000000000000000" pitchFamily="2" charset="0"/>
              </a:rPr>
              <a:t>Audio</a:t>
            </a:r>
          </a:p>
          <a:p>
            <a:pPr algn="ct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a:t>
            </a:r>
            <a:endParaRPr lang="en-US" sz="1100" dirty="0">
              <a:solidFill>
                <a:schemeClr val="bg1">
                  <a:lumMod val="65000"/>
                </a:schemeClr>
              </a:solidFill>
              <a:latin typeface="+mn-lt"/>
              <a:ea typeface="Roboto" panose="02000000000000000000" pitchFamily="2" charset="0"/>
            </a:endParaRPr>
          </a:p>
        </p:txBody>
      </p:sp>
      <p:grpSp>
        <p:nvGrpSpPr>
          <p:cNvPr id="27" name="Group 26"/>
          <p:cNvGrpSpPr/>
          <p:nvPr/>
        </p:nvGrpSpPr>
        <p:grpSpPr>
          <a:xfrm>
            <a:off x="11438810" y="175818"/>
            <a:ext cx="542322" cy="662567"/>
            <a:chOff x="11438810" y="175818"/>
            <a:chExt cx="542322" cy="662567"/>
          </a:xfrm>
        </p:grpSpPr>
        <p:sp>
          <p:nvSpPr>
            <p:cNvPr id="28" name="Oval 27"/>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Oval 28"/>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Oval 29"/>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Oval 30"/>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TextBox 31"/>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12</a:t>
              </a:r>
            </a:p>
          </p:txBody>
        </p:sp>
      </p:grpSp>
      <p:sp>
        <p:nvSpPr>
          <p:cNvPr id="33"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Our Services</a:t>
            </a:r>
            <a:endParaRPr lang="en-US" sz="3600" dirty="0">
              <a:solidFill>
                <a:schemeClr val="bg2">
                  <a:lumMod val="50000"/>
                </a:schemeClr>
              </a:solidFill>
            </a:endParaRPr>
          </a:p>
        </p:txBody>
      </p:sp>
      <p:sp>
        <p:nvSpPr>
          <p:cNvPr id="37"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42" name="Group 41"/>
          <p:cNvGrpSpPr/>
          <p:nvPr/>
        </p:nvGrpSpPr>
        <p:grpSpPr>
          <a:xfrm>
            <a:off x="5556768" y="844754"/>
            <a:ext cx="1440000" cy="58058"/>
            <a:chOff x="4616262" y="2307771"/>
            <a:chExt cx="2349876" cy="58058"/>
          </a:xfrm>
        </p:grpSpPr>
        <p:sp>
          <p:nvSpPr>
            <p:cNvPr id="43" name="Rectangle 42"/>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ectangle 43"/>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p:cTn id="7" dur="1000" fill="hold"/>
                                        <p:tgtEl>
                                          <p:spTgt spid="27"/>
                                        </p:tgtEl>
                                        <p:attrNameLst>
                                          <p:attrName>ppt_w</p:attrName>
                                        </p:attrNameLst>
                                      </p:cBhvr>
                                      <p:tavLst>
                                        <p:tav tm="0">
                                          <p:val>
                                            <p:fltVal val="0"/>
                                          </p:val>
                                        </p:tav>
                                        <p:tav tm="100000">
                                          <p:val>
                                            <p:strVal val="#ppt_w"/>
                                          </p:val>
                                        </p:tav>
                                      </p:tavLst>
                                    </p:anim>
                                    <p:anim calcmode="lin" valueType="num">
                                      <p:cBhvr>
                                        <p:cTn id="8" dur="1000" fill="hold"/>
                                        <p:tgtEl>
                                          <p:spTgt spid="27"/>
                                        </p:tgtEl>
                                        <p:attrNameLst>
                                          <p:attrName>ppt_h</p:attrName>
                                        </p:attrNameLst>
                                      </p:cBhvr>
                                      <p:tavLst>
                                        <p:tav tm="0">
                                          <p:val>
                                            <p:fltVal val="0"/>
                                          </p:val>
                                        </p:tav>
                                        <p:tav tm="100000">
                                          <p:val>
                                            <p:strVal val="#ppt_h"/>
                                          </p:val>
                                        </p:tav>
                                      </p:tavLst>
                                    </p:anim>
                                    <p:anim calcmode="lin" valueType="num">
                                      <p:cBhvr>
                                        <p:cTn id="9" dur="1000" fill="hold"/>
                                        <p:tgtEl>
                                          <p:spTgt spid="27"/>
                                        </p:tgtEl>
                                        <p:attrNameLst>
                                          <p:attrName>style.rotation</p:attrName>
                                        </p:attrNameLst>
                                      </p:cBhvr>
                                      <p:tavLst>
                                        <p:tav tm="0">
                                          <p:val>
                                            <p:fltVal val="90"/>
                                          </p:val>
                                        </p:tav>
                                        <p:tav tm="100000">
                                          <p:val>
                                            <p:fltVal val="0"/>
                                          </p:val>
                                        </p:tav>
                                      </p:tavLst>
                                    </p:anim>
                                    <p:animEffect transition="in" filter="fade">
                                      <p:cBhvr>
                                        <p:cTn id="10" dur="1000"/>
                                        <p:tgtEl>
                                          <p:spTgt spid="27"/>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3"/>
                                        </p:tgtEl>
                                        <p:attrNameLst>
                                          <p:attrName>style.visibility</p:attrName>
                                        </p:attrNameLst>
                                      </p:cBhvr>
                                      <p:to>
                                        <p:strVal val="visible"/>
                                      </p:to>
                                    </p:set>
                                    <p:animEffect transition="in" filter="wipe(up)">
                                      <p:cBhvr>
                                        <p:cTn id="13" dur="1000"/>
                                        <p:tgtEl>
                                          <p:spTgt spid="33"/>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2"/>
                                        </p:tgtEl>
                                        <p:attrNameLst>
                                          <p:attrName>style.visibility</p:attrName>
                                        </p:attrNameLst>
                                      </p:cBhvr>
                                      <p:to>
                                        <p:strVal val="visible"/>
                                      </p:to>
                                    </p:set>
                                    <p:animEffect transition="in" filter="barn(inVertical)">
                                      <p:cBhvr>
                                        <p:cTn id="16" dur="1000"/>
                                        <p:tgtEl>
                                          <p:spTgt spid="42"/>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37"/>
                                        </p:tgtEl>
                                        <p:attrNameLst>
                                          <p:attrName>style.visibility</p:attrName>
                                        </p:attrNameLst>
                                      </p:cBhvr>
                                      <p:to>
                                        <p:strVal val="visible"/>
                                      </p:to>
                                    </p:set>
                                    <p:animEffect transition="in" filter="wipe(down)">
                                      <p:cBhvr>
                                        <p:cTn id="19" dur="1000"/>
                                        <p:tgtEl>
                                          <p:spTgt spid="37"/>
                                        </p:tgtEl>
                                      </p:cBhvr>
                                    </p:animEffect>
                                  </p:childTnLst>
                                </p:cTn>
                              </p:par>
                              <p:par>
                                <p:cTn id="20" presetID="22" presetClass="entr" presetSubtype="4" fill="hold" nodeType="withEffect">
                                  <p:stCondLst>
                                    <p:cond delay="2000"/>
                                  </p:stCondLst>
                                  <p:childTnLst>
                                    <p:set>
                                      <p:cBhvr>
                                        <p:cTn id="21" dur="1" fill="hold">
                                          <p:stCondLst>
                                            <p:cond delay="0"/>
                                          </p:stCondLst>
                                        </p:cTn>
                                        <p:tgtEl>
                                          <p:spTgt spid="41"/>
                                        </p:tgtEl>
                                        <p:attrNameLst>
                                          <p:attrName>style.visibility</p:attrName>
                                        </p:attrNameLst>
                                      </p:cBhvr>
                                      <p:to>
                                        <p:strVal val="visible"/>
                                      </p:to>
                                    </p:set>
                                    <p:animEffect transition="in" filter="wipe(down)">
                                      <p:cBhvr>
                                        <p:cTn id="22" dur="1000"/>
                                        <p:tgtEl>
                                          <p:spTgt spid="41"/>
                                        </p:tgtEl>
                                      </p:cBhvr>
                                    </p:animEffect>
                                  </p:childTnLst>
                                </p:cTn>
                              </p:par>
                              <p:par>
                                <p:cTn id="23" presetID="22" presetClass="entr" presetSubtype="4" fill="hold" grpId="0" nodeType="withEffect">
                                  <p:stCondLst>
                                    <p:cond delay="3000"/>
                                  </p:stCondLst>
                                  <p:childTnLst>
                                    <p:set>
                                      <p:cBhvr>
                                        <p:cTn id="24" dur="1" fill="hold">
                                          <p:stCondLst>
                                            <p:cond delay="0"/>
                                          </p:stCondLst>
                                        </p:cTn>
                                        <p:tgtEl>
                                          <p:spTgt spid="11"/>
                                        </p:tgtEl>
                                        <p:attrNameLst>
                                          <p:attrName>style.visibility</p:attrName>
                                        </p:attrNameLst>
                                      </p:cBhvr>
                                      <p:to>
                                        <p:strVal val="visible"/>
                                      </p:to>
                                    </p:set>
                                    <p:animEffect transition="in" filter="wipe(down)">
                                      <p:cBhvr>
                                        <p:cTn id="25" dur="500"/>
                                        <p:tgtEl>
                                          <p:spTgt spid="11"/>
                                        </p:tgtEl>
                                      </p:cBhvr>
                                    </p:animEffect>
                                  </p:childTnLst>
                                </p:cTn>
                              </p:par>
                              <p:par>
                                <p:cTn id="26" presetID="22" presetClass="entr" presetSubtype="4" fill="hold" nodeType="withEffect">
                                  <p:stCondLst>
                                    <p:cond delay="3400"/>
                                  </p:stCondLst>
                                  <p:childTnLst>
                                    <p:set>
                                      <p:cBhvr>
                                        <p:cTn id="27" dur="1" fill="hold">
                                          <p:stCondLst>
                                            <p:cond delay="0"/>
                                          </p:stCondLst>
                                        </p:cTn>
                                        <p:tgtEl>
                                          <p:spTgt spid="8"/>
                                        </p:tgtEl>
                                        <p:attrNameLst>
                                          <p:attrName>style.visibility</p:attrName>
                                        </p:attrNameLst>
                                      </p:cBhvr>
                                      <p:to>
                                        <p:strVal val="visible"/>
                                      </p:to>
                                    </p:set>
                                    <p:animEffect transition="in" filter="wipe(down)">
                                      <p:cBhvr>
                                        <p:cTn id="28" dur="1000"/>
                                        <p:tgtEl>
                                          <p:spTgt spid="8"/>
                                        </p:tgtEl>
                                      </p:cBhvr>
                                    </p:animEffect>
                                  </p:childTnLst>
                                </p:cTn>
                              </p:par>
                              <p:par>
                                <p:cTn id="29" presetID="22" presetClass="entr" presetSubtype="4" fill="hold" grpId="0" nodeType="withEffect">
                                  <p:stCondLst>
                                    <p:cond delay="4400"/>
                                  </p:stCondLst>
                                  <p:childTnLst>
                                    <p:set>
                                      <p:cBhvr>
                                        <p:cTn id="30" dur="1" fill="hold">
                                          <p:stCondLst>
                                            <p:cond delay="0"/>
                                          </p:stCondLst>
                                        </p:cTn>
                                        <p:tgtEl>
                                          <p:spTgt spid="14"/>
                                        </p:tgtEl>
                                        <p:attrNameLst>
                                          <p:attrName>style.visibility</p:attrName>
                                        </p:attrNameLst>
                                      </p:cBhvr>
                                      <p:to>
                                        <p:strVal val="visible"/>
                                      </p:to>
                                    </p:set>
                                    <p:animEffect transition="in" filter="wipe(down)">
                                      <p:cBhvr>
                                        <p:cTn id="31" dur="500"/>
                                        <p:tgtEl>
                                          <p:spTgt spid="14"/>
                                        </p:tgtEl>
                                      </p:cBhvr>
                                    </p:animEffect>
                                  </p:childTnLst>
                                </p:cTn>
                              </p:par>
                              <p:par>
                                <p:cTn id="32" presetID="22" presetClass="entr" presetSubtype="4" fill="hold" nodeType="withEffect">
                                  <p:stCondLst>
                                    <p:cond delay="5000"/>
                                  </p:stCondLst>
                                  <p:childTnLst>
                                    <p:set>
                                      <p:cBhvr>
                                        <p:cTn id="33" dur="1" fill="hold">
                                          <p:stCondLst>
                                            <p:cond delay="0"/>
                                          </p:stCondLst>
                                        </p:cTn>
                                        <p:tgtEl>
                                          <p:spTgt spid="38"/>
                                        </p:tgtEl>
                                        <p:attrNameLst>
                                          <p:attrName>style.visibility</p:attrName>
                                        </p:attrNameLst>
                                      </p:cBhvr>
                                      <p:to>
                                        <p:strVal val="visible"/>
                                      </p:to>
                                    </p:set>
                                    <p:animEffect transition="in" filter="wipe(down)">
                                      <p:cBhvr>
                                        <p:cTn id="34" dur="1000"/>
                                        <p:tgtEl>
                                          <p:spTgt spid="38"/>
                                        </p:tgtEl>
                                      </p:cBhvr>
                                    </p:animEffect>
                                  </p:childTnLst>
                                </p:cTn>
                              </p:par>
                              <p:par>
                                <p:cTn id="35" presetID="22" presetClass="entr" presetSubtype="4" fill="hold" grpId="0" nodeType="withEffect">
                                  <p:stCondLst>
                                    <p:cond delay="6000"/>
                                  </p:stCondLst>
                                  <p:childTnLst>
                                    <p:set>
                                      <p:cBhvr>
                                        <p:cTn id="36" dur="1" fill="hold">
                                          <p:stCondLst>
                                            <p:cond delay="0"/>
                                          </p:stCondLst>
                                        </p:cTn>
                                        <p:tgtEl>
                                          <p:spTgt spid="17"/>
                                        </p:tgtEl>
                                        <p:attrNameLst>
                                          <p:attrName>style.visibility</p:attrName>
                                        </p:attrNameLst>
                                      </p:cBhvr>
                                      <p:to>
                                        <p:strVal val="visible"/>
                                      </p:to>
                                    </p:set>
                                    <p:animEffect transition="in" filter="wipe(down)">
                                      <p:cBhvr>
                                        <p:cTn id="37" dur="500"/>
                                        <p:tgtEl>
                                          <p:spTgt spid="17"/>
                                        </p:tgtEl>
                                      </p:cBhvr>
                                    </p:animEffect>
                                  </p:childTnLst>
                                </p:cTn>
                              </p:par>
                              <p:par>
                                <p:cTn id="38" presetID="22" presetClass="entr" presetSubtype="4" fill="hold" nodeType="withEffect">
                                  <p:stCondLst>
                                    <p:cond delay="6500"/>
                                  </p:stCondLst>
                                  <p:childTnLst>
                                    <p:set>
                                      <p:cBhvr>
                                        <p:cTn id="39" dur="1" fill="hold">
                                          <p:stCondLst>
                                            <p:cond delay="0"/>
                                          </p:stCondLst>
                                        </p:cTn>
                                        <p:tgtEl>
                                          <p:spTgt spid="39"/>
                                        </p:tgtEl>
                                        <p:attrNameLst>
                                          <p:attrName>style.visibility</p:attrName>
                                        </p:attrNameLst>
                                      </p:cBhvr>
                                      <p:to>
                                        <p:strVal val="visible"/>
                                      </p:to>
                                    </p:set>
                                    <p:animEffect transition="in" filter="wipe(down)">
                                      <p:cBhvr>
                                        <p:cTn id="40" dur="1000"/>
                                        <p:tgtEl>
                                          <p:spTgt spid="39"/>
                                        </p:tgtEl>
                                      </p:cBhvr>
                                    </p:animEffect>
                                  </p:childTnLst>
                                </p:cTn>
                              </p:par>
                              <p:par>
                                <p:cTn id="41" presetID="22" presetClass="entr" presetSubtype="4" fill="hold" grpId="0" nodeType="withEffect">
                                  <p:stCondLst>
                                    <p:cond delay="7500"/>
                                  </p:stCondLst>
                                  <p:childTnLst>
                                    <p:set>
                                      <p:cBhvr>
                                        <p:cTn id="42" dur="1" fill="hold">
                                          <p:stCondLst>
                                            <p:cond delay="0"/>
                                          </p:stCondLst>
                                        </p:cTn>
                                        <p:tgtEl>
                                          <p:spTgt spid="20"/>
                                        </p:tgtEl>
                                        <p:attrNameLst>
                                          <p:attrName>style.visibility</p:attrName>
                                        </p:attrNameLst>
                                      </p:cBhvr>
                                      <p:to>
                                        <p:strVal val="visible"/>
                                      </p:to>
                                    </p:set>
                                    <p:animEffect transition="in" filter="wipe(down)">
                                      <p:cBhvr>
                                        <p:cTn id="43"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4" grpId="0"/>
      <p:bldP spid="17" grpId="0"/>
      <p:bldP spid="20" grpId="0"/>
      <p:bldP spid="33" grpId="0"/>
      <p:bldP spid="37"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0" y="1970874"/>
            <a:ext cx="12192000" cy="3979983"/>
            <a:chOff x="0" y="1970874"/>
            <a:chExt cx="12192000" cy="3979983"/>
          </a:xfrm>
        </p:grpSpPr>
        <p:sp>
          <p:nvSpPr>
            <p:cNvPr id="18" name="Rectangle 17"/>
            <p:cNvSpPr/>
            <p:nvPr/>
          </p:nvSpPr>
          <p:spPr>
            <a:xfrm>
              <a:off x="0" y="1978535"/>
              <a:ext cx="12192000" cy="3972322"/>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Rectangle 44"/>
            <p:cNvSpPr/>
            <p:nvPr/>
          </p:nvSpPr>
          <p:spPr>
            <a:xfrm>
              <a:off x="0" y="1970874"/>
              <a:ext cx="12192000" cy="3972322"/>
            </a:xfrm>
            <a:prstGeom prst="rect">
              <a:avLst/>
            </a:prstGeom>
            <a:solidFill>
              <a:schemeClr val="accent1">
                <a:lumMod val="50000"/>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19" name="Straight Connector 18"/>
          <p:cNvCxnSpPr/>
          <p:nvPr/>
        </p:nvCxnSpPr>
        <p:spPr>
          <a:xfrm>
            <a:off x="5898576" y="2440117"/>
            <a:ext cx="0" cy="3088473"/>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0" name="Group 19"/>
          <p:cNvGrpSpPr/>
          <p:nvPr/>
        </p:nvGrpSpPr>
        <p:grpSpPr>
          <a:xfrm>
            <a:off x="943320" y="2529077"/>
            <a:ext cx="720000" cy="720000"/>
            <a:chOff x="6325956" y="1809336"/>
            <a:chExt cx="1588229" cy="1588229"/>
          </a:xfrm>
        </p:grpSpPr>
        <p:sp>
          <p:nvSpPr>
            <p:cNvPr id="21" name="Oval 20"/>
            <p:cNvSpPr/>
            <p:nvPr/>
          </p:nvSpPr>
          <p:spPr>
            <a:xfrm>
              <a:off x="6325956" y="1809336"/>
              <a:ext cx="1588229" cy="1588229"/>
            </a:xfrm>
            <a:prstGeom prst="ellipse">
              <a:avLst/>
            </a:prstGeom>
            <a:solidFill>
              <a:schemeClr val="bg2">
                <a:lumMod val="90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22"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200" i="0" kern="1200" dirty="0">
                  <a:solidFill>
                    <a:schemeClr val="bg1">
                      <a:lumMod val="95000"/>
                    </a:schemeClr>
                  </a:solidFill>
                  <a:latin typeface="FontAwesome" pitchFamily="2" charset="0"/>
                </a:rPr>
                <a:t></a:t>
              </a:r>
              <a:endParaRPr lang="id-ID" sz="2400" i="0" kern="1200" dirty="0">
                <a:solidFill>
                  <a:schemeClr val="bg1">
                    <a:lumMod val="95000"/>
                  </a:schemeClr>
                </a:solidFill>
                <a:latin typeface="FontAwesome" pitchFamily="2" charset="0"/>
              </a:endParaRPr>
            </a:p>
          </p:txBody>
        </p:sp>
      </p:grpSp>
      <p:grpSp>
        <p:nvGrpSpPr>
          <p:cNvPr id="23" name="Group 22"/>
          <p:cNvGrpSpPr/>
          <p:nvPr/>
        </p:nvGrpSpPr>
        <p:grpSpPr>
          <a:xfrm>
            <a:off x="936740" y="3680255"/>
            <a:ext cx="720000" cy="720000"/>
            <a:chOff x="6325956" y="1852024"/>
            <a:chExt cx="1588229" cy="1588229"/>
          </a:xfrm>
        </p:grpSpPr>
        <p:sp>
          <p:nvSpPr>
            <p:cNvPr id="24" name="Oval 23"/>
            <p:cNvSpPr/>
            <p:nvPr/>
          </p:nvSpPr>
          <p:spPr>
            <a:xfrm>
              <a:off x="6325956" y="1852024"/>
              <a:ext cx="1588229" cy="1588229"/>
            </a:xfrm>
            <a:prstGeom prst="ellipse">
              <a:avLst/>
            </a:prstGeom>
            <a:solidFill>
              <a:schemeClr val="bg2">
                <a:lumMod val="50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25" name="Oval 4"/>
            <p:cNvSpPr/>
            <p:nvPr/>
          </p:nvSpPr>
          <p:spPr>
            <a:xfrm>
              <a:off x="6483676" y="1967056"/>
              <a:ext cx="1272787" cy="1272787"/>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r>
                <a:rPr lang="id-ID" sz="2800" i="0" dirty="0">
                  <a:solidFill>
                    <a:schemeClr val="bg1">
                      <a:lumMod val="95000"/>
                    </a:schemeClr>
                  </a:solidFill>
                  <a:latin typeface="FontAwesome" pitchFamily="2" charset="0"/>
                </a:rPr>
                <a:t></a:t>
              </a:r>
            </a:p>
          </p:txBody>
        </p:sp>
      </p:grpSp>
      <p:grpSp>
        <p:nvGrpSpPr>
          <p:cNvPr id="26" name="Group 25"/>
          <p:cNvGrpSpPr/>
          <p:nvPr/>
        </p:nvGrpSpPr>
        <p:grpSpPr>
          <a:xfrm>
            <a:off x="936739" y="4737089"/>
            <a:ext cx="720000" cy="720000"/>
            <a:chOff x="6325956" y="1809336"/>
            <a:chExt cx="1588229" cy="1588229"/>
          </a:xfrm>
        </p:grpSpPr>
        <p:sp>
          <p:nvSpPr>
            <p:cNvPr id="27" name="Oval 26"/>
            <p:cNvSpPr/>
            <p:nvPr/>
          </p:nvSpPr>
          <p:spPr>
            <a:xfrm>
              <a:off x="6325956" y="1809336"/>
              <a:ext cx="1588229" cy="1588229"/>
            </a:xfrm>
            <a:prstGeom prst="ellipse">
              <a:avLst/>
            </a:prstGeom>
            <a:solidFill>
              <a:schemeClr val="tx1">
                <a:lumMod val="85000"/>
                <a:lumOff val="15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28"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defTabSz="1955800">
                <a:lnSpc>
                  <a:spcPct val="90000"/>
                </a:lnSpc>
                <a:spcBef>
                  <a:spcPct val="0"/>
                </a:spcBef>
                <a:spcAft>
                  <a:spcPct val="35000"/>
                </a:spcAft>
              </a:pPr>
              <a:r>
                <a:rPr lang="id-ID" sz="2800" i="0" dirty="0">
                  <a:solidFill>
                    <a:schemeClr val="bg1">
                      <a:lumMod val="95000"/>
                    </a:schemeClr>
                  </a:solidFill>
                  <a:latin typeface="FontAwesome" pitchFamily="2" charset="0"/>
                </a:rPr>
                <a:t></a:t>
              </a:r>
            </a:p>
          </p:txBody>
        </p:sp>
      </p:grpSp>
      <p:grpSp>
        <p:nvGrpSpPr>
          <p:cNvPr id="29" name="Group 28"/>
          <p:cNvGrpSpPr/>
          <p:nvPr/>
        </p:nvGrpSpPr>
        <p:grpSpPr>
          <a:xfrm>
            <a:off x="6399986" y="2529077"/>
            <a:ext cx="720000" cy="720000"/>
            <a:chOff x="6325956" y="1809336"/>
            <a:chExt cx="1588229" cy="1588229"/>
          </a:xfrm>
        </p:grpSpPr>
        <p:sp>
          <p:nvSpPr>
            <p:cNvPr id="30" name="Oval 29"/>
            <p:cNvSpPr/>
            <p:nvPr/>
          </p:nvSpPr>
          <p:spPr>
            <a:xfrm>
              <a:off x="6325956" y="1809336"/>
              <a:ext cx="1588229" cy="1588229"/>
            </a:xfrm>
            <a:prstGeom prst="ellipse">
              <a:avLst/>
            </a:prstGeom>
            <a:solidFill>
              <a:schemeClr val="accent1">
                <a:lumMod val="60000"/>
                <a:lumOff val="40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31"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2800" i="0" dirty="0">
                  <a:solidFill>
                    <a:schemeClr val="bg1">
                      <a:lumMod val="95000"/>
                    </a:schemeClr>
                  </a:solidFill>
                  <a:latin typeface="FontAwesome" pitchFamily="2" charset="0"/>
                </a:rPr>
                <a:t></a:t>
              </a:r>
            </a:p>
          </p:txBody>
        </p:sp>
      </p:grpSp>
      <p:grpSp>
        <p:nvGrpSpPr>
          <p:cNvPr id="32" name="Group 31"/>
          <p:cNvGrpSpPr/>
          <p:nvPr/>
        </p:nvGrpSpPr>
        <p:grpSpPr>
          <a:xfrm>
            <a:off x="6393406" y="3680255"/>
            <a:ext cx="720000" cy="720000"/>
            <a:chOff x="6325956" y="1852024"/>
            <a:chExt cx="1588229" cy="1588229"/>
          </a:xfrm>
        </p:grpSpPr>
        <p:sp>
          <p:nvSpPr>
            <p:cNvPr id="33" name="Oval 32"/>
            <p:cNvSpPr/>
            <p:nvPr/>
          </p:nvSpPr>
          <p:spPr>
            <a:xfrm>
              <a:off x="6325956" y="1852024"/>
              <a:ext cx="1588229" cy="1588229"/>
            </a:xfrm>
            <a:prstGeom prst="ellipse">
              <a:avLst/>
            </a:prstGeom>
            <a:solidFill>
              <a:schemeClr val="accent1">
                <a:lumMod val="75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34"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200" dirty="0">
                  <a:solidFill>
                    <a:schemeClr val="bg1">
                      <a:lumMod val="95000"/>
                    </a:schemeClr>
                  </a:solidFill>
                  <a:latin typeface="FontAwesome" pitchFamily="2" charset="0"/>
                </a:rPr>
                <a:t></a:t>
              </a:r>
              <a:endParaRPr lang="id-ID" sz="2400" kern="1200" dirty="0">
                <a:solidFill>
                  <a:schemeClr val="bg1">
                    <a:lumMod val="95000"/>
                  </a:schemeClr>
                </a:solidFill>
                <a:latin typeface="FontAwesome" pitchFamily="2" charset="0"/>
              </a:endParaRPr>
            </a:p>
          </p:txBody>
        </p:sp>
      </p:grpSp>
      <p:grpSp>
        <p:nvGrpSpPr>
          <p:cNvPr id="35" name="Group 34"/>
          <p:cNvGrpSpPr/>
          <p:nvPr/>
        </p:nvGrpSpPr>
        <p:grpSpPr>
          <a:xfrm>
            <a:off x="6393405" y="4737089"/>
            <a:ext cx="720000" cy="720000"/>
            <a:chOff x="6325956" y="1809336"/>
            <a:chExt cx="1588229" cy="1588229"/>
          </a:xfrm>
        </p:grpSpPr>
        <p:sp>
          <p:nvSpPr>
            <p:cNvPr id="36" name="Oval 35"/>
            <p:cNvSpPr/>
            <p:nvPr/>
          </p:nvSpPr>
          <p:spPr>
            <a:xfrm>
              <a:off x="6325956" y="1809336"/>
              <a:ext cx="1588229" cy="1588229"/>
            </a:xfrm>
            <a:prstGeom prst="ellipse">
              <a:avLst/>
            </a:prstGeom>
            <a:solidFill>
              <a:schemeClr val="tx2">
                <a:lumMod val="75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37"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200" dirty="0">
                  <a:solidFill>
                    <a:schemeClr val="bg1">
                      <a:lumMod val="95000"/>
                    </a:schemeClr>
                  </a:solidFill>
                  <a:latin typeface="FontAwesome" pitchFamily="2" charset="0"/>
                </a:rPr>
                <a:t></a:t>
              </a:r>
              <a:endParaRPr lang="id-ID" sz="2400" kern="1200" dirty="0">
                <a:solidFill>
                  <a:schemeClr val="bg1">
                    <a:lumMod val="95000"/>
                  </a:schemeClr>
                </a:solidFill>
                <a:latin typeface="FontAwesome" pitchFamily="2" charset="0"/>
              </a:endParaRPr>
            </a:p>
          </p:txBody>
        </p:sp>
      </p:grpSp>
      <p:grpSp>
        <p:nvGrpSpPr>
          <p:cNvPr id="3" name="Group 2"/>
          <p:cNvGrpSpPr/>
          <p:nvPr/>
        </p:nvGrpSpPr>
        <p:grpSpPr>
          <a:xfrm>
            <a:off x="1966686" y="2532749"/>
            <a:ext cx="3628571" cy="2887466"/>
            <a:chOff x="1966686" y="2532749"/>
            <a:chExt cx="3628571" cy="2887466"/>
          </a:xfrm>
        </p:grpSpPr>
        <p:sp>
          <p:nvSpPr>
            <p:cNvPr id="38" name="TextBox 37"/>
            <p:cNvSpPr txBox="1"/>
            <p:nvPr/>
          </p:nvSpPr>
          <p:spPr>
            <a:xfrm>
              <a:off x="1966686" y="2532749"/>
              <a:ext cx="3628571" cy="738664"/>
            </a:xfrm>
            <a:prstGeom prst="rect">
              <a:avLst/>
            </a:prstGeom>
            <a:noFill/>
          </p:spPr>
          <p:txBody>
            <a:bodyPr wrap="square" rtlCol="0">
              <a:spAutoFit/>
            </a:bodyPr>
            <a:lstStyle/>
            <a:p>
              <a:r>
                <a:rPr lang="id-ID" b="1" dirty="0">
                  <a:solidFill>
                    <a:schemeClr val="bg1"/>
                  </a:solidFill>
                </a:rPr>
                <a:t>Audio</a:t>
              </a:r>
            </a:p>
            <a:p>
              <a:r>
                <a:rPr lang="id-ID" sz="1200" dirty="0">
                  <a:solidFill>
                    <a:schemeClr val="bg1">
                      <a:lumMod val="65000"/>
                    </a:schemeClr>
                  </a:solidFill>
                  <a:ea typeface="Roboto" panose="02000000000000000000" pitchFamily="2" charset="0"/>
                </a:rPr>
                <a:t>W</a:t>
              </a:r>
              <a:r>
                <a:rPr lang="en-US" sz="1200" dirty="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sp>
          <p:nvSpPr>
            <p:cNvPr id="39" name="TextBox 38"/>
            <p:cNvSpPr txBox="1"/>
            <p:nvPr/>
          </p:nvSpPr>
          <p:spPr>
            <a:xfrm>
              <a:off x="1966686" y="3665741"/>
              <a:ext cx="3628571" cy="738664"/>
            </a:xfrm>
            <a:prstGeom prst="rect">
              <a:avLst/>
            </a:prstGeom>
            <a:noFill/>
          </p:spPr>
          <p:txBody>
            <a:bodyPr wrap="square" rtlCol="0">
              <a:spAutoFit/>
            </a:bodyPr>
            <a:lstStyle/>
            <a:p>
              <a:r>
                <a:rPr lang="id-ID" b="1" dirty="0">
                  <a:solidFill>
                    <a:schemeClr val="bg1"/>
                  </a:solidFill>
                </a:rPr>
                <a:t>Video</a:t>
              </a:r>
            </a:p>
            <a:p>
              <a:r>
                <a:rPr lang="id-ID" sz="1200" dirty="0">
                  <a:solidFill>
                    <a:schemeClr val="bg1">
                      <a:lumMod val="65000"/>
                    </a:schemeClr>
                  </a:solidFill>
                  <a:ea typeface="Roboto" panose="02000000000000000000" pitchFamily="2" charset="0"/>
                </a:rPr>
                <a:t>W</a:t>
              </a:r>
              <a:r>
                <a:rPr lang="en-US" sz="1200" dirty="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sp>
          <p:nvSpPr>
            <p:cNvPr id="40" name="TextBox 39"/>
            <p:cNvSpPr txBox="1"/>
            <p:nvPr/>
          </p:nvSpPr>
          <p:spPr>
            <a:xfrm>
              <a:off x="1966686" y="4681551"/>
              <a:ext cx="3628571" cy="738664"/>
            </a:xfrm>
            <a:prstGeom prst="rect">
              <a:avLst/>
            </a:prstGeom>
            <a:noFill/>
          </p:spPr>
          <p:txBody>
            <a:bodyPr wrap="square" rtlCol="0">
              <a:spAutoFit/>
            </a:bodyPr>
            <a:lstStyle/>
            <a:p>
              <a:r>
                <a:rPr lang="id-ID" b="1" dirty="0">
                  <a:solidFill>
                    <a:schemeClr val="bg1"/>
                  </a:solidFill>
                </a:rPr>
                <a:t>Photography</a:t>
              </a:r>
            </a:p>
            <a:p>
              <a:r>
                <a:rPr lang="id-ID" sz="1200" dirty="0">
                  <a:solidFill>
                    <a:schemeClr val="bg1">
                      <a:lumMod val="65000"/>
                    </a:schemeClr>
                  </a:solidFill>
                  <a:ea typeface="Roboto" panose="02000000000000000000" pitchFamily="2" charset="0"/>
                </a:rPr>
                <a:t>W</a:t>
              </a:r>
              <a:r>
                <a:rPr lang="en-US" sz="1200" dirty="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grpSp>
      <p:grpSp>
        <p:nvGrpSpPr>
          <p:cNvPr id="4" name="Group 3"/>
          <p:cNvGrpSpPr/>
          <p:nvPr/>
        </p:nvGrpSpPr>
        <p:grpSpPr>
          <a:xfrm>
            <a:off x="7329512" y="2529077"/>
            <a:ext cx="3628571" cy="2887466"/>
            <a:chOff x="7329512" y="2529077"/>
            <a:chExt cx="3628571" cy="2887466"/>
          </a:xfrm>
        </p:grpSpPr>
        <p:sp>
          <p:nvSpPr>
            <p:cNvPr id="41" name="TextBox 40"/>
            <p:cNvSpPr txBox="1"/>
            <p:nvPr/>
          </p:nvSpPr>
          <p:spPr>
            <a:xfrm>
              <a:off x="7329512" y="2529077"/>
              <a:ext cx="3628571" cy="738664"/>
            </a:xfrm>
            <a:prstGeom prst="rect">
              <a:avLst/>
            </a:prstGeom>
            <a:noFill/>
          </p:spPr>
          <p:txBody>
            <a:bodyPr wrap="square" rtlCol="0">
              <a:spAutoFit/>
            </a:bodyPr>
            <a:lstStyle/>
            <a:p>
              <a:r>
                <a:rPr lang="id-ID" b="1" dirty="0">
                  <a:solidFill>
                    <a:schemeClr val="bg1"/>
                  </a:solidFill>
                </a:rPr>
                <a:t>Social Media</a:t>
              </a:r>
            </a:p>
            <a:p>
              <a:r>
                <a:rPr lang="id-ID" sz="1200" dirty="0">
                  <a:solidFill>
                    <a:schemeClr val="bg1">
                      <a:lumMod val="65000"/>
                    </a:schemeClr>
                  </a:solidFill>
                  <a:ea typeface="Roboto" panose="02000000000000000000" pitchFamily="2" charset="0"/>
                </a:rPr>
                <a:t>W</a:t>
              </a:r>
              <a:r>
                <a:rPr lang="en-US" sz="1200" dirty="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sp>
          <p:nvSpPr>
            <p:cNvPr id="42" name="TextBox 41"/>
            <p:cNvSpPr txBox="1"/>
            <p:nvPr/>
          </p:nvSpPr>
          <p:spPr>
            <a:xfrm>
              <a:off x="7329512" y="3662069"/>
              <a:ext cx="3628571" cy="738664"/>
            </a:xfrm>
            <a:prstGeom prst="rect">
              <a:avLst/>
            </a:prstGeom>
            <a:noFill/>
          </p:spPr>
          <p:txBody>
            <a:bodyPr wrap="square" rtlCol="0">
              <a:spAutoFit/>
            </a:bodyPr>
            <a:lstStyle/>
            <a:p>
              <a:r>
                <a:rPr lang="id-ID" b="1" dirty="0">
                  <a:solidFill>
                    <a:schemeClr val="bg1"/>
                  </a:solidFill>
                </a:rPr>
                <a:t>Animasi</a:t>
              </a:r>
            </a:p>
            <a:p>
              <a:r>
                <a:rPr lang="id-ID" sz="1200" dirty="0">
                  <a:solidFill>
                    <a:schemeClr val="bg1">
                      <a:lumMod val="65000"/>
                    </a:schemeClr>
                  </a:solidFill>
                  <a:ea typeface="Roboto" panose="02000000000000000000" pitchFamily="2" charset="0"/>
                </a:rPr>
                <a:t>W</a:t>
              </a:r>
              <a:r>
                <a:rPr lang="en-US" sz="1200" dirty="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sp>
          <p:nvSpPr>
            <p:cNvPr id="43" name="TextBox 42"/>
            <p:cNvSpPr txBox="1"/>
            <p:nvPr/>
          </p:nvSpPr>
          <p:spPr>
            <a:xfrm>
              <a:off x="7329512" y="4677879"/>
              <a:ext cx="3628571" cy="738664"/>
            </a:xfrm>
            <a:prstGeom prst="rect">
              <a:avLst/>
            </a:prstGeom>
            <a:noFill/>
          </p:spPr>
          <p:txBody>
            <a:bodyPr wrap="square" rtlCol="0">
              <a:spAutoFit/>
            </a:bodyPr>
            <a:lstStyle/>
            <a:p>
              <a:r>
                <a:rPr lang="id-ID" b="1" dirty="0">
                  <a:solidFill>
                    <a:schemeClr val="bg1"/>
                  </a:solidFill>
                </a:rPr>
                <a:t>Graphic</a:t>
              </a:r>
            </a:p>
            <a:p>
              <a:r>
                <a:rPr lang="id-ID" sz="1200" dirty="0">
                  <a:solidFill>
                    <a:schemeClr val="bg1">
                      <a:lumMod val="65000"/>
                    </a:schemeClr>
                  </a:solidFill>
                  <a:ea typeface="Roboto" panose="02000000000000000000" pitchFamily="2" charset="0"/>
                </a:rPr>
                <a:t>W</a:t>
              </a:r>
              <a:r>
                <a:rPr lang="en-US" sz="1200" dirty="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grpSp>
      <p:grpSp>
        <p:nvGrpSpPr>
          <p:cNvPr id="46" name="Group 45"/>
          <p:cNvGrpSpPr/>
          <p:nvPr/>
        </p:nvGrpSpPr>
        <p:grpSpPr>
          <a:xfrm>
            <a:off x="11438810" y="175818"/>
            <a:ext cx="542322" cy="662567"/>
            <a:chOff x="11438810" y="175818"/>
            <a:chExt cx="542322" cy="662567"/>
          </a:xfrm>
        </p:grpSpPr>
        <p:sp>
          <p:nvSpPr>
            <p:cNvPr id="47" name="Oval 46"/>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Oval 4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Oval 4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Oval 4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TextBox 50"/>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13</a:t>
              </a:r>
            </a:p>
          </p:txBody>
        </p:sp>
      </p:grpSp>
      <p:sp>
        <p:nvSpPr>
          <p:cNvPr id="44"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Work with Icons</a:t>
            </a:r>
            <a:endParaRPr lang="en-US" sz="3600" dirty="0">
              <a:solidFill>
                <a:schemeClr val="bg2">
                  <a:lumMod val="50000"/>
                </a:schemeClr>
              </a:solidFill>
            </a:endParaRPr>
          </a:p>
        </p:txBody>
      </p:sp>
      <p:sp>
        <p:nvSpPr>
          <p:cNvPr id="55"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56" name="Group 55"/>
          <p:cNvGrpSpPr/>
          <p:nvPr/>
        </p:nvGrpSpPr>
        <p:grpSpPr>
          <a:xfrm>
            <a:off x="5556768" y="844754"/>
            <a:ext cx="1440000" cy="58058"/>
            <a:chOff x="4616262" y="2307771"/>
            <a:chExt cx="2349876" cy="58058"/>
          </a:xfrm>
        </p:grpSpPr>
        <p:sp>
          <p:nvSpPr>
            <p:cNvPr id="57" name="Rectangle 56"/>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ectangle 57"/>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4="http://schemas.microsoft.com/office/powerpoint/2010/main">
    <mc:Choice Requires="p14">
      <p:transition spd="slow" p14:dur="2000">
        <p14:glitter pattern="hexagon"/>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p:cTn id="7" dur="1000" fill="hold"/>
                                        <p:tgtEl>
                                          <p:spTgt spid="46"/>
                                        </p:tgtEl>
                                        <p:attrNameLst>
                                          <p:attrName>ppt_w</p:attrName>
                                        </p:attrNameLst>
                                      </p:cBhvr>
                                      <p:tavLst>
                                        <p:tav tm="0">
                                          <p:val>
                                            <p:fltVal val="0"/>
                                          </p:val>
                                        </p:tav>
                                        <p:tav tm="100000">
                                          <p:val>
                                            <p:strVal val="#ppt_w"/>
                                          </p:val>
                                        </p:tav>
                                      </p:tavLst>
                                    </p:anim>
                                    <p:anim calcmode="lin" valueType="num">
                                      <p:cBhvr>
                                        <p:cTn id="8" dur="1000" fill="hold"/>
                                        <p:tgtEl>
                                          <p:spTgt spid="46"/>
                                        </p:tgtEl>
                                        <p:attrNameLst>
                                          <p:attrName>ppt_h</p:attrName>
                                        </p:attrNameLst>
                                      </p:cBhvr>
                                      <p:tavLst>
                                        <p:tav tm="0">
                                          <p:val>
                                            <p:fltVal val="0"/>
                                          </p:val>
                                        </p:tav>
                                        <p:tav tm="100000">
                                          <p:val>
                                            <p:strVal val="#ppt_h"/>
                                          </p:val>
                                        </p:tav>
                                      </p:tavLst>
                                    </p:anim>
                                    <p:anim calcmode="lin" valueType="num">
                                      <p:cBhvr>
                                        <p:cTn id="9" dur="1000" fill="hold"/>
                                        <p:tgtEl>
                                          <p:spTgt spid="46"/>
                                        </p:tgtEl>
                                        <p:attrNameLst>
                                          <p:attrName>style.rotation</p:attrName>
                                        </p:attrNameLst>
                                      </p:cBhvr>
                                      <p:tavLst>
                                        <p:tav tm="0">
                                          <p:val>
                                            <p:fltVal val="90"/>
                                          </p:val>
                                        </p:tav>
                                        <p:tav tm="100000">
                                          <p:val>
                                            <p:fltVal val="0"/>
                                          </p:val>
                                        </p:tav>
                                      </p:tavLst>
                                    </p:anim>
                                    <p:animEffect transition="in" filter="fade">
                                      <p:cBhvr>
                                        <p:cTn id="10" dur="1000"/>
                                        <p:tgtEl>
                                          <p:spTgt spid="46"/>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4"/>
                                        </p:tgtEl>
                                        <p:attrNameLst>
                                          <p:attrName>style.visibility</p:attrName>
                                        </p:attrNameLst>
                                      </p:cBhvr>
                                      <p:to>
                                        <p:strVal val="visible"/>
                                      </p:to>
                                    </p:set>
                                    <p:animEffect transition="in" filter="wipe(up)">
                                      <p:cBhvr>
                                        <p:cTn id="13" dur="1000"/>
                                        <p:tgtEl>
                                          <p:spTgt spid="44"/>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6"/>
                                        </p:tgtEl>
                                        <p:attrNameLst>
                                          <p:attrName>style.visibility</p:attrName>
                                        </p:attrNameLst>
                                      </p:cBhvr>
                                      <p:to>
                                        <p:strVal val="visible"/>
                                      </p:to>
                                    </p:set>
                                    <p:animEffect transition="in" filter="barn(inVertical)">
                                      <p:cBhvr>
                                        <p:cTn id="16" dur="1000"/>
                                        <p:tgtEl>
                                          <p:spTgt spid="56"/>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5"/>
                                        </p:tgtEl>
                                        <p:attrNameLst>
                                          <p:attrName>style.visibility</p:attrName>
                                        </p:attrNameLst>
                                      </p:cBhvr>
                                      <p:to>
                                        <p:strVal val="visible"/>
                                      </p:to>
                                    </p:set>
                                    <p:animEffect transition="in" filter="wipe(down)">
                                      <p:cBhvr>
                                        <p:cTn id="19" dur="1000"/>
                                        <p:tgtEl>
                                          <p:spTgt spid="55"/>
                                        </p:tgtEl>
                                      </p:cBhvr>
                                    </p:animEffect>
                                  </p:childTnLst>
                                </p:cTn>
                              </p:par>
                              <p:par>
                                <p:cTn id="20" presetID="53" presetClass="entr" presetSubtype="16" fill="hold" nodeType="withEffect">
                                  <p:stCondLst>
                                    <p:cond delay="1900"/>
                                  </p:stCondLst>
                                  <p:childTnLst>
                                    <p:set>
                                      <p:cBhvr>
                                        <p:cTn id="21" dur="1" fill="hold">
                                          <p:stCondLst>
                                            <p:cond delay="0"/>
                                          </p:stCondLst>
                                        </p:cTn>
                                        <p:tgtEl>
                                          <p:spTgt spid="2"/>
                                        </p:tgtEl>
                                        <p:attrNameLst>
                                          <p:attrName>style.visibility</p:attrName>
                                        </p:attrNameLst>
                                      </p:cBhvr>
                                      <p:to>
                                        <p:strVal val="visible"/>
                                      </p:to>
                                    </p:set>
                                    <p:anim calcmode="lin" valueType="num">
                                      <p:cBhvr>
                                        <p:cTn id="22" dur="1000" fill="hold"/>
                                        <p:tgtEl>
                                          <p:spTgt spid="2"/>
                                        </p:tgtEl>
                                        <p:attrNameLst>
                                          <p:attrName>ppt_w</p:attrName>
                                        </p:attrNameLst>
                                      </p:cBhvr>
                                      <p:tavLst>
                                        <p:tav tm="0">
                                          <p:val>
                                            <p:fltVal val="0"/>
                                          </p:val>
                                        </p:tav>
                                        <p:tav tm="100000">
                                          <p:val>
                                            <p:strVal val="#ppt_w"/>
                                          </p:val>
                                        </p:tav>
                                      </p:tavLst>
                                    </p:anim>
                                    <p:anim calcmode="lin" valueType="num">
                                      <p:cBhvr>
                                        <p:cTn id="23" dur="1000" fill="hold"/>
                                        <p:tgtEl>
                                          <p:spTgt spid="2"/>
                                        </p:tgtEl>
                                        <p:attrNameLst>
                                          <p:attrName>ppt_h</p:attrName>
                                        </p:attrNameLst>
                                      </p:cBhvr>
                                      <p:tavLst>
                                        <p:tav tm="0">
                                          <p:val>
                                            <p:fltVal val="0"/>
                                          </p:val>
                                        </p:tav>
                                        <p:tav tm="100000">
                                          <p:val>
                                            <p:strVal val="#ppt_h"/>
                                          </p:val>
                                        </p:tav>
                                      </p:tavLst>
                                    </p:anim>
                                    <p:animEffect transition="in" filter="fade">
                                      <p:cBhvr>
                                        <p:cTn id="24" dur="1000"/>
                                        <p:tgtEl>
                                          <p:spTgt spid="2"/>
                                        </p:tgtEl>
                                      </p:cBhvr>
                                    </p:animEffect>
                                  </p:childTnLst>
                                </p:cTn>
                              </p:par>
                              <p:par>
                                <p:cTn id="25" presetID="22" presetClass="entr" presetSubtype="8" fill="hold" nodeType="withEffect">
                                  <p:stCondLst>
                                    <p:cond delay="2900"/>
                                  </p:stCondLst>
                                  <p:childTnLst>
                                    <p:set>
                                      <p:cBhvr>
                                        <p:cTn id="26" dur="1" fill="hold">
                                          <p:stCondLst>
                                            <p:cond delay="0"/>
                                          </p:stCondLst>
                                        </p:cTn>
                                        <p:tgtEl>
                                          <p:spTgt spid="3"/>
                                        </p:tgtEl>
                                        <p:attrNameLst>
                                          <p:attrName>style.visibility</p:attrName>
                                        </p:attrNameLst>
                                      </p:cBhvr>
                                      <p:to>
                                        <p:strVal val="visible"/>
                                      </p:to>
                                    </p:set>
                                    <p:animEffect transition="in" filter="wipe(left)">
                                      <p:cBhvr>
                                        <p:cTn id="27" dur="500"/>
                                        <p:tgtEl>
                                          <p:spTgt spid="3"/>
                                        </p:tgtEl>
                                      </p:cBhvr>
                                    </p:animEffect>
                                  </p:childTnLst>
                                </p:cTn>
                              </p:par>
                              <p:par>
                                <p:cTn id="28" presetID="31" presetClass="entr" presetSubtype="0" fill="hold" nodeType="withEffect">
                                  <p:stCondLst>
                                    <p:cond delay="3400"/>
                                  </p:stCondLst>
                                  <p:childTnLst>
                                    <p:set>
                                      <p:cBhvr>
                                        <p:cTn id="29" dur="1" fill="hold">
                                          <p:stCondLst>
                                            <p:cond delay="0"/>
                                          </p:stCondLst>
                                        </p:cTn>
                                        <p:tgtEl>
                                          <p:spTgt spid="19"/>
                                        </p:tgtEl>
                                        <p:attrNameLst>
                                          <p:attrName>style.visibility</p:attrName>
                                        </p:attrNameLst>
                                      </p:cBhvr>
                                      <p:to>
                                        <p:strVal val="visible"/>
                                      </p:to>
                                    </p:set>
                                    <p:anim calcmode="lin" valueType="num">
                                      <p:cBhvr>
                                        <p:cTn id="30" dur="1000" fill="hold"/>
                                        <p:tgtEl>
                                          <p:spTgt spid="19"/>
                                        </p:tgtEl>
                                        <p:attrNameLst>
                                          <p:attrName>ppt_w</p:attrName>
                                        </p:attrNameLst>
                                      </p:cBhvr>
                                      <p:tavLst>
                                        <p:tav tm="0">
                                          <p:val>
                                            <p:fltVal val="0"/>
                                          </p:val>
                                        </p:tav>
                                        <p:tav tm="100000">
                                          <p:val>
                                            <p:strVal val="#ppt_w"/>
                                          </p:val>
                                        </p:tav>
                                      </p:tavLst>
                                    </p:anim>
                                    <p:anim calcmode="lin" valueType="num">
                                      <p:cBhvr>
                                        <p:cTn id="31" dur="1000" fill="hold"/>
                                        <p:tgtEl>
                                          <p:spTgt spid="19"/>
                                        </p:tgtEl>
                                        <p:attrNameLst>
                                          <p:attrName>ppt_h</p:attrName>
                                        </p:attrNameLst>
                                      </p:cBhvr>
                                      <p:tavLst>
                                        <p:tav tm="0">
                                          <p:val>
                                            <p:fltVal val="0"/>
                                          </p:val>
                                        </p:tav>
                                        <p:tav tm="100000">
                                          <p:val>
                                            <p:strVal val="#ppt_h"/>
                                          </p:val>
                                        </p:tav>
                                      </p:tavLst>
                                    </p:anim>
                                    <p:anim calcmode="lin" valueType="num">
                                      <p:cBhvr>
                                        <p:cTn id="32" dur="1000" fill="hold"/>
                                        <p:tgtEl>
                                          <p:spTgt spid="19"/>
                                        </p:tgtEl>
                                        <p:attrNameLst>
                                          <p:attrName>style.rotation</p:attrName>
                                        </p:attrNameLst>
                                      </p:cBhvr>
                                      <p:tavLst>
                                        <p:tav tm="0">
                                          <p:val>
                                            <p:fltVal val="90"/>
                                          </p:val>
                                        </p:tav>
                                        <p:tav tm="100000">
                                          <p:val>
                                            <p:fltVal val="0"/>
                                          </p:val>
                                        </p:tav>
                                      </p:tavLst>
                                    </p:anim>
                                    <p:animEffect transition="in" filter="fade">
                                      <p:cBhvr>
                                        <p:cTn id="33" dur="1000"/>
                                        <p:tgtEl>
                                          <p:spTgt spid="19"/>
                                        </p:tgtEl>
                                      </p:cBhvr>
                                    </p:animEffect>
                                  </p:childTnLst>
                                </p:cTn>
                              </p:par>
                              <p:par>
                                <p:cTn id="34" presetID="22" presetClass="entr" presetSubtype="8" fill="hold" nodeType="withEffect">
                                  <p:stCondLst>
                                    <p:cond delay="4400"/>
                                  </p:stCondLst>
                                  <p:childTnLst>
                                    <p:set>
                                      <p:cBhvr>
                                        <p:cTn id="35" dur="1" fill="hold">
                                          <p:stCondLst>
                                            <p:cond delay="0"/>
                                          </p:stCondLst>
                                        </p:cTn>
                                        <p:tgtEl>
                                          <p:spTgt spid="4"/>
                                        </p:tgtEl>
                                        <p:attrNameLst>
                                          <p:attrName>style.visibility</p:attrName>
                                        </p:attrNameLst>
                                      </p:cBhvr>
                                      <p:to>
                                        <p:strVal val="visible"/>
                                      </p:to>
                                    </p:set>
                                    <p:animEffect transition="in" filter="wipe(left)">
                                      <p:cBhvr>
                                        <p:cTn id="36" dur="500"/>
                                        <p:tgtEl>
                                          <p:spTgt spid="4"/>
                                        </p:tgtEl>
                                      </p:cBhvr>
                                    </p:animEffect>
                                  </p:childTnLst>
                                </p:cTn>
                              </p:par>
                              <p:par>
                                <p:cTn id="37" presetID="26" presetClass="entr" presetSubtype="0" fill="hold" nodeType="withEffect">
                                  <p:stCondLst>
                                    <p:cond delay="4900"/>
                                  </p:stCondLst>
                                  <p:childTnLst>
                                    <p:set>
                                      <p:cBhvr>
                                        <p:cTn id="38" dur="1" fill="hold">
                                          <p:stCondLst>
                                            <p:cond delay="0"/>
                                          </p:stCondLst>
                                        </p:cTn>
                                        <p:tgtEl>
                                          <p:spTgt spid="20"/>
                                        </p:tgtEl>
                                        <p:attrNameLst>
                                          <p:attrName>style.visibility</p:attrName>
                                        </p:attrNameLst>
                                      </p:cBhvr>
                                      <p:to>
                                        <p:strVal val="visible"/>
                                      </p:to>
                                    </p:set>
                                    <p:animEffect transition="in" filter="wipe(down)">
                                      <p:cBhvr>
                                        <p:cTn id="39" dur="580">
                                          <p:stCondLst>
                                            <p:cond delay="0"/>
                                          </p:stCondLst>
                                        </p:cTn>
                                        <p:tgtEl>
                                          <p:spTgt spid="20"/>
                                        </p:tgtEl>
                                      </p:cBhvr>
                                    </p:animEffect>
                                    <p:anim calcmode="lin" valueType="num">
                                      <p:cBhvr>
                                        <p:cTn id="40" dur="1822" tmFilter="0,0; 0.14,0.36; 0.43,0.73; 0.71,0.91; 1.0,1.0">
                                          <p:stCondLst>
                                            <p:cond delay="0"/>
                                          </p:stCondLst>
                                        </p:cTn>
                                        <p:tgtEl>
                                          <p:spTgt spid="20"/>
                                        </p:tgtEl>
                                        <p:attrNameLst>
                                          <p:attrName>ppt_x</p:attrName>
                                        </p:attrNameLst>
                                      </p:cBhvr>
                                      <p:tavLst>
                                        <p:tav tm="0">
                                          <p:val>
                                            <p:strVal val="#ppt_x-0.25"/>
                                          </p:val>
                                        </p:tav>
                                        <p:tav tm="100000">
                                          <p:val>
                                            <p:strVal val="#ppt_x"/>
                                          </p:val>
                                        </p:tav>
                                      </p:tavLst>
                                    </p:anim>
                                    <p:anim calcmode="lin" valueType="num">
                                      <p:cBhvr>
                                        <p:cTn id="41" dur="664" tmFilter="0.0,0.0; 0.25,0.07; 0.50,0.2; 0.75,0.467; 1.0,1.0">
                                          <p:stCondLst>
                                            <p:cond delay="0"/>
                                          </p:stCondLst>
                                        </p:cTn>
                                        <p:tgtEl>
                                          <p:spTgt spid="20"/>
                                        </p:tgtEl>
                                        <p:attrNameLst>
                                          <p:attrName>ppt_y</p:attrName>
                                        </p:attrNameLst>
                                      </p:cBhvr>
                                      <p:tavLst>
                                        <p:tav tm="0" fmla="#ppt_y-sin(pi*$)/3">
                                          <p:val>
                                            <p:fltVal val="0.5"/>
                                          </p:val>
                                        </p:tav>
                                        <p:tav tm="100000">
                                          <p:val>
                                            <p:fltVal val="1"/>
                                          </p:val>
                                        </p:tav>
                                      </p:tavLst>
                                    </p:anim>
                                    <p:anim calcmode="lin" valueType="num">
                                      <p:cBhvr>
                                        <p:cTn id="42" dur="664" tmFilter="0, 0; 0.125,0.2665; 0.25,0.4; 0.375,0.465; 0.5,0.5;  0.625,0.535; 0.75,0.6; 0.875,0.7335; 1,1">
                                          <p:stCondLst>
                                            <p:cond delay="664"/>
                                          </p:stCondLst>
                                        </p:cTn>
                                        <p:tgtEl>
                                          <p:spTgt spid="20"/>
                                        </p:tgtEl>
                                        <p:attrNameLst>
                                          <p:attrName>ppt_y</p:attrName>
                                        </p:attrNameLst>
                                      </p:cBhvr>
                                      <p:tavLst>
                                        <p:tav tm="0" fmla="#ppt_y-sin(pi*$)/9">
                                          <p:val>
                                            <p:fltVal val="0"/>
                                          </p:val>
                                        </p:tav>
                                        <p:tav tm="100000">
                                          <p:val>
                                            <p:fltVal val="1"/>
                                          </p:val>
                                        </p:tav>
                                      </p:tavLst>
                                    </p:anim>
                                    <p:anim calcmode="lin" valueType="num">
                                      <p:cBhvr>
                                        <p:cTn id="43" dur="332" tmFilter="0, 0; 0.125,0.2665; 0.25,0.4; 0.375,0.465; 0.5,0.5;  0.625,0.535; 0.75,0.6; 0.875,0.7335; 1,1">
                                          <p:stCondLst>
                                            <p:cond delay="1324"/>
                                          </p:stCondLst>
                                        </p:cTn>
                                        <p:tgtEl>
                                          <p:spTgt spid="20"/>
                                        </p:tgtEl>
                                        <p:attrNameLst>
                                          <p:attrName>ppt_y</p:attrName>
                                        </p:attrNameLst>
                                      </p:cBhvr>
                                      <p:tavLst>
                                        <p:tav tm="0" fmla="#ppt_y-sin(pi*$)/27">
                                          <p:val>
                                            <p:fltVal val="0"/>
                                          </p:val>
                                        </p:tav>
                                        <p:tav tm="100000">
                                          <p:val>
                                            <p:fltVal val="1"/>
                                          </p:val>
                                        </p:tav>
                                      </p:tavLst>
                                    </p:anim>
                                    <p:anim calcmode="lin" valueType="num">
                                      <p:cBhvr>
                                        <p:cTn id="44" dur="164" tmFilter="0, 0; 0.125,0.2665; 0.25,0.4; 0.375,0.465; 0.5,0.5;  0.625,0.535; 0.75,0.6; 0.875,0.7335; 1,1">
                                          <p:stCondLst>
                                            <p:cond delay="1656"/>
                                          </p:stCondLst>
                                        </p:cTn>
                                        <p:tgtEl>
                                          <p:spTgt spid="20"/>
                                        </p:tgtEl>
                                        <p:attrNameLst>
                                          <p:attrName>ppt_y</p:attrName>
                                        </p:attrNameLst>
                                      </p:cBhvr>
                                      <p:tavLst>
                                        <p:tav tm="0" fmla="#ppt_y-sin(pi*$)/81">
                                          <p:val>
                                            <p:fltVal val="0"/>
                                          </p:val>
                                        </p:tav>
                                        <p:tav tm="100000">
                                          <p:val>
                                            <p:fltVal val="1"/>
                                          </p:val>
                                        </p:tav>
                                      </p:tavLst>
                                    </p:anim>
                                    <p:animScale>
                                      <p:cBhvr>
                                        <p:cTn id="45" dur="26">
                                          <p:stCondLst>
                                            <p:cond delay="650"/>
                                          </p:stCondLst>
                                        </p:cTn>
                                        <p:tgtEl>
                                          <p:spTgt spid="20"/>
                                        </p:tgtEl>
                                      </p:cBhvr>
                                      <p:to x="100000" y="60000"/>
                                    </p:animScale>
                                    <p:animScale>
                                      <p:cBhvr>
                                        <p:cTn id="46" dur="166" decel="50000">
                                          <p:stCondLst>
                                            <p:cond delay="676"/>
                                          </p:stCondLst>
                                        </p:cTn>
                                        <p:tgtEl>
                                          <p:spTgt spid="20"/>
                                        </p:tgtEl>
                                      </p:cBhvr>
                                      <p:to x="100000" y="100000"/>
                                    </p:animScale>
                                    <p:animScale>
                                      <p:cBhvr>
                                        <p:cTn id="47" dur="26">
                                          <p:stCondLst>
                                            <p:cond delay="1312"/>
                                          </p:stCondLst>
                                        </p:cTn>
                                        <p:tgtEl>
                                          <p:spTgt spid="20"/>
                                        </p:tgtEl>
                                      </p:cBhvr>
                                      <p:to x="100000" y="80000"/>
                                    </p:animScale>
                                    <p:animScale>
                                      <p:cBhvr>
                                        <p:cTn id="48" dur="166" decel="50000">
                                          <p:stCondLst>
                                            <p:cond delay="1338"/>
                                          </p:stCondLst>
                                        </p:cTn>
                                        <p:tgtEl>
                                          <p:spTgt spid="20"/>
                                        </p:tgtEl>
                                      </p:cBhvr>
                                      <p:to x="100000" y="100000"/>
                                    </p:animScale>
                                    <p:animScale>
                                      <p:cBhvr>
                                        <p:cTn id="49" dur="26">
                                          <p:stCondLst>
                                            <p:cond delay="1642"/>
                                          </p:stCondLst>
                                        </p:cTn>
                                        <p:tgtEl>
                                          <p:spTgt spid="20"/>
                                        </p:tgtEl>
                                      </p:cBhvr>
                                      <p:to x="100000" y="90000"/>
                                    </p:animScale>
                                    <p:animScale>
                                      <p:cBhvr>
                                        <p:cTn id="50" dur="166" decel="50000">
                                          <p:stCondLst>
                                            <p:cond delay="1668"/>
                                          </p:stCondLst>
                                        </p:cTn>
                                        <p:tgtEl>
                                          <p:spTgt spid="20"/>
                                        </p:tgtEl>
                                      </p:cBhvr>
                                      <p:to x="100000" y="100000"/>
                                    </p:animScale>
                                    <p:animScale>
                                      <p:cBhvr>
                                        <p:cTn id="51" dur="26">
                                          <p:stCondLst>
                                            <p:cond delay="1808"/>
                                          </p:stCondLst>
                                        </p:cTn>
                                        <p:tgtEl>
                                          <p:spTgt spid="20"/>
                                        </p:tgtEl>
                                      </p:cBhvr>
                                      <p:to x="100000" y="95000"/>
                                    </p:animScale>
                                    <p:animScale>
                                      <p:cBhvr>
                                        <p:cTn id="52" dur="166" decel="50000">
                                          <p:stCondLst>
                                            <p:cond delay="1834"/>
                                          </p:stCondLst>
                                        </p:cTn>
                                        <p:tgtEl>
                                          <p:spTgt spid="20"/>
                                        </p:tgtEl>
                                      </p:cBhvr>
                                      <p:to x="100000" y="100000"/>
                                    </p:animScale>
                                  </p:childTnLst>
                                </p:cTn>
                              </p:par>
                              <p:par>
                                <p:cTn id="53" presetID="26" presetClass="entr" presetSubtype="0" fill="hold" nodeType="withEffect">
                                  <p:stCondLst>
                                    <p:cond delay="6900"/>
                                  </p:stCondLst>
                                  <p:childTnLst>
                                    <p:set>
                                      <p:cBhvr>
                                        <p:cTn id="54" dur="1" fill="hold">
                                          <p:stCondLst>
                                            <p:cond delay="0"/>
                                          </p:stCondLst>
                                        </p:cTn>
                                        <p:tgtEl>
                                          <p:spTgt spid="23"/>
                                        </p:tgtEl>
                                        <p:attrNameLst>
                                          <p:attrName>style.visibility</p:attrName>
                                        </p:attrNameLst>
                                      </p:cBhvr>
                                      <p:to>
                                        <p:strVal val="visible"/>
                                      </p:to>
                                    </p:set>
                                    <p:animEffect transition="in" filter="wipe(down)">
                                      <p:cBhvr>
                                        <p:cTn id="55" dur="580">
                                          <p:stCondLst>
                                            <p:cond delay="0"/>
                                          </p:stCondLst>
                                        </p:cTn>
                                        <p:tgtEl>
                                          <p:spTgt spid="23"/>
                                        </p:tgtEl>
                                      </p:cBhvr>
                                    </p:animEffect>
                                    <p:anim calcmode="lin" valueType="num">
                                      <p:cBhvr>
                                        <p:cTn id="56" dur="1822" tmFilter="0,0; 0.14,0.36; 0.43,0.73; 0.71,0.91; 1.0,1.0">
                                          <p:stCondLst>
                                            <p:cond delay="0"/>
                                          </p:stCondLst>
                                        </p:cTn>
                                        <p:tgtEl>
                                          <p:spTgt spid="23"/>
                                        </p:tgtEl>
                                        <p:attrNameLst>
                                          <p:attrName>ppt_x</p:attrName>
                                        </p:attrNameLst>
                                      </p:cBhvr>
                                      <p:tavLst>
                                        <p:tav tm="0">
                                          <p:val>
                                            <p:strVal val="#ppt_x-0.25"/>
                                          </p:val>
                                        </p:tav>
                                        <p:tav tm="100000">
                                          <p:val>
                                            <p:strVal val="#ppt_x"/>
                                          </p:val>
                                        </p:tav>
                                      </p:tavLst>
                                    </p:anim>
                                    <p:anim calcmode="lin" valueType="num">
                                      <p:cBhvr>
                                        <p:cTn id="57" dur="664" tmFilter="0.0,0.0; 0.25,0.07; 0.50,0.2; 0.75,0.467; 1.0,1.0">
                                          <p:stCondLst>
                                            <p:cond delay="0"/>
                                          </p:stCondLst>
                                        </p:cTn>
                                        <p:tgtEl>
                                          <p:spTgt spid="23"/>
                                        </p:tgtEl>
                                        <p:attrNameLst>
                                          <p:attrName>ppt_y</p:attrName>
                                        </p:attrNameLst>
                                      </p:cBhvr>
                                      <p:tavLst>
                                        <p:tav tm="0" fmla="#ppt_y-sin(pi*$)/3">
                                          <p:val>
                                            <p:fltVal val="0.5"/>
                                          </p:val>
                                        </p:tav>
                                        <p:tav tm="100000">
                                          <p:val>
                                            <p:fltVal val="1"/>
                                          </p:val>
                                        </p:tav>
                                      </p:tavLst>
                                    </p:anim>
                                    <p:anim calcmode="lin" valueType="num">
                                      <p:cBhvr>
                                        <p:cTn id="58" dur="664" tmFilter="0, 0; 0.125,0.2665; 0.25,0.4; 0.375,0.465; 0.5,0.5;  0.625,0.535; 0.75,0.6; 0.875,0.7335; 1,1">
                                          <p:stCondLst>
                                            <p:cond delay="664"/>
                                          </p:stCondLst>
                                        </p:cTn>
                                        <p:tgtEl>
                                          <p:spTgt spid="23"/>
                                        </p:tgtEl>
                                        <p:attrNameLst>
                                          <p:attrName>ppt_y</p:attrName>
                                        </p:attrNameLst>
                                      </p:cBhvr>
                                      <p:tavLst>
                                        <p:tav tm="0" fmla="#ppt_y-sin(pi*$)/9">
                                          <p:val>
                                            <p:fltVal val="0"/>
                                          </p:val>
                                        </p:tav>
                                        <p:tav tm="100000">
                                          <p:val>
                                            <p:fltVal val="1"/>
                                          </p:val>
                                        </p:tav>
                                      </p:tavLst>
                                    </p:anim>
                                    <p:anim calcmode="lin" valueType="num">
                                      <p:cBhvr>
                                        <p:cTn id="59" dur="332" tmFilter="0, 0; 0.125,0.2665; 0.25,0.4; 0.375,0.465; 0.5,0.5;  0.625,0.535; 0.75,0.6; 0.875,0.7335; 1,1">
                                          <p:stCondLst>
                                            <p:cond delay="1324"/>
                                          </p:stCondLst>
                                        </p:cTn>
                                        <p:tgtEl>
                                          <p:spTgt spid="23"/>
                                        </p:tgtEl>
                                        <p:attrNameLst>
                                          <p:attrName>ppt_y</p:attrName>
                                        </p:attrNameLst>
                                      </p:cBhvr>
                                      <p:tavLst>
                                        <p:tav tm="0" fmla="#ppt_y-sin(pi*$)/27">
                                          <p:val>
                                            <p:fltVal val="0"/>
                                          </p:val>
                                        </p:tav>
                                        <p:tav tm="100000">
                                          <p:val>
                                            <p:fltVal val="1"/>
                                          </p:val>
                                        </p:tav>
                                      </p:tavLst>
                                    </p:anim>
                                    <p:anim calcmode="lin" valueType="num">
                                      <p:cBhvr>
                                        <p:cTn id="60" dur="164" tmFilter="0, 0; 0.125,0.2665; 0.25,0.4; 0.375,0.465; 0.5,0.5;  0.625,0.535; 0.75,0.6; 0.875,0.7335; 1,1">
                                          <p:stCondLst>
                                            <p:cond delay="1656"/>
                                          </p:stCondLst>
                                        </p:cTn>
                                        <p:tgtEl>
                                          <p:spTgt spid="23"/>
                                        </p:tgtEl>
                                        <p:attrNameLst>
                                          <p:attrName>ppt_y</p:attrName>
                                        </p:attrNameLst>
                                      </p:cBhvr>
                                      <p:tavLst>
                                        <p:tav tm="0" fmla="#ppt_y-sin(pi*$)/81">
                                          <p:val>
                                            <p:fltVal val="0"/>
                                          </p:val>
                                        </p:tav>
                                        <p:tav tm="100000">
                                          <p:val>
                                            <p:fltVal val="1"/>
                                          </p:val>
                                        </p:tav>
                                      </p:tavLst>
                                    </p:anim>
                                    <p:animScale>
                                      <p:cBhvr>
                                        <p:cTn id="61" dur="26">
                                          <p:stCondLst>
                                            <p:cond delay="650"/>
                                          </p:stCondLst>
                                        </p:cTn>
                                        <p:tgtEl>
                                          <p:spTgt spid="23"/>
                                        </p:tgtEl>
                                      </p:cBhvr>
                                      <p:to x="100000" y="60000"/>
                                    </p:animScale>
                                    <p:animScale>
                                      <p:cBhvr>
                                        <p:cTn id="62" dur="166" decel="50000">
                                          <p:stCondLst>
                                            <p:cond delay="676"/>
                                          </p:stCondLst>
                                        </p:cTn>
                                        <p:tgtEl>
                                          <p:spTgt spid="23"/>
                                        </p:tgtEl>
                                      </p:cBhvr>
                                      <p:to x="100000" y="100000"/>
                                    </p:animScale>
                                    <p:animScale>
                                      <p:cBhvr>
                                        <p:cTn id="63" dur="26">
                                          <p:stCondLst>
                                            <p:cond delay="1312"/>
                                          </p:stCondLst>
                                        </p:cTn>
                                        <p:tgtEl>
                                          <p:spTgt spid="23"/>
                                        </p:tgtEl>
                                      </p:cBhvr>
                                      <p:to x="100000" y="80000"/>
                                    </p:animScale>
                                    <p:animScale>
                                      <p:cBhvr>
                                        <p:cTn id="64" dur="166" decel="50000">
                                          <p:stCondLst>
                                            <p:cond delay="1338"/>
                                          </p:stCondLst>
                                        </p:cTn>
                                        <p:tgtEl>
                                          <p:spTgt spid="23"/>
                                        </p:tgtEl>
                                      </p:cBhvr>
                                      <p:to x="100000" y="100000"/>
                                    </p:animScale>
                                    <p:animScale>
                                      <p:cBhvr>
                                        <p:cTn id="65" dur="26">
                                          <p:stCondLst>
                                            <p:cond delay="1642"/>
                                          </p:stCondLst>
                                        </p:cTn>
                                        <p:tgtEl>
                                          <p:spTgt spid="23"/>
                                        </p:tgtEl>
                                      </p:cBhvr>
                                      <p:to x="100000" y="90000"/>
                                    </p:animScale>
                                    <p:animScale>
                                      <p:cBhvr>
                                        <p:cTn id="66" dur="166" decel="50000">
                                          <p:stCondLst>
                                            <p:cond delay="1668"/>
                                          </p:stCondLst>
                                        </p:cTn>
                                        <p:tgtEl>
                                          <p:spTgt spid="23"/>
                                        </p:tgtEl>
                                      </p:cBhvr>
                                      <p:to x="100000" y="100000"/>
                                    </p:animScale>
                                    <p:animScale>
                                      <p:cBhvr>
                                        <p:cTn id="67" dur="26">
                                          <p:stCondLst>
                                            <p:cond delay="1808"/>
                                          </p:stCondLst>
                                        </p:cTn>
                                        <p:tgtEl>
                                          <p:spTgt spid="23"/>
                                        </p:tgtEl>
                                      </p:cBhvr>
                                      <p:to x="100000" y="95000"/>
                                    </p:animScale>
                                    <p:animScale>
                                      <p:cBhvr>
                                        <p:cTn id="68" dur="166" decel="50000">
                                          <p:stCondLst>
                                            <p:cond delay="1834"/>
                                          </p:stCondLst>
                                        </p:cTn>
                                        <p:tgtEl>
                                          <p:spTgt spid="23"/>
                                        </p:tgtEl>
                                      </p:cBhvr>
                                      <p:to x="100000" y="100000"/>
                                    </p:animScale>
                                  </p:childTnLst>
                                </p:cTn>
                              </p:par>
                              <p:par>
                                <p:cTn id="69" presetID="26" presetClass="entr" presetSubtype="0" fill="hold" nodeType="withEffect">
                                  <p:stCondLst>
                                    <p:cond delay="9000"/>
                                  </p:stCondLst>
                                  <p:childTnLst>
                                    <p:set>
                                      <p:cBhvr>
                                        <p:cTn id="70" dur="1" fill="hold">
                                          <p:stCondLst>
                                            <p:cond delay="0"/>
                                          </p:stCondLst>
                                        </p:cTn>
                                        <p:tgtEl>
                                          <p:spTgt spid="26"/>
                                        </p:tgtEl>
                                        <p:attrNameLst>
                                          <p:attrName>style.visibility</p:attrName>
                                        </p:attrNameLst>
                                      </p:cBhvr>
                                      <p:to>
                                        <p:strVal val="visible"/>
                                      </p:to>
                                    </p:set>
                                    <p:animEffect transition="in" filter="wipe(down)">
                                      <p:cBhvr>
                                        <p:cTn id="71" dur="580">
                                          <p:stCondLst>
                                            <p:cond delay="0"/>
                                          </p:stCondLst>
                                        </p:cTn>
                                        <p:tgtEl>
                                          <p:spTgt spid="26"/>
                                        </p:tgtEl>
                                      </p:cBhvr>
                                    </p:animEffect>
                                    <p:anim calcmode="lin" valueType="num">
                                      <p:cBhvr>
                                        <p:cTn id="72" dur="1822" tmFilter="0,0; 0.14,0.36; 0.43,0.73; 0.71,0.91; 1.0,1.0">
                                          <p:stCondLst>
                                            <p:cond delay="0"/>
                                          </p:stCondLst>
                                        </p:cTn>
                                        <p:tgtEl>
                                          <p:spTgt spid="26"/>
                                        </p:tgtEl>
                                        <p:attrNameLst>
                                          <p:attrName>ppt_x</p:attrName>
                                        </p:attrNameLst>
                                      </p:cBhvr>
                                      <p:tavLst>
                                        <p:tav tm="0">
                                          <p:val>
                                            <p:strVal val="#ppt_x-0.25"/>
                                          </p:val>
                                        </p:tav>
                                        <p:tav tm="100000">
                                          <p:val>
                                            <p:strVal val="#ppt_x"/>
                                          </p:val>
                                        </p:tav>
                                      </p:tavLst>
                                    </p:anim>
                                    <p:anim calcmode="lin" valueType="num">
                                      <p:cBhvr>
                                        <p:cTn id="73" dur="664" tmFilter="0.0,0.0; 0.25,0.07; 0.50,0.2; 0.75,0.467; 1.0,1.0">
                                          <p:stCondLst>
                                            <p:cond delay="0"/>
                                          </p:stCondLst>
                                        </p:cTn>
                                        <p:tgtEl>
                                          <p:spTgt spid="26"/>
                                        </p:tgtEl>
                                        <p:attrNameLst>
                                          <p:attrName>ppt_y</p:attrName>
                                        </p:attrNameLst>
                                      </p:cBhvr>
                                      <p:tavLst>
                                        <p:tav tm="0" fmla="#ppt_y-sin(pi*$)/3">
                                          <p:val>
                                            <p:fltVal val="0.5"/>
                                          </p:val>
                                        </p:tav>
                                        <p:tav tm="100000">
                                          <p:val>
                                            <p:fltVal val="1"/>
                                          </p:val>
                                        </p:tav>
                                      </p:tavLst>
                                    </p:anim>
                                    <p:anim calcmode="lin" valueType="num">
                                      <p:cBhvr>
                                        <p:cTn id="74" dur="664" tmFilter="0, 0; 0.125,0.2665; 0.25,0.4; 0.375,0.465; 0.5,0.5;  0.625,0.535; 0.75,0.6; 0.875,0.7335; 1,1">
                                          <p:stCondLst>
                                            <p:cond delay="664"/>
                                          </p:stCondLst>
                                        </p:cTn>
                                        <p:tgtEl>
                                          <p:spTgt spid="26"/>
                                        </p:tgtEl>
                                        <p:attrNameLst>
                                          <p:attrName>ppt_y</p:attrName>
                                        </p:attrNameLst>
                                      </p:cBhvr>
                                      <p:tavLst>
                                        <p:tav tm="0" fmla="#ppt_y-sin(pi*$)/9">
                                          <p:val>
                                            <p:fltVal val="0"/>
                                          </p:val>
                                        </p:tav>
                                        <p:tav tm="100000">
                                          <p:val>
                                            <p:fltVal val="1"/>
                                          </p:val>
                                        </p:tav>
                                      </p:tavLst>
                                    </p:anim>
                                    <p:anim calcmode="lin" valueType="num">
                                      <p:cBhvr>
                                        <p:cTn id="75" dur="332" tmFilter="0, 0; 0.125,0.2665; 0.25,0.4; 0.375,0.465; 0.5,0.5;  0.625,0.535; 0.75,0.6; 0.875,0.7335; 1,1">
                                          <p:stCondLst>
                                            <p:cond delay="1324"/>
                                          </p:stCondLst>
                                        </p:cTn>
                                        <p:tgtEl>
                                          <p:spTgt spid="26"/>
                                        </p:tgtEl>
                                        <p:attrNameLst>
                                          <p:attrName>ppt_y</p:attrName>
                                        </p:attrNameLst>
                                      </p:cBhvr>
                                      <p:tavLst>
                                        <p:tav tm="0" fmla="#ppt_y-sin(pi*$)/27">
                                          <p:val>
                                            <p:fltVal val="0"/>
                                          </p:val>
                                        </p:tav>
                                        <p:tav tm="100000">
                                          <p:val>
                                            <p:fltVal val="1"/>
                                          </p:val>
                                        </p:tav>
                                      </p:tavLst>
                                    </p:anim>
                                    <p:anim calcmode="lin" valueType="num">
                                      <p:cBhvr>
                                        <p:cTn id="76" dur="164" tmFilter="0, 0; 0.125,0.2665; 0.25,0.4; 0.375,0.465; 0.5,0.5;  0.625,0.535; 0.75,0.6; 0.875,0.7335; 1,1">
                                          <p:stCondLst>
                                            <p:cond delay="1656"/>
                                          </p:stCondLst>
                                        </p:cTn>
                                        <p:tgtEl>
                                          <p:spTgt spid="26"/>
                                        </p:tgtEl>
                                        <p:attrNameLst>
                                          <p:attrName>ppt_y</p:attrName>
                                        </p:attrNameLst>
                                      </p:cBhvr>
                                      <p:tavLst>
                                        <p:tav tm="0" fmla="#ppt_y-sin(pi*$)/81">
                                          <p:val>
                                            <p:fltVal val="0"/>
                                          </p:val>
                                        </p:tav>
                                        <p:tav tm="100000">
                                          <p:val>
                                            <p:fltVal val="1"/>
                                          </p:val>
                                        </p:tav>
                                      </p:tavLst>
                                    </p:anim>
                                    <p:animScale>
                                      <p:cBhvr>
                                        <p:cTn id="77" dur="26">
                                          <p:stCondLst>
                                            <p:cond delay="650"/>
                                          </p:stCondLst>
                                        </p:cTn>
                                        <p:tgtEl>
                                          <p:spTgt spid="26"/>
                                        </p:tgtEl>
                                      </p:cBhvr>
                                      <p:to x="100000" y="60000"/>
                                    </p:animScale>
                                    <p:animScale>
                                      <p:cBhvr>
                                        <p:cTn id="78" dur="166" decel="50000">
                                          <p:stCondLst>
                                            <p:cond delay="676"/>
                                          </p:stCondLst>
                                        </p:cTn>
                                        <p:tgtEl>
                                          <p:spTgt spid="26"/>
                                        </p:tgtEl>
                                      </p:cBhvr>
                                      <p:to x="100000" y="100000"/>
                                    </p:animScale>
                                    <p:animScale>
                                      <p:cBhvr>
                                        <p:cTn id="79" dur="26">
                                          <p:stCondLst>
                                            <p:cond delay="1312"/>
                                          </p:stCondLst>
                                        </p:cTn>
                                        <p:tgtEl>
                                          <p:spTgt spid="26"/>
                                        </p:tgtEl>
                                      </p:cBhvr>
                                      <p:to x="100000" y="80000"/>
                                    </p:animScale>
                                    <p:animScale>
                                      <p:cBhvr>
                                        <p:cTn id="80" dur="166" decel="50000">
                                          <p:stCondLst>
                                            <p:cond delay="1338"/>
                                          </p:stCondLst>
                                        </p:cTn>
                                        <p:tgtEl>
                                          <p:spTgt spid="26"/>
                                        </p:tgtEl>
                                      </p:cBhvr>
                                      <p:to x="100000" y="100000"/>
                                    </p:animScale>
                                    <p:animScale>
                                      <p:cBhvr>
                                        <p:cTn id="81" dur="26">
                                          <p:stCondLst>
                                            <p:cond delay="1642"/>
                                          </p:stCondLst>
                                        </p:cTn>
                                        <p:tgtEl>
                                          <p:spTgt spid="26"/>
                                        </p:tgtEl>
                                      </p:cBhvr>
                                      <p:to x="100000" y="90000"/>
                                    </p:animScale>
                                    <p:animScale>
                                      <p:cBhvr>
                                        <p:cTn id="82" dur="166" decel="50000">
                                          <p:stCondLst>
                                            <p:cond delay="1668"/>
                                          </p:stCondLst>
                                        </p:cTn>
                                        <p:tgtEl>
                                          <p:spTgt spid="26"/>
                                        </p:tgtEl>
                                      </p:cBhvr>
                                      <p:to x="100000" y="100000"/>
                                    </p:animScale>
                                    <p:animScale>
                                      <p:cBhvr>
                                        <p:cTn id="83" dur="26">
                                          <p:stCondLst>
                                            <p:cond delay="1808"/>
                                          </p:stCondLst>
                                        </p:cTn>
                                        <p:tgtEl>
                                          <p:spTgt spid="26"/>
                                        </p:tgtEl>
                                      </p:cBhvr>
                                      <p:to x="100000" y="95000"/>
                                    </p:animScale>
                                    <p:animScale>
                                      <p:cBhvr>
                                        <p:cTn id="84" dur="166" decel="50000">
                                          <p:stCondLst>
                                            <p:cond delay="1834"/>
                                          </p:stCondLst>
                                        </p:cTn>
                                        <p:tgtEl>
                                          <p:spTgt spid="26"/>
                                        </p:tgtEl>
                                      </p:cBhvr>
                                      <p:to x="100000" y="100000"/>
                                    </p:animScale>
                                  </p:childTnLst>
                                </p:cTn>
                              </p:par>
                              <p:par>
                                <p:cTn id="85" presetID="26" presetClass="entr" presetSubtype="0" fill="hold" nodeType="withEffect">
                                  <p:stCondLst>
                                    <p:cond delay="11000"/>
                                  </p:stCondLst>
                                  <p:childTnLst>
                                    <p:set>
                                      <p:cBhvr>
                                        <p:cTn id="86" dur="1" fill="hold">
                                          <p:stCondLst>
                                            <p:cond delay="0"/>
                                          </p:stCondLst>
                                        </p:cTn>
                                        <p:tgtEl>
                                          <p:spTgt spid="29"/>
                                        </p:tgtEl>
                                        <p:attrNameLst>
                                          <p:attrName>style.visibility</p:attrName>
                                        </p:attrNameLst>
                                      </p:cBhvr>
                                      <p:to>
                                        <p:strVal val="visible"/>
                                      </p:to>
                                    </p:set>
                                    <p:animEffect transition="in" filter="wipe(down)">
                                      <p:cBhvr>
                                        <p:cTn id="87" dur="580">
                                          <p:stCondLst>
                                            <p:cond delay="0"/>
                                          </p:stCondLst>
                                        </p:cTn>
                                        <p:tgtEl>
                                          <p:spTgt spid="29"/>
                                        </p:tgtEl>
                                      </p:cBhvr>
                                    </p:animEffect>
                                    <p:anim calcmode="lin" valueType="num">
                                      <p:cBhvr>
                                        <p:cTn id="88" dur="1822" tmFilter="0,0; 0.14,0.36; 0.43,0.73; 0.71,0.91; 1.0,1.0">
                                          <p:stCondLst>
                                            <p:cond delay="0"/>
                                          </p:stCondLst>
                                        </p:cTn>
                                        <p:tgtEl>
                                          <p:spTgt spid="29"/>
                                        </p:tgtEl>
                                        <p:attrNameLst>
                                          <p:attrName>ppt_x</p:attrName>
                                        </p:attrNameLst>
                                      </p:cBhvr>
                                      <p:tavLst>
                                        <p:tav tm="0">
                                          <p:val>
                                            <p:strVal val="#ppt_x-0.25"/>
                                          </p:val>
                                        </p:tav>
                                        <p:tav tm="100000">
                                          <p:val>
                                            <p:strVal val="#ppt_x"/>
                                          </p:val>
                                        </p:tav>
                                      </p:tavLst>
                                    </p:anim>
                                    <p:anim calcmode="lin" valueType="num">
                                      <p:cBhvr>
                                        <p:cTn id="89" dur="664" tmFilter="0.0,0.0; 0.25,0.07; 0.50,0.2; 0.75,0.467; 1.0,1.0">
                                          <p:stCondLst>
                                            <p:cond delay="0"/>
                                          </p:stCondLst>
                                        </p:cTn>
                                        <p:tgtEl>
                                          <p:spTgt spid="29"/>
                                        </p:tgtEl>
                                        <p:attrNameLst>
                                          <p:attrName>ppt_y</p:attrName>
                                        </p:attrNameLst>
                                      </p:cBhvr>
                                      <p:tavLst>
                                        <p:tav tm="0" fmla="#ppt_y-sin(pi*$)/3">
                                          <p:val>
                                            <p:fltVal val="0.5"/>
                                          </p:val>
                                        </p:tav>
                                        <p:tav tm="100000">
                                          <p:val>
                                            <p:fltVal val="1"/>
                                          </p:val>
                                        </p:tav>
                                      </p:tavLst>
                                    </p:anim>
                                    <p:anim calcmode="lin" valueType="num">
                                      <p:cBhvr>
                                        <p:cTn id="90" dur="664" tmFilter="0, 0; 0.125,0.2665; 0.25,0.4; 0.375,0.465; 0.5,0.5;  0.625,0.535; 0.75,0.6; 0.875,0.7335; 1,1">
                                          <p:stCondLst>
                                            <p:cond delay="664"/>
                                          </p:stCondLst>
                                        </p:cTn>
                                        <p:tgtEl>
                                          <p:spTgt spid="29"/>
                                        </p:tgtEl>
                                        <p:attrNameLst>
                                          <p:attrName>ppt_y</p:attrName>
                                        </p:attrNameLst>
                                      </p:cBhvr>
                                      <p:tavLst>
                                        <p:tav tm="0" fmla="#ppt_y-sin(pi*$)/9">
                                          <p:val>
                                            <p:fltVal val="0"/>
                                          </p:val>
                                        </p:tav>
                                        <p:tav tm="100000">
                                          <p:val>
                                            <p:fltVal val="1"/>
                                          </p:val>
                                        </p:tav>
                                      </p:tavLst>
                                    </p:anim>
                                    <p:anim calcmode="lin" valueType="num">
                                      <p:cBhvr>
                                        <p:cTn id="91" dur="332" tmFilter="0, 0; 0.125,0.2665; 0.25,0.4; 0.375,0.465; 0.5,0.5;  0.625,0.535; 0.75,0.6; 0.875,0.7335; 1,1">
                                          <p:stCondLst>
                                            <p:cond delay="1324"/>
                                          </p:stCondLst>
                                        </p:cTn>
                                        <p:tgtEl>
                                          <p:spTgt spid="29"/>
                                        </p:tgtEl>
                                        <p:attrNameLst>
                                          <p:attrName>ppt_y</p:attrName>
                                        </p:attrNameLst>
                                      </p:cBhvr>
                                      <p:tavLst>
                                        <p:tav tm="0" fmla="#ppt_y-sin(pi*$)/27">
                                          <p:val>
                                            <p:fltVal val="0"/>
                                          </p:val>
                                        </p:tav>
                                        <p:tav tm="100000">
                                          <p:val>
                                            <p:fltVal val="1"/>
                                          </p:val>
                                        </p:tav>
                                      </p:tavLst>
                                    </p:anim>
                                    <p:anim calcmode="lin" valueType="num">
                                      <p:cBhvr>
                                        <p:cTn id="92" dur="164" tmFilter="0, 0; 0.125,0.2665; 0.25,0.4; 0.375,0.465; 0.5,0.5;  0.625,0.535; 0.75,0.6; 0.875,0.7335; 1,1">
                                          <p:stCondLst>
                                            <p:cond delay="1656"/>
                                          </p:stCondLst>
                                        </p:cTn>
                                        <p:tgtEl>
                                          <p:spTgt spid="29"/>
                                        </p:tgtEl>
                                        <p:attrNameLst>
                                          <p:attrName>ppt_y</p:attrName>
                                        </p:attrNameLst>
                                      </p:cBhvr>
                                      <p:tavLst>
                                        <p:tav tm="0" fmla="#ppt_y-sin(pi*$)/81">
                                          <p:val>
                                            <p:fltVal val="0"/>
                                          </p:val>
                                        </p:tav>
                                        <p:tav tm="100000">
                                          <p:val>
                                            <p:fltVal val="1"/>
                                          </p:val>
                                        </p:tav>
                                      </p:tavLst>
                                    </p:anim>
                                    <p:animScale>
                                      <p:cBhvr>
                                        <p:cTn id="93" dur="26">
                                          <p:stCondLst>
                                            <p:cond delay="650"/>
                                          </p:stCondLst>
                                        </p:cTn>
                                        <p:tgtEl>
                                          <p:spTgt spid="29"/>
                                        </p:tgtEl>
                                      </p:cBhvr>
                                      <p:to x="100000" y="60000"/>
                                    </p:animScale>
                                    <p:animScale>
                                      <p:cBhvr>
                                        <p:cTn id="94" dur="166" decel="50000">
                                          <p:stCondLst>
                                            <p:cond delay="676"/>
                                          </p:stCondLst>
                                        </p:cTn>
                                        <p:tgtEl>
                                          <p:spTgt spid="29"/>
                                        </p:tgtEl>
                                      </p:cBhvr>
                                      <p:to x="100000" y="100000"/>
                                    </p:animScale>
                                    <p:animScale>
                                      <p:cBhvr>
                                        <p:cTn id="95" dur="26">
                                          <p:stCondLst>
                                            <p:cond delay="1312"/>
                                          </p:stCondLst>
                                        </p:cTn>
                                        <p:tgtEl>
                                          <p:spTgt spid="29"/>
                                        </p:tgtEl>
                                      </p:cBhvr>
                                      <p:to x="100000" y="80000"/>
                                    </p:animScale>
                                    <p:animScale>
                                      <p:cBhvr>
                                        <p:cTn id="96" dur="166" decel="50000">
                                          <p:stCondLst>
                                            <p:cond delay="1338"/>
                                          </p:stCondLst>
                                        </p:cTn>
                                        <p:tgtEl>
                                          <p:spTgt spid="29"/>
                                        </p:tgtEl>
                                      </p:cBhvr>
                                      <p:to x="100000" y="100000"/>
                                    </p:animScale>
                                    <p:animScale>
                                      <p:cBhvr>
                                        <p:cTn id="97" dur="26">
                                          <p:stCondLst>
                                            <p:cond delay="1642"/>
                                          </p:stCondLst>
                                        </p:cTn>
                                        <p:tgtEl>
                                          <p:spTgt spid="29"/>
                                        </p:tgtEl>
                                      </p:cBhvr>
                                      <p:to x="100000" y="90000"/>
                                    </p:animScale>
                                    <p:animScale>
                                      <p:cBhvr>
                                        <p:cTn id="98" dur="166" decel="50000">
                                          <p:stCondLst>
                                            <p:cond delay="1668"/>
                                          </p:stCondLst>
                                        </p:cTn>
                                        <p:tgtEl>
                                          <p:spTgt spid="29"/>
                                        </p:tgtEl>
                                      </p:cBhvr>
                                      <p:to x="100000" y="100000"/>
                                    </p:animScale>
                                    <p:animScale>
                                      <p:cBhvr>
                                        <p:cTn id="99" dur="26">
                                          <p:stCondLst>
                                            <p:cond delay="1808"/>
                                          </p:stCondLst>
                                        </p:cTn>
                                        <p:tgtEl>
                                          <p:spTgt spid="29"/>
                                        </p:tgtEl>
                                      </p:cBhvr>
                                      <p:to x="100000" y="95000"/>
                                    </p:animScale>
                                    <p:animScale>
                                      <p:cBhvr>
                                        <p:cTn id="100" dur="166" decel="50000">
                                          <p:stCondLst>
                                            <p:cond delay="1834"/>
                                          </p:stCondLst>
                                        </p:cTn>
                                        <p:tgtEl>
                                          <p:spTgt spid="29"/>
                                        </p:tgtEl>
                                      </p:cBhvr>
                                      <p:to x="100000" y="100000"/>
                                    </p:animScale>
                                  </p:childTnLst>
                                </p:cTn>
                              </p:par>
                              <p:par>
                                <p:cTn id="101" presetID="26" presetClass="entr" presetSubtype="0" fill="hold" nodeType="withEffect">
                                  <p:stCondLst>
                                    <p:cond delay="13000"/>
                                  </p:stCondLst>
                                  <p:childTnLst>
                                    <p:set>
                                      <p:cBhvr>
                                        <p:cTn id="102" dur="1" fill="hold">
                                          <p:stCondLst>
                                            <p:cond delay="0"/>
                                          </p:stCondLst>
                                        </p:cTn>
                                        <p:tgtEl>
                                          <p:spTgt spid="32"/>
                                        </p:tgtEl>
                                        <p:attrNameLst>
                                          <p:attrName>style.visibility</p:attrName>
                                        </p:attrNameLst>
                                      </p:cBhvr>
                                      <p:to>
                                        <p:strVal val="visible"/>
                                      </p:to>
                                    </p:set>
                                    <p:animEffect transition="in" filter="wipe(down)">
                                      <p:cBhvr>
                                        <p:cTn id="103" dur="580">
                                          <p:stCondLst>
                                            <p:cond delay="0"/>
                                          </p:stCondLst>
                                        </p:cTn>
                                        <p:tgtEl>
                                          <p:spTgt spid="32"/>
                                        </p:tgtEl>
                                      </p:cBhvr>
                                    </p:animEffect>
                                    <p:anim calcmode="lin" valueType="num">
                                      <p:cBhvr>
                                        <p:cTn id="104" dur="1822" tmFilter="0,0; 0.14,0.36; 0.43,0.73; 0.71,0.91; 1.0,1.0">
                                          <p:stCondLst>
                                            <p:cond delay="0"/>
                                          </p:stCondLst>
                                        </p:cTn>
                                        <p:tgtEl>
                                          <p:spTgt spid="32"/>
                                        </p:tgtEl>
                                        <p:attrNameLst>
                                          <p:attrName>ppt_x</p:attrName>
                                        </p:attrNameLst>
                                      </p:cBhvr>
                                      <p:tavLst>
                                        <p:tav tm="0">
                                          <p:val>
                                            <p:strVal val="#ppt_x-0.25"/>
                                          </p:val>
                                        </p:tav>
                                        <p:tav tm="100000">
                                          <p:val>
                                            <p:strVal val="#ppt_x"/>
                                          </p:val>
                                        </p:tav>
                                      </p:tavLst>
                                    </p:anim>
                                    <p:anim calcmode="lin" valueType="num">
                                      <p:cBhvr>
                                        <p:cTn id="105" dur="664" tmFilter="0.0,0.0; 0.25,0.07; 0.50,0.2; 0.75,0.467; 1.0,1.0">
                                          <p:stCondLst>
                                            <p:cond delay="0"/>
                                          </p:stCondLst>
                                        </p:cTn>
                                        <p:tgtEl>
                                          <p:spTgt spid="32"/>
                                        </p:tgtEl>
                                        <p:attrNameLst>
                                          <p:attrName>ppt_y</p:attrName>
                                        </p:attrNameLst>
                                      </p:cBhvr>
                                      <p:tavLst>
                                        <p:tav tm="0" fmla="#ppt_y-sin(pi*$)/3">
                                          <p:val>
                                            <p:fltVal val="0.5"/>
                                          </p:val>
                                        </p:tav>
                                        <p:tav tm="100000">
                                          <p:val>
                                            <p:fltVal val="1"/>
                                          </p:val>
                                        </p:tav>
                                      </p:tavLst>
                                    </p:anim>
                                    <p:anim calcmode="lin" valueType="num">
                                      <p:cBhvr>
                                        <p:cTn id="106" dur="664" tmFilter="0, 0; 0.125,0.2665; 0.25,0.4; 0.375,0.465; 0.5,0.5;  0.625,0.535; 0.75,0.6; 0.875,0.7335; 1,1">
                                          <p:stCondLst>
                                            <p:cond delay="664"/>
                                          </p:stCondLst>
                                        </p:cTn>
                                        <p:tgtEl>
                                          <p:spTgt spid="32"/>
                                        </p:tgtEl>
                                        <p:attrNameLst>
                                          <p:attrName>ppt_y</p:attrName>
                                        </p:attrNameLst>
                                      </p:cBhvr>
                                      <p:tavLst>
                                        <p:tav tm="0" fmla="#ppt_y-sin(pi*$)/9">
                                          <p:val>
                                            <p:fltVal val="0"/>
                                          </p:val>
                                        </p:tav>
                                        <p:tav tm="100000">
                                          <p:val>
                                            <p:fltVal val="1"/>
                                          </p:val>
                                        </p:tav>
                                      </p:tavLst>
                                    </p:anim>
                                    <p:anim calcmode="lin" valueType="num">
                                      <p:cBhvr>
                                        <p:cTn id="107" dur="332" tmFilter="0, 0; 0.125,0.2665; 0.25,0.4; 0.375,0.465; 0.5,0.5;  0.625,0.535; 0.75,0.6; 0.875,0.7335; 1,1">
                                          <p:stCondLst>
                                            <p:cond delay="1324"/>
                                          </p:stCondLst>
                                        </p:cTn>
                                        <p:tgtEl>
                                          <p:spTgt spid="32"/>
                                        </p:tgtEl>
                                        <p:attrNameLst>
                                          <p:attrName>ppt_y</p:attrName>
                                        </p:attrNameLst>
                                      </p:cBhvr>
                                      <p:tavLst>
                                        <p:tav tm="0" fmla="#ppt_y-sin(pi*$)/27">
                                          <p:val>
                                            <p:fltVal val="0"/>
                                          </p:val>
                                        </p:tav>
                                        <p:tav tm="100000">
                                          <p:val>
                                            <p:fltVal val="1"/>
                                          </p:val>
                                        </p:tav>
                                      </p:tavLst>
                                    </p:anim>
                                    <p:anim calcmode="lin" valueType="num">
                                      <p:cBhvr>
                                        <p:cTn id="108" dur="164" tmFilter="0, 0; 0.125,0.2665; 0.25,0.4; 0.375,0.465; 0.5,0.5;  0.625,0.535; 0.75,0.6; 0.875,0.7335; 1,1">
                                          <p:stCondLst>
                                            <p:cond delay="1656"/>
                                          </p:stCondLst>
                                        </p:cTn>
                                        <p:tgtEl>
                                          <p:spTgt spid="32"/>
                                        </p:tgtEl>
                                        <p:attrNameLst>
                                          <p:attrName>ppt_y</p:attrName>
                                        </p:attrNameLst>
                                      </p:cBhvr>
                                      <p:tavLst>
                                        <p:tav tm="0" fmla="#ppt_y-sin(pi*$)/81">
                                          <p:val>
                                            <p:fltVal val="0"/>
                                          </p:val>
                                        </p:tav>
                                        <p:tav tm="100000">
                                          <p:val>
                                            <p:fltVal val="1"/>
                                          </p:val>
                                        </p:tav>
                                      </p:tavLst>
                                    </p:anim>
                                    <p:animScale>
                                      <p:cBhvr>
                                        <p:cTn id="109" dur="26">
                                          <p:stCondLst>
                                            <p:cond delay="650"/>
                                          </p:stCondLst>
                                        </p:cTn>
                                        <p:tgtEl>
                                          <p:spTgt spid="32"/>
                                        </p:tgtEl>
                                      </p:cBhvr>
                                      <p:to x="100000" y="60000"/>
                                    </p:animScale>
                                    <p:animScale>
                                      <p:cBhvr>
                                        <p:cTn id="110" dur="166" decel="50000">
                                          <p:stCondLst>
                                            <p:cond delay="676"/>
                                          </p:stCondLst>
                                        </p:cTn>
                                        <p:tgtEl>
                                          <p:spTgt spid="32"/>
                                        </p:tgtEl>
                                      </p:cBhvr>
                                      <p:to x="100000" y="100000"/>
                                    </p:animScale>
                                    <p:animScale>
                                      <p:cBhvr>
                                        <p:cTn id="111" dur="26">
                                          <p:stCondLst>
                                            <p:cond delay="1312"/>
                                          </p:stCondLst>
                                        </p:cTn>
                                        <p:tgtEl>
                                          <p:spTgt spid="32"/>
                                        </p:tgtEl>
                                      </p:cBhvr>
                                      <p:to x="100000" y="80000"/>
                                    </p:animScale>
                                    <p:animScale>
                                      <p:cBhvr>
                                        <p:cTn id="112" dur="166" decel="50000">
                                          <p:stCondLst>
                                            <p:cond delay="1338"/>
                                          </p:stCondLst>
                                        </p:cTn>
                                        <p:tgtEl>
                                          <p:spTgt spid="32"/>
                                        </p:tgtEl>
                                      </p:cBhvr>
                                      <p:to x="100000" y="100000"/>
                                    </p:animScale>
                                    <p:animScale>
                                      <p:cBhvr>
                                        <p:cTn id="113" dur="26">
                                          <p:stCondLst>
                                            <p:cond delay="1642"/>
                                          </p:stCondLst>
                                        </p:cTn>
                                        <p:tgtEl>
                                          <p:spTgt spid="32"/>
                                        </p:tgtEl>
                                      </p:cBhvr>
                                      <p:to x="100000" y="90000"/>
                                    </p:animScale>
                                    <p:animScale>
                                      <p:cBhvr>
                                        <p:cTn id="114" dur="166" decel="50000">
                                          <p:stCondLst>
                                            <p:cond delay="1668"/>
                                          </p:stCondLst>
                                        </p:cTn>
                                        <p:tgtEl>
                                          <p:spTgt spid="32"/>
                                        </p:tgtEl>
                                      </p:cBhvr>
                                      <p:to x="100000" y="100000"/>
                                    </p:animScale>
                                    <p:animScale>
                                      <p:cBhvr>
                                        <p:cTn id="115" dur="26">
                                          <p:stCondLst>
                                            <p:cond delay="1808"/>
                                          </p:stCondLst>
                                        </p:cTn>
                                        <p:tgtEl>
                                          <p:spTgt spid="32"/>
                                        </p:tgtEl>
                                      </p:cBhvr>
                                      <p:to x="100000" y="95000"/>
                                    </p:animScale>
                                    <p:animScale>
                                      <p:cBhvr>
                                        <p:cTn id="116" dur="166" decel="50000">
                                          <p:stCondLst>
                                            <p:cond delay="1834"/>
                                          </p:stCondLst>
                                        </p:cTn>
                                        <p:tgtEl>
                                          <p:spTgt spid="32"/>
                                        </p:tgtEl>
                                      </p:cBhvr>
                                      <p:to x="100000" y="100000"/>
                                    </p:animScale>
                                  </p:childTnLst>
                                </p:cTn>
                              </p:par>
                              <p:par>
                                <p:cTn id="117" presetID="26" presetClass="entr" presetSubtype="0" fill="hold" nodeType="withEffect">
                                  <p:stCondLst>
                                    <p:cond delay="15100"/>
                                  </p:stCondLst>
                                  <p:childTnLst>
                                    <p:set>
                                      <p:cBhvr>
                                        <p:cTn id="118" dur="1" fill="hold">
                                          <p:stCondLst>
                                            <p:cond delay="0"/>
                                          </p:stCondLst>
                                        </p:cTn>
                                        <p:tgtEl>
                                          <p:spTgt spid="35"/>
                                        </p:tgtEl>
                                        <p:attrNameLst>
                                          <p:attrName>style.visibility</p:attrName>
                                        </p:attrNameLst>
                                      </p:cBhvr>
                                      <p:to>
                                        <p:strVal val="visible"/>
                                      </p:to>
                                    </p:set>
                                    <p:animEffect transition="in" filter="wipe(down)">
                                      <p:cBhvr>
                                        <p:cTn id="119" dur="580">
                                          <p:stCondLst>
                                            <p:cond delay="0"/>
                                          </p:stCondLst>
                                        </p:cTn>
                                        <p:tgtEl>
                                          <p:spTgt spid="35"/>
                                        </p:tgtEl>
                                      </p:cBhvr>
                                    </p:animEffect>
                                    <p:anim calcmode="lin" valueType="num">
                                      <p:cBhvr>
                                        <p:cTn id="120" dur="1822" tmFilter="0,0; 0.14,0.36; 0.43,0.73; 0.71,0.91; 1.0,1.0">
                                          <p:stCondLst>
                                            <p:cond delay="0"/>
                                          </p:stCondLst>
                                        </p:cTn>
                                        <p:tgtEl>
                                          <p:spTgt spid="35"/>
                                        </p:tgtEl>
                                        <p:attrNameLst>
                                          <p:attrName>ppt_x</p:attrName>
                                        </p:attrNameLst>
                                      </p:cBhvr>
                                      <p:tavLst>
                                        <p:tav tm="0">
                                          <p:val>
                                            <p:strVal val="#ppt_x-0.25"/>
                                          </p:val>
                                        </p:tav>
                                        <p:tav tm="100000">
                                          <p:val>
                                            <p:strVal val="#ppt_x"/>
                                          </p:val>
                                        </p:tav>
                                      </p:tavLst>
                                    </p:anim>
                                    <p:anim calcmode="lin" valueType="num">
                                      <p:cBhvr>
                                        <p:cTn id="121" dur="664" tmFilter="0.0,0.0; 0.25,0.07; 0.50,0.2; 0.75,0.467; 1.0,1.0">
                                          <p:stCondLst>
                                            <p:cond delay="0"/>
                                          </p:stCondLst>
                                        </p:cTn>
                                        <p:tgtEl>
                                          <p:spTgt spid="35"/>
                                        </p:tgtEl>
                                        <p:attrNameLst>
                                          <p:attrName>ppt_y</p:attrName>
                                        </p:attrNameLst>
                                      </p:cBhvr>
                                      <p:tavLst>
                                        <p:tav tm="0" fmla="#ppt_y-sin(pi*$)/3">
                                          <p:val>
                                            <p:fltVal val="0.5"/>
                                          </p:val>
                                        </p:tav>
                                        <p:tav tm="100000">
                                          <p:val>
                                            <p:fltVal val="1"/>
                                          </p:val>
                                        </p:tav>
                                      </p:tavLst>
                                    </p:anim>
                                    <p:anim calcmode="lin" valueType="num">
                                      <p:cBhvr>
                                        <p:cTn id="122" dur="664" tmFilter="0, 0; 0.125,0.2665; 0.25,0.4; 0.375,0.465; 0.5,0.5;  0.625,0.535; 0.75,0.6; 0.875,0.7335; 1,1">
                                          <p:stCondLst>
                                            <p:cond delay="664"/>
                                          </p:stCondLst>
                                        </p:cTn>
                                        <p:tgtEl>
                                          <p:spTgt spid="35"/>
                                        </p:tgtEl>
                                        <p:attrNameLst>
                                          <p:attrName>ppt_y</p:attrName>
                                        </p:attrNameLst>
                                      </p:cBhvr>
                                      <p:tavLst>
                                        <p:tav tm="0" fmla="#ppt_y-sin(pi*$)/9">
                                          <p:val>
                                            <p:fltVal val="0"/>
                                          </p:val>
                                        </p:tav>
                                        <p:tav tm="100000">
                                          <p:val>
                                            <p:fltVal val="1"/>
                                          </p:val>
                                        </p:tav>
                                      </p:tavLst>
                                    </p:anim>
                                    <p:anim calcmode="lin" valueType="num">
                                      <p:cBhvr>
                                        <p:cTn id="123" dur="332" tmFilter="0, 0; 0.125,0.2665; 0.25,0.4; 0.375,0.465; 0.5,0.5;  0.625,0.535; 0.75,0.6; 0.875,0.7335; 1,1">
                                          <p:stCondLst>
                                            <p:cond delay="1324"/>
                                          </p:stCondLst>
                                        </p:cTn>
                                        <p:tgtEl>
                                          <p:spTgt spid="35"/>
                                        </p:tgtEl>
                                        <p:attrNameLst>
                                          <p:attrName>ppt_y</p:attrName>
                                        </p:attrNameLst>
                                      </p:cBhvr>
                                      <p:tavLst>
                                        <p:tav tm="0" fmla="#ppt_y-sin(pi*$)/27">
                                          <p:val>
                                            <p:fltVal val="0"/>
                                          </p:val>
                                        </p:tav>
                                        <p:tav tm="100000">
                                          <p:val>
                                            <p:fltVal val="1"/>
                                          </p:val>
                                        </p:tav>
                                      </p:tavLst>
                                    </p:anim>
                                    <p:anim calcmode="lin" valueType="num">
                                      <p:cBhvr>
                                        <p:cTn id="124" dur="164" tmFilter="0, 0; 0.125,0.2665; 0.25,0.4; 0.375,0.465; 0.5,0.5;  0.625,0.535; 0.75,0.6; 0.875,0.7335; 1,1">
                                          <p:stCondLst>
                                            <p:cond delay="1656"/>
                                          </p:stCondLst>
                                        </p:cTn>
                                        <p:tgtEl>
                                          <p:spTgt spid="35"/>
                                        </p:tgtEl>
                                        <p:attrNameLst>
                                          <p:attrName>ppt_y</p:attrName>
                                        </p:attrNameLst>
                                      </p:cBhvr>
                                      <p:tavLst>
                                        <p:tav tm="0" fmla="#ppt_y-sin(pi*$)/81">
                                          <p:val>
                                            <p:fltVal val="0"/>
                                          </p:val>
                                        </p:tav>
                                        <p:tav tm="100000">
                                          <p:val>
                                            <p:fltVal val="1"/>
                                          </p:val>
                                        </p:tav>
                                      </p:tavLst>
                                    </p:anim>
                                    <p:animScale>
                                      <p:cBhvr>
                                        <p:cTn id="125" dur="26">
                                          <p:stCondLst>
                                            <p:cond delay="650"/>
                                          </p:stCondLst>
                                        </p:cTn>
                                        <p:tgtEl>
                                          <p:spTgt spid="35"/>
                                        </p:tgtEl>
                                      </p:cBhvr>
                                      <p:to x="100000" y="60000"/>
                                    </p:animScale>
                                    <p:animScale>
                                      <p:cBhvr>
                                        <p:cTn id="126" dur="166" decel="50000">
                                          <p:stCondLst>
                                            <p:cond delay="676"/>
                                          </p:stCondLst>
                                        </p:cTn>
                                        <p:tgtEl>
                                          <p:spTgt spid="35"/>
                                        </p:tgtEl>
                                      </p:cBhvr>
                                      <p:to x="100000" y="100000"/>
                                    </p:animScale>
                                    <p:animScale>
                                      <p:cBhvr>
                                        <p:cTn id="127" dur="26">
                                          <p:stCondLst>
                                            <p:cond delay="1312"/>
                                          </p:stCondLst>
                                        </p:cTn>
                                        <p:tgtEl>
                                          <p:spTgt spid="35"/>
                                        </p:tgtEl>
                                      </p:cBhvr>
                                      <p:to x="100000" y="80000"/>
                                    </p:animScale>
                                    <p:animScale>
                                      <p:cBhvr>
                                        <p:cTn id="128" dur="166" decel="50000">
                                          <p:stCondLst>
                                            <p:cond delay="1338"/>
                                          </p:stCondLst>
                                        </p:cTn>
                                        <p:tgtEl>
                                          <p:spTgt spid="35"/>
                                        </p:tgtEl>
                                      </p:cBhvr>
                                      <p:to x="100000" y="100000"/>
                                    </p:animScale>
                                    <p:animScale>
                                      <p:cBhvr>
                                        <p:cTn id="129" dur="26">
                                          <p:stCondLst>
                                            <p:cond delay="1642"/>
                                          </p:stCondLst>
                                        </p:cTn>
                                        <p:tgtEl>
                                          <p:spTgt spid="35"/>
                                        </p:tgtEl>
                                      </p:cBhvr>
                                      <p:to x="100000" y="90000"/>
                                    </p:animScale>
                                    <p:animScale>
                                      <p:cBhvr>
                                        <p:cTn id="130" dur="166" decel="50000">
                                          <p:stCondLst>
                                            <p:cond delay="1668"/>
                                          </p:stCondLst>
                                        </p:cTn>
                                        <p:tgtEl>
                                          <p:spTgt spid="35"/>
                                        </p:tgtEl>
                                      </p:cBhvr>
                                      <p:to x="100000" y="100000"/>
                                    </p:animScale>
                                    <p:animScale>
                                      <p:cBhvr>
                                        <p:cTn id="131" dur="26">
                                          <p:stCondLst>
                                            <p:cond delay="1808"/>
                                          </p:stCondLst>
                                        </p:cTn>
                                        <p:tgtEl>
                                          <p:spTgt spid="35"/>
                                        </p:tgtEl>
                                      </p:cBhvr>
                                      <p:to x="100000" y="95000"/>
                                    </p:animScale>
                                    <p:animScale>
                                      <p:cBhvr>
                                        <p:cTn id="132" dur="166" decel="50000">
                                          <p:stCondLst>
                                            <p:cond delay="1834"/>
                                          </p:stCondLst>
                                        </p:cTn>
                                        <p:tgtEl>
                                          <p:spTgt spid="35"/>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55"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Group 21"/>
          <p:cNvGrpSpPr/>
          <p:nvPr/>
        </p:nvGrpSpPr>
        <p:grpSpPr>
          <a:xfrm>
            <a:off x="11438810" y="175818"/>
            <a:ext cx="542322" cy="662567"/>
            <a:chOff x="11438810" y="175818"/>
            <a:chExt cx="542322" cy="662567"/>
          </a:xfrm>
        </p:grpSpPr>
        <p:sp>
          <p:nvSpPr>
            <p:cNvPr id="23" name="Oval 2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Oval 2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TextBox 26"/>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14</a:t>
              </a:r>
            </a:p>
          </p:txBody>
        </p:sp>
      </p:grpSp>
      <p:sp>
        <p:nvSpPr>
          <p:cNvPr id="28"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Work with Numbers</a:t>
            </a:r>
            <a:endParaRPr lang="en-US" sz="3600" dirty="0">
              <a:solidFill>
                <a:schemeClr val="bg2">
                  <a:lumMod val="50000"/>
                </a:schemeClr>
              </a:solidFill>
            </a:endParaRPr>
          </a:p>
        </p:txBody>
      </p:sp>
      <p:sp>
        <p:nvSpPr>
          <p:cNvPr id="3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cxnSp>
        <p:nvCxnSpPr>
          <p:cNvPr id="33" name="Straight Connector 32"/>
          <p:cNvCxnSpPr/>
          <p:nvPr/>
        </p:nvCxnSpPr>
        <p:spPr>
          <a:xfrm>
            <a:off x="5898576" y="2440117"/>
            <a:ext cx="0" cy="3088473"/>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34" name="Group 33"/>
          <p:cNvGrpSpPr/>
          <p:nvPr/>
        </p:nvGrpSpPr>
        <p:grpSpPr>
          <a:xfrm>
            <a:off x="943320" y="2529077"/>
            <a:ext cx="720000" cy="720000"/>
            <a:chOff x="6325956" y="1809336"/>
            <a:chExt cx="1588229" cy="1588229"/>
          </a:xfrm>
        </p:grpSpPr>
        <p:sp>
          <p:nvSpPr>
            <p:cNvPr id="35" name="Oval 34"/>
            <p:cNvSpPr/>
            <p:nvPr/>
          </p:nvSpPr>
          <p:spPr>
            <a:xfrm>
              <a:off x="6325956" y="1809336"/>
              <a:ext cx="1588229" cy="1588229"/>
            </a:xfrm>
            <a:prstGeom prst="ellipse">
              <a:avLst/>
            </a:prstGeom>
            <a:solidFill>
              <a:schemeClr val="bg2">
                <a:lumMod val="90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36"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200" i="0" kern="1200" dirty="0">
                  <a:solidFill>
                    <a:schemeClr val="bg1">
                      <a:lumMod val="95000"/>
                    </a:schemeClr>
                  </a:solidFill>
                  <a:latin typeface="FontAwesome" pitchFamily="2" charset="0"/>
                </a:rPr>
                <a:t></a:t>
              </a:r>
              <a:endParaRPr lang="id-ID" sz="2400" i="0" kern="1200" dirty="0">
                <a:solidFill>
                  <a:schemeClr val="bg1">
                    <a:lumMod val="95000"/>
                  </a:schemeClr>
                </a:solidFill>
                <a:latin typeface="FontAwesome" pitchFamily="2" charset="0"/>
              </a:endParaRPr>
            </a:p>
          </p:txBody>
        </p:sp>
      </p:grpSp>
      <p:grpSp>
        <p:nvGrpSpPr>
          <p:cNvPr id="37" name="Group 36"/>
          <p:cNvGrpSpPr/>
          <p:nvPr/>
        </p:nvGrpSpPr>
        <p:grpSpPr>
          <a:xfrm>
            <a:off x="936740" y="3680255"/>
            <a:ext cx="720000" cy="720000"/>
            <a:chOff x="6325956" y="1852024"/>
            <a:chExt cx="1588229" cy="1588229"/>
          </a:xfrm>
        </p:grpSpPr>
        <p:sp>
          <p:nvSpPr>
            <p:cNvPr id="50" name="Oval 49"/>
            <p:cNvSpPr/>
            <p:nvPr/>
          </p:nvSpPr>
          <p:spPr>
            <a:xfrm>
              <a:off x="6325956" y="1852024"/>
              <a:ext cx="1588229" cy="1588229"/>
            </a:xfrm>
            <a:prstGeom prst="ellipse">
              <a:avLst/>
            </a:prstGeom>
            <a:solidFill>
              <a:schemeClr val="bg2">
                <a:lumMod val="50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51" name="Oval 4"/>
            <p:cNvSpPr/>
            <p:nvPr/>
          </p:nvSpPr>
          <p:spPr>
            <a:xfrm>
              <a:off x="6483676" y="1967056"/>
              <a:ext cx="1272787" cy="1272787"/>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r>
                <a:rPr lang="id-ID" sz="2800" i="0" dirty="0">
                  <a:solidFill>
                    <a:schemeClr val="bg1">
                      <a:lumMod val="95000"/>
                    </a:schemeClr>
                  </a:solidFill>
                  <a:latin typeface="FontAwesome" pitchFamily="2" charset="0"/>
                </a:rPr>
                <a:t></a:t>
              </a:r>
            </a:p>
          </p:txBody>
        </p:sp>
      </p:grpSp>
      <p:grpSp>
        <p:nvGrpSpPr>
          <p:cNvPr id="52" name="Group 51"/>
          <p:cNvGrpSpPr/>
          <p:nvPr/>
        </p:nvGrpSpPr>
        <p:grpSpPr>
          <a:xfrm>
            <a:off x="936739" y="4737089"/>
            <a:ext cx="720000" cy="720000"/>
            <a:chOff x="6325956" y="1809336"/>
            <a:chExt cx="1588229" cy="1588229"/>
          </a:xfrm>
        </p:grpSpPr>
        <p:sp>
          <p:nvSpPr>
            <p:cNvPr id="53" name="Oval 52"/>
            <p:cNvSpPr/>
            <p:nvPr/>
          </p:nvSpPr>
          <p:spPr>
            <a:xfrm>
              <a:off x="6325956" y="1809336"/>
              <a:ext cx="1588229" cy="1588229"/>
            </a:xfrm>
            <a:prstGeom prst="ellipse">
              <a:avLst/>
            </a:prstGeom>
            <a:solidFill>
              <a:schemeClr val="tx1">
                <a:lumMod val="85000"/>
                <a:lumOff val="15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54"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defTabSz="1955800">
                <a:lnSpc>
                  <a:spcPct val="90000"/>
                </a:lnSpc>
                <a:spcBef>
                  <a:spcPct val="0"/>
                </a:spcBef>
                <a:spcAft>
                  <a:spcPct val="35000"/>
                </a:spcAft>
              </a:pPr>
              <a:r>
                <a:rPr lang="id-ID" sz="2800" i="0" dirty="0">
                  <a:solidFill>
                    <a:schemeClr val="bg1">
                      <a:lumMod val="95000"/>
                    </a:schemeClr>
                  </a:solidFill>
                  <a:latin typeface="FontAwesome" pitchFamily="2" charset="0"/>
                </a:rPr>
                <a:t></a:t>
              </a:r>
            </a:p>
          </p:txBody>
        </p:sp>
      </p:grpSp>
      <p:grpSp>
        <p:nvGrpSpPr>
          <p:cNvPr id="55" name="Group 54"/>
          <p:cNvGrpSpPr/>
          <p:nvPr/>
        </p:nvGrpSpPr>
        <p:grpSpPr>
          <a:xfrm>
            <a:off x="6399986" y="2529077"/>
            <a:ext cx="720000" cy="720000"/>
            <a:chOff x="6325956" y="1809336"/>
            <a:chExt cx="1588229" cy="1588229"/>
          </a:xfrm>
        </p:grpSpPr>
        <p:sp>
          <p:nvSpPr>
            <p:cNvPr id="56" name="Oval 55"/>
            <p:cNvSpPr/>
            <p:nvPr/>
          </p:nvSpPr>
          <p:spPr>
            <a:xfrm>
              <a:off x="6325956" y="1809336"/>
              <a:ext cx="1588229" cy="1588229"/>
            </a:xfrm>
            <a:prstGeom prst="ellipse">
              <a:avLst/>
            </a:prstGeom>
            <a:solidFill>
              <a:schemeClr val="accent1">
                <a:lumMod val="60000"/>
                <a:lumOff val="40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57"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2800" i="0" dirty="0">
                  <a:solidFill>
                    <a:schemeClr val="bg1">
                      <a:lumMod val="95000"/>
                    </a:schemeClr>
                  </a:solidFill>
                  <a:latin typeface="FontAwesome" pitchFamily="2" charset="0"/>
                </a:rPr>
                <a:t></a:t>
              </a:r>
            </a:p>
          </p:txBody>
        </p:sp>
      </p:grpSp>
      <p:grpSp>
        <p:nvGrpSpPr>
          <p:cNvPr id="58" name="Group 57"/>
          <p:cNvGrpSpPr/>
          <p:nvPr/>
        </p:nvGrpSpPr>
        <p:grpSpPr>
          <a:xfrm>
            <a:off x="6393406" y="3680255"/>
            <a:ext cx="720000" cy="720000"/>
            <a:chOff x="6325956" y="1852024"/>
            <a:chExt cx="1588229" cy="1588229"/>
          </a:xfrm>
        </p:grpSpPr>
        <p:sp>
          <p:nvSpPr>
            <p:cNvPr id="59" name="Oval 58"/>
            <p:cNvSpPr/>
            <p:nvPr/>
          </p:nvSpPr>
          <p:spPr>
            <a:xfrm>
              <a:off x="6325956" y="1852024"/>
              <a:ext cx="1588229" cy="1588229"/>
            </a:xfrm>
            <a:prstGeom prst="ellipse">
              <a:avLst/>
            </a:prstGeom>
            <a:solidFill>
              <a:schemeClr val="accent1">
                <a:lumMod val="75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60"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200" dirty="0">
                  <a:solidFill>
                    <a:schemeClr val="bg1">
                      <a:lumMod val="95000"/>
                    </a:schemeClr>
                  </a:solidFill>
                  <a:latin typeface="FontAwesome" pitchFamily="2" charset="0"/>
                </a:rPr>
                <a:t></a:t>
              </a:r>
              <a:endParaRPr lang="id-ID" sz="2400" kern="1200" dirty="0">
                <a:solidFill>
                  <a:schemeClr val="bg1">
                    <a:lumMod val="95000"/>
                  </a:schemeClr>
                </a:solidFill>
                <a:latin typeface="FontAwesome" pitchFamily="2" charset="0"/>
              </a:endParaRPr>
            </a:p>
          </p:txBody>
        </p:sp>
      </p:grpSp>
      <p:grpSp>
        <p:nvGrpSpPr>
          <p:cNvPr id="61" name="Group 60"/>
          <p:cNvGrpSpPr/>
          <p:nvPr/>
        </p:nvGrpSpPr>
        <p:grpSpPr>
          <a:xfrm>
            <a:off x="6393405" y="4737089"/>
            <a:ext cx="720000" cy="720000"/>
            <a:chOff x="6325956" y="1809336"/>
            <a:chExt cx="1588229" cy="1588229"/>
          </a:xfrm>
        </p:grpSpPr>
        <p:sp>
          <p:nvSpPr>
            <p:cNvPr id="62" name="Oval 61"/>
            <p:cNvSpPr/>
            <p:nvPr/>
          </p:nvSpPr>
          <p:spPr>
            <a:xfrm>
              <a:off x="6325956" y="1809336"/>
              <a:ext cx="1588229" cy="1588229"/>
            </a:xfrm>
            <a:prstGeom prst="ellipse">
              <a:avLst/>
            </a:prstGeom>
            <a:solidFill>
              <a:schemeClr val="tx2">
                <a:lumMod val="75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63"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200" dirty="0">
                  <a:solidFill>
                    <a:schemeClr val="bg1">
                      <a:lumMod val="95000"/>
                    </a:schemeClr>
                  </a:solidFill>
                  <a:latin typeface="FontAwesome" pitchFamily="2" charset="0"/>
                </a:rPr>
                <a:t></a:t>
              </a:r>
              <a:endParaRPr lang="id-ID" sz="2400" kern="1200" dirty="0">
                <a:solidFill>
                  <a:schemeClr val="bg1">
                    <a:lumMod val="95000"/>
                  </a:schemeClr>
                </a:solidFill>
                <a:latin typeface="FontAwesome" pitchFamily="2" charset="0"/>
              </a:endParaRPr>
            </a:p>
          </p:txBody>
        </p:sp>
      </p:grpSp>
      <p:grpSp>
        <p:nvGrpSpPr>
          <p:cNvPr id="64" name="Group 63"/>
          <p:cNvGrpSpPr/>
          <p:nvPr/>
        </p:nvGrpSpPr>
        <p:grpSpPr>
          <a:xfrm>
            <a:off x="1966686" y="2532749"/>
            <a:ext cx="3628571" cy="2887466"/>
            <a:chOff x="1966686" y="2532749"/>
            <a:chExt cx="3628571" cy="2887466"/>
          </a:xfrm>
        </p:grpSpPr>
        <p:sp>
          <p:nvSpPr>
            <p:cNvPr id="65" name="TextBox 64"/>
            <p:cNvSpPr txBox="1"/>
            <p:nvPr/>
          </p:nvSpPr>
          <p:spPr>
            <a:xfrm>
              <a:off x="1966686" y="2532749"/>
              <a:ext cx="3628571" cy="738664"/>
            </a:xfrm>
            <a:prstGeom prst="rect">
              <a:avLst/>
            </a:prstGeom>
            <a:noFill/>
          </p:spPr>
          <p:txBody>
            <a:bodyPr wrap="square" rtlCol="0">
              <a:spAutoFit/>
            </a:bodyPr>
            <a:lstStyle/>
            <a:p>
              <a:r>
                <a:rPr lang="id-ID" b="1" dirty="0">
                  <a:solidFill>
                    <a:schemeClr val="bg2">
                      <a:lumMod val="50000"/>
                    </a:schemeClr>
                  </a:solidFill>
                </a:rPr>
                <a:t>Audio</a:t>
              </a:r>
            </a:p>
            <a:p>
              <a:r>
                <a:rPr lang="id-ID" sz="1200" dirty="0">
                  <a:solidFill>
                    <a:schemeClr val="bg1">
                      <a:lumMod val="65000"/>
                    </a:schemeClr>
                  </a:solidFill>
                  <a:ea typeface="Roboto" panose="02000000000000000000" pitchFamily="2" charset="0"/>
                </a:rPr>
                <a:t>W</a:t>
              </a:r>
              <a:r>
                <a:rPr lang="en-US" sz="1200" dirty="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sp>
          <p:nvSpPr>
            <p:cNvPr id="66" name="TextBox 65"/>
            <p:cNvSpPr txBox="1"/>
            <p:nvPr/>
          </p:nvSpPr>
          <p:spPr>
            <a:xfrm>
              <a:off x="1966686" y="3665741"/>
              <a:ext cx="3628571" cy="738664"/>
            </a:xfrm>
            <a:prstGeom prst="rect">
              <a:avLst/>
            </a:prstGeom>
            <a:noFill/>
          </p:spPr>
          <p:txBody>
            <a:bodyPr wrap="square" rtlCol="0">
              <a:spAutoFit/>
            </a:bodyPr>
            <a:lstStyle/>
            <a:p>
              <a:r>
                <a:rPr lang="id-ID" b="1" dirty="0">
                  <a:solidFill>
                    <a:schemeClr val="bg2">
                      <a:lumMod val="50000"/>
                    </a:schemeClr>
                  </a:solidFill>
                </a:rPr>
                <a:t>Video</a:t>
              </a:r>
            </a:p>
            <a:p>
              <a:r>
                <a:rPr lang="id-ID" sz="1200" dirty="0">
                  <a:solidFill>
                    <a:schemeClr val="bg1">
                      <a:lumMod val="65000"/>
                    </a:schemeClr>
                  </a:solidFill>
                  <a:ea typeface="Roboto" panose="02000000000000000000" pitchFamily="2" charset="0"/>
                </a:rPr>
                <a:t>W</a:t>
              </a:r>
              <a:r>
                <a:rPr lang="en-US" sz="1200" dirty="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sp>
          <p:nvSpPr>
            <p:cNvPr id="67" name="TextBox 66"/>
            <p:cNvSpPr txBox="1"/>
            <p:nvPr/>
          </p:nvSpPr>
          <p:spPr>
            <a:xfrm>
              <a:off x="1966686" y="4681551"/>
              <a:ext cx="3628571" cy="738664"/>
            </a:xfrm>
            <a:prstGeom prst="rect">
              <a:avLst/>
            </a:prstGeom>
            <a:noFill/>
          </p:spPr>
          <p:txBody>
            <a:bodyPr wrap="square" rtlCol="0">
              <a:spAutoFit/>
            </a:bodyPr>
            <a:lstStyle/>
            <a:p>
              <a:r>
                <a:rPr lang="id-ID" b="1" dirty="0">
                  <a:solidFill>
                    <a:schemeClr val="bg2">
                      <a:lumMod val="50000"/>
                    </a:schemeClr>
                  </a:solidFill>
                </a:rPr>
                <a:t>Photography</a:t>
              </a:r>
            </a:p>
            <a:p>
              <a:r>
                <a:rPr lang="id-ID" sz="1200" dirty="0">
                  <a:solidFill>
                    <a:schemeClr val="bg1">
                      <a:lumMod val="65000"/>
                    </a:schemeClr>
                  </a:solidFill>
                  <a:ea typeface="Roboto" panose="02000000000000000000" pitchFamily="2" charset="0"/>
                </a:rPr>
                <a:t>W</a:t>
              </a:r>
              <a:r>
                <a:rPr lang="en-US" sz="1200" dirty="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grpSp>
      <p:grpSp>
        <p:nvGrpSpPr>
          <p:cNvPr id="68" name="Group 67"/>
          <p:cNvGrpSpPr/>
          <p:nvPr/>
        </p:nvGrpSpPr>
        <p:grpSpPr>
          <a:xfrm>
            <a:off x="7329512" y="2529077"/>
            <a:ext cx="3628571" cy="2887466"/>
            <a:chOff x="7329512" y="2529077"/>
            <a:chExt cx="3628571" cy="2887466"/>
          </a:xfrm>
        </p:grpSpPr>
        <p:sp>
          <p:nvSpPr>
            <p:cNvPr id="69" name="TextBox 68"/>
            <p:cNvSpPr txBox="1"/>
            <p:nvPr/>
          </p:nvSpPr>
          <p:spPr>
            <a:xfrm>
              <a:off x="7329512" y="2529077"/>
              <a:ext cx="3628571" cy="738664"/>
            </a:xfrm>
            <a:prstGeom prst="rect">
              <a:avLst/>
            </a:prstGeom>
            <a:noFill/>
          </p:spPr>
          <p:txBody>
            <a:bodyPr wrap="square" rtlCol="0">
              <a:spAutoFit/>
            </a:bodyPr>
            <a:lstStyle/>
            <a:p>
              <a:r>
                <a:rPr lang="id-ID" b="1" dirty="0">
                  <a:solidFill>
                    <a:schemeClr val="bg2">
                      <a:lumMod val="50000"/>
                    </a:schemeClr>
                  </a:solidFill>
                </a:rPr>
                <a:t>Social Media</a:t>
              </a:r>
            </a:p>
            <a:p>
              <a:r>
                <a:rPr lang="id-ID" sz="1200" dirty="0">
                  <a:solidFill>
                    <a:schemeClr val="bg1">
                      <a:lumMod val="65000"/>
                    </a:schemeClr>
                  </a:solidFill>
                  <a:ea typeface="Roboto" panose="02000000000000000000" pitchFamily="2" charset="0"/>
                </a:rPr>
                <a:t>W</a:t>
              </a:r>
              <a:r>
                <a:rPr lang="en-US" sz="1200" dirty="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sp>
          <p:nvSpPr>
            <p:cNvPr id="70" name="TextBox 69"/>
            <p:cNvSpPr txBox="1"/>
            <p:nvPr/>
          </p:nvSpPr>
          <p:spPr>
            <a:xfrm>
              <a:off x="7329512" y="3662069"/>
              <a:ext cx="3628571" cy="738664"/>
            </a:xfrm>
            <a:prstGeom prst="rect">
              <a:avLst/>
            </a:prstGeom>
            <a:noFill/>
          </p:spPr>
          <p:txBody>
            <a:bodyPr wrap="square" rtlCol="0">
              <a:spAutoFit/>
            </a:bodyPr>
            <a:lstStyle/>
            <a:p>
              <a:r>
                <a:rPr lang="id-ID" b="1" dirty="0">
                  <a:solidFill>
                    <a:schemeClr val="bg2">
                      <a:lumMod val="50000"/>
                    </a:schemeClr>
                  </a:solidFill>
                </a:rPr>
                <a:t>Animasi</a:t>
              </a:r>
            </a:p>
            <a:p>
              <a:r>
                <a:rPr lang="id-ID" sz="1200" dirty="0">
                  <a:solidFill>
                    <a:schemeClr val="bg1">
                      <a:lumMod val="65000"/>
                    </a:schemeClr>
                  </a:solidFill>
                  <a:ea typeface="Roboto" panose="02000000000000000000" pitchFamily="2" charset="0"/>
                </a:rPr>
                <a:t>W</a:t>
              </a:r>
              <a:r>
                <a:rPr lang="en-US" sz="1200" dirty="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sp>
          <p:nvSpPr>
            <p:cNvPr id="71" name="TextBox 70"/>
            <p:cNvSpPr txBox="1"/>
            <p:nvPr/>
          </p:nvSpPr>
          <p:spPr>
            <a:xfrm>
              <a:off x="7329512" y="4677879"/>
              <a:ext cx="3628571" cy="738664"/>
            </a:xfrm>
            <a:prstGeom prst="rect">
              <a:avLst/>
            </a:prstGeom>
            <a:noFill/>
          </p:spPr>
          <p:txBody>
            <a:bodyPr wrap="square" rtlCol="0">
              <a:spAutoFit/>
            </a:bodyPr>
            <a:lstStyle/>
            <a:p>
              <a:r>
                <a:rPr lang="id-ID" b="1" dirty="0">
                  <a:solidFill>
                    <a:schemeClr val="bg2">
                      <a:lumMod val="50000"/>
                    </a:schemeClr>
                  </a:solidFill>
                </a:rPr>
                <a:t>Graphic</a:t>
              </a:r>
            </a:p>
            <a:p>
              <a:r>
                <a:rPr lang="id-ID" sz="1200" dirty="0">
                  <a:solidFill>
                    <a:schemeClr val="bg1">
                      <a:lumMod val="65000"/>
                    </a:schemeClr>
                  </a:solidFill>
                  <a:ea typeface="Roboto" panose="02000000000000000000" pitchFamily="2" charset="0"/>
                </a:rPr>
                <a:t>W</a:t>
              </a:r>
              <a:r>
                <a:rPr lang="en-US" sz="1200" dirty="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grpSp>
      <p:grpSp>
        <p:nvGrpSpPr>
          <p:cNvPr id="40" name="Group 39"/>
          <p:cNvGrpSpPr/>
          <p:nvPr/>
        </p:nvGrpSpPr>
        <p:grpSpPr>
          <a:xfrm>
            <a:off x="5556768" y="844754"/>
            <a:ext cx="1440000" cy="58058"/>
            <a:chOff x="4616262" y="2307771"/>
            <a:chExt cx="2349876" cy="58058"/>
          </a:xfrm>
        </p:grpSpPr>
        <p:sp>
          <p:nvSpPr>
            <p:cNvPr id="41" name="Rectangle 40"/>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ectangle 41"/>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 calcmode="lin" valueType="num">
                                      <p:cBhvr>
                                        <p:cTn id="9" dur="1000" fill="hold"/>
                                        <p:tgtEl>
                                          <p:spTgt spid="22"/>
                                        </p:tgtEl>
                                        <p:attrNameLst>
                                          <p:attrName>style.rotation</p:attrName>
                                        </p:attrNameLst>
                                      </p:cBhvr>
                                      <p:tavLst>
                                        <p:tav tm="0">
                                          <p:val>
                                            <p:fltVal val="90"/>
                                          </p:val>
                                        </p:tav>
                                        <p:tav tm="100000">
                                          <p:val>
                                            <p:fltVal val="0"/>
                                          </p:val>
                                        </p:tav>
                                      </p:tavLst>
                                    </p:anim>
                                    <p:animEffect transition="in" filter="fade">
                                      <p:cBhvr>
                                        <p:cTn id="10" dur="1000"/>
                                        <p:tgtEl>
                                          <p:spTgt spid="2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28"/>
                                        </p:tgtEl>
                                        <p:attrNameLst>
                                          <p:attrName>style.visibility</p:attrName>
                                        </p:attrNameLst>
                                      </p:cBhvr>
                                      <p:to>
                                        <p:strVal val="visible"/>
                                      </p:to>
                                    </p:set>
                                    <p:animEffect transition="in" filter="wipe(up)">
                                      <p:cBhvr>
                                        <p:cTn id="13" dur="1000"/>
                                        <p:tgtEl>
                                          <p:spTgt spid="28"/>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0"/>
                                        </p:tgtEl>
                                        <p:attrNameLst>
                                          <p:attrName>style.visibility</p:attrName>
                                        </p:attrNameLst>
                                      </p:cBhvr>
                                      <p:to>
                                        <p:strVal val="visible"/>
                                      </p:to>
                                    </p:set>
                                    <p:animEffect transition="in" filter="barn(inVertical)">
                                      <p:cBhvr>
                                        <p:cTn id="16" dur="1000"/>
                                        <p:tgtEl>
                                          <p:spTgt spid="40"/>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32"/>
                                        </p:tgtEl>
                                        <p:attrNameLst>
                                          <p:attrName>style.visibility</p:attrName>
                                        </p:attrNameLst>
                                      </p:cBhvr>
                                      <p:to>
                                        <p:strVal val="visible"/>
                                      </p:to>
                                    </p:set>
                                    <p:animEffect transition="in" filter="wipe(down)">
                                      <p:cBhvr>
                                        <p:cTn id="19" dur="1000"/>
                                        <p:tgtEl>
                                          <p:spTgt spid="32"/>
                                        </p:tgtEl>
                                      </p:cBhvr>
                                    </p:animEffect>
                                  </p:childTnLst>
                                </p:cTn>
                              </p:par>
                              <p:par>
                                <p:cTn id="20" presetID="22" presetClass="entr" presetSubtype="8" fill="hold" nodeType="withEffect">
                                  <p:stCondLst>
                                    <p:cond delay="2900"/>
                                  </p:stCondLst>
                                  <p:childTnLst>
                                    <p:set>
                                      <p:cBhvr>
                                        <p:cTn id="21" dur="1" fill="hold">
                                          <p:stCondLst>
                                            <p:cond delay="0"/>
                                          </p:stCondLst>
                                        </p:cTn>
                                        <p:tgtEl>
                                          <p:spTgt spid="64"/>
                                        </p:tgtEl>
                                        <p:attrNameLst>
                                          <p:attrName>style.visibility</p:attrName>
                                        </p:attrNameLst>
                                      </p:cBhvr>
                                      <p:to>
                                        <p:strVal val="visible"/>
                                      </p:to>
                                    </p:set>
                                    <p:animEffect transition="in" filter="wipe(left)">
                                      <p:cBhvr>
                                        <p:cTn id="22" dur="500"/>
                                        <p:tgtEl>
                                          <p:spTgt spid="64"/>
                                        </p:tgtEl>
                                      </p:cBhvr>
                                    </p:animEffect>
                                  </p:childTnLst>
                                </p:cTn>
                              </p:par>
                              <p:par>
                                <p:cTn id="23" presetID="31" presetClass="entr" presetSubtype="0" fill="hold" nodeType="withEffect">
                                  <p:stCondLst>
                                    <p:cond delay="3400"/>
                                  </p:stCondLst>
                                  <p:childTnLst>
                                    <p:set>
                                      <p:cBhvr>
                                        <p:cTn id="24" dur="1" fill="hold">
                                          <p:stCondLst>
                                            <p:cond delay="0"/>
                                          </p:stCondLst>
                                        </p:cTn>
                                        <p:tgtEl>
                                          <p:spTgt spid="33"/>
                                        </p:tgtEl>
                                        <p:attrNameLst>
                                          <p:attrName>style.visibility</p:attrName>
                                        </p:attrNameLst>
                                      </p:cBhvr>
                                      <p:to>
                                        <p:strVal val="visible"/>
                                      </p:to>
                                    </p:set>
                                    <p:anim calcmode="lin" valueType="num">
                                      <p:cBhvr>
                                        <p:cTn id="25" dur="1000" fill="hold"/>
                                        <p:tgtEl>
                                          <p:spTgt spid="33"/>
                                        </p:tgtEl>
                                        <p:attrNameLst>
                                          <p:attrName>ppt_w</p:attrName>
                                        </p:attrNameLst>
                                      </p:cBhvr>
                                      <p:tavLst>
                                        <p:tav tm="0">
                                          <p:val>
                                            <p:fltVal val="0"/>
                                          </p:val>
                                        </p:tav>
                                        <p:tav tm="100000">
                                          <p:val>
                                            <p:strVal val="#ppt_w"/>
                                          </p:val>
                                        </p:tav>
                                      </p:tavLst>
                                    </p:anim>
                                    <p:anim calcmode="lin" valueType="num">
                                      <p:cBhvr>
                                        <p:cTn id="26" dur="1000" fill="hold"/>
                                        <p:tgtEl>
                                          <p:spTgt spid="33"/>
                                        </p:tgtEl>
                                        <p:attrNameLst>
                                          <p:attrName>ppt_h</p:attrName>
                                        </p:attrNameLst>
                                      </p:cBhvr>
                                      <p:tavLst>
                                        <p:tav tm="0">
                                          <p:val>
                                            <p:fltVal val="0"/>
                                          </p:val>
                                        </p:tav>
                                        <p:tav tm="100000">
                                          <p:val>
                                            <p:strVal val="#ppt_h"/>
                                          </p:val>
                                        </p:tav>
                                      </p:tavLst>
                                    </p:anim>
                                    <p:anim calcmode="lin" valueType="num">
                                      <p:cBhvr>
                                        <p:cTn id="27" dur="1000" fill="hold"/>
                                        <p:tgtEl>
                                          <p:spTgt spid="33"/>
                                        </p:tgtEl>
                                        <p:attrNameLst>
                                          <p:attrName>style.rotation</p:attrName>
                                        </p:attrNameLst>
                                      </p:cBhvr>
                                      <p:tavLst>
                                        <p:tav tm="0">
                                          <p:val>
                                            <p:fltVal val="90"/>
                                          </p:val>
                                        </p:tav>
                                        <p:tav tm="100000">
                                          <p:val>
                                            <p:fltVal val="0"/>
                                          </p:val>
                                        </p:tav>
                                      </p:tavLst>
                                    </p:anim>
                                    <p:animEffect transition="in" filter="fade">
                                      <p:cBhvr>
                                        <p:cTn id="28" dur="1000"/>
                                        <p:tgtEl>
                                          <p:spTgt spid="33"/>
                                        </p:tgtEl>
                                      </p:cBhvr>
                                    </p:animEffect>
                                  </p:childTnLst>
                                </p:cTn>
                              </p:par>
                              <p:par>
                                <p:cTn id="29" presetID="22" presetClass="entr" presetSubtype="8" fill="hold" nodeType="withEffect">
                                  <p:stCondLst>
                                    <p:cond delay="4400"/>
                                  </p:stCondLst>
                                  <p:childTnLst>
                                    <p:set>
                                      <p:cBhvr>
                                        <p:cTn id="30" dur="1" fill="hold">
                                          <p:stCondLst>
                                            <p:cond delay="0"/>
                                          </p:stCondLst>
                                        </p:cTn>
                                        <p:tgtEl>
                                          <p:spTgt spid="68"/>
                                        </p:tgtEl>
                                        <p:attrNameLst>
                                          <p:attrName>style.visibility</p:attrName>
                                        </p:attrNameLst>
                                      </p:cBhvr>
                                      <p:to>
                                        <p:strVal val="visible"/>
                                      </p:to>
                                    </p:set>
                                    <p:animEffect transition="in" filter="wipe(left)">
                                      <p:cBhvr>
                                        <p:cTn id="31" dur="500"/>
                                        <p:tgtEl>
                                          <p:spTgt spid="68"/>
                                        </p:tgtEl>
                                      </p:cBhvr>
                                    </p:animEffect>
                                  </p:childTnLst>
                                </p:cTn>
                              </p:par>
                              <p:par>
                                <p:cTn id="32" presetID="26" presetClass="entr" presetSubtype="0" fill="hold" nodeType="withEffect">
                                  <p:stCondLst>
                                    <p:cond delay="4900"/>
                                  </p:stCondLst>
                                  <p:childTnLst>
                                    <p:set>
                                      <p:cBhvr>
                                        <p:cTn id="33" dur="1" fill="hold">
                                          <p:stCondLst>
                                            <p:cond delay="0"/>
                                          </p:stCondLst>
                                        </p:cTn>
                                        <p:tgtEl>
                                          <p:spTgt spid="34"/>
                                        </p:tgtEl>
                                        <p:attrNameLst>
                                          <p:attrName>style.visibility</p:attrName>
                                        </p:attrNameLst>
                                      </p:cBhvr>
                                      <p:to>
                                        <p:strVal val="visible"/>
                                      </p:to>
                                    </p:set>
                                    <p:animEffect transition="in" filter="wipe(down)">
                                      <p:cBhvr>
                                        <p:cTn id="34" dur="580">
                                          <p:stCondLst>
                                            <p:cond delay="0"/>
                                          </p:stCondLst>
                                        </p:cTn>
                                        <p:tgtEl>
                                          <p:spTgt spid="34"/>
                                        </p:tgtEl>
                                      </p:cBhvr>
                                    </p:animEffect>
                                    <p:anim calcmode="lin" valueType="num">
                                      <p:cBhvr>
                                        <p:cTn id="35" dur="1822" tmFilter="0,0; 0.14,0.36; 0.43,0.73; 0.71,0.91; 1.0,1.0">
                                          <p:stCondLst>
                                            <p:cond delay="0"/>
                                          </p:stCondLst>
                                        </p:cTn>
                                        <p:tgtEl>
                                          <p:spTgt spid="34"/>
                                        </p:tgtEl>
                                        <p:attrNameLst>
                                          <p:attrName>ppt_x</p:attrName>
                                        </p:attrNameLst>
                                      </p:cBhvr>
                                      <p:tavLst>
                                        <p:tav tm="0">
                                          <p:val>
                                            <p:strVal val="#ppt_x-0.25"/>
                                          </p:val>
                                        </p:tav>
                                        <p:tav tm="100000">
                                          <p:val>
                                            <p:strVal val="#ppt_x"/>
                                          </p:val>
                                        </p:tav>
                                      </p:tavLst>
                                    </p:anim>
                                    <p:anim calcmode="lin" valueType="num">
                                      <p:cBhvr>
                                        <p:cTn id="36" dur="664" tmFilter="0.0,0.0; 0.25,0.07; 0.50,0.2; 0.75,0.467; 1.0,1.0">
                                          <p:stCondLst>
                                            <p:cond delay="0"/>
                                          </p:stCondLst>
                                        </p:cTn>
                                        <p:tgtEl>
                                          <p:spTgt spid="34"/>
                                        </p:tgtEl>
                                        <p:attrNameLst>
                                          <p:attrName>ppt_y</p:attrName>
                                        </p:attrNameLst>
                                      </p:cBhvr>
                                      <p:tavLst>
                                        <p:tav tm="0" fmla="#ppt_y-sin(pi*$)/3">
                                          <p:val>
                                            <p:fltVal val="0.5"/>
                                          </p:val>
                                        </p:tav>
                                        <p:tav tm="100000">
                                          <p:val>
                                            <p:fltVal val="1"/>
                                          </p:val>
                                        </p:tav>
                                      </p:tavLst>
                                    </p:anim>
                                    <p:anim calcmode="lin" valueType="num">
                                      <p:cBhvr>
                                        <p:cTn id="37" dur="664" tmFilter="0, 0; 0.125,0.2665; 0.25,0.4; 0.375,0.465; 0.5,0.5;  0.625,0.535; 0.75,0.6; 0.875,0.7335; 1,1">
                                          <p:stCondLst>
                                            <p:cond delay="664"/>
                                          </p:stCondLst>
                                        </p:cTn>
                                        <p:tgtEl>
                                          <p:spTgt spid="34"/>
                                        </p:tgtEl>
                                        <p:attrNameLst>
                                          <p:attrName>ppt_y</p:attrName>
                                        </p:attrNameLst>
                                      </p:cBhvr>
                                      <p:tavLst>
                                        <p:tav tm="0" fmla="#ppt_y-sin(pi*$)/9">
                                          <p:val>
                                            <p:fltVal val="0"/>
                                          </p:val>
                                        </p:tav>
                                        <p:tav tm="100000">
                                          <p:val>
                                            <p:fltVal val="1"/>
                                          </p:val>
                                        </p:tav>
                                      </p:tavLst>
                                    </p:anim>
                                    <p:anim calcmode="lin" valueType="num">
                                      <p:cBhvr>
                                        <p:cTn id="38" dur="332" tmFilter="0, 0; 0.125,0.2665; 0.25,0.4; 0.375,0.465; 0.5,0.5;  0.625,0.535; 0.75,0.6; 0.875,0.7335; 1,1">
                                          <p:stCondLst>
                                            <p:cond delay="1324"/>
                                          </p:stCondLst>
                                        </p:cTn>
                                        <p:tgtEl>
                                          <p:spTgt spid="34"/>
                                        </p:tgtEl>
                                        <p:attrNameLst>
                                          <p:attrName>ppt_y</p:attrName>
                                        </p:attrNameLst>
                                      </p:cBhvr>
                                      <p:tavLst>
                                        <p:tav tm="0" fmla="#ppt_y-sin(pi*$)/27">
                                          <p:val>
                                            <p:fltVal val="0"/>
                                          </p:val>
                                        </p:tav>
                                        <p:tav tm="100000">
                                          <p:val>
                                            <p:fltVal val="1"/>
                                          </p:val>
                                        </p:tav>
                                      </p:tavLst>
                                    </p:anim>
                                    <p:anim calcmode="lin" valueType="num">
                                      <p:cBhvr>
                                        <p:cTn id="39" dur="164" tmFilter="0, 0; 0.125,0.2665; 0.25,0.4; 0.375,0.465; 0.5,0.5;  0.625,0.535; 0.75,0.6; 0.875,0.7335; 1,1">
                                          <p:stCondLst>
                                            <p:cond delay="1656"/>
                                          </p:stCondLst>
                                        </p:cTn>
                                        <p:tgtEl>
                                          <p:spTgt spid="34"/>
                                        </p:tgtEl>
                                        <p:attrNameLst>
                                          <p:attrName>ppt_y</p:attrName>
                                        </p:attrNameLst>
                                      </p:cBhvr>
                                      <p:tavLst>
                                        <p:tav tm="0" fmla="#ppt_y-sin(pi*$)/81">
                                          <p:val>
                                            <p:fltVal val="0"/>
                                          </p:val>
                                        </p:tav>
                                        <p:tav tm="100000">
                                          <p:val>
                                            <p:fltVal val="1"/>
                                          </p:val>
                                        </p:tav>
                                      </p:tavLst>
                                    </p:anim>
                                    <p:animScale>
                                      <p:cBhvr>
                                        <p:cTn id="40" dur="26">
                                          <p:stCondLst>
                                            <p:cond delay="650"/>
                                          </p:stCondLst>
                                        </p:cTn>
                                        <p:tgtEl>
                                          <p:spTgt spid="34"/>
                                        </p:tgtEl>
                                      </p:cBhvr>
                                      <p:to x="100000" y="60000"/>
                                    </p:animScale>
                                    <p:animScale>
                                      <p:cBhvr>
                                        <p:cTn id="41" dur="166" decel="50000">
                                          <p:stCondLst>
                                            <p:cond delay="676"/>
                                          </p:stCondLst>
                                        </p:cTn>
                                        <p:tgtEl>
                                          <p:spTgt spid="34"/>
                                        </p:tgtEl>
                                      </p:cBhvr>
                                      <p:to x="100000" y="100000"/>
                                    </p:animScale>
                                    <p:animScale>
                                      <p:cBhvr>
                                        <p:cTn id="42" dur="26">
                                          <p:stCondLst>
                                            <p:cond delay="1312"/>
                                          </p:stCondLst>
                                        </p:cTn>
                                        <p:tgtEl>
                                          <p:spTgt spid="34"/>
                                        </p:tgtEl>
                                      </p:cBhvr>
                                      <p:to x="100000" y="80000"/>
                                    </p:animScale>
                                    <p:animScale>
                                      <p:cBhvr>
                                        <p:cTn id="43" dur="166" decel="50000">
                                          <p:stCondLst>
                                            <p:cond delay="1338"/>
                                          </p:stCondLst>
                                        </p:cTn>
                                        <p:tgtEl>
                                          <p:spTgt spid="34"/>
                                        </p:tgtEl>
                                      </p:cBhvr>
                                      <p:to x="100000" y="100000"/>
                                    </p:animScale>
                                    <p:animScale>
                                      <p:cBhvr>
                                        <p:cTn id="44" dur="26">
                                          <p:stCondLst>
                                            <p:cond delay="1642"/>
                                          </p:stCondLst>
                                        </p:cTn>
                                        <p:tgtEl>
                                          <p:spTgt spid="34"/>
                                        </p:tgtEl>
                                      </p:cBhvr>
                                      <p:to x="100000" y="90000"/>
                                    </p:animScale>
                                    <p:animScale>
                                      <p:cBhvr>
                                        <p:cTn id="45" dur="166" decel="50000">
                                          <p:stCondLst>
                                            <p:cond delay="1668"/>
                                          </p:stCondLst>
                                        </p:cTn>
                                        <p:tgtEl>
                                          <p:spTgt spid="34"/>
                                        </p:tgtEl>
                                      </p:cBhvr>
                                      <p:to x="100000" y="100000"/>
                                    </p:animScale>
                                    <p:animScale>
                                      <p:cBhvr>
                                        <p:cTn id="46" dur="26">
                                          <p:stCondLst>
                                            <p:cond delay="1808"/>
                                          </p:stCondLst>
                                        </p:cTn>
                                        <p:tgtEl>
                                          <p:spTgt spid="34"/>
                                        </p:tgtEl>
                                      </p:cBhvr>
                                      <p:to x="100000" y="95000"/>
                                    </p:animScale>
                                    <p:animScale>
                                      <p:cBhvr>
                                        <p:cTn id="47" dur="166" decel="50000">
                                          <p:stCondLst>
                                            <p:cond delay="1834"/>
                                          </p:stCondLst>
                                        </p:cTn>
                                        <p:tgtEl>
                                          <p:spTgt spid="34"/>
                                        </p:tgtEl>
                                      </p:cBhvr>
                                      <p:to x="100000" y="100000"/>
                                    </p:animScale>
                                  </p:childTnLst>
                                </p:cTn>
                              </p:par>
                              <p:par>
                                <p:cTn id="48" presetID="26" presetClass="entr" presetSubtype="0" fill="hold" nodeType="withEffect">
                                  <p:stCondLst>
                                    <p:cond delay="6900"/>
                                  </p:stCondLst>
                                  <p:childTnLst>
                                    <p:set>
                                      <p:cBhvr>
                                        <p:cTn id="49" dur="1" fill="hold">
                                          <p:stCondLst>
                                            <p:cond delay="0"/>
                                          </p:stCondLst>
                                        </p:cTn>
                                        <p:tgtEl>
                                          <p:spTgt spid="37"/>
                                        </p:tgtEl>
                                        <p:attrNameLst>
                                          <p:attrName>style.visibility</p:attrName>
                                        </p:attrNameLst>
                                      </p:cBhvr>
                                      <p:to>
                                        <p:strVal val="visible"/>
                                      </p:to>
                                    </p:set>
                                    <p:animEffect transition="in" filter="wipe(down)">
                                      <p:cBhvr>
                                        <p:cTn id="50" dur="580">
                                          <p:stCondLst>
                                            <p:cond delay="0"/>
                                          </p:stCondLst>
                                        </p:cTn>
                                        <p:tgtEl>
                                          <p:spTgt spid="37"/>
                                        </p:tgtEl>
                                      </p:cBhvr>
                                    </p:animEffect>
                                    <p:anim calcmode="lin" valueType="num">
                                      <p:cBhvr>
                                        <p:cTn id="51" dur="1822" tmFilter="0,0; 0.14,0.36; 0.43,0.73; 0.71,0.91; 1.0,1.0">
                                          <p:stCondLst>
                                            <p:cond delay="0"/>
                                          </p:stCondLst>
                                        </p:cTn>
                                        <p:tgtEl>
                                          <p:spTgt spid="37"/>
                                        </p:tgtEl>
                                        <p:attrNameLst>
                                          <p:attrName>ppt_x</p:attrName>
                                        </p:attrNameLst>
                                      </p:cBhvr>
                                      <p:tavLst>
                                        <p:tav tm="0">
                                          <p:val>
                                            <p:strVal val="#ppt_x-0.25"/>
                                          </p:val>
                                        </p:tav>
                                        <p:tav tm="100000">
                                          <p:val>
                                            <p:strVal val="#ppt_x"/>
                                          </p:val>
                                        </p:tav>
                                      </p:tavLst>
                                    </p:anim>
                                    <p:anim calcmode="lin" valueType="num">
                                      <p:cBhvr>
                                        <p:cTn id="52" dur="664" tmFilter="0.0,0.0; 0.25,0.07; 0.50,0.2; 0.75,0.467; 1.0,1.0">
                                          <p:stCondLst>
                                            <p:cond delay="0"/>
                                          </p:stCondLst>
                                        </p:cTn>
                                        <p:tgtEl>
                                          <p:spTgt spid="37"/>
                                        </p:tgtEl>
                                        <p:attrNameLst>
                                          <p:attrName>ppt_y</p:attrName>
                                        </p:attrNameLst>
                                      </p:cBhvr>
                                      <p:tavLst>
                                        <p:tav tm="0" fmla="#ppt_y-sin(pi*$)/3">
                                          <p:val>
                                            <p:fltVal val="0.5"/>
                                          </p:val>
                                        </p:tav>
                                        <p:tav tm="100000">
                                          <p:val>
                                            <p:fltVal val="1"/>
                                          </p:val>
                                        </p:tav>
                                      </p:tavLst>
                                    </p:anim>
                                    <p:anim calcmode="lin" valueType="num">
                                      <p:cBhvr>
                                        <p:cTn id="53" dur="664" tmFilter="0, 0; 0.125,0.2665; 0.25,0.4; 0.375,0.465; 0.5,0.5;  0.625,0.535; 0.75,0.6; 0.875,0.7335; 1,1">
                                          <p:stCondLst>
                                            <p:cond delay="664"/>
                                          </p:stCondLst>
                                        </p:cTn>
                                        <p:tgtEl>
                                          <p:spTgt spid="37"/>
                                        </p:tgtEl>
                                        <p:attrNameLst>
                                          <p:attrName>ppt_y</p:attrName>
                                        </p:attrNameLst>
                                      </p:cBhvr>
                                      <p:tavLst>
                                        <p:tav tm="0" fmla="#ppt_y-sin(pi*$)/9">
                                          <p:val>
                                            <p:fltVal val="0"/>
                                          </p:val>
                                        </p:tav>
                                        <p:tav tm="100000">
                                          <p:val>
                                            <p:fltVal val="1"/>
                                          </p:val>
                                        </p:tav>
                                      </p:tavLst>
                                    </p:anim>
                                    <p:anim calcmode="lin" valueType="num">
                                      <p:cBhvr>
                                        <p:cTn id="54" dur="332" tmFilter="0, 0; 0.125,0.2665; 0.25,0.4; 0.375,0.465; 0.5,0.5;  0.625,0.535; 0.75,0.6; 0.875,0.7335; 1,1">
                                          <p:stCondLst>
                                            <p:cond delay="1324"/>
                                          </p:stCondLst>
                                        </p:cTn>
                                        <p:tgtEl>
                                          <p:spTgt spid="37"/>
                                        </p:tgtEl>
                                        <p:attrNameLst>
                                          <p:attrName>ppt_y</p:attrName>
                                        </p:attrNameLst>
                                      </p:cBhvr>
                                      <p:tavLst>
                                        <p:tav tm="0" fmla="#ppt_y-sin(pi*$)/27">
                                          <p:val>
                                            <p:fltVal val="0"/>
                                          </p:val>
                                        </p:tav>
                                        <p:tav tm="100000">
                                          <p:val>
                                            <p:fltVal val="1"/>
                                          </p:val>
                                        </p:tav>
                                      </p:tavLst>
                                    </p:anim>
                                    <p:anim calcmode="lin" valueType="num">
                                      <p:cBhvr>
                                        <p:cTn id="55" dur="164" tmFilter="0, 0; 0.125,0.2665; 0.25,0.4; 0.375,0.465; 0.5,0.5;  0.625,0.535; 0.75,0.6; 0.875,0.7335; 1,1">
                                          <p:stCondLst>
                                            <p:cond delay="1656"/>
                                          </p:stCondLst>
                                        </p:cTn>
                                        <p:tgtEl>
                                          <p:spTgt spid="37"/>
                                        </p:tgtEl>
                                        <p:attrNameLst>
                                          <p:attrName>ppt_y</p:attrName>
                                        </p:attrNameLst>
                                      </p:cBhvr>
                                      <p:tavLst>
                                        <p:tav tm="0" fmla="#ppt_y-sin(pi*$)/81">
                                          <p:val>
                                            <p:fltVal val="0"/>
                                          </p:val>
                                        </p:tav>
                                        <p:tav tm="100000">
                                          <p:val>
                                            <p:fltVal val="1"/>
                                          </p:val>
                                        </p:tav>
                                      </p:tavLst>
                                    </p:anim>
                                    <p:animScale>
                                      <p:cBhvr>
                                        <p:cTn id="56" dur="26">
                                          <p:stCondLst>
                                            <p:cond delay="650"/>
                                          </p:stCondLst>
                                        </p:cTn>
                                        <p:tgtEl>
                                          <p:spTgt spid="37"/>
                                        </p:tgtEl>
                                      </p:cBhvr>
                                      <p:to x="100000" y="60000"/>
                                    </p:animScale>
                                    <p:animScale>
                                      <p:cBhvr>
                                        <p:cTn id="57" dur="166" decel="50000">
                                          <p:stCondLst>
                                            <p:cond delay="676"/>
                                          </p:stCondLst>
                                        </p:cTn>
                                        <p:tgtEl>
                                          <p:spTgt spid="37"/>
                                        </p:tgtEl>
                                      </p:cBhvr>
                                      <p:to x="100000" y="100000"/>
                                    </p:animScale>
                                    <p:animScale>
                                      <p:cBhvr>
                                        <p:cTn id="58" dur="26">
                                          <p:stCondLst>
                                            <p:cond delay="1312"/>
                                          </p:stCondLst>
                                        </p:cTn>
                                        <p:tgtEl>
                                          <p:spTgt spid="37"/>
                                        </p:tgtEl>
                                      </p:cBhvr>
                                      <p:to x="100000" y="80000"/>
                                    </p:animScale>
                                    <p:animScale>
                                      <p:cBhvr>
                                        <p:cTn id="59" dur="166" decel="50000">
                                          <p:stCondLst>
                                            <p:cond delay="1338"/>
                                          </p:stCondLst>
                                        </p:cTn>
                                        <p:tgtEl>
                                          <p:spTgt spid="37"/>
                                        </p:tgtEl>
                                      </p:cBhvr>
                                      <p:to x="100000" y="100000"/>
                                    </p:animScale>
                                    <p:animScale>
                                      <p:cBhvr>
                                        <p:cTn id="60" dur="26">
                                          <p:stCondLst>
                                            <p:cond delay="1642"/>
                                          </p:stCondLst>
                                        </p:cTn>
                                        <p:tgtEl>
                                          <p:spTgt spid="37"/>
                                        </p:tgtEl>
                                      </p:cBhvr>
                                      <p:to x="100000" y="90000"/>
                                    </p:animScale>
                                    <p:animScale>
                                      <p:cBhvr>
                                        <p:cTn id="61" dur="166" decel="50000">
                                          <p:stCondLst>
                                            <p:cond delay="1668"/>
                                          </p:stCondLst>
                                        </p:cTn>
                                        <p:tgtEl>
                                          <p:spTgt spid="37"/>
                                        </p:tgtEl>
                                      </p:cBhvr>
                                      <p:to x="100000" y="100000"/>
                                    </p:animScale>
                                    <p:animScale>
                                      <p:cBhvr>
                                        <p:cTn id="62" dur="26">
                                          <p:stCondLst>
                                            <p:cond delay="1808"/>
                                          </p:stCondLst>
                                        </p:cTn>
                                        <p:tgtEl>
                                          <p:spTgt spid="37"/>
                                        </p:tgtEl>
                                      </p:cBhvr>
                                      <p:to x="100000" y="95000"/>
                                    </p:animScale>
                                    <p:animScale>
                                      <p:cBhvr>
                                        <p:cTn id="63" dur="166" decel="50000">
                                          <p:stCondLst>
                                            <p:cond delay="1834"/>
                                          </p:stCondLst>
                                        </p:cTn>
                                        <p:tgtEl>
                                          <p:spTgt spid="37"/>
                                        </p:tgtEl>
                                      </p:cBhvr>
                                      <p:to x="100000" y="100000"/>
                                    </p:animScale>
                                  </p:childTnLst>
                                </p:cTn>
                              </p:par>
                              <p:par>
                                <p:cTn id="64" presetID="26" presetClass="entr" presetSubtype="0" fill="hold" nodeType="withEffect">
                                  <p:stCondLst>
                                    <p:cond delay="9000"/>
                                  </p:stCondLst>
                                  <p:childTnLst>
                                    <p:set>
                                      <p:cBhvr>
                                        <p:cTn id="65" dur="1" fill="hold">
                                          <p:stCondLst>
                                            <p:cond delay="0"/>
                                          </p:stCondLst>
                                        </p:cTn>
                                        <p:tgtEl>
                                          <p:spTgt spid="52"/>
                                        </p:tgtEl>
                                        <p:attrNameLst>
                                          <p:attrName>style.visibility</p:attrName>
                                        </p:attrNameLst>
                                      </p:cBhvr>
                                      <p:to>
                                        <p:strVal val="visible"/>
                                      </p:to>
                                    </p:set>
                                    <p:animEffect transition="in" filter="wipe(down)">
                                      <p:cBhvr>
                                        <p:cTn id="66" dur="580">
                                          <p:stCondLst>
                                            <p:cond delay="0"/>
                                          </p:stCondLst>
                                        </p:cTn>
                                        <p:tgtEl>
                                          <p:spTgt spid="52"/>
                                        </p:tgtEl>
                                      </p:cBhvr>
                                    </p:animEffect>
                                    <p:anim calcmode="lin" valueType="num">
                                      <p:cBhvr>
                                        <p:cTn id="67" dur="1822" tmFilter="0,0; 0.14,0.36; 0.43,0.73; 0.71,0.91; 1.0,1.0">
                                          <p:stCondLst>
                                            <p:cond delay="0"/>
                                          </p:stCondLst>
                                        </p:cTn>
                                        <p:tgtEl>
                                          <p:spTgt spid="52"/>
                                        </p:tgtEl>
                                        <p:attrNameLst>
                                          <p:attrName>ppt_x</p:attrName>
                                        </p:attrNameLst>
                                      </p:cBhvr>
                                      <p:tavLst>
                                        <p:tav tm="0">
                                          <p:val>
                                            <p:strVal val="#ppt_x-0.25"/>
                                          </p:val>
                                        </p:tav>
                                        <p:tav tm="100000">
                                          <p:val>
                                            <p:strVal val="#ppt_x"/>
                                          </p:val>
                                        </p:tav>
                                      </p:tavLst>
                                    </p:anim>
                                    <p:anim calcmode="lin" valueType="num">
                                      <p:cBhvr>
                                        <p:cTn id="68" dur="664" tmFilter="0.0,0.0; 0.25,0.07; 0.50,0.2; 0.75,0.467; 1.0,1.0">
                                          <p:stCondLst>
                                            <p:cond delay="0"/>
                                          </p:stCondLst>
                                        </p:cTn>
                                        <p:tgtEl>
                                          <p:spTgt spid="52"/>
                                        </p:tgtEl>
                                        <p:attrNameLst>
                                          <p:attrName>ppt_y</p:attrName>
                                        </p:attrNameLst>
                                      </p:cBhvr>
                                      <p:tavLst>
                                        <p:tav tm="0" fmla="#ppt_y-sin(pi*$)/3">
                                          <p:val>
                                            <p:fltVal val="0.5"/>
                                          </p:val>
                                        </p:tav>
                                        <p:tav tm="100000">
                                          <p:val>
                                            <p:fltVal val="1"/>
                                          </p:val>
                                        </p:tav>
                                      </p:tavLst>
                                    </p:anim>
                                    <p:anim calcmode="lin" valueType="num">
                                      <p:cBhvr>
                                        <p:cTn id="69" dur="664" tmFilter="0, 0; 0.125,0.2665; 0.25,0.4; 0.375,0.465; 0.5,0.5;  0.625,0.535; 0.75,0.6; 0.875,0.7335; 1,1">
                                          <p:stCondLst>
                                            <p:cond delay="664"/>
                                          </p:stCondLst>
                                        </p:cTn>
                                        <p:tgtEl>
                                          <p:spTgt spid="52"/>
                                        </p:tgtEl>
                                        <p:attrNameLst>
                                          <p:attrName>ppt_y</p:attrName>
                                        </p:attrNameLst>
                                      </p:cBhvr>
                                      <p:tavLst>
                                        <p:tav tm="0" fmla="#ppt_y-sin(pi*$)/9">
                                          <p:val>
                                            <p:fltVal val="0"/>
                                          </p:val>
                                        </p:tav>
                                        <p:tav tm="100000">
                                          <p:val>
                                            <p:fltVal val="1"/>
                                          </p:val>
                                        </p:tav>
                                      </p:tavLst>
                                    </p:anim>
                                    <p:anim calcmode="lin" valueType="num">
                                      <p:cBhvr>
                                        <p:cTn id="70" dur="332" tmFilter="0, 0; 0.125,0.2665; 0.25,0.4; 0.375,0.465; 0.5,0.5;  0.625,0.535; 0.75,0.6; 0.875,0.7335; 1,1">
                                          <p:stCondLst>
                                            <p:cond delay="1324"/>
                                          </p:stCondLst>
                                        </p:cTn>
                                        <p:tgtEl>
                                          <p:spTgt spid="52"/>
                                        </p:tgtEl>
                                        <p:attrNameLst>
                                          <p:attrName>ppt_y</p:attrName>
                                        </p:attrNameLst>
                                      </p:cBhvr>
                                      <p:tavLst>
                                        <p:tav tm="0" fmla="#ppt_y-sin(pi*$)/27">
                                          <p:val>
                                            <p:fltVal val="0"/>
                                          </p:val>
                                        </p:tav>
                                        <p:tav tm="100000">
                                          <p:val>
                                            <p:fltVal val="1"/>
                                          </p:val>
                                        </p:tav>
                                      </p:tavLst>
                                    </p:anim>
                                    <p:anim calcmode="lin" valueType="num">
                                      <p:cBhvr>
                                        <p:cTn id="71" dur="164" tmFilter="0, 0; 0.125,0.2665; 0.25,0.4; 0.375,0.465; 0.5,0.5;  0.625,0.535; 0.75,0.6; 0.875,0.7335; 1,1">
                                          <p:stCondLst>
                                            <p:cond delay="1656"/>
                                          </p:stCondLst>
                                        </p:cTn>
                                        <p:tgtEl>
                                          <p:spTgt spid="52"/>
                                        </p:tgtEl>
                                        <p:attrNameLst>
                                          <p:attrName>ppt_y</p:attrName>
                                        </p:attrNameLst>
                                      </p:cBhvr>
                                      <p:tavLst>
                                        <p:tav tm="0" fmla="#ppt_y-sin(pi*$)/81">
                                          <p:val>
                                            <p:fltVal val="0"/>
                                          </p:val>
                                        </p:tav>
                                        <p:tav tm="100000">
                                          <p:val>
                                            <p:fltVal val="1"/>
                                          </p:val>
                                        </p:tav>
                                      </p:tavLst>
                                    </p:anim>
                                    <p:animScale>
                                      <p:cBhvr>
                                        <p:cTn id="72" dur="26">
                                          <p:stCondLst>
                                            <p:cond delay="650"/>
                                          </p:stCondLst>
                                        </p:cTn>
                                        <p:tgtEl>
                                          <p:spTgt spid="52"/>
                                        </p:tgtEl>
                                      </p:cBhvr>
                                      <p:to x="100000" y="60000"/>
                                    </p:animScale>
                                    <p:animScale>
                                      <p:cBhvr>
                                        <p:cTn id="73" dur="166" decel="50000">
                                          <p:stCondLst>
                                            <p:cond delay="676"/>
                                          </p:stCondLst>
                                        </p:cTn>
                                        <p:tgtEl>
                                          <p:spTgt spid="52"/>
                                        </p:tgtEl>
                                      </p:cBhvr>
                                      <p:to x="100000" y="100000"/>
                                    </p:animScale>
                                    <p:animScale>
                                      <p:cBhvr>
                                        <p:cTn id="74" dur="26">
                                          <p:stCondLst>
                                            <p:cond delay="1312"/>
                                          </p:stCondLst>
                                        </p:cTn>
                                        <p:tgtEl>
                                          <p:spTgt spid="52"/>
                                        </p:tgtEl>
                                      </p:cBhvr>
                                      <p:to x="100000" y="80000"/>
                                    </p:animScale>
                                    <p:animScale>
                                      <p:cBhvr>
                                        <p:cTn id="75" dur="166" decel="50000">
                                          <p:stCondLst>
                                            <p:cond delay="1338"/>
                                          </p:stCondLst>
                                        </p:cTn>
                                        <p:tgtEl>
                                          <p:spTgt spid="52"/>
                                        </p:tgtEl>
                                      </p:cBhvr>
                                      <p:to x="100000" y="100000"/>
                                    </p:animScale>
                                    <p:animScale>
                                      <p:cBhvr>
                                        <p:cTn id="76" dur="26">
                                          <p:stCondLst>
                                            <p:cond delay="1642"/>
                                          </p:stCondLst>
                                        </p:cTn>
                                        <p:tgtEl>
                                          <p:spTgt spid="52"/>
                                        </p:tgtEl>
                                      </p:cBhvr>
                                      <p:to x="100000" y="90000"/>
                                    </p:animScale>
                                    <p:animScale>
                                      <p:cBhvr>
                                        <p:cTn id="77" dur="166" decel="50000">
                                          <p:stCondLst>
                                            <p:cond delay="1668"/>
                                          </p:stCondLst>
                                        </p:cTn>
                                        <p:tgtEl>
                                          <p:spTgt spid="52"/>
                                        </p:tgtEl>
                                      </p:cBhvr>
                                      <p:to x="100000" y="100000"/>
                                    </p:animScale>
                                    <p:animScale>
                                      <p:cBhvr>
                                        <p:cTn id="78" dur="26">
                                          <p:stCondLst>
                                            <p:cond delay="1808"/>
                                          </p:stCondLst>
                                        </p:cTn>
                                        <p:tgtEl>
                                          <p:spTgt spid="52"/>
                                        </p:tgtEl>
                                      </p:cBhvr>
                                      <p:to x="100000" y="95000"/>
                                    </p:animScale>
                                    <p:animScale>
                                      <p:cBhvr>
                                        <p:cTn id="79" dur="166" decel="50000">
                                          <p:stCondLst>
                                            <p:cond delay="1834"/>
                                          </p:stCondLst>
                                        </p:cTn>
                                        <p:tgtEl>
                                          <p:spTgt spid="52"/>
                                        </p:tgtEl>
                                      </p:cBhvr>
                                      <p:to x="100000" y="100000"/>
                                    </p:animScale>
                                  </p:childTnLst>
                                </p:cTn>
                              </p:par>
                              <p:par>
                                <p:cTn id="80" presetID="26" presetClass="entr" presetSubtype="0" fill="hold" nodeType="withEffect">
                                  <p:stCondLst>
                                    <p:cond delay="11000"/>
                                  </p:stCondLst>
                                  <p:childTnLst>
                                    <p:set>
                                      <p:cBhvr>
                                        <p:cTn id="81" dur="1" fill="hold">
                                          <p:stCondLst>
                                            <p:cond delay="0"/>
                                          </p:stCondLst>
                                        </p:cTn>
                                        <p:tgtEl>
                                          <p:spTgt spid="55"/>
                                        </p:tgtEl>
                                        <p:attrNameLst>
                                          <p:attrName>style.visibility</p:attrName>
                                        </p:attrNameLst>
                                      </p:cBhvr>
                                      <p:to>
                                        <p:strVal val="visible"/>
                                      </p:to>
                                    </p:set>
                                    <p:animEffect transition="in" filter="wipe(down)">
                                      <p:cBhvr>
                                        <p:cTn id="82" dur="580">
                                          <p:stCondLst>
                                            <p:cond delay="0"/>
                                          </p:stCondLst>
                                        </p:cTn>
                                        <p:tgtEl>
                                          <p:spTgt spid="55"/>
                                        </p:tgtEl>
                                      </p:cBhvr>
                                    </p:animEffect>
                                    <p:anim calcmode="lin" valueType="num">
                                      <p:cBhvr>
                                        <p:cTn id="83" dur="1822" tmFilter="0,0; 0.14,0.36; 0.43,0.73; 0.71,0.91; 1.0,1.0">
                                          <p:stCondLst>
                                            <p:cond delay="0"/>
                                          </p:stCondLst>
                                        </p:cTn>
                                        <p:tgtEl>
                                          <p:spTgt spid="55"/>
                                        </p:tgtEl>
                                        <p:attrNameLst>
                                          <p:attrName>ppt_x</p:attrName>
                                        </p:attrNameLst>
                                      </p:cBhvr>
                                      <p:tavLst>
                                        <p:tav tm="0">
                                          <p:val>
                                            <p:strVal val="#ppt_x-0.25"/>
                                          </p:val>
                                        </p:tav>
                                        <p:tav tm="100000">
                                          <p:val>
                                            <p:strVal val="#ppt_x"/>
                                          </p:val>
                                        </p:tav>
                                      </p:tavLst>
                                    </p:anim>
                                    <p:anim calcmode="lin" valueType="num">
                                      <p:cBhvr>
                                        <p:cTn id="84" dur="664" tmFilter="0.0,0.0; 0.25,0.07; 0.50,0.2; 0.75,0.467; 1.0,1.0">
                                          <p:stCondLst>
                                            <p:cond delay="0"/>
                                          </p:stCondLst>
                                        </p:cTn>
                                        <p:tgtEl>
                                          <p:spTgt spid="55"/>
                                        </p:tgtEl>
                                        <p:attrNameLst>
                                          <p:attrName>ppt_y</p:attrName>
                                        </p:attrNameLst>
                                      </p:cBhvr>
                                      <p:tavLst>
                                        <p:tav tm="0" fmla="#ppt_y-sin(pi*$)/3">
                                          <p:val>
                                            <p:fltVal val="0.5"/>
                                          </p:val>
                                        </p:tav>
                                        <p:tav tm="100000">
                                          <p:val>
                                            <p:fltVal val="1"/>
                                          </p:val>
                                        </p:tav>
                                      </p:tavLst>
                                    </p:anim>
                                    <p:anim calcmode="lin" valueType="num">
                                      <p:cBhvr>
                                        <p:cTn id="85" dur="664" tmFilter="0, 0; 0.125,0.2665; 0.25,0.4; 0.375,0.465; 0.5,0.5;  0.625,0.535; 0.75,0.6; 0.875,0.7335; 1,1">
                                          <p:stCondLst>
                                            <p:cond delay="664"/>
                                          </p:stCondLst>
                                        </p:cTn>
                                        <p:tgtEl>
                                          <p:spTgt spid="55"/>
                                        </p:tgtEl>
                                        <p:attrNameLst>
                                          <p:attrName>ppt_y</p:attrName>
                                        </p:attrNameLst>
                                      </p:cBhvr>
                                      <p:tavLst>
                                        <p:tav tm="0" fmla="#ppt_y-sin(pi*$)/9">
                                          <p:val>
                                            <p:fltVal val="0"/>
                                          </p:val>
                                        </p:tav>
                                        <p:tav tm="100000">
                                          <p:val>
                                            <p:fltVal val="1"/>
                                          </p:val>
                                        </p:tav>
                                      </p:tavLst>
                                    </p:anim>
                                    <p:anim calcmode="lin" valueType="num">
                                      <p:cBhvr>
                                        <p:cTn id="86" dur="332" tmFilter="0, 0; 0.125,0.2665; 0.25,0.4; 0.375,0.465; 0.5,0.5;  0.625,0.535; 0.75,0.6; 0.875,0.7335; 1,1">
                                          <p:stCondLst>
                                            <p:cond delay="1324"/>
                                          </p:stCondLst>
                                        </p:cTn>
                                        <p:tgtEl>
                                          <p:spTgt spid="55"/>
                                        </p:tgtEl>
                                        <p:attrNameLst>
                                          <p:attrName>ppt_y</p:attrName>
                                        </p:attrNameLst>
                                      </p:cBhvr>
                                      <p:tavLst>
                                        <p:tav tm="0" fmla="#ppt_y-sin(pi*$)/27">
                                          <p:val>
                                            <p:fltVal val="0"/>
                                          </p:val>
                                        </p:tav>
                                        <p:tav tm="100000">
                                          <p:val>
                                            <p:fltVal val="1"/>
                                          </p:val>
                                        </p:tav>
                                      </p:tavLst>
                                    </p:anim>
                                    <p:anim calcmode="lin" valueType="num">
                                      <p:cBhvr>
                                        <p:cTn id="87" dur="164" tmFilter="0, 0; 0.125,0.2665; 0.25,0.4; 0.375,0.465; 0.5,0.5;  0.625,0.535; 0.75,0.6; 0.875,0.7335; 1,1">
                                          <p:stCondLst>
                                            <p:cond delay="1656"/>
                                          </p:stCondLst>
                                        </p:cTn>
                                        <p:tgtEl>
                                          <p:spTgt spid="55"/>
                                        </p:tgtEl>
                                        <p:attrNameLst>
                                          <p:attrName>ppt_y</p:attrName>
                                        </p:attrNameLst>
                                      </p:cBhvr>
                                      <p:tavLst>
                                        <p:tav tm="0" fmla="#ppt_y-sin(pi*$)/81">
                                          <p:val>
                                            <p:fltVal val="0"/>
                                          </p:val>
                                        </p:tav>
                                        <p:tav tm="100000">
                                          <p:val>
                                            <p:fltVal val="1"/>
                                          </p:val>
                                        </p:tav>
                                      </p:tavLst>
                                    </p:anim>
                                    <p:animScale>
                                      <p:cBhvr>
                                        <p:cTn id="88" dur="26">
                                          <p:stCondLst>
                                            <p:cond delay="650"/>
                                          </p:stCondLst>
                                        </p:cTn>
                                        <p:tgtEl>
                                          <p:spTgt spid="55"/>
                                        </p:tgtEl>
                                      </p:cBhvr>
                                      <p:to x="100000" y="60000"/>
                                    </p:animScale>
                                    <p:animScale>
                                      <p:cBhvr>
                                        <p:cTn id="89" dur="166" decel="50000">
                                          <p:stCondLst>
                                            <p:cond delay="676"/>
                                          </p:stCondLst>
                                        </p:cTn>
                                        <p:tgtEl>
                                          <p:spTgt spid="55"/>
                                        </p:tgtEl>
                                      </p:cBhvr>
                                      <p:to x="100000" y="100000"/>
                                    </p:animScale>
                                    <p:animScale>
                                      <p:cBhvr>
                                        <p:cTn id="90" dur="26">
                                          <p:stCondLst>
                                            <p:cond delay="1312"/>
                                          </p:stCondLst>
                                        </p:cTn>
                                        <p:tgtEl>
                                          <p:spTgt spid="55"/>
                                        </p:tgtEl>
                                      </p:cBhvr>
                                      <p:to x="100000" y="80000"/>
                                    </p:animScale>
                                    <p:animScale>
                                      <p:cBhvr>
                                        <p:cTn id="91" dur="166" decel="50000">
                                          <p:stCondLst>
                                            <p:cond delay="1338"/>
                                          </p:stCondLst>
                                        </p:cTn>
                                        <p:tgtEl>
                                          <p:spTgt spid="55"/>
                                        </p:tgtEl>
                                      </p:cBhvr>
                                      <p:to x="100000" y="100000"/>
                                    </p:animScale>
                                    <p:animScale>
                                      <p:cBhvr>
                                        <p:cTn id="92" dur="26">
                                          <p:stCondLst>
                                            <p:cond delay="1642"/>
                                          </p:stCondLst>
                                        </p:cTn>
                                        <p:tgtEl>
                                          <p:spTgt spid="55"/>
                                        </p:tgtEl>
                                      </p:cBhvr>
                                      <p:to x="100000" y="90000"/>
                                    </p:animScale>
                                    <p:animScale>
                                      <p:cBhvr>
                                        <p:cTn id="93" dur="166" decel="50000">
                                          <p:stCondLst>
                                            <p:cond delay="1668"/>
                                          </p:stCondLst>
                                        </p:cTn>
                                        <p:tgtEl>
                                          <p:spTgt spid="55"/>
                                        </p:tgtEl>
                                      </p:cBhvr>
                                      <p:to x="100000" y="100000"/>
                                    </p:animScale>
                                    <p:animScale>
                                      <p:cBhvr>
                                        <p:cTn id="94" dur="26">
                                          <p:stCondLst>
                                            <p:cond delay="1808"/>
                                          </p:stCondLst>
                                        </p:cTn>
                                        <p:tgtEl>
                                          <p:spTgt spid="55"/>
                                        </p:tgtEl>
                                      </p:cBhvr>
                                      <p:to x="100000" y="95000"/>
                                    </p:animScale>
                                    <p:animScale>
                                      <p:cBhvr>
                                        <p:cTn id="95" dur="166" decel="50000">
                                          <p:stCondLst>
                                            <p:cond delay="1834"/>
                                          </p:stCondLst>
                                        </p:cTn>
                                        <p:tgtEl>
                                          <p:spTgt spid="55"/>
                                        </p:tgtEl>
                                      </p:cBhvr>
                                      <p:to x="100000" y="100000"/>
                                    </p:animScale>
                                  </p:childTnLst>
                                </p:cTn>
                              </p:par>
                              <p:par>
                                <p:cTn id="96" presetID="26" presetClass="entr" presetSubtype="0" fill="hold" nodeType="withEffect">
                                  <p:stCondLst>
                                    <p:cond delay="13000"/>
                                  </p:stCondLst>
                                  <p:childTnLst>
                                    <p:set>
                                      <p:cBhvr>
                                        <p:cTn id="97" dur="1" fill="hold">
                                          <p:stCondLst>
                                            <p:cond delay="0"/>
                                          </p:stCondLst>
                                        </p:cTn>
                                        <p:tgtEl>
                                          <p:spTgt spid="58"/>
                                        </p:tgtEl>
                                        <p:attrNameLst>
                                          <p:attrName>style.visibility</p:attrName>
                                        </p:attrNameLst>
                                      </p:cBhvr>
                                      <p:to>
                                        <p:strVal val="visible"/>
                                      </p:to>
                                    </p:set>
                                    <p:animEffect transition="in" filter="wipe(down)">
                                      <p:cBhvr>
                                        <p:cTn id="98" dur="580">
                                          <p:stCondLst>
                                            <p:cond delay="0"/>
                                          </p:stCondLst>
                                        </p:cTn>
                                        <p:tgtEl>
                                          <p:spTgt spid="58"/>
                                        </p:tgtEl>
                                      </p:cBhvr>
                                    </p:animEffect>
                                    <p:anim calcmode="lin" valueType="num">
                                      <p:cBhvr>
                                        <p:cTn id="99" dur="1822" tmFilter="0,0; 0.14,0.36; 0.43,0.73; 0.71,0.91; 1.0,1.0">
                                          <p:stCondLst>
                                            <p:cond delay="0"/>
                                          </p:stCondLst>
                                        </p:cTn>
                                        <p:tgtEl>
                                          <p:spTgt spid="58"/>
                                        </p:tgtEl>
                                        <p:attrNameLst>
                                          <p:attrName>ppt_x</p:attrName>
                                        </p:attrNameLst>
                                      </p:cBhvr>
                                      <p:tavLst>
                                        <p:tav tm="0">
                                          <p:val>
                                            <p:strVal val="#ppt_x-0.25"/>
                                          </p:val>
                                        </p:tav>
                                        <p:tav tm="100000">
                                          <p:val>
                                            <p:strVal val="#ppt_x"/>
                                          </p:val>
                                        </p:tav>
                                      </p:tavLst>
                                    </p:anim>
                                    <p:anim calcmode="lin" valueType="num">
                                      <p:cBhvr>
                                        <p:cTn id="100" dur="664" tmFilter="0.0,0.0; 0.25,0.07; 0.50,0.2; 0.75,0.467; 1.0,1.0">
                                          <p:stCondLst>
                                            <p:cond delay="0"/>
                                          </p:stCondLst>
                                        </p:cTn>
                                        <p:tgtEl>
                                          <p:spTgt spid="58"/>
                                        </p:tgtEl>
                                        <p:attrNameLst>
                                          <p:attrName>ppt_y</p:attrName>
                                        </p:attrNameLst>
                                      </p:cBhvr>
                                      <p:tavLst>
                                        <p:tav tm="0" fmla="#ppt_y-sin(pi*$)/3">
                                          <p:val>
                                            <p:fltVal val="0.5"/>
                                          </p:val>
                                        </p:tav>
                                        <p:tav tm="100000">
                                          <p:val>
                                            <p:fltVal val="1"/>
                                          </p:val>
                                        </p:tav>
                                      </p:tavLst>
                                    </p:anim>
                                    <p:anim calcmode="lin" valueType="num">
                                      <p:cBhvr>
                                        <p:cTn id="101" dur="664" tmFilter="0, 0; 0.125,0.2665; 0.25,0.4; 0.375,0.465; 0.5,0.5;  0.625,0.535; 0.75,0.6; 0.875,0.7335; 1,1">
                                          <p:stCondLst>
                                            <p:cond delay="664"/>
                                          </p:stCondLst>
                                        </p:cTn>
                                        <p:tgtEl>
                                          <p:spTgt spid="58"/>
                                        </p:tgtEl>
                                        <p:attrNameLst>
                                          <p:attrName>ppt_y</p:attrName>
                                        </p:attrNameLst>
                                      </p:cBhvr>
                                      <p:tavLst>
                                        <p:tav tm="0" fmla="#ppt_y-sin(pi*$)/9">
                                          <p:val>
                                            <p:fltVal val="0"/>
                                          </p:val>
                                        </p:tav>
                                        <p:tav tm="100000">
                                          <p:val>
                                            <p:fltVal val="1"/>
                                          </p:val>
                                        </p:tav>
                                      </p:tavLst>
                                    </p:anim>
                                    <p:anim calcmode="lin" valueType="num">
                                      <p:cBhvr>
                                        <p:cTn id="102" dur="332" tmFilter="0, 0; 0.125,0.2665; 0.25,0.4; 0.375,0.465; 0.5,0.5;  0.625,0.535; 0.75,0.6; 0.875,0.7335; 1,1">
                                          <p:stCondLst>
                                            <p:cond delay="1324"/>
                                          </p:stCondLst>
                                        </p:cTn>
                                        <p:tgtEl>
                                          <p:spTgt spid="58"/>
                                        </p:tgtEl>
                                        <p:attrNameLst>
                                          <p:attrName>ppt_y</p:attrName>
                                        </p:attrNameLst>
                                      </p:cBhvr>
                                      <p:tavLst>
                                        <p:tav tm="0" fmla="#ppt_y-sin(pi*$)/27">
                                          <p:val>
                                            <p:fltVal val="0"/>
                                          </p:val>
                                        </p:tav>
                                        <p:tav tm="100000">
                                          <p:val>
                                            <p:fltVal val="1"/>
                                          </p:val>
                                        </p:tav>
                                      </p:tavLst>
                                    </p:anim>
                                    <p:anim calcmode="lin" valueType="num">
                                      <p:cBhvr>
                                        <p:cTn id="103" dur="164" tmFilter="0, 0; 0.125,0.2665; 0.25,0.4; 0.375,0.465; 0.5,0.5;  0.625,0.535; 0.75,0.6; 0.875,0.7335; 1,1">
                                          <p:stCondLst>
                                            <p:cond delay="1656"/>
                                          </p:stCondLst>
                                        </p:cTn>
                                        <p:tgtEl>
                                          <p:spTgt spid="58"/>
                                        </p:tgtEl>
                                        <p:attrNameLst>
                                          <p:attrName>ppt_y</p:attrName>
                                        </p:attrNameLst>
                                      </p:cBhvr>
                                      <p:tavLst>
                                        <p:tav tm="0" fmla="#ppt_y-sin(pi*$)/81">
                                          <p:val>
                                            <p:fltVal val="0"/>
                                          </p:val>
                                        </p:tav>
                                        <p:tav tm="100000">
                                          <p:val>
                                            <p:fltVal val="1"/>
                                          </p:val>
                                        </p:tav>
                                      </p:tavLst>
                                    </p:anim>
                                    <p:animScale>
                                      <p:cBhvr>
                                        <p:cTn id="104" dur="26">
                                          <p:stCondLst>
                                            <p:cond delay="650"/>
                                          </p:stCondLst>
                                        </p:cTn>
                                        <p:tgtEl>
                                          <p:spTgt spid="58"/>
                                        </p:tgtEl>
                                      </p:cBhvr>
                                      <p:to x="100000" y="60000"/>
                                    </p:animScale>
                                    <p:animScale>
                                      <p:cBhvr>
                                        <p:cTn id="105" dur="166" decel="50000">
                                          <p:stCondLst>
                                            <p:cond delay="676"/>
                                          </p:stCondLst>
                                        </p:cTn>
                                        <p:tgtEl>
                                          <p:spTgt spid="58"/>
                                        </p:tgtEl>
                                      </p:cBhvr>
                                      <p:to x="100000" y="100000"/>
                                    </p:animScale>
                                    <p:animScale>
                                      <p:cBhvr>
                                        <p:cTn id="106" dur="26">
                                          <p:stCondLst>
                                            <p:cond delay="1312"/>
                                          </p:stCondLst>
                                        </p:cTn>
                                        <p:tgtEl>
                                          <p:spTgt spid="58"/>
                                        </p:tgtEl>
                                      </p:cBhvr>
                                      <p:to x="100000" y="80000"/>
                                    </p:animScale>
                                    <p:animScale>
                                      <p:cBhvr>
                                        <p:cTn id="107" dur="166" decel="50000">
                                          <p:stCondLst>
                                            <p:cond delay="1338"/>
                                          </p:stCondLst>
                                        </p:cTn>
                                        <p:tgtEl>
                                          <p:spTgt spid="58"/>
                                        </p:tgtEl>
                                      </p:cBhvr>
                                      <p:to x="100000" y="100000"/>
                                    </p:animScale>
                                    <p:animScale>
                                      <p:cBhvr>
                                        <p:cTn id="108" dur="26">
                                          <p:stCondLst>
                                            <p:cond delay="1642"/>
                                          </p:stCondLst>
                                        </p:cTn>
                                        <p:tgtEl>
                                          <p:spTgt spid="58"/>
                                        </p:tgtEl>
                                      </p:cBhvr>
                                      <p:to x="100000" y="90000"/>
                                    </p:animScale>
                                    <p:animScale>
                                      <p:cBhvr>
                                        <p:cTn id="109" dur="166" decel="50000">
                                          <p:stCondLst>
                                            <p:cond delay="1668"/>
                                          </p:stCondLst>
                                        </p:cTn>
                                        <p:tgtEl>
                                          <p:spTgt spid="58"/>
                                        </p:tgtEl>
                                      </p:cBhvr>
                                      <p:to x="100000" y="100000"/>
                                    </p:animScale>
                                    <p:animScale>
                                      <p:cBhvr>
                                        <p:cTn id="110" dur="26">
                                          <p:stCondLst>
                                            <p:cond delay="1808"/>
                                          </p:stCondLst>
                                        </p:cTn>
                                        <p:tgtEl>
                                          <p:spTgt spid="58"/>
                                        </p:tgtEl>
                                      </p:cBhvr>
                                      <p:to x="100000" y="95000"/>
                                    </p:animScale>
                                    <p:animScale>
                                      <p:cBhvr>
                                        <p:cTn id="111" dur="166" decel="50000">
                                          <p:stCondLst>
                                            <p:cond delay="1834"/>
                                          </p:stCondLst>
                                        </p:cTn>
                                        <p:tgtEl>
                                          <p:spTgt spid="58"/>
                                        </p:tgtEl>
                                      </p:cBhvr>
                                      <p:to x="100000" y="100000"/>
                                    </p:animScale>
                                  </p:childTnLst>
                                </p:cTn>
                              </p:par>
                              <p:par>
                                <p:cTn id="112" presetID="26" presetClass="entr" presetSubtype="0" fill="hold" nodeType="withEffect">
                                  <p:stCondLst>
                                    <p:cond delay="15100"/>
                                  </p:stCondLst>
                                  <p:childTnLst>
                                    <p:set>
                                      <p:cBhvr>
                                        <p:cTn id="113" dur="1" fill="hold">
                                          <p:stCondLst>
                                            <p:cond delay="0"/>
                                          </p:stCondLst>
                                        </p:cTn>
                                        <p:tgtEl>
                                          <p:spTgt spid="61"/>
                                        </p:tgtEl>
                                        <p:attrNameLst>
                                          <p:attrName>style.visibility</p:attrName>
                                        </p:attrNameLst>
                                      </p:cBhvr>
                                      <p:to>
                                        <p:strVal val="visible"/>
                                      </p:to>
                                    </p:set>
                                    <p:animEffect transition="in" filter="wipe(down)">
                                      <p:cBhvr>
                                        <p:cTn id="114" dur="580">
                                          <p:stCondLst>
                                            <p:cond delay="0"/>
                                          </p:stCondLst>
                                        </p:cTn>
                                        <p:tgtEl>
                                          <p:spTgt spid="61"/>
                                        </p:tgtEl>
                                      </p:cBhvr>
                                    </p:animEffect>
                                    <p:anim calcmode="lin" valueType="num">
                                      <p:cBhvr>
                                        <p:cTn id="115" dur="1822" tmFilter="0,0; 0.14,0.36; 0.43,0.73; 0.71,0.91; 1.0,1.0">
                                          <p:stCondLst>
                                            <p:cond delay="0"/>
                                          </p:stCondLst>
                                        </p:cTn>
                                        <p:tgtEl>
                                          <p:spTgt spid="61"/>
                                        </p:tgtEl>
                                        <p:attrNameLst>
                                          <p:attrName>ppt_x</p:attrName>
                                        </p:attrNameLst>
                                      </p:cBhvr>
                                      <p:tavLst>
                                        <p:tav tm="0">
                                          <p:val>
                                            <p:strVal val="#ppt_x-0.25"/>
                                          </p:val>
                                        </p:tav>
                                        <p:tav tm="100000">
                                          <p:val>
                                            <p:strVal val="#ppt_x"/>
                                          </p:val>
                                        </p:tav>
                                      </p:tavLst>
                                    </p:anim>
                                    <p:anim calcmode="lin" valueType="num">
                                      <p:cBhvr>
                                        <p:cTn id="116" dur="664" tmFilter="0.0,0.0; 0.25,0.07; 0.50,0.2; 0.75,0.467; 1.0,1.0">
                                          <p:stCondLst>
                                            <p:cond delay="0"/>
                                          </p:stCondLst>
                                        </p:cTn>
                                        <p:tgtEl>
                                          <p:spTgt spid="61"/>
                                        </p:tgtEl>
                                        <p:attrNameLst>
                                          <p:attrName>ppt_y</p:attrName>
                                        </p:attrNameLst>
                                      </p:cBhvr>
                                      <p:tavLst>
                                        <p:tav tm="0" fmla="#ppt_y-sin(pi*$)/3">
                                          <p:val>
                                            <p:fltVal val="0.5"/>
                                          </p:val>
                                        </p:tav>
                                        <p:tav tm="100000">
                                          <p:val>
                                            <p:fltVal val="1"/>
                                          </p:val>
                                        </p:tav>
                                      </p:tavLst>
                                    </p:anim>
                                    <p:anim calcmode="lin" valueType="num">
                                      <p:cBhvr>
                                        <p:cTn id="117" dur="664" tmFilter="0, 0; 0.125,0.2665; 0.25,0.4; 0.375,0.465; 0.5,0.5;  0.625,0.535; 0.75,0.6; 0.875,0.7335; 1,1">
                                          <p:stCondLst>
                                            <p:cond delay="664"/>
                                          </p:stCondLst>
                                        </p:cTn>
                                        <p:tgtEl>
                                          <p:spTgt spid="61"/>
                                        </p:tgtEl>
                                        <p:attrNameLst>
                                          <p:attrName>ppt_y</p:attrName>
                                        </p:attrNameLst>
                                      </p:cBhvr>
                                      <p:tavLst>
                                        <p:tav tm="0" fmla="#ppt_y-sin(pi*$)/9">
                                          <p:val>
                                            <p:fltVal val="0"/>
                                          </p:val>
                                        </p:tav>
                                        <p:tav tm="100000">
                                          <p:val>
                                            <p:fltVal val="1"/>
                                          </p:val>
                                        </p:tav>
                                      </p:tavLst>
                                    </p:anim>
                                    <p:anim calcmode="lin" valueType="num">
                                      <p:cBhvr>
                                        <p:cTn id="118" dur="332" tmFilter="0, 0; 0.125,0.2665; 0.25,0.4; 0.375,0.465; 0.5,0.5;  0.625,0.535; 0.75,0.6; 0.875,0.7335; 1,1">
                                          <p:stCondLst>
                                            <p:cond delay="1324"/>
                                          </p:stCondLst>
                                        </p:cTn>
                                        <p:tgtEl>
                                          <p:spTgt spid="61"/>
                                        </p:tgtEl>
                                        <p:attrNameLst>
                                          <p:attrName>ppt_y</p:attrName>
                                        </p:attrNameLst>
                                      </p:cBhvr>
                                      <p:tavLst>
                                        <p:tav tm="0" fmla="#ppt_y-sin(pi*$)/27">
                                          <p:val>
                                            <p:fltVal val="0"/>
                                          </p:val>
                                        </p:tav>
                                        <p:tav tm="100000">
                                          <p:val>
                                            <p:fltVal val="1"/>
                                          </p:val>
                                        </p:tav>
                                      </p:tavLst>
                                    </p:anim>
                                    <p:anim calcmode="lin" valueType="num">
                                      <p:cBhvr>
                                        <p:cTn id="119" dur="164" tmFilter="0, 0; 0.125,0.2665; 0.25,0.4; 0.375,0.465; 0.5,0.5;  0.625,0.535; 0.75,0.6; 0.875,0.7335; 1,1">
                                          <p:stCondLst>
                                            <p:cond delay="1656"/>
                                          </p:stCondLst>
                                        </p:cTn>
                                        <p:tgtEl>
                                          <p:spTgt spid="61"/>
                                        </p:tgtEl>
                                        <p:attrNameLst>
                                          <p:attrName>ppt_y</p:attrName>
                                        </p:attrNameLst>
                                      </p:cBhvr>
                                      <p:tavLst>
                                        <p:tav tm="0" fmla="#ppt_y-sin(pi*$)/81">
                                          <p:val>
                                            <p:fltVal val="0"/>
                                          </p:val>
                                        </p:tav>
                                        <p:tav tm="100000">
                                          <p:val>
                                            <p:fltVal val="1"/>
                                          </p:val>
                                        </p:tav>
                                      </p:tavLst>
                                    </p:anim>
                                    <p:animScale>
                                      <p:cBhvr>
                                        <p:cTn id="120" dur="26">
                                          <p:stCondLst>
                                            <p:cond delay="650"/>
                                          </p:stCondLst>
                                        </p:cTn>
                                        <p:tgtEl>
                                          <p:spTgt spid="61"/>
                                        </p:tgtEl>
                                      </p:cBhvr>
                                      <p:to x="100000" y="60000"/>
                                    </p:animScale>
                                    <p:animScale>
                                      <p:cBhvr>
                                        <p:cTn id="121" dur="166" decel="50000">
                                          <p:stCondLst>
                                            <p:cond delay="676"/>
                                          </p:stCondLst>
                                        </p:cTn>
                                        <p:tgtEl>
                                          <p:spTgt spid="61"/>
                                        </p:tgtEl>
                                      </p:cBhvr>
                                      <p:to x="100000" y="100000"/>
                                    </p:animScale>
                                    <p:animScale>
                                      <p:cBhvr>
                                        <p:cTn id="122" dur="26">
                                          <p:stCondLst>
                                            <p:cond delay="1312"/>
                                          </p:stCondLst>
                                        </p:cTn>
                                        <p:tgtEl>
                                          <p:spTgt spid="61"/>
                                        </p:tgtEl>
                                      </p:cBhvr>
                                      <p:to x="100000" y="80000"/>
                                    </p:animScale>
                                    <p:animScale>
                                      <p:cBhvr>
                                        <p:cTn id="123" dur="166" decel="50000">
                                          <p:stCondLst>
                                            <p:cond delay="1338"/>
                                          </p:stCondLst>
                                        </p:cTn>
                                        <p:tgtEl>
                                          <p:spTgt spid="61"/>
                                        </p:tgtEl>
                                      </p:cBhvr>
                                      <p:to x="100000" y="100000"/>
                                    </p:animScale>
                                    <p:animScale>
                                      <p:cBhvr>
                                        <p:cTn id="124" dur="26">
                                          <p:stCondLst>
                                            <p:cond delay="1642"/>
                                          </p:stCondLst>
                                        </p:cTn>
                                        <p:tgtEl>
                                          <p:spTgt spid="61"/>
                                        </p:tgtEl>
                                      </p:cBhvr>
                                      <p:to x="100000" y="90000"/>
                                    </p:animScale>
                                    <p:animScale>
                                      <p:cBhvr>
                                        <p:cTn id="125" dur="166" decel="50000">
                                          <p:stCondLst>
                                            <p:cond delay="1668"/>
                                          </p:stCondLst>
                                        </p:cTn>
                                        <p:tgtEl>
                                          <p:spTgt spid="61"/>
                                        </p:tgtEl>
                                      </p:cBhvr>
                                      <p:to x="100000" y="100000"/>
                                    </p:animScale>
                                    <p:animScale>
                                      <p:cBhvr>
                                        <p:cTn id="126" dur="26">
                                          <p:stCondLst>
                                            <p:cond delay="1808"/>
                                          </p:stCondLst>
                                        </p:cTn>
                                        <p:tgtEl>
                                          <p:spTgt spid="61"/>
                                        </p:tgtEl>
                                      </p:cBhvr>
                                      <p:to x="100000" y="95000"/>
                                    </p:animScale>
                                    <p:animScale>
                                      <p:cBhvr>
                                        <p:cTn id="127" dur="166" decel="50000">
                                          <p:stCondLst>
                                            <p:cond delay="1834"/>
                                          </p:stCondLst>
                                        </p:cTn>
                                        <p:tgtEl>
                                          <p:spTgt spid="61"/>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32"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981490" y="1689272"/>
            <a:ext cx="10118743" cy="4822277"/>
          </a:xfrm>
          <a:prstGeom prst="rect">
            <a:avLst/>
          </a:prstGeom>
          <a:noFill/>
        </p:spPr>
        <p:txBody>
          <a:bodyPr wrap="square" rIns="144000" bIns="36000" numCol="1" spcCol="360000" rtlCol="0">
            <a:spAutoFit/>
          </a:bodyPr>
          <a:lstStyle/>
          <a:p>
            <a:pPr algn="just"/>
            <a:r>
              <a:rPr lang="en-US" sz="1400" dirty="0">
                <a:solidFill>
                  <a:schemeClr val="bg2">
                    <a:lumMod val="50000"/>
                  </a:schemeClr>
                </a:solidFill>
              </a:rPr>
              <a:t>Lorem Ipsum is not simply random text. It has roots in a piece of classical Latin literature from 45 BC.</a:t>
            </a:r>
          </a:p>
          <a:p>
            <a:pPr algn="just"/>
            <a:endParaRPr lang="en-US" sz="1400" dirty="0">
              <a:solidFill>
                <a:schemeClr val="bg2">
                  <a:lumMod val="75000"/>
                </a:schemeClr>
              </a:solidFill>
            </a:endParaRPr>
          </a:p>
          <a:p>
            <a:pPr algn="just"/>
            <a:r>
              <a:rPr lang="en-US" sz="1400" dirty="0">
                <a:solidFill>
                  <a:schemeClr val="bg2">
                    <a:lumMod val="75000"/>
                  </a:schemeClr>
                </a:solidFill>
              </a:rPr>
              <a:t>There 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p>
          <a:p>
            <a:pPr algn="just"/>
            <a:endParaRPr lang="en-US" sz="1400" dirty="0">
              <a:solidFill>
                <a:schemeClr val="bg2">
                  <a:lumMod val="75000"/>
                </a:schemeClr>
              </a:solidFill>
            </a:endParaRPr>
          </a:p>
          <a:p>
            <a:pPr algn="just"/>
            <a:r>
              <a:rPr lang="en-US" sz="1400" dirty="0">
                <a:solidFill>
                  <a:schemeClr val="bg2">
                    <a:lumMod val="75000"/>
                  </a:schemeClr>
                </a:solidFill>
              </a:rPr>
              <a:t>There are many variations of passages of Lorem Ipsum available, but the majority have suffered alteration in some form, by injected humor, or randomized words which don't look even slightly believable. </a:t>
            </a:r>
          </a:p>
          <a:p>
            <a:pPr algn="just"/>
            <a:endParaRPr lang="en-US" sz="1400" dirty="0">
              <a:solidFill>
                <a:schemeClr val="bg2">
                  <a:lumMod val="75000"/>
                </a:schemeClr>
              </a:solidFill>
            </a:endParaRPr>
          </a:p>
          <a:p>
            <a:pPr algn="just"/>
            <a:r>
              <a:rPr lang="en-US" sz="1400" dirty="0">
                <a:solidFill>
                  <a:schemeClr val="bg2">
                    <a:lumMod val="50000"/>
                  </a:schemeClr>
                </a:solidFill>
              </a:rPr>
              <a:t>If you are going to use a passage of Lorem Ipsum, you need to be sure there isn't anything embarrassing hidden in the middle of text.</a:t>
            </a:r>
          </a:p>
          <a:p>
            <a:pPr algn="just"/>
            <a:endParaRPr lang="en-US" sz="1400" dirty="0">
              <a:solidFill>
                <a:schemeClr val="bg2">
                  <a:lumMod val="75000"/>
                </a:schemeClr>
              </a:solidFill>
            </a:endParaRPr>
          </a:p>
          <a:p>
            <a:pPr algn="just"/>
            <a:r>
              <a:rPr lang="en-US" sz="1400" dirty="0">
                <a:solidFill>
                  <a:schemeClr val="bg2">
                    <a:lumMod val="75000"/>
                  </a:schemeClr>
                </a:solidFill>
              </a:rPr>
              <a:t>The generated Lorem Ipsum is therefore always free from repetition, injected humor, or non-characteristic words. Contrary to popular belief It has roots in a piece of classical Latin literature from 45 BC. There are many variations of passages of Lorem Ipsum available, but the majority have suffered alteration in some form, by injected humor, or randomized words which don't look even slightly believable.</a:t>
            </a:r>
          </a:p>
          <a:p>
            <a:pPr algn="just"/>
            <a:endParaRPr lang="en-US" sz="1400" dirty="0">
              <a:solidFill>
                <a:schemeClr val="bg2">
                  <a:lumMod val="75000"/>
                </a:schemeClr>
              </a:solidFill>
            </a:endParaRPr>
          </a:p>
          <a:p>
            <a:pPr algn="just"/>
            <a:r>
              <a:rPr lang="en-US" sz="1400" dirty="0">
                <a:solidFill>
                  <a:schemeClr val="bg2">
                    <a:lumMod val="75000"/>
                  </a:schemeClr>
                </a:solidFill>
              </a:rPr>
              <a:t>If you are going to use a passage of Lorem Ipsum, you need to be sure there isn't anything embarrassing hidden in the middle of text. There are many variations of passages of Lorem Ipsum available, but the majority have suffered alteration in some form, by injected humor, or randomized words which don't look even slightly believable.</a:t>
            </a:r>
          </a:p>
          <a:p>
            <a:pPr algn="just"/>
            <a:endParaRPr lang="es-HN" sz="1400" dirty="0">
              <a:solidFill>
                <a:schemeClr val="bg2">
                  <a:lumMod val="75000"/>
                </a:schemeClr>
              </a:solidFill>
            </a:endParaRPr>
          </a:p>
          <a:p>
            <a:pPr algn="just"/>
            <a:r>
              <a:rPr lang="en-US" sz="1400" dirty="0">
                <a:solidFill>
                  <a:schemeClr val="bg2">
                    <a:lumMod val="50000"/>
                  </a:schemeClr>
                </a:solidFill>
              </a:rPr>
              <a:t>Contrary to popular belief It has roots in a piece of classical Latin literature from 45 BC. </a:t>
            </a:r>
          </a:p>
          <a:p>
            <a:pPr algn="just"/>
            <a:endParaRPr lang="en-US" sz="1400" dirty="0">
              <a:solidFill>
                <a:schemeClr val="bg2">
                  <a:lumMod val="75000"/>
                </a:schemeClr>
              </a:solidFill>
            </a:endParaRPr>
          </a:p>
          <a:p>
            <a:pPr algn="just"/>
            <a:endParaRPr lang="en-US" sz="1400" dirty="0">
              <a:solidFill>
                <a:schemeClr val="bg2">
                  <a:lumMod val="75000"/>
                </a:schemeClr>
              </a:solidFill>
              <a:latin typeface="Signika Negative" pitchFamily="2" charset="0"/>
            </a:endParaRPr>
          </a:p>
        </p:txBody>
      </p:sp>
      <p:grpSp>
        <p:nvGrpSpPr>
          <p:cNvPr id="10" name="Group 9"/>
          <p:cNvGrpSpPr/>
          <p:nvPr/>
        </p:nvGrpSpPr>
        <p:grpSpPr>
          <a:xfrm>
            <a:off x="11438810" y="175818"/>
            <a:ext cx="542322" cy="662567"/>
            <a:chOff x="11438810" y="175818"/>
            <a:chExt cx="542322" cy="662567"/>
          </a:xfrm>
        </p:grpSpPr>
        <p:sp>
          <p:nvSpPr>
            <p:cNvPr id="11" name="Oval 10"/>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Oval 1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Oval 12"/>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Oval 1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15</a:t>
              </a:r>
            </a:p>
          </p:txBody>
        </p:sp>
      </p:grpSp>
      <p:sp>
        <p:nvSpPr>
          <p:cNvPr id="16" name="Content Placeholder 7"/>
          <p:cNvSpPr txBox="1"/>
          <p:nvPr/>
        </p:nvSpPr>
        <p:spPr>
          <a:xfrm>
            <a:off x="3640383" y="7566"/>
            <a:ext cx="5218511"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One Column Texs</a:t>
            </a:r>
            <a:endParaRPr lang="en-US" sz="3600" dirty="0">
              <a:solidFill>
                <a:schemeClr val="bg2">
                  <a:lumMod val="50000"/>
                </a:schemeClr>
              </a:solidFill>
            </a:endParaRPr>
          </a:p>
        </p:txBody>
      </p:sp>
      <p:sp>
        <p:nvSpPr>
          <p:cNvPr id="2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21" name="Group 20"/>
          <p:cNvGrpSpPr/>
          <p:nvPr/>
        </p:nvGrpSpPr>
        <p:grpSpPr>
          <a:xfrm>
            <a:off x="5556768" y="844754"/>
            <a:ext cx="1440000" cy="58058"/>
            <a:chOff x="4616262" y="2307771"/>
            <a:chExt cx="2349876" cy="58058"/>
          </a:xfrm>
        </p:grpSpPr>
        <p:sp>
          <p:nvSpPr>
            <p:cNvPr id="22" name="Rectangle 2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ectangle 2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4="http://schemas.microsoft.com/office/powerpoint/2010/main">
    <mc:Choice Requires="p14">
      <p:transition spd="slow" p14:dur="2000">
        <p14:vortex dir="r"/>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1000" fill="hold"/>
                                        <p:tgtEl>
                                          <p:spTgt spid="10"/>
                                        </p:tgtEl>
                                        <p:attrNameLst>
                                          <p:attrName>ppt_w</p:attrName>
                                        </p:attrNameLst>
                                      </p:cBhvr>
                                      <p:tavLst>
                                        <p:tav tm="0">
                                          <p:val>
                                            <p:fltVal val="0"/>
                                          </p:val>
                                        </p:tav>
                                        <p:tav tm="100000">
                                          <p:val>
                                            <p:strVal val="#ppt_w"/>
                                          </p:val>
                                        </p:tav>
                                      </p:tavLst>
                                    </p:anim>
                                    <p:anim calcmode="lin" valueType="num">
                                      <p:cBhvr>
                                        <p:cTn id="8" dur="1000" fill="hold"/>
                                        <p:tgtEl>
                                          <p:spTgt spid="10"/>
                                        </p:tgtEl>
                                        <p:attrNameLst>
                                          <p:attrName>ppt_h</p:attrName>
                                        </p:attrNameLst>
                                      </p:cBhvr>
                                      <p:tavLst>
                                        <p:tav tm="0">
                                          <p:val>
                                            <p:fltVal val="0"/>
                                          </p:val>
                                        </p:tav>
                                        <p:tav tm="100000">
                                          <p:val>
                                            <p:strVal val="#ppt_h"/>
                                          </p:val>
                                        </p:tav>
                                      </p:tavLst>
                                    </p:anim>
                                    <p:anim calcmode="lin" valueType="num">
                                      <p:cBhvr>
                                        <p:cTn id="9" dur="1000" fill="hold"/>
                                        <p:tgtEl>
                                          <p:spTgt spid="10"/>
                                        </p:tgtEl>
                                        <p:attrNameLst>
                                          <p:attrName>style.rotation</p:attrName>
                                        </p:attrNameLst>
                                      </p:cBhvr>
                                      <p:tavLst>
                                        <p:tav tm="0">
                                          <p:val>
                                            <p:fltVal val="90"/>
                                          </p:val>
                                        </p:tav>
                                        <p:tav tm="100000">
                                          <p:val>
                                            <p:fltVal val="0"/>
                                          </p:val>
                                        </p:tav>
                                      </p:tavLst>
                                    </p:anim>
                                    <p:animEffect transition="in" filter="fade">
                                      <p:cBhvr>
                                        <p:cTn id="10" dur="1000"/>
                                        <p:tgtEl>
                                          <p:spTgt spid="10"/>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6"/>
                                        </p:tgtEl>
                                        <p:attrNameLst>
                                          <p:attrName>style.visibility</p:attrName>
                                        </p:attrNameLst>
                                      </p:cBhvr>
                                      <p:to>
                                        <p:strVal val="visible"/>
                                      </p:to>
                                    </p:set>
                                    <p:animEffect transition="in" filter="wipe(up)">
                                      <p:cBhvr>
                                        <p:cTn id="13" dur="1000"/>
                                        <p:tgtEl>
                                          <p:spTgt spid="1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21"/>
                                        </p:tgtEl>
                                        <p:attrNameLst>
                                          <p:attrName>style.visibility</p:attrName>
                                        </p:attrNameLst>
                                      </p:cBhvr>
                                      <p:to>
                                        <p:strVal val="visible"/>
                                      </p:to>
                                    </p:set>
                                    <p:animEffect transition="in" filter="barn(inVertical)">
                                      <p:cBhvr>
                                        <p:cTn id="16" dur="1000"/>
                                        <p:tgtEl>
                                          <p:spTgt spid="2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20"/>
                                        </p:tgtEl>
                                        <p:attrNameLst>
                                          <p:attrName>style.visibility</p:attrName>
                                        </p:attrNameLst>
                                      </p:cBhvr>
                                      <p:to>
                                        <p:strVal val="visible"/>
                                      </p:to>
                                    </p:set>
                                    <p:animEffect transition="in" filter="wipe(down)">
                                      <p:cBhvr>
                                        <p:cTn id="19" dur="1000"/>
                                        <p:tgtEl>
                                          <p:spTgt spid="20"/>
                                        </p:tgtEl>
                                      </p:cBhvr>
                                    </p:animEffect>
                                  </p:childTnLst>
                                </p:cTn>
                              </p:par>
                              <p:par>
                                <p:cTn id="20" presetID="6" presetClass="entr" presetSubtype="32" fill="hold" grpId="0" nodeType="withEffect">
                                  <p:stCondLst>
                                    <p:cond delay="2000"/>
                                  </p:stCondLst>
                                  <p:childTnLst>
                                    <p:set>
                                      <p:cBhvr>
                                        <p:cTn id="21" dur="1" fill="hold">
                                          <p:stCondLst>
                                            <p:cond delay="0"/>
                                          </p:stCondLst>
                                        </p:cTn>
                                        <p:tgtEl>
                                          <p:spTgt spid="8"/>
                                        </p:tgtEl>
                                        <p:attrNameLst>
                                          <p:attrName>style.visibility</p:attrName>
                                        </p:attrNameLst>
                                      </p:cBhvr>
                                      <p:to>
                                        <p:strVal val="visible"/>
                                      </p:to>
                                    </p:set>
                                    <p:animEffect transition="in" filter="circle(out)">
                                      <p:cBhvr>
                                        <p:cTn id="22" dur="1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6" grpId="0"/>
      <p:bldP spid="20"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981490" y="1529618"/>
            <a:ext cx="10118743" cy="4822277"/>
          </a:xfrm>
          <a:prstGeom prst="rect">
            <a:avLst/>
          </a:prstGeom>
          <a:noFill/>
        </p:spPr>
        <p:txBody>
          <a:bodyPr wrap="square" rIns="144000" bIns="36000" numCol="2" spcCol="360000" rtlCol="0">
            <a:spAutoFit/>
          </a:bodyPr>
          <a:lstStyle/>
          <a:p>
            <a:pPr algn="just"/>
            <a:r>
              <a:rPr lang="en-US" sz="1400" dirty="0">
                <a:solidFill>
                  <a:schemeClr val="bg2">
                    <a:lumMod val="50000"/>
                  </a:schemeClr>
                </a:solidFill>
              </a:rPr>
              <a:t>Lorem Ipsum is not simply random text. It has roots in a piece of classical Latin literature from 45 BC.</a:t>
            </a:r>
          </a:p>
          <a:p>
            <a:pPr algn="just"/>
            <a:endParaRPr lang="en-US" sz="1400" dirty="0">
              <a:solidFill>
                <a:schemeClr val="bg2">
                  <a:lumMod val="75000"/>
                </a:schemeClr>
              </a:solidFill>
            </a:endParaRPr>
          </a:p>
          <a:p>
            <a:pPr algn="just"/>
            <a:r>
              <a:rPr lang="en-US" sz="1400" dirty="0">
                <a:solidFill>
                  <a:schemeClr val="bg2">
                    <a:lumMod val="75000"/>
                  </a:schemeClr>
                </a:solidFill>
              </a:rPr>
              <a:t>There 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p>
          <a:p>
            <a:pPr algn="just"/>
            <a:endParaRPr lang="en-US" sz="1400" dirty="0">
              <a:solidFill>
                <a:schemeClr val="bg2">
                  <a:lumMod val="75000"/>
                </a:schemeClr>
              </a:solidFill>
            </a:endParaRPr>
          </a:p>
          <a:p>
            <a:pPr algn="just"/>
            <a:r>
              <a:rPr lang="en-US" sz="1400" dirty="0">
                <a:solidFill>
                  <a:schemeClr val="bg2">
                    <a:lumMod val="75000"/>
                  </a:schemeClr>
                </a:solidFill>
              </a:rPr>
              <a:t>There are many variations of passages of Lorem Ipsum available, but the majority have suffered alteration in some form, by injected humor, or randomized words which don't look even slightly believable. </a:t>
            </a:r>
          </a:p>
          <a:p>
            <a:pPr algn="just"/>
            <a:endParaRPr lang="en-US" sz="1400" dirty="0">
              <a:solidFill>
                <a:schemeClr val="bg2">
                  <a:lumMod val="75000"/>
                </a:schemeClr>
              </a:solidFill>
            </a:endParaRPr>
          </a:p>
          <a:p>
            <a:pPr algn="just"/>
            <a:r>
              <a:rPr lang="en-US" sz="1400" dirty="0">
                <a:solidFill>
                  <a:schemeClr val="bg2">
                    <a:lumMod val="50000"/>
                  </a:schemeClr>
                </a:solidFill>
              </a:rPr>
              <a:t>If you are going to use a passage of Lorem Ipsum, you need to be sure there isn't anything embarrassing hidden in the middle of text.</a:t>
            </a:r>
          </a:p>
          <a:p>
            <a:pPr algn="just"/>
            <a:endParaRPr lang="en-US" sz="1400" dirty="0">
              <a:solidFill>
                <a:schemeClr val="bg2">
                  <a:lumMod val="75000"/>
                </a:schemeClr>
              </a:solidFill>
            </a:endParaRPr>
          </a:p>
          <a:p>
            <a:pPr algn="just"/>
            <a:r>
              <a:rPr lang="en-US" sz="1400" dirty="0">
                <a:solidFill>
                  <a:schemeClr val="bg2">
                    <a:lumMod val="75000"/>
                  </a:schemeClr>
                </a:solidFill>
              </a:rPr>
              <a:t>The generated Lorem Ipsum is therefore always free from repetition, injected humor, or non-characteristic words. Contrary to popular belief It has roots in a piece of classical Latin literature from 45 BC. There are many variations of passages of Lorem Ipsum available, but the majority have suffered alteration in some form, by injected humor, or randomized words which don't look even slightly believable.</a:t>
            </a:r>
          </a:p>
          <a:p>
            <a:pPr algn="just"/>
            <a:endParaRPr lang="en-US" sz="1400" dirty="0">
              <a:solidFill>
                <a:schemeClr val="bg2">
                  <a:lumMod val="75000"/>
                </a:schemeClr>
              </a:solidFill>
            </a:endParaRPr>
          </a:p>
          <a:p>
            <a:pPr algn="just"/>
            <a:r>
              <a:rPr lang="en-US" sz="1400" dirty="0">
                <a:solidFill>
                  <a:schemeClr val="bg2">
                    <a:lumMod val="75000"/>
                  </a:schemeClr>
                </a:solidFill>
              </a:rPr>
              <a:t>If you are going to use a passage of Lorem Ipsum, you need to be sure there isn't anything embarrassing hidden in the middle of text. There are many variations of passages of Lorem Ipsum available, but the majority have suffered alteration in some form, by injected humor, or randomized words which don't look even slightly believable.</a:t>
            </a:r>
          </a:p>
          <a:p>
            <a:pPr algn="just"/>
            <a:endParaRPr lang="es-HN" sz="1400" dirty="0">
              <a:solidFill>
                <a:schemeClr val="bg2">
                  <a:lumMod val="75000"/>
                </a:schemeClr>
              </a:solidFill>
            </a:endParaRPr>
          </a:p>
          <a:p>
            <a:pPr algn="just"/>
            <a:r>
              <a:rPr lang="en-US" sz="1400" dirty="0">
                <a:solidFill>
                  <a:schemeClr val="bg2">
                    <a:lumMod val="50000"/>
                  </a:schemeClr>
                </a:solidFill>
              </a:rPr>
              <a:t>Contrary to popular belief It has roots in a piece of classical Latin literature from 45 BC. </a:t>
            </a:r>
          </a:p>
          <a:p>
            <a:pPr algn="just"/>
            <a:endParaRPr lang="en-US" sz="1400" dirty="0">
              <a:solidFill>
                <a:schemeClr val="bg2">
                  <a:lumMod val="75000"/>
                </a:schemeClr>
              </a:solidFill>
            </a:endParaRPr>
          </a:p>
          <a:p>
            <a:pPr algn="just"/>
            <a:endParaRPr lang="en-US" sz="1400" dirty="0">
              <a:solidFill>
                <a:schemeClr val="bg2">
                  <a:lumMod val="75000"/>
                </a:schemeClr>
              </a:solidFill>
              <a:latin typeface="Signika Negative" pitchFamily="2" charset="0"/>
            </a:endParaRPr>
          </a:p>
        </p:txBody>
      </p:sp>
      <p:grpSp>
        <p:nvGrpSpPr>
          <p:cNvPr id="10" name="Group 9"/>
          <p:cNvGrpSpPr/>
          <p:nvPr/>
        </p:nvGrpSpPr>
        <p:grpSpPr>
          <a:xfrm>
            <a:off x="11438810" y="175818"/>
            <a:ext cx="542322" cy="662567"/>
            <a:chOff x="11438810" y="175818"/>
            <a:chExt cx="542322" cy="662567"/>
          </a:xfrm>
        </p:grpSpPr>
        <p:sp>
          <p:nvSpPr>
            <p:cNvPr id="11" name="Oval 10"/>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Oval 1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Oval 12"/>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Oval 1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16</a:t>
              </a:r>
            </a:p>
          </p:txBody>
        </p:sp>
      </p:grpSp>
      <p:sp>
        <p:nvSpPr>
          <p:cNvPr id="16" name="Content Placeholder 7"/>
          <p:cNvSpPr txBox="1"/>
          <p:nvPr/>
        </p:nvSpPr>
        <p:spPr>
          <a:xfrm>
            <a:off x="3640383" y="7566"/>
            <a:ext cx="5218511"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Two Column Text</a:t>
            </a:r>
            <a:endParaRPr lang="en-US" sz="3600" dirty="0">
              <a:solidFill>
                <a:schemeClr val="bg2">
                  <a:lumMod val="50000"/>
                </a:schemeClr>
              </a:solidFill>
            </a:endParaRPr>
          </a:p>
        </p:txBody>
      </p:sp>
      <p:sp>
        <p:nvSpPr>
          <p:cNvPr id="2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21" name="Group 20"/>
          <p:cNvGrpSpPr/>
          <p:nvPr/>
        </p:nvGrpSpPr>
        <p:grpSpPr>
          <a:xfrm>
            <a:off x="5556768" y="844754"/>
            <a:ext cx="1440000" cy="58058"/>
            <a:chOff x="4616262" y="2307771"/>
            <a:chExt cx="2349876" cy="58058"/>
          </a:xfrm>
        </p:grpSpPr>
        <p:sp>
          <p:nvSpPr>
            <p:cNvPr id="22" name="Rectangle 2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ectangle 2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1000" fill="hold"/>
                                        <p:tgtEl>
                                          <p:spTgt spid="10"/>
                                        </p:tgtEl>
                                        <p:attrNameLst>
                                          <p:attrName>ppt_w</p:attrName>
                                        </p:attrNameLst>
                                      </p:cBhvr>
                                      <p:tavLst>
                                        <p:tav tm="0">
                                          <p:val>
                                            <p:fltVal val="0"/>
                                          </p:val>
                                        </p:tav>
                                        <p:tav tm="100000">
                                          <p:val>
                                            <p:strVal val="#ppt_w"/>
                                          </p:val>
                                        </p:tav>
                                      </p:tavLst>
                                    </p:anim>
                                    <p:anim calcmode="lin" valueType="num">
                                      <p:cBhvr>
                                        <p:cTn id="8" dur="1000" fill="hold"/>
                                        <p:tgtEl>
                                          <p:spTgt spid="10"/>
                                        </p:tgtEl>
                                        <p:attrNameLst>
                                          <p:attrName>ppt_h</p:attrName>
                                        </p:attrNameLst>
                                      </p:cBhvr>
                                      <p:tavLst>
                                        <p:tav tm="0">
                                          <p:val>
                                            <p:fltVal val="0"/>
                                          </p:val>
                                        </p:tav>
                                        <p:tav tm="100000">
                                          <p:val>
                                            <p:strVal val="#ppt_h"/>
                                          </p:val>
                                        </p:tav>
                                      </p:tavLst>
                                    </p:anim>
                                    <p:anim calcmode="lin" valueType="num">
                                      <p:cBhvr>
                                        <p:cTn id="9" dur="1000" fill="hold"/>
                                        <p:tgtEl>
                                          <p:spTgt spid="10"/>
                                        </p:tgtEl>
                                        <p:attrNameLst>
                                          <p:attrName>style.rotation</p:attrName>
                                        </p:attrNameLst>
                                      </p:cBhvr>
                                      <p:tavLst>
                                        <p:tav tm="0">
                                          <p:val>
                                            <p:fltVal val="90"/>
                                          </p:val>
                                        </p:tav>
                                        <p:tav tm="100000">
                                          <p:val>
                                            <p:fltVal val="0"/>
                                          </p:val>
                                        </p:tav>
                                      </p:tavLst>
                                    </p:anim>
                                    <p:animEffect transition="in" filter="fade">
                                      <p:cBhvr>
                                        <p:cTn id="10" dur="1000"/>
                                        <p:tgtEl>
                                          <p:spTgt spid="10"/>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6"/>
                                        </p:tgtEl>
                                        <p:attrNameLst>
                                          <p:attrName>style.visibility</p:attrName>
                                        </p:attrNameLst>
                                      </p:cBhvr>
                                      <p:to>
                                        <p:strVal val="visible"/>
                                      </p:to>
                                    </p:set>
                                    <p:animEffect transition="in" filter="wipe(up)">
                                      <p:cBhvr>
                                        <p:cTn id="13" dur="1000"/>
                                        <p:tgtEl>
                                          <p:spTgt spid="1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21"/>
                                        </p:tgtEl>
                                        <p:attrNameLst>
                                          <p:attrName>style.visibility</p:attrName>
                                        </p:attrNameLst>
                                      </p:cBhvr>
                                      <p:to>
                                        <p:strVal val="visible"/>
                                      </p:to>
                                    </p:set>
                                    <p:animEffect transition="in" filter="barn(inVertical)">
                                      <p:cBhvr>
                                        <p:cTn id="16" dur="1000"/>
                                        <p:tgtEl>
                                          <p:spTgt spid="2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20"/>
                                        </p:tgtEl>
                                        <p:attrNameLst>
                                          <p:attrName>style.visibility</p:attrName>
                                        </p:attrNameLst>
                                      </p:cBhvr>
                                      <p:to>
                                        <p:strVal val="visible"/>
                                      </p:to>
                                    </p:set>
                                    <p:animEffect transition="in" filter="wipe(down)">
                                      <p:cBhvr>
                                        <p:cTn id="19" dur="1000"/>
                                        <p:tgtEl>
                                          <p:spTgt spid="20"/>
                                        </p:tgtEl>
                                      </p:cBhvr>
                                    </p:animEffect>
                                  </p:childTnLst>
                                </p:cTn>
                              </p:par>
                              <p:par>
                                <p:cTn id="20" presetID="22" presetClass="entr" presetSubtype="8" fill="hold" grpId="0" nodeType="withEffect">
                                  <p:stCondLst>
                                    <p:cond delay="1900"/>
                                  </p:stCondLst>
                                  <p:childTnLst>
                                    <p:set>
                                      <p:cBhvr>
                                        <p:cTn id="21" dur="1" fill="hold">
                                          <p:stCondLst>
                                            <p:cond delay="0"/>
                                          </p:stCondLst>
                                        </p:cTn>
                                        <p:tgtEl>
                                          <p:spTgt spid="8"/>
                                        </p:tgtEl>
                                        <p:attrNameLst>
                                          <p:attrName>style.visibility</p:attrName>
                                        </p:attrNameLst>
                                      </p:cBhvr>
                                      <p:to>
                                        <p:strVal val="visible"/>
                                      </p:to>
                                    </p:set>
                                    <p:animEffect transition="in" filter="wipe(left)">
                                      <p:cBhvr>
                                        <p:cTn id="22"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6" grpId="0"/>
      <p:bldP spid="20"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981490" y="1602188"/>
            <a:ext cx="10118743" cy="4822277"/>
          </a:xfrm>
          <a:prstGeom prst="rect">
            <a:avLst/>
          </a:prstGeom>
          <a:noFill/>
        </p:spPr>
        <p:txBody>
          <a:bodyPr wrap="square" rIns="144000" bIns="36000" numCol="3" spcCol="360000" rtlCol="0">
            <a:spAutoFit/>
          </a:bodyPr>
          <a:lstStyle/>
          <a:p>
            <a:pPr algn="just"/>
            <a:r>
              <a:rPr lang="en-US" sz="1400" dirty="0">
                <a:solidFill>
                  <a:schemeClr val="bg2">
                    <a:lumMod val="50000"/>
                  </a:schemeClr>
                </a:solidFill>
              </a:rPr>
              <a:t>Lorem Ipsum is not simply random text. It has roots in a piece of classical Latin literature from 45 BC.</a:t>
            </a:r>
          </a:p>
          <a:p>
            <a:pPr algn="just"/>
            <a:endParaRPr lang="en-US" sz="1400" dirty="0">
              <a:solidFill>
                <a:schemeClr val="bg2">
                  <a:lumMod val="75000"/>
                </a:schemeClr>
              </a:solidFill>
            </a:endParaRPr>
          </a:p>
          <a:p>
            <a:pPr algn="just"/>
            <a:r>
              <a:rPr lang="en-US" sz="1400" dirty="0">
                <a:solidFill>
                  <a:schemeClr val="bg2">
                    <a:lumMod val="75000"/>
                  </a:schemeClr>
                </a:solidFill>
              </a:rPr>
              <a:t>There 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p>
          <a:p>
            <a:pPr algn="just"/>
            <a:endParaRPr lang="en-US" sz="1400" dirty="0">
              <a:solidFill>
                <a:schemeClr val="bg2">
                  <a:lumMod val="75000"/>
                </a:schemeClr>
              </a:solidFill>
            </a:endParaRPr>
          </a:p>
          <a:p>
            <a:pPr algn="just"/>
            <a:r>
              <a:rPr lang="en-US" sz="1400" dirty="0">
                <a:solidFill>
                  <a:schemeClr val="bg2">
                    <a:lumMod val="75000"/>
                  </a:schemeClr>
                </a:solidFill>
              </a:rPr>
              <a:t>There are many variations of passages of Lorem Ipsum available, but the majority have suffered alteration in some form, by injected humor, or randomized words which don't look even slightly believable. </a:t>
            </a:r>
          </a:p>
          <a:p>
            <a:pPr algn="just"/>
            <a:endParaRPr lang="en-US" sz="1400" dirty="0">
              <a:solidFill>
                <a:schemeClr val="bg2">
                  <a:lumMod val="75000"/>
                </a:schemeClr>
              </a:solidFill>
            </a:endParaRPr>
          </a:p>
          <a:p>
            <a:pPr algn="just"/>
            <a:r>
              <a:rPr lang="en-US" sz="1400" dirty="0">
                <a:solidFill>
                  <a:schemeClr val="bg2">
                    <a:lumMod val="50000"/>
                  </a:schemeClr>
                </a:solidFill>
              </a:rPr>
              <a:t>If you are going to use a passage of Lorem Ipsum, you need to be sure there isn't anything embarrassing hidden in the middle of text.</a:t>
            </a:r>
          </a:p>
          <a:p>
            <a:pPr algn="just"/>
            <a:endParaRPr lang="en-US" sz="1400" dirty="0">
              <a:solidFill>
                <a:schemeClr val="bg2">
                  <a:lumMod val="75000"/>
                </a:schemeClr>
              </a:solidFill>
            </a:endParaRPr>
          </a:p>
          <a:p>
            <a:pPr algn="just"/>
            <a:r>
              <a:rPr lang="en-US" sz="1400" dirty="0">
                <a:solidFill>
                  <a:schemeClr val="bg2">
                    <a:lumMod val="75000"/>
                  </a:schemeClr>
                </a:solidFill>
              </a:rPr>
              <a:t>The generated Lorem Ipsum is therefore always free from repetition, injected humor, or non-characteristic words. Contrary to popular belief It has roots in a piece of classical Latin literature from 45 BC. There are many variations of passages of Lorem Ipsum available, but the majority have suffered alteration in some form, by injected humor, or randomized words which don't look even slightly believable.</a:t>
            </a:r>
          </a:p>
          <a:p>
            <a:pPr algn="just"/>
            <a:endParaRPr lang="en-US" sz="1400" dirty="0">
              <a:solidFill>
                <a:schemeClr val="bg2">
                  <a:lumMod val="75000"/>
                </a:schemeClr>
              </a:solidFill>
            </a:endParaRPr>
          </a:p>
          <a:p>
            <a:pPr algn="just"/>
            <a:r>
              <a:rPr lang="en-US" sz="1400" dirty="0">
                <a:solidFill>
                  <a:schemeClr val="bg2">
                    <a:lumMod val="75000"/>
                  </a:schemeClr>
                </a:solidFill>
              </a:rPr>
              <a:t>If you are going to use a passage of Lorem Ipsum, you need to be sure there isn't anything embarrassing hidden in the middle of text. There are many variations of passages of Lorem Ipsum available, but the majority have suffered alteration in some form, by injected humor, or randomized words which don't look even slightly believable.</a:t>
            </a:r>
          </a:p>
          <a:p>
            <a:pPr algn="just"/>
            <a:endParaRPr lang="es-HN" sz="1400" dirty="0">
              <a:solidFill>
                <a:schemeClr val="bg2">
                  <a:lumMod val="75000"/>
                </a:schemeClr>
              </a:solidFill>
            </a:endParaRPr>
          </a:p>
          <a:p>
            <a:pPr algn="just"/>
            <a:r>
              <a:rPr lang="en-US" sz="1400" dirty="0">
                <a:solidFill>
                  <a:schemeClr val="bg2">
                    <a:lumMod val="50000"/>
                  </a:schemeClr>
                </a:solidFill>
              </a:rPr>
              <a:t>Contrary to popular belief It has roots in a piece of classical Latin literature from 45 BC. </a:t>
            </a:r>
          </a:p>
          <a:p>
            <a:pPr algn="just"/>
            <a:endParaRPr lang="en-US" sz="1400" dirty="0">
              <a:solidFill>
                <a:schemeClr val="bg2">
                  <a:lumMod val="75000"/>
                </a:schemeClr>
              </a:solidFill>
            </a:endParaRPr>
          </a:p>
          <a:p>
            <a:pPr algn="just"/>
            <a:endParaRPr lang="en-US" sz="1400" dirty="0">
              <a:solidFill>
                <a:schemeClr val="bg2">
                  <a:lumMod val="75000"/>
                </a:schemeClr>
              </a:solidFill>
              <a:latin typeface="Signika Negative" pitchFamily="2" charset="0"/>
            </a:endParaRPr>
          </a:p>
        </p:txBody>
      </p:sp>
      <p:grpSp>
        <p:nvGrpSpPr>
          <p:cNvPr id="10" name="Group 9"/>
          <p:cNvGrpSpPr/>
          <p:nvPr/>
        </p:nvGrpSpPr>
        <p:grpSpPr>
          <a:xfrm>
            <a:off x="11438810" y="175818"/>
            <a:ext cx="542322" cy="662567"/>
            <a:chOff x="11438810" y="175818"/>
            <a:chExt cx="542322" cy="662567"/>
          </a:xfrm>
        </p:grpSpPr>
        <p:sp>
          <p:nvSpPr>
            <p:cNvPr id="11" name="Oval 10"/>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Oval 1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Oval 12"/>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Oval 1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17</a:t>
              </a:r>
            </a:p>
          </p:txBody>
        </p:sp>
      </p:grpSp>
      <p:sp>
        <p:nvSpPr>
          <p:cNvPr id="16" name="Content Placeholder 7"/>
          <p:cNvSpPr txBox="1"/>
          <p:nvPr/>
        </p:nvSpPr>
        <p:spPr>
          <a:xfrm>
            <a:off x="3640383" y="7566"/>
            <a:ext cx="5218511"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Three Column Text</a:t>
            </a:r>
            <a:endParaRPr lang="en-US" sz="3600" dirty="0">
              <a:solidFill>
                <a:schemeClr val="bg2">
                  <a:lumMod val="50000"/>
                </a:schemeClr>
              </a:solidFill>
            </a:endParaRPr>
          </a:p>
        </p:txBody>
      </p:sp>
      <p:sp>
        <p:nvSpPr>
          <p:cNvPr id="2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21" name="Group 20"/>
          <p:cNvGrpSpPr/>
          <p:nvPr/>
        </p:nvGrpSpPr>
        <p:grpSpPr>
          <a:xfrm>
            <a:off x="5556768" y="844754"/>
            <a:ext cx="1440000" cy="58058"/>
            <a:chOff x="4616262" y="2307771"/>
            <a:chExt cx="2349876" cy="58058"/>
          </a:xfrm>
        </p:grpSpPr>
        <p:sp>
          <p:nvSpPr>
            <p:cNvPr id="22" name="Rectangle 2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ectangle 2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4="http://schemas.microsoft.com/office/powerpoint/2010/main">
    <mc:Choice Requires="p14">
      <p:transition spd="slow" p14:dur="2000">
        <p14:conveyor dir="l"/>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1000" fill="hold"/>
                                        <p:tgtEl>
                                          <p:spTgt spid="10"/>
                                        </p:tgtEl>
                                        <p:attrNameLst>
                                          <p:attrName>ppt_w</p:attrName>
                                        </p:attrNameLst>
                                      </p:cBhvr>
                                      <p:tavLst>
                                        <p:tav tm="0">
                                          <p:val>
                                            <p:fltVal val="0"/>
                                          </p:val>
                                        </p:tav>
                                        <p:tav tm="100000">
                                          <p:val>
                                            <p:strVal val="#ppt_w"/>
                                          </p:val>
                                        </p:tav>
                                      </p:tavLst>
                                    </p:anim>
                                    <p:anim calcmode="lin" valueType="num">
                                      <p:cBhvr>
                                        <p:cTn id="8" dur="1000" fill="hold"/>
                                        <p:tgtEl>
                                          <p:spTgt spid="10"/>
                                        </p:tgtEl>
                                        <p:attrNameLst>
                                          <p:attrName>ppt_h</p:attrName>
                                        </p:attrNameLst>
                                      </p:cBhvr>
                                      <p:tavLst>
                                        <p:tav tm="0">
                                          <p:val>
                                            <p:fltVal val="0"/>
                                          </p:val>
                                        </p:tav>
                                        <p:tav tm="100000">
                                          <p:val>
                                            <p:strVal val="#ppt_h"/>
                                          </p:val>
                                        </p:tav>
                                      </p:tavLst>
                                    </p:anim>
                                    <p:anim calcmode="lin" valueType="num">
                                      <p:cBhvr>
                                        <p:cTn id="9" dur="1000" fill="hold"/>
                                        <p:tgtEl>
                                          <p:spTgt spid="10"/>
                                        </p:tgtEl>
                                        <p:attrNameLst>
                                          <p:attrName>style.rotation</p:attrName>
                                        </p:attrNameLst>
                                      </p:cBhvr>
                                      <p:tavLst>
                                        <p:tav tm="0">
                                          <p:val>
                                            <p:fltVal val="90"/>
                                          </p:val>
                                        </p:tav>
                                        <p:tav tm="100000">
                                          <p:val>
                                            <p:fltVal val="0"/>
                                          </p:val>
                                        </p:tav>
                                      </p:tavLst>
                                    </p:anim>
                                    <p:animEffect transition="in" filter="fade">
                                      <p:cBhvr>
                                        <p:cTn id="10" dur="1000"/>
                                        <p:tgtEl>
                                          <p:spTgt spid="10"/>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6"/>
                                        </p:tgtEl>
                                        <p:attrNameLst>
                                          <p:attrName>style.visibility</p:attrName>
                                        </p:attrNameLst>
                                      </p:cBhvr>
                                      <p:to>
                                        <p:strVal val="visible"/>
                                      </p:to>
                                    </p:set>
                                    <p:animEffect transition="in" filter="wipe(up)">
                                      <p:cBhvr>
                                        <p:cTn id="13" dur="1000"/>
                                        <p:tgtEl>
                                          <p:spTgt spid="1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21"/>
                                        </p:tgtEl>
                                        <p:attrNameLst>
                                          <p:attrName>style.visibility</p:attrName>
                                        </p:attrNameLst>
                                      </p:cBhvr>
                                      <p:to>
                                        <p:strVal val="visible"/>
                                      </p:to>
                                    </p:set>
                                    <p:animEffect transition="in" filter="barn(inVertical)">
                                      <p:cBhvr>
                                        <p:cTn id="16" dur="1000"/>
                                        <p:tgtEl>
                                          <p:spTgt spid="2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20"/>
                                        </p:tgtEl>
                                        <p:attrNameLst>
                                          <p:attrName>style.visibility</p:attrName>
                                        </p:attrNameLst>
                                      </p:cBhvr>
                                      <p:to>
                                        <p:strVal val="visible"/>
                                      </p:to>
                                    </p:set>
                                    <p:animEffect transition="in" filter="wipe(down)">
                                      <p:cBhvr>
                                        <p:cTn id="19" dur="1000"/>
                                        <p:tgtEl>
                                          <p:spTgt spid="20"/>
                                        </p:tgtEl>
                                      </p:cBhvr>
                                    </p:animEffect>
                                  </p:childTnLst>
                                </p:cTn>
                              </p:par>
                              <p:par>
                                <p:cTn id="20" presetID="22" presetClass="entr" presetSubtype="8" fill="hold" grpId="0" nodeType="withEffect">
                                  <p:stCondLst>
                                    <p:cond delay="1900"/>
                                  </p:stCondLst>
                                  <p:childTnLst>
                                    <p:set>
                                      <p:cBhvr>
                                        <p:cTn id="21" dur="1" fill="hold">
                                          <p:stCondLst>
                                            <p:cond delay="0"/>
                                          </p:stCondLst>
                                        </p:cTn>
                                        <p:tgtEl>
                                          <p:spTgt spid="8"/>
                                        </p:tgtEl>
                                        <p:attrNameLst>
                                          <p:attrName>style.visibility</p:attrName>
                                        </p:attrNameLst>
                                      </p:cBhvr>
                                      <p:to>
                                        <p:strVal val="visible"/>
                                      </p:to>
                                    </p:set>
                                    <p:animEffect transition="in" filter="wipe(left)">
                                      <p:cBhvr>
                                        <p:cTn id="22"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6" grpId="0"/>
      <p:bldP spid="20"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0" y="0"/>
            <a:ext cx="12192000" cy="6963508"/>
            <a:chOff x="0" y="0"/>
            <a:chExt cx="12192000" cy="6963508"/>
          </a:xfrm>
        </p:grpSpPr>
        <p:sp>
          <p:nvSpPr>
            <p:cNvPr id="8" name="Rectangle 7"/>
            <p:cNvSpPr/>
            <p:nvPr/>
          </p:nvSpPr>
          <p:spPr>
            <a:xfrm>
              <a:off x="0" y="0"/>
              <a:ext cx="12192000" cy="6858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Rectangle 14"/>
            <p:cNvSpPr/>
            <p:nvPr/>
          </p:nvSpPr>
          <p:spPr>
            <a:xfrm>
              <a:off x="0" y="0"/>
              <a:ext cx="12192000" cy="6963508"/>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9" name="Oval 18"/>
          <p:cNvSpPr/>
          <p:nvPr/>
        </p:nvSpPr>
        <p:spPr>
          <a:xfrm>
            <a:off x="87084" y="1679402"/>
            <a:ext cx="4514851" cy="4514851"/>
          </a:xfrm>
          <a:prstGeom prst="ellipse">
            <a:avLst/>
          </a:prstGeom>
          <a:solidFill>
            <a:schemeClr val="accent1">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3643735" y="6238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1" name="Oval 20"/>
          <p:cNvSpPr/>
          <p:nvPr/>
        </p:nvSpPr>
        <p:spPr>
          <a:xfrm>
            <a:off x="4226195" y="5758779"/>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2" name="Oval 21"/>
          <p:cNvSpPr>
            <a:spLocks noChangeAspect="1"/>
          </p:cNvSpPr>
          <p:nvPr/>
        </p:nvSpPr>
        <p:spPr>
          <a:xfrm>
            <a:off x="171895" y="2327656"/>
            <a:ext cx="3708000" cy="3708000"/>
          </a:xfrm>
          <a:prstGeom prst="ellipse">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Oval 22"/>
          <p:cNvSpPr/>
          <p:nvPr/>
        </p:nvSpPr>
        <p:spPr>
          <a:xfrm>
            <a:off x="3325621" y="6010638"/>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4" name="Oval 23"/>
          <p:cNvSpPr>
            <a:spLocks noChangeAspect="1"/>
          </p:cNvSpPr>
          <p:nvPr/>
        </p:nvSpPr>
        <p:spPr>
          <a:xfrm>
            <a:off x="3096311" y="1328217"/>
            <a:ext cx="1440000" cy="1440000"/>
          </a:xfrm>
          <a:prstGeom prst="ellipse">
            <a:avLst/>
          </a:prstGeom>
          <a:solidFill>
            <a:schemeClr val="tx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5" name="Oval 24"/>
          <p:cNvSpPr/>
          <p:nvPr/>
        </p:nvSpPr>
        <p:spPr>
          <a:xfrm>
            <a:off x="2700039" y="1394287"/>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6" name="Oval 25"/>
          <p:cNvSpPr/>
          <p:nvPr/>
        </p:nvSpPr>
        <p:spPr>
          <a:xfrm>
            <a:off x="2114086" y="1165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7" name="Oval 26"/>
          <p:cNvSpPr/>
          <p:nvPr/>
        </p:nvSpPr>
        <p:spPr>
          <a:xfrm>
            <a:off x="1493040" y="336186"/>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8" name="TextBox 27"/>
          <p:cNvSpPr txBox="1"/>
          <p:nvPr/>
        </p:nvSpPr>
        <p:spPr>
          <a:xfrm>
            <a:off x="289799" y="3291841"/>
            <a:ext cx="3394187" cy="2169825"/>
          </a:xfrm>
          <a:prstGeom prst="rect">
            <a:avLst/>
          </a:prstGeom>
          <a:noFill/>
        </p:spPr>
        <p:txBody>
          <a:bodyPr wrap="square" rtlCol="0">
            <a:spAutoFit/>
          </a:bodyPr>
          <a:lstStyle/>
          <a:p>
            <a:pPr algn="ctr">
              <a:lnSpc>
                <a:spcPct val="90000"/>
              </a:lnSpc>
            </a:pPr>
            <a:r>
              <a:rPr lang="en-US" sz="2500" dirty="0">
                <a:solidFill>
                  <a:schemeClr val="bg2">
                    <a:lumMod val="75000"/>
                  </a:schemeClr>
                </a:solidFill>
                <a:ea typeface="Roboto" panose="02000000000000000000" pitchFamily="2" charset="0"/>
              </a:rPr>
              <a:t>You</a:t>
            </a:r>
            <a:r>
              <a:rPr lang="id-ID" sz="2500" dirty="0">
                <a:solidFill>
                  <a:schemeClr val="bg2">
                    <a:lumMod val="75000"/>
                  </a:schemeClr>
                </a:solidFill>
                <a:ea typeface="Roboto" panose="02000000000000000000" pitchFamily="2" charset="0"/>
              </a:rPr>
              <a:t>’</a:t>
            </a:r>
            <a:r>
              <a:rPr lang="en-US" sz="2500" dirty="0" err="1">
                <a:solidFill>
                  <a:schemeClr val="bg2">
                    <a:lumMod val="75000"/>
                  </a:schemeClr>
                </a:solidFill>
                <a:ea typeface="Roboto" panose="02000000000000000000" pitchFamily="2" charset="0"/>
              </a:rPr>
              <a:t>ll</a:t>
            </a:r>
            <a:r>
              <a:rPr lang="en-US" sz="2500" dirty="0">
                <a:solidFill>
                  <a:schemeClr val="bg2">
                    <a:lumMod val="75000"/>
                  </a:schemeClr>
                </a:solidFill>
                <a:ea typeface="Roboto" panose="02000000000000000000" pitchFamily="2" charset="0"/>
              </a:rPr>
              <a:t> not believe all of the elements in this slide are all editable without reducing the quality, </a:t>
            </a:r>
            <a:r>
              <a:rPr lang="id-ID" sz="2500" dirty="0">
                <a:solidFill>
                  <a:schemeClr val="accent1">
                    <a:lumMod val="75000"/>
                  </a:schemeClr>
                </a:solidFill>
                <a:ea typeface="Roboto" panose="02000000000000000000" pitchFamily="2" charset="0"/>
              </a:rPr>
              <a:t>product</a:t>
            </a:r>
            <a:r>
              <a:rPr lang="en-US" sz="2500" dirty="0">
                <a:solidFill>
                  <a:schemeClr val="bg2">
                    <a:lumMod val="75000"/>
                  </a:schemeClr>
                </a:solidFill>
                <a:ea typeface="Roboto" panose="02000000000000000000" pitchFamily="2" charset="0"/>
              </a:rPr>
              <a:t> and </a:t>
            </a:r>
            <a:r>
              <a:rPr lang="id-ID" sz="2500" dirty="0">
                <a:solidFill>
                  <a:schemeClr val="accent1">
                    <a:lumMod val="75000"/>
                  </a:schemeClr>
                </a:solidFill>
                <a:ea typeface="Roboto" panose="02000000000000000000" pitchFamily="2" charset="0"/>
              </a:rPr>
              <a:t>infographic</a:t>
            </a:r>
          </a:p>
        </p:txBody>
      </p:sp>
      <p:grpSp>
        <p:nvGrpSpPr>
          <p:cNvPr id="29" name="Group 28"/>
          <p:cNvGrpSpPr/>
          <p:nvPr/>
        </p:nvGrpSpPr>
        <p:grpSpPr>
          <a:xfrm>
            <a:off x="3551932" y="1551390"/>
            <a:ext cx="708338" cy="923330"/>
            <a:chOff x="3551932" y="1551390"/>
            <a:chExt cx="708338" cy="923330"/>
          </a:xfrm>
        </p:grpSpPr>
        <p:sp>
          <p:nvSpPr>
            <p:cNvPr id="30" name="TextBox 29"/>
            <p:cNvSpPr txBox="1"/>
            <p:nvPr/>
          </p:nvSpPr>
          <p:spPr>
            <a:xfrm rot="10800000">
              <a:off x="3551932" y="1551390"/>
              <a:ext cx="708338" cy="923330"/>
            </a:xfrm>
            <a:prstGeom prst="rect">
              <a:avLst/>
            </a:prstGeom>
            <a:noFill/>
          </p:spPr>
          <p:txBody>
            <a:bodyPr wrap="square" rtlCol="0">
              <a:spAutoFit/>
            </a:bodyPr>
            <a:lstStyle/>
            <a:p>
              <a:pPr algn="ctr"/>
              <a:r>
                <a:rPr lang="id-ID" sz="54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5400" b="1" dirty="0">
                <a:solidFill>
                  <a:schemeClr val="bg1">
                    <a:lumMod val="85000"/>
                  </a:schemeClr>
                </a:solidFill>
              </a:endParaRPr>
            </a:p>
          </p:txBody>
        </p:sp>
        <p:sp>
          <p:nvSpPr>
            <p:cNvPr id="31" name="TextBox 30"/>
            <p:cNvSpPr txBox="1"/>
            <p:nvPr/>
          </p:nvSpPr>
          <p:spPr>
            <a:xfrm rot="10800000">
              <a:off x="3558538" y="1716815"/>
              <a:ext cx="230611" cy="707886"/>
            </a:xfrm>
            <a:prstGeom prst="rect">
              <a:avLst/>
            </a:prstGeom>
            <a:noFill/>
          </p:spPr>
          <p:txBody>
            <a:bodyPr wrap="square" rtlCol="0">
              <a:spAutoFit/>
            </a:bodyPr>
            <a:lstStyle/>
            <a:p>
              <a:pPr algn="ctr"/>
              <a:r>
                <a:rPr lang="id-ID" sz="40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4000" b="1" dirty="0">
                <a:solidFill>
                  <a:schemeClr val="bg1">
                    <a:lumMod val="85000"/>
                  </a:schemeClr>
                </a:solidFill>
              </a:endParaRPr>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2000"/>
                                        <p:tgtEl>
                                          <p:spTgt spid="9"/>
                                        </p:tgtEl>
                                      </p:cBhvr>
                                    </p:animEffect>
                                    <p:anim calcmode="lin" valueType="num">
                                      <p:cBhvr>
                                        <p:cTn id="8" dur="2000" fill="hold"/>
                                        <p:tgtEl>
                                          <p:spTgt spid="9"/>
                                        </p:tgtEl>
                                        <p:attrNameLst>
                                          <p:attrName>ppt_w</p:attrName>
                                        </p:attrNameLst>
                                      </p:cBhvr>
                                      <p:tavLst>
                                        <p:tav tm="0" fmla="#ppt_w*sin(2.5*pi*$)">
                                          <p:val>
                                            <p:fltVal val="0"/>
                                          </p:val>
                                        </p:tav>
                                        <p:tav tm="100000">
                                          <p:val>
                                            <p:fltVal val="1"/>
                                          </p:val>
                                        </p:tav>
                                      </p:tavLst>
                                    </p:anim>
                                    <p:anim calcmode="lin" valueType="num">
                                      <p:cBhvr>
                                        <p:cTn id="9" dur="2000" fill="hold"/>
                                        <p:tgtEl>
                                          <p:spTgt spid="9"/>
                                        </p:tgtEl>
                                        <p:attrNameLst>
                                          <p:attrName>ppt_h</p:attrName>
                                        </p:attrNameLst>
                                      </p:cBhvr>
                                      <p:tavLst>
                                        <p:tav tm="0">
                                          <p:val>
                                            <p:strVal val="#ppt_h"/>
                                          </p:val>
                                        </p:tav>
                                        <p:tav tm="100000">
                                          <p:val>
                                            <p:strVal val="#ppt_h"/>
                                          </p:val>
                                        </p:tav>
                                      </p:tavLst>
                                    </p:anim>
                                  </p:childTnLst>
                                </p:cTn>
                              </p:par>
                              <p:par>
                                <p:cTn id="10" presetID="53" presetClass="entr" presetSubtype="16" fill="hold" grpId="0" nodeType="withEffect">
                                  <p:stCondLst>
                                    <p:cond delay="2000"/>
                                  </p:stCondLst>
                                  <p:childTnLst>
                                    <p:set>
                                      <p:cBhvr>
                                        <p:cTn id="11" dur="1" fill="hold">
                                          <p:stCondLst>
                                            <p:cond delay="0"/>
                                          </p:stCondLst>
                                        </p:cTn>
                                        <p:tgtEl>
                                          <p:spTgt spid="27"/>
                                        </p:tgtEl>
                                        <p:attrNameLst>
                                          <p:attrName>style.visibility</p:attrName>
                                        </p:attrNameLst>
                                      </p:cBhvr>
                                      <p:to>
                                        <p:strVal val="visible"/>
                                      </p:to>
                                    </p:set>
                                    <p:anim calcmode="lin" valueType="num">
                                      <p:cBhvr>
                                        <p:cTn id="12" dur="500" fill="hold"/>
                                        <p:tgtEl>
                                          <p:spTgt spid="27"/>
                                        </p:tgtEl>
                                        <p:attrNameLst>
                                          <p:attrName>ppt_w</p:attrName>
                                        </p:attrNameLst>
                                      </p:cBhvr>
                                      <p:tavLst>
                                        <p:tav tm="0">
                                          <p:val>
                                            <p:fltVal val="0"/>
                                          </p:val>
                                        </p:tav>
                                        <p:tav tm="100000">
                                          <p:val>
                                            <p:strVal val="#ppt_w"/>
                                          </p:val>
                                        </p:tav>
                                      </p:tavLst>
                                    </p:anim>
                                    <p:anim calcmode="lin" valueType="num">
                                      <p:cBhvr>
                                        <p:cTn id="13" dur="500" fill="hold"/>
                                        <p:tgtEl>
                                          <p:spTgt spid="27"/>
                                        </p:tgtEl>
                                        <p:attrNameLst>
                                          <p:attrName>ppt_h</p:attrName>
                                        </p:attrNameLst>
                                      </p:cBhvr>
                                      <p:tavLst>
                                        <p:tav tm="0">
                                          <p:val>
                                            <p:fltVal val="0"/>
                                          </p:val>
                                        </p:tav>
                                        <p:tav tm="100000">
                                          <p:val>
                                            <p:strVal val="#ppt_h"/>
                                          </p:val>
                                        </p:tav>
                                      </p:tavLst>
                                    </p:anim>
                                    <p:animEffect transition="in" filter="fade">
                                      <p:cBhvr>
                                        <p:cTn id="14" dur="500"/>
                                        <p:tgtEl>
                                          <p:spTgt spid="27"/>
                                        </p:tgtEl>
                                      </p:cBhvr>
                                    </p:animEffect>
                                  </p:childTnLst>
                                </p:cTn>
                              </p:par>
                              <p:par>
                                <p:cTn id="15" presetID="53" presetClass="entr" presetSubtype="16" fill="hold" grpId="0" nodeType="withEffect">
                                  <p:stCondLst>
                                    <p:cond delay="2400"/>
                                  </p:stCondLst>
                                  <p:childTnLst>
                                    <p:set>
                                      <p:cBhvr>
                                        <p:cTn id="16" dur="1" fill="hold">
                                          <p:stCondLst>
                                            <p:cond delay="0"/>
                                          </p:stCondLst>
                                        </p:cTn>
                                        <p:tgtEl>
                                          <p:spTgt spid="26"/>
                                        </p:tgtEl>
                                        <p:attrNameLst>
                                          <p:attrName>style.visibility</p:attrName>
                                        </p:attrNameLst>
                                      </p:cBhvr>
                                      <p:to>
                                        <p:strVal val="visible"/>
                                      </p:to>
                                    </p:set>
                                    <p:anim calcmode="lin" valueType="num">
                                      <p:cBhvr>
                                        <p:cTn id="17" dur="500" fill="hold"/>
                                        <p:tgtEl>
                                          <p:spTgt spid="26"/>
                                        </p:tgtEl>
                                        <p:attrNameLst>
                                          <p:attrName>ppt_w</p:attrName>
                                        </p:attrNameLst>
                                      </p:cBhvr>
                                      <p:tavLst>
                                        <p:tav tm="0">
                                          <p:val>
                                            <p:fltVal val="0"/>
                                          </p:val>
                                        </p:tav>
                                        <p:tav tm="100000">
                                          <p:val>
                                            <p:strVal val="#ppt_w"/>
                                          </p:val>
                                        </p:tav>
                                      </p:tavLst>
                                    </p:anim>
                                    <p:anim calcmode="lin" valueType="num">
                                      <p:cBhvr>
                                        <p:cTn id="18" dur="500" fill="hold"/>
                                        <p:tgtEl>
                                          <p:spTgt spid="26"/>
                                        </p:tgtEl>
                                        <p:attrNameLst>
                                          <p:attrName>ppt_h</p:attrName>
                                        </p:attrNameLst>
                                      </p:cBhvr>
                                      <p:tavLst>
                                        <p:tav tm="0">
                                          <p:val>
                                            <p:fltVal val="0"/>
                                          </p:val>
                                        </p:tav>
                                        <p:tav tm="100000">
                                          <p:val>
                                            <p:strVal val="#ppt_h"/>
                                          </p:val>
                                        </p:tav>
                                      </p:tavLst>
                                    </p:anim>
                                    <p:animEffect transition="in" filter="fade">
                                      <p:cBhvr>
                                        <p:cTn id="19" dur="500"/>
                                        <p:tgtEl>
                                          <p:spTgt spid="26"/>
                                        </p:tgtEl>
                                      </p:cBhvr>
                                    </p:animEffect>
                                  </p:childTnLst>
                                </p:cTn>
                              </p:par>
                              <p:par>
                                <p:cTn id="20" presetID="53" presetClass="entr" presetSubtype="16" fill="hold" grpId="0" nodeType="withEffect">
                                  <p:stCondLst>
                                    <p:cond delay="2900"/>
                                  </p:stCondLst>
                                  <p:childTnLst>
                                    <p:set>
                                      <p:cBhvr>
                                        <p:cTn id="21" dur="1" fill="hold">
                                          <p:stCondLst>
                                            <p:cond delay="0"/>
                                          </p:stCondLst>
                                        </p:cTn>
                                        <p:tgtEl>
                                          <p:spTgt spid="25"/>
                                        </p:tgtEl>
                                        <p:attrNameLst>
                                          <p:attrName>style.visibility</p:attrName>
                                        </p:attrNameLst>
                                      </p:cBhvr>
                                      <p:to>
                                        <p:strVal val="visible"/>
                                      </p:to>
                                    </p:set>
                                    <p:anim calcmode="lin" valueType="num">
                                      <p:cBhvr>
                                        <p:cTn id="22" dur="500" fill="hold"/>
                                        <p:tgtEl>
                                          <p:spTgt spid="25"/>
                                        </p:tgtEl>
                                        <p:attrNameLst>
                                          <p:attrName>ppt_w</p:attrName>
                                        </p:attrNameLst>
                                      </p:cBhvr>
                                      <p:tavLst>
                                        <p:tav tm="0">
                                          <p:val>
                                            <p:fltVal val="0"/>
                                          </p:val>
                                        </p:tav>
                                        <p:tav tm="100000">
                                          <p:val>
                                            <p:strVal val="#ppt_w"/>
                                          </p:val>
                                        </p:tav>
                                      </p:tavLst>
                                    </p:anim>
                                    <p:anim calcmode="lin" valueType="num">
                                      <p:cBhvr>
                                        <p:cTn id="23" dur="500" fill="hold"/>
                                        <p:tgtEl>
                                          <p:spTgt spid="25"/>
                                        </p:tgtEl>
                                        <p:attrNameLst>
                                          <p:attrName>ppt_h</p:attrName>
                                        </p:attrNameLst>
                                      </p:cBhvr>
                                      <p:tavLst>
                                        <p:tav tm="0">
                                          <p:val>
                                            <p:fltVal val="0"/>
                                          </p:val>
                                        </p:tav>
                                        <p:tav tm="100000">
                                          <p:val>
                                            <p:strVal val="#ppt_h"/>
                                          </p:val>
                                        </p:tav>
                                      </p:tavLst>
                                    </p:anim>
                                    <p:animEffect transition="in" filter="fade">
                                      <p:cBhvr>
                                        <p:cTn id="24" dur="500"/>
                                        <p:tgtEl>
                                          <p:spTgt spid="25"/>
                                        </p:tgtEl>
                                      </p:cBhvr>
                                    </p:animEffect>
                                  </p:childTnLst>
                                </p:cTn>
                              </p:par>
                              <p:par>
                                <p:cTn id="25" presetID="53" presetClass="entr" presetSubtype="16" fill="hold" grpId="0" nodeType="withEffect">
                                  <p:stCondLst>
                                    <p:cond delay="3400"/>
                                  </p:stCondLst>
                                  <p:childTnLst>
                                    <p:set>
                                      <p:cBhvr>
                                        <p:cTn id="26" dur="1" fill="hold">
                                          <p:stCondLst>
                                            <p:cond delay="0"/>
                                          </p:stCondLst>
                                        </p:cTn>
                                        <p:tgtEl>
                                          <p:spTgt spid="24"/>
                                        </p:tgtEl>
                                        <p:attrNameLst>
                                          <p:attrName>style.visibility</p:attrName>
                                        </p:attrNameLst>
                                      </p:cBhvr>
                                      <p:to>
                                        <p:strVal val="visible"/>
                                      </p:to>
                                    </p:set>
                                    <p:anim calcmode="lin" valueType="num">
                                      <p:cBhvr>
                                        <p:cTn id="27" dur="500" fill="hold"/>
                                        <p:tgtEl>
                                          <p:spTgt spid="24"/>
                                        </p:tgtEl>
                                        <p:attrNameLst>
                                          <p:attrName>ppt_w</p:attrName>
                                        </p:attrNameLst>
                                      </p:cBhvr>
                                      <p:tavLst>
                                        <p:tav tm="0">
                                          <p:val>
                                            <p:fltVal val="0"/>
                                          </p:val>
                                        </p:tav>
                                        <p:tav tm="100000">
                                          <p:val>
                                            <p:strVal val="#ppt_w"/>
                                          </p:val>
                                        </p:tav>
                                      </p:tavLst>
                                    </p:anim>
                                    <p:anim calcmode="lin" valueType="num">
                                      <p:cBhvr>
                                        <p:cTn id="28" dur="500" fill="hold"/>
                                        <p:tgtEl>
                                          <p:spTgt spid="24"/>
                                        </p:tgtEl>
                                        <p:attrNameLst>
                                          <p:attrName>ppt_h</p:attrName>
                                        </p:attrNameLst>
                                      </p:cBhvr>
                                      <p:tavLst>
                                        <p:tav tm="0">
                                          <p:val>
                                            <p:fltVal val="0"/>
                                          </p:val>
                                        </p:tav>
                                        <p:tav tm="100000">
                                          <p:val>
                                            <p:strVal val="#ppt_h"/>
                                          </p:val>
                                        </p:tav>
                                      </p:tavLst>
                                    </p:anim>
                                    <p:animEffect transition="in" filter="fade">
                                      <p:cBhvr>
                                        <p:cTn id="29" dur="500"/>
                                        <p:tgtEl>
                                          <p:spTgt spid="24"/>
                                        </p:tgtEl>
                                      </p:cBhvr>
                                    </p:animEffect>
                                  </p:childTnLst>
                                </p:cTn>
                              </p:par>
                              <p:par>
                                <p:cTn id="30" presetID="26" presetClass="entr" presetSubtype="0" fill="hold" nodeType="withEffect">
                                  <p:stCondLst>
                                    <p:cond delay="4000"/>
                                  </p:stCondLst>
                                  <p:childTnLst>
                                    <p:set>
                                      <p:cBhvr>
                                        <p:cTn id="31" dur="1" fill="hold">
                                          <p:stCondLst>
                                            <p:cond delay="0"/>
                                          </p:stCondLst>
                                        </p:cTn>
                                        <p:tgtEl>
                                          <p:spTgt spid="29"/>
                                        </p:tgtEl>
                                        <p:attrNameLst>
                                          <p:attrName>style.visibility</p:attrName>
                                        </p:attrNameLst>
                                      </p:cBhvr>
                                      <p:to>
                                        <p:strVal val="visible"/>
                                      </p:to>
                                    </p:set>
                                    <p:animEffect transition="in" filter="wipe(down)">
                                      <p:cBhvr>
                                        <p:cTn id="32" dur="580">
                                          <p:stCondLst>
                                            <p:cond delay="0"/>
                                          </p:stCondLst>
                                        </p:cTn>
                                        <p:tgtEl>
                                          <p:spTgt spid="29"/>
                                        </p:tgtEl>
                                      </p:cBhvr>
                                    </p:animEffect>
                                    <p:anim calcmode="lin" valueType="num">
                                      <p:cBhvr>
                                        <p:cTn id="33" dur="1822" tmFilter="0,0; 0.14,0.36; 0.43,0.73; 0.71,0.91; 1.0,1.0">
                                          <p:stCondLst>
                                            <p:cond delay="0"/>
                                          </p:stCondLst>
                                        </p:cTn>
                                        <p:tgtEl>
                                          <p:spTgt spid="29"/>
                                        </p:tgtEl>
                                        <p:attrNameLst>
                                          <p:attrName>ppt_x</p:attrName>
                                        </p:attrNameLst>
                                      </p:cBhvr>
                                      <p:tavLst>
                                        <p:tav tm="0">
                                          <p:val>
                                            <p:strVal val="#ppt_x-0.25"/>
                                          </p:val>
                                        </p:tav>
                                        <p:tav tm="100000">
                                          <p:val>
                                            <p:strVal val="#ppt_x"/>
                                          </p:val>
                                        </p:tav>
                                      </p:tavLst>
                                    </p:anim>
                                    <p:anim calcmode="lin" valueType="num">
                                      <p:cBhvr>
                                        <p:cTn id="34" dur="664" tmFilter="0.0,0.0; 0.25,0.07; 0.50,0.2; 0.75,0.467; 1.0,1.0">
                                          <p:stCondLst>
                                            <p:cond delay="0"/>
                                          </p:stCondLst>
                                        </p:cTn>
                                        <p:tgtEl>
                                          <p:spTgt spid="29"/>
                                        </p:tgtEl>
                                        <p:attrNameLst>
                                          <p:attrName>ppt_y</p:attrName>
                                        </p:attrNameLst>
                                      </p:cBhvr>
                                      <p:tavLst>
                                        <p:tav tm="0" fmla="#ppt_y-sin(pi*$)/3">
                                          <p:val>
                                            <p:fltVal val="0.5"/>
                                          </p:val>
                                        </p:tav>
                                        <p:tav tm="100000">
                                          <p:val>
                                            <p:fltVal val="1"/>
                                          </p:val>
                                        </p:tav>
                                      </p:tavLst>
                                    </p:anim>
                                    <p:anim calcmode="lin" valueType="num">
                                      <p:cBhvr>
                                        <p:cTn id="35" dur="664" tmFilter="0, 0; 0.125,0.2665; 0.25,0.4; 0.375,0.465; 0.5,0.5;  0.625,0.535; 0.75,0.6; 0.875,0.7335; 1,1">
                                          <p:stCondLst>
                                            <p:cond delay="664"/>
                                          </p:stCondLst>
                                        </p:cTn>
                                        <p:tgtEl>
                                          <p:spTgt spid="29"/>
                                        </p:tgtEl>
                                        <p:attrNameLst>
                                          <p:attrName>ppt_y</p:attrName>
                                        </p:attrNameLst>
                                      </p:cBhvr>
                                      <p:tavLst>
                                        <p:tav tm="0" fmla="#ppt_y-sin(pi*$)/9">
                                          <p:val>
                                            <p:fltVal val="0"/>
                                          </p:val>
                                        </p:tav>
                                        <p:tav tm="100000">
                                          <p:val>
                                            <p:fltVal val="1"/>
                                          </p:val>
                                        </p:tav>
                                      </p:tavLst>
                                    </p:anim>
                                    <p:anim calcmode="lin" valueType="num">
                                      <p:cBhvr>
                                        <p:cTn id="36" dur="332" tmFilter="0, 0; 0.125,0.2665; 0.25,0.4; 0.375,0.465; 0.5,0.5;  0.625,0.535; 0.75,0.6; 0.875,0.7335; 1,1">
                                          <p:stCondLst>
                                            <p:cond delay="1324"/>
                                          </p:stCondLst>
                                        </p:cTn>
                                        <p:tgtEl>
                                          <p:spTgt spid="29"/>
                                        </p:tgtEl>
                                        <p:attrNameLst>
                                          <p:attrName>ppt_y</p:attrName>
                                        </p:attrNameLst>
                                      </p:cBhvr>
                                      <p:tavLst>
                                        <p:tav tm="0" fmla="#ppt_y-sin(pi*$)/27">
                                          <p:val>
                                            <p:fltVal val="0"/>
                                          </p:val>
                                        </p:tav>
                                        <p:tav tm="100000">
                                          <p:val>
                                            <p:fltVal val="1"/>
                                          </p:val>
                                        </p:tav>
                                      </p:tavLst>
                                    </p:anim>
                                    <p:anim calcmode="lin" valueType="num">
                                      <p:cBhvr>
                                        <p:cTn id="37" dur="164" tmFilter="0, 0; 0.125,0.2665; 0.25,0.4; 0.375,0.465; 0.5,0.5;  0.625,0.535; 0.75,0.6; 0.875,0.7335; 1,1">
                                          <p:stCondLst>
                                            <p:cond delay="1656"/>
                                          </p:stCondLst>
                                        </p:cTn>
                                        <p:tgtEl>
                                          <p:spTgt spid="29"/>
                                        </p:tgtEl>
                                        <p:attrNameLst>
                                          <p:attrName>ppt_y</p:attrName>
                                        </p:attrNameLst>
                                      </p:cBhvr>
                                      <p:tavLst>
                                        <p:tav tm="0" fmla="#ppt_y-sin(pi*$)/81">
                                          <p:val>
                                            <p:fltVal val="0"/>
                                          </p:val>
                                        </p:tav>
                                        <p:tav tm="100000">
                                          <p:val>
                                            <p:fltVal val="1"/>
                                          </p:val>
                                        </p:tav>
                                      </p:tavLst>
                                    </p:anim>
                                    <p:animScale>
                                      <p:cBhvr>
                                        <p:cTn id="38" dur="26">
                                          <p:stCondLst>
                                            <p:cond delay="650"/>
                                          </p:stCondLst>
                                        </p:cTn>
                                        <p:tgtEl>
                                          <p:spTgt spid="29"/>
                                        </p:tgtEl>
                                      </p:cBhvr>
                                      <p:to x="100000" y="60000"/>
                                    </p:animScale>
                                    <p:animScale>
                                      <p:cBhvr>
                                        <p:cTn id="39" dur="166" decel="50000">
                                          <p:stCondLst>
                                            <p:cond delay="676"/>
                                          </p:stCondLst>
                                        </p:cTn>
                                        <p:tgtEl>
                                          <p:spTgt spid="29"/>
                                        </p:tgtEl>
                                      </p:cBhvr>
                                      <p:to x="100000" y="100000"/>
                                    </p:animScale>
                                    <p:animScale>
                                      <p:cBhvr>
                                        <p:cTn id="40" dur="26">
                                          <p:stCondLst>
                                            <p:cond delay="1312"/>
                                          </p:stCondLst>
                                        </p:cTn>
                                        <p:tgtEl>
                                          <p:spTgt spid="29"/>
                                        </p:tgtEl>
                                      </p:cBhvr>
                                      <p:to x="100000" y="80000"/>
                                    </p:animScale>
                                    <p:animScale>
                                      <p:cBhvr>
                                        <p:cTn id="41" dur="166" decel="50000">
                                          <p:stCondLst>
                                            <p:cond delay="1338"/>
                                          </p:stCondLst>
                                        </p:cTn>
                                        <p:tgtEl>
                                          <p:spTgt spid="29"/>
                                        </p:tgtEl>
                                      </p:cBhvr>
                                      <p:to x="100000" y="100000"/>
                                    </p:animScale>
                                    <p:animScale>
                                      <p:cBhvr>
                                        <p:cTn id="42" dur="26">
                                          <p:stCondLst>
                                            <p:cond delay="1642"/>
                                          </p:stCondLst>
                                        </p:cTn>
                                        <p:tgtEl>
                                          <p:spTgt spid="29"/>
                                        </p:tgtEl>
                                      </p:cBhvr>
                                      <p:to x="100000" y="90000"/>
                                    </p:animScale>
                                    <p:animScale>
                                      <p:cBhvr>
                                        <p:cTn id="43" dur="166" decel="50000">
                                          <p:stCondLst>
                                            <p:cond delay="1668"/>
                                          </p:stCondLst>
                                        </p:cTn>
                                        <p:tgtEl>
                                          <p:spTgt spid="29"/>
                                        </p:tgtEl>
                                      </p:cBhvr>
                                      <p:to x="100000" y="100000"/>
                                    </p:animScale>
                                    <p:animScale>
                                      <p:cBhvr>
                                        <p:cTn id="44" dur="26">
                                          <p:stCondLst>
                                            <p:cond delay="1808"/>
                                          </p:stCondLst>
                                        </p:cTn>
                                        <p:tgtEl>
                                          <p:spTgt spid="29"/>
                                        </p:tgtEl>
                                      </p:cBhvr>
                                      <p:to x="100000" y="95000"/>
                                    </p:animScale>
                                    <p:animScale>
                                      <p:cBhvr>
                                        <p:cTn id="45" dur="166" decel="50000">
                                          <p:stCondLst>
                                            <p:cond delay="1834"/>
                                          </p:stCondLst>
                                        </p:cTn>
                                        <p:tgtEl>
                                          <p:spTgt spid="29"/>
                                        </p:tgtEl>
                                      </p:cBhvr>
                                      <p:to x="100000" y="100000"/>
                                    </p:animScale>
                                  </p:childTnLst>
                                </p:cTn>
                              </p:par>
                              <p:par>
                                <p:cTn id="46" presetID="53" presetClass="entr" presetSubtype="16" fill="hold" grpId="0" nodeType="withEffect">
                                  <p:stCondLst>
                                    <p:cond delay="6000"/>
                                  </p:stCondLst>
                                  <p:childTnLst>
                                    <p:set>
                                      <p:cBhvr>
                                        <p:cTn id="47" dur="1" fill="hold">
                                          <p:stCondLst>
                                            <p:cond delay="0"/>
                                          </p:stCondLst>
                                        </p:cTn>
                                        <p:tgtEl>
                                          <p:spTgt spid="21"/>
                                        </p:tgtEl>
                                        <p:attrNameLst>
                                          <p:attrName>style.visibility</p:attrName>
                                        </p:attrNameLst>
                                      </p:cBhvr>
                                      <p:to>
                                        <p:strVal val="visible"/>
                                      </p:to>
                                    </p:set>
                                    <p:anim calcmode="lin" valueType="num">
                                      <p:cBhvr>
                                        <p:cTn id="48" dur="500" fill="hold"/>
                                        <p:tgtEl>
                                          <p:spTgt spid="21"/>
                                        </p:tgtEl>
                                        <p:attrNameLst>
                                          <p:attrName>ppt_w</p:attrName>
                                        </p:attrNameLst>
                                      </p:cBhvr>
                                      <p:tavLst>
                                        <p:tav tm="0">
                                          <p:val>
                                            <p:fltVal val="0"/>
                                          </p:val>
                                        </p:tav>
                                        <p:tav tm="100000">
                                          <p:val>
                                            <p:strVal val="#ppt_w"/>
                                          </p:val>
                                        </p:tav>
                                      </p:tavLst>
                                    </p:anim>
                                    <p:anim calcmode="lin" valueType="num">
                                      <p:cBhvr>
                                        <p:cTn id="49" dur="500" fill="hold"/>
                                        <p:tgtEl>
                                          <p:spTgt spid="21"/>
                                        </p:tgtEl>
                                        <p:attrNameLst>
                                          <p:attrName>ppt_h</p:attrName>
                                        </p:attrNameLst>
                                      </p:cBhvr>
                                      <p:tavLst>
                                        <p:tav tm="0">
                                          <p:val>
                                            <p:fltVal val="0"/>
                                          </p:val>
                                        </p:tav>
                                        <p:tav tm="100000">
                                          <p:val>
                                            <p:strVal val="#ppt_h"/>
                                          </p:val>
                                        </p:tav>
                                      </p:tavLst>
                                    </p:anim>
                                    <p:animEffect transition="in" filter="fade">
                                      <p:cBhvr>
                                        <p:cTn id="50" dur="500"/>
                                        <p:tgtEl>
                                          <p:spTgt spid="21"/>
                                        </p:tgtEl>
                                      </p:cBhvr>
                                    </p:animEffect>
                                  </p:childTnLst>
                                </p:cTn>
                              </p:par>
                              <p:par>
                                <p:cTn id="51" presetID="53" presetClass="entr" presetSubtype="16" fill="hold" grpId="0" nodeType="withEffect">
                                  <p:stCondLst>
                                    <p:cond delay="6500"/>
                                  </p:stCondLst>
                                  <p:childTnLst>
                                    <p:set>
                                      <p:cBhvr>
                                        <p:cTn id="52" dur="1" fill="hold">
                                          <p:stCondLst>
                                            <p:cond delay="0"/>
                                          </p:stCondLst>
                                        </p:cTn>
                                        <p:tgtEl>
                                          <p:spTgt spid="20"/>
                                        </p:tgtEl>
                                        <p:attrNameLst>
                                          <p:attrName>style.visibility</p:attrName>
                                        </p:attrNameLst>
                                      </p:cBhvr>
                                      <p:to>
                                        <p:strVal val="visible"/>
                                      </p:to>
                                    </p:set>
                                    <p:anim calcmode="lin" valueType="num">
                                      <p:cBhvr>
                                        <p:cTn id="53" dur="500" fill="hold"/>
                                        <p:tgtEl>
                                          <p:spTgt spid="20"/>
                                        </p:tgtEl>
                                        <p:attrNameLst>
                                          <p:attrName>ppt_w</p:attrName>
                                        </p:attrNameLst>
                                      </p:cBhvr>
                                      <p:tavLst>
                                        <p:tav tm="0">
                                          <p:val>
                                            <p:fltVal val="0"/>
                                          </p:val>
                                        </p:tav>
                                        <p:tav tm="100000">
                                          <p:val>
                                            <p:strVal val="#ppt_w"/>
                                          </p:val>
                                        </p:tav>
                                      </p:tavLst>
                                    </p:anim>
                                    <p:anim calcmode="lin" valueType="num">
                                      <p:cBhvr>
                                        <p:cTn id="54" dur="500" fill="hold"/>
                                        <p:tgtEl>
                                          <p:spTgt spid="20"/>
                                        </p:tgtEl>
                                        <p:attrNameLst>
                                          <p:attrName>ppt_h</p:attrName>
                                        </p:attrNameLst>
                                      </p:cBhvr>
                                      <p:tavLst>
                                        <p:tav tm="0">
                                          <p:val>
                                            <p:fltVal val="0"/>
                                          </p:val>
                                        </p:tav>
                                        <p:tav tm="100000">
                                          <p:val>
                                            <p:strVal val="#ppt_h"/>
                                          </p:val>
                                        </p:tav>
                                      </p:tavLst>
                                    </p:anim>
                                    <p:animEffect transition="in" filter="fade">
                                      <p:cBhvr>
                                        <p:cTn id="55" dur="500"/>
                                        <p:tgtEl>
                                          <p:spTgt spid="20"/>
                                        </p:tgtEl>
                                      </p:cBhvr>
                                    </p:animEffect>
                                  </p:childTnLst>
                                </p:cTn>
                              </p:par>
                              <p:par>
                                <p:cTn id="56" presetID="53" presetClass="entr" presetSubtype="16" fill="hold" grpId="0" nodeType="withEffect">
                                  <p:stCondLst>
                                    <p:cond delay="7000"/>
                                  </p:stCondLst>
                                  <p:childTnLst>
                                    <p:set>
                                      <p:cBhvr>
                                        <p:cTn id="57" dur="1" fill="hold">
                                          <p:stCondLst>
                                            <p:cond delay="0"/>
                                          </p:stCondLst>
                                        </p:cTn>
                                        <p:tgtEl>
                                          <p:spTgt spid="23"/>
                                        </p:tgtEl>
                                        <p:attrNameLst>
                                          <p:attrName>style.visibility</p:attrName>
                                        </p:attrNameLst>
                                      </p:cBhvr>
                                      <p:to>
                                        <p:strVal val="visible"/>
                                      </p:to>
                                    </p:set>
                                    <p:anim calcmode="lin" valueType="num">
                                      <p:cBhvr>
                                        <p:cTn id="58" dur="500" fill="hold"/>
                                        <p:tgtEl>
                                          <p:spTgt spid="23"/>
                                        </p:tgtEl>
                                        <p:attrNameLst>
                                          <p:attrName>ppt_w</p:attrName>
                                        </p:attrNameLst>
                                      </p:cBhvr>
                                      <p:tavLst>
                                        <p:tav tm="0">
                                          <p:val>
                                            <p:fltVal val="0"/>
                                          </p:val>
                                        </p:tav>
                                        <p:tav tm="100000">
                                          <p:val>
                                            <p:strVal val="#ppt_w"/>
                                          </p:val>
                                        </p:tav>
                                      </p:tavLst>
                                    </p:anim>
                                    <p:anim calcmode="lin" valueType="num">
                                      <p:cBhvr>
                                        <p:cTn id="59" dur="500" fill="hold"/>
                                        <p:tgtEl>
                                          <p:spTgt spid="23"/>
                                        </p:tgtEl>
                                        <p:attrNameLst>
                                          <p:attrName>ppt_h</p:attrName>
                                        </p:attrNameLst>
                                      </p:cBhvr>
                                      <p:tavLst>
                                        <p:tav tm="0">
                                          <p:val>
                                            <p:fltVal val="0"/>
                                          </p:val>
                                        </p:tav>
                                        <p:tav tm="100000">
                                          <p:val>
                                            <p:strVal val="#ppt_h"/>
                                          </p:val>
                                        </p:tav>
                                      </p:tavLst>
                                    </p:anim>
                                    <p:animEffect transition="in" filter="fade">
                                      <p:cBhvr>
                                        <p:cTn id="60" dur="500"/>
                                        <p:tgtEl>
                                          <p:spTgt spid="23"/>
                                        </p:tgtEl>
                                      </p:cBhvr>
                                    </p:animEffect>
                                  </p:childTnLst>
                                </p:cTn>
                              </p:par>
                              <p:par>
                                <p:cTn id="61" presetID="53" presetClass="entr" presetSubtype="16" fill="hold" grpId="0" nodeType="withEffect">
                                  <p:stCondLst>
                                    <p:cond delay="7500"/>
                                  </p:stCondLst>
                                  <p:childTnLst>
                                    <p:set>
                                      <p:cBhvr>
                                        <p:cTn id="62" dur="1" fill="hold">
                                          <p:stCondLst>
                                            <p:cond delay="0"/>
                                          </p:stCondLst>
                                        </p:cTn>
                                        <p:tgtEl>
                                          <p:spTgt spid="19"/>
                                        </p:tgtEl>
                                        <p:attrNameLst>
                                          <p:attrName>style.visibility</p:attrName>
                                        </p:attrNameLst>
                                      </p:cBhvr>
                                      <p:to>
                                        <p:strVal val="visible"/>
                                      </p:to>
                                    </p:set>
                                    <p:anim calcmode="lin" valueType="num">
                                      <p:cBhvr>
                                        <p:cTn id="63" dur="500" fill="hold"/>
                                        <p:tgtEl>
                                          <p:spTgt spid="19"/>
                                        </p:tgtEl>
                                        <p:attrNameLst>
                                          <p:attrName>ppt_w</p:attrName>
                                        </p:attrNameLst>
                                      </p:cBhvr>
                                      <p:tavLst>
                                        <p:tav tm="0">
                                          <p:val>
                                            <p:fltVal val="0"/>
                                          </p:val>
                                        </p:tav>
                                        <p:tav tm="100000">
                                          <p:val>
                                            <p:strVal val="#ppt_w"/>
                                          </p:val>
                                        </p:tav>
                                      </p:tavLst>
                                    </p:anim>
                                    <p:anim calcmode="lin" valueType="num">
                                      <p:cBhvr>
                                        <p:cTn id="64" dur="500" fill="hold"/>
                                        <p:tgtEl>
                                          <p:spTgt spid="19"/>
                                        </p:tgtEl>
                                        <p:attrNameLst>
                                          <p:attrName>ppt_h</p:attrName>
                                        </p:attrNameLst>
                                      </p:cBhvr>
                                      <p:tavLst>
                                        <p:tav tm="0">
                                          <p:val>
                                            <p:fltVal val="0"/>
                                          </p:val>
                                        </p:tav>
                                        <p:tav tm="100000">
                                          <p:val>
                                            <p:strVal val="#ppt_h"/>
                                          </p:val>
                                        </p:tav>
                                      </p:tavLst>
                                    </p:anim>
                                    <p:animEffect transition="in" filter="fade">
                                      <p:cBhvr>
                                        <p:cTn id="65" dur="500"/>
                                        <p:tgtEl>
                                          <p:spTgt spid="19"/>
                                        </p:tgtEl>
                                      </p:cBhvr>
                                    </p:animEffect>
                                  </p:childTnLst>
                                </p:cTn>
                              </p:par>
                              <p:par>
                                <p:cTn id="66" presetID="53" presetClass="entr" presetSubtype="16" fill="hold" grpId="0" nodeType="withEffect">
                                  <p:stCondLst>
                                    <p:cond delay="8000"/>
                                  </p:stCondLst>
                                  <p:childTnLst>
                                    <p:set>
                                      <p:cBhvr>
                                        <p:cTn id="67" dur="1" fill="hold">
                                          <p:stCondLst>
                                            <p:cond delay="0"/>
                                          </p:stCondLst>
                                        </p:cTn>
                                        <p:tgtEl>
                                          <p:spTgt spid="22"/>
                                        </p:tgtEl>
                                        <p:attrNameLst>
                                          <p:attrName>style.visibility</p:attrName>
                                        </p:attrNameLst>
                                      </p:cBhvr>
                                      <p:to>
                                        <p:strVal val="visible"/>
                                      </p:to>
                                    </p:set>
                                    <p:anim calcmode="lin" valueType="num">
                                      <p:cBhvr>
                                        <p:cTn id="68" dur="500" fill="hold"/>
                                        <p:tgtEl>
                                          <p:spTgt spid="22"/>
                                        </p:tgtEl>
                                        <p:attrNameLst>
                                          <p:attrName>ppt_w</p:attrName>
                                        </p:attrNameLst>
                                      </p:cBhvr>
                                      <p:tavLst>
                                        <p:tav tm="0">
                                          <p:val>
                                            <p:fltVal val="0"/>
                                          </p:val>
                                        </p:tav>
                                        <p:tav tm="100000">
                                          <p:val>
                                            <p:strVal val="#ppt_w"/>
                                          </p:val>
                                        </p:tav>
                                      </p:tavLst>
                                    </p:anim>
                                    <p:anim calcmode="lin" valueType="num">
                                      <p:cBhvr>
                                        <p:cTn id="69" dur="500" fill="hold"/>
                                        <p:tgtEl>
                                          <p:spTgt spid="22"/>
                                        </p:tgtEl>
                                        <p:attrNameLst>
                                          <p:attrName>ppt_h</p:attrName>
                                        </p:attrNameLst>
                                      </p:cBhvr>
                                      <p:tavLst>
                                        <p:tav tm="0">
                                          <p:val>
                                            <p:fltVal val="0"/>
                                          </p:val>
                                        </p:tav>
                                        <p:tav tm="100000">
                                          <p:val>
                                            <p:strVal val="#ppt_h"/>
                                          </p:val>
                                        </p:tav>
                                      </p:tavLst>
                                    </p:anim>
                                    <p:animEffect transition="in" filter="fade">
                                      <p:cBhvr>
                                        <p:cTn id="70" dur="500"/>
                                        <p:tgtEl>
                                          <p:spTgt spid="22"/>
                                        </p:tgtEl>
                                      </p:cBhvr>
                                    </p:animEffect>
                                  </p:childTnLst>
                                </p:cTn>
                              </p:par>
                              <p:par>
                                <p:cTn id="71" presetID="2" presetClass="entr" presetSubtype="8" fill="hold" grpId="0" nodeType="withEffect">
                                  <p:stCondLst>
                                    <p:cond delay="8500"/>
                                  </p:stCondLst>
                                  <p:childTnLst>
                                    <p:set>
                                      <p:cBhvr>
                                        <p:cTn id="72" dur="1" fill="hold">
                                          <p:stCondLst>
                                            <p:cond delay="0"/>
                                          </p:stCondLst>
                                        </p:cTn>
                                        <p:tgtEl>
                                          <p:spTgt spid="28"/>
                                        </p:tgtEl>
                                        <p:attrNameLst>
                                          <p:attrName>style.visibility</p:attrName>
                                        </p:attrNameLst>
                                      </p:cBhvr>
                                      <p:to>
                                        <p:strVal val="visible"/>
                                      </p:to>
                                    </p:set>
                                    <p:anim calcmode="lin" valueType="num">
                                      <p:cBhvr additive="base">
                                        <p:cTn id="73" dur="500" fill="hold"/>
                                        <p:tgtEl>
                                          <p:spTgt spid="28"/>
                                        </p:tgtEl>
                                        <p:attrNameLst>
                                          <p:attrName>ppt_x</p:attrName>
                                        </p:attrNameLst>
                                      </p:cBhvr>
                                      <p:tavLst>
                                        <p:tav tm="0">
                                          <p:val>
                                            <p:strVal val="0-#ppt_w/2"/>
                                          </p:val>
                                        </p:tav>
                                        <p:tav tm="100000">
                                          <p:val>
                                            <p:strVal val="#ppt_x"/>
                                          </p:val>
                                        </p:tav>
                                      </p:tavLst>
                                    </p:anim>
                                    <p:anim calcmode="lin" valueType="num">
                                      <p:cBhvr additive="base">
                                        <p:cTn id="74"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animBg="1"/>
      <p:bldP spid="24" grpId="0" animBg="1"/>
      <p:bldP spid="25" grpId="0" animBg="1"/>
      <p:bldP spid="26" grpId="0" animBg="1"/>
      <p:bldP spid="27" grpId="0" animBg="1"/>
      <p:bldP spid="2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Rectangle 29"/>
          <p:cNvSpPr/>
          <p:nvPr/>
        </p:nvSpPr>
        <p:spPr bwMode="auto">
          <a:xfrm rot="10800000" flipH="1">
            <a:off x="1" y="4906409"/>
            <a:ext cx="12192000" cy="1993792"/>
          </a:xfrm>
          <a:prstGeom prst="rect">
            <a:avLst/>
          </a:prstGeom>
          <a:solidFill>
            <a:schemeClr val="accent1">
              <a:lumMod val="50000"/>
            </a:schemeClr>
          </a:solidFill>
          <a:ln>
            <a:noFill/>
          </a:ln>
        </p:spPr>
        <p:txBody>
          <a:bodyPr lIns="0" tIns="0" rIns="0" bIns="0"/>
          <a:lstStyle/>
          <a:p>
            <a:endParaRPr lang="en-US"/>
          </a:p>
        </p:txBody>
      </p:sp>
      <p:grpSp>
        <p:nvGrpSpPr>
          <p:cNvPr id="15" name="Group 14"/>
          <p:cNvGrpSpPr/>
          <p:nvPr/>
        </p:nvGrpSpPr>
        <p:grpSpPr>
          <a:xfrm>
            <a:off x="3318368" y="4998050"/>
            <a:ext cx="5459885" cy="556574"/>
            <a:chOff x="3318368" y="4998050"/>
            <a:chExt cx="5459885" cy="556574"/>
          </a:xfrm>
        </p:grpSpPr>
        <p:sp>
          <p:nvSpPr>
            <p:cNvPr id="44" name="Rectangle 30"/>
            <p:cNvSpPr/>
            <p:nvPr/>
          </p:nvSpPr>
          <p:spPr bwMode="auto">
            <a:xfrm>
              <a:off x="3318368" y="4998050"/>
              <a:ext cx="875338" cy="5565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sz="900" dirty="0">
                  <a:solidFill>
                    <a:schemeClr val="bg1">
                      <a:lumMod val="95000"/>
                    </a:schemeClr>
                  </a:solidFill>
                  <a:ea typeface="MS PGothic" panose="020B0600070205080204" charset="-128"/>
                  <a:cs typeface="Lato Regular" charset="0"/>
                  <a:sym typeface="Lato Regular" charset="0"/>
                </a:rPr>
                <a:t>Lorem ipsum dolor sit </a:t>
              </a:r>
              <a:r>
                <a:rPr lang="en-US" sz="900" dirty="0" err="1">
                  <a:solidFill>
                    <a:schemeClr val="bg1">
                      <a:lumMod val="95000"/>
                    </a:schemeClr>
                  </a:solidFill>
                  <a:ea typeface="MS PGothic" panose="020B0600070205080204" charset="-128"/>
                  <a:cs typeface="Lato Regular" charset="0"/>
                  <a:sym typeface="Lato Regular" charset="0"/>
                </a:rPr>
                <a:t>amet</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pri</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modo</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agam</a:t>
              </a:r>
              <a:endParaRPr lang="en-US" sz="900" dirty="0">
                <a:solidFill>
                  <a:schemeClr val="bg1">
                    <a:lumMod val="95000"/>
                  </a:schemeClr>
                </a:solidFill>
                <a:ea typeface="MS PGothic" panose="020B0600070205080204" charset="-128"/>
                <a:cs typeface="Lato Regular" charset="0"/>
                <a:sym typeface="Lato Regular" charset="0"/>
              </a:endParaRPr>
            </a:p>
          </p:txBody>
        </p:sp>
        <p:sp>
          <p:nvSpPr>
            <p:cNvPr id="59" name="Rectangle 32"/>
            <p:cNvSpPr/>
            <p:nvPr/>
          </p:nvSpPr>
          <p:spPr bwMode="auto">
            <a:xfrm>
              <a:off x="4453862" y="4998050"/>
              <a:ext cx="875827" cy="556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sz="900" dirty="0">
                  <a:solidFill>
                    <a:schemeClr val="bg1">
                      <a:lumMod val="95000"/>
                    </a:schemeClr>
                  </a:solidFill>
                  <a:ea typeface="MS PGothic" panose="020B0600070205080204" charset="-128"/>
                  <a:cs typeface="Lato Regular" charset="0"/>
                  <a:sym typeface="Lato Regular" charset="0"/>
                </a:rPr>
                <a:t>Dolor sit </a:t>
              </a:r>
              <a:r>
                <a:rPr lang="en-US" sz="900" dirty="0" err="1">
                  <a:solidFill>
                    <a:schemeClr val="bg1">
                      <a:lumMod val="95000"/>
                    </a:schemeClr>
                  </a:solidFill>
                  <a:ea typeface="MS PGothic" panose="020B0600070205080204" charset="-128"/>
                  <a:cs typeface="Lato Regular" charset="0"/>
                  <a:sym typeface="Lato Regular" charset="0"/>
                </a:rPr>
                <a:t>amet</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pri</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modo</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agam</a:t>
              </a:r>
              <a:r>
                <a:rPr lang="en-US" sz="900" dirty="0">
                  <a:solidFill>
                    <a:schemeClr val="bg1">
                      <a:lumMod val="95000"/>
                    </a:schemeClr>
                  </a:solidFill>
                  <a:ea typeface="MS PGothic" panose="020B0600070205080204" charset="-128"/>
                  <a:cs typeface="Lato Regular" charset="0"/>
                  <a:sym typeface="Lato Regular" charset="0"/>
                </a:rPr>
                <a:t> facer </a:t>
              </a:r>
              <a:r>
                <a:rPr lang="en-US" sz="900" dirty="0" err="1">
                  <a:solidFill>
                    <a:schemeClr val="bg1">
                      <a:lumMod val="95000"/>
                    </a:schemeClr>
                  </a:solidFill>
                  <a:ea typeface="MS PGothic" panose="020B0600070205080204" charset="-128"/>
                  <a:cs typeface="Lato Regular" charset="0"/>
                  <a:sym typeface="Lato Regular" charset="0"/>
                </a:rPr>
                <a:t>timeam</a:t>
              </a:r>
              <a:endParaRPr lang="en-US" sz="900" dirty="0">
                <a:solidFill>
                  <a:schemeClr val="bg1">
                    <a:lumMod val="95000"/>
                  </a:schemeClr>
                </a:solidFill>
                <a:ea typeface="MS PGothic" panose="020B0600070205080204" charset="-128"/>
                <a:cs typeface="Lato Regular" charset="0"/>
                <a:sym typeface="Lato Regular" charset="0"/>
              </a:endParaRPr>
            </a:p>
          </p:txBody>
        </p:sp>
        <p:sp>
          <p:nvSpPr>
            <p:cNvPr id="57" name="Rectangle 35"/>
            <p:cNvSpPr/>
            <p:nvPr/>
          </p:nvSpPr>
          <p:spPr bwMode="auto">
            <a:xfrm>
              <a:off x="5577499" y="4998050"/>
              <a:ext cx="875838" cy="556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sz="900" dirty="0">
                  <a:solidFill>
                    <a:schemeClr val="bg1">
                      <a:lumMod val="95000"/>
                    </a:schemeClr>
                  </a:solidFill>
                  <a:ea typeface="MS PGothic" panose="020B0600070205080204" charset="-128"/>
                  <a:cs typeface="Lato Regular" charset="0"/>
                  <a:sym typeface="Lato Regular" charset="0"/>
                </a:rPr>
                <a:t>Lorem ipsum dolor sit </a:t>
              </a:r>
              <a:r>
                <a:rPr lang="en-US" sz="900" dirty="0" err="1">
                  <a:solidFill>
                    <a:schemeClr val="bg1">
                      <a:lumMod val="95000"/>
                    </a:schemeClr>
                  </a:solidFill>
                  <a:ea typeface="MS PGothic" panose="020B0600070205080204" charset="-128"/>
                  <a:cs typeface="Lato Regular" charset="0"/>
                  <a:sym typeface="Lato Regular" charset="0"/>
                </a:rPr>
                <a:t>amet</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pri</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modo</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agam</a:t>
              </a:r>
              <a:endParaRPr lang="en-US" sz="900" dirty="0">
                <a:solidFill>
                  <a:schemeClr val="bg1">
                    <a:lumMod val="95000"/>
                  </a:schemeClr>
                </a:solidFill>
                <a:ea typeface="MS PGothic" panose="020B0600070205080204" charset="-128"/>
                <a:cs typeface="Lato Regular" charset="0"/>
                <a:sym typeface="Lato Regular" charset="0"/>
              </a:endParaRPr>
            </a:p>
          </p:txBody>
        </p:sp>
        <p:sp>
          <p:nvSpPr>
            <p:cNvPr id="55" name="Rectangle 38"/>
            <p:cNvSpPr/>
            <p:nvPr/>
          </p:nvSpPr>
          <p:spPr bwMode="auto">
            <a:xfrm>
              <a:off x="6735461" y="4998050"/>
              <a:ext cx="875829" cy="556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sz="900" dirty="0">
                  <a:solidFill>
                    <a:schemeClr val="bg1">
                      <a:lumMod val="95000"/>
                    </a:schemeClr>
                  </a:solidFill>
                  <a:ea typeface="MS PGothic" panose="020B0600070205080204" charset="-128"/>
                  <a:cs typeface="Lato Regular" charset="0"/>
                  <a:sym typeface="Lato Regular" charset="0"/>
                </a:rPr>
                <a:t>Dolor sit </a:t>
              </a:r>
              <a:r>
                <a:rPr lang="en-US" sz="900" dirty="0" err="1">
                  <a:solidFill>
                    <a:schemeClr val="bg1">
                      <a:lumMod val="95000"/>
                    </a:schemeClr>
                  </a:solidFill>
                  <a:ea typeface="MS PGothic" panose="020B0600070205080204" charset="-128"/>
                  <a:cs typeface="Lato Regular" charset="0"/>
                  <a:sym typeface="Lato Regular" charset="0"/>
                </a:rPr>
                <a:t>amet</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pri</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modo</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agam</a:t>
              </a:r>
              <a:r>
                <a:rPr lang="en-US" sz="900" dirty="0">
                  <a:solidFill>
                    <a:schemeClr val="bg1">
                      <a:lumMod val="95000"/>
                    </a:schemeClr>
                  </a:solidFill>
                  <a:ea typeface="MS PGothic" panose="020B0600070205080204" charset="-128"/>
                  <a:cs typeface="Lato Regular" charset="0"/>
                  <a:sym typeface="Lato Regular" charset="0"/>
                </a:rPr>
                <a:t> facer </a:t>
              </a:r>
              <a:r>
                <a:rPr lang="en-US" sz="900" dirty="0" err="1">
                  <a:solidFill>
                    <a:schemeClr val="bg1">
                      <a:lumMod val="95000"/>
                    </a:schemeClr>
                  </a:solidFill>
                  <a:ea typeface="MS PGothic" panose="020B0600070205080204" charset="-128"/>
                  <a:cs typeface="Lato Regular" charset="0"/>
                  <a:sym typeface="Lato Regular" charset="0"/>
                </a:rPr>
                <a:t>timeam</a:t>
              </a:r>
              <a:endParaRPr lang="en-US" sz="900" dirty="0">
                <a:solidFill>
                  <a:schemeClr val="bg1">
                    <a:lumMod val="95000"/>
                  </a:schemeClr>
                </a:solidFill>
                <a:ea typeface="MS PGothic" panose="020B0600070205080204" charset="-128"/>
                <a:cs typeface="Lato Regular" charset="0"/>
                <a:sym typeface="Lato Regular" charset="0"/>
              </a:endParaRPr>
            </a:p>
          </p:txBody>
        </p:sp>
        <p:sp>
          <p:nvSpPr>
            <p:cNvPr id="53" name="Rectangle 41"/>
            <p:cNvSpPr/>
            <p:nvPr/>
          </p:nvSpPr>
          <p:spPr bwMode="auto">
            <a:xfrm>
              <a:off x="7902417" y="4998050"/>
              <a:ext cx="875836" cy="556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sz="900" dirty="0">
                  <a:solidFill>
                    <a:schemeClr val="bg1">
                      <a:lumMod val="95000"/>
                    </a:schemeClr>
                  </a:solidFill>
                  <a:ea typeface="MS PGothic" panose="020B0600070205080204" charset="-128"/>
                  <a:cs typeface="Lato Regular" charset="0"/>
                  <a:sym typeface="Lato Regular" charset="0"/>
                </a:rPr>
                <a:t>Lorem ipsum dolor sit </a:t>
              </a:r>
              <a:r>
                <a:rPr lang="en-US" sz="900" dirty="0" err="1">
                  <a:solidFill>
                    <a:schemeClr val="bg1">
                      <a:lumMod val="95000"/>
                    </a:schemeClr>
                  </a:solidFill>
                  <a:ea typeface="MS PGothic" panose="020B0600070205080204" charset="-128"/>
                  <a:cs typeface="Lato Regular" charset="0"/>
                  <a:sym typeface="Lato Regular" charset="0"/>
                </a:rPr>
                <a:t>amet</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pri</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modo</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agam</a:t>
              </a:r>
              <a:endParaRPr lang="en-US" sz="900" dirty="0">
                <a:solidFill>
                  <a:schemeClr val="bg1">
                    <a:lumMod val="95000"/>
                  </a:schemeClr>
                </a:solidFill>
                <a:ea typeface="MS PGothic" panose="020B0600070205080204" charset="-128"/>
                <a:cs typeface="Lato Regular" charset="0"/>
                <a:sym typeface="Lato Regular" charset="0"/>
              </a:endParaRPr>
            </a:p>
          </p:txBody>
        </p:sp>
      </p:grpSp>
      <p:grpSp>
        <p:nvGrpSpPr>
          <p:cNvPr id="49" name="Group 48"/>
          <p:cNvGrpSpPr/>
          <p:nvPr/>
        </p:nvGrpSpPr>
        <p:grpSpPr>
          <a:xfrm>
            <a:off x="2492934" y="3179441"/>
            <a:ext cx="6501510" cy="1238769"/>
            <a:chOff x="1357570" y="1365276"/>
            <a:chExt cx="6119555" cy="1165993"/>
          </a:xfrm>
        </p:grpSpPr>
        <p:sp>
          <p:nvSpPr>
            <p:cNvPr id="50" name="Oval 44"/>
            <p:cNvSpPr/>
            <p:nvPr/>
          </p:nvSpPr>
          <p:spPr bwMode="auto">
            <a:xfrm>
              <a:off x="1357570" y="1365276"/>
              <a:ext cx="523875" cy="523875"/>
            </a:xfrm>
            <a:prstGeom prst="ellipse">
              <a:avLst/>
            </a:prstGeom>
            <a:solidFill>
              <a:srgbClr val="E6E6E6">
                <a:alpha val="84999"/>
              </a:srgbClr>
            </a:solidFill>
            <a:ln>
              <a:noFill/>
            </a:ln>
            <a:extLst>
              <a:ext uri="{91240B29-F687-4F45-9708-019B960494DF}">
                <a14:hiddenLine xmlns:a14="http://schemas.microsoft.com/office/drawing/2010/main" w="25400">
                  <a:solidFill>
                    <a:schemeClr val="tx1">
                      <a:alpha val="84999"/>
                    </a:schemeClr>
                  </a:solidFill>
                  <a:miter lim="800000"/>
                  <a:headEnd type="none" w="med" len="med"/>
                  <a:tailEnd type="none" w="med" len="med"/>
                </a14:hiddenLine>
              </a:ext>
            </a:extLst>
          </p:spPr>
          <p:txBody>
            <a:bodyPr lIns="0" tIns="0" rIns="0" bIns="0"/>
            <a:lstStyle/>
            <a:p>
              <a:endParaRPr lang="en-US"/>
            </a:p>
          </p:txBody>
        </p:sp>
        <p:sp>
          <p:nvSpPr>
            <p:cNvPr id="51" name="Oval 45"/>
            <p:cNvSpPr/>
            <p:nvPr/>
          </p:nvSpPr>
          <p:spPr bwMode="auto">
            <a:xfrm>
              <a:off x="7015530" y="1425637"/>
              <a:ext cx="442913" cy="442913"/>
            </a:xfrm>
            <a:prstGeom prst="ellipse">
              <a:avLst/>
            </a:prstGeom>
            <a:noFill/>
            <a:ln w="63500" cap="flat">
              <a:solidFill>
                <a:schemeClr val="bg2">
                  <a:lumMod val="90000"/>
                  <a:alpha val="8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52" name="Oval 46"/>
            <p:cNvSpPr/>
            <p:nvPr/>
          </p:nvSpPr>
          <p:spPr bwMode="auto">
            <a:xfrm>
              <a:off x="7339012" y="2393156"/>
              <a:ext cx="138113" cy="138113"/>
            </a:xfrm>
            <a:prstGeom prst="ellipse">
              <a:avLst/>
            </a:prstGeom>
            <a:solidFill>
              <a:schemeClr val="accent2">
                <a:lumMod val="60000"/>
                <a:lumOff val="40000"/>
              </a:schemeClr>
            </a:solidFill>
            <a:ln>
              <a:noFill/>
            </a:ln>
          </p:spPr>
          <p:txBody>
            <a:bodyPr lIns="0" tIns="0" rIns="0" bIns="0"/>
            <a:lstStyle/>
            <a:p>
              <a:endParaRPr lang="en-US"/>
            </a:p>
          </p:txBody>
        </p:sp>
      </p:grpSp>
      <p:grpSp>
        <p:nvGrpSpPr>
          <p:cNvPr id="8" name="Group 7"/>
          <p:cNvGrpSpPr/>
          <p:nvPr/>
        </p:nvGrpSpPr>
        <p:grpSpPr>
          <a:xfrm>
            <a:off x="2980029" y="2084252"/>
            <a:ext cx="1592209" cy="2795993"/>
            <a:chOff x="2980029" y="2084252"/>
            <a:chExt cx="1592209" cy="2795993"/>
          </a:xfrm>
        </p:grpSpPr>
        <p:grpSp>
          <p:nvGrpSpPr>
            <p:cNvPr id="39" name="Group 17"/>
            <p:cNvGrpSpPr/>
            <p:nvPr/>
          </p:nvGrpSpPr>
          <p:grpSpPr bwMode="auto">
            <a:xfrm>
              <a:off x="2980029" y="2084252"/>
              <a:ext cx="1592209" cy="2795993"/>
              <a:chOff x="0" y="-2027"/>
              <a:chExt cx="1894" cy="3650"/>
            </a:xfrm>
          </p:grpSpPr>
          <p:sp>
            <p:nvSpPr>
              <p:cNvPr id="67" name="Freeform 18"/>
              <p:cNvSpPr/>
              <p:nvPr/>
            </p:nvSpPr>
            <p:spPr bwMode="auto">
              <a:xfrm>
                <a:off x="0" y="0"/>
                <a:ext cx="1894" cy="1623"/>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bg2">
                  <a:lumMod val="75000"/>
                  <a:alpha val="80000"/>
                </a:schemeClr>
              </a:solidFill>
              <a:ln>
                <a:noFill/>
              </a:ln>
              <a:extLst>
                <a:ext uri="{91240B29-F687-4F45-9708-019B960494DF}">
                  <a14:hiddenLine xmlns:a14="http://schemas.microsoft.com/office/drawing/2010/main" w="25400">
                    <a:solidFill>
                      <a:schemeClr val="tx1">
                        <a:alpha val="79999"/>
                      </a:schemeClr>
                    </a:solidFill>
                    <a:miter lim="800000"/>
                    <a:headEnd type="none" w="med" len="med"/>
                    <a:tailEnd type="none" w="med" len="med"/>
                  </a14:hiddenLine>
                </a:ext>
              </a:extLst>
            </p:spPr>
            <p:txBody>
              <a:bodyPr lIns="0" tIns="0" rIns="0" bIns="0"/>
              <a:lstStyle/>
              <a:p>
                <a:endParaRPr lang="en-US"/>
              </a:p>
            </p:txBody>
          </p:sp>
          <p:sp>
            <p:nvSpPr>
              <p:cNvPr id="68" name="Rectangle 19"/>
              <p:cNvSpPr/>
              <p:nvPr/>
            </p:nvSpPr>
            <p:spPr bwMode="auto">
              <a:xfrm>
                <a:off x="567" y="-2027"/>
                <a:ext cx="745"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sz="1200" dirty="0">
                    <a:solidFill>
                      <a:schemeClr val="bg1">
                        <a:lumMod val="50000"/>
                      </a:schemeClr>
                    </a:solidFill>
                    <a:ea typeface="MS PGothic" panose="020B0600070205080204" charset="-128"/>
                    <a:cs typeface="Bebas Neue" panose="020B0606020202050201" charset="0"/>
                    <a:sym typeface="Bebas Neue" panose="020B0606020202050201" charset="0"/>
                  </a:rPr>
                  <a:t>40%</a:t>
                </a:r>
              </a:p>
            </p:txBody>
          </p:sp>
        </p:grpSp>
        <p:cxnSp>
          <p:nvCxnSpPr>
            <p:cNvPr id="73" name="Straight Connector 72"/>
            <p:cNvCxnSpPr>
              <a:endCxn id="67" idx="2"/>
            </p:cNvCxnSpPr>
            <p:nvPr/>
          </p:nvCxnSpPr>
          <p:spPr>
            <a:xfrm>
              <a:off x="3757600" y="2406455"/>
              <a:ext cx="22145" cy="1170000"/>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0" name="Group 9"/>
          <p:cNvGrpSpPr/>
          <p:nvPr/>
        </p:nvGrpSpPr>
        <p:grpSpPr>
          <a:xfrm>
            <a:off x="4103989" y="2119981"/>
            <a:ext cx="1592209" cy="2760265"/>
            <a:chOff x="4103989" y="2119981"/>
            <a:chExt cx="1592209" cy="2760265"/>
          </a:xfrm>
        </p:grpSpPr>
        <p:grpSp>
          <p:nvGrpSpPr>
            <p:cNvPr id="40" name="Group 20"/>
            <p:cNvGrpSpPr/>
            <p:nvPr/>
          </p:nvGrpSpPr>
          <p:grpSpPr bwMode="auto">
            <a:xfrm>
              <a:off x="4103989" y="2119981"/>
              <a:ext cx="1592209" cy="2760265"/>
              <a:chOff x="0" y="-2526"/>
              <a:chExt cx="1894" cy="3600"/>
            </a:xfrm>
          </p:grpSpPr>
          <p:sp>
            <p:nvSpPr>
              <p:cNvPr id="65" name="Freeform 21"/>
              <p:cNvSpPr/>
              <p:nvPr/>
            </p:nvSpPr>
            <p:spPr bwMode="auto">
              <a:xfrm>
                <a:off x="0" y="0"/>
                <a:ext cx="1894" cy="1074"/>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accent2">
                  <a:lumMod val="60000"/>
                  <a:lumOff val="40000"/>
                  <a:alpha val="80000"/>
                </a:schemeClr>
              </a:solidFill>
              <a:ln>
                <a:noFill/>
              </a:ln>
              <a:extLst>
                <a:ext uri="{91240B29-F687-4F45-9708-019B960494DF}">
                  <a14:hiddenLine xmlns:a14="http://schemas.microsoft.com/office/drawing/2010/main" w="25400">
                    <a:solidFill>
                      <a:schemeClr val="tx1">
                        <a:alpha val="79999"/>
                      </a:schemeClr>
                    </a:solidFill>
                    <a:miter lim="800000"/>
                    <a:headEnd type="none" w="med" len="med"/>
                    <a:tailEnd type="none" w="med" len="med"/>
                  </a14:hiddenLine>
                </a:ext>
              </a:extLst>
            </p:spPr>
            <p:txBody>
              <a:bodyPr lIns="0" tIns="0" rIns="0" bIns="0"/>
              <a:lstStyle/>
              <a:p>
                <a:endParaRPr lang="en-US"/>
              </a:p>
            </p:txBody>
          </p:sp>
          <p:sp>
            <p:nvSpPr>
              <p:cNvPr id="66" name="Rectangle 22"/>
              <p:cNvSpPr/>
              <p:nvPr/>
            </p:nvSpPr>
            <p:spPr bwMode="auto">
              <a:xfrm>
                <a:off x="556" y="-2526"/>
                <a:ext cx="745"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sz="1200" dirty="0">
                    <a:solidFill>
                      <a:schemeClr val="accent2">
                        <a:lumMod val="60000"/>
                        <a:lumOff val="40000"/>
                      </a:schemeClr>
                    </a:solidFill>
                    <a:ea typeface="MS PGothic" panose="020B0600070205080204" charset="-128"/>
                    <a:cs typeface="Bebas Neue" panose="020B0606020202050201" charset="0"/>
                    <a:sym typeface="Bebas Neue" panose="020B0606020202050201" charset="0"/>
                  </a:rPr>
                  <a:t>30%</a:t>
                </a:r>
              </a:p>
            </p:txBody>
          </p:sp>
        </p:grpSp>
        <p:cxnSp>
          <p:nvCxnSpPr>
            <p:cNvPr id="74" name="Straight Connector 73"/>
            <p:cNvCxnSpPr/>
            <p:nvPr/>
          </p:nvCxnSpPr>
          <p:spPr>
            <a:xfrm>
              <a:off x="4881901" y="2406454"/>
              <a:ext cx="21804" cy="1594037"/>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3" name="Group 12"/>
          <p:cNvGrpSpPr/>
          <p:nvPr/>
        </p:nvGrpSpPr>
        <p:grpSpPr>
          <a:xfrm>
            <a:off x="6367886" y="2087314"/>
            <a:ext cx="1592209" cy="2792932"/>
            <a:chOff x="6367886" y="2087314"/>
            <a:chExt cx="1592209" cy="2792932"/>
          </a:xfrm>
        </p:grpSpPr>
        <p:grpSp>
          <p:nvGrpSpPr>
            <p:cNvPr id="41" name="Group 23"/>
            <p:cNvGrpSpPr/>
            <p:nvPr/>
          </p:nvGrpSpPr>
          <p:grpSpPr bwMode="auto">
            <a:xfrm>
              <a:off x="6367886" y="2087314"/>
              <a:ext cx="1592209" cy="2792932"/>
              <a:chOff x="0" y="-1789"/>
              <a:chExt cx="1894" cy="3646"/>
            </a:xfrm>
          </p:grpSpPr>
          <p:sp>
            <p:nvSpPr>
              <p:cNvPr id="63" name="Freeform 24"/>
              <p:cNvSpPr/>
              <p:nvPr/>
            </p:nvSpPr>
            <p:spPr bwMode="auto">
              <a:xfrm>
                <a:off x="0" y="0"/>
                <a:ext cx="1894" cy="1857"/>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accent1">
                  <a:lumMod val="75000"/>
                  <a:alpha val="80000"/>
                </a:schemeClr>
              </a:solidFill>
              <a:ln>
                <a:noFill/>
              </a:ln>
              <a:extLst>
                <a:ext uri="{91240B29-F687-4F45-9708-019B960494DF}">
                  <a14:hiddenLine xmlns:a14="http://schemas.microsoft.com/office/drawing/2010/main" w="25400">
                    <a:solidFill>
                      <a:schemeClr val="tx1">
                        <a:alpha val="79999"/>
                      </a:schemeClr>
                    </a:solidFill>
                    <a:miter lim="800000"/>
                    <a:headEnd type="none" w="med" len="med"/>
                    <a:tailEnd type="none" w="med" len="med"/>
                  </a14:hiddenLine>
                </a:ext>
              </a:extLst>
            </p:spPr>
            <p:txBody>
              <a:bodyPr lIns="0" tIns="0" rIns="0" bIns="0"/>
              <a:lstStyle/>
              <a:p>
                <a:endParaRPr lang="en-US"/>
              </a:p>
            </p:txBody>
          </p:sp>
          <p:sp>
            <p:nvSpPr>
              <p:cNvPr id="64" name="Rectangle 25"/>
              <p:cNvSpPr/>
              <p:nvPr/>
            </p:nvSpPr>
            <p:spPr bwMode="auto">
              <a:xfrm>
                <a:off x="578" y="-1789"/>
                <a:ext cx="745"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sz="1200" dirty="0">
                    <a:solidFill>
                      <a:schemeClr val="accent1"/>
                    </a:solidFill>
                    <a:ea typeface="MS PGothic" panose="020B0600070205080204" charset="-128"/>
                    <a:cs typeface="Bebas Neue" panose="020B0606020202050201" charset="0"/>
                    <a:sym typeface="Bebas Neue" panose="020B0606020202050201" charset="0"/>
                  </a:rPr>
                  <a:t>65%</a:t>
                </a:r>
              </a:p>
            </p:txBody>
          </p:sp>
        </p:grpSp>
        <p:cxnSp>
          <p:nvCxnSpPr>
            <p:cNvPr id="80" name="Straight Connector 79"/>
            <p:cNvCxnSpPr/>
            <p:nvPr/>
          </p:nvCxnSpPr>
          <p:spPr>
            <a:xfrm rot="5400000" flipV="1">
              <a:off x="6659990" y="2908313"/>
              <a:ext cx="1008000" cy="4283"/>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2" name="Group 11"/>
          <p:cNvGrpSpPr/>
          <p:nvPr/>
        </p:nvGrpSpPr>
        <p:grpSpPr>
          <a:xfrm>
            <a:off x="5204412" y="2082406"/>
            <a:ext cx="1593049" cy="2797840"/>
            <a:chOff x="5204412" y="2082406"/>
            <a:chExt cx="1593049" cy="2797840"/>
          </a:xfrm>
        </p:grpSpPr>
        <p:grpSp>
          <p:nvGrpSpPr>
            <p:cNvPr id="38" name="Group 14"/>
            <p:cNvGrpSpPr/>
            <p:nvPr/>
          </p:nvGrpSpPr>
          <p:grpSpPr bwMode="auto">
            <a:xfrm>
              <a:off x="5204412" y="2082406"/>
              <a:ext cx="1593049" cy="2797840"/>
              <a:chOff x="0" y="-1020"/>
              <a:chExt cx="1894" cy="3651"/>
            </a:xfrm>
          </p:grpSpPr>
          <p:sp>
            <p:nvSpPr>
              <p:cNvPr id="69" name="Freeform 15"/>
              <p:cNvSpPr/>
              <p:nvPr/>
            </p:nvSpPr>
            <p:spPr bwMode="auto">
              <a:xfrm>
                <a:off x="0" y="0"/>
                <a:ext cx="1894" cy="2631"/>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tx1">
                  <a:lumMod val="75000"/>
                  <a:lumOff val="25000"/>
                  <a:alpha val="80000"/>
                </a:schemeClr>
              </a:solidFill>
              <a:ln>
                <a:noFill/>
              </a:ln>
              <a:extLst>
                <a:ext uri="{91240B29-F687-4F45-9708-019B960494DF}">
                  <a14:hiddenLine xmlns:a14="http://schemas.microsoft.com/office/drawing/2010/main" w="25400">
                    <a:solidFill>
                      <a:schemeClr val="tx1">
                        <a:alpha val="79999"/>
                      </a:schemeClr>
                    </a:solidFill>
                    <a:miter lim="800000"/>
                    <a:headEnd type="none" w="med" len="med"/>
                    <a:tailEnd type="none" w="med" len="med"/>
                  </a14:hiddenLine>
                </a:ext>
              </a:extLst>
            </p:spPr>
            <p:txBody>
              <a:bodyPr lIns="0" tIns="0" rIns="0" bIns="0"/>
              <a:lstStyle/>
              <a:p>
                <a:endParaRPr lang="en-US"/>
              </a:p>
            </p:txBody>
          </p:sp>
          <p:sp>
            <p:nvSpPr>
              <p:cNvPr id="70" name="Rectangle 16"/>
              <p:cNvSpPr/>
              <p:nvPr/>
            </p:nvSpPr>
            <p:spPr bwMode="auto">
              <a:xfrm>
                <a:off x="570" y="-1020"/>
                <a:ext cx="745"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sz="1200" dirty="0">
                    <a:solidFill>
                      <a:schemeClr val="tx1">
                        <a:lumMod val="65000"/>
                        <a:lumOff val="35000"/>
                      </a:schemeClr>
                    </a:solidFill>
                    <a:ea typeface="MS PGothic" panose="020B0600070205080204" charset="-128"/>
                    <a:cs typeface="Bebas Neue" panose="020B0606020202050201" charset="0"/>
                    <a:sym typeface="Bebas Neue" panose="020B0606020202050201" charset="0"/>
                  </a:rPr>
                  <a:t>85%</a:t>
                </a:r>
              </a:p>
            </p:txBody>
          </p:sp>
        </p:grpSp>
        <p:cxnSp>
          <p:nvCxnSpPr>
            <p:cNvPr id="81" name="Straight Connector 80"/>
            <p:cNvCxnSpPr/>
            <p:nvPr/>
          </p:nvCxnSpPr>
          <p:spPr>
            <a:xfrm rot="5400000" flipV="1">
              <a:off x="5775321" y="2620313"/>
              <a:ext cx="432000" cy="4283"/>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4" name="Group 13"/>
          <p:cNvGrpSpPr/>
          <p:nvPr/>
        </p:nvGrpSpPr>
        <p:grpSpPr>
          <a:xfrm>
            <a:off x="7507820" y="2092379"/>
            <a:ext cx="1592209" cy="2787867"/>
            <a:chOff x="7507820" y="2092379"/>
            <a:chExt cx="1592209" cy="2787867"/>
          </a:xfrm>
        </p:grpSpPr>
        <p:grpSp>
          <p:nvGrpSpPr>
            <p:cNvPr id="42" name="Group 26"/>
            <p:cNvGrpSpPr/>
            <p:nvPr/>
          </p:nvGrpSpPr>
          <p:grpSpPr bwMode="auto">
            <a:xfrm>
              <a:off x="7507820" y="2092379"/>
              <a:ext cx="1592209" cy="2787867"/>
              <a:chOff x="0" y="-2562"/>
              <a:chExt cx="1894" cy="3636"/>
            </a:xfrm>
          </p:grpSpPr>
          <p:sp>
            <p:nvSpPr>
              <p:cNvPr id="61" name="Freeform 27"/>
              <p:cNvSpPr/>
              <p:nvPr/>
            </p:nvSpPr>
            <p:spPr bwMode="auto">
              <a:xfrm>
                <a:off x="0" y="0"/>
                <a:ext cx="1894" cy="1074"/>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bg1">
                  <a:lumMod val="50000"/>
                  <a:alpha val="80000"/>
                </a:schemeClr>
              </a:solidFill>
              <a:ln>
                <a:noFill/>
              </a:ln>
              <a:extLst>
                <a:ext uri="{91240B29-F687-4F45-9708-019B960494DF}">
                  <a14:hiddenLine xmlns:a14="http://schemas.microsoft.com/office/drawing/2010/main" w="25400">
                    <a:solidFill>
                      <a:schemeClr val="tx1">
                        <a:alpha val="79999"/>
                      </a:schemeClr>
                    </a:solidFill>
                    <a:miter lim="800000"/>
                    <a:headEnd type="none" w="med" len="med"/>
                    <a:tailEnd type="none" w="med" len="med"/>
                  </a14:hiddenLine>
                </a:ext>
              </a:extLst>
            </p:spPr>
            <p:txBody>
              <a:bodyPr lIns="0" tIns="0" rIns="0" bIns="0"/>
              <a:lstStyle/>
              <a:p>
                <a:endParaRPr lang="en-US"/>
              </a:p>
            </p:txBody>
          </p:sp>
          <p:sp>
            <p:nvSpPr>
              <p:cNvPr id="62" name="Rectangle 28"/>
              <p:cNvSpPr/>
              <p:nvPr/>
            </p:nvSpPr>
            <p:spPr bwMode="auto">
              <a:xfrm>
                <a:off x="590" y="-2562"/>
                <a:ext cx="745"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sz="1200" dirty="0">
                    <a:solidFill>
                      <a:schemeClr val="bg1">
                        <a:lumMod val="75000"/>
                      </a:schemeClr>
                    </a:solidFill>
                    <a:ea typeface="MS PGothic" panose="020B0600070205080204" charset="-128"/>
                    <a:cs typeface="Bebas Neue" panose="020B0606020202050201" charset="0"/>
                    <a:sym typeface="Bebas Neue" panose="020B0606020202050201" charset="0"/>
                  </a:rPr>
                  <a:t>35%</a:t>
                </a:r>
              </a:p>
            </p:txBody>
          </p:sp>
        </p:grpSp>
        <p:cxnSp>
          <p:nvCxnSpPr>
            <p:cNvPr id="82" name="Straight Connector 81"/>
            <p:cNvCxnSpPr/>
            <p:nvPr/>
          </p:nvCxnSpPr>
          <p:spPr>
            <a:xfrm>
              <a:off x="8320445" y="2406454"/>
              <a:ext cx="0" cy="1594037"/>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sp>
        <p:nvSpPr>
          <p:cNvPr id="84" name="TextBox 83"/>
          <p:cNvSpPr txBox="1"/>
          <p:nvPr/>
        </p:nvSpPr>
        <p:spPr>
          <a:xfrm>
            <a:off x="1207860" y="5849433"/>
            <a:ext cx="9562637" cy="636516"/>
          </a:xfrm>
          <a:prstGeom prst="rect">
            <a:avLst/>
          </a:prstGeom>
          <a:noFill/>
        </p:spPr>
        <p:txBody>
          <a:bodyPr wrap="square" rIns="144000" bIns="36000" numCol="1" spcCol="360000" rtlCol="0">
            <a:spAutoFit/>
          </a:bodyPr>
          <a:lstStyle/>
          <a:p>
            <a:pPr algn="ctr"/>
            <a:r>
              <a:rPr lang="en-US" sz="1200" dirty="0">
                <a:solidFill>
                  <a:schemeClr val="bg2">
                    <a:lumMod val="75000"/>
                  </a:schemeClr>
                </a:solidFill>
              </a:rPr>
              <a:t>There 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endParaRPr lang="en-US" sz="1200" dirty="0">
              <a:solidFill>
                <a:schemeClr val="bg2">
                  <a:lumMod val="75000"/>
                </a:schemeClr>
              </a:solidFill>
              <a:latin typeface="Signika Negative" pitchFamily="2" charset="0"/>
            </a:endParaRPr>
          </a:p>
        </p:txBody>
      </p:sp>
      <p:cxnSp>
        <p:nvCxnSpPr>
          <p:cNvPr id="11" name="Straight Connector 10"/>
          <p:cNvCxnSpPr/>
          <p:nvPr/>
        </p:nvCxnSpPr>
        <p:spPr>
          <a:xfrm>
            <a:off x="2965961" y="5709371"/>
            <a:ext cx="6120000" cy="0"/>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46" name="Group 45"/>
          <p:cNvGrpSpPr/>
          <p:nvPr/>
        </p:nvGrpSpPr>
        <p:grpSpPr>
          <a:xfrm>
            <a:off x="11438810" y="175818"/>
            <a:ext cx="542322" cy="662567"/>
            <a:chOff x="11438810" y="175818"/>
            <a:chExt cx="542322" cy="662567"/>
          </a:xfrm>
        </p:grpSpPr>
        <p:sp>
          <p:nvSpPr>
            <p:cNvPr id="47" name="Oval 46"/>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Oval 4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Oval 53"/>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Oval 5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TextBox 57"/>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19</a:t>
              </a:r>
            </a:p>
          </p:txBody>
        </p:sp>
      </p:grpSp>
      <p:sp>
        <p:nvSpPr>
          <p:cNvPr id="60"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Mountain Infographic</a:t>
            </a:r>
            <a:endParaRPr lang="en-US" sz="3600" dirty="0">
              <a:solidFill>
                <a:schemeClr val="bg2">
                  <a:lumMod val="50000"/>
                </a:schemeClr>
              </a:solidFill>
            </a:endParaRPr>
          </a:p>
        </p:txBody>
      </p:sp>
      <p:sp>
        <p:nvSpPr>
          <p:cNvPr id="77"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72" name="Group 71"/>
          <p:cNvGrpSpPr/>
          <p:nvPr/>
        </p:nvGrpSpPr>
        <p:grpSpPr>
          <a:xfrm>
            <a:off x="5556768" y="844754"/>
            <a:ext cx="1440000" cy="58058"/>
            <a:chOff x="4616262" y="2307771"/>
            <a:chExt cx="2349876" cy="58058"/>
          </a:xfrm>
        </p:grpSpPr>
        <p:sp>
          <p:nvSpPr>
            <p:cNvPr id="78" name="Rectangle 77"/>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Rectangle 78"/>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500">
        <p15:prstTrans prst="airplane"/>
        <p:sndAc>
          <p:stSnd>
            <p:snd r:embed="rId2" name="chimes.wav"/>
          </p:stSnd>
        </p:sndAc>
      </p:transition>
    </mc:Choice>
    <mc:Fallback xmlns="">
      <p:transition spd="slow">
        <p:fade/>
        <p:sndAc>
          <p:stSnd>
            <p:snd r:embed="rId3" name="chimes.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p:cTn id="7" dur="1000" fill="hold"/>
                                        <p:tgtEl>
                                          <p:spTgt spid="46"/>
                                        </p:tgtEl>
                                        <p:attrNameLst>
                                          <p:attrName>ppt_w</p:attrName>
                                        </p:attrNameLst>
                                      </p:cBhvr>
                                      <p:tavLst>
                                        <p:tav tm="0">
                                          <p:val>
                                            <p:fltVal val="0"/>
                                          </p:val>
                                        </p:tav>
                                        <p:tav tm="100000">
                                          <p:val>
                                            <p:strVal val="#ppt_w"/>
                                          </p:val>
                                        </p:tav>
                                      </p:tavLst>
                                    </p:anim>
                                    <p:anim calcmode="lin" valueType="num">
                                      <p:cBhvr>
                                        <p:cTn id="8" dur="1000" fill="hold"/>
                                        <p:tgtEl>
                                          <p:spTgt spid="46"/>
                                        </p:tgtEl>
                                        <p:attrNameLst>
                                          <p:attrName>ppt_h</p:attrName>
                                        </p:attrNameLst>
                                      </p:cBhvr>
                                      <p:tavLst>
                                        <p:tav tm="0">
                                          <p:val>
                                            <p:fltVal val="0"/>
                                          </p:val>
                                        </p:tav>
                                        <p:tav tm="100000">
                                          <p:val>
                                            <p:strVal val="#ppt_h"/>
                                          </p:val>
                                        </p:tav>
                                      </p:tavLst>
                                    </p:anim>
                                    <p:anim calcmode="lin" valueType="num">
                                      <p:cBhvr>
                                        <p:cTn id="9" dur="1000" fill="hold"/>
                                        <p:tgtEl>
                                          <p:spTgt spid="46"/>
                                        </p:tgtEl>
                                        <p:attrNameLst>
                                          <p:attrName>style.rotation</p:attrName>
                                        </p:attrNameLst>
                                      </p:cBhvr>
                                      <p:tavLst>
                                        <p:tav tm="0">
                                          <p:val>
                                            <p:fltVal val="90"/>
                                          </p:val>
                                        </p:tav>
                                        <p:tav tm="100000">
                                          <p:val>
                                            <p:fltVal val="0"/>
                                          </p:val>
                                        </p:tav>
                                      </p:tavLst>
                                    </p:anim>
                                    <p:animEffect transition="in" filter="fade">
                                      <p:cBhvr>
                                        <p:cTn id="10" dur="1000"/>
                                        <p:tgtEl>
                                          <p:spTgt spid="46"/>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60"/>
                                        </p:tgtEl>
                                        <p:attrNameLst>
                                          <p:attrName>style.visibility</p:attrName>
                                        </p:attrNameLst>
                                      </p:cBhvr>
                                      <p:to>
                                        <p:strVal val="visible"/>
                                      </p:to>
                                    </p:set>
                                    <p:animEffect transition="in" filter="wipe(up)">
                                      <p:cBhvr>
                                        <p:cTn id="13" dur="1000"/>
                                        <p:tgtEl>
                                          <p:spTgt spid="60"/>
                                        </p:tgtEl>
                                      </p:cBhvr>
                                    </p:animEffect>
                                  </p:childTnLst>
                                </p:cTn>
                              </p:par>
                              <p:par>
                                <p:cTn id="14" presetID="16" presetClass="entr" presetSubtype="21" fill="hold" nodeType="withEffect">
                                  <p:stCondLst>
                                    <p:cond delay="1000"/>
                                  </p:stCondLst>
                                  <p:childTnLst>
                                    <p:set>
                                      <p:cBhvr>
                                        <p:cTn id="15" dur="1" fill="hold">
                                          <p:stCondLst>
                                            <p:cond delay="0"/>
                                          </p:stCondLst>
                                        </p:cTn>
                                        <p:tgtEl>
                                          <p:spTgt spid="72"/>
                                        </p:tgtEl>
                                        <p:attrNameLst>
                                          <p:attrName>style.visibility</p:attrName>
                                        </p:attrNameLst>
                                      </p:cBhvr>
                                      <p:to>
                                        <p:strVal val="visible"/>
                                      </p:to>
                                    </p:set>
                                    <p:animEffect transition="in" filter="barn(inVertical)">
                                      <p:cBhvr>
                                        <p:cTn id="16" dur="1000"/>
                                        <p:tgtEl>
                                          <p:spTgt spid="72"/>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77"/>
                                        </p:tgtEl>
                                        <p:attrNameLst>
                                          <p:attrName>style.visibility</p:attrName>
                                        </p:attrNameLst>
                                      </p:cBhvr>
                                      <p:to>
                                        <p:strVal val="visible"/>
                                      </p:to>
                                    </p:set>
                                    <p:animEffect transition="in" filter="wipe(down)">
                                      <p:cBhvr>
                                        <p:cTn id="19" dur="1000"/>
                                        <p:tgtEl>
                                          <p:spTgt spid="77"/>
                                        </p:tgtEl>
                                      </p:cBhvr>
                                    </p:animEffect>
                                  </p:childTnLst>
                                </p:cTn>
                              </p:par>
                              <p:par>
                                <p:cTn id="20" presetID="2" presetClass="entr" presetSubtype="4" fill="hold" grpId="0" nodeType="withEffect">
                                  <p:stCondLst>
                                    <p:cond delay="1900"/>
                                  </p:stCondLst>
                                  <p:childTnLst>
                                    <p:set>
                                      <p:cBhvr>
                                        <p:cTn id="21" dur="1" fill="hold">
                                          <p:stCondLst>
                                            <p:cond delay="0"/>
                                          </p:stCondLst>
                                        </p:cTn>
                                        <p:tgtEl>
                                          <p:spTgt spid="43"/>
                                        </p:tgtEl>
                                        <p:attrNameLst>
                                          <p:attrName>style.visibility</p:attrName>
                                        </p:attrNameLst>
                                      </p:cBhvr>
                                      <p:to>
                                        <p:strVal val="visible"/>
                                      </p:to>
                                    </p:set>
                                    <p:anim calcmode="lin" valueType="num">
                                      <p:cBhvr additive="base">
                                        <p:cTn id="22" dur="750" fill="hold"/>
                                        <p:tgtEl>
                                          <p:spTgt spid="43"/>
                                        </p:tgtEl>
                                        <p:attrNameLst>
                                          <p:attrName>ppt_x</p:attrName>
                                        </p:attrNameLst>
                                      </p:cBhvr>
                                      <p:tavLst>
                                        <p:tav tm="0">
                                          <p:val>
                                            <p:strVal val="#ppt_x"/>
                                          </p:val>
                                        </p:tav>
                                        <p:tav tm="100000">
                                          <p:val>
                                            <p:strVal val="#ppt_x"/>
                                          </p:val>
                                        </p:tav>
                                      </p:tavLst>
                                    </p:anim>
                                    <p:anim calcmode="lin" valueType="num">
                                      <p:cBhvr additive="base">
                                        <p:cTn id="23" dur="750" fill="hold"/>
                                        <p:tgtEl>
                                          <p:spTgt spid="43"/>
                                        </p:tgtEl>
                                        <p:attrNameLst>
                                          <p:attrName>ppt_y</p:attrName>
                                        </p:attrNameLst>
                                      </p:cBhvr>
                                      <p:tavLst>
                                        <p:tav tm="0">
                                          <p:val>
                                            <p:strVal val="1+#ppt_h/2"/>
                                          </p:val>
                                        </p:tav>
                                        <p:tav tm="100000">
                                          <p:val>
                                            <p:strVal val="#ppt_y"/>
                                          </p:val>
                                        </p:tav>
                                      </p:tavLst>
                                    </p:anim>
                                  </p:childTnLst>
                                </p:cTn>
                              </p:par>
                              <p:par>
                                <p:cTn id="24" presetID="22" presetClass="entr" presetSubtype="4" fill="hold" nodeType="withEffect">
                                  <p:stCondLst>
                                    <p:cond delay="2700"/>
                                  </p:stCondLst>
                                  <p:childTnLst>
                                    <p:set>
                                      <p:cBhvr>
                                        <p:cTn id="25" dur="1" fill="hold">
                                          <p:stCondLst>
                                            <p:cond delay="0"/>
                                          </p:stCondLst>
                                        </p:cTn>
                                        <p:tgtEl>
                                          <p:spTgt spid="8"/>
                                        </p:tgtEl>
                                        <p:attrNameLst>
                                          <p:attrName>style.visibility</p:attrName>
                                        </p:attrNameLst>
                                      </p:cBhvr>
                                      <p:to>
                                        <p:strVal val="visible"/>
                                      </p:to>
                                    </p:set>
                                    <p:animEffect transition="in" filter="wipe(down)">
                                      <p:cBhvr>
                                        <p:cTn id="26" dur="1000"/>
                                        <p:tgtEl>
                                          <p:spTgt spid="8"/>
                                        </p:tgtEl>
                                      </p:cBhvr>
                                    </p:animEffect>
                                  </p:childTnLst>
                                </p:cTn>
                              </p:par>
                              <p:par>
                                <p:cTn id="27" presetID="22" presetClass="entr" presetSubtype="4" fill="hold" nodeType="withEffect">
                                  <p:stCondLst>
                                    <p:cond delay="3700"/>
                                  </p:stCondLst>
                                  <p:childTnLst>
                                    <p:set>
                                      <p:cBhvr>
                                        <p:cTn id="28" dur="1" fill="hold">
                                          <p:stCondLst>
                                            <p:cond delay="0"/>
                                          </p:stCondLst>
                                        </p:cTn>
                                        <p:tgtEl>
                                          <p:spTgt spid="10"/>
                                        </p:tgtEl>
                                        <p:attrNameLst>
                                          <p:attrName>style.visibility</p:attrName>
                                        </p:attrNameLst>
                                      </p:cBhvr>
                                      <p:to>
                                        <p:strVal val="visible"/>
                                      </p:to>
                                    </p:set>
                                    <p:animEffect transition="in" filter="wipe(down)">
                                      <p:cBhvr>
                                        <p:cTn id="29" dur="1000"/>
                                        <p:tgtEl>
                                          <p:spTgt spid="10"/>
                                        </p:tgtEl>
                                      </p:cBhvr>
                                    </p:animEffect>
                                  </p:childTnLst>
                                </p:cTn>
                              </p:par>
                              <p:par>
                                <p:cTn id="30" presetID="22" presetClass="entr" presetSubtype="4" fill="hold" nodeType="withEffect">
                                  <p:stCondLst>
                                    <p:cond delay="4700"/>
                                  </p:stCondLst>
                                  <p:childTnLst>
                                    <p:set>
                                      <p:cBhvr>
                                        <p:cTn id="31" dur="1" fill="hold">
                                          <p:stCondLst>
                                            <p:cond delay="0"/>
                                          </p:stCondLst>
                                        </p:cTn>
                                        <p:tgtEl>
                                          <p:spTgt spid="12"/>
                                        </p:tgtEl>
                                        <p:attrNameLst>
                                          <p:attrName>style.visibility</p:attrName>
                                        </p:attrNameLst>
                                      </p:cBhvr>
                                      <p:to>
                                        <p:strVal val="visible"/>
                                      </p:to>
                                    </p:set>
                                    <p:animEffect transition="in" filter="wipe(down)">
                                      <p:cBhvr>
                                        <p:cTn id="32" dur="1000"/>
                                        <p:tgtEl>
                                          <p:spTgt spid="12"/>
                                        </p:tgtEl>
                                      </p:cBhvr>
                                    </p:animEffect>
                                  </p:childTnLst>
                                </p:cTn>
                              </p:par>
                              <p:par>
                                <p:cTn id="33" presetID="22" presetClass="entr" presetSubtype="4" fill="hold" nodeType="withEffect">
                                  <p:stCondLst>
                                    <p:cond delay="5700"/>
                                  </p:stCondLst>
                                  <p:childTnLst>
                                    <p:set>
                                      <p:cBhvr>
                                        <p:cTn id="34" dur="1" fill="hold">
                                          <p:stCondLst>
                                            <p:cond delay="0"/>
                                          </p:stCondLst>
                                        </p:cTn>
                                        <p:tgtEl>
                                          <p:spTgt spid="13"/>
                                        </p:tgtEl>
                                        <p:attrNameLst>
                                          <p:attrName>style.visibility</p:attrName>
                                        </p:attrNameLst>
                                      </p:cBhvr>
                                      <p:to>
                                        <p:strVal val="visible"/>
                                      </p:to>
                                    </p:set>
                                    <p:animEffect transition="in" filter="wipe(down)">
                                      <p:cBhvr>
                                        <p:cTn id="35" dur="1000"/>
                                        <p:tgtEl>
                                          <p:spTgt spid="13"/>
                                        </p:tgtEl>
                                      </p:cBhvr>
                                    </p:animEffect>
                                  </p:childTnLst>
                                </p:cTn>
                              </p:par>
                              <p:par>
                                <p:cTn id="36" presetID="22" presetClass="entr" presetSubtype="4" fill="hold" nodeType="withEffect">
                                  <p:stCondLst>
                                    <p:cond delay="6700"/>
                                  </p:stCondLst>
                                  <p:childTnLst>
                                    <p:set>
                                      <p:cBhvr>
                                        <p:cTn id="37" dur="1" fill="hold">
                                          <p:stCondLst>
                                            <p:cond delay="0"/>
                                          </p:stCondLst>
                                        </p:cTn>
                                        <p:tgtEl>
                                          <p:spTgt spid="14"/>
                                        </p:tgtEl>
                                        <p:attrNameLst>
                                          <p:attrName>style.visibility</p:attrName>
                                        </p:attrNameLst>
                                      </p:cBhvr>
                                      <p:to>
                                        <p:strVal val="visible"/>
                                      </p:to>
                                    </p:set>
                                    <p:animEffect transition="in" filter="wipe(down)">
                                      <p:cBhvr>
                                        <p:cTn id="38" dur="1000"/>
                                        <p:tgtEl>
                                          <p:spTgt spid="14"/>
                                        </p:tgtEl>
                                      </p:cBhvr>
                                    </p:animEffect>
                                  </p:childTnLst>
                                </p:cTn>
                              </p:par>
                              <p:par>
                                <p:cTn id="39" presetID="31" presetClass="entr" presetSubtype="0" fill="hold" nodeType="withEffect">
                                  <p:stCondLst>
                                    <p:cond delay="7700"/>
                                  </p:stCondLst>
                                  <p:childTnLst>
                                    <p:set>
                                      <p:cBhvr>
                                        <p:cTn id="40" dur="1" fill="hold">
                                          <p:stCondLst>
                                            <p:cond delay="0"/>
                                          </p:stCondLst>
                                        </p:cTn>
                                        <p:tgtEl>
                                          <p:spTgt spid="49"/>
                                        </p:tgtEl>
                                        <p:attrNameLst>
                                          <p:attrName>style.visibility</p:attrName>
                                        </p:attrNameLst>
                                      </p:cBhvr>
                                      <p:to>
                                        <p:strVal val="visible"/>
                                      </p:to>
                                    </p:set>
                                    <p:anim calcmode="lin" valueType="num">
                                      <p:cBhvr>
                                        <p:cTn id="41" dur="1000" fill="hold"/>
                                        <p:tgtEl>
                                          <p:spTgt spid="49"/>
                                        </p:tgtEl>
                                        <p:attrNameLst>
                                          <p:attrName>ppt_w</p:attrName>
                                        </p:attrNameLst>
                                      </p:cBhvr>
                                      <p:tavLst>
                                        <p:tav tm="0">
                                          <p:val>
                                            <p:fltVal val="0"/>
                                          </p:val>
                                        </p:tav>
                                        <p:tav tm="100000">
                                          <p:val>
                                            <p:strVal val="#ppt_w"/>
                                          </p:val>
                                        </p:tav>
                                      </p:tavLst>
                                    </p:anim>
                                    <p:anim calcmode="lin" valueType="num">
                                      <p:cBhvr>
                                        <p:cTn id="42" dur="1000" fill="hold"/>
                                        <p:tgtEl>
                                          <p:spTgt spid="49"/>
                                        </p:tgtEl>
                                        <p:attrNameLst>
                                          <p:attrName>ppt_h</p:attrName>
                                        </p:attrNameLst>
                                      </p:cBhvr>
                                      <p:tavLst>
                                        <p:tav tm="0">
                                          <p:val>
                                            <p:fltVal val="0"/>
                                          </p:val>
                                        </p:tav>
                                        <p:tav tm="100000">
                                          <p:val>
                                            <p:strVal val="#ppt_h"/>
                                          </p:val>
                                        </p:tav>
                                      </p:tavLst>
                                    </p:anim>
                                    <p:anim calcmode="lin" valueType="num">
                                      <p:cBhvr>
                                        <p:cTn id="43" dur="1000" fill="hold"/>
                                        <p:tgtEl>
                                          <p:spTgt spid="49"/>
                                        </p:tgtEl>
                                        <p:attrNameLst>
                                          <p:attrName>style.rotation</p:attrName>
                                        </p:attrNameLst>
                                      </p:cBhvr>
                                      <p:tavLst>
                                        <p:tav tm="0">
                                          <p:val>
                                            <p:fltVal val="90"/>
                                          </p:val>
                                        </p:tav>
                                        <p:tav tm="100000">
                                          <p:val>
                                            <p:fltVal val="0"/>
                                          </p:val>
                                        </p:tav>
                                      </p:tavLst>
                                    </p:anim>
                                    <p:animEffect transition="in" filter="fade">
                                      <p:cBhvr>
                                        <p:cTn id="44" dur="1000"/>
                                        <p:tgtEl>
                                          <p:spTgt spid="49"/>
                                        </p:tgtEl>
                                      </p:cBhvr>
                                    </p:animEffect>
                                  </p:childTnLst>
                                </p:cTn>
                              </p:par>
                              <p:par>
                                <p:cTn id="45" presetID="53" presetClass="entr" presetSubtype="16" fill="hold" nodeType="withEffect">
                                  <p:stCondLst>
                                    <p:cond delay="8700"/>
                                  </p:stCondLst>
                                  <p:childTnLst>
                                    <p:set>
                                      <p:cBhvr>
                                        <p:cTn id="46" dur="1" fill="hold">
                                          <p:stCondLst>
                                            <p:cond delay="0"/>
                                          </p:stCondLst>
                                        </p:cTn>
                                        <p:tgtEl>
                                          <p:spTgt spid="15"/>
                                        </p:tgtEl>
                                        <p:attrNameLst>
                                          <p:attrName>style.visibility</p:attrName>
                                        </p:attrNameLst>
                                      </p:cBhvr>
                                      <p:to>
                                        <p:strVal val="visible"/>
                                      </p:to>
                                    </p:set>
                                    <p:anim calcmode="lin" valueType="num">
                                      <p:cBhvr>
                                        <p:cTn id="47" dur="500" fill="hold"/>
                                        <p:tgtEl>
                                          <p:spTgt spid="15"/>
                                        </p:tgtEl>
                                        <p:attrNameLst>
                                          <p:attrName>ppt_w</p:attrName>
                                        </p:attrNameLst>
                                      </p:cBhvr>
                                      <p:tavLst>
                                        <p:tav tm="0">
                                          <p:val>
                                            <p:fltVal val="0"/>
                                          </p:val>
                                        </p:tav>
                                        <p:tav tm="100000">
                                          <p:val>
                                            <p:strVal val="#ppt_w"/>
                                          </p:val>
                                        </p:tav>
                                      </p:tavLst>
                                    </p:anim>
                                    <p:anim calcmode="lin" valueType="num">
                                      <p:cBhvr>
                                        <p:cTn id="48" dur="500" fill="hold"/>
                                        <p:tgtEl>
                                          <p:spTgt spid="15"/>
                                        </p:tgtEl>
                                        <p:attrNameLst>
                                          <p:attrName>ppt_h</p:attrName>
                                        </p:attrNameLst>
                                      </p:cBhvr>
                                      <p:tavLst>
                                        <p:tav tm="0">
                                          <p:val>
                                            <p:fltVal val="0"/>
                                          </p:val>
                                        </p:tav>
                                        <p:tav tm="100000">
                                          <p:val>
                                            <p:strVal val="#ppt_h"/>
                                          </p:val>
                                        </p:tav>
                                      </p:tavLst>
                                    </p:anim>
                                    <p:animEffect transition="in" filter="fade">
                                      <p:cBhvr>
                                        <p:cTn id="49" dur="500"/>
                                        <p:tgtEl>
                                          <p:spTgt spid="15"/>
                                        </p:tgtEl>
                                      </p:cBhvr>
                                    </p:animEffect>
                                  </p:childTnLst>
                                </p:cTn>
                              </p:par>
                              <p:par>
                                <p:cTn id="50" presetID="31" presetClass="entr" presetSubtype="0" fill="hold" nodeType="withEffect">
                                  <p:stCondLst>
                                    <p:cond delay="9200"/>
                                  </p:stCondLst>
                                  <p:childTnLst>
                                    <p:set>
                                      <p:cBhvr>
                                        <p:cTn id="51" dur="1" fill="hold">
                                          <p:stCondLst>
                                            <p:cond delay="0"/>
                                          </p:stCondLst>
                                        </p:cTn>
                                        <p:tgtEl>
                                          <p:spTgt spid="11"/>
                                        </p:tgtEl>
                                        <p:attrNameLst>
                                          <p:attrName>style.visibility</p:attrName>
                                        </p:attrNameLst>
                                      </p:cBhvr>
                                      <p:to>
                                        <p:strVal val="visible"/>
                                      </p:to>
                                    </p:set>
                                    <p:anim calcmode="lin" valueType="num">
                                      <p:cBhvr>
                                        <p:cTn id="52" dur="1000" fill="hold"/>
                                        <p:tgtEl>
                                          <p:spTgt spid="11"/>
                                        </p:tgtEl>
                                        <p:attrNameLst>
                                          <p:attrName>ppt_w</p:attrName>
                                        </p:attrNameLst>
                                      </p:cBhvr>
                                      <p:tavLst>
                                        <p:tav tm="0">
                                          <p:val>
                                            <p:fltVal val="0"/>
                                          </p:val>
                                        </p:tav>
                                        <p:tav tm="100000">
                                          <p:val>
                                            <p:strVal val="#ppt_w"/>
                                          </p:val>
                                        </p:tav>
                                      </p:tavLst>
                                    </p:anim>
                                    <p:anim calcmode="lin" valueType="num">
                                      <p:cBhvr>
                                        <p:cTn id="53" dur="1000" fill="hold"/>
                                        <p:tgtEl>
                                          <p:spTgt spid="11"/>
                                        </p:tgtEl>
                                        <p:attrNameLst>
                                          <p:attrName>ppt_h</p:attrName>
                                        </p:attrNameLst>
                                      </p:cBhvr>
                                      <p:tavLst>
                                        <p:tav tm="0">
                                          <p:val>
                                            <p:fltVal val="0"/>
                                          </p:val>
                                        </p:tav>
                                        <p:tav tm="100000">
                                          <p:val>
                                            <p:strVal val="#ppt_h"/>
                                          </p:val>
                                        </p:tav>
                                      </p:tavLst>
                                    </p:anim>
                                    <p:anim calcmode="lin" valueType="num">
                                      <p:cBhvr>
                                        <p:cTn id="54" dur="1000" fill="hold"/>
                                        <p:tgtEl>
                                          <p:spTgt spid="11"/>
                                        </p:tgtEl>
                                        <p:attrNameLst>
                                          <p:attrName>style.rotation</p:attrName>
                                        </p:attrNameLst>
                                      </p:cBhvr>
                                      <p:tavLst>
                                        <p:tav tm="0">
                                          <p:val>
                                            <p:fltVal val="90"/>
                                          </p:val>
                                        </p:tav>
                                        <p:tav tm="100000">
                                          <p:val>
                                            <p:fltVal val="0"/>
                                          </p:val>
                                        </p:tav>
                                      </p:tavLst>
                                    </p:anim>
                                    <p:animEffect transition="in" filter="fade">
                                      <p:cBhvr>
                                        <p:cTn id="55" dur="1000"/>
                                        <p:tgtEl>
                                          <p:spTgt spid="11"/>
                                        </p:tgtEl>
                                      </p:cBhvr>
                                    </p:animEffect>
                                  </p:childTnLst>
                                </p:cTn>
                              </p:par>
                              <p:par>
                                <p:cTn id="56" presetID="53" presetClass="entr" presetSubtype="16" fill="hold" grpId="0" nodeType="withEffect">
                                  <p:stCondLst>
                                    <p:cond delay="10300"/>
                                  </p:stCondLst>
                                  <p:childTnLst>
                                    <p:set>
                                      <p:cBhvr>
                                        <p:cTn id="57" dur="1" fill="hold">
                                          <p:stCondLst>
                                            <p:cond delay="0"/>
                                          </p:stCondLst>
                                        </p:cTn>
                                        <p:tgtEl>
                                          <p:spTgt spid="84"/>
                                        </p:tgtEl>
                                        <p:attrNameLst>
                                          <p:attrName>style.visibility</p:attrName>
                                        </p:attrNameLst>
                                      </p:cBhvr>
                                      <p:to>
                                        <p:strVal val="visible"/>
                                      </p:to>
                                    </p:set>
                                    <p:anim calcmode="lin" valueType="num">
                                      <p:cBhvr>
                                        <p:cTn id="58" dur="500" fill="hold"/>
                                        <p:tgtEl>
                                          <p:spTgt spid="84"/>
                                        </p:tgtEl>
                                        <p:attrNameLst>
                                          <p:attrName>ppt_w</p:attrName>
                                        </p:attrNameLst>
                                      </p:cBhvr>
                                      <p:tavLst>
                                        <p:tav tm="0">
                                          <p:val>
                                            <p:fltVal val="0"/>
                                          </p:val>
                                        </p:tav>
                                        <p:tav tm="100000">
                                          <p:val>
                                            <p:strVal val="#ppt_w"/>
                                          </p:val>
                                        </p:tav>
                                      </p:tavLst>
                                    </p:anim>
                                    <p:anim calcmode="lin" valueType="num">
                                      <p:cBhvr>
                                        <p:cTn id="59" dur="500" fill="hold"/>
                                        <p:tgtEl>
                                          <p:spTgt spid="84"/>
                                        </p:tgtEl>
                                        <p:attrNameLst>
                                          <p:attrName>ppt_h</p:attrName>
                                        </p:attrNameLst>
                                      </p:cBhvr>
                                      <p:tavLst>
                                        <p:tav tm="0">
                                          <p:val>
                                            <p:fltVal val="0"/>
                                          </p:val>
                                        </p:tav>
                                        <p:tav tm="100000">
                                          <p:val>
                                            <p:strVal val="#ppt_h"/>
                                          </p:val>
                                        </p:tav>
                                      </p:tavLst>
                                    </p:anim>
                                    <p:animEffect transition="in" filter="fade">
                                      <p:cBhvr>
                                        <p:cTn id="60"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84" grpId="0"/>
      <p:bldP spid="60" grpId="0"/>
      <p:bldP spid="77"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8289835" y="1741717"/>
            <a:ext cx="2699657" cy="646331"/>
          </a:xfrm>
          <a:prstGeom prst="rect">
            <a:avLst/>
          </a:prstGeom>
          <a:noFill/>
        </p:spPr>
        <p:txBody>
          <a:bodyPr wrap="square" rtlCol="0">
            <a:spAutoFit/>
          </a:bodyPr>
          <a:lstStyle/>
          <a:p>
            <a:r>
              <a:rPr lang="id-ID" sz="3600" dirty="0">
                <a:solidFill>
                  <a:schemeClr val="bg2">
                    <a:lumMod val="25000"/>
                  </a:schemeClr>
                </a:solidFill>
              </a:rPr>
              <a:t>Agenda</a:t>
            </a:r>
          </a:p>
        </p:txBody>
      </p:sp>
      <p:sp>
        <p:nvSpPr>
          <p:cNvPr id="5" name="TextBox 4"/>
          <p:cNvSpPr txBox="1"/>
          <p:nvPr/>
        </p:nvSpPr>
        <p:spPr>
          <a:xfrm>
            <a:off x="8246291" y="957947"/>
            <a:ext cx="943429" cy="923330"/>
          </a:xfrm>
          <a:prstGeom prst="rect">
            <a:avLst/>
          </a:prstGeom>
          <a:noFill/>
        </p:spPr>
        <p:txBody>
          <a:bodyPr wrap="square" rtlCol="0">
            <a:spAutoFit/>
          </a:bodyPr>
          <a:lstStyle/>
          <a:p>
            <a:pPr algn="r"/>
            <a:r>
              <a:rPr lang="id-ID" sz="5400" dirty="0">
                <a:solidFill>
                  <a:srgbClr val="FFC000"/>
                </a:solidFill>
                <a:latin typeface="FontAwesome" pitchFamily="2" charset="0"/>
              </a:rPr>
              <a:t></a:t>
            </a:r>
            <a:endParaRPr lang="en-US" sz="5400" dirty="0">
              <a:solidFill>
                <a:srgbClr val="FFC000"/>
              </a:solidFill>
              <a:latin typeface="FontAwesome" pitchFamily="2" charset="0"/>
            </a:endParaRPr>
          </a:p>
        </p:txBody>
      </p:sp>
      <p:sp>
        <p:nvSpPr>
          <p:cNvPr id="6" name="Title 1"/>
          <p:cNvSpPr txBox="1"/>
          <p:nvPr/>
        </p:nvSpPr>
        <p:spPr>
          <a:xfrm>
            <a:off x="8308831" y="2188870"/>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1400" dirty="0">
                <a:solidFill>
                  <a:schemeClr val="bg2">
                    <a:lumMod val="75000"/>
                  </a:schemeClr>
                </a:solidFill>
                <a:latin typeface="+mn-lt"/>
                <a:ea typeface="Roboto" panose="02000000000000000000" pitchFamily="2" charset="0"/>
              </a:rPr>
              <a:t>Put a relevant subtitle in this line</a:t>
            </a:r>
          </a:p>
        </p:txBody>
      </p:sp>
      <p:cxnSp>
        <p:nvCxnSpPr>
          <p:cNvPr id="10" name="Straight Connector 9"/>
          <p:cNvCxnSpPr/>
          <p:nvPr/>
        </p:nvCxnSpPr>
        <p:spPr>
          <a:xfrm flipH="1">
            <a:off x="798287" y="3338286"/>
            <a:ext cx="7196542" cy="0"/>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7" name="Oval 6"/>
          <p:cNvSpPr>
            <a:spLocks noChangeAspect="1"/>
          </p:cNvSpPr>
          <p:nvPr/>
        </p:nvSpPr>
        <p:spPr>
          <a:xfrm>
            <a:off x="6780938" y="3268657"/>
            <a:ext cx="154800" cy="154800"/>
          </a:xfrm>
          <a:prstGeom prst="ellipse">
            <a:avLst/>
          </a:prstGeom>
          <a:solidFill>
            <a:srgbClr val="FFC000"/>
          </a:solidFill>
          <a:ln w="25400">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rgbClr val="FF0000"/>
              </a:solidFill>
            </a:endParaRPr>
          </a:p>
        </p:txBody>
      </p:sp>
      <p:sp>
        <p:nvSpPr>
          <p:cNvPr id="15" name="Oval 14"/>
          <p:cNvSpPr>
            <a:spLocks noChangeAspect="1"/>
          </p:cNvSpPr>
          <p:nvPr/>
        </p:nvSpPr>
        <p:spPr>
          <a:xfrm>
            <a:off x="4818814" y="3263757"/>
            <a:ext cx="154800" cy="154800"/>
          </a:xfrm>
          <a:prstGeom prst="ellipse">
            <a:avLst/>
          </a:prstGeom>
          <a:solidFill>
            <a:srgbClr val="FFC000"/>
          </a:solidFill>
          <a:ln w="25400">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rgbClr val="FF0000"/>
              </a:solidFill>
            </a:endParaRPr>
          </a:p>
        </p:txBody>
      </p:sp>
      <p:sp>
        <p:nvSpPr>
          <p:cNvPr id="16" name="Oval 15"/>
          <p:cNvSpPr>
            <a:spLocks noChangeAspect="1"/>
          </p:cNvSpPr>
          <p:nvPr/>
        </p:nvSpPr>
        <p:spPr>
          <a:xfrm>
            <a:off x="3238028" y="3259857"/>
            <a:ext cx="154800" cy="154800"/>
          </a:xfrm>
          <a:prstGeom prst="ellipse">
            <a:avLst/>
          </a:prstGeom>
          <a:solidFill>
            <a:srgbClr val="FFC000"/>
          </a:solidFill>
          <a:ln w="25400">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rgbClr val="FF0000"/>
              </a:solidFill>
            </a:endParaRPr>
          </a:p>
        </p:txBody>
      </p:sp>
      <p:sp>
        <p:nvSpPr>
          <p:cNvPr id="17" name="Oval 16"/>
          <p:cNvSpPr>
            <a:spLocks noChangeAspect="1"/>
          </p:cNvSpPr>
          <p:nvPr/>
        </p:nvSpPr>
        <p:spPr>
          <a:xfrm>
            <a:off x="1407959" y="3258833"/>
            <a:ext cx="154800" cy="154800"/>
          </a:xfrm>
          <a:prstGeom prst="ellipse">
            <a:avLst/>
          </a:prstGeom>
          <a:solidFill>
            <a:srgbClr val="FFC000"/>
          </a:solidFill>
          <a:ln w="25400">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rgbClr val="FF0000"/>
              </a:solidFill>
            </a:endParaRPr>
          </a:p>
        </p:txBody>
      </p:sp>
      <p:sp>
        <p:nvSpPr>
          <p:cNvPr id="22" name="Content Placeholder 7"/>
          <p:cNvSpPr txBox="1"/>
          <p:nvPr/>
        </p:nvSpPr>
        <p:spPr>
          <a:xfrm>
            <a:off x="449003" y="3815346"/>
            <a:ext cx="2072712" cy="50783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en-US" sz="1800" dirty="0">
                <a:solidFill>
                  <a:schemeClr val="bg2">
                    <a:lumMod val="75000"/>
                  </a:schemeClr>
                </a:solidFill>
              </a:rPr>
              <a:t>Who we are</a:t>
            </a:r>
            <a:r>
              <a:rPr lang="id-ID" sz="1800" dirty="0">
                <a:solidFill>
                  <a:schemeClr val="bg2">
                    <a:lumMod val="75000"/>
                  </a:schemeClr>
                </a:solidFill>
              </a:rPr>
              <a:t> </a:t>
            </a:r>
            <a:r>
              <a:rPr lang="en-US" sz="1800" dirty="0">
                <a:solidFill>
                  <a:schemeClr val="bg2">
                    <a:lumMod val="75000"/>
                  </a:schemeClr>
                </a:solidFill>
              </a:rPr>
              <a:t>?</a:t>
            </a:r>
          </a:p>
        </p:txBody>
      </p:sp>
      <p:sp>
        <p:nvSpPr>
          <p:cNvPr id="23" name="Content Placeholder 7"/>
          <p:cNvSpPr txBox="1"/>
          <p:nvPr/>
        </p:nvSpPr>
        <p:spPr>
          <a:xfrm>
            <a:off x="2279072" y="3819984"/>
            <a:ext cx="2072712" cy="46487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None/>
            </a:pPr>
            <a:r>
              <a:rPr lang="en-US" sz="1800" dirty="0">
                <a:solidFill>
                  <a:schemeClr val="bg2">
                    <a:lumMod val="75000"/>
                  </a:schemeClr>
                </a:solidFill>
              </a:rPr>
              <a:t>Services</a:t>
            </a:r>
          </a:p>
        </p:txBody>
      </p:sp>
      <p:sp>
        <p:nvSpPr>
          <p:cNvPr id="24" name="Content Placeholder 7"/>
          <p:cNvSpPr txBox="1"/>
          <p:nvPr/>
        </p:nvSpPr>
        <p:spPr>
          <a:xfrm>
            <a:off x="3859858" y="3816039"/>
            <a:ext cx="2072712" cy="46487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None/>
            </a:pPr>
            <a:r>
              <a:rPr lang="en-US" sz="1800" dirty="0">
                <a:solidFill>
                  <a:schemeClr val="bg2">
                    <a:lumMod val="75000"/>
                  </a:schemeClr>
                </a:solidFill>
              </a:rPr>
              <a:t>Projects</a:t>
            </a:r>
          </a:p>
        </p:txBody>
      </p:sp>
      <p:sp>
        <p:nvSpPr>
          <p:cNvPr id="26" name="Rectangle 25"/>
          <p:cNvSpPr/>
          <p:nvPr/>
        </p:nvSpPr>
        <p:spPr>
          <a:xfrm>
            <a:off x="6105342" y="3912405"/>
            <a:ext cx="1420517" cy="369332"/>
          </a:xfrm>
          <a:prstGeom prst="rect">
            <a:avLst/>
          </a:prstGeom>
        </p:spPr>
        <p:txBody>
          <a:bodyPr wrap="none">
            <a:spAutoFit/>
          </a:bodyPr>
          <a:lstStyle/>
          <a:p>
            <a:pPr algn="ctr"/>
            <a:r>
              <a:rPr lang="id-ID" dirty="0">
                <a:solidFill>
                  <a:schemeClr val="bg2">
                    <a:lumMod val="75000"/>
                  </a:schemeClr>
                </a:solidFill>
              </a:rPr>
              <a:t>Work with us</a:t>
            </a:r>
            <a:endParaRPr lang="id-ID" dirty="0"/>
          </a:p>
        </p:txBody>
      </p:sp>
      <p:sp>
        <p:nvSpPr>
          <p:cNvPr id="27" name="Rectangle 26"/>
          <p:cNvSpPr/>
          <p:nvPr/>
        </p:nvSpPr>
        <p:spPr>
          <a:xfrm>
            <a:off x="8715232" y="4367563"/>
            <a:ext cx="1904752" cy="369332"/>
          </a:xfrm>
          <a:prstGeom prst="rect">
            <a:avLst/>
          </a:prstGeom>
        </p:spPr>
        <p:txBody>
          <a:bodyPr wrap="none">
            <a:spAutoFit/>
          </a:bodyPr>
          <a:lstStyle/>
          <a:p>
            <a:r>
              <a:rPr lang="id-ID" dirty="0">
                <a:solidFill>
                  <a:schemeClr val="bg2">
                    <a:lumMod val="75000"/>
                  </a:schemeClr>
                </a:solidFill>
              </a:rPr>
              <a:t>2014 Sales Review</a:t>
            </a:r>
            <a:endParaRPr lang="id-ID" dirty="0"/>
          </a:p>
        </p:txBody>
      </p:sp>
      <p:sp>
        <p:nvSpPr>
          <p:cNvPr id="28" name="Rectangle 27"/>
          <p:cNvSpPr/>
          <p:nvPr/>
        </p:nvSpPr>
        <p:spPr>
          <a:xfrm>
            <a:off x="8715232" y="5372252"/>
            <a:ext cx="909095" cy="369332"/>
          </a:xfrm>
          <a:prstGeom prst="rect">
            <a:avLst/>
          </a:prstGeom>
        </p:spPr>
        <p:txBody>
          <a:bodyPr wrap="none">
            <a:spAutoFit/>
          </a:bodyPr>
          <a:lstStyle/>
          <a:p>
            <a:r>
              <a:rPr lang="id-ID" dirty="0">
                <a:solidFill>
                  <a:schemeClr val="bg2">
                    <a:lumMod val="75000"/>
                  </a:schemeClr>
                </a:solidFill>
              </a:rPr>
              <a:t>Contact</a:t>
            </a:r>
            <a:endParaRPr lang="id-ID" dirty="0"/>
          </a:p>
        </p:txBody>
      </p:sp>
      <p:cxnSp>
        <p:nvCxnSpPr>
          <p:cNvPr id="32" name="Straight Connector 31"/>
          <p:cNvCxnSpPr/>
          <p:nvPr/>
        </p:nvCxnSpPr>
        <p:spPr>
          <a:xfrm>
            <a:off x="7994829" y="1154824"/>
            <a:ext cx="0" cy="4970205"/>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29" name="Oval 28"/>
          <p:cNvSpPr>
            <a:spLocks noChangeAspect="1"/>
          </p:cNvSpPr>
          <p:nvPr/>
        </p:nvSpPr>
        <p:spPr>
          <a:xfrm>
            <a:off x="7922256" y="4460315"/>
            <a:ext cx="154800" cy="154800"/>
          </a:xfrm>
          <a:prstGeom prst="ellipse">
            <a:avLst/>
          </a:prstGeom>
          <a:solidFill>
            <a:srgbClr val="FFC000"/>
          </a:solidFill>
          <a:ln w="25400">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rgbClr val="FF0000"/>
              </a:solidFill>
            </a:endParaRPr>
          </a:p>
        </p:txBody>
      </p:sp>
      <p:sp>
        <p:nvSpPr>
          <p:cNvPr id="30" name="Oval 29"/>
          <p:cNvSpPr>
            <a:spLocks noChangeAspect="1"/>
          </p:cNvSpPr>
          <p:nvPr/>
        </p:nvSpPr>
        <p:spPr>
          <a:xfrm>
            <a:off x="7917429" y="5465004"/>
            <a:ext cx="154800" cy="154800"/>
          </a:xfrm>
          <a:prstGeom prst="ellipse">
            <a:avLst/>
          </a:prstGeom>
          <a:solidFill>
            <a:srgbClr val="FFC000"/>
          </a:solidFill>
          <a:ln w="25400">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rgbClr val="FF0000"/>
              </a:solidFill>
            </a:endParaRPr>
          </a:p>
        </p:txBody>
      </p:sp>
      <p:sp>
        <p:nvSpPr>
          <p:cNvPr id="38" name="TextBox 37"/>
          <p:cNvSpPr txBox="1"/>
          <p:nvPr/>
        </p:nvSpPr>
        <p:spPr>
          <a:xfrm>
            <a:off x="1212827" y="3512295"/>
            <a:ext cx="536699" cy="400110"/>
          </a:xfrm>
          <a:prstGeom prst="rect">
            <a:avLst/>
          </a:prstGeom>
          <a:noFill/>
        </p:spPr>
        <p:txBody>
          <a:bodyPr wrap="square" rtlCol="0">
            <a:spAutoFit/>
          </a:bodyPr>
          <a:lstStyle/>
          <a:p>
            <a:pPr algn="ctr"/>
            <a:r>
              <a:rPr lang="id-ID" sz="2000" dirty="0">
                <a:solidFill>
                  <a:srgbClr val="FFC000"/>
                </a:solidFill>
                <a:latin typeface="FontAwesome" pitchFamily="2" charset="0"/>
              </a:rPr>
              <a:t></a:t>
            </a:r>
          </a:p>
        </p:txBody>
      </p:sp>
      <p:sp>
        <p:nvSpPr>
          <p:cNvPr id="39" name="TextBox 38"/>
          <p:cNvSpPr txBox="1"/>
          <p:nvPr/>
        </p:nvSpPr>
        <p:spPr>
          <a:xfrm>
            <a:off x="3047449" y="3512295"/>
            <a:ext cx="536699" cy="400110"/>
          </a:xfrm>
          <a:prstGeom prst="rect">
            <a:avLst/>
          </a:prstGeom>
          <a:noFill/>
        </p:spPr>
        <p:txBody>
          <a:bodyPr wrap="square" rtlCol="0">
            <a:spAutoFit/>
          </a:bodyPr>
          <a:lstStyle/>
          <a:p>
            <a:pPr algn="ctr"/>
            <a:r>
              <a:rPr lang="id-ID" sz="2000" dirty="0">
                <a:solidFill>
                  <a:srgbClr val="FFC000"/>
                </a:solidFill>
                <a:latin typeface="FontAwesome" pitchFamily="2" charset="0"/>
              </a:rPr>
              <a:t></a:t>
            </a:r>
          </a:p>
        </p:txBody>
      </p:sp>
      <p:sp>
        <p:nvSpPr>
          <p:cNvPr id="40" name="TextBox 39"/>
          <p:cNvSpPr txBox="1"/>
          <p:nvPr/>
        </p:nvSpPr>
        <p:spPr>
          <a:xfrm>
            <a:off x="4627864" y="3506375"/>
            <a:ext cx="536699" cy="400110"/>
          </a:xfrm>
          <a:prstGeom prst="rect">
            <a:avLst/>
          </a:prstGeom>
          <a:noFill/>
        </p:spPr>
        <p:txBody>
          <a:bodyPr wrap="square" rtlCol="0">
            <a:spAutoFit/>
          </a:bodyPr>
          <a:lstStyle/>
          <a:p>
            <a:pPr algn="ctr"/>
            <a:r>
              <a:rPr lang="id-ID" sz="2000" dirty="0">
                <a:solidFill>
                  <a:srgbClr val="FFC000"/>
                </a:solidFill>
                <a:latin typeface="FontAwesome" pitchFamily="2" charset="0"/>
              </a:rPr>
              <a:t></a:t>
            </a:r>
          </a:p>
        </p:txBody>
      </p:sp>
      <p:sp>
        <p:nvSpPr>
          <p:cNvPr id="41" name="TextBox 40"/>
          <p:cNvSpPr txBox="1"/>
          <p:nvPr/>
        </p:nvSpPr>
        <p:spPr>
          <a:xfrm>
            <a:off x="8244762" y="4346568"/>
            <a:ext cx="536699" cy="400110"/>
          </a:xfrm>
          <a:prstGeom prst="rect">
            <a:avLst/>
          </a:prstGeom>
          <a:noFill/>
        </p:spPr>
        <p:txBody>
          <a:bodyPr wrap="square" rtlCol="0">
            <a:spAutoFit/>
          </a:bodyPr>
          <a:lstStyle/>
          <a:p>
            <a:pPr algn="ctr"/>
            <a:r>
              <a:rPr lang="id-ID" sz="2000" dirty="0">
                <a:solidFill>
                  <a:srgbClr val="FFC000"/>
                </a:solidFill>
                <a:latin typeface="FontAwesome" pitchFamily="2" charset="0"/>
              </a:rPr>
              <a:t></a:t>
            </a:r>
          </a:p>
        </p:txBody>
      </p:sp>
      <p:sp>
        <p:nvSpPr>
          <p:cNvPr id="42" name="TextBox 41"/>
          <p:cNvSpPr txBox="1"/>
          <p:nvPr/>
        </p:nvSpPr>
        <p:spPr>
          <a:xfrm>
            <a:off x="6616045" y="3510461"/>
            <a:ext cx="536699" cy="400110"/>
          </a:xfrm>
          <a:prstGeom prst="rect">
            <a:avLst/>
          </a:prstGeom>
          <a:noFill/>
        </p:spPr>
        <p:txBody>
          <a:bodyPr wrap="square" rtlCol="0">
            <a:spAutoFit/>
          </a:bodyPr>
          <a:lstStyle/>
          <a:p>
            <a:r>
              <a:rPr lang="id-ID" sz="2000" dirty="0">
                <a:solidFill>
                  <a:srgbClr val="FFC000"/>
                </a:solidFill>
                <a:latin typeface="FontAwesome" pitchFamily="2" charset="0"/>
              </a:rPr>
              <a:t></a:t>
            </a:r>
          </a:p>
        </p:txBody>
      </p:sp>
      <p:sp>
        <p:nvSpPr>
          <p:cNvPr id="43" name="TextBox 42"/>
          <p:cNvSpPr txBox="1"/>
          <p:nvPr/>
        </p:nvSpPr>
        <p:spPr>
          <a:xfrm>
            <a:off x="8308830" y="5342349"/>
            <a:ext cx="536699" cy="400110"/>
          </a:xfrm>
          <a:prstGeom prst="rect">
            <a:avLst/>
          </a:prstGeom>
          <a:noFill/>
        </p:spPr>
        <p:txBody>
          <a:bodyPr wrap="square" rtlCol="0">
            <a:spAutoFit/>
          </a:bodyPr>
          <a:lstStyle/>
          <a:p>
            <a:r>
              <a:rPr lang="id-ID" sz="2000" dirty="0">
                <a:solidFill>
                  <a:srgbClr val="FFC000"/>
                </a:solidFill>
                <a:latin typeface="FontAwesome" pitchFamily="2" charset="0"/>
              </a:rPr>
              <a:t></a:t>
            </a:r>
          </a:p>
        </p:txBody>
      </p:sp>
      <p:grpSp>
        <p:nvGrpSpPr>
          <p:cNvPr id="9" name="Group 8"/>
          <p:cNvGrpSpPr/>
          <p:nvPr/>
        </p:nvGrpSpPr>
        <p:grpSpPr>
          <a:xfrm>
            <a:off x="11438810" y="175818"/>
            <a:ext cx="542322" cy="662567"/>
            <a:chOff x="11438810" y="175818"/>
            <a:chExt cx="542322" cy="662567"/>
          </a:xfrm>
        </p:grpSpPr>
        <p:sp>
          <p:nvSpPr>
            <p:cNvPr id="4" name="Oval 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Oval 32"/>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extBox 7"/>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02</a:t>
              </a:r>
            </a:p>
          </p:txBody>
        </p:sp>
      </p:grpSp>
    </p:spTree>
  </p:cSld>
  <p:clrMapOvr>
    <a:masterClrMapping/>
  </p:clrMapOvr>
  <mc:AlternateContent xmlns:mc="http://schemas.openxmlformats.org/markup-compatibility/2006" xmlns:p14="http://schemas.microsoft.com/office/powerpoint/2010/main">
    <mc:Choice Requires="p14">
      <p:transition spd="slow" p14:dur="2000">
        <p:checker/>
        <p:sndAc>
          <p:stSnd>
            <p:snd r:embed="rId2" name="click.wav"/>
          </p:stSnd>
        </p:sndAc>
      </p:transition>
    </mc:Choice>
    <mc:Fallback xmlns="">
      <p:transition spd="slow">
        <p:checker/>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fltVal val="0"/>
                                          </p:val>
                                        </p:tav>
                                        <p:tav tm="100000">
                                          <p:val>
                                            <p:strVal val="#ppt_w"/>
                                          </p:val>
                                        </p:tav>
                                      </p:tavLst>
                                    </p:anim>
                                    <p:anim calcmode="lin" valueType="num">
                                      <p:cBhvr>
                                        <p:cTn id="8" dur="1000" fill="hold"/>
                                        <p:tgtEl>
                                          <p:spTgt spid="9"/>
                                        </p:tgtEl>
                                        <p:attrNameLst>
                                          <p:attrName>ppt_h</p:attrName>
                                        </p:attrNameLst>
                                      </p:cBhvr>
                                      <p:tavLst>
                                        <p:tav tm="0">
                                          <p:val>
                                            <p:fltVal val="0"/>
                                          </p:val>
                                        </p:tav>
                                        <p:tav tm="100000">
                                          <p:val>
                                            <p:strVal val="#ppt_h"/>
                                          </p:val>
                                        </p:tav>
                                      </p:tavLst>
                                    </p:anim>
                                    <p:anim calcmode="lin" valueType="num">
                                      <p:cBhvr>
                                        <p:cTn id="9" dur="1000" fill="hold"/>
                                        <p:tgtEl>
                                          <p:spTgt spid="9"/>
                                        </p:tgtEl>
                                        <p:attrNameLst>
                                          <p:attrName>style.rotation</p:attrName>
                                        </p:attrNameLst>
                                      </p:cBhvr>
                                      <p:tavLst>
                                        <p:tav tm="0">
                                          <p:val>
                                            <p:fltVal val="90"/>
                                          </p:val>
                                        </p:tav>
                                        <p:tav tm="100000">
                                          <p:val>
                                            <p:fltVal val="0"/>
                                          </p:val>
                                        </p:tav>
                                      </p:tavLst>
                                    </p:anim>
                                    <p:animEffect transition="in" filter="fade">
                                      <p:cBhvr>
                                        <p:cTn id="10" dur="1000"/>
                                        <p:tgtEl>
                                          <p:spTgt spid="9"/>
                                        </p:tgtEl>
                                      </p:cBhvr>
                                    </p:animEffect>
                                  </p:childTnLst>
                                </p:cTn>
                              </p:par>
                              <p:par>
                                <p:cTn id="11" presetID="31" presetClass="entr" presetSubtype="0" fill="hold" grpId="0" nodeType="withEffect">
                                  <p:stCondLst>
                                    <p:cond delay="1100"/>
                                  </p:stCondLst>
                                  <p:childTnLst>
                                    <p:set>
                                      <p:cBhvr>
                                        <p:cTn id="12" dur="1" fill="hold">
                                          <p:stCondLst>
                                            <p:cond delay="0"/>
                                          </p:stCondLst>
                                        </p:cTn>
                                        <p:tgtEl>
                                          <p:spTgt spid="5"/>
                                        </p:tgtEl>
                                        <p:attrNameLst>
                                          <p:attrName>style.visibility</p:attrName>
                                        </p:attrNameLst>
                                      </p:cBhvr>
                                      <p:to>
                                        <p:strVal val="visible"/>
                                      </p:to>
                                    </p:set>
                                    <p:anim calcmode="lin" valueType="num">
                                      <p:cBhvr>
                                        <p:cTn id="13" dur="500" fill="hold"/>
                                        <p:tgtEl>
                                          <p:spTgt spid="5"/>
                                        </p:tgtEl>
                                        <p:attrNameLst>
                                          <p:attrName>ppt_w</p:attrName>
                                        </p:attrNameLst>
                                      </p:cBhvr>
                                      <p:tavLst>
                                        <p:tav tm="0">
                                          <p:val>
                                            <p:fltVal val="0"/>
                                          </p:val>
                                        </p:tav>
                                        <p:tav tm="100000">
                                          <p:val>
                                            <p:strVal val="#ppt_w"/>
                                          </p:val>
                                        </p:tav>
                                      </p:tavLst>
                                    </p:anim>
                                    <p:anim calcmode="lin" valueType="num">
                                      <p:cBhvr>
                                        <p:cTn id="14" dur="500" fill="hold"/>
                                        <p:tgtEl>
                                          <p:spTgt spid="5"/>
                                        </p:tgtEl>
                                        <p:attrNameLst>
                                          <p:attrName>ppt_h</p:attrName>
                                        </p:attrNameLst>
                                      </p:cBhvr>
                                      <p:tavLst>
                                        <p:tav tm="0">
                                          <p:val>
                                            <p:fltVal val="0"/>
                                          </p:val>
                                        </p:tav>
                                        <p:tav tm="100000">
                                          <p:val>
                                            <p:strVal val="#ppt_h"/>
                                          </p:val>
                                        </p:tav>
                                      </p:tavLst>
                                    </p:anim>
                                    <p:anim calcmode="lin" valueType="num">
                                      <p:cBhvr>
                                        <p:cTn id="15" dur="500" fill="hold"/>
                                        <p:tgtEl>
                                          <p:spTgt spid="5"/>
                                        </p:tgtEl>
                                        <p:attrNameLst>
                                          <p:attrName>style.rotation</p:attrName>
                                        </p:attrNameLst>
                                      </p:cBhvr>
                                      <p:tavLst>
                                        <p:tav tm="0">
                                          <p:val>
                                            <p:fltVal val="90"/>
                                          </p:val>
                                        </p:tav>
                                        <p:tav tm="100000">
                                          <p:val>
                                            <p:fltVal val="0"/>
                                          </p:val>
                                        </p:tav>
                                      </p:tavLst>
                                    </p:anim>
                                    <p:animEffect transition="in" filter="fade">
                                      <p:cBhvr>
                                        <p:cTn id="16" dur="500"/>
                                        <p:tgtEl>
                                          <p:spTgt spid="5"/>
                                        </p:tgtEl>
                                      </p:cBhvr>
                                    </p:animEffect>
                                  </p:childTnLst>
                                </p:cTn>
                              </p:par>
                              <p:par>
                                <p:cTn id="17" presetID="22" presetClass="entr" presetSubtype="8" fill="hold" grpId="0" nodeType="withEffect">
                                  <p:stCondLst>
                                    <p:cond delay="1600"/>
                                  </p:stCondLst>
                                  <p:childTnLst>
                                    <p:set>
                                      <p:cBhvr>
                                        <p:cTn id="18" dur="1" fill="hold">
                                          <p:stCondLst>
                                            <p:cond delay="0"/>
                                          </p:stCondLst>
                                        </p:cTn>
                                        <p:tgtEl>
                                          <p:spTgt spid="2"/>
                                        </p:tgtEl>
                                        <p:attrNameLst>
                                          <p:attrName>style.visibility</p:attrName>
                                        </p:attrNameLst>
                                      </p:cBhvr>
                                      <p:to>
                                        <p:strVal val="visible"/>
                                      </p:to>
                                    </p:set>
                                    <p:animEffect transition="in" filter="wipe(left)">
                                      <p:cBhvr>
                                        <p:cTn id="19" dur="500"/>
                                        <p:tgtEl>
                                          <p:spTgt spid="2"/>
                                        </p:tgtEl>
                                      </p:cBhvr>
                                    </p:animEffect>
                                  </p:childTnLst>
                                </p:cTn>
                              </p:par>
                              <p:par>
                                <p:cTn id="20" presetID="22" presetClass="entr" presetSubtype="8" fill="hold" grpId="0" nodeType="withEffect">
                                  <p:stCondLst>
                                    <p:cond delay="2000"/>
                                  </p:stCondLst>
                                  <p:childTnLst>
                                    <p:set>
                                      <p:cBhvr>
                                        <p:cTn id="21" dur="1" fill="hold">
                                          <p:stCondLst>
                                            <p:cond delay="0"/>
                                          </p:stCondLst>
                                        </p:cTn>
                                        <p:tgtEl>
                                          <p:spTgt spid="6"/>
                                        </p:tgtEl>
                                        <p:attrNameLst>
                                          <p:attrName>style.visibility</p:attrName>
                                        </p:attrNameLst>
                                      </p:cBhvr>
                                      <p:to>
                                        <p:strVal val="visible"/>
                                      </p:to>
                                    </p:set>
                                    <p:animEffect transition="in" filter="wipe(left)">
                                      <p:cBhvr>
                                        <p:cTn id="22" dur="500"/>
                                        <p:tgtEl>
                                          <p:spTgt spid="6"/>
                                        </p:tgtEl>
                                      </p:cBhvr>
                                    </p:animEffect>
                                  </p:childTnLst>
                                </p:cTn>
                              </p:par>
                              <p:par>
                                <p:cTn id="23" presetID="31" presetClass="entr" presetSubtype="0" fill="hold" nodeType="withEffect">
                                  <p:stCondLst>
                                    <p:cond delay="2500"/>
                                  </p:stCondLst>
                                  <p:childTnLst>
                                    <p:set>
                                      <p:cBhvr>
                                        <p:cTn id="24" dur="1" fill="hold">
                                          <p:stCondLst>
                                            <p:cond delay="0"/>
                                          </p:stCondLst>
                                        </p:cTn>
                                        <p:tgtEl>
                                          <p:spTgt spid="32"/>
                                        </p:tgtEl>
                                        <p:attrNameLst>
                                          <p:attrName>style.visibility</p:attrName>
                                        </p:attrNameLst>
                                      </p:cBhvr>
                                      <p:to>
                                        <p:strVal val="visible"/>
                                      </p:to>
                                    </p:set>
                                    <p:anim calcmode="lin" valueType="num">
                                      <p:cBhvr>
                                        <p:cTn id="25" dur="1000" fill="hold"/>
                                        <p:tgtEl>
                                          <p:spTgt spid="32"/>
                                        </p:tgtEl>
                                        <p:attrNameLst>
                                          <p:attrName>ppt_w</p:attrName>
                                        </p:attrNameLst>
                                      </p:cBhvr>
                                      <p:tavLst>
                                        <p:tav tm="0">
                                          <p:val>
                                            <p:fltVal val="0"/>
                                          </p:val>
                                        </p:tav>
                                        <p:tav tm="100000">
                                          <p:val>
                                            <p:strVal val="#ppt_w"/>
                                          </p:val>
                                        </p:tav>
                                      </p:tavLst>
                                    </p:anim>
                                    <p:anim calcmode="lin" valueType="num">
                                      <p:cBhvr>
                                        <p:cTn id="26" dur="1000" fill="hold"/>
                                        <p:tgtEl>
                                          <p:spTgt spid="32"/>
                                        </p:tgtEl>
                                        <p:attrNameLst>
                                          <p:attrName>ppt_h</p:attrName>
                                        </p:attrNameLst>
                                      </p:cBhvr>
                                      <p:tavLst>
                                        <p:tav tm="0">
                                          <p:val>
                                            <p:fltVal val="0"/>
                                          </p:val>
                                        </p:tav>
                                        <p:tav tm="100000">
                                          <p:val>
                                            <p:strVal val="#ppt_h"/>
                                          </p:val>
                                        </p:tav>
                                      </p:tavLst>
                                    </p:anim>
                                    <p:anim calcmode="lin" valueType="num">
                                      <p:cBhvr>
                                        <p:cTn id="27" dur="1000" fill="hold"/>
                                        <p:tgtEl>
                                          <p:spTgt spid="32"/>
                                        </p:tgtEl>
                                        <p:attrNameLst>
                                          <p:attrName>style.rotation</p:attrName>
                                        </p:attrNameLst>
                                      </p:cBhvr>
                                      <p:tavLst>
                                        <p:tav tm="0">
                                          <p:val>
                                            <p:fltVal val="90"/>
                                          </p:val>
                                        </p:tav>
                                        <p:tav tm="100000">
                                          <p:val>
                                            <p:fltVal val="0"/>
                                          </p:val>
                                        </p:tav>
                                      </p:tavLst>
                                    </p:anim>
                                    <p:animEffect transition="in" filter="fade">
                                      <p:cBhvr>
                                        <p:cTn id="28" dur="1000"/>
                                        <p:tgtEl>
                                          <p:spTgt spid="32"/>
                                        </p:tgtEl>
                                      </p:cBhvr>
                                    </p:animEffect>
                                  </p:childTnLst>
                                </p:cTn>
                              </p:par>
                              <p:par>
                                <p:cTn id="29" presetID="22" presetClass="entr" presetSubtype="8" fill="hold" grpId="0" nodeType="withEffect">
                                  <p:stCondLst>
                                    <p:cond delay="3500"/>
                                  </p:stCondLst>
                                  <p:childTnLst>
                                    <p:set>
                                      <p:cBhvr>
                                        <p:cTn id="30" dur="1" fill="hold">
                                          <p:stCondLst>
                                            <p:cond delay="0"/>
                                          </p:stCondLst>
                                        </p:cTn>
                                        <p:tgtEl>
                                          <p:spTgt spid="29"/>
                                        </p:tgtEl>
                                        <p:attrNameLst>
                                          <p:attrName>style.visibility</p:attrName>
                                        </p:attrNameLst>
                                      </p:cBhvr>
                                      <p:to>
                                        <p:strVal val="visible"/>
                                      </p:to>
                                    </p:set>
                                    <p:animEffect transition="in" filter="wipe(left)">
                                      <p:cBhvr>
                                        <p:cTn id="31" dur="500"/>
                                        <p:tgtEl>
                                          <p:spTgt spid="29"/>
                                        </p:tgtEl>
                                      </p:cBhvr>
                                    </p:animEffect>
                                  </p:childTnLst>
                                </p:cTn>
                              </p:par>
                              <p:par>
                                <p:cTn id="32" presetID="22" presetClass="entr" presetSubtype="8" fill="hold" grpId="0" nodeType="withEffect">
                                  <p:stCondLst>
                                    <p:cond delay="3800"/>
                                  </p:stCondLst>
                                  <p:childTnLst>
                                    <p:set>
                                      <p:cBhvr>
                                        <p:cTn id="33" dur="1" fill="hold">
                                          <p:stCondLst>
                                            <p:cond delay="0"/>
                                          </p:stCondLst>
                                        </p:cTn>
                                        <p:tgtEl>
                                          <p:spTgt spid="41"/>
                                        </p:tgtEl>
                                        <p:attrNameLst>
                                          <p:attrName>style.visibility</p:attrName>
                                        </p:attrNameLst>
                                      </p:cBhvr>
                                      <p:to>
                                        <p:strVal val="visible"/>
                                      </p:to>
                                    </p:set>
                                    <p:animEffect transition="in" filter="wipe(left)">
                                      <p:cBhvr>
                                        <p:cTn id="34" dur="500"/>
                                        <p:tgtEl>
                                          <p:spTgt spid="41"/>
                                        </p:tgtEl>
                                      </p:cBhvr>
                                    </p:animEffect>
                                  </p:childTnLst>
                                </p:cTn>
                              </p:par>
                              <p:par>
                                <p:cTn id="35" presetID="22" presetClass="entr" presetSubtype="8" fill="hold" grpId="0" nodeType="withEffect">
                                  <p:stCondLst>
                                    <p:cond delay="4000"/>
                                  </p:stCondLst>
                                  <p:childTnLst>
                                    <p:set>
                                      <p:cBhvr>
                                        <p:cTn id="36" dur="1" fill="hold">
                                          <p:stCondLst>
                                            <p:cond delay="0"/>
                                          </p:stCondLst>
                                        </p:cTn>
                                        <p:tgtEl>
                                          <p:spTgt spid="27"/>
                                        </p:tgtEl>
                                        <p:attrNameLst>
                                          <p:attrName>style.visibility</p:attrName>
                                        </p:attrNameLst>
                                      </p:cBhvr>
                                      <p:to>
                                        <p:strVal val="visible"/>
                                      </p:to>
                                    </p:set>
                                    <p:animEffect transition="in" filter="wipe(left)">
                                      <p:cBhvr>
                                        <p:cTn id="37" dur="500"/>
                                        <p:tgtEl>
                                          <p:spTgt spid="27"/>
                                        </p:tgtEl>
                                      </p:cBhvr>
                                    </p:animEffect>
                                  </p:childTnLst>
                                </p:cTn>
                              </p:par>
                              <p:par>
                                <p:cTn id="38" presetID="22" presetClass="entr" presetSubtype="8" fill="hold" grpId="0" nodeType="withEffect">
                                  <p:stCondLst>
                                    <p:cond delay="4500"/>
                                  </p:stCondLst>
                                  <p:childTnLst>
                                    <p:set>
                                      <p:cBhvr>
                                        <p:cTn id="39" dur="1" fill="hold">
                                          <p:stCondLst>
                                            <p:cond delay="0"/>
                                          </p:stCondLst>
                                        </p:cTn>
                                        <p:tgtEl>
                                          <p:spTgt spid="30"/>
                                        </p:tgtEl>
                                        <p:attrNameLst>
                                          <p:attrName>style.visibility</p:attrName>
                                        </p:attrNameLst>
                                      </p:cBhvr>
                                      <p:to>
                                        <p:strVal val="visible"/>
                                      </p:to>
                                    </p:set>
                                    <p:animEffect transition="in" filter="wipe(left)">
                                      <p:cBhvr>
                                        <p:cTn id="40" dur="500"/>
                                        <p:tgtEl>
                                          <p:spTgt spid="30"/>
                                        </p:tgtEl>
                                      </p:cBhvr>
                                    </p:animEffect>
                                  </p:childTnLst>
                                </p:cTn>
                              </p:par>
                              <p:par>
                                <p:cTn id="41" presetID="22" presetClass="entr" presetSubtype="8" fill="hold" grpId="0" nodeType="withEffect">
                                  <p:stCondLst>
                                    <p:cond delay="480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500"/>
                                        <p:tgtEl>
                                          <p:spTgt spid="43"/>
                                        </p:tgtEl>
                                      </p:cBhvr>
                                    </p:animEffect>
                                  </p:childTnLst>
                                </p:cTn>
                              </p:par>
                              <p:par>
                                <p:cTn id="44" presetID="22" presetClass="entr" presetSubtype="8" fill="hold" grpId="0" nodeType="withEffect">
                                  <p:stCondLst>
                                    <p:cond delay="5000"/>
                                  </p:stCondLst>
                                  <p:childTnLst>
                                    <p:set>
                                      <p:cBhvr>
                                        <p:cTn id="45" dur="1" fill="hold">
                                          <p:stCondLst>
                                            <p:cond delay="0"/>
                                          </p:stCondLst>
                                        </p:cTn>
                                        <p:tgtEl>
                                          <p:spTgt spid="28"/>
                                        </p:tgtEl>
                                        <p:attrNameLst>
                                          <p:attrName>style.visibility</p:attrName>
                                        </p:attrNameLst>
                                      </p:cBhvr>
                                      <p:to>
                                        <p:strVal val="visible"/>
                                      </p:to>
                                    </p:set>
                                    <p:animEffect transition="in" filter="wipe(left)">
                                      <p:cBhvr>
                                        <p:cTn id="46" dur="500"/>
                                        <p:tgtEl>
                                          <p:spTgt spid="28"/>
                                        </p:tgtEl>
                                      </p:cBhvr>
                                    </p:animEffect>
                                  </p:childTnLst>
                                </p:cTn>
                              </p:par>
                              <p:par>
                                <p:cTn id="47" presetID="31" presetClass="entr" presetSubtype="0" fill="hold" nodeType="withEffect">
                                  <p:stCondLst>
                                    <p:cond delay="5500"/>
                                  </p:stCondLst>
                                  <p:childTnLst>
                                    <p:set>
                                      <p:cBhvr>
                                        <p:cTn id="48" dur="1" fill="hold">
                                          <p:stCondLst>
                                            <p:cond delay="0"/>
                                          </p:stCondLst>
                                        </p:cTn>
                                        <p:tgtEl>
                                          <p:spTgt spid="10"/>
                                        </p:tgtEl>
                                        <p:attrNameLst>
                                          <p:attrName>style.visibility</p:attrName>
                                        </p:attrNameLst>
                                      </p:cBhvr>
                                      <p:to>
                                        <p:strVal val="visible"/>
                                      </p:to>
                                    </p:set>
                                    <p:anim calcmode="lin" valueType="num">
                                      <p:cBhvr>
                                        <p:cTn id="49" dur="1000" fill="hold"/>
                                        <p:tgtEl>
                                          <p:spTgt spid="10"/>
                                        </p:tgtEl>
                                        <p:attrNameLst>
                                          <p:attrName>ppt_w</p:attrName>
                                        </p:attrNameLst>
                                      </p:cBhvr>
                                      <p:tavLst>
                                        <p:tav tm="0">
                                          <p:val>
                                            <p:fltVal val="0"/>
                                          </p:val>
                                        </p:tav>
                                        <p:tav tm="100000">
                                          <p:val>
                                            <p:strVal val="#ppt_w"/>
                                          </p:val>
                                        </p:tav>
                                      </p:tavLst>
                                    </p:anim>
                                    <p:anim calcmode="lin" valueType="num">
                                      <p:cBhvr>
                                        <p:cTn id="50" dur="1000" fill="hold"/>
                                        <p:tgtEl>
                                          <p:spTgt spid="10"/>
                                        </p:tgtEl>
                                        <p:attrNameLst>
                                          <p:attrName>ppt_h</p:attrName>
                                        </p:attrNameLst>
                                      </p:cBhvr>
                                      <p:tavLst>
                                        <p:tav tm="0">
                                          <p:val>
                                            <p:fltVal val="0"/>
                                          </p:val>
                                        </p:tav>
                                        <p:tav tm="100000">
                                          <p:val>
                                            <p:strVal val="#ppt_h"/>
                                          </p:val>
                                        </p:tav>
                                      </p:tavLst>
                                    </p:anim>
                                    <p:anim calcmode="lin" valueType="num">
                                      <p:cBhvr>
                                        <p:cTn id="51" dur="1000" fill="hold"/>
                                        <p:tgtEl>
                                          <p:spTgt spid="10"/>
                                        </p:tgtEl>
                                        <p:attrNameLst>
                                          <p:attrName>style.rotation</p:attrName>
                                        </p:attrNameLst>
                                      </p:cBhvr>
                                      <p:tavLst>
                                        <p:tav tm="0">
                                          <p:val>
                                            <p:fltVal val="90"/>
                                          </p:val>
                                        </p:tav>
                                        <p:tav tm="100000">
                                          <p:val>
                                            <p:fltVal val="0"/>
                                          </p:val>
                                        </p:tav>
                                      </p:tavLst>
                                    </p:anim>
                                    <p:animEffect transition="in" filter="fade">
                                      <p:cBhvr>
                                        <p:cTn id="52" dur="1000"/>
                                        <p:tgtEl>
                                          <p:spTgt spid="10"/>
                                        </p:tgtEl>
                                      </p:cBhvr>
                                    </p:animEffect>
                                  </p:childTnLst>
                                </p:cTn>
                              </p:par>
                              <p:par>
                                <p:cTn id="53" presetID="22" presetClass="entr" presetSubtype="1" fill="hold" grpId="0" nodeType="withEffect">
                                  <p:stCondLst>
                                    <p:cond delay="6400"/>
                                  </p:stCondLst>
                                  <p:childTnLst>
                                    <p:set>
                                      <p:cBhvr>
                                        <p:cTn id="54" dur="1" fill="hold">
                                          <p:stCondLst>
                                            <p:cond delay="0"/>
                                          </p:stCondLst>
                                        </p:cTn>
                                        <p:tgtEl>
                                          <p:spTgt spid="7"/>
                                        </p:tgtEl>
                                        <p:attrNameLst>
                                          <p:attrName>style.visibility</p:attrName>
                                        </p:attrNameLst>
                                      </p:cBhvr>
                                      <p:to>
                                        <p:strVal val="visible"/>
                                      </p:to>
                                    </p:set>
                                    <p:animEffect transition="in" filter="wipe(up)">
                                      <p:cBhvr>
                                        <p:cTn id="55" dur="500"/>
                                        <p:tgtEl>
                                          <p:spTgt spid="7"/>
                                        </p:tgtEl>
                                      </p:cBhvr>
                                    </p:animEffect>
                                  </p:childTnLst>
                                </p:cTn>
                              </p:par>
                              <p:par>
                                <p:cTn id="56" presetID="22" presetClass="entr" presetSubtype="1" fill="hold" grpId="0" nodeType="withEffect">
                                  <p:stCondLst>
                                    <p:cond delay="6700"/>
                                  </p:stCondLst>
                                  <p:childTnLst>
                                    <p:set>
                                      <p:cBhvr>
                                        <p:cTn id="57" dur="1" fill="hold">
                                          <p:stCondLst>
                                            <p:cond delay="0"/>
                                          </p:stCondLst>
                                        </p:cTn>
                                        <p:tgtEl>
                                          <p:spTgt spid="42"/>
                                        </p:tgtEl>
                                        <p:attrNameLst>
                                          <p:attrName>style.visibility</p:attrName>
                                        </p:attrNameLst>
                                      </p:cBhvr>
                                      <p:to>
                                        <p:strVal val="visible"/>
                                      </p:to>
                                    </p:set>
                                    <p:animEffect transition="in" filter="wipe(up)">
                                      <p:cBhvr>
                                        <p:cTn id="58" dur="500"/>
                                        <p:tgtEl>
                                          <p:spTgt spid="42"/>
                                        </p:tgtEl>
                                      </p:cBhvr>
                                    </p:animEffect>
                                  </p:childTnLst>
                                </p:cTn>
                              </p:par>
                              <p:par>
                                <p:cTn id="59" presetID="22" presetClass="entr" presetSubtype="1" fill="hold" grpId="0" nodeType="withEffect">
                                  <p:stCondLst>
                                    <p:cond delay="7000"/>
                                  </p:stCondLst>
                                  <p:childTnLst>
                                    <p:set>
                                      <p:cBhvr>
                                        <p:cTn id="60" dur="1" fill="hold">
                                          <p:stCondLst>
                                            <p:cond delay="0"/>
                                          </p:stCondLst>
                                        </p:cTn>
                                        <p:tgtEl>
                                          <p:spTgt spid="26"/>
                                        </p:tgtEl>
                                        <p:attrNameLst>
                                          <p:attrName>style.visibility</p:attrName>
                                        </p:attrNameLst>
                                      </p:cBhvr>
                                      <p:to>
                                        <p:strVal val="visible"/>
                                      </p:to>
                                    </p:set>
                                    <p:animEffect transition="in" filter="wipe(up)">
                                      <p:cBhvr>
                                        <p:cTn id="61" dur="500"/>
                                        <p:tgtEl>
                                          <p:spTgt spid="26"/>
                                        </p:tgtEl>
                                      </p:cBhvr>
                                    </p:animEffect>
                                  </p:childTnLst>
                                </p:cTn>
                              </p:par>
                              <p:par>
                                <p:cTn id="62" presetID="22" presetClass="entr" presetSubtype="1" fill="hold" grpId="0" nodeType="withEffect">
                                  <p:stCondLst>
                                    <p:cond delay="7500"/>
                                  </p:stCondLst>
                                  <p:childTnLst>
                                    <p:set>
                                      <p:cBhvr>
                                        <p:cTn id="63" dur="1" fill="hold">
                                          <p:stCondLst>
                                            <p:cond delay="0"/>
                                          </p:stCondLst>
                                        </p:cTn>
                                        <p:tgtEl>
                                          <p:spTgt spid="15"/>
                                        </p:tgtEl>
                                        <p:attrNameLst>
                                          <p:attrName>style.visibility</p:attrName>
                                        </p:attrNameLst>
                                      </p:cBhvr>
                                      <p:to>
                                        <p:strVal val="visible"/>
                                      </p:to>
                                    </p:set>
                                    <p:animEffect transition="in" filter="wipe(up)">
                                      <p:cBhvr>
                                        <p:cTn id="64" dur="500"/>
                                        <p:tgtEl>
                                          <p:spTgt spid="15"/>
                                        </p:tgtEl>
                                      </p:cBhvr>
                                    </p:animEffect>
                                  </p:childTnLst>
                                </p:cTn>
                              </p:par>
                              <p:par>
                                <p:cTn id="65" presetID="22" presetClass="entr" presetSubtype="1" fill="hold" grpId="0" nodeType="withEffect">
                                  <p:stCondLst>
                                    <p:cond delay="7800"/>
                                  </p:stCondLst>
                                  <p:childTnLst>
                                    <p:set>
                                      <p:cBhvr>
                                        <p:cTn id="66" dur="1" fill="hold">
                                          <p:stCondLst>
                                            <p:cond delay="0"/>
                                          </p:stCondLst>
                                        </p:cTn>
                                        <p:tgtEl>
                                          <p:spTgt spid="40"/>
                                        </p:tgtEl>
                                        <p:attrNameLst>
                                          <p:attrName>style.visibility</p:attrName>
                                        </p:attrNameLst>
                                      </p:cBhvr>
                                      <p:to>
                                        <p:strVal val="visible"/>
                                      </p:to>
                                    </p:set>
                                    <p:animEffect transition="in" filter="wipe(up)">
                                      <p:cBhvr>
                                        <p:cTn id="67" dur="500"/>
                                        <p:tgtEl>
                                          <p:spTgt spid="40"/>
                                        </p:tgtEl>
                                      </p:cBhvr>
                                    </p:animEffect>
                                  </p:childTnLst>
                                </p:cTn>
                              </p:par>
                              <p:par>
                                <p:cTn id="68" presetID="22" presetClass="entr" presetSubtype="1" fill="hold" grpId="0" nodeType="withEffect">
                                  <p:stCondLst>
                                    <p:cond delay="8200"/>
                                  </p:stCondLst>
                                  <p:childTnLst>
                                    <p:set>
                                      <p:cBhvr>
                                        <p:cTn id="69" dur="1" fill="hold">
                                          <p:stCondLst>
                                            <p:cond delay="0"/>
                                          </p:stCondLst>
                                        </p:cTn>
                                        <p:tgtEl>
                                          <p:spTgt spid="24"/>
                                        </p:tgtEl>
                                        <p:attrNameLst>
                                          <p:attrName>style.visibility</p:attrName>
                                        </p:attrNameLst>
                                      </p:cBhvr>
                                      <p:to>
                                        <p:strVal val="visible"/>
                                      </p:to>
                                    </p:set>
                                    <p:animEffect transition="in" filter="wipe(up)">
                                      <p:cBhvr>
                                        <p:cTn id="70" dur="500"/>
                                        <p:tgtEl>
                                          <p:spTgt spid="24"/>
                                        </p:tgtEl>
                                      </p:cBhvr>
                                    </p:animEffect>
                                  </p:childTnLst>
                                </p:cTn>
                              </p:par>
                              <p:par>
                                <p:cTn id="71" presetID="22" presetClass="entr" presetSubtype="1" fill="hold" grpId="0" nodeType="withEffect">
                                  <p:stCondLst>
                                    <p:cond delay="8700"/>
                                  </p:stCondLst>
                                  <p:childTnLst>
                                    <p:set>
                                      <p:cBhvr>
                                        <p:cTn id="72" dur="1" fill="hold">
                                          <p:stCondLst>
                                            <p:cond delay="0"/>
                                          </p:stCondLst>
                                        </p:cTn>
                                        <p:tgtEl>
                                          <p:spTgt spid="16"/>
                                        </p:tgtEl>
                                        <p:attrNameLst>
                                          <p:attrName>style.visibility</p:attrName>
                                        </p:attrNameLst>
                                      </p:cBhvr>
                                      <p:to>
                                        <p:strVal val="visible"/>
                                      </p:to>
                                    </p:set>
                                    <p:animEffect transition="in" filter="wipe(up)">
                                      <p:cBhvr>
                                        <p:cTn id="73" dur="500"/>
                                        <p:tgtEl>
                                          <p:spTgt spid="16"/>
                                        </p:tgtEl>
                                      </p:cBhvr>
                                    </p:animEffect>
                                  </p:childTnLst>
                                </p:cTn>
                              </p:par>
                              <p:par>
                                <p:cTn id="74" presetID="22" presetClass="entr" presetSubtype="1" fill="hold" grpId="0" nodeType="withEffect">
                                  <p:stCondLst>
                                    <p:cond delay="9100"/>
                                  </p:stCondLst>
                                  <p:childTnLst>
                                    <p:set>
                                      <p:cBhvr>
                                        <p:cTn id="75" dur="1" fill="hold">
                                          <p:stCondLst>
                                            <p:cond delay="0"/>
                                          </p:stCondLst>
                                        </p:cTn>
                                        <p:tgtEl>
                                          <p:spTgt spid="39"/>
                                        </p:tgtEl>
                                        <p:attrNameLst>
                                          <p:attrName>style.visibility</p:attrName>
                                        </p:attrNameLst>
                                      </p:cBhvr>
                                      <p:to>
                                        <p:strVal val="visible"/>
                                      </p:to>
                                    </p:set>
                                    <p:animEffect transition="in" filter="wipe(up)">
                                      <p:cBhvr>
                                        <p:cTn id="76" dur="500"/>
                                        <p:tgtEl>
                                          <p:spTgt spid="39"/>
                                        </p:tgtEl>
                                      </p:cBhvr>
                                    </p:animEffect>
                                  </p:childTnLst>
                                </p:cTn>
                              </p:par>
                              <p:par>
                                <p:cTn id="77" presetID="22" presetClass="entr" presetSubtype="1" fill="hold" grpId="0" nodeType="withEffect">
                                  <p:stCondLst>
                                    <p:cond delay="9400"/>
                                  </p:stCondLst>
                                  <p:childTnLst>
                                    <p:set>
                                      <p:cBhvr>
                                        <p:cTn id="78" dur="1" fill="hold">
                                          <p:stCondLst>
                                            <p:cond delay="0"/>
                                          </p:stCondLst>
                                        </p:cTn>
                                        <p:tgtEl>
                                          <p:spTgt spid="23"/>
                                        </p:tgtEl>
                                        <p:attrNameLst>
                                          <p:attrName>style.visibility</p:attrName>
                                        </p:attrNameLst>
                                      </p:cBhvr>
                                      <p:to>
                                        <p:strVal val="visible"/>
                                      </p:to>
                                    </p:set>
                                    <p:animEffect transition="in" filter="wipe(up)">
                                      <p:cBhvr>
                                        <p:cTn id="79" dur="500"/>
                                        <p:tgtEl>
                                          <p:spTgt spid="23"/>
                                        </p:tgtEl>
                                      </p:cBhvr>
                                    </p:animEffect>
                                  </p:childTnLst>
                                </p:cTn>
                              </p:par>
                              <p:par>
                                <p:cTn id="80" presetID="22" presetClass="entr" presetSubtype="1" fill="hold" grpId="0" nodeType="withEffect">
                                  <p:stCondLst>
                                    <p:cond delay="9900"/>
                                  </p:stCondLst>
                                  <p:childTnLst>
                                    <p:set>
                                      <p:cBhvr>
                                        <p:cTn id="81" dur="1" fill="hold">
                                          <p:stCondLst>
                                            <p:cond delay="0"/>
                                          </p:stCondLst>
                                        </p:cTn>
                                        <p:tgtEl>
                                          <p:spTgt spid="17"/>
                                        </p:tgtEl>
                                        <p:attrNameLst>
                                          <p:attrName>style.visibility</p:attrName>
                                        </p:attrNameLst>
                                      </p:cBhvr>
                                      <p:to>
                                        <p:strVal val="visible"/>
                                      </p:to>
                                    </p:set>
                                    <p:animEffect transition="in" filter="wipe(up)">
                                      <p:cBhvr>
                                        <p:cTn id="82" dur="500"/>
                                        <p:tgtEl>
                                          <p:spTgt spid="17"/>
                                        </p:tgtEl>
                                      </p:cBhvr>
                                    </p:animEffect>
                                  </p:childTnLst>
                                </p:cTn>
                              </p:par>
                              <p:par>
                                <p:cTn id="83" presetID="22" presetClass="entr" presetSubtype="1" fill="hold" grpId="0" nodeType="withEffect">
                                  <p:stCondLst>
                                    <p:cond delay="10200"/>
                                  </p:stCondLst>
                                  <p:childTnLst>
                                    <p:set>
                                      <p:cBhvr>
                                        <p:cTn id="84" dur="1" fill="hold">
                                          <p:stCondLst>
                                            <p:cond delay="0"/>
                                          </p:stCondLst>
                                        </p:cTn>
                                        <p:tgtEl>
                                          <p:spTgt spid="38"/>
                                        </p:tgtEl>
                                        <p:attrNameLst>
                                          <p:attrName>style.visibility</p:attrName>
                                        </p:attrNameLst>
                                      </p:cBhvr>
                                      <p:to>
                                        <p:strVal val="visible"/>
                                      </p:to>
                                    </p:set>
                                    <p:animEffect transition="in" filter="wipe(up)">
                                      <p:cBhvr>
                                        <p:cTn id="85" dur="500"/>
                                        <p:tgtEl>
                                          <p:spTgt spid="38"/>
                                        </p:tgtEl>
                                      </p:cBhvr>
                                    </p:animEffect>
                                  </p:childTnLst>
                                </p:cTn>
                              </p:par>
                              <p:par>
                                <p:cTn id="86" presetID="22" presetClass="entr" presetSubtype="1" fill="hold" grpId="0" nodeType="withEffect">
                                  <p:stCondLst>
                                    <p:cond delay="10600"/>
                                  </p:stCondLst>
                                  <p:childTnLst>
                                    <p:set>
                                      <p:cBhvr>
                                        <p:cTn id="87" dur="1" fill="hold">
                                          <p:stCondLst>
                                            <p:cond delay="0"/>
                                          </p:stCondLst>
                                        </p:cTn>
                                        <p:tgtEl>
                                          <p:spTgt spid="22"/>
                                        </p:tgtEl>
                                        <p:attrNameLst>
                                          <p:attrName>style.visibility</p:attrName>
                                        </p:attrNameLst>
                                      </p:cBhvr>
                                      <p:to>
                                        <p:strVal val="visible"/>
                                      </p:to>
                                    </p:set>
                                    <p:animEffect transition="in" filter="wipe(up)">
                                      <p:cBhvr>
                                        <p:cTn id="88"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P spid="6" grpId="0"/>
      <p:bldP spid="7" grpId="0" animBg="1"/>
      <p:bldP spid="15" grpId="0" animBg="1"/>
      <p:bldP spid="16" grpId="0" animBg="1"/>
      <p:bldP spid="17" grpId="0" animBg="1"/>
      <p:bldP spid="22" grpId="0"/>
      <p:bldP spid="23" grpId="0"/>
      <p:bldP spid="24" grpId="0"/>
      <p:bldP spid="26" grpId="0"/>
      <p:bldP spid="27" grpId="0"/>
      <p:bldP spid="28" grpId="0"/>
      <p:bldP spid="29" grpId="0" animBg="1"/>
      <p:bldP spid="30" grpId="0" animBg="1"/>
      <p:bldP spid="38" grpId="0"/>
      <p:bldP spid="39" grpId="0"/>
      <p:bldP spid="40" grpId="0"/>
      <p:bldP spid="41" grpId="0"/>
      <p:bldP spid="42" grpId="0"/>
      <p:bldP spid="43"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750102" y="1915877"/>
            <a:ext cx="1492777" cy="3184494"/>
            <a:chOff x="1750102" y="1915877"/>
            <a:chExt cx="1492777" cy="3184494"/>
          </a:xfrm>
        </p:grpSpPr>
        <p:sp>
          <p:nvSpPr>
            <p:cNvPr id="104" name="Freeform 7"/>
            <p:cNvSpPr/>
            <p:nvPr/>
          </p:nvSpPr>
          <p:spPr bwMode="auto">
            <a:xfrm>
              <a:off x="1750102" y="3551167"/>
              <a:ext cx="1492777" cy="961382"/>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accent1"/>
            </a:solidFill>
            <a:ln>
              <a:noFill/>
            </a:ln>
          </p:spPr>
          <p:txBody>
            <a:bodyPr vert="horz" wrap="square" lIns="91440" tIns="45720" rIns="91440" bIns="45720" numCol="1" anchor="t" anchorCtr="0" compatLnSpc="1"/>
            <a:lstStyle/>
            <a:p>
              <a:endParaRPr lang="en-US"/>
            </a:p>
          </p:txBody>
        </p:sp>
        <p:sp>
          <p:nvSpPr>
            <p:cNvPr id="125" name="TextBox 124"/>
            <p:cNvSpPr txBox="1"/>
            <p:nvPr/>
          </p:nvSpPr>
          <p:spPr>
            <a:xfrm>
              <a:off x="1833701" y="4761817"/>
              <a:ext cx="1149890" cy="338554"/>
            </a:xfrm>
            <a:prstGeom prst="rect">
              <a:avLst/>
            </a:prstGeom>
            <a:noFill/>
          </p:spPr>
          <p:txBody>
            <a:bodyPr wrap="square" rtlCol="0">
              <a:spAutoFit/>
            </a:bodyPr>
            <a:lstStyle/>
            <a:p>
              <a:pPr algn="ctr"/>
              <a:r>
                <a:rPr lang="id-ID" sz="1600" i="1" dirty="0">
                  <a:solidFill>
                    <a:schemeClr val="bg2">
                      <a:lumMod val="50000"/>
                    </a:schemeClr>
                  </a:solidFill>
                </a:rPr>
                <a:t>Facebook</a:t>
              </a:r>
            </a:p>
          </p:txBody>
        </p:sp>
        <p:sp>
          <p:nvSpPr>
            <p:cNvPr id="8" name="TextBox 7"/>
            <p:cNvSpPr txBox="1"/>
            <p:nvPr/>
          </p:nvSpPr>
          <p:spPr>
            <a:xfrm>
              <a:off x="2319137" y="1915877"/>
              <a:ext cx="354705" cy="400110"/>
            </a:xfrm>
            <a:prstGeom prst="rect">
              <a:avLst/>
            </a:prstGeom>
            <a:noFill/>
          </p:spPr>
          <p:txBody>
            <a:bodyPr wrap="square" rtlCol="0">
              <a:spAutoFit/>
            </a:bodyPr>
            <a:lstStyle/>
            <a:p>
              <a:pPr algn="ctr"/>
              <a:r>
                <a:rPr lang="id-ID" sz="2000" dirty="0">
                  <a:solidFill>
                    <a:schemeClr val="accent1"/>
                  </a:solidFill>
                  <a:latin typeface="FontAwesome" pitchFamily="2" charset="0"/>
                </a:rPr>
                <a:t></a:t>
              </a:r>
            </a:p>
          </p:txBody>
        </p:sp>
        <p:cxnSp>
          <p:nvCxnSpPr>
            <p:cNvPr id="138" name="Straight Connector 137"/>
            <p:cNvCxnSpPr/>
            <p:nvPr/>
          </p:nvCxnSpPr>
          <p:spPr>
            <a:xfrm rot="5400000" flipV="1">
              <a:off x="1996099" y="2845896"/>
              <a:ext cx="1017096"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3" name="Group 2"/>
          <p:cNvGrpSpPr/>
          <p:nvPr/>
        </p:nvGrpSpPr>
        <p:grpSpPr>
          <a:xfrm>
            <a:off x="2762594" y="1915877"/>
            <a:ext cx="1492777" cy="3178371"/>
            <a:chOff x="2762594" y="1915877"/>
            <a:chExt cx="1492777" cy="3178371"/>
          </a:xfrm>
        </p:grpSpPr>
        <p:sp>
          <p:nvSpPr>
            <p:cNvPr id="105" name="Freeform 7"/>
            <p:cNvSpPr/>
            <p:nvPr/>
          </p:nvSpPr>
          <p:spPr bwMode="auto">
            <a:xfrm>
              <a:off x="2762594" y="3074873"/>
              <a:ext cx="1492777" cy="1437675"/>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tx1">
                <a:lumMod val="75000"/>
                <a:lumOff val="25000"/>
              </a:schemeClr>
            </a:solidFill>
            <a:ln>
              <a:noFill/>
            </a:ln>
          </p:spPr>
          <p:txBody>
            <a:bodyPr vert="horz" wrap="square" lIns="91440" tIns="45720" rIns="91440" bIns="45720" numCol="1" anchor="t" anchorCtr="0" compatLnSpc="1"/>
            <a:lstStyle/>
            <a:p>
              <a:endParaRPr lang="en-US"/>
            </a:p>
          </p:txBody>
        </p:sp>
        <p:sp>
          <p:nvSpPr>
            <p:cNvPr id="126" name="TextBox 125"/>
            <p:cNvSpPr txBox="1"/>
            <p:nvPr/>
          </p:nvSpPr>
          <p:spPr>
            <a:xfrm>
              <a:off x="2894820" y="4755694"/>
              <a:ext cx="1149890" cy="338554"/>
            </a:xfrm>
            <a:prstGeom prst="rect">
              <a:avLst/>
            </a:prstGeom>
            <a:noFill/>
          </p:spPr>
          <p:txBody>
            <a:bodyPr wrap="square" rtlCol="0">
              <a:spAutoFit/>
            </a:bodyPr>
            <a:lstStyle/>
            <a:p>
              <a:pPr algn="ctr"/>
              <a:r>
                <a:rPr lang="id-ID" sz="1600" i="1" dirty="0">
                  <a:solidFill>
                    <a:schemeClr val="bg2">
                      <a:lumMod val="50000"/>
                    </a:schemeClr>
                  </a:solidFill>
                </a:rPr>
                <a:t>Linked</a:t>
              </a:r>
            </a:p>
          </p:txBody>
        </p:sp>
        <p:sp>
          <p:nvSpPr>
            <p:cNvPr id="132" name="TextBox 131"/>
            <p:cNvSpPr txBox="1"/>
            <p:nvPr/>
          </p:nvSpPr>
          <p:spPr>
            <a:xfrm>
              <a:off x="3327065" y="1915877"/>
              <a:ext cx="354705" cy="400110"/>
            </a:xfrm>
            <a:prstGeom prst="rect">
              <a:avLst/>
            </a:prstGeom>
            <a:noFill/>
          </p:spPr>
          <p:txBody>
            <a:bodyPr wrap="square" rtlCol="0">
              <a:spAutoFit/>
            </a:bodyPr>
            <a:lstStyle/>
            <a:p>
              <a:pPr algn="ctr"/>
              <a:r>
                <a:rPr lang="id-ID" sz="2000" dirty="0">
                  <a:solidFill>
                    <a:schemeClr val="bg2">
                      <a:lumMod val="25000"/>
                    </a:schemeClr>
                  </a:solidFill>
                  <a:latin typeface="FontAwesome" pitchFamily="2" charset="0"/>
                </a:rPr>
                <a:t></a:t>
              </a:r>
            </a:p>
          </p:txBody>
        </p:sp>
        <p:cxnSp>
          <p:nvCxnSpPr>
            <p:cNvPr id="140" name="Straight Connector 139"/>
            <p:cNvCxnSpPr/>
            <p:nvPr/>
          </p:nvCxnSpPr>
          <p:spPr>
            <a:xfrm rot="5400000" flipV="1">
              <a:off x="3215270" y="2608150"/>
              <a:ext cx="540000"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4" name="Group 3"/>
          <p:cNvGrpSpPr/>
          <p:nvPr/>
        </p:nvGrpSpPr>
        <p:grpSpPr>
          <a:xfrm>
            <a:off x="3918686" y="1911701"/>
            <a:ext cx="1492777" cy="3182547"/>
            <a:chOff x="3918686" y="1911701"/>
            <a:chExt cx="1492777" cy="3182547"/>
          </a:xfrm>
        </p:grpSpPr>
        <p:sp>
          <p:nvSpPr>
            <p:cNvPr id="106" name="Freeform 7"/>
            <p:cNvSpPr/>
            <p:nvPr/>
          </p:nvSpPr>
          <p:spPr bwMode="auto">
            <a:xfrm>
              <a:off x="3918686" y="2770710"/>
              <a:ext cx="1492777" cy="1741838"/>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accent1">
                <a:lumMod val="75000"/>
              </a:schemeClr>
            </a:solidFill>
            <a:ln>
              <a:noFill/>
            </a:ln>
          </p:spPr>
          <p:txBody>
            <a:bodyPr vert="horz" wrap="square" lIns="91440" tIns="45720" rIns="91440" bIns="45720" numCol="1" anchor="t" anchorCtr="0" compatLnSpc="1"/>
            <a:lstStyle/>
            <a:p>
              <a:endParaRPr lang="en-US"/>
            </a:p>
          </p:txBody>
        </p:sp>
        <p:sp>
          <p:nvSpPr>
            <p:cNvPr id="127" name="TextBox 126"/>
            <p:cNvSpPr txBox="1"/>
            <p:nvPr/>
          </p:nvSpPr>
          <p:spPr>
            <a:xfrm>
              <a:off x="4076756" y="4755694"/>
              <a:ext cx="1149890" cy="338554"/>
            </a:xfrm>
            <a:prstGeom prst="rect">
              <a:avLst/>
            </a:prstGeom>
            <a:noFill/>
          </p:spPr>
          <p:txBody>
            <a:bodyPr wrap="square" rtlCol="0">
              <a:spAutoFit/>
            </a:bodyPr>
            <a:lstStyle/>
            <a:p>
              <a:pPr algn="ctr"/>
              <a:r>
                <a:rPr lang="id-ID" sz="1600" i="1" dirty="0">
                  <a:solidFill>
                    <a:schemeClr val="bg2">
                      <a:lumMod val="50000"/>
                    </a:schemeClr>
                  </a:solidFill>
                </a:rPr>
                <a:t>Google</a:t>
              </a:r>
            </a:p>
          </p:txBody>
        </p:sp>
        <p:sp>
          <p:nvSpPr>
            <p:cNvPr id="133" name="TextBox 132"/>
            <p:cNvSpPr txBox="1"/>
            <p:nvPr/>
          </p:nvSpPr>
          <p:spPr>
            <a:xfrm>
              <a:off x="4480138" y="1911701"/>
              <a:ext cx="354705" cy="400110"/>
            </a:xfrm>
            <a:prstGeom prst="rect">
              <a:avLst/>
            </a:prstGeom>
            <a:noFill/>
          </p:spPr>
          <p:txBody>
            <a:bodyPr wrap="square" rtlCol="0">
              <a:spAutoFit/>
            </a:bodyPr>
            <a:lstStyle/>
            <a:p>
              <a:pPr algn="ctr"/>
              <a:r>
                <a:rPr lang="id-ID" sz="2000" dirty="0">
                  <a:solidFill>
                    <a:schemeClr val="accent1">
                      <a:lumMod val="75000"/>
                    </a:schemeClr>
                  </a:solidFill>
                  <a:latin typeface="FontAwesome" pitchFamily="2" charset="0"/>
                </a:rPr>
                <a:t></a:t>
              </a:r>
            </a:p>
          </p:txBody>
        </p:sp>
        <p:cxnSp>
          <p:nvCxnSpPr>
            <p:cNvPr id="141" name="Straight Connector 140"/>
            <p:cNvCxnSpPr/>
            <p:nvPr/>
          </p:nvCxnSpPr>
          <p:spPr>
            <a:xfrm rot="5400000" flipV="1">
              <a:off x="4541216" y="2479212"/>
              <a:ext cx="252000"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6" name="Group 5"/>
          <p:cNvGrpSpPr/>
          <p:nvPr/>
        </p:nvGrpSpPr>
        <p:grpSpPr>
          <a:xfrm>
            <a:off x="5085759" y="1911701"/>
            <a:ext cx="1492777" cy="3182547"/>
            <a:chOff x="5085759" y="1911701"/>
            <a:chExt cx="1492777" cy="3182547"/>
          </a:xfrm>
        </p:grpSpPr>
        <p:sp>
          <p:nvSpPr>
            <p:cNvPr id="107" name="Freeform 106"/>
            <p:cNvSpPr/>
            <p:nvPr/>
          </p:nvSpPr>
          <p:spPr bwMode="auto">
            <a:xfrm>
              <a:off x="5085759" y="3333192"/>
              <a:ext cx="1492777" cy="1179355"/>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bg2">
                <a:lumMod val="50000"/>
              </a:schemeClr>
            </a:solidFill>
            <a:ln>
              <a:noFill/>
            </a:ln>
          </p:spPr>
          <p:txBody>
            <a:bodyPr vert="horz" wrap="square" lIns="91440" tIns="45720" rIns="91440" bIns="45720" numCol="1" anchor="t" anchorCtr="0" compatLnSpc="1"/>
            <a:lstStyle/>
            <a:p>
              <a:endParaRPr lang="en-US"/>
            </a:p>
          </p:txBody>
        </p:sp>
        <p:sp>
          <p:nvSpPr>
            <p:cNvPr id="128" name="TextBox 127"/>
            <p:cNvSpPr txBox="1"/>
            <p:nvPr/>
          </p:nvSpPr>
          <p:spPr>
            <a:xfrm>
              <a:off x="5254468" y="4755694"/>
              <a:ext cx="1149890" cy="338554"/>
            </a:xfrm>
            <a:prstGeom prst="rect">
              <a:avLst/>
            </a:prstGeom>
            <a:noFill/>
          </p:spPr>
          <p:txBody>
            <a:bodyPr wrap="square" rtlCol="0">
              <a:spAutoFit/>
            </a:bodyPr>
            <a:lstStyle/>
            <a:p>
              <a:pPr algn="ctr"/>
              <a:r>
                <a:rPr lang="id-ID" sz="1600" i="1" dirty="0">
                  <a:solidFill>
                    <a:schemeClr val="bg2">
                      <a:lumMod val="50000"/>
                    </a:schemeClr>
                  </a:solidFill>
                </a:rPr>
                <a:t>Pinterest</a:t>
              </a:r>
            </a:p>
          </p:txBody>
        </p:sp>
        <p:sp>
          <p:nvSpPr>
            <p:cNvPr id="134" name="TextBox 133"/>
            <p:cNvSpPr txBox="1"/>
            <p:nvPr/>
          </p:nvSpPr>
          <p:spPr>
            <a:xfrm>
              <a:off x="5649448" y="1911701"/>
              <a:ext cx="354705" cy="400110"/>
            </a:xfrm>
            <a:prstGeom prst="rect">
              <a:avLst/>
            </a:prstGeom>
            <a:noFill/>
          </p:spPr>
          <p:txBody>
            <a:bodyPr wrap="square" rtlCol="0">
              <a:spAutoFit/>
            </a:bodyPr>
            <a:lstStyle/>
            <a:p>
              <a:pPr algn="ctr"/>
              <a:r>
                <a:rPr lang="id-ID" sz="2000" dirty="0">
                  <a:solidFill>
                    <a:schemeClr val="bg2">
                      <a:lumMod val="50000"/>
                    </a:schemeClr>
                  </a:solidFill>
                  <a:latin typeface="FontAwesome" pitchFamily="2" charset="0"/>
                </a:rPr>
                <a:t></a:t>
              </a:r>
            </a:p>
          </p:txBody>
        </p:sp>
        <p:cxnSp>
          <p:nvCxnSpPr>
            <p:cNvPr id="142" name="Straight Connector 141"/>
            <p:cNvCxnSpPr/>
            <p:nvPr/>
          </p:nvCxnSpPr>
          <p:spPr>
            <a:xfrm rot="5400000" flipV="1">
              <a:off x="5404133" y="2756914"/>
              <a:ext cx="828000"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7" name="Group 6"/>
          <p:cNvGrpSpPr/>
          <p:nvPr/>
        </p:nvGrpSpPr>
        <p:grpSpPr>
          <a:xfrm>
            <a:off x="6210518" y="1911701"/>
            <a:ext cx="1492777" cy="3193309"/>
            <a:chOff x="6210518" y="1911701"/>
            <a:chExt cx="1492777" cy="3193309"/>
          </a:xfrm>
        </p:grpSpPr>
        <p:sp>
          <p:nvSpPr>
            <p:cNvPr id="108" name="Freeform 7"/>
            <p:cNvSpPr/>
            <p:nvPr/>
          </p:nvSpPr>
          <p:spPr bwMode="auto">
            <a:xfrm>
              <a:off x="6210518" y="3074873"/>
              <a:ext cx="1492777" cy="1437675"/>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accent1">
                <a:lumMod val="50000"/>
              </a:schemeClr>
            </a:solidFill>
            <a:ln>
              <a:noFill/>
            </a:ln>
          </p:spPr>
          <p:txBody>
            <a:bodyPr vert="horz" wrap="square" lIns="91440" tIns="45720" rIns="91440" bIns="45720" numCol="1" anchor="t" anchorCtr="0" compatLnSpc="1"/>
            <a:lstStyle/>
            <a:p>
              <a:endParaRPr lang="en-US"/>
            </a:p>
          </p:txBody>
        </p:sp>
        <p:sp>
          <p:nvSpPr>
            <p:cNvPr id="129" name="TextBox 128"/>
            <p:cNvSpPr txBox="1"/>
            <p:nvPr/>
          </p:nvSpPr>
          <p:spPr>
            <a:xfrm>
              <a:off x="6324916" y="4766456"/>
              <a:ext cx="1149890" cy="338554"/>
            </a:xfrm>
            <a:prstGeom prst="rect">
              <a:avLst/>
            </a:prstGeom>
            <a:noFill/>
          </p:spPr>
          <p:txBody>
            <a:bodyPr wrap="square" rtlCol="0">
              <a:spAutoFit/>
            </a:bodyPr>
            <a:lstStyle/>
            <a:p>
              <a:pPr algn="ctr"/>
              <a:r>
                <a:rPr lang="id-ID" sz="1600" i="1" dirty="0">
                  <a:solidFill>
                    <a:schemeClr val="bg2">
                      <a:lumMod val="50000"/>
                    </a:schemeClr>
                  </a:solidFill>
                </a:rPr>
                <a:t>Twitter</a:t>
              </a:r>
            </a:p>
          </p:txBody>
        </p:sp>
        <p:sp>
          <p:nvSpPr>
            <p:cNvPr id="135" name="TextBox 134"/>
            <p:cNvSpPr txBox="1"/>
            <p:nvPr/>
          </p:nvSpPr>
          <p:spPr>
            <a:xfrm>
              <a:off x="6774304" y="1911701"/>
              <a:ext cx="354705" cy="400110"/>
            </a:xfrm>
            <a:prstGeom prst="rect">
              <a:avLst/>
            </a:prstGeom>
            <a:noFill/>
          </p:spPr>
          <p:txBody>
            <a:bodyPr wrap="square" rtlCol="0">
              <a:spAutoFit/>
            </a:bodyPr>
            <a:lstStyle/>
            <a:p>
              <a:pPr algn="ctr"/>
              <a:r>
                <a:rPr lang="id-ID" sz="2000" dirty="0">
                  <a:solidFill>
                    <a:schemeClr val="accent1">
                      <a:lumMod val="50000"/>
                    </a:schemeClr>
                  </a:solidFill>
                  <a:latin typeface="FontAwesome" pitchFamily="2" charset="0"/>
                </a:rPr>
                <a:t></a:t>
              </a:r>
            </a:p>
          </p:txBody>
        </p:sp>
        <p:cxnSp>
          <p:nvCxnSpPr>
            <p:cNvPr id="143" name="Straight Connector 142"/>
            <p:cNvCxnSpPr/>
            <p:nvPr/>
          </p:nvCxnSpPr>
          <p:spPr>
            <a:xfrm rot="5400000" flipV="1">
              <a:off x="6630765" y="2642694"/>
              <a:ext cx="648000"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9" name="Group 8"/>
          <p:cNvGrpSpPr/>
          <p:nvPr/>
        </p:nvGrpSpPr>
        <p:grpSpPr>
          <a:xfrm>
            <a:off x="7343322" y="1911701"/>
            <a:ext cx="1492777" cy="3182547"/>
            <a:chOff x="7343322" y="1911701"/>
            <a:chExt cx="1492777" cy="3182547"/>
          </a:xfrm>
        </p:grpSpPr>
        <p:sp>
          <p:nvSpPr>
            <p:cNvPr id="109" name="Freeform 7"/>
            <p:cNvSpPr/>
            <p:nvPr/>
          </p:nvSpPr>
          <p:spPr bwMode="auto">
            <a:xfrm>
              <a:off x="7343322" y="3480212"/>
              <a:ext cx="1492777" cy="1032335"/>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bg2">
                <a:lumMod val="75000"/>
              </a:schemeClr>
            </a:solidFill>
            <a:ln>
              <a:noFill/>
            </a:ln>
          </p:spPr>
          <p:txBody>
            <a:bodyPr vert="horz" wrap="square" lIns="91440" tIns="45720" rIns="91440" bIns="45720" numCol="1" anchor="t" anchorCtr="0" compatLnSpc="1"/>
            <a:lstStyle/>
            <a:p>
              <a:endParaRPr lang="en-US"/>
            </a:p>
          </p:txBody>
        </p:sp>
        <p:sp>
          <p:nvSpPr>
            <p:cNvPr id="130" name="TextBox 129"/>
            <p:cNvSpPr txBox="1"/>
            <p:nvPr/>
          </p:nvSpPr>
          <p:spPr>
            <a:xfrm>
              <a:off x="7511476" y="4755694"/>
              <a:ext cx="1149890" cy="338554"/>
            </a:xfrm>
            <a:prstGeom prst="rect">
              <a:avLst/>
            </a:prstGeom>
            <a:noFill/>
          </p:spPr>
          <p:txBody>
            <a:bodyPr wrap="square" rtlCol="0">
              <a:spAutoFit/>
            </a:bodyPr>
            <a:lstStyle/>
            <a:p>
              <a:pPr algn="ctr"/>
              <a:r>
                <a:rPr lang="id-ID" sz="1600" i="1" dirty="0">
                  <a:solidFill>
                    <a:schemeClr val="bg2">
                      <a:lumMod val="50000"/>
                    </a:schemeClr>
                  </a:solidFill>
                </a:rPr>
                <a:t>YouTube</a:t>
              </a:r>
            </a:p>
          </p:txBody>
        </p:sp>
        <p:sp>
          <p:nvSpPr>
            <p:cNvPr id="136" name="TextBox 135"/>
            <p:cNvSpPr txBox="1"/>
            <p:nvPr/>
          </p:nvSpPr>
          <p:spPr>
            <a:xfrm>
              <a:off x="7909068" y="1911701"/>
              <a:ext cx="354705" cy="400110"/>
            </a:xfrm>
            <a:prstGeom prst="rect">
              <a:avLst/>
            </a:prstGeom>
            <a:noFill/>
          </p:spPr>
          <p:txBody>
            <a:bodyPr wrap="square" rtlCol="0">
              <a:spAutoFit/>
            </a:bodyPr>
            <a:lstStyle/>
            <a:p>
              <a:pPr algn="ctr"/>
              <a:r>
                <a:rPr lang="id-ID" sz="2000" dirty="0">
                  <a:solidFill>
                    <a:schemeClr val="bg2">
                      <a:lumMod val="75000"/>
                    </a:schemeClr>
                  </a:solidFill>
                  <a:latin typeface="FontAwesome" pitchFamily="2" charset="0"/>
                </a:rPr>
                <a:t></a:t>
              </a:r>
            </a:p>
          </p:txBody>
        </p:sp>
        <p:cxnSp>
          <p:nvCxnSpPr>
            <p:cNvPr id="144" name="Straight Connector 143"/>
            <p:cNvCxnSpPr/>
            <p:nvPr/>
          </p:nvCxnSpPr>
          <p:spPr>
            <a:xfrm rot="5400000" flipV="1">
              <a:off x="7562279" y="2835282"/>
              <a:ext cx="1044000"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10" name="Group 9"/>
          <p:cNvGrpSpPr/>
          <p:nvPr/>
        </p:nvGrpSpPr>
        <p:grpSpPr>
          <a:xfrm>
            <a:off x="8334525" y="1911701"/>
            <a:ext cx="1492777" cy="3182547"/>
            <a:chOff x="8334525" y="1911701"/>
            <a:chExt cx="1492777" cy="3182547"/>
          </a:xfrm>
        </p:grpSpPr>
        <p:sp>
          <p:nvSpPr>
            <p:cNvPr id="110" name="Freeform 7"/>
            <p:cNvSpPr/>
            <p:nvPr/>
          </p:nvSpPr>
          <p:spPr bwMode="auto">
            <a:xfrm>
              <a:off x="8334525" y="3734120"/>
              <a:ext cx="1492777" cy="778428"/>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en-US"/>
            </a:p>
          </p:txBody>
        </p:sp>
        <p:sp>
          <p:nvSpPr>
            <p:cNvPr id="131" name="TextBox 130"/>
            <p:cNvSpPr txBox="1"/>
            <p:nvPr/>
          </p:nvSpPr>
          <p:spPr>
            <a:xfrm>
              <a:off x="8531686" y="4755694"/>
              <a:ext cx="1149890" cy="338554"/>
            </a:xfrm>
            <a:prstGeom prst="rect">
              <a:avLst/>
            </a:prstGeom>
            <a:noFill/>
          </p:spPr>
          <p:txBody>
            <a:bodyPr wrap="square" rtlCol="0">
              <a:spAutoFit/>
            </a:bodyPr>
            <a:lstStyle/>
            <a:p>
              <a:pPr algn="ctr"/>
              <a:r>
                <a:rPr lang="id-ID" sz="1600" i="1" dirty="0">
                  <a:solidFill>
                    <a:schemeClr val="bg2">
                      <a:lumMod val="50000"/>
                    </a:schemeClr>
                  </a:solidFill>
                </a:rPr>
                <a:t>Flickr</a:t>
              </a:r>
            </a:p>
          </p:txBody>
        </p:sp>
        <p:sp>
          <p:nvSpPr>
            <p:cNvPr id="137" name="TextBox 136"/>
            <p:cNvSpPr txBox="1"/>
            <p:nvPr/>
          </p:nvSpPr>
          <p:spPr>
            <a:xfrm>
              <a:off x="8903560" y="1911701"/>
              <a:ext cx="354705" cy="400110"/>
            </a:xfrm>
            <a:prstGeom prst="rect">
              <a:avLst/>
            </a:prstGeom>
            <a:noFill/>
          </p:spPr>
          <p:txBody>
            <a:bodyPr wrap="square" rtlCol="0">
              <a:spAutoFit/>
            </a:bodyPr>
            <a:lstStyle/>
            <a:p>
              <a:pPr algn="ctr"/>
              <a:r>
                <a:rPr lang="id-ID" sz="2000" dirty="0">
                  <a:solidFill>
                    <a:schemeClr val="accent1">
                      <a:lumMod val="60000"/>
                      <a:lumOff val="40000"/>
                    </a:schemeClr>
                  </a:solidFill>
                  <a:latin typeface="FontAwesome" pitchFamily="2" charset="0"/>
                </a:rPr>
                <a:t></a:t>
              </a:r>
            </a:p>
          </p:txBody>
        </p:sp>
        <p:cxnSp>
          <p:nvCxnSpPr>
            <p:cNvPr id="145" name="Straight Connector 144"/>
            <p:cNvCxnSpPr/>
            <p:nvPr/>
          </p:nvCxnSpPr>
          <p:spPr>
            <a:xfrm rot="5400000" flipV="1">
              <a:off x="8465067" y="2962530"/>
              <a:ext cx="1224000"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80" name="Content Placeholder 2"/>
          <p:cNvSpPr txBox="1"/>
          <p:nvPr/>
        </p:nvSpPr>
        <p:spPr>
          <a:xfrm>
            <a:off x="609894" y="5393493"/>
            <a:ext cx="10798628" cy="1148252"/>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en-US" sz="1600" dirty="0">
                <a:solidFill>
                  <a:schemeClr val="bg2">
                    <a:lumMod val="50000"/>
                  </a:schemeClr>
                </a:solidFill>
                <a:ea typeface="Roboto" panose="02000000000000000000" pitchFamily="2" charset="0"/>
              </a:rPr>
              <a:t>Lorem Ipsum has been the industry's standard</a:t>
            </a:r>
            <a:r>
              <a:rPr lang="en-US" sz="1400" dirty="0">
                <a:solidFill>
                  <a:schemeClr val="bg2">
                    <a:lumMod val="75000"/>
                  </a:schemeClr>
                </a:solidFill>
                <a:ea typeface="Roboto" panose="02000000000000000000" pitchFamily="2" charset="0"/>
              </a:rPr>
              <a:t> dummy text ever since the 1500s, when an unknown printer took a galley of type and scrambled it to make a type specimen book. It has survived not only five centuries, but also the leap into electronic typesetting.</a:t>
            </a:r>
            <a:r>
              <a:rPr lang="id-ID" sz="1400" dirty="0">
                <a:solidFill>
                  <a:schemeClr val="bg2">
                    <a:lumMod val="75000"/>
                  </a:schemeClr>
                </a:solidFill>
                <a:ea typeface="Roboto" panose="02000000000000000000" pitchFamily="2" charset="0"/>
              </a:rPr>
              <a:t> </a:t>
            </a:r>
            <a:r>
              <a:rPr lang="en-US" sz="1400" dirty="0">
                <a:solidFill>
                  <a:schemeClr val="bg2">
                    <a:lumMod val="75000"/>
                  </a:schemeClr>
                </a:solidFill>
                <a:ea typeface="Roboto" panose="02000000000000000000" pitchFamily="2" charset="0"/>
              </a:rPr>
              <a:t>It was </a:t>
            </a:r>
            <a:r>
              <a:rPr lang="en-US" sz="1400" dirty="0" err="1">
                <a:solidFill>
                  <a:schemeClr val="bg2">
                    <a:lumMod val="75000"/>
                  </a:schemeClr>
                </a:solidFill>
                <a:ea typeface="Roboto" panose="02000000000000000000" pitchFamily="2" charset="0"/>
              </a:rPr>
              <a:t>popularised</a:t>
            </a:r>
            <a:r>
              <a:rPr lang="en-US" sz="1400" dirty="0">
                <a:solidFill>
                  <a:schemeClr val="bg2">
                    <a:lumMod val="75000"/>
                  </a:schemeClr>
                </a:solidFill>
                <a:ea typeface="Roboto" panose="02000000000000000000" pitchFamily="2" charset="0"/>
              </a:rPr>
              <a:t> in the 1960s with the release of </a:t>
            </a:r>
            <a:r>
              <a:rPr lang="en-US" sz="1400" dirty="0" err="1">
                <a:solidFill>
                  <a:schemeClr val="bg2">
                    <a:lumMod val="75000"/>
                  </a:schemeClr>
                </a:solidFill>
                <a:ea typeface="Roboto" panose="02000000000000000000" pitchFamily="2" charset="0"/>
              </a:rPr>
              <a:t>Letraset</a:t>
            </a:r>
            <a:r>
              <a:rPr lang="en-US" sz="1400" dirty="0">
                <a:solidFill>
                  <a:schemeClr val="bg2">
                    <a:lumMod val="75000"/>
                  </a:schemeClr>
                </a:solidFill>
                <a:ea typeface="Roboto" panose="02000000000000000000" pitchFamily="2" charset="0"/>
              </a:rPr>
              <a:t> sheets containing Lorem Ipsum passages, and more recently with desktop publishing software Ipsum.</a:t>
            </a:r>
          </a:p>
        </p:txBody>
      </p:sp>
      <p:sp>
        <p:nvSpPr>
          <p:cNvPr id="112" name="Text Box 10"/>
          <p:cNvSpPr txBox="1">
            <a:spLocks noChangeArrowheads="1"/>
          </p:cNvSpPr>
          <p:nvPr/>
        </p:nvSpPr>
        <p:spPr bwMode="auto">
          <a:xfrm>
            <a:off x="2214324" y="4183159"/>
            <a:ext cx="525780" cy="261610"/>
          </a:xfrm>
          <a:prstGeom prst="rect">
            <a:avLst/>
          </a:prstGeom>
          <a:noFill/>
          <a:ln w="9525">
            <a:noFill/>
            <a:miter lim="800000"/>
          </a:ln>
        </p:spPr>
        <p:txBody>
          <a:bodyPr wrap="square" lIns="45720" tIns="22860" rIns="45720" bIns="22860">
            <a:spAutoFit/>
          </a:bodyPr>
          <a:lstStyle/>
          <a:p>
            <a:pPr algn="r" defTabSz="1087755"/>
            <a:r>
              <a:rPr lang="en-US" sz="1400" b="1" dirty="0">
                <a:solidFill>
                  <a:schemeClr val="bg1"/>
                </a:solidFill>
                <a:latin typeface="Open Sans" pitchFamily="34" charset="0"/>
                <a:ea typeface="Open Sans" pitchFamily="34" charset="0"/>
                <a:cs typeface="Open Sans" pitchFamily="34" charset="0"/>
              </a:rPr>
              <a:t>20%</a:t>
            </a:r>
            <a:endParaRPr lang="en-US" sz="1050" dirty="0">
              <a:solidFill>
                <a:schemeClr val="bg1"/>
              </a:solidFill>
              <a:latin typeface="Open Sans" pitchFamily="34" charset="0"/>
              <a:ea typeface="Open Sans" pitchFamily="34" charset="0"/>
              <a:cs typeface="Open Sans" pitchFamily="34" charset="0"/>
            </a:endParaRPr>
          </a:p>
        </p:txBody>
      </p:sp>
      <p:sp>
        <p:nvSpPr>
          <p:cNvPr id="119" name="Text Box 10"/>
          <p:cNvSpPr txBox="1">
            <a:spLocks noChangeArrowheads="1"/>
          </p:cNvSpPr>
          <p:nvPr/>
        </p:nvSpPr>
        <p:spPr bwMode="auto">
          <a:xfrm>
            <a:off x="3201711" y="4183159"/>
            <a:ext cx="525780" cy="261610"/>
          </a:xfrm>
          <a:prstGeom prst="rect">
            <a:avLst/>
          </a:prstGeom>
          <a:noFill/>
          <a:ln w="9525">
            <a:noFill/>
            <a:miter lim="800000"/>
          </a:ln>
        </p:spPr>
        <p:txBody>
          <a:bodyPr wrap="square" lIns="45720" tIns="22860" rIns="45720" bIns="22860">
            <a:spAutoFit/>
          </a:bodyPr>
          <a:lstStyle/>
          <a:p>
            <a:pPr algn="r" defTabSz="1087755"/>
            <a:r>
              <a:rPr lang="en-US" sz="1400" b="1" dirty="0">
                <a:solidFill>
                  <a:schemeClr val="bg1"/>
                </a:solidFill>
                <a:latin typeface="Open Sans" pitchFamily="34" charset="0"/>
                <a:ea typeface="Open Sans" pitchFamily="34" charset="0"/>
                <a:cs typeface="Open Sans" pitchFamily="34" charset="0"/>
              </a:rPr>
              <a:t>40%</a:t>
            </a:r>
            <a:endParaRPr lang="en-US" sz="1050" dirty="0">
              <a:solidFill>
                <a:schemeClr val="bg1"/>
              </a:solidFill>
              <a:latin typeface="Open Sans" pitchFamily="34" charset="0"/>
              <a:ea typeface="Open Sans" pitchFamily="34" charset="0"/>
              <a:cs typeface="Open Sans" pitchFamily="34" charset="0"/>
            </a:endParaRPr>
          </a:p>
        </p:txBody>
      </p:sp>
      <p:sp>
        <p:nvSpPr>
          <p:cNvPr id="120" name="Text Box 10"/>
          <p:cNvSpPr txBox="1">
            <a:spLocks noChangeArrowheads="1"/>
          </p:cNvSpPr>
          <p:nvPr/>
        </p:nvSpPr>
        <p:spPr bwMode="auto">
          <a:xfrm>
            <a:off x="4420911" y="4183159"/>
            <a:ext cx="525780" cy="261610"/>
          </a:xfrm>
          <a:prstGeom prst="rect">
            <a:avLst/>
          </a:prstGeom>
          <a:noFill/>
          <a:ln w="9525">
            <a:noFill/>
            <a:miter lim="800000"/>
          </a:ln>
        </p:spPr>
        <p:txBody>
          <a:bodyPr wrap="square" lIns="45720" tIns="22860" rIns="45720" bIns="22860">
            <a:spAutoFit/>
          </a:bodyPr>
          <a:lstStyle/>
          <a:p>
            <a:pPr algn="r" defTabSz="1087755"/>
            <a:r>
              <a:rPr lang="id-ID" sz="1400" b="1" dirty="0">
                <a:solidFill>
                  <a:schemeClr val="bg1"/>
                </a:solidFill>
                <a:latin typeface="Open Sans" pitchFamily="34" charset="0"/>
                <a:ea typeface="Open Sans" pitchFamily="34" charset="0"/>
                <a:cs typeface="Open Sans" pitchFamily="34" charset="0"/>
              </a:rPr>
              <a:t>62</a:t>
            </a:r>
            <a:r>
              <a:rPr lang="en-US" sz="1400" b="1" dirty="0">
                <a:solidFill>
                  <a:schemeClr val="bg1"/>
                </a:solidFill>
                <a:latin typeface="Open Sans" pitchFamily="34" charset="0"/>
                <a:ea typeface="Open Sans" pitchFamily="34" charset="0"/>
                <a:cs typeface="Open Sans" pitchFamily="34" charset="0"/>
              </a:rPr>
              <a:t>%</a:t>
            </a:r>
            <a:endParaRPr lang="en-US" sz="1050" dirty="0">
              <a:solidFill>
                <a:schemeClr val="bg1"/>
              </a:solidFill>
              <a:latin typeface="Open Sans" pitchFamily="34" charset="0"/>
              <a:ea typeface="Open Sans" pitchFamily="34" charset="0"/>
              <a:cs typeface="Open Sans" pitchFamily="34" charset="0"/>
            </a:endParaRPr>
          </a:p>
        </p:txBody>
      </p:sp>
      <p:sp>
        <p:nvSpPr>
          <p:cNvPr id="121" name="Text Box 10"/>
          <p:cNvSpPr txBox="1">
            <a:spLocks noChangeArrowheads="1"/>
          </p:cNvSpPr>
          <p:nvPr/>
        </p:nvSpPr>
        <p:spPr bwMode="auto">
          <a:xfrm>
            <a:off x="5563911" y="4183159"/>
            <a:ext cx="525780" cy="261610"/>
          </a:xfrm>
          <a:prstGeom prst="rect">
            <a:avLst/>
          </a:prstGeom>
          <a:noFill/>
          <a:ln w="9525">
            <a:noFill/>
            <a:miter lim="800000"/>
          </a:ln>
        </p:spPr>
        <p:txBody>
          <a:bodyPr wrap="square" lIns="45720" tIns="22860" rIns="45720" bIns="22860">
            <a:spAutoFit/>
          </a:bodyPr>
          <a:lstStyle/>
          <a:p>
            <a:pPr algn="r" defTabSz="1087755"/>
            <a:r>
              <a:rPr lang="id-ID" sz="1400" b="1" dirty="0">
                <a:solidFill>
                  <a:schemeClr val="bg1"/>
                </a:solidFill>
                <a:latin typeface="Open Sans" pitchFamily="34" charset="0"/>
                <a:ea typeface="Open Sans" pitchFamily="34" charset="0"/>
                <a:cs typeface="Open Sans" pitchFamily="34" charset="0"/>
              </a:rPr>
              <a:t>35</a:t>
            </a:r>
            <a:r>
              <a:rPr lang="en-US" sz="1400" b="1" dirty="0">
                <a:solidFill>
                  <a:schemeClr val="bg1"/>
                </a:solidFill>
                <a:latin typeface="Open Sans" pitchFamily="34" charset="0"/>
                <a:ea typeface="Open Sans" pitchFamily="34" charset="0"/>
                <a:cs typeface="Open Sans" pitchFamily="34" charset="0"/>
              </a:rPr>
              <a:t>%</a:t>
            </a:r>
            <a:endParaRPr lang="en-US" sz="1050" dirty="0">
              <a:solidFill>
                <a:schemeClr val="bg1"/>
              </a:solidFill>
              <a:latin typeface="Open Sans" pitchFamily="34" charset="0"/>
              <a:ea typeface="Open Sans" pitchFamily="34" charset="0"/>
              <a:cs typeface="Open Sans" pitchFamily="34" charset="0"/>
            </a:endParaRPr>
          </a:p>
        </p:txBody>
      </p:sp>
      <p:sp>
        <p:nvSpPr>
          <p:cNvPr id="122" name="Text Box 10"/>
          <p:cNvSpPr txBox="1">
            <a:spLocks noChangeArrowheads="1"/>
          </p:cNvSpPr>
          <p:nvPr/>
        </p:nvSpPr>
        <p:spPr bwMode="auto">
          <a:xfrm>
            <a:off x="6630711" y="4183159"/>
            <a:ext cx="525780" cy="261610"/>
          </a:xfrm>
          <a:prstGeom prst="rect">
            <a:avLst/>
          </a:prstGeom>
          <a:noFill/>
          <a:ln w="9525">
            <a:noFill/>
            <a:miter lim="800000"/>
          </a:ln>
        </p:spPr>
        <p:txBody>
          <a:bodyPr wrap="square" lIns="45720" tIns="22860" rIns="45720" bIns="22860">
            <a:spAutoFit/>
          </a:bodyPr>
          <a:lstStyle/>
          <a:p>
            <a:pPr algn="r" defTabSz="1087755"/>
            <a:r>
              <a:rPr lang="id-ID" sz="1400" b="1" dirty="0">
                <a:solidFill>
                  <a:schemeClr val="bg1"/>
                </a:solidFill>
                <a:latin typeface="Open Sans" pitchFamily="34" charset="0"/>
                <a:ea typeface="Open Sans" pitchFamily="34" charset="0"/>
                <a:cs typeface="Open Sans" pitchFamily="34" charset="0"/>
              </a:rPr>
              <a:t>50</a:t>
            </a:r>
            <a:r>
              <a:rPr lang="en-US" sz="1400" b="1" dirty="0">
                <a:solidFill>
                  <a:schemeClr val="bg1"/>
                </a:solidFill>
                <a:latin typeface="Open Sans" pitchFamily="34" charset="0"/>
                <a:ea typeface="Open Sans" pitchFamily="34" charset="0"/>
                <a:cs typeface="Open Sans" pitchFamily="34" charset="0"/>
              </a:rPr>
              <a:t>%</a:t>
            </a:r>
            <a:endParaRPr lang="en-US" sz="1050" dirty="0">
              <a:solidFill>
                <a:schemeClr val="bg1"/>
              </a:solidFill>
              <a:latin typeface="Open Sans" pitchFamily="34" charset="0"/>
              <a:ea typeface="Open Sans" pitchFamily="34" charset="0"/>
              <a:cs typeface="Open Sans" pitchFamily="34" charset="0"/>
            </a:endParaRPr>
          </a:p>
        </p:txBody>
      </p:sp>
      <p:sp>
        <p:nvSpPr>
          <p:cNvPr id="123" name="Text Box 10"/>
          <p:cNvSpPr txBox="1">
            <a:spLocks noChangeArrowheads="1"/>
          </p:cNvSpPr>
          <p:nvPr/>
        </p:nvSpPr>
        <p:spPr bwMode="auto">
          <a:xfrm>
            <a:off x="7849911" y="4183159"/>
            <a:ext cx="525780" cy="261610"/>
          </a:xfrm>
          <a:prstGeom prst="rect">
            <a:avLst/>
          </a:prstGeom>
          <a:noFill/>
          <a:ln w="9525">
            <a:noFill/>
            <a:miter lim="800000"/>
          </a:ln>
        </p:spPr>
        <p:txBody>
          <a:bodyPr wrap="square" lIns="45720" tIns="22860" rIns="45720" bIns="22860">
            <a:spAutoFit/>
          </a:bodyPr>
          <a:lstStyle/>
          <a:p>
            <a:pPr algn="r" defTabSz="1087755"/>
            <a:r>
              <a:rPr lang="id-ID" sz="1400" b="1" dirty="0">
                <a:solidFill>
                  <a:schemeClr val="bg1"/>
                </a:solidFill>
                <a:latin typeface="Open Sans" pitchFamily="34" charset="0"/>
                <a:ea typeface="Open Sans" pitchFamily="34" charset="0"/>
                <a:cs typeface="Open Sans" pitchFamily="34" charset="0"/>
              </a:rPr>
              <a:t>24</a:t>
            </a:r>
            <a:r>
              <a:rPr lang="en-US" sz="1400" b="1" dirty="0">
                <a:solidFill>
                  <a:schemeClr val="bg1"/>
                </a:solidFill>
                <a:latin typeface="Open Sans" pitchFamily="34" charset="0"/>
                <a:ea typeface="Open Sans" pitchFamily="34" charset="0"/>
                <a:cs typeface="Open Sans" pitchFamily="34" charset="0"/>
              </a:rPr>
              <a:t>%</a:t>
            </a:r>
            <a:endParaRPr lang="en-US" sz="1050" dirty="0">
              <a:solidFill>
                <a:schemeClr val="bg1"/>
              </a:solidFill>
              <a:latin typeface="Open Sans" pitchFamily="34" charset="0"/>
              <a:ea typeface="Open Sans" pitchFamily="34" charset="0"/>
              <a:cs typeface="Open Sans" pitchFamily="34" charset="0"/>
            </a:endParaRPr>
          </a:p>
        </p:txBody>
      </p:sp>
      <p:sp>
        <p:nvSpPr>
          <p:cNvPr id="124" name="Text Box 10"/>
          <p:cNvSpPr txBox="1">
            <a:spLocks noChangeArrowheads="1"/>
          </p:cNvSpPr>
          <p:nvPr/>
        </p:nvSpPr>
        <p:spPr bwMode="auto">
          <a:xfrm>
            <a:off x="8840511" y="4183159"/>
            <a:ext cx="525780" cy="261610"/>
          </a:xfrm>
          <a:prstGeom prst="rect">
            <a:avLst/>
          </a:prstGeom>
          <a:noFill/>
          <a:ln w="9525">
            <a:noFill/>
            <a:miter lim="800000"/>
          </a:ln>
        </p:spPr>
        <p:txBody>
          <a:bodyPr wrap="square" lIns="45720" tIns="22860" rIns="45720" bIns="22860">
            <a:spAutoFit/>
          </a:bodyPr>
          <a:lstStyle/>
          <a:p>
            <a:pPr algn="r" defTabSz="1087755"/>
            <a:r>
              <a:rPr lang="id-ID" sz="1400" b="1" dirty="0">
                <a:solidFill>
                  <a:schemeClr val="bg1"/>
                </a:solidFill>
                <a:latin typeface="Open Sans" pitchFamily="34" charset="0"/>
                <a:ea typeface="Open Sans" pitchFamily="34" charset="0"/>
                <a:cs typeface="Open Sans" pitchFamily="34" charset="0"/>
              </a:rPr>
              <a:t>18</a:t>
            </a:r>
            <a:r>
              <a:rPr lang="en-US" sz="1400" b="1" dirty="0">
                <a:solidFill>
                  <a:schemeClr val="bg1"/>
                </a:solidFill>
                <a:latin typeface="Open Sans" pitchFamily="34" charset="0"/>
                <a:ea typeface="Open Sans" pitchFamily="34" charset="0"/>
                <a:cs typeface="Open Sans" pitchFamily="34" charset="0"/>
              </a:rPr>
              <a:t>%</a:t>
            </a:r>
            <a:endParaRPr lang="en-US" sz="1050" dirty="0">
              <a:solidFill>
                <a:schemeClr val="bg1"/>
              </a:solidFill>
              <a:latin typeface="Open Sans" pitchFamily="34" charset="0"/>
              <a:ea typeface="Open Sans" pitchFamily="34" charset="0"/>
              <a:cs typeface="Open Sans" pitchFamily="34" charset="0"/>
            </a:endParaRPr>
          </a:p>
        </p:txBody>
      </p:sp>
      <p:grpSp>
        <p:nvGrpSpPr>
          <p:cNvPr id="46" name="Group 45"/>
          <p:cNvGrpSpPr/>
          <p:nvPr/>
        </p:nvGrpSpPr>
        <p:grpSpPr>
          <a:xfrm>
            <a:off x="11438810" y="175818"/>
            <a:ext cx="542322" cy="662567"/>
            <a:chOff x="11438810" y="175818"/>
            <a:chExt cx="542322" cy="662567"/>
          </a:xfrm>
        </p:grpSpPr>
        <p:sp>
          <p:nvSpPr>
            <p:cNvPr id="47" name="Oval 46"/>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Oval 4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Oval 4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Oval 4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TextBox 50"/>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20</a:t>
              </a:r>
            </a:p>
          </p:txBody>
        </p:sp>
      </p:grpSp>
      <p:sp>
        <p:nvSpPr>
          <p:cNvPr id="52"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Work with Social Media</a:t>
            </a:r>
            <a:endParaRPr lang="en-US" sz="3600" dirty="0">
              <a:solidFill>
                <a:schemeClr val="bg2">
                  <a:lumMod val="50000"/>
                </a:schemeClr>
              </a:solidFill>
            </a:endParaRPr>
          </a:p>
        </p:txBody>
      </p:sp>
      <p:sp>
        <p:nvSpPr>
          <p:cNvPr id="56"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57" name="Group 56"/>
          <p:cNvGrpSpPr/>
          <p:nvPr/>
        </p:nvGrpSpPr>
        <p:grpSpPr>
          <a:xfrm>
            <a:off x="5556768" y="844754"/>
            <a:ext cx="1440000" cy="58058"/>
            <a:chOff x="4616262" y="2307771"/>
            <a:chExt cx="2349876" cy="58058"/>
          </a:xfrm>
        </p:grpSpPr>
        <p:sp>
          <p:nvSpPr>
            <p:cNvPr id="58" name="Rectangle 57"/>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Rectangle 58"/>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4="http://schemas.microsoft.com/office/powerpoint/2010/main">
    <mc:Choice Requires="p14">
      <p:transition spd="slow" p14:dur="2000">
        <p:blinds dir="vert"/>
        <p:sndAc>
          <p:stSnd>
            <p:snd r:embed="rId2" name="click.wav"/>
          </p:stSnd>
        </p:sndAc>
      </p:transition>
    </mc:Choice>
    <mc:Fallback xmlns="">
      <p:transition spd="slow">
        <p:blinds dir="vert"/>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p:cTn id="7" dur="1000" fill="hold"/>
                                        <p:tgtEl>
                                          <p:spTgt spid="46"/>
                                        </p:tgtEl>
                                        <p:attrNameLst>
                                          <p:attrName>ppt_w</p:attrName>
                                        </p:attrNameLst>
                                      </p:cBhvr>
                                      <p:tavLst>
                                        <p:tav tm="0">
                                          <p:val>
                                            <p:fltVal val="0"/>
                                          </p:val>
                                        </p:tav>
                                        <p:tav tm="100000">
                                          <p:val>
                                            <p:strVal val="#ppt_w"/>
                                          </p:val>
                                        </p:tav>
                                      </p:tavLst>
                                    </p:anim>
                                    <p:anim calcmode="lin" valueType="num">
                                      <p:cBhvr>
                                        <p:cTn id="8" dur="1000" fill="hold"/>
                                        <p:tgtEl>
                                          <p:spTgt spid="46"/>
                                        </p:tgtEl>
                                        <p:attrNameLst>
                                          <p:attrName>ppt_h</p:attrName>
                                        </p:attrNameLst>
                                      </p:cBhvr>
                                      <p:tavLst>
                                        <p:tav tm="0">
                                          <p:val>
                                            <p:fltVal val="0"/>
                                          </p:val>
                                        </p:tav>
                                        <p:tav tm="100000">
                                          <p:val>
                                            <p:strVal val="#ppt_h"/>
                                          </p:val>
                                        </p:tav>
                                      </p:tavLst>
                                    </p:anim>
                                    <p:anim calcmode="lin" valueType="num">
                                      <p:cBhvr>
                                        <p:cTn id="9" dur="1000" fill="hold"/>
                                        <p:tgtEl>
                                          <p:spTgt spid="46"/>
                                        </p:tgtEl>
                                        <p:attrNameLst>
                                          <p:attrName>style.rotation</p:attrName>
                                        </p:attrNameLst>
                                      </p:cBhvr>
                                      <p:tavLst>
                                        <p:tav tm="0">
                                          <p:val>
                                            <p:fltVal val="90"/>
                                          </p:val>
                                        </p:tav>
                                        <p:tav tm="100000">
                                          <p:val>
                                            <p:fltVal val="0"/>
                                          </p:val>
                                        </p:tav>
                                      </p:tavLst>
                                    </p:anim>
                                    <p:animEffect transition="in" filter="fade">
                                      <p:cBhvr>
                                        <p:cTn id="10" dur="1000"/>
                                        <p:tgtEl>
                                          <p:spTgt spid="46"/>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2"/>
                                        </p:tgtEl>
                                        <p:attrNameLst>
                                          <p:attrName>style.visibility</p:attrName>
                                        </p:attrNameLst>
                                      </p:cBhvr>
                                      <p:to>
                                        <p:strVal val="visible"/>
                                      </p:to>
                                    </p:set>
                                    <p:animEffect transition="in" filter="wipe(up)">
                                      <p:cBhvr>
                                        <p:cTn id="13" dur="1000"/>
                                        <p:tgtEl>
                                          <p:spTgt spid="5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7"/>
                                        </p:tgtEl>
                                        <p:attrNameLst>
                                          <p:attrName>style.visibility</p:attrName>
                                        </p:attrNameLst>
                                      </p:cBhvr>
                                      <p:to>
                                        <p:strVal val="visible"/>
                                      </p:to>
                                    </p:set>
                                    <p:animEffect transition="in" filter="barn(inVertical)">
                                      <p:cBhvr>
                                        <p:cTn id="16" dur="1000"/>
                                        <p:tgtEl>
                                          <p:spTgt spid="57"/>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6"/>
                                        </p:tgtEl>
                                        <p:attrNameLst>
                                          <p:attrName>style.visibility</p:attrName>
                                        </p:attrNameLst>
                                      </p:cBhvr>
                                      <p:to>
                                        <p:strVal val="visible"/>
                                      </p:to>
                                    </p:set>
                                    <p:animEffect transition="in" filter="wipe(down)">
                                      <p:cBhvr>
                                        <p:cTn id="19" dur="1000"/>
                                        <p:tgtEl>
                                          <p:spTgt spid="56"/>
                                        </p:tgtEl>
                                      </p:cBhvr>
                                    </p:animEffect>
                                  </p:childTnLst>
                                </p:cTn>
                              </p:par>
                              <p:par>
                                <p:cTn id="20" presetID="22" presetClass="entr" presetSubtype="4" fill="hold" nodeType="withEffect">
                                  <p:stCondLst>
                                    <p:cond delay="190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4" fill="hold" nodeType="withEffect">
                                  <p:stCondLst>
                                    <p:cond delay="270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750"/>
                                        <p:tgtEl>
                                          <p:spTgt spid="3"/>
                                        </p:tgtEl>
                                      </p:cBhvr>
                                    </p:animEffect>
                                  </p:childTnLst>
                                </p:cTn>
                              </p:par>
                              <p:par>
                                <p:cTn id="26" presetID="22" presetClass="entr" presetSubtype="4" fill="hold" nodeType="withEffect">
                                  <p:stCondLst>
                                    <p:cond delay="3400"/>
                                  </p:stCondLst>
                                  <p:childTnLst>
                                    <p:set>
                                      <p:cBhvr>
                                        <p:cTn id="27" dur="1" fill="hold">
                                          <p:stCondLst>
                                            <p:cond delay="0"/>
                                          </p:stCondLst>
                                        </p:cTn>
                                        <p:tgtEl>
                                          <p:spTgt spid="4"/>
                                        </p:tgtEl>
                                        <p:attrNameLst>
                                          <p:attrName>style.visibility</p:attrName>
                                        </p:attrNameLst>
                                      </p:cBhvr>
                                      <p:to>
                                        <p:strVal val="visible"/>
                                      </p:to>
                                    </p:set>
                                    <p:animEffect transition="in" filter="wipe(down)">
                                      <p:cBhvr>
                                        <p:cTn id="28" dur="750"/>
                                        <p:tgtEl>
                                          <p:spTgt spid="4"/>
                                        </p:tgtEl>
                                      </p:cBhvr>
                                    </p:animEffect>
                                  </p:childTnLst>
                                </p:cTn>
                              </p:par>
                              <p:par>
                                <p:cTn id="29" presetID="22" presetClass="entr" presetSubtype="4" fill="hold" nodeType="withEffect">
                                  <p:stCondLst>
                                    <p:cond delay="4100"/>
                                  </p:stCondLst>
                                  <p:childTnLst>
                                    <p:set>
                                      <p:cBhvr>
                                        <p:cTn id="30" dur="1" fill="hold">
                                          <p:stCondLst>
                                            <p:cond delay="0"/>
                                          </p:stCondLst>
                                        </p:cTn>
                                        <p:tgtEl>
                                          <p:spTgt spid="6"/>
                                        </p:tgtEl>
                                        <p:attrNameLst>
                                          <p:attrName>style.visibility</p:attrName>
                                        </p:attrNameLst>
                                      </p:cBhvr>
                                      <p:to>
                                        <p:strVal val="visible"/>
                                      </p:to>
                                    </p:set>
                                    <p:animEffect transition="in" filter="wipe(down)">
                                      <p:cBhvr>
                                        <p:cTn id="31" dur="750"/>
                                        <p:tgtEl>
                                          <p:spTgt spid="6"/>
                                        </p:tgtEl>
                                      </p:cBhvr>
                                    </p:animEffect>
                                  </p:childTnLst>
                                </p:cTn>
                              </p:par>
                              <p:par>
                                <p:cTn id="32" presetID="22" presetClass="entr" presetSubtype="4" fill="hold" nodeType="withEffect">
                                  <p:stCondLst>
                                    <p:cond delay="4800"/>
                                  </p:stCondLst>
                                  <p:childTnLst>
                                    <p:set>
                                      <p:cBhvr>
                                        <p:cTn id="33" dur="1" fill="hold">
                                          <p:stCondLst>
                                            <p:cond delay="0"/>
                                          </p:stCondLst>
                                        </p:cTn>
                                        <p:tgtEl>
                                          <p:spTgt spid="7"/>
                                        </p:tgtEl>
                                        <p:attrNameLst>
                                          <p:attrName>style.visibility</p:attrName>
                                        </p:attrNameLst>
                                      </p:cBhvr>
                                      <p:to>
                                        <p:strVal val="visible"/>
                                      </p:to>
                                    </p:set>
                                    <p:animEffect transition="in" filter="wipe(down)">
                                      <p:cBhvr>
                                        <p:cTn id="34" dur="750"/>
                                        <p:tgtEl>
                                          <p:spTgt spid="7"/>
                                        </p:tgtEl>
                                      </p:cBhvr>
                                    </p:animEffect>
                                  </p:childTnLst>
                                </p:cTn>
                              </p:par>
                              <p:par>
                                <p:cTn id="35" presetID="22" presetClass="entr" presetSubtype="4" fill="hold" nodeType="withEffect">
                                  <p:stCondLst>
                                    <p:cond delay="5600"/>
                                  </p:stCondLst>
                                  <p:childTnLst>
                                    <p:set>
                                      <p:cBhvr>
                                        <p:cTn id="36" dur="1" fill="hold">
                                          <p:stCondLst>
                                            <p:cond delay="0"/>
                                          </p:stCondLst>
                                        </p:cTn>
                                        <p:tgtEl>
                                          <p:spTgt spid="9"/>
                                        </p:tgtEl>
                                        <p:attrNameLst>
                                          <p:attrName>style.visibility</p:attrName>
                                        </p:attrNameLst>
                                      </p:cBhvr>
                                      <p:to>
                                        <p:strVal val="visible"/>
                                      </p:to>
                                    </p:set>
                                    <p:animEffect transition="in" filter="wipe(down)">
                                      <p:cBhvr>
                                        <p:cTn id="37" dur="750"/>
                                        <p:tgtEl>
                                          <p:spTgt spid="9"/>
                                        </p:tgtEl>
                                      </p:cBhvr>
                                    </p:animEffect>
                                  </p:childTnLst>
                                </p:cTn>
                              </p:par>
                              <p:par>
                                <p:cTn id="38" presetID="22" presetClass="entr" presetSubtype="4" fill="hold" nodeType="withEffect">
                                  <p:stCondLst>
                                    <p:cond delay="6300"/>
                                  </p:stCondLst>
                                  <p:childTnLst>
                                    <p:set>
                                      <p:cBhvr>
                                        <p:cTn id="39" dur="1" fill="hold">
                                          <p:stCondLst>
                                            <p:cond delay="0"/>
                                          </p:stCondLst>
                                        </p:cTn>
                                        <p:tgtEl>
                                          <p:spTgt spid="10"/>
                                        </p:tgtEl>
                                        <p:attrNameLst>
                                          <p:attrName>style.visibility</p:attrName>
                                        </p:attrNameLst>
                                      </p:cBhvr>
                                      <p:to>
                                        <p:strVal val="visible"/>
                                      </p:to>
                                    </p:set>
                                    <p:animEffect transition="in" filter="wipe(down)">
                                      <p:cBhvr>
                                        <p:cTn id="40" dur="750"/>
                                        <p:tgtEl>
                                          <p:spTgt spid="10"/>
                                        </p:tgtEl>
                                      </p:cBhvr>
                                    </p:animEffect>
                                  </p:childTnLst>
                                </p:cTn>
                              </p:par>
                              <p:par>
                                <p:cTn id="41" presetID="6" presetClass="entr" presetSubtype="32" fill="hold" grpId="0" nodeType="withEffect">
                                  <p:stCondLst>
                                    <p:cond delay="7000"/>
                                  </p:stCondLst>
                                  <p:childTnLst>
                                    <p:set>
                                      <p:cBhvr>
                                        <p:cTn id="42" dur="1" fill="hold">
                                          <p:stCondLst>
                                            <p:cond delay="0"/>
                                          </p:stCondLst>
                                        </p:cTn>
                                        <p:tgtEl>
                                          <p:spTgt spid="112"/>
                                        </p:tgtEl>
                                        <p:attrNameLst>
                                          <p:attrName>style.visibility</p:attrName>
                                        </p:attrNameLst>
                                      </p:cBhvr>
                                      <p:to>
                                        <p:strVal val="visible"/>
                                      </p:to>
                                    </p:set>
                                    <p:animEffect transition="in" filter="circle(out)">
                                      <p:cBhvr>
                                        <p:cTn id="43" dur="500"/>
                                        <p:tgtEl>
                                          <p:spTgt spid="112"/>
                                        </p:tgtEl>
                                      </p:cBhvr>
                                    </p:animEffect>
                                  </p:childTnLst>
                                </p:cTn>
                              </p:par>
                              <p:par>
                                <p:cTn id="44" presetID="6" presetClass="entr" presetSubtype="16" fill="hold" grpId="0" nodeType="withEffect">
                                  <p:stCondLst>
                                    <p:cond delay="7400"/>
                                  </p:stCondLst>
                                  <p:childTnLst>
                                    <p:set>
                                      <p:cBhvr>
                                        <p:cTn id="45" dur="1" fill="hold">
                                          <p:stCondLst>
                                            <p:cond delay="0"/>
                                          </p:stCondLst>
                                        </p:cTn>
                                        <p:tgtEl>
                                          <p:spTgt spid="119"/>
                                        </p:tgtEl>
                                        <p:attrNameLst>
                                          <p:attrName>style.visibility</p:attrName>
                                        </p:attrNameLst>
                                      </p:cBhvr>
                                      <p:to>
                                        <p:strVal val="visible"/>
                                      </p:to>
                                    </p:set>
                                    <p:animEffect transition="in" filter="circle(in)">
                                      <p:cBhvr>
                                        <p:cTn id="46" dur="500"/>
                                        <p:tgtEl>
                                          <p:spTgt spid="119"/>
                                        </p:tgtEl>
                                      </p:cBhvr>
                                    </p:animEffect>
                                  </p:childTnLst>
                                </p:cTn>
                              </p:par>
                              <p:par>
                                <p:cTn id="47" presetID="6" presetClass="entr" presetSubtype="16" fill="hold" grpId="0" nodeType="withEffect">
                                  <p:stCondLst>
                                    <p:cond delay="7800"/>
                                  </p:stCondLst>
                                  <p:childTnLst>
                                    <p:set>
                                      <p:cBhvr>
                                        <p:cTn id="48" dur="1" fill="hold">
                                          <p:stCondLst>
                                            <p:cond delay="0"/>
                                          </p:stCondLst>
                                        </p:cTn>
                                        <p:tgtEl>
                                          <p:spTgt spid="120"/>
                                        </p:tgtEl>
                                        <p:attrNameLst>
                                          <p:attrName>style.visibility</p:attrName>
                                        </p:attrNameLst>
                                      </p:cBhvr>
                                      <p:to>
                                        <p:strVal val="visible"/>
                                      </p:to>
                                    </p:set>
                                    <p:animEffect transition="in" filter="circle(in)">
                                      <p:cBhvr>
                                        <p:cTn id="49" dur="500"/>
                                        <p:tgtEl>
                                          <p:spTgt spid="120"/>
                                        </p:tgtEl>
                                      </p:cBhvr>
                                    </p:animEffect>
                                  </p:childTnLst>
                                </p:cTn>
                              </p:par>
                              <p:par>
                                <p:cTn id="50" presetID="6" presetClass="entr" presetSubtype="16" fill="hold" grpId="0" nodeType="withEffect">
                                  <p:stCondLst>
                                    <p:cond delay="8200"/>
                                  </p:stCondLst>
                                  <p:childTnLst>
                                    <p:set>
                                      <p:cBhvr>
                                        <p:cTn id="51" dur="1" fill="hold">
                                          <p:stCondLst>
                                            <p:cond delay="0"/>
                                          </p:stCondLst>
                                        </p:cTn>
                                        <p:tgtEl>
                                          <p:spTgt spid="121"/>
                                        </p:tgtEl>
                                        <p:attrNameLst>
                                          <p:attrName>style.visibility</p:attrName>
                                        </p:attrNameLst>
                                      </p:cBhvr>
                                      <p:to>
                                        <p:strVal val="visible"/>
                                      </p:to>
                                    </p:set>
                                    <p:animEffect transition="in" filter="circle(in)">
                                      <p:cBhvr>
                                        <p:cTn id="52" dur="500"/>
                                        <p:tgtEl>
                                          <p:spTgt spid="121"/>
                                        </p:tgtEl>
                                      </p:cBhvr>
                                    </p:animEffect>
                                  </p:childTnLst>
                                </p:cTn>
                              </p:par>
                              <p:par>
                                <p:cTn id="53" presetID="6" presetClass="entr" presetSubtype="16" fill="hold" grpId="0" nodeType="withEffect">
                                  <p:stCondLst>
                                    <p:cond delay="8600"/>
                                  </p:stCondLst>
                                  <p:childTnLst>
                                    <p:set>
                                      <p:cBhvr>
                                        <p:cTn id="54" dur="1" fill="hold">
                                          <p:stCondLst>
                                            <p:cond delay="0"/>
                                          </p:stCondLst>
                                        </p:cTn>
                                        <p:tgtEl>
                                          <p:spTgt spid="122"/>
                                        </p:tgtEl>
                                        <p:attrNameLst>
                                          <p:attrName>style.visibility</p:attrName>
                                        </p:attrNameLst>
                                      </p:cBhvr>
                                      <p:to>
                                        <p:strVal val="visible"/>
                                      </p:to>
                                    </p:set>
                                    <p:animEffect transition="in" filter="circle(in)">
                                      <p:cBhvr>
                                        <p:cTn id="55" dur="500"/>
                                        <p:tgtEl>
                                          <p:spTgt spid="122"/>
                                        </p:tgtEl>
                                      </p:cBhvr>
                                    </p:animEffect>
                                  </p:childTnLst>
                                </p:cTn>
                              </p:par>
                              <p:par>
                                <p:cTn id="56" presetID="6" presetClass="entr" presetSubtype="16" fill="hold" grpId="0" nodeType="withEffect">
                                  <p:stCondLst>
                                    <p:cond delay="9000"/>
                                  </p:stCondLst>
                                  <p:childTnLst>
                                    <p:set>
                                      <p:cBhvr>
                                        <p:cTn id="57" dur="1" fill="hold">
                                          <p:stCondLst>
                                            <p:cond delay="0"/>
                                          </p:stCondLst>
                                        </p:cTn>
                                        <p:tgtEl>
                                          <p:spTgt spid="123"/>
                                        </p:tgtEl>
                                        <p:attrNameLst>
                                          <p:attrName>style.visibility</p:attrName>
                                        </p:attrNameLst>
                                      </p:cBhvr>
                                      <p:to>
                                        <p:strVal val="visible"/>
                                      </p:to>
                                    </p:set>
                                    <p:animEffect transition="in" filter="circle(in)">
                                      <p:cBhvr>
                                        <p:cTn id="58" dur="500"/>
                                        <p:tgtEl>
                                          <p:spTgt spid="123"/>
                                        </p:tgtEl>
                                      </p:cBhvr>
                                    </p:animEffect>
                                  </p:childTnLst>
                                </p:cTn>
                              </p:par>
                              <p:par>
                                <p:cTn id="59" presetID="6" presetClass="entr" presetSubtype="16" fill="hold" grpId="0" nodeType="withEffect">
                                  <p:stCondLst>
                                    <p:cond delay="9400"/>
                                  </p:stCondLst>
                                  <p:childTnLst>
                                    <p:set>
                                      <p:cBhvr>
                                        <p:cTn id="60" dur="1" fill="hold">
                                          <p:stCondLst>
                                            <p:cond delay="0"/>
                                          </p:stCondLst>
                                        </p:cTn>
                                        <p:tgtEl>
                                          <p:spTgt spid="124"/>
                                        </p:tgtEl>
                                        <p:attrNameLst>
                                          <p:attrName>style.visibility</p:attrName>
                                        </p:attrNameLst>
                                      </p:cBhvr>
                                      <p:to>
                                        <p:strVal val="visible"/>
                                      </p:to>
                                    </p:set>
                                    <p:animEffect transition="in" filter="circle(in)">
                                      <p:cBhvr>
                                        <p:cTn id="61" dur="500"/>
                                        <p:tgtEl>
                                          <p:spTgt spid="124"/>
                                        </p:tgtEl>
                                      </p:cBhvr>
                                    </p:animEffect>
                                  </p:childTnLst>
                                </p:cTn>
                              </p:par>
                              <p:par>
                                <p:cTn id="62" presetID="45" presetClass="entr" presetSubtype="0" fill="hold" grpId="0" nodeType="withEffect">
                                  <p:stCondLst>
                                    <p:cond delay="9800"/>
                                  </p:stCondLst>
                                  <p:childTnLst>
                                    <p:set>
                                      <p:cBhvr>
                                        <p:cTn id="63" dur="1" fill="hold">
                                          <p:stCondLst>
                                            <p:cond delay="0"/>
                                          </p:stCondLst>
                                        </p:cTn>
                                        <p:tgtEl>
                                          <p:spTgt spid="80"/>
                                        </p:tgtEl>
                                        <p:attrNameLst>
                                          <p:attrName>style.visibility</p:attrName>
                                        </p:attrNameLst>
                                      </p:cBhvr>
                                      <p:to>
                                        <p:strVal val="visible"/>
                                      </p:to>
                                    </p:set>
                                    <p:animEffect transition="in" filter="fade">
                                      <p:cBhvr>
                                        <p:cTn id="64" dur="1500"/>
                                        <p:tgtEl>
                                          <p:spTgt spid="80"/>
                                        </p:tgtEl>
                                      </p:cBhvr>
                                    </p:animEffect>
                                    <p:anim calcmode="lin" valueType="num">
                                      <p:cBhvr>
                                        <p:cTn id="65" dur="1500" fill="hold"/>
                                        <p:tgtEl>
                                          <p:spTgt spid="80"/>
                                        </p:tgtEl>
                                        <p:attrNameLst>
                                          <p:attrName>ppt_w</p:attrName>
                                        </p:attrNameLst>
                                      </p:cBhvr>
                                      <p:tavLst>
                                        <p:tav tm="0" fmla="#ppt_w*sin(2.5*pi*$)">
                                          <p:val>
                                            <p:fltVal val="0"/>
                                          </p:val>
                                        </p:tav>
                                        <p:tav tm="100000">
                                          <p:val>
                                            <p:fltVal val="1"/>
                                          </p:val>
                                        </p:tav>
                                      </p:tavLst>
                                    </p:anim>
                                    <p:anim calcmode="lin" valueType="num">
                                      <p:cBhvr>
                                        <p:cTn id="66" dur="1500" fill="hold"/>
                                        <p:tgtEl>
                                          <p:spTgt spid="8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P spid="112" grpId="0"/>
      <p:bldP spid="119" grpId="0"/>
      <p:bldP spid="120" grpId="0"/>
      <p:bldP spid="121" grpId="0"/>
      <p:bldP spid="122" grpId="0"/>
      <p:bldP spid="123" grpId="0"/>
      <p:bldP spid="124" grpId="0"/>
      <p:bldP spid="52" grpId="0"/>
      <p:bldP spid="56"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AutoShape 3"/>
          <p:cNvSpPr>
            <a:spLocks noChangeAspect="1" noChangeArrowheads="1" noTextEdit="1"/>
          </p:cNvSpPr>
          <p:nvPr/>
        </p:nvSpPr>
        <p:spPr bwMode="auto">
          <a:xfrm>
            <a:off x="4363615" y="2207250"/>
            <a:ext cx="3412514" cy="3341122"/>
          </a:xfrm>
          <a:prstGeom prst="rect">
            <a:avLst/>
          </a:prstGeom>
          <a:noFill/>
          <a:ln w="9525">
            <a:noFill/>
            <a:miter lim="800000"/>
          </a:ln>
        </p:spPr>
        <p:txBody>
          <a:bodyPr vert="horz" wrap="square" lIns="91440" tIns="45720" rIns="91440" bIns="45720" numCol="1" anchor="t" anchorCtr="0" compatLnSpc="1"/>
          <a:lstStyle/>
          <a:p>
            <a:endParaRPr lang="en-US"/>
          </a:p>
        </p:txBody>
      </p:sp>
      <p:sp>
        <p:nvSpPr>
          <p:cNvPr id="3" name="Freeform 2"/>
          <p:cNvSpPr/>
          <p:nvPr/>
        </p:nvSpPr>
        <p:spPr>
          <a:xfrm>
            <a:off x="3980393" y="1915887"/>
            <a:ext cx="4091819" cy="4091819"/>
          </a:xfrm>
          <a:custGeom>
            <a:avLst/>
            <a:gdLst>
              <a:gd name="connsiteX0" fmla="*/ 0 w 4091819"/>
              <a:gd name="connsiteY0" fmla="*/ 2045910 h 4091819"/>
              <a:gd name="connsiteX1" fmla="*/ 2045910 w 4091819"/>
              <a:gd name="connsiteY1" fmla="*/ 0 h 4091819"/>
              <a:gd name="connsiteX2" fmla="*/ 4091820 w 4091819"/>
              <a:gd name="connsiteY2" fmla="*/ 2045910 h 4091819"/>
              <a:gd name="connsiteX3" fmla="*/ 2045910 w 4091819"/>
              <a:gd name="connsiteY3" fmla="*/ 4091820 h 4091819"/>
              <a:gd name="connsiteX4" fmla="*/ 0 w 4091819"/>
              <a:gd name="connsiteY4" fmla="*/ 2045910 h 4091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1819" h="4091819">
                <a:moveTo>
                  <a:pt x="0" y="2045910"/>
                </a:moveTo>
                <a:cubicBezTo>
                  <a:pt x="0" y="915985"/>
                  <a:pt x="915985" y="0"/>
                  <a:pt x="2045910" y="0"/>
                </a:cubicBezTo>
                <a:cubicBezTo>
                  <a:pt x="3175835" y="0"/>
                  <a:pt x="4091820" y="915985"/>
                  <a:pt x="4091820" y="2045910"/>
                </a:cubicBezTo>
                <a:cubicBezTo>
                  <a:pt x="4091820" y="3175835"/>
                  <a:pt x="3175835" y="4091820"/>
                  <a:pt x="2045910" y="4091820"/>
                </a:cubicBezTo>
                <a:cubicBezTo>
                  <a:pt x="915985" y="4091820"/>
                  <a:pt x="0" y="3175835"/>
                  <a:pt x="0" y="2045910"/>
                </a:cubicBezTo>
                <a:close/>
              </a:path>
            </a:pathLst>
          </a:custGeom>
          <a:solidFill>
            <a:schemeClr val="accent1">
              <a:lumMod val="75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txBody>
          <a:bodyPr spcFirstLastPara="0" vert="horz" wrap="square" lIns="1609001" tIns="339718" rIns="1609002" bIns="3408585" numCol="1" spcCol="1270" anchor="ctr" anchorCtr="0">
            <a:noAutofit/>
          </a:bodyPr>
          <a:lstStyle/>
          <a:p>
            <a:pPr lvl="0" algn="ctr" defTabSz="844550">
              <a:lnSpc>
                <a:spcPct val="90000"/>
              </a:lnSpc>
              <a:spcBef>
                <a:spcPct val="0"/>
              </a:spcBef>
              <a:spcAft>
                <a:spcPct val="35000"/>
              </a:spcAft>
            </a:pPr>
            <a:r>
              <a:rPr lang="id-ID" sz="1900" i="0" kern="1200" dirty="0"/>
              <a:t>30%</a:t>
            </a:r>
          </a:p>
        </p:txBody>
      </p:sp>
      <p:sp>
        <p:nvSpPr>
          <p:cNvPr id="4" name="Freeform 3"/>
          <p:cNvSpPr/>
          <p:nvPr/>
        </p:nvSpPr>
        <p:spPr>
          <a:xfrm>
            <a:off x="4389575" y="2734250"/>
            <a:ext cx="3273455" cy="3273455"/>
          </a:xfrm>
          <a:custGeom>
            <a:avLst/>
            <a:gdLst>
              <a:gd name="connsiteX0" fmla="*/ 0 w 3273455"/>
              <a:gd name="connsiteY0" fmla="*/ 1636728 h 3273455"/>
              <a:gd name="connsiteX1" fmla="*/ 1636728 w 3273455"/>
              <a:gd name="connsiteY1" fmla="*/ 0 h 3273455"/>
              <a:gd name="connsiteX2" fmla="*/ 3273456 w 3273455"/>
              <a:gd name="connsiteY2" fmla="*/ 1636728 h 3273455"/>
              <a:gd name="connsiteX3" fmla="*/ 1636728 w 3273455"/>
              <a:gd name="connsiteY3" fmla="*/ 3273456 h 3273455"/>
              <a:gd name="connsiteX4" fmla="*/ 0 w 3273455"/>
              <a:gd name="connsiteY4" fmla="*/ 1636728 h 32734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3455" h="3273455">
                <a:moveTo>
                  <a:pt x="0" y="1636728"/>
                </a:moveTo>
                <a:cubicBezTo>
                  <a:pt x="0" y="732788"/>
                  <a:pt x="732788" y="0"/>
                  <a:pt x="1636728" y="0"/>
                </a:cubicBezTo>
                <a:cubicBezTo>
                  <a:pt x="2540668" y="0"/>
                  <a:pt x="3273456" y="732788"/>
                  <a:pt x="3273456" y="1636728"/>
                </a:cubicBezTo>
                <a:cubicBezTo>
                  <a:pt x="3273456" y="2540668"/>
                  <a:pt x="2540668" y="3273456"/>
                  <a:pt x="1636728" y="3273456"/>
                </a:cubicBezTo>
                <a:cubicBezTo>
                  <a:pt x="732788" y="3273456"/>
                  <a:pt x="0" y="2540668"/>
                  <a:pt x="0" y="1636728"/>
                </a:cubicBezTo>
                <a:close/>
              </a:path>
            </a:pathLst>
          </a:custGeom>
          <a:solidFill>
            <a:schemeClr val="accent1">
              <a:lumMod val="50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txBody>
          <a:bodyPr spcFirstLastPara="0" vert="horz" wrap="square" lIns="1199819" tIns="331536" rIns="1199820" bIns="2622954" numCol="1" spcCol="1270" anchor="ctr" anchorCtr="0">
            <a:noAutofit/>
          </a:bodyPr>
          <a:lstStyle/>
          <a:p>
            <a:pPr lvl="0" algn="ctr" defTabSz="844550">
              <a:lnSpc>
                <a:spcPct val="90000"/>
              </a:lnSpc>
              <a:spcBef>
                <a:spcPct val="0"/>
              </a:spcBef>
              <a:spcAft>
                <a:spcPct val="35000"/>
              </a:spcAft>
            </a:pPr>
            <a:r>
              <a:rPr lang="id-ID" sz="1900" kern="1200" dirty="0"/>
              <a:t>26%</a:t>
            </a:r>
          </a:p>
        </p:txBody>
      </p:sp>
      <p:sp>
        <p:nvSpPr>
          <p:cNvPr id="5" name="Freeform 4"/>
          <p:cNvSpPr/>
          <p:nvPr/>
        </p:nvSpPr>
        <p:spPr>
          <a:xfrm>
            <a:off x="4798757" y="3552614"/>
            <a:ext cx="2455091" cy="2455091"/>
          </a:xfrm>
          <a:custGeom>
            <a:avLst/>
            <a:gdLst>
              <a:gd name="connsiteX0" fmla="*/ 0 w 2455091"/>
              <a:gd name="connsiteY0" fmla="*/ 1227546 h 2455091"/>
              <a:gd name="connsiteX1" fmla="*/ 1227546 w 2455091"/>
              <a:gd name="connsiteY1" fmla="*/ 0 h 2455091"/>
              <a:gd name="connsiteX2" fmla="*/ 2455092 w 2455091"/>
              <a:gd name="connsiteY2" fmla="*/ 1227546 h 2455091"/>
              <a:gd name="connsiteX3" fmla="*/ 1227546 w 2455091"/>
              <a:gd name="connsiteY3" fmla="*/ 2455092 h 2455091"/>
              <a:gd name="connsiteX4" fmla="*/ 0 w 2455091"/>
              <a:gd name="connsiteY4" fmla="*/ 1227546 h 24550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5091" h="2455091">
                <a:moveTo>
                  <a:pt x="0" y="1227546"/>
                </a:moveTo>
                <a:cubicBezTo>
                  <a:pt x="0" y="549591"/>
                  <a:pt x="549591" y="0"/>
                  <a:pt x="1227546" y="0"/>
                </a:cubicBezTo>
                <a:cubicBezTo>
                  <a:pt x="1905501" y="0"/>
                  <a:pt x="2455092" y="549591"/>
                  <a:pt x="2455092" y="1227546"/>
                </a:cubicBezTo>
                <a:cubicBezTo>
                  <a:pt x="2455092" y="1905501"/>
                  <a:pt x="1905501" y="2455092"/>
                  <a:pt x="1227546" y="2455092"/>
                </a:cubicBezTo>
                <a:cubicBezTo>
                  <a:pt x="549591" y="2455092"/>
                  <a:pt x="0" y="1905501"/>
                  <a:pt x="0" y="1227546"/>
                </a:cubicBezTo>
                <a:close/>
              </a:path>
            </a:pathLst>
          </a:custGeom>
          <a:solidFill>
            <a:schemeClr val="bg2">
              <a:lumMod val="25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txBody>
          <a:bodyPr spcFirstLastPara="0" vert="horz" wrap="square" lIns="790637" tIns="319260" rIns="790638" bIns="1853692" numCol="1" spcCol="1270" anchor="ctr" anchorCtr="0">
            <a:noAutofit/>
          </a:bodyPr>
          <a:lstStyle/>
          <a:p>
            <a:pPr lvl="0" algn="ctr" defTabSz="844550">
              <a:lnSpc>
                <a:spcPct val="90000"/>
              </a:lnSpc>
              <a:spcBef>
                <a:spcPct val="0"/>
              </a:spcBef>
              <a:spcAft>
                <a:spcPct val="35000"/>
              </a:spcAft>
            </a:pPr>
            <a:r>
              <a:rPr lang="id-ID" sz="1900" kern="1200" dirty="0"/>
              <a:t>24%</a:t>
            </a:r>
          </a:p>
        </p:txBody>
      </p:sp>
      <p:sp>
        <p:nvSpPr>
          <p:cNvPr id="6" name="Freeform 5"/>
          <p:cNvSpPr/>
          <p:nvPr/>
        </p:nvSpPr>
        <p:spPr>
          <a:xfrm>
            <a:off x="5207939" y="4370978"/>
            <a:ext cx="1636727" cy="1636727"/>
          </a:xfrm>
          <a:custGeom>
            <a:avLst/>
            <a:gdLst>
              <a:gd name="connsiteX0" fmla="*/ 0 w 1636727"/>
              <a:gd name="connsiteY0" fmla="*/ 818364 h 1636727"/>
              <a:gd name="connsiteX1" fmla="*/ 818364 w 1636727"/>
              <a:gd name="connsiteY1" fmla="*/ 0 h 1636727"/>
              <a:gd name="connsiteX2" fmla="*/ 1636728 w 1636727"/>
              <a:gd name="connsiteY2" fmla="*/ 818364 h 1636727"/>
              <a:gd name="connsiteX3" fmla="*/ 818364 w 1636727"/>
              <a:gd name="connsiteY3" fmla="*/ 1636728 h 1636727"/>
              <a:gd name="connsiteX4" fmla="*/ 0 w 1636727"/>
              <a:gd name="connsiteY4" fmla="*/ 818364 h 1636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6727" h="1636727">
                <a:moveTo>
                  <a:pt x="0" y="818364"/>
                </a:moveTo>
                <a:cubicBezTo>
                  <a:pt x="0" y="366394"/>
                  <a:pt x="366394" y="0"/>
                  <a:pt x="818364" y="0"/>
                </a:cubicBezTo>
                <a:cubicBezTo>
                  <a:pt x="1270334" y="0"/>
                  <a:pt x="1636728" y="366394"/>
                  <a:pt x="1636728" y="818364"/>
                </a:cubicBezTo>
                <a:cubicBezTo>
                  <a:pt x="1636728" y="1270334"/>
                  <a:pt x="1270334" y="1636728"/>
                  <a:pt x="818364" y="1636728"/>
                </a:cubicBezTo>
                <a:cubicBezTo>
                  <a:pt x="366394" y="1636728"/>
                  <a:pt x="0" y="1270334"/>
                  <a:pt x="0" y="818364"/>
                </a:cubicBezTo>
                <a:close/>
              </a:path>
            </a:pathLst>
          </a:custGeom>
          <a:solidFill>
            <a:schemeClr val="bg1">
              <a:lumMod val="50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txBody>
          <a:bodyPr spcFirstLastPara="0" vert="horz" wrap="square" lIns="374821" tIns="544310" rIns="374821" bIns="544310" numCol="1" spcCol="1270" anchor="ctr" anchorCtr="0">
            <a:noAutofit/>
          </a:bodyPr>
          <a:lstStyle/>
          <a:p>
            <a:pPr lvl="0" algn="ctr" defTabSz="844550">
              <a:lnSpc>
                <a:spcPct val="90000"/>
              </a:lnSpc>
              <a:spcBef>
                <a:spcPct val="0"/>
              </a:spcBef>
              <a:spcAft>
                <a:spcPct val="35000"/>
              </a:spcAft>
            </a:pPr>
            <a:r>
              <a:rPr lang="id-ID" sz="1900" kern="1200" dirty="0"/>
              <a:t>20%</a:t>
            </a:r>
          </a:p>
        </p:txBody>
      </p:sp>
      <p:grpSp>
        <p:nvGrpSpPr>
          <p:cNvPr id="9" name="Group 8"/>
          <p:cNvGrpSpPr/>
          <p:nvPr/>
        </p:nvGrpSpPr>
        <p:grpSpPr>
          <a:xfrm>
            <a:off x="1855849" y="3140519"/>
            <a:ext cx="3821373" cy="869946"/>
            <a:chOff x="1855849" y="3140519"/>
            <a:chExt cx="3821373" cy="869946"/>
          </a:xfrm>
        </p:grpSpPr>
        <p:grpSp>
          <p:nvGrpSpPr>
            <p:cNvPr id="29" name="Group 28"/>
            <p:cNvGrpSpPr/>
            <p:nvPr/>
          </p:nvGrpSpPr>
          <p:grpSpPr>
            <a:xfrm flipH="1" flipV="1">
              <a:off x="2360018" y="3398630"/>
              <a:ext cx="3317204" cy="611835"/>
              <a:chOff x="7197703" y="5294001"/>
              <a:chExt cx="2073336" cy="324314"/>
            </a:xfrm>
          </p:grpSpPr>
          <p:cxnSp>
            <p:nvCxnSpPr>
              <p:cNvPr id="30" name="Straight Connector 29"/>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V="1">
                <a:off x="7373868" y="5601094"/>
                <a:ext cx="1897171" cy="17221"/>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43" name="TextBox 42"/>
            <p:cNvSpPr txBox="1"/>
            <p:nvPr/>
          </p:nvSpPr>
          <p:spPr>
            <a:xfrm>
              <a:off x="1855849" y="3140519"/>
              <a:ext cx="354705" cy="461665"/>
            </a:xfrm>
            <a:prstGeom prst="rect">
              <a:avLst/>
            </a:prstGeom>
            <a:noFill/>
          </p:spPr>
          <p:txBody>
            <a:bodyPr wrap="square" rtlCol="0">
              <a:spAutoFit/>
            </a:bodyPr>
            <a:lstStyle/>
            <a:p>
              <a:pPr algn="ctr"/>
              <a:r>
                <a:rPr lang="id-ID" sz="2400" dirty="0">
                  <a:solidFill>
                    <a:schemeClr val="bg2">
                      <a:lumMod val="25000"/>
                    </a:schemeClr>
                  </a:solidFill>
                  <a:latin typeface="FontAwesome" pitchFamily="2" charset="0"/>
                </a:rPr>
                <a:t></a:t>
              </a:r>
              <a:endParaRPr lang="id-ID" sz="2000" dirty="0">
                <a:solidFill>
                  <a:schemeClr val="bg2">
                    <a:lumMod val="25000"/>
                  </a:schemeClr>
                </a:solidFill>
                <a:latin typeface="FontAwesome" pitchFamily="2" charset="0"/>
              </a:endParaRPr>
            </a:p>
          </p:txBody>
        </p:sp>
      </p:grpSp>
      <p:grpSp>
        <p:nvGrpSpPr>
          <p:cNvPr id="7" name="Group 6"/>
          <p:cNvGrpSpPr/>
          <p:nvPr/>
        </p:nvGrpSpPr>
        <p:grpSpPr>
          <a:xfrm>
            <a:off x="2773252" y="1593431"/>
            <a:ext cx="2904630" cy="818553"/>
            <a:chOff x="2773252" y="1593431"/>
            <a:chExt cx="2904630" cy="818553"/>
          </a:xfrm>
        </p:grpSpPr>
        <p:grpSp>
          <p:nvGrpSpPr>
            <p:cNvPr id="15" name="Group 14"/>
            <p:cNvGrpSpPr/>
            <p:nvPr/>
          </p:nvGrpSpPr>
          <p:grpSpPr>
            <a:xfrm flipH="1" flipV="1">
              <a:off x="3306488" y="1800149"/>
              <a:ext cx="2371394" cy="611835"/>
              <a:chOff x="7197703" y="5294001"/>
              <a:chExt cx="1482181" cy="324314"/>
            </a:xfrm>
          </p:grpSpPr>
          <p:cxnSp>
            <p:nvCxnSpPr>
              <p:cNvPr id="16" name="Straight Connector 15"/>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V="1">
                <a:off x="7373868" y="5606460"/>
                <a:ext cx="1306016" cy="11855"/>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44" name="TextBox 43"/>
            <p:cNvSpPr txBox="1"/>
            <p:nvPr/>
          </p:nvSpPr>
          <p:spPr>
            <a:xfrm>
              <a:off x="2773252" y="1593431"/>
              <a:ext cx="354705" cy="461665"/>
            </a:xfrm>
            <a:prstGeom prst="rect">
              <a:avLst/>
            </a:prstGeom>
            <a:noFill/>
          </p:spPr>
          <p:txBody>
            <a:bodyPr wrap="square" rtlCol="0">
              <a:spAutoFit/>
            </a:bodyPr>
            <a:lstStyle/>
            <a:p>
              <a:pPr algn="ctr"/>
              <a:r>
                <a:rPr lang="id-ID" sz="2400" dirty="0">
                  <a:solidFill>
                    <a:schemeClr val="accent1">
                      <a:lumMod val="75000"/>
                    </a:schemeClr>
                  </a:solidFill>
                  <a:latin typeface="FontAwesome" pitchFamily="2" charset="0"/>
                </a:rPr>
                <a:t></a:t>
              </a:r>
              <a:endParaRPr lang="id-ID" sz="2000" dirty="0">
                <a:solidFill>
                  <a:schemeClr val="accent1">
                    <a:lumMod val="75000"/>
                  </a:schemeClr>
                </a:solidFill>
                <a:latin typeface="FontAwesome" pitchFamily="2" charset="0"/>
              </a:endParaRPr>
            </a:p>
          </p:txBody>
        </p:sp>
      </p:grpSp>
      <p:grpSp>
        <p:nvGrpSpPr>
          <p:cNvPr id="11" name="Group 10"/>
          <p:cNvGrpSpPr/>
          <p:nvPr/>
        </p:nvGrpSpPr>
        <p:grpSpPr>
          <a:xfrm>
            <a:off x="2619514" y="4407069"/>
            <a:ext cx="3043191" cy="806958"/>
            <a:chOff x="2619514" y="4407069"/>
            <a:chExt cx="3043191" cy="806958"/>
          </a:xfrm>
        </p:grpSpPr>
        <p:grpSp>
          <p:nvGrpSpPr>
            <p:cNvPr id="38" name="Group 37"/>
            <p:cNvGrpSpPr/>
            <p:nvPr/>
          </p:nvGrpSpPr>
          <p:grpSpPr>
            <a:xfrm flipH="1" flipV="1">
              <a:off x="3115399" y="4602192"/>
              <a:ext cx="2547306" cy="611835"/>
              <a:chOff x="7197703" y="5294001"/>
              <a:chExt cx="1592130" cy="324314"/>
            </a:xfrm>
          </p:grpSpPr>
          <p:cxnSp>
            <p:nvCxnSpPr>
              <p:cNvPr id="39" name="Straight Connector 38"/>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V="1">
                <a:off x="7373868" y="5605462"/>
                <a:ext cx="1415965" cy="1285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45" name="TextBox 44"/>
            <p:cNvSpPr txBox="1"/>
            <p:nvPr/>
          </p:nvSpPr>
          <p:spPr>
            <a:xfrm>
              <a:off x="2619514" y="4407069"/>
              <a:ext cx="354705" cy="461665"/>
            </a:xfrm>
            <a:prstGeom prst="rect">
              <a:avLst/>
            </a:prstGeom>
            <a:noFill/>
          </p:spPr>
          <p:txBody>
            <a:bodyPr wrap="square" rtlCol="0">
              <a:spAutoFit/>
            </a:bodyPr>
            <a:lstStyle/>
            <a:p>
              <a:pPr algn="ctr"/>
              <a:r>
                <a:rPr lang="id-ID" sz="2400" dirty="0">
                  <a:solidFill>
                    <a:schemeClr val="bg2">
                      <a:lumMod val="50000"/>
                    </a:schemeClr>
                  </a:solidFill>
                  <a:latin typeface="FontAwesome" pitchFamily="2" charset="0"/>
                </a:rPr>
                <a:t></a:t>
              </a:r>
            </a:p>
          </p:txBody>
        </p:sp>
      </p:grpSp>
      <p:grpSp>
        <p:nvGrpSpPr>
          <p:cNvPr id="8" name="Group 7"/>
          <p:cNvGrpSpPr/>
          <p:nvPr/>
        </p:nvGrpSpPr>
        <p:grpSpPr>
          <a:xfrm>
            <a:off x="2345504" y="2375983"/>
            <a:ext cx="3332376" cy="839063"/>
            <a:chOff x="2345504" y="2375983"/>
            <a:chExt cx="3332376" cy="839063"/>
          </a:xfrm>
        </p:grpSpPr>
        <p:grpSp>
          <p:nvGrpSpPr>
            <p:cNvPr id="21" name="Group 20"/>
            <p:cNvGrpSpPr/>
            <p:nvPr/>
          </p:nvGrpSpPr>
          <p:grpSpPr>
            <a:xfrm flipH="1" flipV="1">
              <a:off x="2837850" y="2603211"/>
              <a:ext cx="2840030" cy="611835"/>
              <a:chOff x="7197703" y="5294001"/>
              <a:chExt cx="1775090" cy="324314"/>
            </a:xfrm>
          </p:grpSpPr>
          <p:cxnSp>
            <p:nvCxnSpPr>
              <p:cNvPr id="22" name="Straight Connector 21"/>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flipV="1">
                <a:off x="7373868" y="5603801"/>
                <a:ext cx="1598925" cy="14514"/>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46" name="TextBox 45"/>
            <p:cNvSpPr txBox="1"/>
            <p:nvPr/>
          </p:nvSpPr>
          <p:spPr>
            <a:xfrm>
              <a:off x="2345504" y="2375983"/>
              <a:ext cx="354705" cy="461665"/>
            </a:xfrm>
            <a:prstGeom prst="rect">
              <a:avLst/>
            </a:prstGeom>
            <a:noFill/>
          </p:spPr>
          <p:txBody>
            <a:bodyPr wrap="square" rtlCol="0">
              <a:spAutoFit/>
            </a:bodyPr>
            <a:lstStyle/>
            <a:p>
              <a:pPr algn="ctr"/>
              <a:r>
                <a:rPr lang="id-ID" sz="2400" dirty="0">
                  <a:solidFill>
                    <a:schemeClr val="accent1">
                      <a:lumMod val="50000"/>
                    </a:schemeClr>
                  </a:solidFill>
                  <a:latin typeface="FontAwesome" pitchFamily="2" charset="0"/>
                </a:rPr>
                <a:t></a:t>
              </a:r>
              <a:endParaRPr lang="id-ID" sz="2000" dirty="0">
                <a:solidFill>
                  <a:schemeClr val="accent1">
                    <a:lumMod val="50000"/>
                  </a:schemeClr>
                </a:solidFill>
                <a:latin typeface="FontAwesome" pitchFamily="2" charset="0"/>
              </a:endParaRPr>
            </a:p>
          </p:txBody>
        </p:sp>
      </p:grpSp>
      <p:grpSp>
        <p:nvGrpSpPr>
          <p:cNvPr id="53" name="Group 52"/>
          <p:cNvGrpSpPr/>
          <p:nvPr/>
        </p:nvGrpSpPr>
        <p:grpSpPr>
          <a:xfrm>
            <a:off x="11438810" y="175818"/>
            <a:ext cx="542322" cy="662567"/>
            <a:chOff x="11438810" y="175818"/>
            <a:chExt cx="542322" cy="662567"/>
          </a:xfrm>
        </p:grpSpPr>
        <p:sp>
          <p:nvSpPr>
            <p:cNvPr id="54" name="Oval 5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Oval 5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Oval 5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Oval 5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TextBox 57"/>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21</a:t>
              </a:r>
            </a:p>
          </p:txBody>
        </p:sp>
      </p:grpSp>
      <p:sp>
        <p:nvSpPr>
          <p:cNvPr id="52"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Circle Graphic</a:t>
            </a:r>
            <a:endParaRPr lang="en-US" sz="3600" dirty="0">
              <a:solidFill>
                <a:schemeClr val="bg2">
                  <a:lumMod val="50000"/>
                </a:schemeClr>
              </a:solidFill>
            </a:endParaRPr>
          </a:p>
        </p:txBody>
      </p:sp>
      <p:sp>
        <p:nvSpPr>
          <p:cNvPr id="6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63" name="Group 62"/>
          <p:cNvGrpSpPr/>
          <p:nvPr/>
        </p:nvGrpSpPr>
        <p:grpSpPr>
          <a:xfrm>
            <a:off x="5556768" y="844754"/>
            <a:ext cx="1440000" cy="58058"/>
            <a:chOff x="4616262" y="2307771"/>
            <a:chExt cx="2349876" cy="58058"/>
          </a:xfrm>
        </p:grpSpPr>
        <p:sp>
          <p:nvSpPr>
            <p:cNvPr id="64" name="Rectangle 6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ectangle 6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5" name="Group 24"/>
          <p:cNvGrpSpPr/>
          <p:nvPr/>
        </p:nvGrpSpPr>
        <p:grpSpPr>
          <a:xfrm>
            <a:off x="6368931" y="1613335"/>
            <a:ext cx="4422263" cy="794668"/>
            <a:chOff x="6368931" y="1613335"/>
            <a:chExt cx="4422263" cy="794668"/>
          </a:xfrm>
        </p:grpSpPr>
        <p:grpSp>
          <p:nvGrpSpPr>
            <p:cNvPr id="12" name="Group 11"/>
            <p:cNvGrpSpPr/>
            <p:nvPr/>
          </p:nvGrpSpPr>
          <p:grpSpPr>
            <a:xfrm flipV="1">
              <a:off x="6368931" y="1801510"/>
              <a:ext cx="2365765" cy="606493"/>
              <a:chOff x="7197703" y="5294001"/>
              <a:chExt cx="1476227" cy="323028"/>
            </a:xfrm>
          </p:grpSpPr>
          <p:cxnSp>
            <p:nvCxnSpPr>
              <p:cNvPr id="13" name="Straight Connector 12"/>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flipV="1">
                <a:off x="7373883" y="5604282"/>
                <a:ext cx="1300047" cy="11801"/>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66" name="Title 13"/>
            <p:cNvSpPr txBox="1"/>
            <p:nvPr/>
          </p:nvSpPr>
          <p:spPr>
            <a:xfrm>
              <a:off x="8817252" y="1613335"/>
              <a:ext cx="1973942" cy="76571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accent1">
                      <a:lumMod val="75000"/>
                    </a:schemeClr>
                  </a:solidFill>
                  <a:latin typeface="+mn-lt"/>
                  <a:ea typeface="Roboto" panose="02000000000000000000" pitchFamily="2" charset="0"/>
                </a:rPr>
                <a:t>Google</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a:t>
              </a:r>
              <a:endParaRPr lang="en-US" sz="1100" dirty="0">
                <a:solidFill>
                  <a:schemeClr val="bg1">
                    <a:lumMod val="65000"/>
                  </a:schemeClr>
                </a:solidFill>
                <a:latin typeface="+mn-lt"/>
                <a:ea typeface="Roboto" panose="02000000000000000000" pitchFamily="2" charset="0"/>
              </a:endParaRPr>
            </a:p>
          </p:txBody>
        </p:sp>
      </p:grpSp>
      <p:grpSp>
        <p:nvGrpSpPr>
          <p:cNvPr id="32" name="Group 31"/>
          <p:cNvGrpSpPr/>
          <p:nvPr/>
        </p:nvGrpSpPr>
        <p:grpSpPr>
          <a:xfrm>
            <a:off x="6368933" y="2408003"/>
            <a:ext cx="4906903" cy="803062"/>
            <a:chOff x="6368933" y="2408003"/>
            <a:chExt cx="4906903" cy="803062"/>
          </a:xfrm>
        </p:grpSpPr>
        <p:grpSp>
          <p:nvGrpSpPr>
            <p:cNvPr id="18" name="Group 17"/>
            <p:cNvGrpSpPr/>
            <p:nvPr/>
          </p:nvGrpSpPr>
          <p:grpSpPr>
            <a:xfrm flipV="1">
              <a:off x="6368933" y="2604572"/>
              <a:ext cx="2844740" cy="606493"/>
              <a:chOff x="7197703" y="5294001"/>
              <a:chExt cx="1775105" cy="323028"/>
            </a:xfrm>
          </p:grpSpPr>
          <p:cxnSp>
            <p:nvCxnSpPr>
              <p:cNvPr id="19" name="Straight Connector 18"/>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flipV="1">
                <a:off x="7373883" y="5601569"/>
                <a:ext cx="1598925" cy="14514"/>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67" name="Title 13"/>
            <p:cNvSpPr txBox="1"/>
            <p:nvPr/>
          </p:nvSpPr>
          <p:spPr>
            <a:xfrm>
              <a:off x="9301894" y="2408003"/>
              <a:ext cx="1973942" cy="76571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accent1">
                      <a:lumMod val="50000"/>
                    </a:schemeClr>
                  </a:solidFill>
                  <a:latin typeface="+mn-lt"/>
                  <a:ea typeface="Roboto" panose="02000000000000000000" pitchFamily="2" charset="0"/>
                </a:rPr>
                <a:t>Twitter</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a:t>
              </a:r>
              <a:endParaRPr lang="en-US" sz="1100" dirty="0">
                <a:solidFill>
                  <a:schemeClr val="bg1">
                    <a:lumMod val="65000"/>
                  </a:schemeClr>
                </a:solidFill>
                <a:latin typeface="+mn-lt"/>
                <a:ea typeface="Roboto" panose="02000000000000000000" pitchFamily="2" charset="0"/>
              </a:endParaRPr>
            </a:p>
          </p:txBody>
        </p:sp>
      </p:grpSp>
      <p:grpSp>
        <p:nvGrpSpPr>
          <p:cNvPr id="33" name="Group 32"/>
          <p:cNvGrpSpPr/>
          <p:nvPr/>
        </p:nvGrpSpPr>
        <p:grpSpPr>
          <a:xfrm>
            <a:off x="6368274" y="3211065"/>
            <a:ext cx="5263751" cy="795419"/>
            <a:chOff x="6368274" y="3211065"/>
            <a:chExt cx="5263751" cy="795419"/>
          </a:xfrm>
        </p:grpSpPr>
        <p:grpSp>
          <p:nvGrpSpPr>
            <p:cNvPr id="26" name="Group 25"/>
            <p:cNvGrpSpPr/>
            <p:nvPr/>
          </p:nvGrpSpPr>
          <p:grpSpPr>
            <a:xfrm flipV="1">
              <a:off x="6368274" y="3399991"/>
              <a:ext cx="3208254" cy="606493"/>
              <a:chOff x="7197703" y="5294001"/>
              <a:chExt cx="2001936" cy="323028"/>
            </a:xfrm>
          </p:grpSpPr>
          <p:cxnSp>
            <p:nvCxnSpPr>
              <p:cNvPr id="27" name="Straight Connector 26"/>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flipV="1">
                <a:off x="7373883" y="5599510"/>
                <a:ext cx="1825756" cy="1657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68" name="Title 13"/>
            <p:cNvSpPr txBox="1"/>
            <p:nvPr/>
          </p:nvSpPr>
          <p:spPr>
            <a:xfrm>
              <a:off x="9658083" y="3211065"/>
              <a:ext cx="1973942" cy="76571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tx1">
                      <a:lumMod val="85000"/>
                      <a:lumOff val="15000"/>
                    </a:schemeClr>
                  </a:solidFill>
                  <a:latin typeface="+mn-lt"/>
                  <a:ea typeface="Roboto" panose="02000000000000000000" pitchFamily="2" charset="0"/>
                </a:rPr>
                <a:t>Linked</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a:t>
              </a:r>
              <a:endParaRPr lang="en-US" sz="1100" dirty="0">
                <a:solidFill>
                  <a:schemeClr val="bg1">
                    <a:lumMod val="65000"/>
                  </a:schemeClr>
                </a:solidFill>
                <a:latin typeface="+mn-lt"/>
                <a:ea typeface="Roboto" panose="02000000000000000000" pitchFamily="2" charset="0"/>
              </a:endParaRPr>
            </a:p>
          </p:txBody>
        </p:sp>
      </p:grpSp>
      <p:grpSp>
        <p:nvGrpSpPr>
          <p:cNvPr id="34" name="Group 33"/>
          <p:cNvGrpSpPr/>
          <p:nvPr/>
        </p:nvGrpSpPr>
        <p:grpSpPr>
          <a:xfrm>
            <a:off x="6353760" y="4418461"/>
            <a:ext cx="4644527" cy="791585"/>
            <a:chOff x="6353760" y="4418461"/>
            <a:chExt cx="4644527" cy="791585"/>
          </a:xfrm>
        </p:grpSpPr>
        <p:grpSp>
          <p:nvGrpSpPr>
            <p:cNvPr id="35" name="Group 34"/>
            <p:cNvGrpSpPr/>
            <p:nvPr/>
          </p:nvGrpSpPr>
          <p:grpSpPr>
            <a:xfrm flipV="1">
              <a:off x="6353760" y="4603553"/>
              <a:ext cx="2613168" cy="606493"/>
              <a:chOff x="7197703" y="5294001"/>
              <a:chExt cx="1630605" cy="323028"/>
            </a:xfrm>
          </p:grpSpPr>
          <p:cxnSp>
            <p:nvCxnSpPr>
              <p:cNvPr id="36" name="Straight Connector 35"/>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flipV="1">
                <a:off x="7373883" y="5602881"/>
                <a:ext cx="1454425" cy="13202"/>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69" name="Title 13"/>
            <p:cNvSpPr txBox="1"/>
            <p:nvPr/>
          </p:nvSpPr>
          <p:spPr>
            <a:xfrm>
              <a:off x="9024345" y="4418461"/>
              <a:ext cx="1973942" cy="76571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Pinterest</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a:t>
              </a:r>
              <a:endParaRPr lang="en-US" sz="1100" dirty="0">
                <a:solidFill>
                  <a:schemeClr val="bg1">
                    <a:lumMod val="65000"/>
                  </a:schemeClr>
                </a:solidFill>
                <a:latin typeface="+mn-lt"/>
                <a:ea typeface="Roboto" panose="02000000000000000000" pitchFamily="2" charset="0"/>
              </a:endParaRPr>
            </a:p>
          </p:txBody>
        </p:sp>
      </p:grpSp>
      <p:sp>
        <p:nvSpPr>
          <p:cNvPr id="70" name="Content Placeholder 2"/>
          <p:cNvSpPr txBox="1"/>
          <p:nvPr/>
        </p:nvSpPr>
        <p:spPr>
          <a:xfrm>
            <a:off x="1504241" y="6123360"/>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en-US" sz="1200" dirty="0">
                <a:solidFill>
                  <a:schemeClr val="bg2">
                    <a:lumMod val="75000"/>
                  </a:schemeClr>
                </a:solidFill>
                <a:ea typeface="Roboto" panose="02000000000000000000" pitchFamily="2" charset="0"/>
              </a:rPr>
              <a:t>Lorem Ipsum has been the industry's standard dummy text ever since the 1500s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14:prism isContent="1" isInverted="1"/>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1000" fill="hold"/>
                                        <p:tgtEl>
                                          <p:spTgt spid="53"/>
                                        </p:tgtEl>
                                        <p:attrNameLst>
                                          <p:attrName>ppt_w</p:attrName>
                                        </p:attrNameLst>
                                      </p:cBhvr>
                                      <p:tavLst>
                                        <p:tav tm="0">
                                          <p:val>
                                            <p:fltVal val="0"/>
                                          </p:val>
                                        </p:tav>
                                        <p:tav tm="100000">
                                          <p:val>
                                            <p:strVal val="#ppt_w"/>
                                          </p:val>
                                        </p:tav>
                                      </p:tavLst>
                                    </p:anim>
                                    <p:anim calcmode="lin" valueType="num">
                                      <p:cBhvr>
                                        <p:cTn id="8" dur="1000" fill="hold"/>
                                        <p:tgtEl>
                                          <p:spTgt spid="53"/>
                                        </p:tgtEl>
                                        <p:attrNameLst>
                                          <p:attrName>ppt_h</p:attrName>
                                        </p:attrNameLst>
                                      </p:cBhvr>
                                      <p:tavLst>
                                        <p:tav tm="0">
                                          <p:val>
                                            <p:fltVal val="0"/>
                                          </p:val>
                                        </p:tav>
                                        <p:tav tm="100000">
                                          <p:val>
                                            <p:strVal val="#ppt_h"/>
                                          </p:val>
                                        </p:tav>
                                      </p:tavLst>
                                    </p:anim>
                                    <p:anim calcmode="lin" valueType="num">
                                      <p:cBhvr>
                                        <p:cTn id="9" dur="1000" fill="hold"/>
                                        <p:tgtEl>
                                          <p:spTgt spid="53"/>
                                        </p:tgtEl>
                                        <p:attrNameLst>
                                          <p:attrName>style.rotation</p:attrName>
                                        </p:attrNameLst>
                                      </p:cBhvr>
                                      <p:tavLst>
                                        <p:tav tm="0">
                                          <p:val>
                                            <p:fltVal val="90"/>
                                          </p:val>
                                        </p:tav>
                                        <p:tav tm="100000">
                                          <p:val>
                                            <p:fltVal val="0"/>
                                          </p:val>
                                        </p:tav>
                                      </p:tavLst>
                                    </p:anim>
                                    <p:animEffect transition="in" filter="fade">
                                      <p:cBhvr>
                                        <p:cTn id="10" dur="1000"/>
                                        <p:tgtEl>
                                          <p:spTgt spid="5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2"/>
                                        </p:tgtEl>
                                        <p:attrNameLst>
                                          <p:attrName>style.visibility</p:attrName>
                                        </p:attrNameLst>
                                      </p:cBhvr>
                                      <p:to>
                                        <p:strVal val="visible"/>
                                      </p:to>
                                    </p:set>
                                    <p:animEffect transition="in" filter="wipe(up)">
                                      <p:cBhvr>
                                        <p:cTn id="13" dur="1000"/>
                                        <p:tgtEl>
                                          <p:spTgt spid="5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63"/>
                                        </p:tgtEl>
                                        <p:attrNameLst>
                                          <p:attrName>style.visibility</p:attrName>
                                        </p:attrNameLst>
                                      </p:cBhvr>
                                      <p:to>
                                        <p:strVal val="visible"/>
                                      </p:to>
                                    </p:set>
                                    <p:animEffect transition="in" filter="barn(inVertical)">
                                      <p:cBhvr>
                                        <p:cTn id="16" dur="1000"/>
                                        <p:tgtEl>
                                          <p:spTgt spid="6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62"/>
                                        </p:tgtEl>
                                        <p:attrNameLst>
                                          <p:attrName>style.visibility</p:attrName>
                                        </p:attrNameLst>
                                      </p:cBhvr>
                                      <p:to>
                                        <p:strVal val="visible"/>
                                      </p:to>
                                    </p:set>
                                    <p:animEffect transition="in" filter="wipe(down)">
                                      <p:cBhvr>
                                        <p:cTn id="19" dur="1000"/>
                                        <p:tgtEl>
                                          <p:spTgt spid="62"/>
                                        </p:tgtEl>
                                      </p:cBhvr>
                                    </p:animEffect>
                                  </p:childTnLst>
                                </p:cTn>
                              </p:par>
                              <p:par>
                                <p:cTn id="20" presetID="22" presetClass="entr" presetSubtype="4" fill="hold" grpId="0" nodeType="withEffect">
                                  <p:stCondLst>
                                    <p:cond delay="1900"/>
                                  </p:stCondLst>
                                  <p:childTnLst>
                                    <p:set>
                                      <p:cBhvr>
                                        <p:cTn id="21" dur="1" fill="hold">
                                          <p:stCondLst>
                                            <p:cond delay="0"/>
                                          </p:stCondLst>
                                        </p:cTn>
                                        <p:tgtEl>
                                          <p:spTgt spid="6"/>
                                        </p:tgtEl>
                                        <p:attrNameLst>
                                          <p:attrName>style.visibility</p:attrName>
                                        </p:attrNameLst>
                                      </p:cBhvr>
                                      <p:to>
                                        <p:strVal val="visible"/>
                                      </p:to>
                                    </p:set>
                                    <p:animEffect transition="in" filter="wipe(down)">
                                      <p:cBhvr>
                                        <p:cTn id="22" dur="500"/>
                                        <p:tgtEl>
                                          <p:spTgt spid="6"/>
                                        </p:tgtEl>
                                      </p:cBhvr>
                                    </p:animEffect>
                                  </p:childTnLst>
                                </p:cTn>
                              </p:par>
                              <p:par>
                                <p:cTn id="23" presetID="22" presetClass="entr" presetSubtype="4" fill="hold" grpId="0" nodeType="withEffect">
                                  <p:stCondLst>
                                    <p:cond delay="2400"/>
                                  </p:stCondLst>
                                  <p:childTnLst>
                                    <p:set>
                                      <p:cBhvr>
                                        <p:cTn id="24" dur="1" fill="hold">
                                          <p:stCondLst>
                                            <p:cond delay="0"/>
                                          </p:stCondLst>
                                        </p:cTn>
                                        <p:tgtEl>
                                          <p:spTgt spid="5"/>
                                        </p:tgtEl>
                                        <p:attrNameLst>
                                          <p:attrName>style.visibility</p:attrName>
                                        </p:attrNameLst>
                                      </p:cBhvr>
                                      <p:to>
                                        <p:strVal val="visible"/>
                                      </p:to>
                                    </p:set>
                                    <p:animEffect transition="in" filter="wipe(down)">
                                      <p:cBhvr>
                                        <p:cTn id="25" dur="500"/>
                                        <p:tgtEl>
                                          <p:spTgt spid="5"/>
                                        </p:tgtEl>
                                      </p:cBhvr>
                                    </p:animEffect>
                                  </p:childTnLst>
                                </p:cTn>
                              </p:par>
                              <p:par>
                                <p:cTn id="26" presetID="22" presetClass="entr" presetSubtype="4" fill="hold" grpId="0" nodeType="withEffect">
                                  <p:stCondLst>
                                    <p:cond delay="2900"/>
                                  </p:stCondLst>
                                  <p:childTnLst>
                                    <p:set>
                                      <p:cBhvr>
                                        <p:cTn id="27" dur="1" fill="hold">
                                          <p:stCondLst>
                                            <p:cond delay="0"/>
                                          </p:stCondLst>
                                        </p:cTn>
                                        <p:tgtEl>
                                          <p:spTgt spid="4"/>
                                        </p:tgtEl>
                                        <p:attrNameLst>
                                          <p:attrName>style.visibility</p:attrName>
                                        </p:attrNameLst>
                                      </p:cBhvr>
                                      <p:to>
                                        <p:strVal val="visible"/>
                                      </p:to>
                                    </p:set>
                                    <p:animEffect transition="in" filter="wipe(down)">
                                      <p:cBhvr>
                                        <p:cTn id="28" dur="500"/>
                                        <p:tgtEl>
                                          <p:spTgt spid="4"/>
                                        </p:tgtEl>
                                      </p:cBhvr>
                                    </p:animEffect>
                                  </p:childTnLst>
                                </p:cTn>
                              </p:par>
                              <p:par>
                                <p:cTn id="29" presetID="22" presetClass="entr" presetSubtype="4" fill="hold" grpId="0" nodeType="withEffect">
                                  <p:stCondLst>
                                    <p:cond delay="3400"/>
                                  </p:stCondLst>
                                  <p:childTnLst>
                                    <p:set>
                                      <p:cBhvr>
                                        <p:cTn id="30" dur="1" fill="hold">
                                          <p:stCondLst>
                                            <p:cond delay="0"/>
                                          </p:stCondLst>
                                        </p:cTn>
                                        <p:tgtEl>
                                          <p:spTgt spid="3"/>
                                        </p:tgtEl>
                                        <p:attrNameLst>
                                          <p:attrName>style.visibility</p:attrName>
                                        </p:attrNameLst>
                                      </p:cBhvr>
                                      <p:to>
                                        <p:strVal val="visible"/>
                                      </p:to>
                                    </p:set>
                                    <p:animEffect transition="in" filter="wipe(down)">
                                      <p:cBhvr>
                                        <p:cTn id="31" dur="500"/>
                                        <p:tgtEl>
                                          <p:spTgt spid="3"/>
                                        </p:tgtEl>
                                      </p:cBhvr>
                                    </p:animEffect>
                                  </p:childTnLst>
                                </p:cTn>
                              </p:par>
                              <p:par>
                                <p:cTn id="32" presetID="22" presetClass="entr" presetSubtype="2" fill="hold" nodeType="withEffect">
                                  <p:stCondLst>
                                    <p:cond delay="3900"/>
                                  </p:stCondLst>
                                  <p:childTnLst>
                                    <p:set>
                                      <p:cBhvr>
                                        <p:cTn id="33" dur="1" fill="hold">
                                          <p:stCondLst>
                                            <p:cond delay="0"/>
                                          </p:stCondLst>
                                        </p:cTn>
                                        <p:tgtEl>
                                          <p:spTgt spid="11"/>
                                        </p:tgtEl>
                                        <p:attrNameLst>
                                          <p:attrName>style.visibility</p:attrName>
                                        </p:attrNameLst>
                                      </p:cBhvr>
                                      <p:to>
                                        <p:strVal val="visible"/>
                                      </p:to>
                                    </p:set>
                                    <p:animEffect transition="in" filter="wipe(right)">
                                      <p:cBhvr>
                                        <p:cTn id="34" dur="750"/>
                                        <p:tgtEl>
                                          <p:spTgt spid="11"/>
                                        </p:tgtEl>
                                      </p:cBhvr>
                                    </p:animEffect>
                                  </p:childTnLst>
                                </p:cTn>
                              </p:par>
                              <p:par>
                                <p:cTn id="35" presetID="22" presetClass="entr" presetSubtype="8" fill="hold" nodeType="withEffect">
                                  <p:stCondLst>
                                    <p:cond delay="3900"/>
                                  </p:stCondLst>
                                  <p:childTnLst>
                                    <p:set>
                                      <p:cBhvr>
                                        <p:cTn id="36" dur="1" fill="hold">
                                          <p:stCondLst>
                                            <p:cond delay="0"/>
                                          </p:stCondLst>
                                        </p:cTn>
                                        <p:tgtEl>
                                          <p:spTgt spid="34"/>
                                        </p:tgtEl>
                                        <p:attrNameLst>
                                          <p:attrName>style.visibility</p:attrName>
                                        </p:attrNameLst>
                                      </p:cBhvr>
                                      <p:to>
                                        <p:strVal val="visible"/>
                                      </p:to>
                                    </p:set>
                                    <p:animEffect transition="in" filter="wipe(left)">
                                      <p:cBhvr>
                                        <p:cTn id="37" dur="750"/>
                                        <p:tgtEl>
                                          <p:spTgt spid="34"/>
                                        </p:tgtEl>
                                      </p:cBhvr>
                                    </p:animEffect>
                                  </p:childTnLst>
                                </p:cTn>
                              </p:par>
                              <p:par>
                                <p:cTn id="38" presetID="22" presetClass="entr" presetSubtype="2" fill="hold" nodeType="withEffect">
                                  <p:stCondLst>
                                    <p:cond delay="4600"/>
                                  </p:stCondLst>
                                  <p:childTnLst>
                                    <p:set>
                                      <p:cBhvr>
                                        <p:cTn id="39" dur="1" fill="hold">
                                          <p:stCondLst>
                                            <p:cond delay="0"/>
                                          </p:stCondLst>
                                        </p:cTn>
                                        <p:tgtEl>
                                          <p:spTgt spid="9"/>
                                        </p:tgtEl>
                                        <p:attrNameLst>
                                          <p:attrName>style.visibility</p:attrName>
                                        </p:attrNameLst>
                                      </p:cBhvr>
                                      <p:to>
                                        <p:strVal val="visible"/>
                                      </p:to>
                                    </p:set>
                                    <p:animEffect transition="in" filter="wipe(right)">
                                      <p:cBhvr>
                                        <p:cTn id="40" dur="750"/>
                                        <p:tgtEl>
                                          <p:spTgt spid="9"/>
                                        </p:tgtEl>
                                      </p:cBhvr>
                                    </p:animEffect>
                                  </p:childTnLst>
                                </p:cTn>
                              </p:par>
                              <p:par>
                                <p:cTn id="41" presetID="22" presetClass="entr" presetSubtype="8" fill="hold" nodeType="withEffect">
                                  <p:stCondLst>
                                    <p:cond delay="4600"/>
                                  </p:stCondLst>
                                  <p:childTnLst>
                                    <p:set>
                                      <p:cBhvr>
                                        <p:cTn id="42" dur="1" fill="hold">
                                          <p:stCondLst>
                                            <p:cond delay="0"/>
                                          </p:stCondLst>
                                        </p:cTn>
                                        <p:tgtEl>
                                          <p:spTgt spid="33"/>
                                        </p:tgtEl>
                                        <p:attrNameLst>
                                          <p:attrName>style.visibility</p:attrName>
                                        </p:attrNameLst>
                                      </p:cBhvr>
                                      <p:to>
                                        <p:strVal val="visible"/>
                                      </p:to>
                                    </p:set>
                                    <p:animEffect transition="in" filter="wipe(left)">
                                      <p:cBhvr>
                                        <p:cTn id="43" dur="750"/>
                                        <p:tgtEl>
                                          <p:spTgt spid="33"/>
                                        </p:tgtEl>
                                      </p:cBhvr>
                                    </p:animEffect>
                                  </p:childTnLst>
                                </p:cTn>
                              </p:par>
                              <p:par>
                                <p:cTn id="44" presetID="22" presetClass="entr" presetSubtype="2" fill="hold" nodeType="withEffect">
                                  <p:stCondLst>
                                    <p:cond delay="5400"/>
                                  </p:stCondLst>
                                  <p:childTnLst>
                                    <p:set>
                                      <p:cBhvr>
                                        <p:cTn id="45" dur="1" fill="hold">
                                          <p:stCondLst>
                                            <p:cond delay="0"/>
                                          </p:stCondLst>
                                        </p:cTn>
                                        <p:tgtEl>
                                          <p:spTgt spid="8"/>
                                        </p:tgtEl>
                                        <p:attrNameLst>
                                          <p:attrName>style.visibility</p:attrName>
                                        </p:attrNameLst>
                                      </p:cBhvr>
                                      <p:to>
                                        <p:strVal val="visible"/>
                                      </p:to>
                                    </p:set>
                                    <p:animEffect transition="in" filter="wipe(right)">
                                      <p:cBhvr>
                                        <p:cTn id="46" dur="750"/>
                                        <p:tgtEl>
                                          <p:spTgt spid="8"/>
                                        </p:tgtEl>
                                      </p:cBhvr>
                                    </p:animEffect>
                                  </p:childTnLst>
                                </p:cTn>
                              </p:par>
                              <p:par>
                                <p:cTn id="47" presetID="22" presetClass="entr" presetSubtype="8" fill="hold" nodeType="withEffect">
                                  <p:stCondLst>
                                    <p:cond delay="5400"/>
                                  </p:stCondLst>
                                  <p:childTnLst>
                                    <p:set>
                                      <p:cBhvr>
                                        <p:cTn id="48" dur="1" fill="hold">
                                          <p:stCondLst>
                                            <p:cond delay="0"/>
                                          </p:stCondLst>
                                        </p:cTn>
                                        <p:tgtEl>
                                          <p:spTgt spid="32"/>
                                        </p:tgtEl>
                                        <p:attrNameLst>
                                          <p:attrName>style.visibility</p:attrName>
                                        </p:attrNameLst>
                                      </p:cBhvr>
                                      <p:to>
                                        <p:strVal val="visible"/>
                                      </p:to>
                                    </p:set>
                                    <p:animEffect transition="in" filter="wipe(left)">
                                      <p:cBhvr>
                                        <p:cTn id="49" dur="750"/>
                                        <p:tgtEl>
                                          <p:spTgt spid="32"/>
                                        </p:tgtEl>
                                      </p:cBhvr>
                                    </p:animEffect>
                                  </p:childTnLst>
                                </p:cTn>
                              </p:par>
                              <p:par>
                                <p:cTn id="50" presetID="22" presetClass="entr" presetSubtype="2" fill="hold" nodeType="withEffect">
                                  <p:stCondLst>
                                    <p:cond delay="6100"/>
                                  </p:stCondLst>
                                  <p:childTnLst>
                                    <p:set>
                                      <p:cBhvr>
                                        <p:cTn id="51" dur="1" fill="hold">
                                          <p:stCondLst>
                                            <p:cond delay="0"/>
                                          </p:stCondLst>
                                        </p:cTn>
                                        <p:tgtEl>
                                          <p:spTgt spid="7"/>
                                        </p:tgtEl>
                                        <p:attrNameLst>
                                          <p:attrName>style.visibility</p:attrName>
                                        </p:attrNameLst>
                                      </p:cBhvr>
                                      <p:to>
                                        <p:strVal val="visible"/>
                                      </p:to>
                                    </p:set>
                                    <p:animEffect transition="in" filter="wipe(right)">
                                      <p:cBhvr>
                                        <p:cTn id="52" dur="750"/>
                                        <p:tgtEl>
                                          <p:spTgt spid="7"/>
                                        </p:tgtEl>
                                      </p:cBhvr>
                                    </p:animEffect>
                                  </p:childTnLst>
                                </p:cTn>
                              </p:par>
                              <p:par>
                                <p:cTn id="53" presetID="22" presetClass="entr" presetSubtype="8" fill="hold" nodeType="withEffect">
                                  <p:stCondLst>
                                    <p:cond delay="6100"/>
                                  </p:stCondLst>
                                  <p:childTnLst>
                                    <p:set>
                                      <p:cBhvr>
                                        <p:cTn id="54" dur="1" fill="hold">
                                          <p:stCondLst>
                                            <p:cond delay="0"/>
                                          </p:stCondLst>
                                        </p:cTn>
                                        <p:tgtEl>
                                          <p:spTgt spid="25"/>
                                        </p:tgtEl>
                                        <p:attrNameLst>
                                          <p:attrName>style.visibility</p:attrName>
                                        </p:attrNameLst>
                                      </p:cBhvr>
                                      <p:to>
                                        <p:strVal val="visible"/>
                                      </p:to>
                                    </p:set>
                                    <p:animEffect transition="in" filter="wipe(left)">
                                      <p:cBhvr>
                                        <p:cTn id="55" dur="750"/>
                                        <p:tgtEl>
                                          <p:spTgt spid="25"/>
                                        </p:tgtEl>
                                      </p:cBhvr>
                                    </p:animEffect>
                                  </p:childTnLst>
                                </p:cTn>
                              </p:par>
                              <p:par>
                                <p:cTn id="56" presetID="45" presetClass="entr" presetSubtype="0" fill="hold" grpId="0" nodeType="withEffect">
                                  <p:stCondLst>
                                    <p:cond delay="6900"/>
                                  </p:stCondLst>
                                  <p:childTnLst>
                                    <p:set>
                                      <p:cBhvr>
                                        <p:cTn id="57" dur="1" fill="hold">
                                          <p:stCondLst>
                                            <p:cond delay="0"/>
                                          </p:stCondLst>
                                        </p:cTn>
                                        <p:tgtEl>
                                          <p:spTgt spid="70"/>
                                        </p:tgtEl>
                                        <p:attrNameLst>
                                          <p:attrName>style.visibility</p:attrName>
                                        </p:attrNameLst>
                                      </p:cBhvr>
                                      <p:to>
                                        <p:strVal val="visible"/>
                                      </p:to>
                                    </p:set>
                                    <p:animEffect transition="in" filter="fade">
                                      <p:cBhvr>
                                        <p:cTn id="58" dur="2000"/>
                                        <p:tgtEl>
                                          <p:spTgt spid="70"/>
                                        </p:tgtEl>
                                      </p:cBhvr>
                                    </p:animEffect>
                                    <p:anim calcmode="lin" valueType="num">
                                      <p:cBhvr>
                                        <p:cTn id="59" dur="2000" fill="hold"/>
                                        <p:tgtEl>
                                          <p:spTgt spid="70"/>
                                        </p:tgtEl>
                                        <p:attrNameLst>
                                          <p:attrName>ppt_w</p:attrName>
                                        </p:attrNameLst>
                                      </p:cBhvr>
                                      <p:tavLst>
                                        <p:tav tm="0" fmla="#ppt_w*sin(2.5*pi*$)">
                                          <p:val>
                                            <p:fltVal val="0"/>
                                          </p:val>
                                        </p:tav>
                                        <p:tav tm="100000">
                                          <p:val>
                                            <p:fltVal val="1"/>
                                          </p:val>
                                        </p:tav>
                                      </p:tavLst>
                                    </p:anim>
                                    <p:anim calcmode="lin" valueType="num">
                                      <p:cBhvr>
                                        <p:cTn id="60" dur="2000" fill="hold"/>
                                        <p:tgtEl>
                                          <p:spTgt spid="7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52" grpId="0"/>
      <p:bldP spid="62" grpId="0"/>
      <p:bldP spid="70"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1"/>
          <p:cNvSpPr/>
          <p:nvPr/>
        </p:nvSpPr>
        <p:spPr bwMode="auto">
          <a:xfrm rot="10800000" flipH="1">
            <a:off x="1628347" y="4475652"/>
            <a:ext cx="4245524" cy="688368"/>
          </a:xfrm>
          <a:prstGeom prst="rect">
            <a:avLst/>
          </a:prstGeom>
          <a:solidFill>
            <a:srgbClr val="000000"/>
          </a:solidFill>
          <a:ln>
            <a:noFill/>
          </a:ln>
          <a:extLst>
            <a:ext uri="{91240B29-F687-4F45-9708-019B960494DF}">
              <a14:hiddenLine xmlns:a14="http://schemas.microsoft.com/office/drawing/2010/main" w="25400">
                <a:solidFill>
                  <a:srgbClr val="FD8200"/>
                </a:solidFill>
                <a:miter lim="800000"/>
                <a:headEnd type="none" w="med" len="med"/>
                <a:tailEnd type="none" w="med" len="med"/>
              </a14:hiddenLine>
            </a:ext>
          </a:extLst>
        </p:spPr>
        <p:txBody>
          <a:bodyPr lIns="0" tIns="0" rIns="0" bIns="0"/>
          <a:lstStyle/>
          <a:p>
            <a:endParaRPr lang="en-US"/>
          </a:p>
        </p:txBody>
      </p:sp>
      <p:pic>
        <p:nvPicPr>
          <p:cNvPr id="11" name="Picture 15"/>
          <p:cNvPicPr>
            <a:picLocks noChangeAspect="1" noChangeArrowheads="1"/>
          </p:cNvPicPr>
          <p:nvPr/>
        </p:nvPicPr>
        <p:blipFill>
          <a:blip r:embed="rId3" cstate="print">
            <a:alphaModFix amt="50000"/>
            <a:duotone>
              <a:schemeClr val="accent1">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4608032" y="2220202"/>
            <a:ext cx="792667" cy="2085965"/>
          </a:xfrm>
          <a:prstGeom prst="rect">
            <a:avLst/>
          </a:prstGeom>
          <a:noFill/>
          <a:ln>
            <a:noFill/>
          </a:ln>
        </p:spPr>
      </p:pic>
      <p:pic>
        <p:nvPicPr>
          <p:cNvPr id="12" name="Picture 16"/>
          <p:cNvPicPr>
            <a:picLocks noChangeAspect="1" noChangeArrowheads="1"/>
          </p:cNvPicPr>
          <p:nvPr/>
        </p:nvPicPr>
        <p:blipFill>
          <a:blip r:embed="rId4" cstate="print">
            <a:alphaModFix amt="50000"/>
            <a:duotone>
              <a:schemeClr val="accent1">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6314176" y="2268440"/>
            <a:ext cx="924996" cy="2023386"/>
          </a:xfrm>
          <a:prstGeom prst="rect">
            <a:avLst/>
          </a:prstGeom>
          <a:noFill/>
          <a:ln>
            <a:noFill/>
          </a:ln>
        </p:spPr>
      </p:pic>
      <p:grpSp>
        <p:nvGrpSpPr>
          <p:cNvPr id="4" name="Group 3"/>
          <p:cNvGrpSpPr/>
          <p:nvPr/>
        </p:nvGrpSpPr>
        <p:grpSpPr>
          <a:xfrm>
            <a:off x="1625553" y="2152408"/>
            <a:ext cx="2711892" cy="565166"/>
            <a:chOff x="1625553" y="2152408"/>
            <a:chExt cx="2711892" cy="565166"/>
          </a:xfrm>
        </p:grpSpPr>
        <p:sp>
          <p:nvSpPr>
            <p:cNvPr id="8" name="Isosceles Triangle 7"/>
            <p:cNvSpPr/>
            <p:nvPr/>
          </p:nvSpPr>
          <p:spPr>
            <a:xfrm rot="5400000">
              <a:off x="4018697" y="2264158"/>
              <a:ext cx="285912" cy="351585"/>
            </a:xfrm>
            <a:prstGeom prst="triangle">
              <a:avLst/>
            </a:prstGeom>
            <a:solidFill>
              <a:schemeClr val="bg1">
                <a:lumMod val="6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Rectangle 18"/>
            <p:cNvSpPr/>
            <p:nvPr/>
          </p:nvSpPr>
          <p:spPr bwMode="auto">
            <a:xfrm>
              <a:off x="1625553" y="2152408"/>
              <a:ext cx="2428846" cy="565166"/>
            </a:xfrm>
            <a:prstGeom prst="rect">
              <a:avLst/>
            </a:prstGeom>
            <a:solidFill>
              <a:schemeClr val="bg1">
                <a:lumMod val="65000"/>
              </a:schemeClr>
            </a:solidFill>
            <a:ln w="6350" cap="flat">
              <a:noFill/>
              <a:prstDash val="solid"/>
              <a:miter lim="800000"/>
              <a:headEnd type="none" w="med" len="med"/>
              <a:tailEnd type="none" w="med" len="med"/>
            </a:ln>
          </p:spPr>
          <p:txBody>
            <a:bodyPr lIns="0" tIns="0" rIns="0" bIns="0"/>
            <a:lstStyle/>
            <a:p>
              <a:endParaRPr lang="en-US"/>
            </a:p>
          </p:txBody>
        </p:sp>
      </p:grpSp>
      <p:grpSp>
        <p:nvGrpSpPr>
          <p:cNvPr id="6" name="Group 5"/>
          <p:cNvGrpSpPr/>
          <p:nvPr/>
        </p:nvGrpSpPr>
        <p:grpSpPr>
          <a:xfrm>
            <a:off x="1625553" y="3542182"/>
            <a:ext cx="2708572" cy="565818"/>
            <a:chOff x="1625553" y="3542182"/>
            <a:chExt cx="2708572" cy="565818"/>
          </a:xfrm>
        </p:grpSpPr>
        <p:sp>
          <p:nvSpPr>
            <p:cNvPr id="80" name="Isosceles Triangle 79"/>
            <p:cNvSpPr/>
            <p:nvPr/>
          </p:nvSpPr>
          <p:spPr>
            <a:xfrm rot="5400000">
              <a:off x="4015377" y="3627917"/>
              <a:ext cx="285912" cy="351585"/>
            </a:xfrm>
            <a:prstGeom prst="triangle">
              <a:avLst/>
            </a:prstGeom>
            <a:solidFill>
              <a:schemeClr val="bg2">
                <a:lumMod val="2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Rectangle 21"/>
            <p:cNvSpPr/>
            <p:nvPr/>
          </p:nvSpPr>
          <p:spPr bwMode="auto">
            <a:xfrm>
              <a:off x="1625553" y="3542182"/>
              <a:ext cx="2428846" cy="565818"/>
            </a:xfrm>
            <a:prstGeom prst="rect">
              <a:avLst/>
            </a:prstGeom>
            <a:solidFill>
              <a:schemeClr val="bg2">
                <a:lumMod val="25000"/>
              </a:schemeClr>
            </a:solidFill>
            <a:ln w="6350" cap="flat">
              <a:noFill/>
              <a:prstDash val="solid"/>
              <a:miter lim="800000"/>
              <a:headEnd type="none" w="med" len="med"/>
              <a:tailEnd type="none" w="med" len="med"/>
            </a:ln>
          </p:spPr>
          <p:txBody>
            <a:bodyPr lIns="0" tIns="0" rIns="0" bIns="0"/>
            <a:lstStyle/>
            <a:p>
              <a:endParaRPr lang="en-US"/>
            </a:p>
          </p:txBody>
        </p:sp>
      </p:grpSp>
      <p:grpSp>
        <p:nvGrpSpPr>
          <p:cNvPr id="5" name="Group 4"/>
          <p:cNvGrpSpPr/>
          <p:nvPr/>
        </p:nvGrpSpPr>
        <p:grpSpPr>
          <a:xfrm>
            <a:off x="1625553" y="2851859"/>
            <a:ext cx="2697677" cy="565818"/>
            <a:chOff x="1625553" y="2851859"/>
            <a:chExt cx="2697677" cy="565818"/>
          </a:xfrm>
        </p:grpSpPr>
        <p:sp>
          <p:nvSpPr>
            <p:cNvPr id="85" name="Isosceles Triangle 84"/>
            <p:cNvSpPr/>
            <p:nvPr/>
          </p:nvSpPr>
          <p:spPr>
            <a:xfrm rot="5400000">
              <a:off x="4004482" y="2979703"/>
              <a:ext cx="285912" cy="351585"/>
            </a:xfrm>
            <a:prstGeom prst="triangle">
              <a:avLst/>
            </a:prstGeom>
            <a:solidFill>
              <a:schemeClr val="bg2">
                <a:lumMod val="5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Rectangle 24"/>
            <p:cNvSpPr/>
            <p:nvPr/>
          </p:nvSpPr>
          <p:spPr bwMode="auto">
            <a:xfrm>
              <a:off x="1625553" y="2851859"/>
              <a:ext cx="2428846" cy="565818"/>
            </a:xfrm>
            <a:prstGeom prst="rect">
              <a:avLst/>
            </a:prstGeom>
            <a:solidFill>
              <a:schemeClr val="bg2">
                <a:lumMod val="50000"/>
              </a:schemeClr>
            </a:solidFill>
            <a:ln w="12700" cap="flat">
              <a:noFill/>
              <a:prstDash val="solid"/>
              <a:miter lim="800000"/>
              <a:headEnd type="none" w="med" len="med"/>
              <a:tailEnd type="none" w="med" len="med"/>
            </a:ln>
          </p:spPr>
          <p:txBody>
            <a:bodyPr lIns="0" tIns="0" rIns="0" bIns="0"/>
            <a:lstStyle/>
            <a:p>
              <a:endParaRPr lang="en-US"/>
            </a:p>
          </p:txBody>
        </p:sp>
      </p:grpSp>
      <p:grpSp>
        <p:nvGrpSpPr>
          <p:cNvPr id="29" name="Group 28"/>
          <p:cNvGrpSpPr/>
          <p:nvPr/>
        </p:nvGrpSpPr>
        <p:grpSpPr>
          <a:xfrm>
            <a:off x="1723984" y="2246276"/>
            <a:ext cx="1968630" cy="1746864"/>
            <a:chOff x="1723984" y="2246276"/>
            <a:chExt cx="1968630" cy="1746864"/>
          </a:xfrm>
        </p:grpSpPr>
        <p:sp>
          <p:nvSpPr>
            <p:cNvPr id="15" name="Rectangle 19"/>
            <p:cNvSpPr/>
            <p:nvPr/>
          </p:nvSpPr>
          <p:spPr bwMode="auto">
            <a:xfrm>
              <a:off x="1723984" y="2246276"/>
              <a:ext cx="1947770" cy="3546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r"/>
              <a:r>
                <a:rPr lang="en-US" sz="1100" dirty="0">
                  <a:solidFill>
                    <a:schemeClr val="bg1">
                      <a:lumMod val="95000"/>
                    </a:schemeClr>
                  </a:solidFill>
                  <a:ea typeface="MS PGothic" panose="020B0600070205080204" charset="-128"/>
                  <a:cs typeface="Lato Light" charset="0"/>
                  <a:sym typeface="Lato Light" charset="0"/>
                </a:rPr>
                <a:t>Lorem Ipsum is simply dummy text of the printing</a:t>
              </a:r>
            </a:p>
          </p:txBody>
        </p:sp>
        <p:sp>
          <p:nvSpPr>
            <p:cNvPr id="18" name="Rectangle 22"/>
            <p:cNvSpPr/>
            <p:nvPr/>
          </p:nvSpPr>
          <p:spPr bwMode="auto">
            <a:xfrm>
              <a:off x="1739629" y="3638117"/>
              <a:ext cx="1952985" cy="355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r"/>
              <a:r>
                <a:rPr lang="en-US" sz="1100" dirty="0">
                  <a:solidFill>
                    <a:schemeClr val="bg1">
                      <a:lumMod val="95000"/>
                    </a:schemeClr>
                  </a:solidFill>
                  <a:ea typeface="MS PGothic" panose="020B0600070205080204" charset="-128"/>
                  <a:cs typeface="Lato Light" charset="0"/>
                  <a:sym typeface="Lato Light" charset="0"/>
                </a:rPr>
                <a:t>Lorem Ipsum is simply dummy text of the printing</a:t>
              </a:r>
            </a:p>
          </p:txBody>
        </p:sp>
        <p:sp>
          <p:nvSpPr>
            <p:cNvPr id="21" name="Rectangle 25"/>
            <p:cNvSpPr/>
            <p:nvPr/>
          </p:nvSpPr>
          <p:spPr bwMode="auto">
            <a:xfrm>
              <a:off x="1725288" y="2934089"/>
              <a:ext cx="1963415" cy="355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r"/>
              <a:r>
                <a:rPr lang="en-US" sz="1100" dirty="0">
                  <a:solidFill>
                    <a:schemeClr val="bg1">
                      <a:lumMod val="85000"/>
                    </a:schemeClr>
                  </a:solidFill>
                  <a:ea typeface="MS PGothic" panose="020B0600070205080204" charset="-128"/>
                  <a:cs typeface="Lato Light" charset="0"/>
                  <a:sym typeface="Lato Light" charset="0"/>
                </a:rPr>
                <a:t>Lorem Ipsum is simply dummy text of the printing</a:t>
              </a:r>
            </a:p>
          </p:txBody>
        </p:sp>
      </p:grpSp>
      <p:grpSp>
        <p:nvGrpSpPr>
          <p:cNvPr id="7" name="Group 6"/>
          <p:cNvGrpSpPr/>
          <p:nvPr/>
        </p:nvGrpSpPr>
        <p:grpSpPr>
          <a:xfrm>
            <a:off x="7367025" y="2152408"/>
            <a:ext cx="2764225" cy="565166"/>
            <a:chOff x="7367025" y="2152408"/>
            <a:chExt cx="2764225" cy="565166"/>
          </a:xfrm>
        </p:grpSpPr>
        <p:sp>
          <p:nvSpPr>
            <p:cNvPr id="81" name="Isosceles Triangle 80"/>
            <p:cNvSpPr/>
            <p:nvPr/>
          </p:nvSpPr>
          <p:spPr>
            <a:xfrm rot="16200000">
              <a:off x="7399862" y="2255870"/>
              <a:ext cx="285912" cy="351585"/>
            </a:xfrm>
            <a:prstGeom prst="triangle">
              <a:avLst/>
            </a:prstGeom>
            <a:solidFill>
              <a:schemeClr val="bg1">
                <a:lumMod val="6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6"/>
            <p:cNvSpPr/>
            <p:nvPr/>
          </p:nvSpPr>
          <p:spPr bwMode="auto">
            <a:xfrm>
              <a:off x="7646343" y="2152408"/>
              <a:ext cx="2484907" cy="565166"/>
            </a:xfrm>
            <a:prstGeom prst="rect">
              <a:avLst/>
            </a:prstGeom>
            <a:solidFill>
              <a:schemeClr val="bg1">
                <a:lumMod val="65000"/>
              </a:schemeClr>
            </a:solidFill>
            <a:ln w="6350" cap="flat">
              <a:noFill/>
              <a:prstDash val="solid"/>
              <a:miter lim="800000"/>
              <a:headEnd type="none" w="med" len="med"/>
              <a:tailEnd type="none" w="med" len="med"/>
            </a:ln>
          </p:spPr>
          <p:txBody>
            <a:bodyPr lIns="0" tIns="0" rIns="0" bIns="0"/>
            <a:lstStyle/>
            <a:p>
              <a:endParaRPr lang="en-US"/>
            </a:p>
          </p:txBody>
        </p:sp>
      </p:grpSp>
      <p:grpSp>
        <p:nvGrpSpPr>
          <p:cNvPr id="27" name="Group 26"/>
          <p:cNvGrpSpPr/>
          <p:nvPr/>
        </p:nvGrpSpPr>
        <p:grpSpPr>
          <a:xfrm>
            <a:off x="7367025" y="3542182"/>
            <a:ext cx="2764225" cy="565818"/>
            <a:chOff x="7367025" y="3542182"/>
            <a:chExt cx="2764225" cy="565818"/>
          </a:xfrm>
        </p:grpSpPr>
        <p:sp>
          <p:nvSpPr>
            <p:cNvPr id="84" name="Isosceles Triangle 83"/>
            <p:cNvSpPr/>
            <p:nvPr/>
          </p:nvSpPr>
          <p:spPr>
            <a:xfrm rot="16200000">
              <a:off x="7399862" y="3653408"/>
              <a:ext cx="285912" cy="351585"/>
            </a:xfrm>
            <a:prstGeom prst="triangle">
              <a:avLst/>
            </a:prstGeom>
            <a:solidFill>
              <a:schemeClr val="bg2">
                <a:lumMod val="2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9"/>
            <p:cNvSpPr/>
            <p:nvPr/>
          </p:nvSpPr>
          <p:spPr bwMode="auto">
            <a:xfrm>
              <a:off x="7646343" y="3542182"/>
              <a:ext cx="2484907" cy="565818"/>
            </a:xfrm>
            <a:prstGeom prst="rect">
              <a:avLst/>
            </a:prstGeom>
            <a:solidFill>
              <a:schemeClr val="bg2">
                <a:lumMod val="25000"/>
              </a:schemeClr>
            </a:solidFill>
            <a:ln w="6350" cap="flat">
              <a:noFill/>
              <a:prstDash val="solid"/>
              <a:miter lim="800000"/>
              <a:headEnd type="none" w="med" len="med"/>
              <a:tailEnd type="none" w="med" len="med"/>
            </a:ln>
          </p:spPr>
          <p:txBody>
            <a:bodyPr lIns="0" tIns="0" rIns="0" bIns="0"/>
            <a:lstStyle/>
            <a:p>
              <a:endParaRPr lang="en-US"/>
            </a:p>
          </p:txBody>
        </p:sp>
      </p:grpSp>
      <p:grpSp>
        <p:nvGrpSpPr>
          <p:cNvPr id="24" name="Group 23"/>
          <p:cNvGrpSpPr/>
          <p:nvPr/>
        </p:nvGrpSpPr>
        <p:grpSpPr>
          <a:xfrm>
            <a:off x="7352810" y="2851859"/>
            <a:ext cx="2778440" cy="565818"/>
            <a:chOff x="7352810" y="2851859"/>
            <a:chExt cx="2778440" cy="565818"/>
          </a:xfrm>
        </p:grpSpPr>
        <p:sp>
          <p:nvSpPr>
            <p:cNvPr id="86" name="Isosceles Triangle 85"/>
            <p:cNvSpPr/>
            <p:nvPr/>
          </p:nvSpPr>
          <p:spPr>
            <a:xfrm rot="16200000">
              <a:off x="7385647" y="2971415"/>
              <a:ext cx="285912" cy="351585"/>
            </a:xfrm>
            <a:prstGeom prst="triangle">
              <a:avLst/>
            </a:prstGeom>
            <a:solidFill>
              <a:schemeClr val="bg2">
                <a:lumMod val="5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Rectangle 42"/>
            <p:cNvSpPr/>
            <p:nvPr/>
          </p:nvSpPr>
          <p:spPr bwMode="auto">
            <a:xfrm>
              <a:off x="7646343" y="2851859"/>
              <a:ext cx="2484907" cy="565818"/>
            </a:xfrm>
            <a:prstGeom prst="rect">
              <a:avLst/>
            </a:prstGeom>
            <a:solidFill>
              <a:schemeClr val="bg2">
                <a:lumMod val="50000"/>
              </a:schemeClr>
            </a:solidFill>
            <a:ln w="12700" cap="flat">
              <a:noFill/>
              <a:prstDash val="solid"/>
              <a:miter lim="800000"/>
              <a:headEnd type="none" w="med" len="med"/>
              <a:tailEnd type="none" w="med" len="med"/>
            </a:ln>
          </p:spPr>
          <p:txBody>
            <a:bodyPr lIns="0" tIns="0" rIns="0" bIns="0"/>
            <a:lstStyle/>
            <a:p>
              <a:endParaRPr lang="en-US"/>
            </a:p>
          </p:txBody>
        </p:sp>
      </p:grpSp>
      <p:grpSp>
        <p:nvGrpSpPr>
          <p:cNvPr id="30" name="Group 29"/>
          <p:cNvGrpSpPr/>
          <p:nvPr/>
        </p:nvGrpSpPr>
        <p:grpSpPr>
          <a:xfrm>
            <a:off x="8042677" y="2246276"/>
            <a:ext cx="1971890" cy="1746864"/>
            <a:chOff x="8042677" y="2246276"/>
            <a:chExt cx="1971890" cy="1746864"/>
          </a:xfrm>
        </p:grpSpPr>
        <p:sp>
          <p:nvSpPr>
            <p:cNvPr id="34" name="Rectangle 37"/>
            <p:cNvSpPr/>
            <p:nvPr/>
          </p:nvSpPr>
          <p:spPr bwMode="auto">
            <a:xfrm>
              <a:off x="8042677" y="2246276"/>
              <a:ext cx="1971890" cy="3546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r>
                <a:rPr lang="en-US" sz="1100" dirty="0">
                  <a:solidFill>
                    <a:schemeClr val="bg1">
                      <a:lumMod val="95000"/>
                    </a:schemeClr>
                  </a:solidFill>
                  <a:ea typeface="MS PGothic" panose="020B0600070205080204" charset="-128"/>
                  <a:cs typeface="Lato Light" charset="0"/>
                  <a:sym typeface="Lato Light" charset="0"/>
                </a:rPr>
                <a:t>Lorem Ipsum is simply dummy text of the printing</a:t>
              </a:r>
            </a:p>
          </p:txBody>
        </p:sp>
        <p:sp>
          <p:nvSpPr>
            <p:cNvPr id="37" name="Rectangle 40"/>
            <p:cNvSpPr/>
            <p:nvPr/>
          </p:nvSpPr>
          <p:spPr bwMode="auto">
            <a:xfrm>
              <a:off x="8042677" y="3638117"/>
              <a:ext cx="1971890" cy="355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r>
                <a:rPr lang="en-US" sz="1100" dirty="0">
                  <a:solidFill>
                    <a:schemeClr val="bg1">
                      <a:lumMod val="95000"/>
                    </a:schemeClr>
                  </a:solidFill>
                  <a:ea typeface="MS PGothic" panose="020B0600070205080204" charset="-128"/>
                  <a:cs typeface="Lato Light" charset="0"/>
                  <a:sym typeface="Lato Light" charset="0"/>
                </a:rPr>
                <a:t>Lorem Ipsum is simply dummy text of the printing</a:t>
              </a:r>
            </a:p>
          </p:txBody>
        </p:sp>
        <p:sp>
          <p:nvSpPr>
            <p:cNvPr id="40" name="Rectangle 43"/>
            <p:cNvSpPr/>
            <p:nvPr/>
          </p:nvSpPr>
          <p:spPr bwMode="auto">
            <a:xfrm>
              <a:off x="8042677" y="2934089"/>
              <a:ext cx="1971890" cy="355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l"/>
              <a:r>
                <a:rPr lang="en-US" sz="1100" dirty="0">
                  <a:solidFill>
                    <a:schemeClr val="bg1">
                      <a:lumMod val="85000"/>
                    </a:schemeClr>
                  </a:solidFill>
                  <a:ea typeface="MS PGothic" panose="020B0600070205080204" charset="-128"/>
                  <a:cs typeface="Lato Light" charset="0"/>
                  <a:sym typeface="Lato Light" charset="0"/>
                </a:rPr>
                <a:t>Lorem Ipsum is simply dummy text of the printing</a:t>
              </a:r>
            </a:p>
          </p:txBody>
        </p:sp>
      </p:grpSp>
      <p:sp>
        <p:nvSpPr>
          <p:cNvPr id="50" name="Line 53"/>
          <p:cNvSpPr>
            <a:spLocks noChangeShapeType="1"/>
          </p:cNvSpPr>
          <p:nvPr/>
        </p:nvSpPr>
        <p:spPr bwMode="auto">
          <a:xfrm>
            <a:off x="5890820" y="2251491"/>
            <a:ext cx="0" cy="1955593"/>
          </a:xfrm>
          <a:prstGeom prst="line">
            <a:avLst/>
          </a:prstGeom>
          <a:noFill/>
          <a:ln w="19050" cap="flat">
            <a:solidFill>
              <a:schemeClr val="bg2">
                <a:lumMod val="75000"/>
              </a:schemeClr>
            </a:solidFill>
            <a:prstDash val="sysDot"/>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grpSp>
        <p:nvGrpSpPr>
          <p:cNvPr id="51" name="Group 54"/>
          <p:cNvGrpSpPr/>
          <p:nvPr/>
        </p:nvGrpSpPr>
        <p:grpSpPr bwMode="auto">
          <a:xfrm>
            <a:off x="2179106" y="4642529"/>
            <a:ext cx="1997312" cy="403504"/>
            <a:chOff x="0" y="0"/>
            <a:chExt cx="3064" cy="618"/>
          </a:xfrm>
        </p:grpSpPr>
        <p:pic>
          <p:nvPicPr>
            <p:cNvPr id="52" name="Picture 55"/>
            <p:cNvPicPr>
              <a:picLocks noChangeAspect="1" noChangeArrowheads="1"/>
            </p:cNvPicPr>
            <p:nvPr/>
          </p:nvPicPr>
          <p:blipFill>
            <a:blip r:embed="rId5" cstate="print">
              <a:alphaModFix amt="30000"/>
              <a:extLst>
                <a:ext uri="{28A0092B-C50C-407E-A947-70E740481C1C}">
                  <a14:useLocalDpi xmlns:a14="http://schemas.microsoft.com/office/drawing/2010/main" val="0"/>
                </a:ext>
              </a:extLst>
            </a:blip>
            <a:srcRect/>
            <a:stretch>
              <a:fillRect/>
            </a:stretch>
          </p:blipFill>
          <p:spPr bwMode="auto">
            <a:xfrm>
              <a:off x="0" y="0"/>
              <a:ext cx="235"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53" name="Picture 56"/>
            <p:cNvPicPr>
              <a:picLocks noChangeAspect="1" noChangeArrowheads="1"/>
            </p:cNvPicPr>
            <p:nvPr/>
          </p:nvPicPr>
          <p:blipFill>
            <a:blip r:embed="rId5" cstate="print">
              <a:alphaModFix amt="30000"/>
              <a:extLst>
                <a:ext uri="{28A0092B-C50C-407E-A947-70E740481C1C}">
                  <a14:useLocalDpi xmlns:a14="http://schemas.microsoft.com/office/drawing/2010/main" val="0"/>
                </a:ext>
              </a:extLst>
            </a:blip>
            <a:srcRect/>
            <a:stretch>
              <a:fillRect/>
            </a:stretch>
          </p:blipFill>
          <p:spPr bwMode="auto">
            <a:xfrm>
              <a:off x="318" y="0"/>
              <a:ext cx="235"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54" name="Picture 57"/>
            <p:cNvPicPr>
              <a:picLocks noChangeAspect="1" noChangeArrowheads="1"/>
            </p:cNvPicPr>
            <p:nvPr/>
          </p:nvPicPr>
          <p:blipFill>
            <a:blip r:embed="rId5" cstate="print">
              <a:alphaModFix amt="30000"/>
              <a:extLst>
                <a:ext uri="{28A0092B-C50C-407E-A947-70E740481C1C}">
                  <a14:useLocalDpi xmlns:a14="http://schemas.microsoft.com/office/drawing/2010/main" val="0"/>
                </a:ext>
              </a:extLst>
            </a:blip>
            <a:srcRect/>
            <a:stretch>
              <a:fillRect/>
            </a:stretch>
          </p:blipFill>
          <p:spPr bwMode="auto">
            <a:xfrm>
              <a:off x="629" y="0"/>
              <a:ext cx="235"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55" name="Picture 58"/>
            <p:cNvPicPr>
              <a:picLocks noChangeAspect="1" noChangeArrowheads="1"/>
            </p:cNvPicPr>
            <p:nvPr/>
          </p:nvPicPr>
          <p:blipFill>
            <a:blip r:embed="rId5" cstate="print">
              <a:alphaModFix amt="30000"/>
              <a:extLst>
                <a:ext uri="{28A0092B-C50C-407E-A947-70E740481C1C}">
                  <a14:useLocalDpi xmlns:a14="http://schemas.microsoft.com/office/drawing/2010/main" val="0"/>
                </a:ext>
              </a:extLst>
            </a:blip>
            <a:srcRect/>
            <a:stretch>
              <a:fillRect/>
            </a:stretch>
          </p:blipFill>
          <p:spPr bwMode="auto">
            <a:xfrm>
              <a:off x="940" y="0"/>
              <a:ext cx="235"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56" name="Picture 59"/>
            <p:cNvPicPr>
              <a:picLocks noChangeAspect="1" noChangeArrowheads="1"/>
            </p:cNvPicPr>
            <p:nvPr/>
          </p:nvPicPr>
          <p:blipFill>
            <a:blip r:embed="rId5" cstate="print">
              <a:alphaModFix amt="30000"/>
              <a:extLst>
                <a:ext uri="{28A0092B-C50C-407E-A947-70E740481C1C}">
                  <a14:useLocalDpi xmlns:a14="http://schemas.microsoft.com/office/drawing/2010/main" val="0"/>
                </a:ext>
              </a:extLst>
            </a:blip>
            <a:srcRect/>
            <a:stretch>
              <a:fillRect/>
            </a:stretch>
          </p:blipFill>
          <p:spPr bwMode="auto">
            <a:xfrm>
              <a:off x="1251" y="0"/>
              <a:ext cx="236"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57" name="Picture 60"/>
            <p:cNvPicPr>
              <a:picLocks noChangeAspect="1" noChangeArrowheads="1"/>
            </p:cNvPicPr>
            <p:nvPr/>
          </p:nvPicPr>
          <p:blipFill>
            <a:blip r:embed="rId5" cstate="print">
              <a:alphaModFix amt="30000"/>
              <a:extLst>
                <a:ext uri="{28A0092B-C50C-407E-A947-70E740481C1C}">
                  <a14:useLocalDpi xmlns:a14="http://schemas.microsoft.com/office/drawing/2010/main" val="0"/>
                </a:ext>
              </a:extLst>
            </a:blip>
            <a:srcRect/>
            <a:stretch>
              <a:fillRect/>
            </a:stretch>
          </p:blipFill>
          <p:spPr bwMode="auto">
            <a:xfrm>
              <a:off x="1576" y="0"/>
              <a:ext cx="236"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58" name="Picture 61"/>
            <p:cNvPicPr>
              <a:picLocks noChangeAspect="1" noChangeArrowheads="1"/>
            </p:cNvPicPr>
            <p:nvPr/>
          </p:nvPicPr>
          <p:blipFill>
            <a:blip r:embed="rId5" cstate="print">
              <a:alphaModFix amt="30000"/>
              <a:extLst>
                <a:ext uri="{28A0092B-C50C-407E-A947-70E740481C1C}">
                  <a14:useLocalDpi xmlns:a14="http://schemas.microsoft.com/office/drawing/2010/main" val="0"/>
                </a:ext>
              </a:extLst>
            </a:blip>
            <a:srcRect/>
            <a:stretch>
              <a:fillRect/>
            </a:stretch>
          </p:blipFill>
          <p:spPr bwMode="auto">
            <a:xfrm>
              <a:off x="1888" y="0"/>
              <a:ext cx="235"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59" name="Picture 62"/>
            <p:cNvPicPr>
              <a:picLocks noChangeAspect="1" noChangeArrowheads="1"/>
            </p:cNvPicPr>
            <p:nvPr/>
          </p:nvPicPr>
          <p:blipFill>
            <a:blip r:embed="rId5" cstate="print">
              <a:alphaModFix amt="30000"/>
              <a:extLst>
                <a:ext uri="{28A0092B-C50C-407E-A947-70E740481C1C}">
                  <a14:useLocalDpi xmlns:a14="http://schemas.microsoft.com/office/drawing/2010/main" val="0"/>
                </a:ext>
              </a:extLst>
            </a:blip>
            <a:srcRect/>
            <a:stretch>
              <a:fillRect/>
            </a:stretch>
          </p:blipFill>
          <p:spPr bwMode="auto">
            <a:xfrm>
              <a:off x="2199" y="0"/>
              <a:ext cx="235"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60" name="Picture 63"/>
            <p:cNvPicPr>
              <a:picLocks noChangeAspect="1" noChangeArrowheads="1"/>
            </p:cNvPicPr>
            <p:nvPr/>
          </p:nvPicPr>
          <p:blipFill>
            <a:blip r:embed="rId5" cstate="print">
              <a:alphaModFix amt="30000"/>
              <a:extLst>
                <a:ext uri="{28A0092B-C50C-407E-A947-70E740481C1C}">
                  <a14:useLocalDpi xmlns:a14="http://schemas.microsoft.com/office/drawing/2010/main" val="0"/>
                </a:ext>
              </a:extLst>
            </a:blip>
            <a:srcRect/>
            <a:stretch>
              <a:fillRect/>
            </a:stretch>
          </p:blipFill>
          <p:spPr bwMode="auto">
            <a:xfrm>
              <a:off x="2510" y="0"/>
              <a:ext cx="235"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61" name="Picture 64"/>
            <p:cNvPicPr>
              <a:picLocks noChangeAspect="1" noChangeArrowheads="1"/>
            </p:cNvPicPr>
            <p:nvPr/>
          </p:nvPicPr>
          <p:blipFill>
            <a:blip r:embed="rId5" cstate="print">
              <a:alphaModFix amt="30000"/>
              <a:extLst>
                <a:ext uri="{28A0092B-C50C-407E-A947-70E740481C1C}">
                  <a14:useLocalDpi xmlns:a14="http://schemas.microsoft.com/office/drawing/2010/main" val="0"/>
                </a:ext>
              </a:extLst>
            </a:blip>
            <a:srcRect/>
            <a:stretch>
              <a:fillRect/>
            </a:stretch>
          </p:blipFill>
          <p:spPr bwMode="auto">
            <a:xfrm>
              <a:off x="2828" y="0"/>
              <a:ext cx="236"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grpSp>
      <p:sp>
        <p:nvSpPr>
          <p:cNvPr id="63" name="Rectangle 74"/>
          <p:cNvSpPr/>
          <p:nvPr/>
        </p:nvSpPr>
        <p:spPr bwMode="auto">
          <a:xfrm>
            <a:off x="1628346" y="5311513"/>
            <a:ext cx="2576390" cy="350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l"/>
            <a:r>
              <a:rPr lang="en-US" sz="1100" dirty="0">
                <a:solidFill>
                  <a:schemeClr val="bg2">
                    <a:lumMod val="75000"/>
                  </a:schemeClr>
                </a:solidFill>
                <a:ea typeface="MS PGothic" panose="020B0600070205080204" charset="-128"/>
                <a:cs typeface="Lato Light" charset="0"/>
                <a:sym typeface="Lato Light" charset="0"/>
              </a:rPr>
              <a:t>Lorem ipsum dolor sit </a:t>
            </a:r>
            <a:r>
              <a:rPr lang="en-US" sz="1100" dirty="0" err="1">
                <a:solidFill>
                  <a:schemeClr val="bg2">
                    <a:lumMod val="75000"/>
                  </a:schemeClr>
                </a:solidFill>
                <a:ea typeface="MS PGothic" panose="020B0600070205080204" charset="-128"/>
                <a:cs typeface="Lato Light" charset="0"/>
                <a:sym typeface="Lato Light" charset="0"/>
              </a:rPr>
              <a:t>amet</a:t>
            </a:r>
            <a:r>
              <a:rPr lang="en-US" sz="1100" dirty="0">
                <a:solidFill>
                  <a:schemeClr val="bg2">
                    <a:lumMod val="75000"/>
                  </a:schemeClr>
                </a:solidFill>
                <a:ea typeface="MS PGothic" panose="020B0600070205080204" charset="-128"/>
                <a:cs typeface="Lato Light" charset="0"/>
                <a:sym typeface="Lato Light" charset="0"/>
              </a:rPr>
              <a:t>, </a:t>
            </a:r>
            <a:r>
              <a:rPr lang="en-US" sz="1100" dirty="0" err="1">
                <a:solidFill>
                  <a:schemeClr val="bg2">
                    <a:lumMod val="75000"/>
                  </a:schemeClr>
                </a:solidFill>
                <a:ea typeface="MS PGothic" panose="020B0600070205080204" charset="-128"/>
                <a:cs typeface="Lato Light" charset="0"/>
                <a:sym typeface="Lato Light" charset="0"/>
              </a:rPr>
              <a:t>pri</a:t>
            </a:r>
            <a:r>
              <a:rPr lang="en-US" sz="1100" dirty="0">
                <a:solidFill>
                  <a:schemeClr val="bg2">
                    <a:lumMod val="75000"/>
                  </a:schemeClr>
                </a:solidFill>
                <a:ea typeface="MS PGothic" panose="020B0600070205080204" charset="-128"/>
                <a:cs typeface="Lato Light" charset="0"/>
                <a:sym typeface="Lato Light" charset="0"/>
              </a:rPr>
              <a:t> </a:t>
            </a:r>
            <a:r>
              <a:rPr lang="en-US" sz="1100" dirty="0" err="1">
                <a:solidFill>
                  <a:schemeClr val="bg2">
                    <a:lumMod val="75000"/>
                  </a:schemeClr>
                </a:solidFill>
                <a:ea typeface="MS PGothic" panose="020B0600070205080204" charset="-128"/>
                <a:cs typeface="Lato Light" charset="0"/>
                <a:sym typeface="Lato Light" charset="0"/>
              </a:rPr>
              <a:t>modo</a:t>
            </a:r>
            <a:r>
              <a:rPr lang="en-US" sz="1100" dirty="0">
                <a:solidFill>
                  <a:schemeClr val="bg2">
                    <a:lumMod val="75000"/>
                  </a:schemeClr>
                </a:solidFill>
                <a:ea typeface="MS PGothic" panose="020B0600070205080204" charset="-128"/>
                <a:cs typeface="Lato Light" charset="0"/>
                <a:sym typeface="Lato Light" charset="0"/>
              </a:rPr>
              <a:t> </a:t>
            </a:r>
            <a:r>
              <a:rPr lang="en-US" sz="1100" dirty="0" err="1">
                <a:solidFill>
                  <a:schemeClr val="bg2">
                    <a:lumMod val="75000"/>
                  </a:schemeClr>
                </a:solidFill>
                <a:ea typeface="MS PGothic" panose="020B0600070205080204" charset="-128"/>
                <a:cs typeface="Lato Light" charset="0"/>
                <a:sym typeface="Lato Light" charset="0"/>
              </a:rPr>
              <a:t>agam</a:t>
            </a:r>
            <a:r>
              <a:rPr lang="en-US" sz="1100" dirty="0">
                <a:solidFill>
                  <a:schemeClr val="bg2">
                    <a:lumMod val="75000"/>
                  </a:schemeClr>
                </a:solidFill>
                <a:ea typeface="MS PGothic" panose="020B0600070205080204" charset="-128"/>
                <a:cs typeface="Lato Light" charset="0"/>
                <a:sym typeface="Lato Light" charset="0"/>
              </a:rPr>
              <a:t> facer </a:t>
            </a:r>
            <a:r>
              <a:rPr lang="en-US" sz="1100" dirty="0" err="1">
                <a:solidFill>
                  <a:schemeClr val="bg2">
                    <a:lumMod val="75000"/>
                  </a:schemeClr>
                </a:solidFill>
                <a:ea typeface="MS PGothic" panose="020B0600070205080204" charset="-128"/>
                <a:cs typeface="Lato Light" charset="0"/>
                <a:sym typeface="Lato Light" charset="0"/>
              </a:rPr>
              <a:t>timeam</a:t>
            </a:r>
            <a:r>
              <a:rPr lang="en-US" sz="1100" dirty="0">
                <a:solidFill>
                  <a:schemeClr val="bg2">
                    <a:lumMod val="75000"/>
                  </a:schemeClr>
                </a:solidFill>
                <a:ea typeface="MS PGothic" panose="020B0600070205080204" charset="-128"/>
                <a:cs typeface="Lato Light" charset="0"/>
                <a:sym typeface="Lato Light" charset="0"/>
              </a:rPr>
              <a:t> </a:t>
            </a:r>
            <a:r>
              <a:rPr lang="en-US" sz="1100" dirty="0" err="1">
                <a:solidFill>
                  <a:schemeClr val="bg2">
                    <a:lumMod val="75000"/>
                  </a:schemeClr>
                </a:solidFill>
                <a:ea typeface="MS PGothic" panose="020B0600070205080204" charset="-128"/>
                <a:cs typeface="Lato Light" charset="0"/>
                <a:sym typeface="Lato Light" charset="0"/>
              </a:rPr>
              <a:t>adolesce</a:t>
            </a:r>
            <a:r>
              <a:rPr lang="en-US" sz="1100" dirty="0">
                <a:solidFill>
                  <a:schemeClr val="bg2">
                    <a:lumMod val="75000"/>
                  </a:schemeClr>
                </a:solidFill>
                <a:ea typeface="MS PGothic" panose="020B0600070205080204" charset="-128"/>
                <a:cs typeface="Lato Light" charset="0"/>
                <a:sym typeface="Lato Light" charset="0"/>
              </a:rPr>
              <a:t>.</a:t>
            </a:r>
          </a:p>
        </p:txBody>
      </p:sp>
      <p:sp>
        <p:nvSpPr>
          <p:cNvPr id="65" name="Oval 76"/>
          <p:cNvSpPr/>
          <p:nvPr/>
        </p:nvSpPr>
        <p:spPr bwMode="auto">
          <a:xfrm>
            <a:off x="4762697" y="4581905"/>
            <a:ext cx="505847" cy="505847"/>
          </a:xfrm>
          <a:prstGeom prst="ellipse">
            <a:avLst/>
          </a:prstGeom>
          <a:solidFill>
            <a:schemeClr val="accent1">
              <a:lumMod val="50000"/>
            </a:schemeClr>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a:p>
        </p:txBody>
      </p:sp>
      <p:sp>
        <p:nvSpPr>
          <p:cNvPr id="66" name="Rectangle 77"/>
          <p:cNvSpPr/>
          <p:nvPr/>
        </p:nvSpPr>
        <p:spPr bwMode="auto">
          <a:xfrm>
            <a:off x="4842224" y="4669255"/>
            <a:ext cx="599716" cy="323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r>
              <a:rPr lang="en-US" sz="1500" dirty="0">
                <a:solidFill>
                  <a:srgbClr val="FFFFFF"/>
                </a:solidFill>
                <a:latin typeface="Arsenal" panose="02010504060200020004" pitchFamily="50" charset="0"/>
                <a:ea typeface="MS PGothic" panose="020B0600070205080204" charset="-128"/>
                <a:cs typeface="Bebas Neue" panose="020B0606020202050201" charset="0"/>
                <a:sym typeface="Bebas Neue" panose="020B0606020202050201" charset="0"/>
              </a:rPr>
              <a:t>70%</a:t>
            </a:r>
          </a:p>
        </p:txBody>
      </p:sp>
      <p:sp>
        <p:nvSpPr>
          <p:cNvPr id="68" name="Rectangle 79"/>
          <p:cNvSpPr/>
          <p:nvPr/>
        </p:nvSpPr>
        <p:spPr bwMode="auto">
          <a:xfrm rot="10800000" flipH="1">
            <a:off x="5886912" y="4475652"/>
            <a:ext cx="4244337" cy="688369"/>
          </a:xfrm>
          <a:prstGeom prst="rect">
            <a:avLst/>
          </a:prstGeom>
          <a:solidFill>
            <a:srgbClr val="343434"/>
          </a:solidFill>
          <a:ln>
            <a:noFill/>
          </a:ln>
          <a:extLst>
            <a:ext uri="{91240B29-F687-4F45-9708-019B960494DF}">
              <a14:hiddenLine xmlns:a14="http://schemas.microsoft.com/office/drawing/2010/main" w="25400">
                <a:solidFill>
                  <a:srgbClr val="FD8200"/>
                </a:solidFill>
                <a:miter lim="800000"/>
                <a:headEnd type="none" w="med" len="med"/>
                <a:tailEnd type="none" w="med" len="med"/>
              </a14:hiddenLine>
            </a:ext>
          </a:extLst>
        </p:spPr>
        <p:txBody>
          <a:bodyPr lIns="0" tIns="0" rIns="0" bIns="0"/>
          <a:lstStyle/>
          <a:p>
            <a:endParaRPr lang="en-US"/>
          </a:p>
        </p:txBody>
      </p:sp>
      <p:grpSp>
        <p:nvGrpSpPr>
          <p:cNvPr id="69" name="Group 80"/>
          <p:cNvGrpSpPr/>
          <p:nvPr/>
        </p:nvGrpSpPr>
        <p:grpSpPr bwMode="auto">
          <a:xfrm>
            <a:off x="7528603" y="4667952"/>
            <a:ext cx="2340825" cy="351355"/>
            <a:chOff x="0" y="0"/>
            <a:chExt cx="3216" cy="539"/>
          </a:xfrm>
        </p:grpSpPr>
        <p:pic>
          <p:nvPicPr>
            <p:cNvPr id="70" name="Picture 81"/>
            <p:cNvPicPr>
              <a:picLocks noChangeAspect="1" noChangeArrowheads="1"/>
            </p:cNvPicPr>
            <p:nvPr/>
          </p:nvPicPr>
          <p:blipFill>
            <a:blip r:embed="rId6" cstate="print">
              <a:alphaModFix amt="30000"/>
              <a:extLst>
                <a:ext uri="{28A0092B-C50C-407E-A947-70E740481C1C}">
                  <a14:useLocalDpi xmlns:a14="http://schemas.microsoft.com/office/drawing/2010/main" val="0"/>
                </a:ext>
              </a:extLst>
            </a:blip>
            <a:srcRect/>
            <a:stretch>
              <a:fillRect/>
            </a:stretch>
          </p:blipFill>
          <p:spPr bwMode="auto">
            <a:xfrm>
              <a:off x="0" y="0"/>
              <a:ext cx="246"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71" name="Picture 82"/>
            <p:cNvPicPr>
              <a:picLocks noChangeAspect="1" noChangeArrowheads="1"/>
            </p:cNvPicPr>
            <p:nvPr/>
          </p:nvPicPr>
          <p:blipFill>
            <a:blip r:embed="rId6" cstate="print">
              <a:alphaModFix amt="30000"/>
              <a:extLst>
                <a:ext uri="{28A0092B-C50C-407E-A947-70E740481C1C}">
                  <a14:useLocalDpi xmlns:a14="http://schemas.microsoft.com/office/drawing/2010/main" val="0"/>
                </a:ext>
              </a:extLst>
            </a:blip>
            <a:srcRect/>
            <a:stretch>
              <a:fillRect/>
            </a:stretch>
          </p:blipFill>
          <p:spPr bwMode="auto">
            <a:xfrm>
              <a:off x="335"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72" name="Picture 83"/>
            <p:cNvPicPr>
              <a:picLocks noChangeAspect="1" noChangeArrowheads="1"/>
            </p:cNvPicPr>
            <p:nvPr/>
          </p:nvPicPr>
          <p:blipFill>
            <a:blip r:embed="rId6" cstate="print">
              <a:alphaModFix amt="30000"/>
              <a:extLst>
                <a:ext uri="{28A0092B-C50C-407E-A947-70E740481C1C}">
                  <a14:useLocalDpi xmlns:a14="http://schemas.microsoft.com/office/drawing/2010/main" val="0"/>
                </a:ext>
              </a:extLst>
            </a:blip>
            <a:srcRect/>
            <a:stretch>
              <a:fillRect/>
            </a:stretch>
          </p:blipFill>
          <p:spPr bwMode="auto">
            <a:xfrm>
              <a:off x="662"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73" name="Picture 84"/>
            <p:cNvPicPr>
              <a:picLocks noChangeAspect="1" noChangeArrowheads="1"/>
            </p:cNvPicPr>
            <p:nvPr/>
          </p:nvPicPr>
          <p:blipFill>
            <a:blip r:embed="rId6" cstate="print">
              <a:alphaModFix amt="30000"/>
              <a:extLst>
                <a:ext uri="{28A0092B-C50C-407E-A947-70E740481C1C}">
                  <a14:useLocalDpi xmlns:a14="http://schemas.microsoft.com/office/drawing/2010/main" val="0"/>
                </a:ext>
              </a:extLst>
            </a:blip>
            <a:srcRect/>
            <a:stretch>
              <a:fillRect/>
            </a:stretch>
          </p:blipFill>
          <p:spPr bwMode="auto">
            <a:xfrm>
              <a:off x="989"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74" name="Picture 85"/>
            <p:cNvPicPr>
              <a:picLocks noChangeAspect="1" noChangeArrowheads="1"/>
            </p:cNvPicPr>
            <p:nvPr/>
          </p:nvPicPr>
          <p:blipFill>
            <a:blip r:embed="rId6" cstate="print">
              <a:alphaModFix amt="30000"/>
              <a:extLst>
                <a:ext uri="{28A0092B-C50C-407E-A947-70E740481C1C}">
                  <a14:useLocalDpi xmlns:a14="http://schemas.microsoft.com/office/drawing/2010/main" val="0"/>
                </a:ext>
              </a:extLst>
            </a:blip>
            <a:srcRect/>
            <a:stretch>
              <a:fillRect/>
            </a:stretch>
          </p:blipFill>
          <p:spPr bwMode="auto">
            <a:xfrm>
              <a:off x="1308"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75" name="Picture 86"/>
            <p:cNvPicPr>
              <a:picLocks noChangeAspect="1" noChangeArrowheads="1"/>
            </p:cNvPicPr>
            <p:nvPr/>
          </p:nvPicPr>
          <p:blipFill>
            <a:blip r:embed="rId6" cstate="print">
              <a:alphaModFix amt="30000"/>
              <a:extLst>
                <a:ext uri="{28A0092B-C50C-407E-A947-70E740481C1C}">
                  <a14:useLocalDpi xmlns:a14="http://schemas.microsoft.com/office/drawing/2010/main" val="0"/>
                </a:ext>
              </a:extLst>
            </a:blip>
            <a:srcRect/>
            <a:stretch>
              <a:fillRect/>
            </a:stretch>
          </p:blipFill>
          <p:spPr bwMode="auto">
            <a:xfrm>
              <a:off x="1652"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76" name="Picture 87"/>
            <p:cNvPicPr>
              <a:picLocks noChangeAspect="1" noChangeArrowheads="1"/>
            </p:cNvPicPr>
            <p:nvPr/>
          </p:nvPicPr>
          <p:blipFill>
            <a:blip r:embed="rId6" cstate="print">
              <a:alphaModFix amt="30000"/>
              <a:extLst>
                <a:ext uri="{28A0092B-C50C-407E-A947-70E740481C1C}">
                  <a14:useLocalDpi xmlns:a14="http://schemas.microsoft.com/office/drawing/2010/main" val="0"/>
                </a:ext>
              </a:extLst>
            </a:blip>
            <a:srcRect/>
            <a:stretch>
              <a:fillRect/>
            </a:stretch>
          </p:blipFill>
          <p:spPr bwMode="auto">
            <a:xfrm>
              <a:off x="1979"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77" name="Picture 88"/>
            <p:cNvPicPr>
              <a:picLocks noChangeAspect="1" noChangeArrowheads="1"/>
            </p:cNvPicPr>
            <p:nvPr/>
          </p:nvPicPr>
          <p:blipFill>
            <a:blip r:embed="rId6" cstate="print">
              <a:alphaModFix amt="30000"/>
              <a:extLst>
                <a:ext uri="{28A0092B-C50C-407E-A947-70E740481C1C}">
                  <a14:useLocalDpi xmlns:a14="http://schemas.microsoft.com/office/drawing/2010/main" val="0"/>
                </a:ext>
              </a:extLst>
            </a:blip>
            <a:srcRect/>
            <a:stretch>
              <a:fillRect/>
            </a:stretch>
          </p:blipFill>
          <p:spPr bwMode="auto">
            <a:xfrm>
              <a:off x="2306"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78" name="Picture 89"/>
            <p:cNvPicPr>
              <a:picLocks noChangeAspect="1" noChangeArrowheads="1"/>
            </p:cNvPicPr>
            <p:nvPr/>
          </p:nvPicPr>
          <p:blipFill>
            <a:blip r:embed="rId6" cstate="print">
              <a:alphaModFix amt="30000"/>
              <a:extLst>
                <a:ext uri="{28A0092B-C50C-407E-A947-70E740481C1C}">
                  <a14:useLocalDpi xmlns:a14="http://schemas.microsoft.com/office/drawing/2010/main" val="0"/>
                </a:ext>
              </a:extLst>
            </a:blip>
            <a:srcRect/>
            <a:stretch>
              <a:fillRect/>
            </a:stretch>
          </p:blipFill>
          <p:spPr bwMode="auto">
            <a:xfrm>
              <a:off x="2633"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79" name="Picture 90"/>
            <p:cNvPicPr>
              <a:picLocks noChangeAspect="1" noChangeArrowheads="1"/>
            </p:cNvPicPr>
            <p:nvPr/>
          </p:nvPicPr>
          <p:blipFill>
            <a:blip r:embed="rId6" cstate="print">
              <a:alphaModFix amt="30000"/>
              <a:extLst>
                <a:ext uri="{28A0092B-C50C-407E-A947-70E740481C1C}">
                  <a14:useLocalDpi xmlns:a14="http://schemas.microsoft.com/office/drawing/2010/main" val="0"/>
                </a:ext>
              </a:extLst>
            </a:blip>
            <a:srcRect/>
            <a:stretch>
              <a:fillRect/>
            </a:stretch>
          </p:blipFill>
          <p:spPr bwMode="auto">
            <a:xfrm>
              <a:off x="2969"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grpSp>
      <p:grpSp>
        <p:nvGrpSpPr>
          <p:cNvPr id="31" name="Group 30"/>
          <p:cNvGrpSpPr/>
          <p:nvPr/>
        </p:nvGrpSpPr>
        <p:grpSpPr>
          <a:xfrm>
            <a:off x="4310683" y="5282312"/>
            <a:ext cx="3133454" cy="336413"/>
            <a:chOff x="4310683" y="5282312"/>
            <a:chExt cx="3133454" cy="336413"/>
          </a:xfrm>
        </p:grpSpPr>
        <p:sp>
          <p:nvSpPr>
            <p:cNvPr id="62" name="Rectangle 73"/>
            <p:cNvSpPr/>
            <p:nvPr/>
          </p:nvSpPr>
          <p:spPr bwMode="auto">
            <a:xfrm>
              <a:off x="4310683" y="5282313"/>
              <a:ext cx="1404769" cy="3194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b="1" dirty="0">
                  <a:solidFill>
                    <a:schemeClr val="bg2">
                      <a:lumMod val="25000"/>
                    </a:schemeClr>
                  </a:solidFill>
                  <a:latin typeface="Arsenal" panose="02010504060200020004" pitchFamily="50" charset="0"/>
                  <a:ea typeface="MS PGothic" panose="020B0600070205080204" charset="-128"/>
                  <a:cs typeface="Bebas Neue" panose="020B0606020202050201" charset="0"/>
                  <a:sym typeface="Bebas Neue" panose="020B0606020202050201" charset="0"/>
                </a:rPr>
                <a:t>654,3210,653</a:t>
              </a:r>
            </a:p>
          </p:txBody>
        </p:sp>
        <p:sp>
          <p:nvSpPr>
            <p:cNvPr id="87" name="Rectangle 98"/>
            <p:cNvSpPr/>
            <p:nvPr/>
          </p:nvSpPr>
          <p:spPr bwMode="auto">
            <a:xfrm>
              <a:off x="6067430" y="5282312"/>
              <a:ext cx="1376707" cy="33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l"/>
              <a:r>
                <a:rPr lang="en-US" b="1" dirty="0">
                  <a:solidFill>
                    <a:schemeClr val="bg2">
                      <a:lumMod val="25000"/>
                    </a:schemeClr>
                  </a:solidFill>
                  <a:latin typeface="Arsenal" panose="02010504060200020004" pitchFamily="50" charset="0"/>
                  <a:ea typeface="MS PGothic" panose="020B0600070205080204" charset="-128"/>
                  <a:cs typeface="Bebas Neue" panose="020B0606020202050201" charset="0"/>
                  <a:sym typeface="Bebas Neue" panose="020B0606020202050201" charset="0"/>
                </a:rPr>
                <a:t>554,3210,653</a:t>
              </a:r>
            </a:p>
          </p:txBody>
        </p:sp>
      </p:grpSp>
      <p:sp>
        <p:nvSpPr>
          <p:cNvPr id="88" name="Rectangle 99"/>
          <p:cNvSpPr/>
          <p:nvPr/>
        </p:nvSpPr>
        <p:spPr bwMode="auto">
          <a:xfrm>
            <a:off x="7472947" y="5311513"/>
            <a:ext cx="2658302" cy="350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r"/>
            <a:r>
              <a:rPr lang="en-US" sz="1100" dirty="0">
                <a:solidFill>
                  <a:schemeClr val="bg2">
                    <a:lumMod val="75000"/>
                  </a:schemeClr>
                </a:solidFill>
                <a:ea typeface="MS PGothic" panose="020B0600070205080204" charset="-128"/>
                <a:cs typeface="Lato Light" charset="0"/>
                <a:sym typeface="Lato Light" charset="0"/>
              </a:rPr>
              <a:t>Lorem ipsum dolor sit </a:t>
            </a:r>
            <a:r>
              <a:rPr lang="en-US" sz="1100" dirty="0" err="1">
                <a:solidFill>
                  <a:schemeClr val="bg2">
                    <a:lumMod val="75000"/>
                  </a:schemeClr>
                </a:solidFill>
                <a:ea typeface="MS PGothic" panose="020B0600070205080204" charset="-128"/>
                <a:cs typeface="Lato Light" charset="0"/>
                <a:sym typeface="Lato Light" charset="0"/>
              </a:rPr>
              <a:t>amet</a:t>
            </a:r>
            <a:r>
              <a:rPr lang="en-US" sz="1100" dirty="0">
                <a:solidFill>
                  <a:schemeClr val="bg2">
                    <a:lumMod val="75000"/>
                  </a:schemeClr>
                </a:solidFill>
                <a:ea typeface="MS PGothic" panose="020B0600070205080204" charset="-128"/>
                <a:cs typeface="Lato Light" charset="0"/>
                <a:sym typeface="Lato Light" charset="0"/>
              </a:rPr>
              <a:t>, </a:t>
            </a:r>
            <a:r>
              <a:rPr lang="en-US" sz="1100" dirty="0" err="1">
                <a:solidFill>
                  <a:schemeClr val="bg2">
                    <a:lumMod val="75000"/>
                  </a:schemeClr>
                </a:solidFill>
                <a:ea typeface="MS PGothic" panose="020B0600070205080204" charset="-128"/>
                <a:cs typeface="Lato Light" charset="0"/>
                <a:sym typeface="Lato Light" charset="0"/>
              </a:rPr>
              <a:t>pri</a:t>
            </a:r>
            <a:r>
              <a:rPr lang="en-US" sz="1100" dirty="0">
                <a:solidFill>
                  <a:schemeClr val="bg2">
                    <a:lumMod val="75000"/>
                  </a:schemeClr>
                </a:solidFill>
                <a:ea typeface="MS PGothic" panose="020B0600070205080204" charset="-128"/>
                <a:cs typeface="Lato Light" charset="0"/>
                <a:sym typeface="Lato Light" charset="0"/>
              </a:rPr>
              <a:t> </a:t>
            </a:r>
            <a:r>
              <a:rPr lang="en-US" sz="1100" dirty="0" err="1">
                <a:solidFill>
                  <a:schemeClr val="bg2">
                    <a:lumMod val="75000"/>
                  </a:schemeClr>
                </a:solidFill>
                <a:ea typeface="MS PGothic" panose="020B0600070205080204" charset="-128"/>
                <a:cs typeface="Lato Light" charset="0"/>
                <a:sym typeface="Lato Light" charset="0"/>
              </a:rPr>
              <a:t>modo</a:t>
            </a:r>
            <a:r>
              <a:rPr lang="en-US" sz="1100" dirty="0">
                <a:solidFill>
                  <a:schemeClr val="bg2">
                    <a:lumMod val="75000"/>
                  </a:schemeClr>
                </a:solidFill>
                <a:ea typeface="MS PGothic" panose="020B0600070205080204" charset="-128"/>
                <a:cs typeface="Lato Light" charset="0"/>
                <a:sym typeface="Lato Light" charset="0"/>
              </a:rPr>
              <a:t> </a:t>
            </a:r>
            <a:r>
              <a:rPr lang="en-US" sz="1100" dirty="0" err="1">
                <a:solidFill>
                  <a:schemeClr val="bg2">
                    <a:lumMod val="75000"/>
                  </a:schemeClr>
                </a:solidFill>
                <a:ea typeface="MS PGothic" panose="020B0600070205080204" charset="-128"/>
                <a:cs typeface="Lato Light" charset="0"/>
                <a:sym typeface="Lato Light" charset="0"/>
              </a:rPr>
              <a:t>agam</a:t>
            </a:r>
            <a:r>
              <a:rPr lang="en-US" sz="1100" dirty="0">
                <a:solidFill>
                  <a:schemeClr val="bg2">
                    <a:lumMod val="75000"/>
                  </a:schemeClr>
                </a:solidFill>
                <a:ea typeface="MS PGothic" panose="020B0600070205080204" charset="-128"/>
                <a:cs typeface="Lato Light" charset="0"/>
                <a:sym typeface="Lato Light" charset="0"/>
              </a:rPr>
              <a:t> facer </a:t>
            </a:r>
            <a:r>
              <a:rPr lang="en-US" sz="1100" dirty="0" err="1">
                <a:solidFill>
                  <a:schemeClr val="bg2">
                    <a:lumMod val="75000"/>
                  </a:schemeClr>
                </a:solidFill>
                <a:ea typeface="MS PGothic" panose="020B0600070205080204" charset="-128"/>
                <a:cs typeface="Lato Light" charset="0"/>
                <a:sym typeface="Lato Light" charset="0"/>
              </a:rPr>
              <a:t>timeam</a:t>
            </a:r>
            <a:r>
              <a:rPr lang="en-US" sz="1100" dirty="0">
                <a:solidFill>
                  <a:schemeClr val="bg2">
                    <a:lumMod val="75000"/>
                  </a:schemeClr>
                </a:solidFill>
                <a:ea typeface="MS PGothic" panose="020B0600070205080204" charset="-128"/>
                <a:cs typeface="Lato Light" charset="0"/>
                <a:sym typeface="Lato Light" charset="0"/>
              </a:rPr>
              <a:t> </a:t>
            </a:r>
            <a:r>
              <a:rPr lang="en-US" sz="1100" dirty="0" err="1">
                <a:solidFill>
                  <a:schemeClr val="bg2">
                    <a:lumMod val="75000"/>
                  </a:schemeClr>
                </a:solidFill>
                <a:ea typeface="MS PGothic" panose="020B0600070205080204" charset="-128"/>
                <a:cs typeface="Lato Light" charset="0"/>
                <a:sym typeface="Lato Light" charset="0"/>
              </a:rPr>
              <a:t>adolesce</a:t>
            </a:r>
            <a:r>
              <a:rPr lang="en-US" sz="1100" dirty="0">
                <a:solidFill>
                  <a:schemeClr val="bg2">
                    <a:lumMod val="75000"/>
                  </a:schemeClr>
                </a:solidFill>
                <a:ea typeface="MS PGothic" panose="020B0600070205080204" charset="-128"/>
                <a:cs typeface="Lato Light" charset="0"/>
                <a:sym typeface="Lato Light" charset="0"/>
              </a:rPr>
              <a:t>.</a:t>
            </a:r>
          </a:p>
        </p:txBody>
      </p:sp>
      <p:sp>
        <p:nvSpPr>
          <p:cNvPr id="90" name="Oval 101"/>
          <p:cNvSpPr/>
          <p:nvPr/>
        </p:nvSpPr>
        <p:spPr bwMode="auto">
          <a:xfrm>
            <a:off x="6521352" y="4581905"/>
            <a:ext cx="505847" cy="505847"/>
          </a:xfrm>
          <a:prstGeom prst="ellipse">
            <a:avLst/>
          </a:prstGeom>
          <a:solidFill>
            <a:schemeClr val="accent1">
              <a:lumMod val="50000"/>
            </a:schemeClr>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a:p>
        </p:txBody>
      </p:sp>
      <p:sp>
        <p:nvSpPr>
          <p:cNvPr id="91" name="Rectangle 102"/>
          <p:cNvSpPr/>
          <p:nvPr/>
        </p:nvSpPr>
        <p:spPr bwMode="auto">
          <a:xfrm>
            <a:off x="6586538" y="4669255"/>
            <a:ext cx="599716" cy="323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r>
              <a:rPr lang="en-US" sz="1500" dirty="0">
                <a:solidFill>
                  <a:srgbClr val="FFFFFF"/>
                </a:solidFill>
                <a:latin typeface="Arsenal" panose="02010504060200020004" pitchFamily="50" charset="0"/>
                <a:ea typeface="MS PGothic" panose="020B0600070205080204" charset="-128"/>
                <a:cs typeface="Bebas Neue" panose="020B0606020202050201" charset="0"/>
                <a:sym typeface="Bebas Neue" panose="020B0606020202050201" charset="0"/>
              </a:rPr>
              <a:t>60%</a:t>
            </a:r>
          </a:p>
        </p:txBody>
      </p:sp>
      <p:grpSp>
        <p:nvGrpSpPr>
          <p:cNvPr id="83" name="Group 82"/>
          <p:cNvGrpSpPr/>
          <p:nvPr/>
        </p:nvGrpSpPr>
        <p:grpSpPr>
          <a:xfrm>
            <a:off x="11438810" y="175818"/>
            <a:ext cx="542322" cy="662567"/>
            <a:chOff x="11438810" y="175818"/>
            <a:chExt cx="542322" cy="662567"/>
          </a:xfrm>
        </p:grpSpPr>
        <p:sp>
          <p:nvSpPr>
            <p:cNvPr id="92" name="Oval 91"/>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Oval 92"/>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Oval 93"/>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Oval 94"/>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TextBox 95"/>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22</a:t>
              </a:r>
            </a:p>
          </p:txBody>
        </p:sp>
      </p:grpSp>
      <p:sp>
        <p:nvSpPr>
          <p:cNvPr id="82"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People Infographic</a:t>
            </a:r>
            <a:endParaRPr lang="en-US" sz="3600" dirty="0">
              <a:solidFill>
                <a:schemeClr val="bg2">
                  <a:lumMod val="50000"/>
                </a:schemeClr>
              </a:solidFill>
            </a:endParaRPr>
          </a:p>
        </p:txBody>
      </p:sp>
      <p:sp>
        <p:nvSpPr>
          <p:cNvPr id="10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101" name="Group 100"/>
          <p:cNvGrpSpPr/>
          <p:nvPr/>
        </p:nvGrpSpPr>
        <p:grpSpPr>
          <a:xfrm>
            <a:off x="5556768" y="844754"/>
            <a:ext cx="1440000" cy="58058"/>
            <a:chOff x="4616262" y="2307771"/>
            <a:chExt cx="2349876" cy="58058"/>
          </a:xfrm>
        </p:grpSpPr>
        <p:sp>
          <p:nvSpPr>
            <p:cNvPr id="102" name="Rectangle 10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3" name="Rectangle 10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4="http://schemas.microsoft.com/office/powerpoint/2010/main">
    <mc:Choice Requires="p14">
      <p:transition spd="slow" p14:dur="2000">
        <p:blinds dir="vert"/>
        <p:sndAc>
          <p:stSnd>
            <p:snd r:embed="rId2" name="click.wav"/>
          </p:stSnd>
        </p:sndAc>
      </p:transition>
    </mc:Choice>
    <mc:Fallback xmlns="">
      <p:transition spd="slow">
        <p:blinds dir="vert"/>
        <p:sndAc>
          <p:stSnd>
            <p:snd r:embed="rId7"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83"/>
                                        </p:tgtEl>
                                        <p:attrNameLst>
                                          <p:attrName>style.visibility</p:attrName>
                                        </p:attrNameLst>
                                      </p:cBhvr>
                                      <p:to>
                                        <p:strVal val="visible"/>
                                      </p:to>
                                    </p:set>
                                    <p:anim calcmode="lin" valueType="num">
                                      <p:cBhvr>
                                        <p:cTn id="7" dur="1000" fill="hold"/>
                                        <p:tgtEl>
                                          <p:spTgt spid="83"/>
                                        </p:tgtEl>
                                        <p:attrNameLst>
                                          <p:attrName>ppt_w</p:attrName>
                                        </p:attrNameLst>
                                      </p:cBhvr>
                                      <p:tavLst>
                                        <p:tav tm="0">
                                          <p:val>
                                            <p:fltVal val="0"/>
                                          </p:val>
                                        </p:tav>
                                        <p:tav tm="100000">
                                          <p:val>
                                            <p:strVal val="#ppt_w"/>
                                          </p:val>
                                        </p:tav>
                                      </p:tavLst>
                                    </p:anim>
                                    <p:anim calcmode="lin" valueType="num">
                                      <p:cBhvr>
                                        <p:cTn id="8" dur="1000" fill="hold"/>
                                        <p:tgtEl>
                                          <p:spTgt spid="83"/>
                                        </p:tgtEl>
                                        <p:attrNameLst>
                                          <p:attrName>ppt_h</p:attrName>
                                        </p:attrNameLst>
                                      </p:cBhvr>
                                      <p:tavLst>
                                        <p:tav tm="0">
                                          <p:val>
                                            <p:fltVal val="0"/>
                                          </p:val>
                                        </p:tav>
                                        <p:tav tm="100000">
                                          <p:val>
                                            <p:strVal val="#ppt_h"/>
                                          </p:val>
                                        </p:tav>
                                      </p:tavLst>
                                    </p:anim>
                                    <p:anim calcmode="lin" valueType="num">
                                      <p:cBhvr>
                                        <p:cTn id="9" dur="1000" fill="hold"/>
                                        <p:tgtEl>
                                          <p:spTgt spid="83"/>
                                        </p:tgtEl>
                                        <p:attrNameLst>
                                          <p:attrName>style.rotation</p:attrName>
                                        </p:attrNameLst>
                                      </p:cBhvr>
                                      <p:tavLst>
                                        <p:tav tm="0">
                                          <p:val>
                                            <p:fltVal val="90"/>
                                          </p:val>
                                        </p:tav>
                                        <p:tav tm="100000">
                                          <p:val>
                                            <p:fltVal val="0"/>
                                          </p:val>
                                        </p:tav>
                                      </p:tavLst>
                                    </p:anim>
                                    <p:animEffect transition="in" filter="fade">
                                      <p:cBhvr>
                                        <p:cTn id="10" dur="1000"/>
                                        <p:tgtEl>
                                          <p:spTgt spid="8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82"/>
                                        </p:tgtEl>
                                        <p:attrNameLst>
                                          <p:attrName>style.visibility</p:attrName>
                                        </p:attrNameLst>
                                      </p:cBhvr>
                                      <p:to>
                                        <p:strVal val="visible"/>
                                      </p:to>
                                    </p:set>
                                    <p:animEffect transition="in" filter="wipe(up)">
                                      <p:cBhvr>
                                        <p:cTn id="13" dur="1000"/>
                                        <p:tgtEl>
                                          <p:spTgt spid="8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01"/>
                                        </p:tgtEl>
                                        <p:attrNameLst>
                                          <p:attrName>style.visibility</p:attrName>
                                        </p:attrNameLst>
                                      </p:cBhvr>
                                      <p:to>
                                        <p:strVal val="visible"/>
                                      </p:to>
                                    </p:set>
                                    <p:animEffect transition="in" filter="barn(inVertical)">
                                      <p:cBhvr>
                                        <p:cTn id="16" dur="1000"/>
                                        <p:tgtEl>
                                          <p:spTgt spid="10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00"/>
                                        </p:tgtEl>
                                        <p:attrNameLst>
                                          <p:attrName>style.visibility</p:attrName>
                                        </p:attrNameLst>
                                      </p:cBhvr>
                                      <p:to>
                                        <p:strVal val="visible"/>
                                      </p:to>
                                    </p:set>
                                    <p:animEffect transition="in" filter="wipe(down)">
                                      <p:cBhvr>
                                        <p:cTn id="19" dur="1000"/>
                                        <p:tgtEl>
                                          <p:spTgt spid="100"/>
                                        </p:tgtEl>
                                      </p:cBhvr>
                                    </p:animEffect>
                                  </p:childTnLst>
                                </p:cTn>
                              </p:par>
                              <p:par>
                                <p:cTn id="20" presetID="13" presetClass="entr" presetSubtype="32" fill="hold" nodeType="withEffect">
                                  <p:stCondLst>
                                    <p:cond delay="2000"/>
                                  </p:stCondLst>
                                  <p:childTnLst>
                                    <p:set>
                                      <p:cBhvr>
                                        <p:cTn id="21" dur="1" fill="hold">
                                          <p:stCondLst>
                                            <p:cond delay="0"/>
                                          </p:stCondLst>
                                        </p:cTn>
                                        <p:tgtEl>
                                          <p:spTgt spid="11"/>
                                        </p:tgtEl>
                                        <p:attrNameLst>
                                          <p:attrName>style.visibility</p:attrName>
                                        </p:attrNameLst>
                                      </p:cBhvr>
                                      <p:to>
                                        <p:strVal val="visible"/>
                                      </p:to>
                                    </p:set>
                                    <p:animEffect transition="in" filter="plus(out)">
                                      <p:cBhvr>
                                        <p:cTn id="22" dur="2000"/>
                                        <p:tgtEl>
                                          <p:spTgt spid="11"/>
                                        </p:tgtEl>
                                      </p:cBhvr>
                                    </p:animEffect>
                                  </p:childTnLst>
                                </p:cTn>
                              </p:par>
                              <p:par>
                                <p:cTn id="23" presetID="22" presetClass="entr" presetSubtype="2" fill="hold" nodeType="withEffect">
                                  <p:stCondLst>
                                    <p:cond delay="4000"/>
                                  </p:stCondLst>
                                  <p:childTnLst>
                                    <p:set>
                                      <p:cBhvr>
                                        <p:cTn id="24" dur="1" fill="hold">
                                          <p:stCondLst>
                                            <p:cond delay="0"/>
                                          </p:stCondLst>
                                        </p:cTn>
                                        <p:tgtEl>
                                          <p:spTgt spid="4"/>
                                        </p:tgtEl>
                                        <p:attrNameLst>
                                          <p:attrName>style.visibility</p:attrName>
                                        </p:attrNameLst>
                                      </p:cBhvr>
                                      <p:to>
                                        <p:strVal val="visible"/>
                                      </p:to>
                                    </p:set>
                                    <p:animEffect transition="in" filter="wipe(right)">
                                      <p:cBhvr>
                                        <p:cTn id="25" dur="750"/>
                                        <p:tgtEl>
                                          <p:spTgt spid="4"/>
                                        </p:tgtEl>
                                      </p:cBhvr>
                                    </p:animEffect>
                                  </p:childTnLst>
                                </p:cTn>
                              </p:par>
                              <p:par>
                                <p:cTn id="26" presetID="22" presetClass="entr" presetSubtype="2" fill="hold" nodeType="withEffect">
                                  <p:stCondLst>
                                    <p:cond delay="4700"/>
                                  </p:stCondLst>
                                  <p:childTnLst>
                                    <p:set>
                                      <p:cBhvr>
                                        <p:cTn id="27" dur="1" fill="hold">
                                          <p:stCondLst>
                                            <p:cond delay="0"/>
                                          </p:stCondLst>
                                        </p:cTn>
                                        <p:tgtEl>
                                          <p:spTgt spid="5"/>
                                        </p:tgtEl>
                                        <p:attrNameLst>
                                          <p:attrName>style.visibility</p:attrName>
                                        </p:attrNameLst>
                                      </p:cBhvr>
                                      <p:to>
                                        <p:strVal val="visible"/>
                                      </p:to>
                                    </p:set>
                                    <p:animEffect transition="in" filter="wipe(right)">
                                      <p:cBhvr>
                                        <p:cTn id="28" dur="750"/>
                                        <p:tgtEl>
                                          <p:spTgt spid="5"/>
                                        </p:tgtEl>
                                      </p:cBhvr>
                                    </p:animEffect>
                                  </p:childTnLst>
                                </p:cTn>
                              </p:par>
                              <p:par>
                                <p:cTn id="29" presetID="22" presetClass="entr" presetSubtype="2" fill="hold" nodeType="withEffect">
                                  <p:stCondLst>
                                    <p:cond delay="5500"/>
                                  </p:stCondLst>
                                  <p:childTnLst>
                                    <p:set>
                                      <p:cBhvr>
                                        <p:cTn id="30" dur="1" fill="hold">
                                          <p:stCondLst>
                                            <p:cond delay="0"/>
                                          </p:stCondLst>
                                        </p:cTn>
                                        <p:tgtEl>
                                          <p:spTgt spid="6"/>
                                        </p:tgtEl>
                                        <p:attrNameLst>
                                          <p:attrName>style.visibility</p:attrName>
                                        </p:attrNameLst>
                                      </p:cBhvr>
                                      <p:to>
                                        <p:strVal val="visible"/>
                                      </p:to>
                                    </p:set>
                                    <p:animEffect transition="in" filter="wipe(right)">
                                      <p:cBhvr>
                                        <p:cTn id="31" dur="750"/>
                                        <p:tgtEl>
                                          <p:spTgt spid="6"/>
                                        </p:tgtEl>
                                      </p:cBhvr>
                                    </p:animEffect>
                                  </p:childTnLst>
                                </p:cTn>
                              </p:par>
                              <p:par>
                                <p:cTn id="32" presetID="31" presetClass="entr" presetSubtype="0" fill="hold" nodeType="withEffect">
                                  <p:stCondLst>
                                    <p:cond delay="6200"/>
                                  </p:stCondLst>
                                  <p:childTnLst>
                                    <p:set>
                                      <p:cBhvr>
                                        <p:cTn id="33" dur="1" fill="hold">
                                          <p:stCondLst>
                                            <p:cond delay="0"/>
                                          </p:stCondLst>
                                        </p:cTn>
                                        <p:tgtEl>
                                          <p:spTgt spid="29"/>
                                        </p:tgtEl>
                                        <p:attrNameLst>
                                          <p:attrName>style.visibility</p:attrName>
                                        </p:attrNameLst>
                                      </p:cBhvr>
                                      <p:to>
                                        <p:strVal val="visible"/>
                                      </p:to>
                                    </p:set>
                                    <p:anim calcmode="lin" valueType="num">
                                      <p:cBhvr>
                                        <p:cTn id="34" dur="1000" fill="hold"/>
                                        <p:tgtEl>
                                          <p:spTgt spid="29"/>
                                        </p:tgtEl>
                                        <p:attrNameLst>
                                          <p:attrName>ppt_w</p:attrName>
                                        </p:attrNameLst>
                                      </p:cBhvr>
                                      <p:tavLst>
                                        <p:tav tm="0">
                                          <p:val>
                                            <p:fltVal val="0"/>
                                          </p:val>
                                        </p:tav>
                                        <p:tav tm="100000">
                                          <p:val>
                                            <p:strVal val="#ppt_w"/>
                                          </p:val>
                                        </p:tav>
                                      </p:tavLst>
                                    </p:anim>
                                    <p:anim calcmode="lin" valueType="num">
                                      <p:cBhvr>
                                        <p:cTn id="35" dur="1000" fill="hold"/>
                                        <p:tgtEl>
                                          <p:spTgt spid="29"/>
                                        </p:tgtEl>
                                        <p:attrNameLst>
                                          <p:attrName>ppt_h</p:attrName>
                                        </p:attrNameLst>
                                      </p:cBhvr>
                                      <p:tavLst>
                                        <p:tav tm="0">
                                          <p:val>
                                            <p:fltVal val="0"/>
                                          </p:val>
                                        </p:tav>
                                        <p:tav tm="100000">
                                          <p:val>
                                            <p:strVal val="#ppt_h"/>
                                          </p:val>
                                        </p:tav>
                                      </p:tavLst>
                                    </p:anim>
                                    <p:anim calcmode="lin" valueType="num">
                                      <p:cBhvr>
                                        <p:cTn id="36" dur="1000" fill="hold"/>
                                        <p:tgtEl>
                                          <p:spTgt spid="29"/>
                                        </p:tgtEl>
                                        <p:attrNameLst>
                                          <p:attrName>style.rotation</p:attrName>
                                        </p:attrNameLst>
                                      </p:cBhvr>
                                      <p:tavLst>
                                        <p:tav tm="0">
                                          <p:val>
                                            <p:fltVal val="90"/>
                                          </p:val>
                                        </p:tav>
                                        <p:tav tm="100000">
                                          <p:val>
                                            <p:fltVal val="0"/>
                                          </p:val>
                                        </p:tav>
                                      </p:tavLst>
                                    </p:anim>
                                    <p:animEffect transition="in" filter="fade">
                                      <p:cBhvr>
                                        <p:cTn id="37" dur="1000"/>
                                        <p:tgtEl>
                                          <p:spTgt spid="29"/>
                                        </p:tgtEl>
                                      </p:cBhvr>
                                    </p:animEffect>
                                  </p:childTnLst>
                                </p:cTn>
                              </p:par>
                              <p:par>
                                <p:cTn id="38" presetID="2" presetClass="entr" presetSubtype="1" fill="hold" grpId="0" nodeType="withEffect">
                                  <p:stCondLst>
                                    <p:cond delay="7100"/>
                                  </p:stCondLst>
                                  <p:childTnLst>
                                    <p:set>
                                      <p:cBhvr>
                                        <p:cTn id="39" dur="1" fill="hold">
                                          <p:stCondLst>
                                            <p:cond delay="0"/>
                                          </p:stCondLst>
                                        </p:cTn>
                                        <p:tgtEl>
                                          <p:spTgt spid="50"/>
                                        </p:tgtEl>
                                        <p:attrNameLst>
                                          <p:attrName>style.visibility</p:attrName>
                                        </p:attrNameLst>
                                      </p:cBhvr>
                                      <p:to>
                                        <p:strVal val="visible"/>
                                      </p:to>
                                    </p:set>
                                    <p:anim calcmode="lin" valueType="num">
                                      <p:cBhvr additive="base">
                                        <p:cTn id="40" dur="500" fill="hold"/>
                                        <p:tgtEl>
                                          <p:spTgt spid="50"/>
                                        </p:tgtEl>
                                        <p:attrNameLst>
                                          <p:attrName>ppt_x</p:attrName>
                                        </p:attrNameLst>
                                      </p:cBhvr>
                                      <p:tavLst>
                                        <p:tav tm="0">
                                          <p:val>
                                            <p:strVal val="#ppt_x"/>
                                          </p:val>
                                        </p:tav>
                                        <p:tav tm="100000">
                                          <p:val>
                                            <p:strVal val="#ppt_x"/>
                                          </p:val>
                                        </p:tav>
                                      </p:tavLst>
                                    </p:anim>
                                    <p:anim calcmode="lin" valueType="num">
                                      <p:cBhvr additive="base">
                                        <p:cTn id="41" dur="500" fill="hold"/>
                                        <p:tgtEl>
                                          <p:spTgt spid="50"/>
                                        </p:tgtEl>
                                        <p:attrNameLst>
                                          <p:attrName>ppt_y</p:attrName>
                                        </p:attrNameLst>
                                      </p:cBhvr>
                                      <p:tavLst>
                                        <p:tav tm="0">
                                          <p:val>
                                            <p:strVal val="0-#ppt_h/2"/>
                                          </p:val>
                                        </p:tav>
                                        <p:tav tm="100000">
                                          <p:val>
                                            <p:strVal val="#ppt_y"/>
                                          </p:val>
                                        </p:tav>
                                      </p:tavLst>
                                    </p:anim>
                                  </p:childTnLst>
                                </p:cTn>
                              </p:par>
                              <p:par>
                                <p:cTn id="42" presetID="13" presetClass="entr" presetSubtype="32" fill="hold" nodeType="withEffect">
                                  <p:stCondLst>
                                    <p:cond delay="7500"/>
                                  </p:stCondLst>
                                  <p:childTnLst>
                                    <p:set>
                                      <p:cBhvr>
                                        <p:cTn id="43" dur="1" fill="hold">
                                          <p:stCondLst>
                                            <p:cond delay="0"/>
                                          </p:stCondLst>
                                        </p:cTn>
                                        <p:tgtEl>
                                          <p:spTgt spid="12"/>
                                        </p:tgtEl>
                                        <p:attrNameLst>
                                          <p:attrName>style.visibility</p:attrName>
                                        </p:attrNameLst>
                                      </p:cBhvr>
                                      <p:to>
                                        <p:strVal val="visible"/>
                                      </p:to>
                                    </p:set>
                                    <p:animEffect transition="in" filter="plus(out)">
                                      <p:cBhvr>
                                        <p:cTn id="44" dur="2000"/>
                                        <p:tgtEl>
                                          <p:spTgt spid="12"/>
                                        </p:tgtEl>
                                      </p:cBhvr>
                                    </p:animEffect>
                                  </p:childTnLst>
                                </p:cTn>
                              </p:par>
                              <p:par>
                                <p:cTn id="45" presetID="22" presetClass="entr" presetSubtype="8" fill="hold" nodeType="withEffect">
                                  <p:stCondLst>
                                    <p:cond delay="9500"/>
                                  </p:stCondLst>
                                  <p:childTnLst>
                                    <p:set>
                                      <p:cBhvr>
                                        <p:cTn id="46" dur="1" fill="hold">
                                          <p:stCondLst>
                                            <p:cond delay="0"/>
                                          </p:stCondLst>
                                        </p:cTn>
                                        <p:tgtEl>
                                          <p:spTgt spid="7"/>
                                        </p:tgtEl>
                                        <p:attrNameLst>
                                          <p:attrName>style.visibility</p:attrName>
                                        </p:attrNameLst>
                                      </p:cBhvr>
                                      <p:to>
                                        <p:strVal val="visible"/>
                                      </p:to>
                                    </p:set>
                                    <p:animEffect transition="in" filter="wipe(left)">
                                      <p:cBhvr>
                                        <p:cTn id="47" dur="750"/>
                                        <p:tgtEl>
                                          <p:spTgt spid="7"/>
                                        </p:tgtEl>
                                      </p:cBhvr>
                                    </p:animEffect>
                                  </p:childTnLst>
                                </p:cTn>
                              </p:par>
                              <p:par>
                                <p:cTn id="48" presetID="22" presetClass="entr" presetSubtype="8" fill="hold" nodeType="withEffect">
                                  <p:stCondLst>
                                    <p:cond delay="10300"/>
                                  </p:stCondLst>
                                  <p:childTnLst>
                                    <p:set>
                                      <p:cBhvr>
                                        <p:cTn id="49" dur="1" fill="hold">
                                          <p:stCondLst>
                                            <p:cond delay="0"/>
                                          </p:stCondLst>
                                        </p:cTn>
                                        <p:tgtEl>
                                          <p:spTgt spid="24"/>
                                        </p:tgtEl>
                                        <p:attrNameLst>
                                          <p:attrName>style.visibility</p:attrName>
                                        </p:attrNameLst>
                                      </p:cBhvr>
                                      <p:to>
                                        <p:strVal val="visible"/>
                                      </p:to>
                                    </p:set>
                                    <p:animEffect transition="in" filter="wipe(left)">
                                      <p:cBhvr>
                                        <p:cTn id="50" dur="750"/>
                                        <p:tgtEl>
                                          <p:spTgt spid="24"/>
                                        </p:tgtEl>
                                      </p:cBhvr>
                                    </p:animEffect>
                                  </p:childTnLst>
                                </p:cTn>
                              </p:par>
                              <p:par>
                                <p:cTn id="51" presetID="22" presetClass="entr" presetSubtype="8" fill="hold" nodeType="withEffect">
                                  <p:stCondLst>
                                    <p:cond delay="11000"/>
                                  </p:stCondLst>
                                  <p:childTnLst>
                                    <p:set>
                                      <p:cBhvr>
                                        <p:cTn id="52" dur="1" fill="hold">
                                          <p:stCondLst>
                                            <p:cond delay="0"/>
                                          </p:stCondLst>
                                        </p:cTn>
                                        <p:tgtEl>
                                          <p:spTgt spid="27"/>
                                        </p:tgtEl>
                                        <p:attrNameLst>
                                          <p:attrName>style.visibility</p:attrName>
                                        </p:attrNameLst>
                                      </p:cBhvr>
                                      <p:to>
                                        <p:strVal val="visible"/>
                                      </p:to>
                                    </p:set>
                                    <p:animEffect transition="in" filter="wipe(left)">
                                      <p:cBhvr>
                                        <p:cTn id="53" dur="750"/>
                                        <p:tgtEl>
                                          <p:spTgt spid="27"/>
                                        </p:tgtEl>
                                      </p:cBhvr>
                                    </p:animEffect>
                                  </p:childTnLst>
                                </p:cTn>
                              </p:par>
                              <p:par>
                                <p:cTn id="54" presetID="31" presetClass="entr" presetSubtype="0" fill="hold" nodeType="withEffect">
                                  <p:stCondLst>
                                    <p:cond delay="11800"/>
                                  </p:stCondLst>
                                  <p:childTnLst>
                                    <p:set>
                                      <p:cBhvr>
                                        <p:cTn id="55" dur="1" fill="hold">
                                          <p:stCondLst>
                                            <p:cond delay="0"/>
                                          </p:stCondLst>
                                        </p:cTn>
                                        <p:tgtEl>
                                          <p:spTgt spid="30"/>
                                        </p:tgtEl>
                                        <p:attrNameLst>
                                          <p:attrName>style.visibility</p:attrName>
                                        </p:attrNameLst>
                                      </p:cBhvr>
                                      <p:to>
                                        <p:strVal val="visible"/>
                                      </p:to>
                                    </p:set>
                                    <p:anim calcmode="lin" valueType="num">
                                      <p:cBhvr>
                                        <p:cTn id="56" dur="1000" fill="hold"/>
                                        <p:tgtEl>
                                          <p:spTgt spid="30"/>
                                        </p:tgtEl>
                                        <p:attrNameLst>
                                          <p:attrName>ppt_w</p:attrName>
                                        </p:attrNameLst>
                                      </p:cBhvr>
                                      <p:tavLst>
                                        <p:tav tm="0">
                                          <p:val>
                                            <p:fltVal val="0"/>
                                          </p:val>
                                        </p:tav>
                                        <p:tav tm="100000">
                                          <p:val>
                                            <p:strVal val="#ppt_w"/>
                                          </p:val>
                                        </p:tav>
                                      </p:tavLst>
                                    </p:anim>
                                    <p:anim calcmode="lin" valueType="num">
                                      <p:cBhvr>
                                        <p:cTn id="57" dur="1000" fill="hold"/>
                                        <p:tgtEl>
                                          <p:spTgt spid="30"/>
                                        </p:tgtEl>
                                        <p:attrNameLst>
                                          <p:attrName>ppt_h</p:attrName>
                                        </p:attrNameLst>
                                      </p:cBhvr>
                                      <p:tavLst>
                                        <p:tav tm="0">
                                          <p:val>
                                            <p:fltVal val="0"/>
                                          </p:val>
                                        </p:tav>
                                        <p:tav tm="100000">
                                          <p:val>
                                            <p:strVal val="#ppt_h"/>
                                          </p:val>
                                        </p:tav>
                                      </p:tavLst>
                                    </p:anim>
                                    <p:anim calcmode="lin" valueType="num">
                                      <p:cBhvr>
                                        <p:cTn id="58" dur="1000" fill="hold"/>
                                        <p:tgtEl>
                                          <p:spTgt spid="30"/>
                                        </p:tgtEl>
                                        <p:attrNameLst>
                                          <p:attrName>style.rotation</p:attrName>
                                        </p:attrNameLst>
                                      </p:cBhvr>
                                      <p:tavLst>
                                        <p:tav tm="0">
                                          <p:val>
                                            <p:fltVal val="90"/>
                                          </p:val>
                                        </p:tav>
                                        <p:tav tm="100000">
                                          <p:val>
                                            <p:fltVal val="0"/>
                                          </p:val>
                                        </p:tav>
                                      </p:tavLst>
                                    </p:anim>
                                    <p:animEffect transition="in" filter="fade">
                                      <p:cBhvr>
                                        <p:cTn id="59" dur="1000"/>
                                        <p:tgtEl>
                                          <p:spTgt spid="30"/>
                                        </p:tgtEl>
                                      </p:cBhvr>
                                    </p:animEffect>
                                  </p:childTnLst>
                                </p:cTn>
                              </p:par>
                              <p:par>
                                <p:cTn id="60" presetID="2" presetClass="entr" presetSubtype="8" fill="hold" grpId="0" nodeType="withEffect">
                                  <p:stCondLst>
                                    <p:cond delay="12800"/>
                                  </p:stCondLst>
                                  <p:childTnLst>
                                    <p:set>
                                      <p:cBhvr>
                                        <p:cTn id="61" dur="1" fill="hold">
                                          <p:stCondLst>
                                            <p:cond delay="0"/>
                                          </p:stCondLst>
                                        </p:cTn>
                                        <p:tgtEl>
                                          <p:spTgt spid="9"/>
                                        </p:tgtEl>
                                        <p:attrNameLst>
                                          <p:attrName>style.visibility</p:attrName>
                                        </p:attrNameLst>
                                      </p:cBhvr>
                                      <p:to>
                                        <p:strVal val="visible"/>
                                      </p:to>
                                    </p:set>
                                    <p:anim calcmode="lin" valueType="num">
                                      <p:cBhvr additive="base">
                                        <p:cTn id="62" dur="500" fill="hold"/>
                                        <p:tgtEl>
                                          <p:spTgt spid="9"/>
                                        </p:tgtEl>
                                        <p:attrNameLst>
                                          <p:attrName>ppt_x</p:attrName>
                                        </p:attrNameLst>
                                      </p:cBhvr>
                                      <p:tavLst>
                                        <p:tav tm="0">
                                          <p:val>
                                            <p:strVal val="0-#ppt_w/2"/>
                                          </p:val>
                                        </p:tav>
                                        <p:tav tm="100000">
                                          <p:val>
                                            <p:strVal val="#ppt_x"/>
                                          </p:val>
                                        </p:tav>
                                      </p:tavLst>
                                    </p:anim>
                                    <p:anim calcmode="lin" valueType="num">
                                      <p:cBhvr additive="base">
                                        <p:cTn id="63" dur="500" fill="hold"/>
                                        <p:tgtEl>
                                          <p:spTgt spid="9"/>
                                        </p:tgtEl>
                                        <p:attrNameLst>
                                          <p:attrName>ppt_y</p:attrName>
                                        </p:attrNameLst>
                                      </p:cBhvr>
                                      <p:tavLst>
                                        <p:tav tm="0">
                                          <p:val>
                                            <p:strVal val="#ppt_y"/>
                                          </p:val>
                                        </p:tav>
                                        <p:tav tm="100000">
                                          <p:val>
                                            <p:strVal val="#ppt_y"/>
                                          </p:val>
                                        </p:tav>
                                      </p:tavLst>
                                    </p:anim>
                                  </p:childTnLst>
                                </p:cTn>
                              </p:par>
                              <p:par>
                                <p:cTn id="64" presetID="2" presetClass="entr" presetSubtype="2" fill="hold" grpId="0" nodeType="withEffect">
                                  <p:stCondLst>
                                    <p:cond delay="13300"/>
                                  </p:stCondLst>
                                  <p:childTnLst>
                                    <p:set>
                                      <p:cBhvr>
                                        <p:cTn id="65" dur="1" fill="hold">
                                          <p:stCondLst>
                                            <p:cond delay="0"/>
                                          </p:stCondLst>
                                        </p:cTn>
                                        <p:tgtEl>
                                          <p:spTgt spid="68"/>
                                        </p:tgtEl>
                                        <p:attrNameLst>
                                          <p:attrName>style.visibility</p:attrName>
                                        </p:attrNameLst>
                                      </p:cBhvr>
                                      <p:to>
                                        <p:strVal val="visible"/>
                                      </p:to>
                                    </p:set>
                                    <p:anim calcmode="lin" valueType="num">
                                      <p:cBhvr additive="base">
                                        <p:cTn id="66" dur="500" fill="hold"/>
                                        <p:tgtEl>
                                          <p:spTgt spid="68"/>
                                        </p:tgtEl>
                                        <p:attrNameLst>
                                          <p:attrName>ppt_x</p:attrName>
                                        </p:attrNameLst>
                                      </p:cBhvr>
                                      <p:tavLst>
                                        <p:tav tm="0">
                                          <p:val>
                                            <p:strVal val="1+#ppt_w/2"/>
                                          </p:val>
                                        </p:tav>
                                        <p:tav tm="100000">
                                          <p:val>
                                            <p:strVal val="#ppt_x"/>
                                          </p:val>
                                        </p:tav>
                                      </p:tavLst>
                                    </p:anim>
                                    <p:anim calcmode="lin" valueType="num">
                                      <p:cBhvr additive="base">
                                        <p:cTn id="67" dur="500" fill="hold"/>
                                        <p:tgtEl>
                                          <p:spTgt spid="68"/>
                                        </p:tgtEl>
                                        <p:attrNameLst>
                                          <p:attrName>ppt_y</p:attrName>
                                        </p:attrNameLst>
                                      </p:cBhvr>
                                      <p:tavLst>
                                        <p:tav tm="0">
                                          <p:val>
                                            <p:strVal val="#ppt_y"/>
                                          </p:val>
                                        </p:tav>
                                        <p:tav tm="100000">
                                          <p:val>
                                            <p:strVal val="#ppt_y"/>
                                          </p:val>
                                        </p:tav>
                                      </p:tavLst>
                                    </p:anim>
                                  </p:childTnLst>
                                </p:cTn>
                              </p:par>
                              <p:par>
                                <p:cTn id="68" presetID="26" presetClass="entr" presetSubtype="0" fill="hold" grpId="0" nodeType="withEffect">
                                  <p:stCondLst>
                                    <p:cond delay="13500"/>
                                  </p:stCondLst>
                                  <p:childTnLst>
                                    <p:set>
                                      <p:cBhvr>
                                        <p:cTn id="69" dur="1" fill="hold">
                                          <p:stCondLst>
                                            <p:cond delay="0"/>
                                          </p:stCondLst>
                                        </p:cTn>
                                        <p:tgtEl>
                                          <p:spTgt spid="65"/>
                                        </p:tgtEl>
                                        <p:attrNameLst>
                                          <p:attrName>style.visibility</p:attrName>
                                        </p:attrNameLst>
                                      </p:cBhvr>
                                      <p:to>
                                        <p:strVal val="visible"/>
                                      </p:to>
                                    </p:set>
                                    <p:animEffect transition="in" filter="wipe(down)">
                                      <p:cBhvr>
                                        <p:cTn id="70" dur="435">
                                          <p:stCondLst>
                                            <p:cond delay="0"/>
                                          </p:stCondLst>
                                        </p:cTn>
                                        <p:tgtEl>
                                          <p:spTgt spid="65"/>
                                        </p:tgtEl>
                                      </p:cBhvr>
                                    </p:animEffect>
                                    <p:anim calcmode="lin" valueType="num">
                                      <p:cBhvr>
                                        <p:cTn id="71" dur="1367" tmFilter="0,0; 0.14,0.36; 0.43,0.73; 0.71,0.91; 1.0,1.0">
                                          <p:stCondLst>
                                            <p:cond delay="0"/>
                                          </p:stCondLst>
                                        </p:cTn>
                                        <p:tgtEl>
                                          <p:spTgt spid="65"/>
                                        </p:tgtEl>
                                        <p:attrNameLst>
                                          <p:attrName>ppt_x</p:attrName>
                                        </p:attrNameLst>
                                      </p:cBhvr>
                                      <p:tavLst>
                                        <p:tav tm="0">
                                          <p:val>
                                            <p:strVal val="#ppt_x-0.25"/>
                                          </p:val>
                                        </p:tav>
                                        <p:tav tm="100000">
                                          <p:val>
                                            <p:strVal val="#ppt_x"/>
                                          </p:val>
                                        </p:tav>
                                      </p:tavLst>
                                    </p:anim>
                                    <p:anim calcmode="lin" valueType="num">
                                      <p:cBhvr>
                                        <p:cTn id="72" dur="498" tmFilter="0.0,0.0; 0.25,0.07; 0.50,0.2; 0.75,0.467; 1.0,1.0">
                                          <p:stCondLst>
                                            <p:cond delay="0"/>
                                          </p:stCondLst>
                                        </p:cTn>
                                        <p:tgtEl>
                                          <p:spTgt spid="65"/>
                                        </p:tgtEl>
                                        <p:attrNameLst>
                                          <p:attrName>ppt_y</p:attrName>
                                        </p:attrNameLst>
                                      </p:cBhvr>
                                      <p:tavLst>
                                        <p:tav tm="0" fmla="#ppt_y-sin(pi*$)/3">
                                          <p:val>
                                            <p:fltVal val="0.5"/>
                                          </p:val>
                                        </p:tav>
                                        <p:tav tm="100000">
                                          <p:val>
                                            <p:fltVal val="1"/>
                                          </p:val>
                                        </p:tav>
                                      </p:tavLst>
                                    </p:anim>
                                    <p:anim calcmode="lin" valueType="num">
                                      <p:cBhvr>
                                        <p:cTn id="73" dur="498" tmFilter="0, 0; 0.125,0.2665; 0.25,0.4; 0.375,0.465; 0.5,0.5;  0.625,0.535; 0.75,0.6; 0.875,0.7335; 1,1">
                                          <p:stCondLst>
                                            <p:cond delay="498"/>
                                          </p:stCondLst>
                                        </p:cTn>
                                        <p:tgtEl>
                                          <p:spTgt spid="65"/>
                                        </p:tgtEl>
                                        <p:attrNameLst>
                                          <p:attrName>ppt_y</p:attrName>
                                        </p:attrNameLst>
                                      </p:cBhvr>
                                      <p:tavLst>
                                        <p:tav tm="0" fmla="#ppt_y-sin(pi*$)/9">
                                          <p:val>
                                            <p:fltVal val="0"/>
                                          </p:val>
                                        </p:tav>
                                        <p:tav tm="100000">
                                          <p:val>
                                            <p:fltVal val="1"/>
                                          </p:val>
                                        </p:tav>
                                      </p:tavLst>
                                    </p:anim>
                                    <p:anim calcmode="lin" valueType="num">
                                      <p:cBhvr>
                                        <p:cTn id="74" dur="249" tmFilter="0, 0; 0.125,0.2665; 0.25,0.4; 0.375,0.465; 0.5,0.5;  0.625,0.535; 0.75,0.6; 0.875,0.7335; 1,1">
                                          <p:stCondLst>
                                            <p:cond delay="993"/>
                                          </p:stCondLst>
                                        </p:cTn>
                                        <p:tgtEl>
                                          <p:spTgt spid="65"/>
                                        </p:tgtEl>
                                        <p:attrNameLst>
                                          <p:attrName>ppt_y</p:attrName>
                                        </p:attrNameLst>
                                      </p:cBhvr>
                                      <p:tavLst>
                                        <p:tav tm="0" fmla="#ppt_y-sin(pi*$)/27">
                                          <p:val>
                                            <p:fltVal val="0"/>
                                          </p:val>
                                        </p:tav>
                                        <p:tav tm="100000">
                                          <p:val>
                                            <p:fltVal val="1"/>
                                          </p:val>
                                        </p:tav>
                                      </p:tavLst>
                                    </p:anim>
                                    <p:anim calcmode="lin" valueType="num">
                                      <p:cBhvr>
                                        <p:cTn id="75" dur="123" tmFilter="0, 0; 0.125,0.2665; 0.25,0.4; 0.375,0.465; 0.5,0.5;  0.625,0.535; 0.75,0.6; 0.875,0.7335; 1,1">
                                          <p:stCondLst>
                                            <p:cond delay="1242"/>
                                          </p:stCondLst>
                                        </p:cTn>
                                        <p:tgtEl>
                                          <p:spTgt spid="65"/>
                                        </p:tgtEl>
                                        <p:attrNameLst>
                                          <p:attrName>ppt_y</p:attrName>
                                        </p:attrNameLst>
                                      </p:cBhvr>
                                      <p:tavLst>
                                        <p:tav tm="0" fmla="#ppt_y-sin(pi*$)/81">
                                          <p:val>
                                            <p:fltVal val="0"/>
                                          </p:val>
                                        </p:tav>
                                        <p:tav tm="100000">
                                          <p:val>
                                            <p:fltVal val="1"/>
                                          </p:val>
                                        </p:tav>
                                      </p:tavLst>
                                    </p:anim>
                                    <p:animScale>
                                      <p:cBhvr>
                                        <p:cTn id="76" dur="20">
                                          <p:stCondLst>
                                            <p:cond delay="487"/>
                                          </p:stCondLst>
                                        </p:cTn>
                                        <p:tgtEl>
                                          <p:spTgt spid="65"/>
                                        </p:tgtEl>
                                      </p:cBhvr>
                                      <p:to x="100000" y="60000"/>
                                    </p:animScale>
                                    <p:animScale>
                                      <p:cBhvr>
                                        <p:cTn id="77" dur="124" decel="50000">
                                          <p:stCondLst>
                                            <p:cond delay="507"/>
                                          </p:stCondLst>
                                        </p:cTn>
                                        <p:tgtEl>
                                          <p:spTgt spid="65"/>
                                        </p:tgtEl>
                                      </p:cBhvr>
                                      <p:to x="100000" y="100000"/>
                                    </p:animScale>
                                    <p:animScale>
                                      <p:cBhvr>
                                        <p:cTn id="78" dur="20">
                                          <p:stCondLst>
                                            <p:cond delay="984"/>
                                          </p:stCondLst>
                                        </p:cTn>
                                        <p:tgtEl>
                                          <p:spTgt spid="65"/>
                                        </p:tgtEl>
                                      </p:cBhvr>
                                      <p:to x="100000" y="80000"/>
                                    </p:animScale>
                                    <p:animScale>
                                      <p:cBhvr>
                                        <p:cTn id="79" dur="124" decel="50000">
                                          <p:stCondLst>
                                            <p:cond delay="1004"/>
                                          </p:stCondLst>
                                        </p:cTn>
                                        <p:tgtEl>
                                          <p:spTgt spid="65"/>
                                        </p:tgtEl>
                                      </p:cBhvr>
                                      <p:to x="100000" y="100000"/>
                                    </p:animScale>
                                    <p:animScale>
                                      <p:cBhvr>
                                        <p:cTn id="80" dur="20">
                                          <p:stCondLst>
                                            <p:cond delay="1231"/>
                                          </p:stCondLst>
                                        </p:cTn>
                                        <p:tgtEl>
                                          <p:spTgt spid="65"/>
                                        </p:tgtEl>
                                      </p:cBhvr>
                                      <p:to x="100000" y="90000"/>
                                    </p:animScale>
                                    <p:animScale>
                                      <p:cBhvr>
                                        <p:cTn id="81" dur="124" decel="50000">
                                          <p:stCondLst>
                                            <p:cond delay="1251"/>
                                          </p:stCondLst>
                                        </p:cTn>
                                        <p:tgtEl>
                                          <p:spTgt spid="65"/>
                                        </p:tgtEl>
                                      </p:cBhvr>
                                      <p:to x="100000" y="100000"/>
                                    </p:animScale>
                                    <p:animScale>
                                      <p:cBhvr>
                                        <p:cTn id="82" dur="20">
                                          <p:stCondLst>
                                            <p:cond delay="1356"/>
                                          </p:stCondLst>
                                        </p:cTn>
                                        <p:tgtEl>
                                          <p:spTgt spid="65"/>
                                        </p:tgtEl>
                                      </p:cBhvr>
                                      <p:to x="100000" y="95000"/>
                                    </p:animScale>
                                    <p:animScale>
                                      <p:cBhvr>
                                        <p:cTn id="83" dur="124" decel="50000">
                                          <p:stCondLst>
                                            <p:cond delay="1376"/>
                                          </p:stCondLst>
                                        </p:cTn>
                                        <p:tgtEl>
                                          <p:spTgt spid="65"/>
                                        </p:tgtEl>
                                      </p:cBhvr>
                                      <p:to x="100000" y="100000"/>
                                    </p:animScale>
                                  </p:childTnLst>
                                </p:cTn>
                              </p:par>
                              <p:par>
                                <p:cTn id="84" presetID="26" presetClass="entr" presetSubtype="0" fill="hold" grpId="0" nodeType="withEffect">
                                  <p:stCondLst>
                                    <p:cond delay="14600"/>
                                  </p:stCondLst>
                                  <p:childTnLst>
                                    <p:set>
                                      <p:cBhvr>
                                        <p:cTn id="85" dur="1" fill="hold">
                                          <p:stCondLst>
                                            <p:cond delay="0"/>
                                          </p:stCondLst>
                                        </p:cTn>
                                        <p:tgtEl>
                                          <p:spTgt spid="90"/>
                                        </p:tgtEl>
                                        <p:attrNameLst>
                                          <p:attrName>style.visibility</p:attrName>
                                        </p:attrNameLst>
                                      </p:cBhvr>
                                      <p:to>
                                        <p:strVal val="visible"/>
                                      </p:to>
                                    </p:set>
                                    <p:animEffect transition="in" filter="wipe(down)">
                                      <p:cBhvr>
                                        <p:cTn id="86" dur="435">
                                          <p:stCondLst>
                                            <p:cond delay="0"/>
                                          </p:stCondLst>
                                        </p:cTn>
                                        <p:tgtEl>
                                          <p:spTgt spid="90"/>
                                        </p:tgtEl>
                                      </p:cBhvr>
                                    </p:animEffect>
                                    <p:anim calcmode="lin" valueType="num">
                                      <p:cBhvr>
                                        <p:cTn id="87" dur="1367" tmFilter="0,0; 0.14,0.36; 0.43,0.73; 0.71,0.91; 1.0,1.0">
                                          <p:stCondLst>
                                            <p:cond delay="0"/>
                                          </p:stCondLst>
                                        </p:cTn>
                                        <p:tgtEl>
                                          <p:spTgt spid="90"/>
                                        </p:tgtEl>
                                        <p:attrNameLst>
                                          <p:attrName>ppt_x</p:attrName>
                                        </p:attrNameLst>
                                      </p:cBhvr>
                                      <p:tavLst>
                                        <p:tav tm="0">
                                          <p:val>
                                            <p:strVal val="#ppt_x-0.25"/>
                                          </p:val>
                                        </p:tav>
                                        <p:tav tm="100000">
                                          <p:val>
                                            <p:strVal val="#ppt_x"/>
                                          </p:val>
                                        </p:tav>
                                      </p:tavLst>
                                    </p:anim>
                                    <p:anim calcmode="lin" valueType="num">
                                      <p:cBhvr>
                                        <p:cTn id="88" dur="498" tmFilter="0.0,0.0; 0.25,0.07; 0.50,0.2; 0.75,0.467; 1.0,1.0">
                                          <p:stCondLst>
                                            <p:cond delay="0"/>
                                          </p:stCondLst>
                                        </p:cTn>
                                        <p:tgtEl>
                                          <p:spTgt spid="90"/>
                                        </p:tgtEl>
                                        <p:attrNameLst>
                                          <p:attrName>ppt_y</p:attrName>
                                        </p:attrNameLst>
                                      </p:cBhvr>
                                      <p:tavLst>
                                        <p:tav tm="0" fmla="#ppt_y-sin(pi*$)/3">
                                          <p:val>
                                            <p:fltVal val="0.5"/>
                                          </p:val>
                                        </p:tav>
                                        <p:tav tm="100000">
                                          <p:val>
                                            <p:fltVal val="1"/>
                                          </p:val>
                                        </p:tav>
                                      </p:tavLst>
                                    </p:anim>
                                    <p:anim calcmode="lin" valueType="num">
                                      <p:cBhvr>
                                        <p:cTn id="89" dur="498" tmFilter="0, 0; 0.125,0.2665; 0.25,0.4; 0.375,0.465; 0.5,0.5;  0.625,0.535; 0.75,0.6; 0.875,0.7335; 1,1">
                                          <p:stCondLst>
                                            <p:cond delay="498"/>
                                          </p:stCondLst>
                                        </p:cTn>
                                        <p:tgtEl>
                                          <p:spTgt spid="90"/>
                                        </p:tgtEl>
                                        <p:attrNameLst>
                                          <p:attrName>ppt_y</p:attrName>
                                        </p:attrNameLst>
                                      </p:cBhvr>
                                      <p:tavLst>
                                        <p:tav tm="0" fmla="#ppt_y-sin(pi*$)/9">
                                          <p:val>
                                            <p:fltVal val="0"/>
                                          </p:val>
                                        </p:tav>
                                        <p:tav tm="100000">
                                          <p:val>
                                            <p:fltVal val="1"/>
                                          </p:val>
                                        </p:tav>
                                      </p:tavLst>
                                    </p:anim>
                                    <p:anim calcmode="lin" valueType="num">
                                      <p:cBhvr>
                                        <p:cTn id="90" dur="249" tmFilter="0, 0; 0.125,0.2665; 0.25,0.4; 0.375,0.465; 0.5,0.5;  0.625,0.535; 0.75,0.6; 0.875,0.7335; 1,1">
                                          <p:stCondLst>
                                            <p:cond delay="993"/>
                                          </p:stCondLst>
                                        </p:cTn>
                                        <p:tgtEl>
                                          <p:spTgt spid="90"/>
                                        </p:tgtEl>
                                        <p:attrNameLst>
                                          <p:attrName>ppt_y</p:attrName>
                                        </p:attrNameLst>
                                      </p:cBhvr>
                                      <p:tavLst>
                                        <p:tav tm="0" fmla="#ppt_y-sin(pi*$)/27">
                                          <p:val>
                                            <p:fltVal val="0"/>
                                          </p:val>
                                        </p:tav>
                                        <p:tav tm="100000">
                                          <p:val>
                                            <p:fltVal val="1"/>
                                          </p:val>
                                        </p:tav>
                                      </p:tavLst>
                                    </p:anim>
                                    <p:anim calcmode="lin" valueType="num">
                                      <p:cBhvr>
                                        <p:cTn id="91" dur="123" tmFilter="0, 0; 0.125,0.2665; 0.25,0.4; 0.375,0.465; 0.5,0.5;  0.625,0.535; 0.75,0.6; 0.875,0.7335; 1,1">
                                          <p:stCondLst>
                                            <p:cond delay="1242"/>
                                          </p:stCondLst>
                                        </p:cTn>
                                        <p:tgtEl>
                                          <p:spTgt spid="90"/>
                                        </p:tgtEl>
                                        <p:attrNameLst>
                                          <p:attrName>ppt_y</p:attrName>
                                        </p:attrNameLst>
                                      </p:cBhvr>
                                      <p:tavLst>
                                        <p:tav tm="0" fmla="#ppt_y-sin(pi*$)/81">
                                          <p:val>
                                            <p:fltVal val="0"/>
                                          </p:val>
                                        </p:tav>
                                        <p:tav tm="100000">
                                          <p:val>
                                            <p:fltVal val="1"/>
                                          </p:val>
                                        </p:tav>
                                      </p:tavLst>
                                    </p:anim>
                                    <p:animScale>
                                      <p:cBhvr>
                                        <p:cTn id="92" dur="20">
                                          <p:stCondLst>
                                            <p:cond delay="487"/>
                                          </p:stCondLst>
                                        </p:cTn>
                                        <p:tgtEl>
                                          <p:spTgt spid="90"/>
                                        </p:tgtEl>
                                      </p:cBhvr>
                                      <p:to x="100000" y="60000"/>
                                    </p:animScale>
                                    <p:animScale>
                                      <p:cBhvr>
                                        <p:cTn id="93" dur="124" decel="50000">
                                          <p:stCondLst>
                                            <p:cond delay="507"/>
                                          </p:stCondLst>
                                        </p:cTn>
                                        <p:tgtEl>
                                          <p:spTgt spid="90"/>
                                        </p:tgtEl>
                                      </p:cBhvr>
                                      <p:to x="100000" y="100000"/>
                                    </p:animScale>
                                    <p:animScale>
                                      <p:cBhvr>
                                        <p:cTn id="94" dur="20">
                                          <p:stCondLst>
                                            <p:cond delay="984"/>
                                          </p:stCondLst>
                                        </p:cTn>
                                        <p:tgtEl>
                                          <p:spTgt spid="90"/>
                                        </p:tgtEl>
                                      </p:cBhvr>
                                      <p:to x="100000" y="80000"/>
                                    </p:animScale>
                                    <p:animScale>
                                      <p:cBhvr>
                                        <p:cTn id="95" dur="124" decel="50000">
                                          <p:stCondLst>
                                            <p:cond delay="1004"/>
                                          </p:stCondLst>
                                        </p:cTn>
                                        <p:tgtEl>
                                          <p:spTgt spid="90"/>
                                        </p:tgtEl>
                                      </p:cBhvr>
                                      <p:to x="100000" y="100000"/>
                                    </p:animScale>
                                    <p:animScale>
                                      <p:cBhvr>
                                        <p:cTn id="96" dur="20">
                                          <p:stCondLst>
                                            <p:cond delay="1231"/>
                                          </p:stCondLst>
                                        </p:cTn>
                                        <p:tgtEl>
                                          <p:spTgt spid="90"/>
                                        </p:tgtEl>
                                      </p:cBhvr>
                                      <p:to x="100000" y="90000"/>
                                    </p:animScale>
                                    <p:animScale>
                                      <p:cBhvr>
                                        <p:cTn id="97" dur="124" decel="50000">
                                          <p:stCondLst>
                                            <p:cond delay="1251"/>
                                          </p:stCondLst>
                                        </p:cTn>
                                        <p:tgtEl>
                                          <p:spTgt spid="90"/>
                                        </p:tgtEl>
                                      </p:cBhvr>
                                      <p:to x="100000" y="100000"/>
                                    </p:animScale>
                                    <p:animScale>
                                      <p:cBhvr>
                                        <p:cTn id="98" dur="20">
                                          <p:stCondLst>
                                            <p:cond delay="1356"/>
                                          </p:stCondLst>
                                        </p:cTn>
                                        <p:tgtEl>
                                          <p:spTgt spid="90"/>
                                        </p:tgtEl>
                                      </p:cBhvr>
                                      <p:to x="100000" y="95000"/>
                                    </p:animScale>
                                    <p:animScale>
                                      <p:cBhvr>
                                        <p:cTn id="99" dur="124" decel="50000">
                                          <p:stCondLst>
                                            <p:cond delay="1376"/>
                                          </p:stCondLst>
                                        </p:cTn>
                                        <p:tgtEl>
                                          <p:spTgt spid="90"/>
                                        </p:tgtEl>
                                      </p:cBhvr>
                                      <p:to x="100000" y="100000"/>
                                    </p:animScale>
                                  </p:childTnLst>
                                </p:cTn>
                              </p:par>
                              <p:par>
                                <p:cTn id="100" presetID="45" presetClass="entr" presetSubtype="0" fill="hold" grpId="0" nodeType="withEffect">
                                  <p:stCondLst>
                                    <p:cond delay="16100"/>
                                  </p:stCondLst>
                                  <p:childTnLst>
                                    <p:set>
                                      <p:cBhvr>
                                        <p:cTn id="101" dur="1" fill="hold">
                                          <p:stCondLst>
                                            <p:cond delay="0"/>
                                          </p:stCondLst>
                                        </p:cTn>
                                        <p:tgtEl>
                                          <p:spTgt spid="66"/>
                                        </p:tgtEl>
                                        <p:attrNameLst>
                                          <p:attrName>style.visibility</p:attrName>
                                        </p:attrNameLst>
                                      </p:cBhvr>
                                      <p:to>
                                        <p:strVal val="visible"/>
                                      </p:to>
                                    </p:set>
                                    <p:animEffect transition="in" filter="fade">
                                      <p:cBhvr>
                                        <p:cTn id="102" dur="2000"/>
                                        <p:tgtEl>
                                          <p:spTgt spid="66"/>
                                        </p:tgtEl>
                                      </p:cBhvr>
                                    </p:animEffect>
                                    <p:anim calcmode="lin" valueType="num">
                                      <p:cBhvr>
                                        <p:cTn id="103" dur="2000" fill="hold"/>
                                        <p:tgtEl>
                                          <p:spTgt spid="66"/>
                                        </p:tgtEl>
                                        <p:attrNameLst>
                                          <p:attrName>ppt_w</p:attrName>
                                        </p:attrNameLst>
                                      </p:cBhvr>
                                      <p:tavLst>
                                        <p:tav tm="0" fmla="#ppt_w*sin(2.5*pi*$)">
                                          <p:val>
                                            <p:fltVal val="0"/>
                                          </p:val>
                                        </p:tav>
                                        <p:tav tm="100000">
                                          <p:val>
                                            <p:fltVal val="1"/>
                                          </p:val>
                                        </p:tav>
                                      </p:tavLst>
                                    </p:anim>
                                    <p:anim calcmode="lin" valueType="num">
                                      <p:cBhvr>
                                        <p:cTn id="104" dur="2000" fill="hold"/>
                                        <p:tgtEl>
                                          <p:spTgt spid="66"/>
                                        </p:tgtEl>
                                        <p:attrNameLst>
                                          <p:attrName>ppt_h</p:attrName>
                                        </p:attrNameLst>
                                      </p:cBhvr>
                                      <p:tavLst>
                                        <p:tav tm="0">
                                          <p:val>
                                            <p:strVal val="#ppt_h"/>
                                          </p:val>
                                        </p:tav>
                                        <p:tav tm="100000">
                                          <p:val>
                                            <p:strVal val="#ppt_h"/>
                                          </p:val>
                                        </p:tav>
                                      </p:tavLst>
                                    </p:anim>
                                  </p:childTnLst>
                                </p:cTn>
                              </p:par>
                              <p:par>
                                <p:cTn id="105" presetID="45" presetClass="entr" presetSubtype="0" fill="hold" grpId="0" nodeType="withEffect">
                                  <p:stCondLst>
                                    <p:cond delay="18100"/>
                                  </p:stCondLst>
                                  <p:childTnLst>
                                    <p:set>
                                      <p:cBhvr>
                                        <p:cTn id="106" dur="1" fill="hold">
                                          <p:stCondLst>
                                            <p:cond delay="0"/>
                                          </p:stCondLst>
                                        </p:cTn>
                                        <p:tgtEl>
                                          <p:spTgt spid="91"/>
                                        </p:tgtEl>
                                        <p:attrNameLst>
                                          <p:attrName>style.visibility</p:attrName>
                                        </p:attrNameLst>
                                      </p:cBhvr>
                                      <p:to>
                                        <p:strVal val="visible"/>
                                      </p:to>
                                    </p:set>
                                    <p:animEffect transition="in" filter="fade">
                                      <p:cBhvr>
                                        <p:cTn id="107" dur="2000"/>
                                        <p:tgtEl>
                                          <p:spTgt spid="91"/>
                                        </p:tgtEl>
                                      </p:cBhvr>
                                    </p:animEffect>
                                    <p:anim calcmode="lin" valueType="num">
                                      <p:cBhvr>
                                        <p:cTn id="108" dur="2000" fill="hold"/>
                                        <p:tgtEl>
                                          <p:spTgt spid="91"/>
                                        </p:tgtEl>
                                        <p:attrNameLst>
                                          <p:attrName>ppt_w</p:attrName>
                                        </p:attrNameLst>
                                      </p:cBhvr>
                                      <p:tavLst>
                                        <p:tav tm="0" fmla="#ppt_w*sin(2.5*pi*$)">
                                          <p:val>
                                            <p:fltVal val="0"/>
                                          </p:val>
                                        </p:tav>
                                        <p:tav tm="100000">
                                          <p:val>
                                            <p:fltVal val="1"/>
                                          </p:val>
                                        </p:tav>
                                      </p:tavLst>
                                    </p:anim>
                                    <p:anim calcmode="lin" valueType="num">
                                      <p:cBhvr>
                                        <p:cTn id="109" dur="2000" fill="hold"/>
                                        <p:tgtEl>
                                          <p:spTgt spid="91"/>
                                        </p:tgtEl>
                                        <p:attrNameLst>
                                          <p:attrName>ppt_h</p:attrName>
                                        </p:attrNameLst>
                                      </p:cBhvr>
                                      <p:tavLst>
                                        <p:tav tm="0">
                                          <p:val>
                                            <p:strVal val="#ppt_h"/>
                                          </p:val>
                                        </p:tav>
                                        <p:tav tm="100000">
                                          <p:val>
                                            <p:strVal val="#ppt_h"/>
                                          </p:val>
                                        </p:tav>
                                      </p:tavLst>
                                    </p:anim>
                                  </p:childTnLst>
                                </p:cTn>
                              </p:par>
                              <p:par>
                                <p:cTn id="110" presetID="45" presetClass="entr" presetSubtype="0" fill="hold" nodeType="withEffect">
                                  <p:stCondLst>
                                    <p:cond delay="20100"/>
                                  </p:stCondLst>
                                  <p:childTnLst>
                                    <p:set>
                                      <p:cBhvr>
                                        <p:cTn id="111" dur="1" fill="hold">
                                          <p:stCondLst>
                                            <p:cond delay="0"/>
                                          </p:stCondLst>
                                        </p:cTn>
                                        <p:tgtEl>
                                          <p:spTgt spid="31"/>
                                        </p:tgtEl>
                                        <p:attrNameLst>
                                          <p:attrName>style.visibility</p:attrName>
                                        </p:attrNameLst>
                                      </p:cBhvr>
                                      <p:to>
                                        <p:strVal val="visible"/>
                                      </p:to>
                                    </p:set>
                                    <p:animEffect transition="in" filter="fade">
                                      <p:cBhvr>
                                        <p:cTn id="112" dur="2000"/>
                                        <p:tgtEl>
                                          <p:spTgt spid="31"/>
                                        </p:tgtEl>
                                      </p:cBhvr>
                                    </p:animEffect>
                                    <p:anim calcmode="lin" valueType="num">
                                      <p:cBhvr>
                                        <p:cTn id="113" dur="2000" fill="hold"/>
                                        <p:tgtEl>
                                          <p:spTgt spid="31"/>
                                        </p:tgtEl>
                                        <p:attrNameLst>
                                          <p:attrName>ppt_w</p:attrName>
                                        </p:attrNameLst>
                                      </p:cBhvr>
                                      <p:tavLst>
                                        <p:tav tm="0" fmla="#ppt_w*sin(2.5*pi*$)">
                                          <p:val>
                                            <p:fltVal val="0"/>
                                          </p:val>
                                        </p:tav>
                                        <p:tav tm="100000">
                                          <p:val>
                                            <p:fltVal val="1"/>
                                          </p:val>
                                        </p:tav>
                                      </p:tavLst>
                                    </p:anim>
                                    <p:anim calcmode="lin" valueType="num">
                                      <p:cBhvr>
                                        <p:cTn id="114" dur="2000" fill="hold"/>
                                        <p:tgtEl>
                                          <p:spTgt spid="31"/>
                                        </p:tgtEl>
                                        <p:attrNameLst>
                                          <p:attrName>ppt_h</p:attrName>
                                        </p:attrNameLst>
                                      </p:cBhvr>
                                      <p:tavLst>
                                        <p:tav tm="0">
                                          <p:val>
                                            <p:strVal val="#ppt_h"/>
                                          </p:val>
                                        </p:tav>
                                        <p:tav tm="100000">
                                          <p:val>
                                            <p:strVal val="#ppt_h"/>
                                          </p:val>
                                        </p:tav>
                                      </p:tavLst>
                                    </p:anim>
                                  </p:childTnLst>
                                </p:cTn>
                              </p:par>
                              <p:par>
                                <p:cTn id="115" presetID="26" presetClass="entr" presetSubtype="0" fill="hold" grpId="0" nodeType="withEffect">
                                  <p:stCondLst>
                                    <p:cond delay="22100"/>
                                  </p:stCondLst>
                                  <p:childTnLst>
                                    <p:set>
                                      <p:cBhvr>
                                        <p:cTn id="116" dur="1" fill="hold">
                                          <p:stCondLst>
                                            <p:cond delay="0"/>
                                          </p:stCondLst>
                                        </p:cTn>
                                        <p:tgtEl>
                                          <p:spTgt spid="63"/>
                                        </p:tgtEl>
                                        <p:attrNameLst>
                                          <p:attrName>style.visibility</p:attrName>
                                        </p:attrNameLst>
                                      </p:cBhvr>
                                      <p:to>
                                        <p:strVal val="visible"/>
                                      </p:to>
                                    </p:set>
                                    <p:animEffect transition="in" filter="wipe(down)">
                                      <p:cBhvr>
                                        <p:cTn id="117" dur="435">
                                          <p:stCondLst>
                                            <p:cond delay="0"/>
                                          </p:stCondLst>
                                        </p:cTn>
                                        <p:tgtEl>
                                          <p:spTgt spid="63"/>
                                        </p:tgtEl>
                                      </p:cBhvr>
                                    </p:animEffect>
                                    <p:anim calcmode="lin" valueType="num">
                                      <p:cBhvr>
                                        <p:cTn id="118" dur="1367" tmFilter="0,0; 0.14,0.36; 0.43,0.73; 0.71,0.91; 1.0,1.0">
                                          <p:stCondLst>
                                            <p:cond delay="0"/>
                                          </p:stCondLst>
                                        </p:cTn>
                                        <p:tgtEl>
                                          <p:spTgt spid="63"/>
                                        </p:tgtEl>
                                        <p:attrNameLst>
                                          <p:attrName>ppt_x</p:attrName>
                                        </p:attrNameLst>
                                      </p:cBhvr>
                                      <p:tavLst>
                                        <p:tav tm="0">
                                          <p:val>
                                            <p:strVal val="#ppt_x-0.25"/>
                                          </p:val>
                                        </p:tav>
                                        <p:tav tm="100000">
                                          <p:val>
                                            <p:strVal val="#ppt_x"/>
                                          </p:val>
                                        </p:tav>
                                      </p:tavLst>
                                    </p:anim>
                                    <p:anim calcmode="lin" valueType="num">
                                      <p:cBhvr>
                                        <p:cTn id="119" dur="498" tmFilter="0.0,0.0; 0.25,0.07; 0.50,0.2; 0.75,0.467; 1.0,1.0">
                                          <p:stCondLst>
                                            <p:cond delay="0"/>
                                          </p:stCondLst>
                                        </p:cTn>
                                        <p:tgtEl>
                                          <p:spTgt spid="63"/>
                                        </p:tgtEl>
                                        <p:attrNameLst>
                                          <p:attrName>ppt_y</p:attrName>
                                        </p:attrNameLst>
                                      </p:cBhvr>
                                      <p:tavLst>
                                        <p:tav tm="0" fmla="#ppt_y-sin(pi*$)/3">
                                          <p:val>
                                            <p:fltVal val="0.5"/>
                                          </p:val>
                                        </p:tav>
                                        <p:tav tm="100000">
                                          <p:val>
                                            <p:fltVal val="1"/>
                                          </p:val>
                                        </p:tav>
                                      </p:tavLst>
                                    </p:anim>
                                    <p:anim calcmode="lin" valueType="num">
                                      <p:cBhvr>
                                        <p:cTn id="120" dur="498" tmFilter="0, 0; 0.125,0.2665; 0.25,0.4; 0.375,0.465; 0.5,0.5;  0.625,0.535; 0.75,0.6; 0.875,0.7335; 1,1">
                                          <p:stCondLst>
                                            <p:cond delay="498"/>
                                          </p:stCondLst>
                                        </p:cTn>
                                        <p:tgtEl>
                                          <p:spTgt spid="63"/>
                                        </p:tgtEl>
                                        <p:attrNameLst>
                                          <p:attrName>ppt_y</p:attrName>
                                        </p:attrNameLst>
                                      </p:cBhvr>
                                      <p:tavLst>
                                        <p:tav tm="0" fmla="#ppt_y-sin(pi*$)/9">
                                          <p:val>
                                            <p:fltVal val="0"/>
                                          </p:val>
                                        </p:tav>
                                        <p:tav tm="100000">
                                          <p:val>
                                            <p:fltVal val="1"/>
                                          </p:val>
                                        </p:tav>
                                      </p:tavLst>
                                    </p:anim>
                                    <p:anim calcmode="lin" valueType="num">
                                      <p:cBhvr>
                                        <p:cTn id="121" dur="249" tmFilter="0, 0; 0.125,0.2665; 0.25,0.4; 0.375,0.465; 0.5,0.5;  0.625,0.535; 0.75,0.6; 0.875,0.7335; 1,1">
                                          <p:stCondLst>
                                            <p:cond delay="993"/>
                                          </p:stCondLst>
                                        </p:cTn>
                                        <p:tgtEl>
                                          <p:spTgt spid="63"/>
                                        </p:tgtEl>
                                        <p:attrNameLst>
                                          <p:attrName>ppt_y</p:attrName>
                                        </p:attrNameLst>
                                      </p:cBhvr>
                                      <p:tavLst>
                                        <p:tav tm="0" fmla="#ppt_y-sin(pi*$)/27">
                                          <p:val>
                                            <p:fltVal val="0"/>
                                          </p:val>
                                        </p:tav>
                                        <p:tav tm="100000">
                                          <p:val>
                                            <p:fltVal val="1"/>
                                          </p:val>
                                        </p:tav>
                                      </p:tavLst>
                                    </p:anim>
                                    <p:anim calcmode="lin" valueType="num">
                                      <p:cBhvr>
                                        <p:cTn id="122" dur="123" tmFilter="0, 0; 0.125,0.2665; 0.25,0.4; 0.375,0.465; 0.5,0.5;  0.625,0.535; 0.75,0.6; 0.875,0.7335; 1,1">
                                          <p:stCondLst>
                                            <p:cond delay="1242"/>
                                          </p:stCondLst>
                                        </p:cTn>
                                        <p:tgtEl>
                                          <p:spTgt spid="63"/>
                                        </p:tgtEl>
                                        <p:attrNameLst>
                                          <p:attrName>ppt_y</p:attrName>
                                        </p:attrNameLst>
                                      </p:cBhvr>
                                      <p:tavLst>
                                        <p:tav tm="0" fmla="#ppt_y-sin(pi*$)/81">
                                          <p:val>
                                            <p:fltVal val="0"/>
                                          </p:val>
                                        </p:tav>
                                        <p:tav tm="100000">
                                          <p:val>
                                            <p:fltVal val="1"/>
                                          </p:val>
                                        </p:tav>
                                      </p:tavLst>
                                    </p:anim>
                                    <p:animScale>
                                      <p:cBhvr>
                                        <p:cTn id="123" dur="20">
                                          <p:stCondLst>
                                            <p:cond delay="487"/>
                                          </p:stCondLst>
                                        </p:cTn>
                                        <p:tgtEl>
                                          <p:spTgt spid="63"/>
                                        </p:tgtEl>
                                      </p:cBhvr>
                                      <p:to x="100000" y="60000"/>
                                    </p:animScale>
                                    <p:animScale>
                                      <p:cBhvr>
                                        <p:cTn id="124" dur="124" decel="50000">
                                          <p:stCondLst>
                                            <p:cond delay="507"/>
                                          </p:stCondLst>
                                        </p:cTn>
                                        <p:tgtEl>
                                          <p:spTgt spid="63"/>
                                        </p:tgtEl>
                                      </p:cBhvr>
                                      <p:to x="100000" y="100000"/>
                                    </p:animScale>
                                    <p:animScale>
                                      <p:cBhvr>
                                        <p:cTn id="125" dur="20">
                                          <p:stCondLst>
                                            <p:cond delay="984"/>
                                          </p:stCondLst>
                                        </p:cTn>
                                        <p:tgtEl>
                                          <p:spTgt spid="63"/>
                                        </p:tgtEl>
                                      </p:cBhvr>
                                      <p:to x="100000" y="80000"/>
                                    </p:animScale>
                                    <p:animScale>
                                      <p:cBhvr>
                                        <p:cTn id="126" dur="124" decel="50000">
                                          <p:stCondLst>
                                            <p:cond delay="1004"/>
                                          </p:stCondLst>
                                        </p:cTn>
                                        <p:tgtEl>
                                          <p:spTgt spid="63"/>
                                        </p:tgtEl>
                                      </p:cBhvr>
                                      <p:to x="100000" y="100000"/>
                                    </p:animScale>
                                    <p:animScale>
                                      <p:cBhvr>
                                        <p:cTn id="127" dur="20">
                                          <p:stCondLst>
                                            <p:cond delay="1231"/>
                                          </p:stCondLst>
                                        </p:cTn>
                                        <p:tgtEl>
                                          <p:spTgt spid="63"/>
                                        </p:tgtEl>
                                      </p:cBhvr>
                                      <p:to x="100000" y="90000"/>
                                    </p:animScale>
                                    <p:animScale>
                                      <p:cBhvr>
                                        <p:cTn id="128" dur="124" decel="50000">
                                          <p:stCondLst>
                                            <p:cond delay="1251"/>
                                          </p:stCondLst>
                                        </p:cTn>
                                        <p:tgtEl>
                                          <p:spTgt spid="63"/>
                                        </p:tgtEl>
                                      </p:cBhvr>
                                      <p:to x="100000" y="100000"/>
                                    </p:animScale>
                                    <p:animScale>
                                      <p:cBhvr>
                                        <p:cTn id="129" dur="20">
                                          <p:stCondLst>
                                            <p:cond delay="1356"/>
                                          </p:stCondLst>
                                        </p:cTn>
                                        <p:tgtEl>
                                          <p:spTgt spid="63"/>
                                        </p:tgtEl>
                                      </p:cBhvr>
                                      <p:to x="100000" y="95000"/>
                                    </p:animScale>
                                    <p:animScale>
                                      <p:cBhvr>
                                        <p:cTn id="130" dur="124" decel="50000">
                                          <p:stCondLst>
                                            <p:cond delay="1376"/>
                                          </p:stCondLst>
                                        </p:cTn>
                                        <p:tgtEl>
                                          <p:spTgt spid="63"/>
                                        </p:tgtEl>
                                      </p:cBhvr>
                                      <p:to x="100000" y="100000"/>
                                    </p:animScale>
                                  </p:childTnLst>
                                </p:cTn>
                              </p:par>
                              <p:par>
                                <p:cTn id="131" presetID="26" presetClass="entr" presetSubtype="0" fill="hold" grpId="0" nodeType="withEffect">
                                  <p:stCondLst>
                                    <p:cond delay="23200"/>
                                  </p:stCondLst>
                                  <p:childTnLst>
                                    <p:set>
                                      <p:cBhvr>
                                        <p:cTn id="132" dur="1" fill="hold">
                                          <p:stCondLst>
                                            <p:cond delay="0"/>
                                          </p:stCondLst>
                                        </p:cTn>
                                        <p:tgtEl>
                                          <p:spTgt spid="88"/>
                                        </p:tgtEl>
                                        <p:attrNameLst>
                                          <p:attrName>style.visibility</p:attrName>
                                        </p:attrNameLst>
                                      </p:cBhvr>
                                      <p:to>
                                        <p:strVal val="visible"/>
                                      </p:to>
                                    </p:set>
                                    <p:animEffect transition="in" filter="wipe(down)">
                                      <p:cBhvr>
                                        <p:cTn id="133" dur="435">
                                          <p:stCondLst>
                                            <p:cond delay="0"/>
                                          </p:stCondLst>
                                        </p:cTn>
                                        <p:tgtEl>
                                          <p:spTgt spid="88"/>
                                        </p:tgtEl>
                                      </p:cBhvr>
                                    </p:animEffect>
                                    <p:anim calcmode="lin" valueType="num">
                                      <p:cBhvr>
                                        <p:cTn id="134" dur="1367" tmFilter="0,0; 0.14,0.36; 0.43,0.73; 0.71,0.91; 1.0,1.0">
                                          <p:stCondLst>
                                            <p:cond delay="0"/>
                                          </p:stCondLst>
                                        </p:cTn>
                                        <p:tgtEl>
                                          <p:spTgt spid="88"/>
                                        </p:tgtEl>
                                        <p:attrNameLst>
                                          <p:attrName>ppt_x</p:attrName>
                                        </p:attrNameLst>
                                      </p:cBhvr>
                                      <p:tavLst>
                                        <p:tav tm="0">
                                          <p:val>
                                            <p:strVal val="#ppt_x-0.25"/>
                                          </p:val>
                                        </p:tav>
                                        <p:tav tm="100000">
                                          <p:val>
                                            <p:strVal val="#ppt_x"/>
                                          </p:val>
                                        </p:tav>
                                      </p:tavLst>
                                    </p:anim>
                                    <p:anim calcmode="lin" valueType="num">
                                      <p:cBhvr>
                                        <p:cTn id="135" dur="498" tmFilter="0.0,0.0; 0.25,0.07; 0.50,0.2; 0.75,0.467; 1.0,1.0">
                                          <p:stCondLst>
                                            <p:cond delay="0"/>
                                          </p:stCondLst>
                                        </p:cTn>
                                        <p:tgtEl>
                                          <p:spTgt spid="88"/>
                                        </p:tgtEl>
                                        <p:attrNameLst>
                                          <p:attrName>ppt_y</p:attrName>
                                        </p:attrNameLst>
                                      </p:cBhvr>
                                      <p:tavLst>
                                        <p:tav tm="0" fmla="#ppt_y-sin(pi*$)/3">
                                          <p:val>
                                            <p:fltVal val="0.5"/>
                                          </p:val>
                                        </p:tav>
                                        <p:tav tm="100000">
                                          <p:val>
                                            <p:fltVal val="1"/>
                                          </p:val>
                                        </p:tav>
                                      </p:tavLst>
                                    </p:anim>
                                    <p:anim calcmode="lin" valueType="num">
                                      <p:cBhvr>
                                        <p:cTn id="136" dur="498" tmFilter="0, 0; 0.125,0.2665; 0.25,0.4; 0.375,0.465; 0.5,0.5;  0.625,0.535; 0.75,0.6; 0.875,0.7335; 1,1">
                                          <p:stCondLst>
                                            <p:cond delay="498"/>
                                          </p:stCondLst>
                                        </p:cTn>
                                        <p:tgtEl>
                                          <p:spTgt spid="88"/>
                                        </p:tgtEl>
                                        <p:attrNameLst>
                                          <p:attrName>ppt_y</p:attrName>
                                        </p:attrNameLst>
                                      </p:cBhvr>
                                      <p:tavLst>
                                        <p:tav tm="0" fmla="#ppt_y-sin(pi*$)/9">
                                          <p:val>
                                            <p:fltVal val="0"/>
                                          </p:val>
                                        </p:tav>
                                        <p:tav tm="100000">
                                          <p:val>
                                            <p:fltVal val="1"/>
                                          </p:val>
                                        </p:tav>
                                      </p:tavLst>
                                    </p:anim>
                                    <p:anim calcmode="lin" valueType="num">
                                      <p:cBhvr>
                                        <p:cTn id="137" dur="249" tmFilter="0, 0; 0.125,0.2665; 0.25,0.4; 0.375,0.465; 0.5,0.5;  0.625,0.535; 0.75,0.6; 0.875,0.7335; 1,1">
                                          <p:stCondLst>
                                            <p:cond delay="993"/>
                                          </p:stCondLst>
                                        </p:cTn>
                                        <p:tgtEl>
                                          <p:spTgt spid="88"/>
                                        </p:tgtEl>
                                        <p:attrNameLst>
                                          <p:attrName>ppt_y</p:attrName>
                                        </p:attrNameLst>
                                      </p:cBhvr>
                                      <p:tavLst>
                                        <p:tav tm="0" fmla="#ppt_y-sin(pi*$)/27">
                                          <p:val>
                                            <p:fltVal val="0"/>
                                          </p:val>
                                        </p:tav>
                                        <p:tav tm="100000">
                                          <p:val>
                                            <p:fltVal val="1"/>
                                          </p:val>
                                        </p:tav>
                                      </p:tavLst>
                                    </p:anim>
                                    <p:anim calcmode="lin" valueType="num">
                                      <p:cBhvr>
                                        <p:cTn id="138" dur="123" tmFilter="0, 0; 0.125,0.2665; 0.25,0.4; 0.375,0.465; 0.5,0.5;  0.625,0.535; 0.75,0.6; 0.875,0.7335; 1,1">
                                          <p:stCondLst>
                                            <p:cond delay="1242"/>
                                          </p:stCondLst>
                                        </p:cTn>
                                        <p:tgtEl>
                                          <p:spTgt spid="88"/>
                                        </p:tgtEl>
                                        <p:attrNameLst>
                                          <p:attrName>ppt_y</p:attrName>
                                        </p:attrNameLst>
                                      </p:cBhvr>
                                      <p:tavLst>
                                        <p:tav tm="0" fmla="#ppt_y-sin(pi*$)/81">
                                          <p:val>
                                            <p:fltVal val="0"/>
                                          </p:val>
                                        </p:tav>
                                        <p:tav tm="100000">
                                          <p:val>
                                            <p:fltVal val="1"/>
                                          </p:val>
                                        </p:tav>
                                      </p:tavLst>
                                    </p:anim>
                                    <p:animScale>
                                      <p:cBhvr>
                                        <p:cTn id="139" dur="20">
                                          <p:stCondLst>
                                            <p:cond delay="487"/>
                                          </p:stCondLst>
                                        </p:cTn>
                                        <p:tgtEl>
                                          <p:spTgt spid="88"/>
                                        </p:tgtEl>
                                      </p:cBhvr>
                                      <p:to x="100000" y="60000"/>
                                    </p:animScale>
                                    <p:animScale>
                                      <p:cBhvr>
                                        <p:cTn id="140" dur="124" decel="50000">
                                          <p:stCondLst>
                                            <p:cond delay="507"/>
                                          </p:stCondLst>
                                        </p:cTn>
                                        <p:tgtEl>
                                          <p:spTgt spid="88"/>
                                        </p:tgtEl>
                                      </p:cBhvr>
                                      <p:to x="100000" y="100000"/>
                                    </p:animScale>
                                    <p:animScale>
                                      <p:cBhvr>
                                        <p:cTn id="141" dur="20">
                                          <p:stCondLst>
                                            <p:cond delay="984"/>
                                          </p:stCondLst>
                                        </p:cTn>
                                        <p:tgtEl>
                                          <p:spTgt spid="88"/>
                                        </p:tgtEl>
                                      </p:cBhvr>
                                      <p:to x="100000" y="80000"/>
                                    </p:animScale>
                                    <p:animScale>
                                      <p:cBhvr>
                                        <p:cTn id="142" dur="124" decel="50000">
                                          <p:stCondLst>
                                            <p:cond delay="1004"/>
                                          </p:stCondLst>
                                        </p:cTn>
                                        <p:tgtEl>
                                          <p:spTgt spid="88"/>
                                        </p:tgtEl>
                                      </p:cBhvr>
                                      <p:to x="100000" y="100000"/>
                                    </p:animScale>
                                    <p:animScale>
                                      <p:cBhvr>
                                        <p:cTn id="143" dur="20">
                                          <p:stCondLst>
                                            <p:cond delay="1231"/>
                                          </p:stCondLst>
                                        </p:cTn>
                                        <p:tgtEl>
                                          <p:spTgt spid="88"/>
                                        </p:tgtEl>
                                      </p:cBhvr>
                                      <p:to x="100000" y="90000"/>
                                    </p:animScale>
                                    <p:animScale>
                                      <p:cBhvr>
                                        <p:cTn id="144" dur="124" decel="50000">
                                          <p:stCondLst>
                                            <p:cond delay="1251"/>
                                          </p:stCondLst>
                                        </p:cTn>
                                        <p:tgtEl>
                                          <p:spTgt spid="88"/>
                                        </p:tgtEl>
                                      </p:cBhvr>
                                      <p:to x="100000" y="100000"/>
                                    </p:animScale>
                                    <p:animScale>
                                      <p:cBhvr>
                                        <p:cTn id="145" dur="20">
                                          <p:stCondLst>
                                            <p:cond delay="1356"/>
                                          </p:stCondLst>
                                        </p:cTn>
                                        <p:tgtEl>
                                          <p:spTgt spid="88"/>
                                        </p:tgtEl>
                                      </p:cBhvr>
                                      <p:to x="100000" y="95000"/>
                                    </p:animScale>
                                    <p:animScale>
                                      <p:cBhvr>
                                        <p:cTn id="146" dur="124" decel="50000">
                                          <p:stCondLst>
                                            <p:cond delay="1376"/>
                                          </p:stCondLst>
                                        </p:cTn>
                                        <p:tgtEl>
                                          <p:spTgt spid="88"/>
                                        </p:tgtEl>
                                      </p:cBhvr>
                                      <p:to x="100000" y="100000"/>
                                    </p:animScale>
                                  </p:childTnLst>
                                </p:cTn>
                              </p:par>
                              <p:par>
                                <p:cTn id="147" presetID="2" presetClass="entr" presetSubtype="8" fill="hold" nodeType="withEffect">
                                  <p:stCondLst>
                                    <p:cond delay="24700"/>
                                  </p:stCondLst>
                                  <p:childTnLst>
                                    <p:set>
                                      <p:cBhvr>
                                        <p:cTn id="148" dur="1" fill="hold">
                                          <p:stCondLst>
                                            <p:cond delay="0"/>
                                          </p:stCondLst>
                                        </p:cTn>
                                        <p:tgtEl>
                                          <p:spTgt spid="51"/>
                                        </p:tgtEl>
                                        <p:attrNameLst>
                                          <p:attrName>style.visibility</p:attrName>
                                        </p:attrNameLst>
                                      </p:cBhvr>
                                      <p:to>
                                        <p:strVal val="visible"/>
                                      </p:to>
                                    </p:set>
                                    <p:anim calcmode="lin" valueType="num">
                                      <p:cBhvr additive="base">
                                        <p:cTn id="149" dur="500" fill="hold"/>
                                        <p:tgtEl>
                                          <p:spTgt spid="51"/>
                                        </p:tgtEl>
                                        <p:attrNameLst>
                                          <p:attrName>ppt_x</p:attrName>
                                        </p:attrNameLst>
                                      </p:cBhvr>
                                      <p:tavLst>
                                        <p:tav tm="0">
                                          <p:val>
                                            <p:strVal val="0-#ppt_w/2"/>
                                          </p:val>
                                        </p:tav>
                                        <p:tav tm="100000">
                                          <p:val>
                                            <p:strVal val="#ppt_x"/>
                                          </p:val>
                                        </p:tav>
                                      </p:tavLst>
                                    </p:anim>
                                    <p:anim calcmode="lin" valueType="num">
                                      <p:cBhvr additive="base">
                                        <p:cTn id="150" dur="500" fill="hold"/>
                                        <p:tgtEl>
                                          <p:spTgt spid="51"/>
                                        </p:tgtEl>
                                        <p:attrNameLst>
                                          <p:attrName>ppt_y</p:attrName>
                                        </p:attrNameLst>
                                      </p:cBhvr>
                                      <p:tavLst>
                                        <p:tav tm="0">
                                          <p:val>
                                            <p:strVal val="#ppt_y"/>
                                          </p:val>
                                        </p:tav>
                                        <p:tav tm="100000">
                                          <p:val>
                                            <p:strVal val="#ppt_y"/>
                                          </p:val>
                                        </p:tav>
                                      </p:tavLst>
                                    </p:anim>
                                  </p:childTnLst>
                                </p:cTn>
                              </p:par>
                              <p:par>
                                <p:cTn id="151" presetID="2" presetClass="entr" presetSubtype="2" fill="hold" nodeType="withEffect">
                                  <p:stCondLst>
                                    <p:cond delay="25200"/>
                                  </p:stCondLst>
                                  <p:childTnLst>
                                    <p:set>
                                      <p:cBhvr>
                                        <p:cTn id="152" dur="1" fill="hold">
                                          <p:stCondLst>
                                            <p:cond delay="0"/>
                                          </p:stCondLst>
                                        </p:cTn>
                                        <p:tgtEl>
                                          <p:spTgt spid="69"/>
                                        </p:tgtEl>
                                        <p:attrNameLst>
                                          <p:attrName>style.visibility</p:attrName>
                                        </p:attrNameLst>
                                      </p:cBhvr>
                                      <p:to>
                                        <p:strVal val="visible"/>
                                      </p:to>
                                    </p:set>
                                    <p:anim calcmode="lin" valueType="num">
                                      <p:cBhvr additive="base">
                                        <p:cTn id="153" dur="500" fill="hold"/>
                                        <p:tgtEl>
                                          <p:spTgt spid="69"/>
                                        </p:tgtEl>
                                        <p:attrNameLst>
                                          <p:attrName>ppt_x</p:attrName>
                                        </p:attrNameLst>
                                      </p:cBhvr>
                                      <p:tavLst>
                                        <p:tav tm="0">
                                          <p:val>
                                            <p:strVal val="1+#ppt_w/2"/>
                                          </p:val>
                                        </p:tav>
                                        <p:tav tm="100000">
                                          <p:val>
                                            <p:strVal val="#ppt_x"/>
                                          </p:val>
                                        </p:tav>
                                      </p:tavLst>
                                    </p:anim>
                                    <p:anim calcmode="lin" valueType="num">
                                      <p:cBhvr additive="base">
                                        <p:cTn id="154" dur="500" fill="hold"/>
                                        <p:tgtEl>
                                          <p:spTgt spid="6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50" grpId="0" animBg="1"/>
      <p:bldP spid="63" grpId="0"/>
      <p:bldP spid="65" grpId="0" animBg="1"/>
      <p:bldP spid="66" grpId="0"/>
      <p:bldP spid="68" grpId="0" animBg="1"/>
      <p:bldP spid="88" grpId="0"/>
      <p:bldP spid="90" grpId="0" animBg="1"/>
      <p:bldP spid="91" grpId="0"/>
      <p:bldP spid="82" grpId="0"/>
      <p:bldP spid="100"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Rectangle 37"/>
          <p:cNvSpPr/>
          <p:nvPr/>
        </p:nvSpPr>
        <p:spPr>
          <a:xfrm>
            <a:off x="0" y="5693340"/>
            <a:ext cx="12192000" cy="1203383"/>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Oval 41"/>
          <p:cNvSpPr/>
          <p:nvPr/>
        </p:nvSpPr>
        <p:spPr>
          <a:xfrm>
            <a:off x="4604223" y="2072693"/>
            <a:ext cx="2879581" cy="2879581"/>
          </a:xfrm>
          <a:prstGeom prst="ellipse">
            <a:avLst/>
          </a:prstGeom>
          <a:noFill/>
          <a:ln w="38100">
            <a:solidFill>
              <a:schemeClr val="bg2">
                <a:lumMod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extBox 7"/>
          <p:cNvSpPr txBox="1"/>
          <p:nvPr/>
        </p:nvSpPr>
        <p:spPr>
          <a:xfrm>
            <a:off x="4999173" y="1934579"/>
            <a:ext cx="2173857" cy="2862322"/>
          </a:xfrm>
          <a:prstGeom prst="rect">
            <a:avLst/>
          </a:prstGeom>
          <a:noFill/>
        </p:spPr>
        <p:txBody>
          <a:bodyPr wrap="square" rtlCol="0">
            <a:spAutoFit/>
          </a:bodyPr>
          <a:lstStyle/>
          <a:p>
            <a:pPr algn="ctr"/>
            <a:r>
              <a:rPr lang="id-ID" sz="17500" dirty="0">
                <a:solidFill>
                  <a:schemeClr val="accent1">
                    <a:lumMod val="50000"/>
                  </a:schemeClr>
                </a:solidFill>
                <a:latin typeface="FontAwesome" pitchFamily="2" charset="0"/>
              </a:rPr>
              <a:t></a:t>
            </a:r>
          </a:p>
        </p:txBody>
      </p:sp>
      <p:grpSp>
        <p:nvGrpSpPr>
          <p:cNvPr id="2" name="Group 1"/>
          <p:cNvGrpSpPr/>
          <p:nvPr/>
        </p:nvGrpSpPr>
        <p:grpSpPr>
          <a:xfrm>
            <a:off x="3423048" y="1809585"/>
            <a:ext cx="1770504" cy="538327"/>
            <a:chOff x="3423048" y="1809585"/>
            <a:chExt cx="1770504" cy="538327"/>
          </a:xfrm>
        </p:grpSpPr>
        <p:sp>
          <p:nvSpPr>
            <p:cNvPr id="15" name="Freeform 14"/>
            <p:cNvSpPr/>
            <p:nvPr/>
          </p:nvSpPr>
          <p:spPr>
            <a:xfrm rot="201361">
              <a:off x="3948520" y="2025022"/>
              <a:ext cx="1245032" cy="322890"/>
            </a:xfrm>
            <a:custGeom>
              <a:avLst/>
              <a:gdLst>
                <a:gd name="connsiteX0" fmla="*/ 2351314 w 2351314"/>
                <a:gd name="connsiteY0" fmla="*/ 865137 h 865137"/>
                <a:gd name="connsiteX1" fmla="*/ 1669143 w 2351314"/>
                <a:gd name="connsiteY1" fmla="*/ 95880 h 865137"/>
                <a:gd name="connsiteX2" fmla="*/ 0 w 2351314"/>
                <a:gd name="connsiteY2" fmla="*/ 37823 h 865137"/>
              </a:gdLst>
              <a:ahLst/>
              <a:cxnLst>
                <a:cxn ang="0">
                  <a:pos x="connsiteX0" y="connsiteY0"/>
                </a:cxn>
                <a:cxn ang="0">
                  <a:pos x="connsiteX1" y="connsiteY1"/>
                </a:cxn>
                <a:cxn ang="0">
                  <a:pos x="connsiteX2" y="connsiteY2"/>
                </a:cxn>
              </a:cxnLst>
              <a:rect l="l" t="t" r="r" b="b"/>
              <a:pathLst>
                <a:path w="2351314" h="865137">
                  <a:moveTo>
                    <a:pt x="2351314" y="865137"/>
                  </a:moveTo>
                  <a:cubicBezTo>
                    <a:pt x="2206171" y="549451"/>
                    <a:pt x="2061029" y="233766"/>
                    <a:pt x="1669143" y="95880"/>
                  </a:cubicBezTo>
                  <a:cubicBezTo>
                    <a:pt x="1277257" y="-42006"/>
                    <a:pt x="638628" y="-2092"/>
                    <a:pt x="0" y="37823"/>
                  </a:cubicBezTo>
                </a:path>
              </a:pathLst>
            </a:custGeom>
            <a:noFill/>
            <a:ln w="28575">
              <a:solidFill>
                <a:schemeClr val="bg2">
                  <a:lumMod val="50000"/>
                </a:schemeClr>
              </a:solidFill>
              <a:prstDash val="sysDot"/>
              <a:head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6" name="Group 25"/>
            <p:cNvGrpSpPr/>
            <p:nvPr/>
          </p:nvGrpSpPr>
          <p:grpSpPr>
            <a:xfrm>
              <a:off x="3423048" y="1809585"/>
              <a:ext cx="520845" cy="501555"/>
              <a:chOff x="1406241" y="1137841"/>
              <a:chExt cx="783771" cy="754742"/>
            </a:xfrm>
          </p:grpSpPr>
          <p:sp>
            <p:nvSpPr>
              <p:cNvPr id="17" name="Teardrop 16"/>
              <p:cNvSpPr/>
              <p:nvPr/>
            </p:nvSpPr>
            <p:spPr>
              <a:xfrm rot="2151713">
                <a:off x="1406241" y="1137841"/>
                <a:ext cx="783771" cy="754742"/>
              </a:xfrm>
              <a:prstGeom prst="teardrop">
                <a:avLst/>
              </a:prstGeom>
              <a:solidFill>
                <a:schemeClr val="bg2">
                  <a:lumMod val="50000"/>
                </a:schemeClr>
              </a:solidFill>
              <a:ln w="22225">
                <a:solidFill>
                  <a:schemeClr val="bg2">
                    <a:lumMod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Oval 17"/>
              <p:cNvSpPr/>
              <p:nvPr/>
            </p:nvSpPr>
            <p:spPr>
              <a:xfrm>
                <a:off x="1493325" y="1201417"/>
                <a:ext cx="594000" cy="594000"/>
              </a:xfrm>
              <a:prstGeom prst="ellipse">
                <a:avLst/>
              </a:prstGeom>
              <a:solidFill>
                <a:schemeClr val="bg1">
                  <a:lumMod val="95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4" name="Group 3"/>
          <p:cNvGrpSpPr/>
          <p:nvPr/>
        </p:nvGrpSpPr>
        <p:grpSpPr>
          <a:xfrm>
            <a:off x="3427080" y="4318018"/>
            <a:ext cx="1512684" cy="501555"/>
            <a:chOff x="3427080" y="4318018"/>
            <a:chExt cx="1512684" cy="501555"/>
          </a:xfrm>
        </p:grpSpPr>
        <p:sp>
          <p:nvSpPr>
            <p:cNvPr id="14" name="Freeform 13"/>
            <p:cNvSpPr/>
            <p:nvPr/>
          </p:nvSpPr>
          <p:spPr>
            <a:xfrm rot="21540000">
              <a:off x="4004942" y="4410987"/>
              <a:ext cx="934822" cy="131064"/>
            </a:xfrm>
            <a:custGeom>
              <a:avLst/>
              <a:gdLst>
                <a:gd name="connsiteX0" fmla="*/ 2728686 w 2728686"/>
                <a:gd name="connsiteY0" fmla="*/ 0 h 1128532"/>
                <a:gd name="connsiteX1" fmla="*/ 1959429 w 2728686"/>
                <a:gd name="connsiteY1" fmla="*/ 1016000 h 1128532"/>
                <a:gd name="connsiteX2" fmla="*/ 0 w 2728686"/>
                <a:gd name="connsiteY2" fmla="*/ 1103085 h 1128532"/>
                <a:gd name="connsiteX3" fmla="*/ 0 w 2728686"/>
                <a:gd name="connsiteY3" fmla="*/ 1103085 h 1128532"/>
              </a:gdLst>
              <a:ahLst/>
              <a:cxnLst>
                <a:cxn ang="0">
                  <a:pos x="connsiteX0" y="connsiteY0"/>
                </a:cxn>
                <a:cxn ang="0">
                  <a:pos x="connsiteX1" y="connsiteY1"/>
                </a:cxn>
                <a:cxn ang="0">
                  <a:pos x="connsiteX2" y="connsiteY2"/>
                </a:cxn>
                <a:cxn ang="0">
                  <a:pos x="connsiteX3" y="connsiteY3"/>
                </a:cxn>
              </a:cxnLst>
              <a:rect l="l" t="t" r="r" b="b"/>
              <a:pathLst>
                <a:path w="2728686" h="1128532">
                  <a:moveTo>
                    <a:pt x="2728686" y="0"/>
                  </a:moveTo>
                  <a:cubicBezTo>
                    <a:pt x="2571448" y="416076"/>
                    <a:pt x="2414210" y="832153"/>
                    <a:pt x="1959429" y="1016000"/>
                  </a:cubicBezTo>
                  <a:cubicBezTo>
                    <a:pt x="1504648" y="1199847"/>
                    <a:pt x="0" y="1103085"/>
                    <a:pt x="0" y="1103085"/>
                  </a:cubicBezTo>
                  <a:lnTo>
                    <a:pt x="0" y="1103085"/>
                  </a:lnTo>
                </a:path>
              </a:pathLst>
            </a:custGeom>
            <a:noFill/>
            <a:ln w="28575">
              <a:solidFill>
                <a:schemeClr val="bg2">
                  <a:lumMod val="50000"/>
                </a:schemeClr>
              </a:solidFill>
              <a:prstDash val="sysDot"/>
              <a:head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7" name="Group 26"/>
            <p:cNvGrpSpPr/>
            <p:nvPr/>
          </p:nvGrpSpPr>
          <p:grpSpPr>
            <a:xfrm>
              <a:off x="3427080" y="4318018"/>
              <a:ext cx="520846" cy="501555"/>
              <a:chOff x="1607094" y="4896294"/>
              <a:chExt cx="783773" cy="754742"/>
            </a:xfrm>
          </p:grpSpPr>
          <p:sp>
            <p:nvSpPr>
              <p:cNvPr id="19" name="Teardrop 18"/>
              <p:cNvSpPr/>
              <p:nvPr/>
            </p:nvSpPr>
            <p:spPr>
              <a:xfrm rot="2280000">
                <a:off x="1607094" y="4896294"/>
                <a:ext cx="783773" cy="754742"/>
              </a:xfrm>
              <a:prstGeom prst="teardrop">
                <a:avLst/>
              </a:prstGeom>
              <a:solidFill>
                <a:schemeClr val="bg2">
                  <a:lumMod val="50000"/>
                </a:schemeClr>
              </a:solidFill>
              <a:ln w="22225">
                <a:solidFill>
                  <a:schemeClr val="bg2">
                    <a:lumMod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1694184" y="4959874"/>
                <a:ext cx="594000" cy="594000"/>
              </a:xfrm>
              <a:prstGeom prst="ellipse">
                <a:avLst/>
              </a:prstGeom>
              <a:solidFill>
                <a:schemeClr val="bg1">
                  <a:lumMod val="95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3" name="Group 2"/>
          <p:cNvGrpSpPr/>
          <p:nvPr/>
        </p:nvGrpSpPr>
        <p:grpSpPr>
          <a:xfrm>
            <a:off x="6706935" y="1801799"/>
            <a:ext cx="1763538" cy="501555"/>
            <a:chOff x="6706935" y="1801799"/>
            <a:chExt cx="1763538" cy="501555"/>
          </a:xfrm>
        </p:grpSpPr>
        <p:sp>
          <p:nvSpPr>
            <p:cNvPr id="13" name="Freeform 12"/>
            <p:cNvSpPr/>
            <p:nvPr/>
          </p:nvSpPr>
          <p:spPr>
            <a:xfrm>
              <a:off x="6706935" y="2038250"/>
              <a:ext cx="1183959" cy="221433"/>
            </a:xfrm>
            <a:custGeom>
              <a:avLst/>
              <a:gdLst>
                <a:gd name="connsiteX0" fmla="*/ 0 w 2583543"/>
                <a:gd name="connsiteY0" fmla="*/ 978476 h 978476"/>
                <a:gd name="connsiteX1" fmla="*/ 885371 w 2583543"/>
                <a:gd name="connsiteY1" fmla="*/ 122133 h 978476"/>
                <a:gd name="connsiteX2" fmla="*/ 2583543 w 2583543"/>
                <a:gd name="connsiteY2" fmla="*/ 6019 h 978476"/>
                <a:gd name="connsiteX3" fmla="*/ 2583543 w 2583543"/>
                <a:gd name="connsiteY3" fmla="*/ 6019 h 978476"/>
              </a:gdLst>
              <a:ahLst/>
              <a:cxnLst>
                <a:cxn ang="0">
                  <a:pos x="connsiteX0" y="connsiteY0"/>
                </a:cxn>
                <a:cxn ang="0">
                  <a:pos x="connsiteX1" y="connsiteY1"/>
                </a:cxn>
                <a:cxn ang="0">
                  <a:pos x="connsiteX2" y="connsiteY2"/>
                </a:cxn>
                <a:cxn ang="0">
                  <a:pos x="connsiteX3" y="connsiteY3"/>
                </a:cxn>
              </a:cxnLst>
              <a:rect l="l" t="t" r="r" b="b"/>
              <a:pathLst>
                <a:path w="2583543" h="978476">
                  <a:moveTo>
                    <a:pt x="0" y="978476"/>
                  </a:moveTo>
                  <a:cubicBezTo>
                    <a:pt x="227390" y="631342"/>
                    <a:pt x="454781" y="284209"/>
                    <a:pt x="885371" y="122133"/>
                  </a:cubicBezTo>
                  <a:cubicBezTo>
                    <a:pt x="1315961" y="-39943"/>
                    <a:pt x="2583543" y="6019"/>
                    <a:pt x="2583543" y="6019"/>
                  </a:cubicBezTo>
                  <a:lnTo>
                    <a:pt x="2583543" y="6019"/>
                  </a:lnTo>
                </a:path>
              </a:pathLst>
            </a:custGeom>
            <a:noFill/>
            <a:ln w="28575">
              <a:solidFill>
                <a:schemeClr val="bg2">
                  <a:lumMod val="50000"/>
                </a:schemeClr>
              </a:solidFill>
              <a:prstDash val="sysDot"/>
              <a:head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8" name="Group 27"/>
            <p:cNvGrpSpPr/>
            <p:nvPr/>
          </p:nvGrpSpPr>
          <p:grpSpPr>
            <a:xfrm>
              <a:off x="7949628" y="1801799"/>
              <a:ext cx="520845" cy="501555"/>
              <a:chOff x="8924969" y="1075085"/>
              <a:chExt cx="783771" cy="754742"/>
            </a:xfrm>
          </p:grpSpPr>
          <p:sp>
            <p:nvSpPr>
              <p:cNvPr id="21" name="Teardrop 20"/>
              <p:cNvSpPr/>
              <p:nvPr/>
            </p:nvSpPr>
            <p:spPr>
              <a:xfrm rot="13490379">
                <a:off x="8924969" y="1075085"/>
                <a:ext cx="783771" cy="754742"/>
              </a:xfrm>
              <a:prstGeom prst="teardrop">
                <a:avLst/>
              </a:prstGeom>
              <a:solidFill>
                <a:schemeClr val="bg2">
                  <a:lumMod val="50000"/>
                </a:schemeClr>
              </a:solidFill>
              <a:ln w="22225">
                <a:solidFill>
                  <a:schemeClr val="bg2">
                    <a:lumMod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Oval 21"/>
              <p:cNvSpPr/>
              <p:nvPr/>
            </p:nvSpPr>
            <p:spPr>
              <a:xfrm rot="11338666">
                <a:off x="9012053" y="1138661"/>
                <a:ext cx="594000" cy="594000"/>
              </a:xfrm>
              <a:prstGeom prst="ellipse">
                <a:avLst/>
              </a:prstGeom>
              <a:solidFill>
                <a:schemeClr val="bg1">
                  <a:lumMod val="95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5" name="Group 4"/>
          <p:cNvGrpSpPr/>
          <p:nvPr/>
        </p:nvGrpSpPr>
        <p:grpSpPr>
          <a:xfrm>
            <a:off x="7196008" y="4293809"/>
            <a:ext cx="1237381" cy="501554"/>
            <a:chOff x="7196008" y="4293809"/>
            <a:chExt cx="1237381" cy="501554"/>
          </a:xfrm>
        </p:grpSpPr>
        <p:sp>
          <p:nvSpPr>
            <p:cNvPr id="16" name="Freeform 15"/>
            <p:cNvSpPr/>
            <p:nvPr/>
          </p:nvSpPr>
          <p:spPr>
            <a:xfrm rot="120000">
              <a:off x="7196008" y="4401596"/>
              <a:ext cx="670681" cy="149907"/>
            </a:xfrm>
            <a:custGeom>
              <a:avLst/>
              <a:gdLst>
                <a:gd name="connsiteX0" fmla="*/ 0 w 2148115"/>
                <a:gd name="connsiteY0" fmla="*/ 0 h 840099"/>
                <a:gd name="connsiteX1" fmla="*/ 696686 w 2148115"/>
                <a:gd name="connsiteY1" fmla="*/ 740228 h 840099"/>
                <a:gd name="connsiteX2" fmla="*/ 2148115 w 2148115"/>
                <a:gd name="connsiteY2" fmla="*/ 812800 h 840099"/>
              </a:gdLst>
              <a:ahLst/>
              <a:cxnLst>
                <a:cxn ang="0">
                  <a:pos x="connsiteX0" y="connsiteY0"/>
                </a:cxn>
                <a:cxn ang="0">
                  <a:pos x="connsiteX1" y="connsiteY1"/>
                </a:cxn>
                <a:cxn ang="0">
                  <a:pos x="connsiteX2" y="connsiteY2"/>
                </a:cxn>
              </a:cxnLst>
              <a:rect l="l" t="t" r="r" b="b"/>
              <a:pathLst>
                <a:path w="2148115" h="840099">
                  <a:moveTo>
                    <a:pt x="0" y="0"/>
                  </a:moveTo>
                  <a:cubicBezTo>
                    <a:pt x="169333" y="302380"/>
                    <a:pt x="338667" y="604761"/>
                    <a:pt x="696686" y="740228"/>
                  </a:cubicBezTo>
                  <a:cubicBezTo>
                    <a:pt x="1054705" y="875695"/>
                    <a:pt x="1601410" y="844247"/>
                    <a:pt x="2148115" y="812800"/>
                  </a:cubicBezTo>
                </a:path>
              </a:pathLst>
            </a:custGeom>
            <a:noFill/>
            <a:ln w="28575">
              <a:solidFill>
                <a:schemeClr val="bg2">
                  <a:lumMod val="50000"/>
                </a:schemeClr>
              </a:solidFill>
              <a:prstDash val="sysDot"/>
              <a:head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9" name="Group 28"/>
            <p:cNvGrpSpPr/>
            <p:nvPr/>
          </p:nvGrpSpPr>
          <p:grpSpPr>
            <a:xfrm>
              <a:off x="7912546" y="4293809"/>
              <a:ext cx="520843" cy="501554"/>
              <a:chOff x="8898194" y="4796041"/>
              <a:chExt cx="783769" cy="754740"/>
            </a:xfrm>
          </p:grpSpPr>
          <p:sp>
            <p:nvSpPr>
              <p:cNvPr id="23" name="Teardrop 22"/>
              <p:cNvSpPr/>
              <p:nvPr/>
            </p:nvSpPr>
            <p:spPr>
              <a:xfrm rot="13291041">
                <a:off x="8898194" y="4796041"/>
                <a:ext cx="783769" cy="754740"/>
              </a:xfrm>
              <a:prstGeom prst="teardrop">
                <a:avLst/>
              </a:prstGeom>
              <a:solidFill>
                <a:schemeClr val="bg2">
                  <a:lumMod val="50000"/>
                </a:schemeClr>
              </a:solidFill>
              <a:ln w="22225">
                <a:solidFill>
                  <a:schemeClr val="bg2">
                    <a:lumMod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p:nvPr/>
            </p:nvSpPr>
            <p:spPr>
              <a:xfrm rot="11139328">
                <a:off x="8985273" y="4879015"/>
                <a:ext cx="594001" cy="593999"/>
              </a:xfrm>
              <a:prstGeom prst="ellipse">
                <a:avLst/>
              </a:prstGeom>
              <a:solidFill>
                <a:schemeClr val="bg1">
                  <a:lumMod val="95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30" name="TextBox 29"/>
          <p:cNvSpPr txBox="1"/>
          <p:nvPr/>
        </p:nvSpPr>
        <p:spPr>
          <a:xfrm>
            <a:off x="3523930" y="1856750"/>
            <a:ext cx="313192" cy="412507"/>
          </a:xfrm>
          <a:prstGeom prst="rect">
            <a:avLst/>
          </a:prstGeom>
          <a:noFill/>
        </p:spPr>
        <p:txBody>
          <a:bodyPr wrap="square" rtlCol="0">
            <a:spAutoFit/>
          </a:bodyPr>
          <a:lstStyle/>
          <a:p>
            <a:pPr algn="ctr"/>
            <a:r>
              <a:rPr lang="id-ID" sz="2000" dirty="0">
                <a:solidFill>
                  <a:schemeClr val="accent1">
                    <a:lumMod val="50000"/>
                  </a:schemeClr>
                </a:solidFill>
                <a:latin typeface="FontAwesome" pitchFamily="2" charset="0"/>
              </a:rPr>
              <a:t></a:t>
            </a:r>
            <a:endParaRPr lang="id-ID" sz="2400" dirty="0">
              <a:solidFill>
                <a:schemeClr val="accent1">
                  <a:lumMod val="50000"/>
                </a:schemeClr>
              </a:solidFill>
              <a:latin typeface="FontAwesome" pitchFamily="2" charset="0"/>
            </a:endParaRPr>
          </a:p>
        </p:txBody>
      </p:sp>
      <p:sp>
        <p:nvSpPr>
          <p:cNvPr id="31" name="TextBox 30"/>
          <p:cNvSpPr txBox="1"/>
          <p:nvPr/>
        </p:nvSpPr>
        <p:spPr>
          <a:xfrm>
            <a:off x="3534047" y="4339529"/>
            <a:ext cx="313192" cy="412507"/>
          </a:xfrm>
          <a:prstGeom prst="rect">
            <a:avLst/>
          </a:prstGeom>
          <a:noFill/>
        </p:spPr>
        <p:txBody>
          <a:bodyPr wrap="square" rtlCol="0">
            <a:spAutoFit/>
          </a:bodyPr>
          <a:lstStyle/>
          <a:p>
            <a:pPr algn="ctr"/>
            <a:r>
              <a:rPr lang="id-ID" sz="2000" dirty="0">
                <a:solidFill>
                  <a:schemeClr val="accent1">
                    <a:lumMod val="50000"/>
                  </a:schemeClr>
                </a:solidFill>
                <a:latin typeface="FontAwesome" pitchFamily="2" charset="0"/>
              </a:rPr>
              <a:t></a:t>
            </a:r>
          </a:p>
        </p:txBody>
      </p:sp>
      <p:sp>
        <p:nvSpPr>
          <p:cNvPr id="32" name="TextBox 31"/>
          <p:cNvSpPr txBox="1"/>
          <p:nvPr/>
        </p:nvSpPr>
        <p:spPr>
          <a:xfrm>
            <a:off x="8056697" y="1847174"/>
            <a:ext cx="313192" cy="412507"/>
          </a:xfrm>
          <a:prstGeom prst="rect">
            <a:avLst/>
          </a:prstGeom>
          <a:noFill/>
        </p:spPr>
        <p:txBody>
          <a:bodyPr wrap="square" rtlCol="0">
            <a:spAutoFit/>
          </a:bodyPr>
          <a:lstStyle/>
          <a:p>
            <a:pPr algn="ctr"/>
            <a:r>
              <a:rPr lang="id-ID" sz="2000" dirty="0">
                <a:solidFill>
                  <a:schemeClr val="accent1">
                    <a:lumMod val="50000"/>
                  </a:schemeClr>
                </a:solidFill>
                <a:latin typeface="FontAwesome" pitchFamily="2" charset="0"/>
              </a:rPr>
              <a:t></a:t>
            </a:r>
          </a:p>
        </p:txBody>
      </p:sp>
      <p:sp>
        <p:nvSpPr>
          <p:cNvPr id="33" name="TextBox 32"/>
          <p:cNvSpPr txBox="1"/>
          <p:nvPr/>
        </p:nvSpPr>
        <p:spPr>
          <a:xfrm>
            <a:off x="8009823" y="4310897"/>
            <a:ext cx="313192" cy="412507"/>
          </a:xfrm>
          <a:prstGeom prst="rect">
            <a:avLst/>
          </a:prstGeom>
          <a:noFill/>
        </p:spPr>
        <p:txBody>
          <a:bodyPr wrap="square" rtlCol="0">
            <a:spAutoFit/>
          </a:bodyPr>
          <a:lstStyle/>
          <a:p>
            <a:pPr algn="ctr"/>
            <a:r>
              <a:rPr lang="id-ID" sz="2000" dirty="0">
                <a:solidFill>
                  <a:schemeClr val="accent1">
                    <a:lumMod val="50000"/>
                  </a:schemeClr>
                </a:solidFill>
                <a:latin typeface="FontAwesome" pitchFamily="2" charset="0"/>
              </a:rPr>
              <a:t></a:t>
            </a:r>
          </a:p>
        </p:txBody>
      </p:sp>
      <p:grpSp>
        <p:nvGrpSpPr>
          <p:cNvPr id="44" name="Group 43"/>
          <p:cNvGrpSpPr/>
          <p:nvPr/>
        </p:nvGrpSpPr>
        <p:grpSpPr>
          <a:xfrm>
            <a:off x="11438810" y="175818"/>
            <a:ext cx="542322" cy="662567"/>
            <a:chOff x="11438810" y="175818"/>
            <a:chExt cx="542322" cy="662567"/>
          </a:xfrm>
        </p:grpSpPr>
        <p:sp>
          <p:nvSpPr>
            <p:cNvPr id="45" name="Oval 44"/>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Oval 45"/>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Oval 46"/>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Oval 47"/>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TextBox 48"/>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23</a:t>
              </a:r>
            </a:p>
          </p:txBody>
        </p:sp>
      </p:grpSp>
      <p:sp>
        <p:nvSpPr>
          <p:cNvPr id="50"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Key to Succes</a:t>
            </a:r>
            <a:endParaRPr lang="en-US" sz="3600" dirty="0">
              <a:solidFill>
                <a:schemeClr val="bg2">
                  <a:lumMod val="50000"/>
                </a:schemeClr>
              </a:solidFill>
            </a:endParaRPr>
          </a:p>
        </p:txBody>
      </p:sp>
      <p:sp>
        <p:nvSpPr>
          <p:cNvPr id="54"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43" name="Group 42"/>
          <p:cNvGrpSpPr/>
          <p:nvPr/>
        </p:nvGrpSpPr>
        <p:grpSpPr>
          <a:xfrm>
            <a:off x="5556768" y="844754"/>
            <a:ext cx="1440000" cy="58058"/>
            <a:chOff x="4616262" y="2307771"/>
            <a:chExt cx="2349876" cy="58058"/>
          </a:xfrm>
        </p:grpSpPr>
        <p:sp>
          <p:nvSpPr>
            <p:cNvPr id="55" name="Rectangle 54"/>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Rectangle 55"/>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7" name="Title 13"/>
          <p:cNvSpPr txBox="1"/>
          <p:nvPr/>
        </p:nvSpPr>
        <p:spPr>
          <a:xfrm>
            <a:off x="8508196" y="1819037"/>
            <a:ext cx="1973942" cy="9764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Relationship</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8" name="Title 13"/>
          <p:cNvSpPr txBox="1"/>
          <p:nvPr/>
        </p:nvSpPr>
        <p:spPr>
          <a:xfrm>
            <a:off x="8508196" y="4299110"/>
            <a:ext cx="1973942" cy="9764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Performance</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9" name="Title 13"/>
          <p:cNvSpPr txBox="1"/>
          <p:nvPr/>
        </p:nvSpPr>
        <p:spPr>
          <a:xfrm>
            <a:off x="1440459" y="1821681"/>
            <a:ext cx="1973942" cy="9764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a:solidFill>
                  <a:schemeClr val="bg2">
                    <a:lumMod val="50000"/>
                  </a:schemeClr>
                </a:solidFill>
                <a:latin typeface="+mn-lt"/>
                <a:ea typeface="Roboto" panose="02000000000000000000" pitchFamily="2" charset="0"/>
              </a:rPr>
              <a:t>Good Attitude</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60" name="Title 13"/>
          <p:cNvSpPr txBox="1"/>
          <p:nvPr/>
        </p:nvSpPr>
        <p:spPr>
          <a:xfrm>
            <a:off x="1438789" y="4346394"/>
            <a:ext cx="1973942" cy="9764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a:solidFill>
                  <a:schemeClr val="bg2">
                    <a:lumMod val="50000"/>
                  </a:schemeClr>
                </a:solidFill>
                <a:latin typeface="+mn-lt"/>
                <a:ea typeface="Roboto" panose="02000000000000000000" pitchFamily="2" charset="0"/>
              </a:rPr>
              <a:t>Hardwork</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61" name="Content Placeholder 2"/>
          <p:cNvSpPr txBox="1"/>
          <p:nvPr/>
        </p:nvSpPr>
        <p:spPr>
          <a:xfrm>
            <a:off x="1504241" y="6084171"/>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en-US" sz="1200" dirty="0">
                <a:solidFill>
                  <a:schemeClr val="bg1"/>
                </a:solidFill>
                <a:ea typeface="Roboto" panose="02000000000000000000" pitchFamily="2" charset="0"/>
              </a:rPr>
              <a:t>Lorem Ipsum has been the industry's standard</a:t>
            </a:r>
            <a:r>
              <a:rPr lang="en-US" sz="1200" dirty="0">
                <a:solidFill>
                  <a:schemeClr val="bg2">
                    <a:lumMod val="75000"/>
                  </a:schemeClr>
                </a:solidFill>
                <a:ea typeface="Roboto" panose="02000000000000000000" pitchFamily="2" charset="0"/>
              </a:rPr>
              <a:t> dummy text ever since the 1500s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14:reveal/>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p:cTn id="7" dur="1000" fill="hold"/>
                                        <p:tgtEl>
                                          <p:spTgt spid="44"/>
                                        </p:tgtEl>
                                        <p:attrNameLst>
                                          <p:attrName>ppt_w</p:attrName>
                                        </p:attrNameLst>
                                      </p:cBhvr>
                                      <p:tavLst>
                                        <p:tav tm="0">
                                          <p:val>
                                            <p:fltVal val="0"/>
                                          </p:val>
                                        </p:tav>
                                        <p:tav tm="100000">
                                          <p:val>
                                            <p:strVal val="#ppt_w"/>
                                          </p:val>
                                        </p:tav>
                                      </p:tavLst>
                                    </p:anim>
                                    <p:anim calcmode="lin" valueType="num">
                                      <p:cBhvr>
                                        <p:cTn id="8" dur="1000" fill="hold"/>
                                        <p:tgtEl>
                                          <p:spTgt spid="44"/>
                                        </p:tgtEl>
                                        <p:attrNameLst>
                                          <p:attrName>ppt_h</p:attrName>
                                        </p:attrNameLst>
                                      </p:cBhvr>
                                      <p:tavLst>
                                        <p:tav tm="0">
                                          <p:val>
                                            <p:fltVal val="0"/>
                                          </p:val>
                                        </p:tav>
                                        <p:tav tm="100000">
                                          <p:val>
                                            <p:strVal val="#ppt_h"/>
                                          </p:val>
                                        </p:tav>
                                      </p:tavLst>
                                    </p:anim>
                                    <p:anim calcmode="lin" valueType="num">
                                      <p:cBhvr>
                                        <p:cTn id="9" dur="1000" fill="hold"/>
                                        <p:tgtEl>
                                          <p:spTgt spid="44"/>
                                        </p:tgtEl>
                                        <p:attrNameLst>
                                          <p:attrName>style.rotation</p:attrName>
                                        </p:attrNameLst>
                                      </p:cBhvr>
                                      <p:tavLst>
                                        <p:tav tm="0">
                                          <p:val>
                                            <p:fltVal val="90"/>
                                          </p:val>
                                        </p:tav>
                                        <p:tav tm="100000">
                                          <p:val>
                                            <p:fltVal val="0"/>
                                          </p:val>
                                        </p:tav>
                                      </p:tavLst>
                                    </p:anim>
                                    <p:animEffect transition="in" filter="fade">
                                      <p:cBhvr>
                                        <p:cTn id="10" dur="1000"/>
                                        <p:tgtEl>
                                          <p:spTgt spid="44"/>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0"/>
                                        </p:tgtEl>
                                        <p:attrNameLst>
                                          <p:attrName>style.visibility</p:attrName>
                                        </p:attrNameLst>
                                      </p:cBhvr>
                                      <p:to>
                                        <p:strVal val="visible"/>
                                      </p:to>
                                    </p:set>
                                    <p:animEffect transition="in" filter="wipe(up)">
                                      <p:cBhvr>
                                        <p:cTn id="13" dur="1000"/>
                                        <p:tgtEl>
                                          <p:spTgt spid="50"/>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3"/>
                                        </p:tgtEl>
                                        <p:attrNameLst>
                                          <p:attrName>style.visibility</p:attrName>
                                        </p:attrNameLst>
                                      </p:cBhvr>
                                      <p:to>
                                        <p:strVal val="visible"/>
                                      </p:to>
                                    </p:set>
                                    <p:animEffect transition="in" filter="barn(inVertical)">
                                      <p:cBhvr>
                                        <p:cTn id="16" dur="1000"/>
                                        <p:tgtEl>
                                          <p:spTgt spid="4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4"/>
                                        </p:tgtEl>
                                        <p:attrNameLst>
                                          <p:attrName>style.visibility</p:attrName>
                                        </p:attrNameLst>
                                      </p:cBhvr>
                                      <p:to>
                                        <p:strVal val="visible"/>
                                      </p:to>
                                    </p:set>
                                    <p:animEffect transition="in" filter="wipe(down)">
                                      <p:cBhvr>
                                        <p:cTn id="19" dur="1000"/>
                                        <p:tgtEl>
                                          <p:spTgt spid="54"/>
                                        </p:tgtEl>
                                      </p:cBhvr>
                                    </p:animEffect>
                                  </p:childTnLst>
                                </p:cTn>
                              </p:par>
                              <p:par>
                                <p:cTn id="20" presetID="21" presetClass="entr" presetSubtype="1" fill="hold" grpId="0" nodeType="withEffect">
                                  <p:stCondLst>
                                    <p:cond delay="2100"/>
                                  </p:stCondLst>
                                  <p:childTnLst>
                                    <p:set>
                                      <p:cBhvr>
                                        <p:cTn id="21" dur="1" fill="hold">
                                          <p:stCondLst>
                                            <p:cond delay="0"/>
                                          </p:stCondLst>
                                        </p:cTn>
                                        <p:tgtEl>
                                          <p:spTgt spid="8"/>
                                        </p:tgtEl>
                                        <p:attrNameLst>
                                          <p:attrName>style.visibility</p:attrName>
                                        </p:attrNameLst>
                                      </p:cBhvr>
                                      <p:to>
                                        <p:strVal val="visible"/>
                                      </p:to>
                                    </p:set>
                                    <p:animEffect transition="in" filter="wheel(1)">
                                      <p:cBhvr>
                                        <p:cTn id="22" dur="2000"/>
                                        <p:tgtEl>
                                          <p:spTgt spid="8"/>
                                        </p:tgtEl>
                                      </p:cBhvr>
                                    </p:animEffect>
                                  </p:childTnLst>
                                </p:cTn>
                              </p:par>
                              <p:par>
                                <p:cTn id="23" presetID="21" presetClass="entr" presetSubtype="1" fill="hold" grpId="0" nodeType="withEffect">
                                  <p:stCondLst>
                                    <p:cond delay="4100"/>
                                  </p:stCondLst>
                                  <p:childTnLst>
                                    <p:set>
                                      <p:cBhvr>
                                        <p:cTn id="24" dur="1" fill="hold">
                                          <p:stCondLst>
                                            <p:cond delay="0"/>
                                          </p:stCondLst>
                                        </p:cTn>
                                        <p:tgtEl>
                                          <p:spTgt spid="42"/>
                                        </p:tgtEl>
                                        <p:attrNameLst>
                                          <p:attrName>style.visibility</p:attrName>
                                        </p:attrNameLst>
                                      </p:cBhvr>
                                      <p:to>
                                        <p:strVal val="visible"/>
                                      </p:to>
                                    </p:set>
                                    <p:animEffect transition="in" filter="wheel(1)">
                                      <p:cBhvr>
                                        <p:cTn id="25" dur="2000"/>
                                        <p:tgtEl>
                                          <p:spTgt spid="42"/>
                                        </p:tgtEl>
                                      </p:cBhvr>
                                    </p:animEffect>
                                  </p:childTnLst>
                                </p:cTn>
                              </p:par>
                              <p:par>
                                <p:cTn id="26" presetID="22" presetClass="entr" presetSubtype="2" fill="hold" nodeType="withEffect">
                                  <p:stCondLst>
                                    <p:cond delay="6000"/>
                                  </p:stCondLst>
                                  <p:childTnLst>
                                    <p:set>
                                      <p:cBhvr>
                                        <p:cTn id="27" dur="1" fill="hold">
                                          <p:stCondLst>
                                            <p:cond delay="0"/>
                                          </p:stCondLst>
                                        </p:cTn>
                                        <p:tgtEl>
                                          <p:spTgt spid="2"/>
                                        </p:tgtEl>
                                        <p:attrNameLst>
                                          <p:attrName>style.visibility</p:attrName>
                                        </p:attrNameLst>
                                      </p:cBhvr>
                                      <p:to>
                                        <p:strVal val="visible"/>
                                      </p:to>
                                    </p:set>
                                    <p:animEffect transition="in" filter="wipe(right)">
                                      <p:cBhvr>
                                        <p:cTn id="28" dur="500"/>
                                        <p:tgtEl>
                                          <p:spTgt spid="2"/>
                                        </p:tgtEl>
                                      </p:cBhvr>
                                    </p:animEffect>
                                  </p:childTnLst>
                                </p:cTn>
                              </p:par>
                              <p:par>
                                <p:cTn id="29" presetID="16" presetClass="entr" presetSubtype="37" fill="hold" grpId="0" nodeType="withEffect">
                                  <p:stCondLst>
                                    <p:cond delay="6400"/>
                                  </p:stCondLst>
                                  <p:childTnLst>
                                    <p:set>
                                      <p:cBhvr>
                                        <p:cTn id="30" dur="1" fill="hold">
                                          <p:stCondLst>
                                            <p:cond delay="0"/>
                                          </p:stCondLst>
                                        </p:cTn>
                                        <p:tgtEl>
                                          <p:spTgt spid="30"/>
                                        </p:tgtEl>
                                        <p:attrNameLst>
                                          <p:attrName>style.visibility</p:attrName>
                                        </p:attrNameLst>
                                      </p:cBhvr>
                                      <p:to>
                                        <p:strVal val="visible"/>
                                      </p:to>
                                    </p:set>
                                    <p:animEffect transition="in" filter="barn(outVertical)">
                                      <p:cBhvr>
                                        <p:cTn id="31" dur="500"/>
                                        <p:tgtEl>
                                          <p:spTgt spid="30"/>
                                        </p:tgtEl>
                                      </p:cBhvr>
                                    </p:animEffect>
                                  </p:childTnLst>
                                </p:cTn>
                              </p:par>
                              <p:par>
                                <p:cTn id="32" presetID="22" presetClass="entr" presetSubtype="8" fill="hold" grpId="0" nodeType="withEffect">
                                  <p:stCondLst>
                                    <p:cond delay="6900"/>
                                  </p:stCondLst>
                                  <p:childTnLst>
                                    <p:set>
                                      <p:cBhvr>
                                        <p:cTn id="33" dur="1" fill="hold">
                                          <p:stCondLst>
                                            <p:cond delay="0"/>
                                          </p:stCondLst>
                                        </p:cTn>
                                        <p:tgtEl>
                                          <p:spTgt spid="59"/>
                                        </p:tgtEl>
                                        <p:attrNameLst>
                                          <p:attrName>style.visibility</p:attrName>
                                        </p:attrNameLst>
                                      </p:cBhvr>
                                      <p:to>
                                        <p:strVal val="visible"/>
                                      </p:to>
                                    </p:set>
                                    <p:animEffect transition="in" filter="wipe(left)">
                                      <p:cBhvr>
                                        <p:cTn id="34" dur="500"/>
                                        <p:tgtEl>
                                          <p:spTgt spid="59"/>
                                        </p:tgtEl>
                                      </p:cBhvr>
                                    </p:animEffect>
                                  </p:childTnLst>
                                </p:cTn>
                              </p:par>
                              <p:par>
                                <p:cTn id="35" presetID="22" presetClass="entr" presetSubtype="8" fill="hold" nodeType="withEffect">
                                  <p:stCondLst>
                                    <p:cond delay="7300"/>
                                  </p:stCondLst>
                                  <p:childTnLst>
                                    <p:set>
                                      <p:cBhvr>
                                        <p:cTn id="36" dur="1" fill="hold">
                                          <p:stCondLst>
                                            <p:cond delay="0"/>
                                          </p:stCondLst>
                                        </p:cTn>
                                        <p:tgtEl>
                                          <p:spTgt spid="3"/>
                                        </p:tgtEl>
                                        <p:attrNameLst>
                                          <p:attrName>style.visibility</p:attrName>
                                        </p:attrNameLst>
                                      </p:cBhvr>
                                      <p:to>
                                        <p:strVal val="visible"/>
                                      </p:to>
                                    </p:set>
                                    <p:animEffect transition="in" filter="wipe(left)">
                                      <p:cBhvr>
                                        <p:cTn id="37" dur="500"/>
                                        <p:tgtEl>
                                          <p:spTgt spid="3"/>
                                        </p:tgtEl>
                                      </p:cBhvr>
                                    </p:animEffect>
                                  </p:childTnLst>
                                </p:cTn>
                              </p:par>
                              <p:par>
                                <p:cTn id="38" presetID="16" presetClass="entr" presetSubtype="37" fill="hold" grpId="0" nodeType="withEffect">
                                  <p:stCondLst>
                                    <p:cond delay="7700"/>
                                  </p:stCondLst>
                                  <p:childTnLst>
                                    <p:set>
                                      <p:cBhvr>
                                        <p:cTn id="39" dur="1" fill="hold">
                                          <p:stCondLst>
                                            <p:cond delay="0"/>
                                          </p:stCondLst>
                                        </p:cTn>
                                        <p:tgtEl>
                                          <p:spTgt spid="32"/>
                                        </p:tgtEl>
                                        <p:attrNameLst>
                                          <p:attrName>style.visibility</p:attrName>
                                        </p:attrNameLst>
                                      </p:cBhvr>
                                      <p:to>
                                        <p:strVal val="visible"/>
                                      </p:to>
                                    </p:set>
                                    <p:animEffect transition="in" filter="barn(outVertical)">
                                      <p:cBhvr>
                                        <p:cTn id="40" dur="500"/>
                                        <p:tgtEl>
                                          <p:spTgt spid="32"/>
                                        </p:tgtEl>
                                      </p:cBhvr>
                                    </p:animEffect>
                                  </p:childTnLst>
                                </p:cTn>
                              </p:par>
                              <p:par>
                                <p:cTn id="41" presetID="22" presetClass="entr" presetSubtype="2" fill="hold" grpId="0" nodeType="withEffect">
                                  <p:stCondLst>
                                    <p:cond delay="8000"/>
                                  </p:stCondLst>
                                  <p:childTnLst>
                                    <p:set>
                                      <p:cBhvr>
                                        <p:cTn id="42" dur="1" fill="hold">
                                          <p:stCondLst>
                                            <p:cond delay="0"/>
                                          </p:stCondLst>
                                        </p:cTn>
                                        <p:tgtEl>
                                          <p:spTgt spid="57"/>
                                        </p:tgtEl>
                                        <p:attrNameLst>
                                          <p:attrName>style.visibility</p:attrName>
                                        </p:attrNameLst>
                                      </p:cBhvr>
                                      <p:to>
                                        <p:strVal val="visible"/>
                                      </p:to>
                                    </p:set>
                                    <p:animEffect transition="in" filter="wipe(right)">
                                      <p:cBhvr>
                                        <p:cTn id="43" dur="500"/>
                                        <p:tgtEl>
                                          <p:spTgt spid="57"/>
                                        </p:tgtEl>
                                      </p:cBhvr>
                                    </p:animEffect>
                                  </p:childTnLst>
                                </p:cTn>
                              </p:par>
                              <p:par>
                                <p:cTn id="44" presetID="22" presetClass="entr" presetSubtype="2" fill="hold" nodeType="withEffect">
                                  <p:stCondLst>
                                    <p:cond delay="8400"/>
                                  </p:stCondLst>
                                  <p:childTnLst>
                                    <p:set>
                                      <p:cBhvr>
                                        <p:cTn id="45" dur="1" fill="hold">
                                          <p:stCondLst>
                                            <p:cond delay="0"/>
                                          </p:stCondLst>
                                        </p:cTn>
                                        <p:tgtEl>
                                          <p:spTgt spid="4"/>
                                        </p:tgtEl>
                                        <p:attrNameLst>
                                          <p:attrName>style.visibility</p:attrName>
                                        </p:attrNameLst>
                                      </p:cBhvr>
                                      <p:to>
                                        <p:strVal val="visible"/>
                                      </p:to>
                                    </p:set>
                                    <p:animEffect transition="in" filter="wipe(right)">
                                      <p:cBhvr>
                                        <p:cTn id="46" dur="500"/>
                                        <p:tgtEl>
                                          <p:spTgt spid="4"/>
                                        </p:tgtEl>
                                      </p:cBhvr>
                                    </p:animEffect>
                                  </p:childTnLst>
                                </p:cTn>
                              </p:par>
                              <p:par>
                                <p:cTn id="47" presetID="16" presetClass="entr" presetSubtype="37" fill="hold" grpId="0" nodeType="withEffect">
                                  <p:stCondLst>
                                    <p:cond delay="8800"/>
                                  </p:stCondLst>
                                  <p:childTnLst>
                                    <p:set>
                                      <p:cBhvr>
                                        <p:cTn id="48" dur="1" fill="hold">
                                          <p:stCondLst>
                                            <p:cond delay="0"/>
                                          </p:stCondLst>
                                        </p:cTn>
                                        <p:tgtEl>
                                          <p:spTgt spid="31"/>
                                        </p:tgtEl>
                                        <p:attrNameLst>
                                          <p:attrName>style.visibility</p:attrName>
                                        </p:attrNameLst>
                                      </p:cBhvr>
                                      <p:to>
                                        <p:strVal val="visible"/>
                                      </p:to>
                                    </p:set>
                                    <p:animEffect transition="in" filter="barn(outVertical)">
                                      <p:cBhvr>
                                        <p:cTn id="49" dur="500"/>
                                        <p:tgtEl>
                                          <p:spTgt spid="31"/>
                                        </p:tgtEl>
                                      </p:cBhvr>
                                    </p:animEffect>
                                  </p:childTnLst>
                                </p:cTn>
                              </p:par>
                              <p:par>
                                <p:cTn id="50" presetID="22" presetClass="entr" presetSubtype="8" fill="hold" grpId="0" nodeType="withEffect">
                                  <p:stCondLst>
                                    <p:cond delay="9200"/>
                                  </p:stCondLst>
                                  <p:childTnLst>
                                    <p:set>
                                      <p:cBhvr>
                                        <p:cTn id="51" dur="1" fill="hold">
                                          <p:stCondLst>
                                            <p:cond delay="0"/>
                                          </p:stCondLst>
                                        </p:cTn>
                                        <p:tgtEl>
                                          <p:spTgt spid="60"/>
                                        </p:tgtEl>
                                        <p:attrNameLst>
                                          <p:attrName>style.visibility</p:attrName>
                                        </p:attrNameLst>
                                      </p:cBhvr>
                                      <p:to>
                                        <p:strVal val="visible"/>
                                      </p:to>
                                    </p:set>
                                    <p:animEffect transition="in" filter="wipe(left)">
                                      <p:cBhvr>
                                        <p:cTn id="52" dur="500"/>
                                        <p:tgtEl>
                                          <p:spTgt spid="60"/>
                                        </p:tgtEl>
                                      </p:cBhvr>
                                    </p:animEffect>
                                  </p:childTnLst>
                                </p:cTn>
                              </p:par>
                              <p:par>
                                <p:cTn id="53" presetID="22" presetClass="entr" presetSubtype="8" fill="hold" nodeType="withEffect">
                                  <p:stCondLst>
                                    <p:cond delay="9600"/>
                                  </p:stCondLst>
                                  <p:childTnLst>
                                    <p:set>
                                      <p:cBhvr>
                                        <p:cTn id="54" dur="1" fill="hold">
                                          <p:stCondLst>
                                            <p:cond delay="0"/>
                                          </p:stCondLst>
                                        </p:cTn>
                                        <p:tgtEl>
                                          <p:spTgt spid="5"/>
                                        </p:tgtEl>
                                        <p:attrNameLst>
                                          <p:attrName>style.visibility</p:attrName>
                                        </p:attrNameLst>
                                      </p:cBhvr>
                                      <p:to>
                                        <p:strVal val="visible"/>
                                      </p:to>
                                    </p:set>
                                    <p:animEffect transition="in" filter="wipe(left)">
                                      <p:cBhvr>
                                        <p:cTn id="55" dur="500"/>
                                        <p:tgtEl>
                                          <p:spTgt spid="5"/>
                                        </p:tgtEl>
                                      </p:cBhvr>
                                    </p:animEffect>
                                  </p:childTnLst>
                                </p:cTn>
                              </p:par>
                              <p:par>
                                <p:cTn id="56" presetID="16" presetClass="entr" presetSubtype="37" fill="hold" grpId="0" nodeType="withEffect">
                                  <p:stCondLst>
                                    <p:cond delay="9900"/>
                                  </p:stCondLst>
                                  <p:childTnLst>
                                    <p:set>
                                      <p:cBhvr>
                                        <p:cTn id="57" dur="1" fill="hold">
                                          <p:stCondLst>
                                            <p:cond delay="0"/>
                                          </p:stCondLst>
                                        </p:cTn>
                                        <p:tgtEl>
                                          <p:spTgt spid="33"/>
                                        </p:tgtEl>
                                        <p:attrNameLst>
                                          <p:attrName>style.visibility</p:attrName>
                                        </p:attrNameLst>
                                      </p:cBhvr>
                                      <p:to>
                                        <p:strVal val="visible"/>
                                      </p:to>
                                    </p:set>
                                    <p:animEffect transition="in" filter="barn(outVertical)">
                                      <p:cBhvr>
                                        <p:cTn id="58" dur="500"/>
                                        <p:tgtEl>
                                          <p:spTgt spid="33"/>
                                        </p:tgtEl>
                                      </p:cBhvr>
                                    </p:animEffect>
                                  </p:childTnLst>
                                </p:cTn>
                              </p:par>
                              <p:par>
                                <p:cTn id="59" presetID="22" presetClass="entr" presetSubtype="2" fill="hold" grpId="0" nodeType="withEffect">
                                  <p:stCondLst>
                                    <p:cond delay="10300"/>
                                  </p:stCondLst>
                                  <p:childTnLst>
                                    <p:set>
                                      <p:cBhvr>
                                        <p:cTn id="60" dur="1" fill="hold">
                                          <p:stCondLst>
                                            <p:cond delay="0"/>
                                          </p:stCondLst>
                                        </p:cTn>
                                        <p:tgtEl>
                                          <p:spTgt spid="58"/>
                                        </p:tgtEl>
                                        <p:attrNameLst>
                                          <p:attrName>style.visibility</p:attrName>
                                        </p:attrNameLst>
                                      </p:cBhvr>
                                      <p:to>
                                        <p:strVal val="visible"/>
                                      </p:to>
                                    </p:set>
                                    <p:animEffect transition="in" filter="wipe(right)">
                                      <p:cBhvr>
                                        <p:cTn id="61" dur="500"/>
                                        <p:tgtEl>
                                          <p:spTgt spid="58"/>
                                        </p:tgtEl>
                                      </p:cBhvr>
                                    </p:animEffect>
                                  </p:childTnLst>
                                </p:cTn>
                              </p:par>
                              <p:par>
                                <p:cTn id="62" presetID="2" presetClass="entr" presetSubtype="4" fill="hold" grpId="0" nodeType="withEffect">
                                  <p:stCondLst>
                                    <p:cond delay="10700"/>
                                  </p:stCondLst>
                                  <p:childTnLst>
                                    <p:set>
                                      <p:cBhvr>
                                        <p:cTn id="63" dur="1" fill="hold">
                                          <p:stCondLst>
                                            <p:cond delay="0"/>
                                          </p:stCondLst>
                                        </p:cTn>
                                        <p:tgtEl>
                                          <p:spTgt spid="38"/>
                                        </p:tgtEl>
                                        <p:attrNameLst>
                                          <p:attrName>style.visibility</p:attrName>
                                        </p:attrNameLst>
                                      </p:cBhvr>
                                      <p:to>
                                        <p:strVal val="visible"/>
                                      </p:to>
                                    </p:set>
                                    <p:anim calcmode="lin" valueType="num">
                                      <p:cBhvr additive="base">
                                        <p:cTn id="64" dur="500" fill="hold"/>
                                        <p:tgtEl>
                                          <p:spTgt spid="38"/>
                                        </p:tgtEl>
                                        <p:attrNameLst>
                                          <p:attrName>ppt_x</p:attrName>
                                        </p:attrNameLst>
                                      </p:cBhvr>
                                      <p:tavLst>
                                        <p:tav tm="0">
                                          <p:val>
                                            <p:strVal val="#ppt_x"/>
                                          </p:val>
                                        </p:tav>
                                        <p:tav tm="100000">
                                          <p:val>
                                            <p:strVal val="#ppt_x"/>
                                          </p:val>
                                        </p:tav>
                                      </p:tavLst>
                                    </p:anim>
                                    <p:anim calcmode="lin" valueType="num">
                                      <p:cBhvr additive="base">
                                        <p:cTn id="65" dur="500" fill="hold"/>
                                        <p:tgtEl>
                                          <p:spTgt spid="38"/>
                                        </p:tgtEl>
                                        <p:attrNameLst>
                                          <p:attrName>ppt_y</p:attrName>
                                        </p:attrNameLst>
                                      </p:cBhvr>
                                      <p:tavLst>
                                        <p:tav tm="0">
                                          <p:val>
                                            <p:strVal val="1+#ppt_h/2"/>
                                          </p:val>
                                        </p:tav>
                                        <p:tav tm="100000">
                                          <p:val>
                                            <p:strVal val="#ppt_y"/>
                                          </p:val>
                                        </p:tav>
                                      </p:tavLst>
                                    </p:anim>
                                  </p:childTnLst>
                                </p:cTn>
                              </p:par>
                              <p:par>
                                <p:cTn id="66" presetID="45" presetClass="entr" presetSubtype="0" fill="hold" grpId="0" nodeType="withEffect">
                                  <p:stCondLst>
                                    <p:cond delay="11200"/>
                                  </p:stCondLst>
                                  <p:childTnLst>
                                    <p:set>
                                      <p:cBhvr>
                                        <p:cTn id="67" dur="1" fill="hold">
                                          <p:stCondLst>
                                            <p:cond delay="0"/>
                                          </p:stCondLst>
                                        </p:cTn>
                                        <p:tgtEl>
                                          <p:spTgt spid="61"/>
                                        </p:tgtEl>
                                        <p:attrNameLst>
                                          <p:attrName>style.visibility</p:attrName>
                                        </p:attrNameLst>
                                      </p:cBhvr>
                                      <p:to>
                                        <p:strVal val="visible"/>
                                      </p:to>
                                    </p:set>
                                    <p:animEffect transition="in" filter="fade">
                                      <p:cBhvr>
                                        <p:cTn id="68" dur="2000"/>
                                        <p:tgtEl>
                                          <p:spTgt spid="61"/>
                                        </p:tgtEl>
                                      </p:cBhvr>
                                    </p:animEffect>
                                    <p:anim calcmode="lin" valueType="num">
                                      <p:cBhvr>
                                        <p:cTn id="69" dur="2000" fill="hold"/>
                                        <p:tgtEl>
                                          <p:spTgt spid="61"/>
                                        </p:tgtEl>
                                        <p:attrNameLst>
                                          <p:attrName>ppt_w</p:attrName>
                                        </p:attrNameLst>
                                      </p:cBhvr>
                                      <p:tavLst>
                                        <p:tav tm="0" fmla="#ppt_w*sin(2.5*pi*$)">
                                          <p:val>
                                            <p:fltVal val="0"/>
                                          </p:val>
                                        </p:tav>
                                        <p:tav tm="100000">
                                          <p:val>
                                            <p:fltVal val="1"/>
                                          </p:val>
                                        </p:tav>
                                      </p:tavLst>
                                    </p:anim>
                                    <p:anim calcmode="lin" valueType="num">
                                      <p:cBhvr>
                                        <p:cTn id="70" dur="2000" fill="hold"/>
                                        <p:tgtEl>
                                          <p:spTgt spid="61"/>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42" grpId="0" animBg="1"/>
      <p:bldP spid="8" grpId="0"/>
      <p:bldP spid="30" grpId="0"/>
      <p:bldP spid="31" grpId="0"/>
      <p:bldP spid="32" grpId="0"/>
      <p:bldP spid="33" grpId="0"/>
      <p:bldP spid="50" grpId="0"/>
      <p:bldP spid="54" grpId="0"/>
      <p:bldP spid="57" grpId="0"/>
      <p:bldP spid="58" grpId="0"/>
      <p:bldP spid="59" grpId="0"/>
      <p:bldP spid="60" grpId="0"/>
      <p:bldP spid="61"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Freeform 13"/>
          <p:cNvSpPr>
            <a:spLocks noChangeAspect="1"/>
          </p:cNvSpPr>
          <p:nvPr/>
        </p:nvSpPr>
        <p:spPr bwMode="auto">
          <a:xfrm>
            <a:off x="2109816" y="5323014"/>
            <a:ext cx="2625605" cy="1161558"/>
          </a:xfrm>
          <a:custGeom>
            <a:avLst/>
            <a:gdLst>
              <a:gd name="T0" fmla="*/ 465 w 641"/>
              <a:gd name="T1" fmla="*/ 0 h 284"/>
              <a:gd name="T2" fmla="*/ 641 w 641"/>
              <a:gd name="T3" fmla="*/ 284 h 284"/>
              <a:gd name="T4" fmla="*/ 4 w 641"/>
              <a:gd name="T5" fmla="*/ 284 h 284"/>
              <a:gd name="T6" fmla="*/ 37 w 641"/>
              <a:gd name="T7" fmla="*/ 70 h 284"/>
              <a:gd name="T8" fmla="*/ 0 w 641"/>
              <a:gd name="T9" fmla="*/ 0 h 284"/>
              <a:gd name="T10" fmla="*/ 465 w 641"/>
              <a:gd name="T11" fmla="*/ 0 h 284"/>
            </a:gdLst>
            <a:ahLst/>
            <a:cxnLst>
              <a:cxn ang="0">
                <a:pos x="T0" y="T1"/>
              </a:cxn>
              <a:cxn ang="0">
                <a:pos x="T2" y="T3"/>
              </a:cxn>
              <a:cxn ang="0">
                <a:pos x="T4" y="T5"/>
              </a:cxn>
              <a:cxn ang="0">
                <a:pos x="T6" y="T7"/>
              </a:cxn>
              <a:cxn ang="0">
                <a:pos x="T8" y="T9"/>
              </a:cxn>
              <a:cxn ang="0">
                <a:pos x="T10" y="T11"/>
              </a:cxn>
            </a:cxnLst>
            <a:rect l="0" t="0" r="r" b="b"/>
            <a:pathLst>
              <a:path w="641" h="284">
                <a:moveTo>
                  <a:pt x="465" y="0"/>
                </a:moveTo>
                <a:cubicBezTo>
                  <a:pt x="511" y="135"/>
                  <a:pt x="613" y="217"/>
                  <a:pt x="641" y="284"/>
                </a:cubicBezTo>
                <a:cubicBezTo>
                  <a:pt x="4" y="284"/>
                  <a:pt x="4" y="284"/>
                  <a:pt x="4" y="284"/>
                </a:cubicBezTo>
                <a:cubicBezTo>
                  <a:pt x="23" y="214"/>
                  <a:pt x="63" y="151"/>
                  <a:pt x="37" y="70"/>
                </a:cubicBezTo>
                <a:cubicBezTo>
                  <a:pt x="28" y="40"/>
                  <a:pt x="15" y="17"/>
                  <a:pt x="0" y="0"/>
                </a:cubicBezTo>
                <a:lnTo>
                  <a:pt x="465" y="0"/>
                </a:lnTo>
                <a:close/>
              </a:path>
            </a:pathLst>
          </a:custGeom>
          <a:solidFill>
            <a:schemeClr val="bg2">
              <a:lumMod val="25000"/>
            </a:schemeClr>
          </a:solidFill>
          <a:ln>
            <a:noFill/>
          </a:ln>
        </p:spPr>
        <p:txBody>
          <a:bodyPr vert="horz" wrap="square" lIns="91440" tIns="45720" rIns="91440" bIns="45720" numCol="1" anchor="t" anchorCtr="0" compatLnSpc="1"/>
          <a:lstStyle/>
          <a:p>
            <a:endParaRPr lang="en-US"/>
          </a:p>
        </p:txBody>
      </p:sp>
      <p:sp>
        <p:nvSpPr>
          <p:cNvPr id="15" name="Freeform 14"/>
          <p:cNvSpPr>
            <a:spLocks noChangeAspect="1"/>
          </p:cNvSpPr>
          <p:nvPr/>
        </p:nvSpPr>
        <p:spPr bwMode="auto">
          <a:xfrm>
            <a:off x="1343962" y="1525675"/>
            <a:ext cx="3076745" cy="1445033"/>
          </a:xfrm>
          <a:custGeom>
            <a:avLst/>
            <a:gdLst>
              <a:gd name="T0" fmla="*/ 0 w 751"/>
              <a:gd name="T1" fmla="*/ 353 h 353"/>
              <a:gd name="T2" fmla="*/ 57 w 751"/>
              <a:gd name="T3" fmla="*/ 201 h 353"/>
              <a:gd name="T4" fmla="*/ 680 w 751"/>
              <a:gd name="T5" fmla="*/ 150 h 353"/>
              <a:gd name="T6" fmla="*/ 751 w 751"/>
              <a:gd name="T7" fmla="*/ 353 h 353"/>
              <a:gd name="T8" fmla="*/ 0 w 751"/>
              <a:gd name="T9" fmla="*/ 353 h 353"/>
            </a:gdLst>
            <a:ahLst/>
            <a:cxnLst>
              <a:cxn ang="0">
                <a:pos x="T0" y="T1"/>
              </a:cxn>
              <a:cxn ang="0">
                <a:pos x="T2" y="T3"/>
              </a:cxn>
              <a:cxn ang="0">
                <a:pos x="T4" y="T5"/>
              </a:cxn>
              <a:cxn ang="0">
                <a:pos x="T6" y="T7"/>
              </a:cxn>
              <a:cxn ang="0">
                <a:pos x="T8" y="T9"/>
              </a:cxn>
            </a:cxnLst>
            <a:rect l="0" t="0" r="r" b="b"/>
            <a:pathLst>
              <a:path w="751" h="353">
                <a:moveTo>
                  <a:pt x="0" y="353"/>
                </a:moveTo>
                <a:cubicBezTo>
                  <a:pt x="14" y="313"/>
                  <a:pt x="20" y="305"/>
                  <a:pt x="57" y="201"/>
                </a:cubicBezTo>
                <a:cubicBezTo>
                  <a:pt x="126" y="10"/>
                  <a:pt x="558" y="0"/>
                  <a:pt x="680" y="150"/>
                </a:cubicBezTo>
                <a:cubicBezTo>
                  <a:pt x="730" y="213"/>
                  <a:pt x="751" y="284"/>
                  <a:pt x="751" y="353"/>
                </a:cubicBezTo>
                <a:lnTo>
                  <a:pt x="0" y="353"/>
                </a:ln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en-US"/>
          </a:p>
        </p:txBody>
      </p:sp>
      <p:sp>
        <p:nvSpPr>
          <p:cNvPr id="16" name="Freeform 15"/>
          <p:cNvSpPr>
            <a:spLocks noChangeAspect="1"/>
          </p:cNvSpPr>
          <p:nvPr/>
        </p:nvSpPr>
        <p:spPr bwMode="auto">
          <a:xfrm>
            <a:off x="984545" y="2974938"/>
            <a:ext cx="3438003" cy="1175385"/>
          </a:xfrm>
          <a:custGeom>
            <a:avLst/>
            <a:gdLst>
              <a:gd name="T0" fmla="*/ 77 w 839"/>
              <a:gd name="T1" fmla="*/ 287 h 287"/>
              <a:gd name="T2" fmla="*/ 71 w 839"/>
              <a:gd name="T3" fmla="*/ 275 h 287"/>
              <a:gd name="T4" fmla="*/ 42 w 839"/>
              <a:gd name="T5" fmla="*/ 261 h 287"/>
              <a:gd name="T6" fmla="*/ 13 w 839"/>
              <a:gd name="T7" fmla="*/ 219 h 287"/>
              <a:gd name="T8" fmla="*/ 51 w 839"/>
              <a:gd name="T9" fmla="*/ 165 h 287"/>
              <a:gd name="T10" fmla="*/ 102 w 839"/>
              <a:gd name="T11" fmla="*/ 86 h 287"/>
              <a:gd name="T12" fmla="*/ 78 w 839"/>
              <a:gd name="T13" fmla="*/ 31 h 287"/>
              <a:gd name="T14" fmla="*/ 88 w 839"/>
              <a:gd name="T15" fmla="*/ 0 h 287"/>
              <a:gd name="T16" fmla="*/ 839 w 839"/>
              <a:gd name="T17" fmla="*/ 0 h 287"/>
              <a:gd name="T18" fmla="*/ 779 w 839"/>
              <a:gd name="T19" fmla="*/ 199 h 287"/>
              <a:gd name="T20" fmla="*/ 737 w 839"/>
              <a:gd name="T21" fmla="*/ 287 h 287"/>
              <a:gd name="T22" fmla="*/ 77 w 839"/>
              <a:gd name="T23" fmla="*/ 287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9" h="287">
                <a:moveTo>
                  <a:pt x="77" y="287"/>
                </a:moveTo>
                <a:cubicBezTo>
                  <a:pt x="76" y="283"/>
                  <a:pt x="74" y="279"/>
                  <a:pt x="71" y="275"/>
                </a:cubicBezTo>
                <a:cubicBezTo>
                  <a:pt x="63" y="266"/>
                  <a:pt x="55" y="265"/>
                  <a:pt x="42" y="261"/>
                </a:cubicBezTo>
                <a:cubicBezTo>
                  <a:pt x="18" y="253"/>
                  <a:pt x="0" y="244"/>
                  <a:pt x="13" y="219"/>
                </a:cubicBezTo>
                <a:cubicBezTo>
                  <a:pt x="24" y="197"/>
                  <a:pt x="26" y="198"/>
                  <a:pt x="51" y="165"/>
                </a:cubicBezTo>
                <a:cubicBezTo>
                  <a:pt x="77" y="129"/>
                  <a:pt x="102" y="96"/>
                  <a:pt x="102" y="86"/>
                </a:cubicBezTo>
                <a:cubicBezTo>
                  <a:pt x="102" y="60"/>
                  <a:pt x="69" y="60"/>
                  <a:pt x="78" y="31"/>
                </a:cubicBezTo>
                <a:cubicBezTo>
                  <a:pt x="82" y="18"/>
                  <a:pt x="85" y="9"/>
                  <a:pt x="88" y="0"/>
                </a:cubicBezTo>
                <a:cubicBezTo>
                  <a:pt x="839" y="0"/>
                  <a:pt x="839" y="0"/>
                  <a:pt x="839" y="0"/>
                </a:cubicBezTo>
                <a:cubicBezTo>
                  <a:pt x="839" y="74"/>
                  <a:pt x="815" y="145"/>
                  <a:pt x="779" y="199"/>
                </a:cubicBezTo>
                <a:cubicBezTo>
                  <a:pt x="764" y="222"/>
                  <a:pt x="749" y="248"/>
                  <a:pt x="737" y="287"/>
                </a:cubicBezTo>
                <a:lnTo>
                  <a:pt x="77" y="287"/>
                </a:lnTo>
                <a:close/>
              </a:path>
            </a:pathLst>
          </a:custGeom>
          <a:solidFill>
            <a:schemeClr val="accent1"/>
          </a:solidFill>
          <a:ln>
            <a:noFill/>
          </a:ln>
        </p:spPr>
        <p:txBody>
          <a:bodyPr vert="horz" wrap="square" lIns="91440" tIns="45720" rIns="91440" bIns="45720" numCol="1" anchor="t" anchorCtr="0" compatLnSpc="1"/>
          <a:lstStyle/>
          <a:p>
            <a:endParaRPr lang="en-US"/>
          </a:p>
        </p:txBody>
      </p:sp>
      <p:sp>
        <p:nvSpPr>
          <p:cNvPr id="17" name="Freeform 16"/>
          <p:cNvSpPr>
            <a:spLocks noChangeAspect="1"/>
          </p:cNvSpPr>
          <p:nvPr/>
        </p:nvSpPr>
        <p:spPr bwMode="auto">
          <a:xfrm>
            <a:off x="1197624" y="4148396"/>
            <a:ext cx="2810554" cy="1175385"/>
          </a:xfrm>
          <a:custGeom>
            <a:avLst/>
            <a:gdLst>
              <a:gd name="T0" fmla="*/ 666 w 686"/>
              <a:gd name="T1" fmla="*/ 99 h 287"/>
              <a:gd name="T2" fmla="*/ 686 w 686"/>
              <a:gd name="T3" fmla="*/ 287 h 287"/>
              <a:gd name="T4" fmla="*/ 221 w 686"/>
              <a:gd name="T5" fmla="*/ 287 h 287"/>
              <a:gd name="T6" fmla="*/ 53 w 686"/>
              <a:gd name="T7" fmla="*/ 222 h 287"/>
              <a:gd name="T8" fmla="*/ 15 w 686"/>
              <a:gd name="T9" fmla="*/ 184 h 287"/>
              <a:gd name="T10" fmla="*/ 25 w 686"/>
              <a:gd name="T11" fmla="*/ 130 h 287"/>
              <a:gd name="T12" fmla="*/ 15 w 686"/>
              <a:gd name="T13" fmla="*/ 94 h 287"/>
              <a:gd name="T14" fmla="*/ 20 w 686"/>
              <a:gd name="T15" fmla="*/ 75 h 287"/>
              <a:gd name="T16" fmla="*/ 8 w 686"/>
              <a:gd name="T17" fmla="*/ 64 h 287"/>
              <a:gd name="T18" fmla="*/ 14 w 686"/>
              <a:gd name="T19" fmla="*/ 35 h 287"/>
              <a:gd name="T20" fmla="*/ 25 w 686"/>
              <a:gd name="T21" fmla="*/ 0 h 287"/>
              <a:gd name="T22" fmla="*/ 685 w 686"/>
              <a:gd name="T23" fmla="*/ 0 h 287"/>
              <a:gd name="T24" fmla="*/ 666 w 686"/>
              <a:gd name="T25" fmla="*/ 9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6" h="287">
                <a:moveTo>
                  <a:pt x="666" y="99"/>
                </a:moveTo>
                <a:cubicBezTo>
                  <a:pt x="658" y="172"/>
                  <a:pt x="668" y="233"/>
                  <a:pt x="686" y="287"/>
                </a:cubicBezTo>
                <a:cubicBezTo>
                  <a:pt x="221" y="287"/>
                  <a:pt x="221" y="287"/>
                  <a:pt x="221" y="287"/>
                </a:cubicBezTo>
                <a:cubicBezTo>
                  <a:pt x="167" y="221"/>
                  <a:pt x="86" y="228"/>
                  <a:pt x="53" y="222"/>
                </a:cubicBezTo>
                <a:cubicBezTo>
                  <a:pt x="26" y="217"/>
                  <a:pt x="16" y="192"/>
                  <a:pt x="15" y="184"/>
                </a:cubicBezTo>
                <a:cubicBezTo>
                  <a:pt x="12" y="171"/>
                  <a:pt x="12" y="151"/>
                  <a:pt x="25" y="130"/>
                </a:cubicBezTo>
                <a:cubicBezTo>
                  <a:pt x="37" y="108"/>
                  <a:pt x="22" y="109"/>
                  <a:pt x="15" y="94"/>
                </a:cubicBezTo>
                <a:cubicBezTo>
                  <a:pt x="11" y="87"/>
                  <a:pt x="18" y="76"/>
                  <a:pt x="20" y="75"/>
                </a:cubicBezTo>
                <a:cubicBezTo>
                  <a:pt x="24" y="73"/>
                  <a:pt x="16" y="73"/>
                  <a:pt x="8" y="64"/>
                </a:cubicBezTo>
                <a:cubicBezTo>
                  <a:pt x="0" y="54"/>
                  <a:pt x="8" y="45"/>
                  <a:pt x="14" y="35"/>
                </a:cubicBezTo>
                <a:cubicBezTo>
                  <a:pt x="19" y="27"/>
                  <a:pt x="28" y="14"/>
                  <a:pt x="25" y="0"/>
                </a:cubicBezTo>
                <a:cubicBezTo>
                  <a:pt x="685" y="0"/>
                  <a:pt x="685" y="0"/>
                  <a:pt x="685" y="0"/>
                </a:cubicBezTo>
                <a:cubicBezTo>
                  <a:pt x="677" y="27"/>
                  <a:pt x="670" y="59"/>
                  <a:pt x="666" y="99"/>
                </a:cubicBezTo>
                <a:close/>
              </a:path>
            </a:pathLst>
          </a:custGeom>
          <a:solidFill>
            <a:schemeClr val="accent1">
              <a:lumMod val="50000"/>
            </a:schemeClr>
          </a:solidFill>
          <a:ln>
            <a:noFill/>
          </a:ln>
        </p:spPr>
        <p:txBody>
          <a:bodyPr vert="horz" wrap="square" lIns="91440" tIns="45720" rIns="91440" bIns="45720" numCol="1" anchor="t" anchorCtr="0" compatLnSpc="1"/>
          <a:lstStyle/>
          <a:p>
            <a:endParaRPr lang="en-US"/>
          </a:p>
        </p:txBody>
      </p:sp>
      <p:grpSp>
        <p:nvGrpSpPr>
          <p:cNvPr id="8" name="Group 7"/>
          <p:cNvGrpSpPr>
            <a:grpSpLocks noChangeAspect="1"/>
          </p:cNvGrpSpPr>
          <p:nvPr/>
        </p:nvGrpSpPr>
        <p:grpSpPr>
          <a:xfrm>
            <a:off x="2688833" y="2159165"/>
            <a:ext cx="540000" cy="540000"/>
            <a:chOff x="2529179" y="2115623"/>
            <a:chExt cx="720000" cy="720000"/>
          </a:xfrm>
        </p:grpSpPr>
        <p:sp>
          <p:nvSpPr>
            <p:cNvPr id="19" name="TextBox 18"/>
            <p:cNvSpPr txBox="1"/>
            <p:nvPr/>
          </p:nvSpPr>
          <p:spPr>
            <a:xfrm>
              <a:off x="2713022" y="2130138"/>
              <a:ext cx="352392" cy="697627"/>
            </a:xfrm>
            <a:prstGeom prst="rect">
              <a:avLst/>
            </a:prstGeom>
            <a:noFill/>
          </p:spPr>
          <p:txBody>
            <a:bodyPr wrap="square" rtlCol="0">
              <a:spAutoFit/>
            </a:bodyPr>
            <a:lstStyle/>
            <a:p>
              <a:pPr algn="ctr"/>
              <a:r>
                <a:rPr lang="id-ID" sz="2800" dirty="0">
                  <a:solidFill>
                    <a:schemeClr val="bg1">
                      <a:lumMod val="95000"/>
                    </a:schemeClr>
                  </a:solidFill>
                  <a:latin typeface="FontAwesome" pitchFamily="2" charset="0"/>
                </a:rPr>
                <a:t></a:t>
              </a:r>
              <a:endParaRPr lang="id-ID" sz="2000" dirty="0">
                <a:solidFill>
                  <a:schemeClr val="bg1">
                    <a:lumMod val="95000"/>
                  </a:schemeClr>
                </a:solidFill>
                <a:latin typeface="FontAwesome" pitchFamily="2" charset="0"/>
              </a:endParaRPr>
            </a:p>
          </p:txBody>
        </p:sp>
        <p:sp>
          <p:nvSpPr>
            <p:cNvPr id="23" name="Oval 22"/>
            <p:cNvSpPr/>
            <p:nvPr/>
          </p:nvSpPr>
          <p:spPr>
            <a:xfrm>
              <a:off x="2529179" y="2115623"/>
              <a:ext cx="720000" cy="720000"/>
            </a:xfrm>
            <a:prstGeom prst="ellipse">
              <a:avLst/>
            </a:prstGeom>
            <a:noFill/>
            <a:ln w="381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 name="Group 8"/>
          <p:cNvGrpSpPr>
            <a:grpSpLocks noChangeAspect="1"/>
          </p:cNvGrpSpPr>
          <p:nvPr/>
        </p:nvGrpSpPr>
        <p:grpSpPr>
          <a:xfrm>
            <a:off x="2403430" y="3316242"/>
            <a:ext cx="540000" cy="540494"/>
            <a:chOff x="2330860" y="3229159"/>
            <a:chExt cx="720000" cy="720659"/>
          </a:xfrm>
        </p:grpSpPr>
        <p:sp>
          <p:nvSpPr>
            <p:cNvPr id="21" name="TextBox 20"/>
            <p:cNvSpPr txBox="1"/>
            <p:nvPr/>
          </p:nvSpPr>
          <p:spPr>
            <a:xfrm>
              <a:off x="2514664" y="3252191"/>
              <a:ext cx="352392" cy="697627"/>
            </a:xfrm>
            <a:prstGeom prst="rect">
              <a:avLst/>
            </a:prstGeom>
            <a:noFill/>
          </p:spPr>
          <p:txBody>
            <a:bodyPr wrap="square" rtlCol="0">
              <a:spAutoFit/>
            </a:bodyPr>
            <a:lstStyle/>
            <a:p>
              <a:pPr algn="ctr"/>
              <a:r>
                <a:rPr lang="id-ID" sz="2800" dirty="0">
                  <a:solidFill>
                    <a:schemeClr val="bg1">
                      <a:lumMod val="95000"/>
                    </a:schemeClr>
                  </a:solidFill>
                  <a:latin typeface="FontAwesome" pitchFamily="2" charset="0"/>
                </a:rPr>
                <a:t></a:t>
              </a:r>
            </a:p>
          </p:txBody>
        </p:sp>
        <p:sp>
          <p:nvSpPr>
            <p:cNvPr id="24" name="Oval 23"/>
            <p:cNvSpPr/>
            <p:nvPr/>
          </p:nvSpPr>
          <p:spPr>
            <a:xfrm>
              <a:off x="2330860" y="3229159"/>
              <a:ext cx="720000" cy="720000"/>
            </a:xfrm>
            <a:prstGeom prst="ellipse">
              <a:avLst/>
            </a:prstGeom>
            <a:noFill/>
            <a:ln w="381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0" name="Group 9"/>
          <p:cNvGrpSpPr/>
          <p:nvPr/>
        </p:nvGrpSpPr>
        <p:grpSpPr>
          <a:xfrm>
            <a:off x="2536848" y="4480123"/>
            <a:ext cx="522000" cy="540000"/>
            <a:chOff x="2522334" y="4393039"/>
            <a:chExt cx="720000" cy="728811"/>
          </a:xfrm>
        </p:grpSpPr>
        <p:sp>
          <p:nvSpPr>
            <p:cNvPr id="20" name="TextBox 19"/>
            <p:cNvSpPr txBox="1"/>
            <p:nvPr/>
          </p:nvSpPr>
          <p:spPr>
            <a:xfrm>
              <a:off x="2712051" y="4393039"/>
              <a:ext cx="352392" cy="706164"/>
            </a:xfrm>
            <a:prstGeom prst="rect">
              <a:avLst/>
            </a:prstGeom>
            <a:noFill/>
          </p:spPr>
          <p:txBody>
            <a:bodyPr wrap="square" rtlCol="0">
              <a:spAutoFit/>
            </a:bodyPr>
            <a:lstStyle/>
            <a:p>
              <a:pPr algn="ctr"/>
              <a:r>
                <a:rPr lang="id-ID" sz="2800" dirty="0">
                  <a:solidFill>
                    <a:schemeClr val="bg1">
                      <a:lumMod val="95000"/>
                    </a:schemeClr>
                  </a:solidFill>
                  <a:latin typeface="FontAwesome" pitchFamily="2" charset="0"/>
                </a:rPr>
                <a:t></a:t>
              </a:r>
            </a:p>
          </p:txBody>
        </p:sp>
        <p:sp>
          <p:nvSpPr>
            <p:cNvPr id="25" name="Oval 24"/>
            <p:cNvSpPr/>
            <p:nvPr/>
          </p:nvSpPr>
          <p:spPr>
            <a:xfrm>
              <a:off x="2522334" y="4401850"/>
              <a:ext cx="720000" cy="720000"/>
            </a:xfrm>
            <a:prstGeom prst="ellipse">
              <a:avLst/>
            </a:prstGeom>
            <a:noFill/>
            <a:ln w="381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1" name="Group 10"/>
          <p:cNvGrpSpPr>
            <a:grpSpLocks noChangeAspect="1"/>
          </p:cNvGrpSpPr>
          <p:nvPr/>
        </p:nvGrpSpPr>
        <p:grpSpPr>
          <a:xfrm>
            <a:off x="3002560" y="5628181"/>
            <a:ext cx="522350" cy="569028"/>
            <a:chOff x="2900962" y="5515601"/>
            <a:chExt cx="720000" cy="784340"/>
          </a:xfrm>
        </p:grpSpPr>
        <p:sp>
          <p:nvSpPr>
            <p:cNvPr id="22" name="TextBox 21"/>
            <p:cNvSpPr txBox="1"/>
            <p:nvPr/>
          </p:nvSpPr>
          <p:spPr>
            <a:xfrm>
              <a:off x="3084766" y="5515601"/>
              <a:ext cx="352393" cy="721199"/>
            </a:xfrm>
            <a:prstGeom prst="rect">
              <a:avLst/>
            </a:prstGeom>
            <a:noFill/>
          </p:spPr>
          <p:txBody>
            <a:bodyPr wrap="square" rtlCol="0">
              <a:spAutoFit/>
            </a:bodyPr>
            <a:lstStyle/>
            <a:p>
              <a:pPr algn="ctr"/>
              <a:r>
                <a:rPr lang="id-ID" sz="2800" dirty="0">
                  <a:solidFill>
                    <a:schemeClr val="bg1">
                      <a:lumMod val="95000"/>
                    </a:schemeClr>
                  </a:solidFill>
                  <a:latin typeface="FontAwesome" pitchFamily="2" charset="0"/>
                </a:rPr>
                <a:t></a:t>
              </a:r>
            </a:p>
          </p:txBody>
        </p:sp>
        <p:sp>
          <p:nvSpPr>
            <p:cNvPr id="26" name="Oval 25"/>
            <p:cNvSpPr/>
            <p:nvPr/>
          </p:nvSpPr>
          <p:spPr>
            <a:xfrm>
              <a:off x="2900962" y="5579941"/>
              <a:ext cx="720000" cy="720000"/>
            </a:xfrm>
            <a:prstGeom prst="ellipse">
              <a:avLst/>
            </a:prstGeom>
            <a:noFill/>
            <a:ln w="381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2" name="Oval 31"/>
          <p:cNvSpPr/>
          <p:nvPr/>
        </p:nvSpPr>
        <p:spPr>
          <a:xfrm>
            <a:off x="5588863" y="3499159"/>
            <a:ext cx="180000" cy="180000"/>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Oval 32"/>
          <p:cNvSpPr/>
          <p:nvPr/>
        </p:nvSpPr>
        <p:spPr>
          <a:xfrm>
            <a:off x="5588863" y="4198709"/>
            <a:ext cx="180000" cy="180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Oval 33"/>
          <p:cNvSpPr/>
          <p:nvPr/>
        </p:nvSpPr>
        <p:spPr>
          <a:xfrm>
            <a:off x="5588863" y="4866535"/>
            <a:ext cx="180000" cy="1800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p:nvPr/>
        </p:nvSpPr>
        <p:spPr>
          <a:xfrm>
            <a:off x="5588863" y="5524610"/>
            <a:ext cx="180000" cy="180000"/>
          </a:xfrm>
          <a:prstGeom prst="ellipse">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7" name="Group 36"/>
          <p:cNvGrpSpPr/>
          <p:nvPr/>
        </p:nvGrpSpPr>
        <p:grpSpPr>
          <a:xfrm>
            <a:off x="11438810" y="175818"/>
            <a:ext cx="542322" cy="662567"/>
            <a:chOff x="11438810" y="175818"/>
            <a:chExt cx="542322" cy="662567"/>
          </a:xfrm>
        </p:grpSpPr>
        <p:sp>
          <p:nvSpPr>
            <p:cNvPr id="38" name="Oval 37"/>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Oval 38"/>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Oval 39"/>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Oval 40"/>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TextBox 41"/>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24</a:t>
              </a:r>
            </a:p>
          </p:txBody>
        </p:sp>
      </p:grpSp>
      <p:sp>
        <p:nvSpPr>
          <p:cNvPr id="48"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Big Thinking</a:t>
            </a:r>
            <a:endParaRPr lang="en-US" sz="3600" dirty="0">
              <a:solidFill>
                <a:schemeClr val="bg2">
                  <a:lumMod val="50000"/>
                </a:schemeClr>
              </a:solidFill>
            </a:endParaRPr>
          </a:p>
        </p:txBody>
      </p:sp>
      <p:sp>
        <p:nvSpPr>
          <p:cNvPr id="5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43" name="Group 42"/>
          <p:cNvGrpSpPr/>
          <p:nvPr/>
        </p:nvGrpSpPr>
        <p:grpSpPr>
          <a:xfrm>
            <a:off x="5556768" y="844754"/>
            <a:ext cx="1440000" cy="58058"/>
            <a:chOff x="4616262" y="2307771"/>
            <a:chExt cx="2349876" cy="58058"/>
          </a:xfrm>
        </p:grpSpPr>
        <p:sp>
          <p:nvSpPr>
            <p:cNvPr id="44" name="Rectangle 4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ectangle 4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6" name="Title 13"/>
          <p:cNvSpPr txBox="1"/>
          <p:nvPr/>
        </p:nvSpPr>
        <p:spPr>
          <a:xfrm>
            <a:off x="5843860" y="4074261"/>
            <a:ext cx="3430012" cy="75139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Relationship</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47" name="Title 13"/>
          <p:cNvSpPr txBox="1"/>
          <p:nvPr/>
        </p:nvSpPr>
        <p:spPr>
          <a:xfrm>
            <a:off x="5843858" y="5297080"/>
            <a:ext cx="3430014" cy="9764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Performance</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3" name="Title 13"/>
          <p:cNvSpPr txBox="1"/>
          <p:nvPr/>
        </p:nvSpPr>
        <p:spPr>
          <a:xfrm>
            <a:off x="5845230" y="3278540"/>
            <a:ext cx="3428642" cy="9764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Good Attitude</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4" name="Title 13"/>
          <p:cNvSpPr txBox="1"/>
          <p:nvPr/>
        </p:nvSpPr>
        <p:spPr>
          <a:xfrm>
            <a:off x="5843859" y="4651249"/>
            <a:ext cx="3391579" cy="9764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Hardwork</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5" name="Content Placeholder 2"/>
          <p:cNvSpPr txBox="1"/>
          <p:nvPr/>
        </p:nvSpPr>
        <p:spPr>
          <a:xfrm>
            <a:off x="5478398" y="1861879"/>
            <a:ext cx="4958825" cy="1502744"/>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2400" dirty="0">
                <a:solidFill>
                  <a:schemeClr val="accent1">
                    <a:lumMod val="50000"/>
                  </a:schemeClr>
                </a:solidFill>
                <a:ea typeface="Roboto" panose="02000000000000000000" pitchFamily="2" charset="0"/>
              </a:rPr>
              <a:t>Point of succes</a:t>
            </a:r>
          </a:p>
          <a:p>
            <a:pPr algn="l"/>
            <a:r>
              <a:rPr lang="id-ID" sz="1400" dirty="0">
                <a:solidFill>
                  <a:schemeClr val="bg2">
                    <a:lumMod val="75000"/>
                  </a:schemeClr>
                </a:solidFill>
                <a:ea typeface="Roboto" panose="02000000000000000000" pitchFamily="2" charset="0"/>
              </a:rPr>
              <a:t>Du</a:t>
            </a:r>
            <a:r>
              <a:rPr lang="en-US" sz="1400" dirty="0" err="1">
                <a:solidFill>
                  <a:schemeClr val="bg2">
                    <a:lumMod val="75000"/>
                  </a:schemeClr>
                </a:solidFill>
                <a:ea typeface="Roboto" panose="02000000000000000000" pitchFamily="2" charset="0"/>
              </a:rPr>
              <a:t>mmy</a:t>
            </a:r>
            <a:r>
              <a:rPr lang="en-US" sz="14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Tree>
  </p:cSld>
  <p:clrMapOvr>
    <a:masterClrMapping/>
  </p:clrMapOvr>
  <mc:AlternateContent xmlns:mc="http://schemas.openxmlformats.org/markup-compatibility/2006" xmlns:p14="http://schemas.microsoft.com/office/powerpoint/2010/main">
    <mc:Choice Requires="p14">
      <p:transition spd="slow" p14:dur="2000">
        <p:blinds dir="vert"/>
        <p:sndAc>
          <p:stSnd>
            <p:snd r:embed="rId2" name="click.wav"/>
          </p:stSnd>
        </p:sndAc>
      </p:transition>
    </mc:Choice>
    <mc:Fallback xmlns="">
      <p:transition spd="slow">
        <p:blinds dir="vert"/>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p:cTn id="7" dur="1000" fill="hold"/>
                                        <p:tgtEl>
                                          <p:spTgt spid="37"/>
                                        </p:tgtEl>
                                        <p:attrNameLst>
                                          <p:attrName>ppt_w</p:attrName>
                                        </p:attrNameLst>
                                      </p:cBhvr>
                                      <p:tavLst>
                                        <p:tav tm="0">
                                          <p:val>
                                            <p:fltVal val="0"/>
                                          </p:val>
                                        </p:tav>
                                        <p:tav tm="100000">
                                          <p:val>
                                            <p:strVal val="#ppt_w"/>
                                          </p:val>
                                        </p:tav>
                                      </p:tavLst>
                                    </p:anim>
                                    <p:anim calcmode="lin" valueType="num">
                                      <p:cBhvr>
                                        <p:cTn id="8" dur="1000" fill="hold"/>
                                        <p:tgtEl>
                                          <p:spTgt spid="37"/>
                                        </p:tgtEl>
                                        <p:attrNameLst>
                                          <p:attrName>ppt_h</p:attrName>
                                        </p:attrNameLst>
                                      </p:cBhvr>
                                      <p:tavLst>
                                        <p:tav tm="0">
                                          <p:val>
                                            <p:fltVal val="0"/>
                                          </p:val>
                                        </p:tav>
                                        <p:tav tm="100000">
                                          <p:val>
                                            <p:strVal val="#ppt_h"/>
                                          </p:val>
                                        </p:tav>
                                      </p:tavLst>
                                    </p:anim>
                                    <p:anim calcmode="lin" valueType="num">
                                      <p:cBhvr>
                                        <p:cTn id="9" dur="1000" fill="hold"/>
                                        <p:tgtEl>
                                          <p:spTgt spid="37"/>
                                        </p:tgtEl>
                                        <p:attrNameLst>
                                          <p:attrName>style.rotation</p:attrName>
                                        </p:attrNameLst>
                                      </p:cBhvr>
                                      <p:tavLst>
                                        <p:tav tm="0">
                                          <p:val>
                                            <p:fltVal val="90"/>
                                          </p:val>
                                        </p:tav>
                                        <p:tav tm="100000">
                                          <p:val>
                                            <p:fltVal val="0"/>
                                          </p:val>
                                        </p:tav>
                                      </p:tavLst>
                                    </p:anim>
                                    <p:animEffect transition="in" filter="fade">
                                      <p:cBhvr>
                                        <p:cTn id="10" dur="1000"/>
                                        <p:tgtEl>
                                          <p:spTgt spid="37"/>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8"/>
                                        </p:tgtEl>
                                        <p:attrNameLst>
                                          <p:attrName>style.visibility</p:attrName>
                                        </p:attrNameLst>
                                      </p:cBhvr>
                                      <p:to>
                                        <p:strVal val="visible"/>
                                      </p:to>
                                    </p:set>
                                    <p:animEffect transition="in" filter="wipe(up)">
                                      <p:cBhvr>
                                        <p:cTn id="13" dur="1000"/>
                                        <p:tgtEl>
                                          <p:spTgt spid="48"/>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3"/>
                                        </p:tgtEl>
                                        <p:attrNameLst>
                                          <p:attrName>style.visibility</p:attrName>
                                        </p:attrNameLst>
                                      </p:cBhvr>
                                      <p:to>
                                        <p:strVal val="visible"/>
                                      </p:to>
                                    </p:set>
                                    <p:animEffect transition="in" filter="barn(inVertical)">
                                      <p:cBhvr>
                                        <p:cTn id="16" dur="1000"/>
                                        <p:tgtEl>
                                          <p:spTgt spid="4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2"/>
                                        </p:tgtEl>
                                        <p:attrNameLst>
                                          <p:attrName>style.visibility</p:attrName>
                                        </p:attrNameLst>
                                      </p:cBhvr>
                                      <p:to>
                                        <p:strVal val="visible"/>
                                      </p:to>
                                    </p:set>
                                    <p:animEffect transition="in" filter="wipe(down)">
                                      <p:cBhvr>
                                        <p:cTn id="19" dur="1000"/>
                                        <p:tgtEl>
                                          <p:spTgt spid="52"/>
                                        </p:tgtEl>
                                      </p:cBhvr>
                                    </p:animEffect>
                                  </p:childTnLst>
                                </p:cTn>
                              </p:par>
                              <p:par>
                                <p:cTn id="20" presetID="22" presetClass="entr" presetSubtype="4" fill="hold" grpId="0" nodeType="withEffect">
                                  <p:stCondLst>
                                    <p:cond delay="1900"/>
                                  </p:stCondLst>
                                  <p:childTnLst>
                                    <p:set>
                                      <p:cBhvr>
                                        <p:cTn id="21" dur="1" fill="hold">
                                          <p:stCondLst>
                                            <p:cond delay="0"/>
                                          </p:stCondLst>
                                        </p:cTn>
                                        <p:tgtEl>
                                          <p:spTgt spid="14"/>
                                        </p:tgtEl>
                                        <p:attrNameLst>
                                          <p:attrName>style.visibility</p:attrName>
                                        </p:attrNameLst>
                                      </p:cBhvr>
                                      <p:to>
                                        <p:strVal val="visible"/>
                                      </p:to>
                                    </p:set>
                                    <p:animEffect transition="in" filter="wipe(down)">
                                      <p:cBhvr>
                                        <p:cTn id="22" dur="500"/>
                                        <p:tgtEl>
                                          <p:spTgt spid="14"/>
                                        </p:tgtEl>
                                      </p:cBhvr>
                                    </p:animEffect>
                                  </p:childTnLst>
                                </p:cTn>
                              </p:par>
                              <p:par>
                                <p:cTn id="23" presetID="22" presetClass="entr" presetSubtype="4" fill="hold" grpId="0" nodeType="withEffect">
                                  <p:stCondLst>
                                    <p:cond delay="2400"/>
                                  </p:stCondLst>
                                  <p:childTnLst>
                                    <p:set>
                                      <p:cBhvr>
                                        <p:cTn id="24" dur="1" fill="hold">
                                          <p:stCondLst>
                                            <p:cond delay="0"/>
                                          </p:stCondLst>
                                        </p:cTn>
                                        <p:tgtEl>
                                          <p:spTgt spid="17"/>
                                        </p:tgtEl>
                                        <p:attrNameLst>
                                          <p:attrName>style.visibility</p:attrName>
                                        </p:attrNameLst>
                                      </p:cBhvr>
                                      <p:to>
                                        <p:strVal val="visible"/>
                                      </p:to>
                                    </p:set>
                                    <p:animEffect transition="in" filter="wipe(down)">
                                      <p:cBhvr>
                                        <p:cTn id="25" dur="500"/>
                                        <p:tgtEl>
                                          <p:spTgt spid="17"/>
                                        </p:tgtEl>
                                      </p:cBhvr>
                                    </p:animEffect>
                                  </p:childTnLst>
                                </p:cTn>
                              </p:par>
                              <p:par>
                                <p:cTn id="26" presetID="22" presetClass="entr" presetSubtype="4" fill="hold" nodeType="withEffect">
                                  <p:stCondLst>
                                    <p:cond delay="2400"/>
                                  </p:stCondLst>
                                  <p:childTnLst>
                                    <p:set>
                                      <p:cBhvr>
                                        <p:cTn id="27" dur="1" fill="hold">
                                          <p:stCondLst>
                                            <p:cond delay="0"/>
                                          </p:stCondLst>
                                        </p:cTn>
                                        <p:tgtEl>
                                          <p:spTgt spid="11"/>
                                        </p:tgtEl>
                                        <p:attrNameLst>
                                          <p:attrName>style.visibility</p:attrName>
                                        </p:attrNameLst>
                                      </p:cBhvr>
                                      <p:to>
                                        <p:strVal val="visible"/>
                                      </p:to>
                                    </p:set>
                                    <p:animEffect transition="in" filter="wipe(down)">
                                      <p:cBhvr>
                                        <p:cTn id="28" dur="500"/>
                                        <p:tgtEl>
                                          <p:spTgt spid="11"/>
                                        </p:tgtEl>
                                      </p:cBhvr>
                                    </p:animEffect>
                                  </p:childTnLst>
                                </p:cTn>
                              </p:par>
                              <p:par>
                                <p:cTn id="29" presetID="22" presetClass="entr" presetSubtype="4" fill="hold" grpId="0" nodeType="withEffect">
                                  <p:stCondLst>
                                    <p:cond delay="2900"/>
                                  </p:stCondLst>
                                  <p:childTnLst>
                                    <p:set>
                                      <p:cBhvr>
                                        <p:cTn id="30" dur="1" fill="hold">
                                          <p:stCondLst>
                                            <p:cond delay="0"/>
                                          </p:stCondLst>
                                        </p:cTn>
                                        <p:tgtEl>
                                          <p:spTgt spid="16"/>
                                        </p:tgtEl>
                                        <p:attrNameLst>
                                          <p:attrName>style.visibility</p:attrName>
                                        </p:attrNameLst>
                                      </p:cBhvr>
                                      <p:to>
                                        <p:strVal val="visible"/>
                                      </p:to>
                                    </p:set>
                                    <p:animEffect transition="in" filter="wipe(down)">
                                      <p:cBhvr>
                                        <p:cTn id="31" dur="500"/>
                                        <p:tgtEl>
                                          <p:spTgt spid="16"/>
                                        </p:tgtEl>
                                      </p:cBhvr>
                                    </p:animEffect>
                                  </p:childTnLst>
                                </p:cTn>
                              </p:par>
                              <p:par>
                                <p:cTn id="32" presetID="22" presetClass="entr" presetSubtype="4" fill="hold" nodeType="withEffect">
                                  <p:stCondLst>
                                    <p:cond delay="2900"/>
                                  </p:stCondLst>
                                  <p:childTnLst>
                                    <p:set>
                                      <p:cBhvr>
                                        <p:cTn id="33" dur="1" fill="hold">
                                          <p:stCondLst>
                                            <p:cond delay="0"/>
                                          </p:stCondLst>
                                        </p:cTn>
                                        <p:tgtEl>
                                          <p:spTgt spid="10"/>
                                        </p:tgtEl>
                                        <p:attrNameLst>
                                          <p:attrName>style.visibility</p:attrName>
                                        </p:attrNameLst>
                                      </p:cBhvr>
                                      <p:to>
                                        <p:strVal val="visible"/>
                                      </p:to>
                                    </p:set>
                                    <p:animEffect transition="in" filter="wipe(down)">
                                      <p:cBhvr>
                                        <p:cTn id="34" dur="500"/>
                                        <p:tgtEl>
                                          <p:spTgt spid="10"/>
                                        </p:tgtEl>
                                      </p:cBhvr>
                                    </p:animEffect>
                                  </p:childTnLst>
                                </p:cTn>
                              </p:par>
                              <p:par>
                                <p:cTn id="35" presetID="22" presetClass="entr" presetSubtype="4" fill="hold" grpId="0" nodeType="withEffect">
                                  <p:stCondLst>
                                    <p:cond delay="3400"/>
                                  </p:stCondLst>
                                  <p:childTnLst>
                                    <p:set>
                                      <p:cBhvr>
                                        <p:cTn id="36" dur="1" fill="hold">
                                          <p:stCondLst>
                                            <p:cond delay="0"/>
                                          </p:stCondLst>
                                        </p:cTn>
                                        <p:tgtEl>
                                          <p:spTgt spid="15"/>
                                        </p:tgtEl>
                                        <p:attrNameLst>
                                          <p:attrName>style.visibility</p:attrName>
                                        </p:attrNameLst>
                                      </p:cBhvr>
                                      <p:to>
                                        <p:strVal val="visible"/>
                                      </p:to>
                                    </p:set>
                                    <p:animEffect transition="in" filter="wipe(down)">
                                      <p:cBhvr>
                                        <p:cTn id="37" dur="500"/>
                                        <p:tgtEl>
                                          <p:spTgt spid="15"/>
                                        </p:tgtEl>
                                      </p:cBhvr>
                                    </p:animEffect>
                                  </p:childTnLst>
                                </p:cTn>
                              </p:par>
                              <p:par>
                                <p:cTn id="38" presetID="22" presetClass="entr" presetSubtype="4" fill="hold" nodeType="withEffect">
                                  <p:stCondLst>
                                    <p:cond delay="3400"/>
                                  </p:stCondLst>
                                  <p:childTnLst>
                                    <p:set>
                                      <p:cBhvr>
                                        <p:cTn id="39" dur="1" fill="hold">
                                          <p:stCondLst>
                                            <p:cond delay="0"/>
                                          </p:stCondLst>
                                        </p:cTn>
                                        <p:tgtEl>
                                          <p:spTgt spid="9"/>
                                        </p:tgtEl>
                                        <p:attrNameLst>
                                          <p:attrName>style.visibility</p:attrName>
                                        </p:attrNameLst>
                                      </p:cBhvr>
                                      <p:to>
                                        <p:strVal val="visible"/>
                                      </p:to>
                                    </p:set>
                                    <p:animEffect transition="in" filter="wipe(down)">
                                      <p:cBhvr>
                                        <p:cTn id="40" dur="500"/>
                                        <p:tgtEl>
                                          <p:spTgt spid="9"/>
                                        </p:tgtEl>
                                      </p:cBhvr>
                                    </p:animEffect>
                                  </p:childTnLst>
                                </p:cTn>
                              </p:par>
                              <p:par>
                                <p:cTn id="41" presetID="22" presetClass="entr" presetSubtype="4" fill="hold" nodeType="withEffect">
                                  <p:stCondLst>
                                    <p:cond delay="3800"/>
                                  </p:stCondLst>
                                  <p:childTnLst>
                                    <p:set>
                                      <p:cBhvr>
                                        <p:cTn id="42" dur="1" fill="hold">
                                          <p:stCondLst>
                                            <p:cond delay="0"/>
                                          </p:stCondLst>
                                        </p:cTn>
                                        <p:tgtEl>
                                          <p:spTgt spid="8"/>
                                        </p:tgtEl>
                                        <p:attrNameLst>
                                          <p:attrName>style.visibility</p:attrName>
                                        </p:attrNameLst>
                                      </p:cBhvr>
                                      <p:to>
                                        <p:strVal val="visible"/>
                                      </p:to>
                                    </p:set>
                                    <p:animEffect transition="in" filter="wipe(down)">
                                      <p:cBhvr>
                                        <p:cTn id="43" dur="500"/>
                                        <p:tgtEl>
                                          <p:spTgt spid="8"/>
                                        </p:tgtEl>
                                      </p:cBhvr>
                                    </p:animEffect>
                                  </p:childTnLst>
                                </p:cTn>
                              </p:par>
                              <p:par>
                                <p:cTn id="44" presetID="22" presetClass="entr" presetSubtype="1" fill="hold" grpId="0" nodeType="withEffect">
                                  <p:stCondLst>
                                    <p:cond delay="4300"/>
                                  </p:stCondLst>
                                  <p:childTnLst>
                                    <p:set>
                                      <p:cBhvr>
                                        <p:cTn id="45" dur="1" fill="hold">
                                          <p:stCondLst>
                                            <p:cond delay="0"/>
                                          </p:stCondLst>
                                        </p:cTn>
                                        <p:tgtEl>
                                          <p:spTgt spid="55"/>
                                        </p:tgtEl>
                                        <p:attrNameLst>
                                          <p:attrName>style.visibility</p:attrName>
                                        </p:attrNameLst>
                                      </p:cBhvr>
                                      <p:to>
                                        <p:strVal val="visible"/>
                                      </p:to>
                                    </p:set>
                                    <p:animEffect transition="in" filter="wipe(up)">
                                      <p:cBhvr>
                                        <p:cTn id="46" dur="500"/>
                                        <p:tgtEl>
                                          <p:spTgt spid="55"/>
                                        </p:tgtEl>
                                      </p:cBhvr>
                                    </p:animEffect>
                                  </p:childTnLst>
                                </p:cTn>
                              </p:par>
                              <p:par>
                                <p:cTn id="47" presetID="26" presetClass="entr" presetSubtype="0" fill="hold" grpId="0" nodeType="withEffect">
                                  <p:stCondLst>
                                    <p:cond delay="4600"/>
                                  </p:stCondLst>
                                  <p:childTnLst>
                                    <p:set>
                                      <p:cBhvr>
                                        <p:cTn id="48" dur="1" fill="hold">
                                          <p:stCondLst>
                                            <p:cond delay="0"/>
                                          </p:stCondLst>
                                        </p:cTn>
                                        <p:tgtEl>
                                          <p:spTgt spid="32"/>
                                        </p:tgtEl>
                                        <p:attrNameLst>
                                          <p:attrName>style.visibility</p:attrName>
                                        </p:attrNameLst>
                                      </p:cBhvr>
                                      <p:to>
                                        <p:strVal val="visible"/>
                                      </p:to>
                                    </p:set>
                                    <p:animEffect transition="in" filter="wipe(down)">
                                      <p:cBhvr>
                                        <p:cTn id="49" dur="435">
                                          <p:stCondLst>
                                            <p:cond delay="0"/>
                                          </p:stCondLst>
                                        </p:cTn>
                                        <p:tgtEl>
                                          <p:spTgt spid="32"/>
                                        </p:tgtEl>
                                      </p:cBhvr>
                                    </p:animEffect>
                                    <p:anim calcmode="lin" valueType="num">
                                      <p:cBhvr>
                                        <p:cTn id="50" dur="1367" tmFilter="0,0; 0.14,0.36; 0.43,0.73; 0.71,0.91; 1.0,1.0">
                                          <p:stCondLst>
                                            <p:cond delay="0"/>
                                          </p:stCondLst>
                                        </p:cTn>
                                        <p:tgtEl>
                                          <p:spTgt spid="32"/>
                                        </p:tgtEl>
                                        <p:attrNameLst>
                                          <p:attrName>ppt_x</p:attrName>
                                        </p:attrNameLst>
                                      </p:cBhvr>
                                      <p:tavLst>
                                        <p:tav tm="0">
                                          <p:val>
                                            <p:strVal val="#ppt_x-0.25"/>
                                          </p:val>
                                        </p:tav>
                                        <p:tav tm="100000">
                                          <p:val>
                                            <p:strVal val="#ppt_x"/>
                                          </p:val>
                                        </p:tav>
                                      </p:tavLst>
                                    </p:anim>
                                    <p:anim calcmode="lin" valueType="num">
                                      <p:cBhvr>
                                        <p:cTn id="51" dur="498" tmFilter="0.0,0.0; 0.25,0.07; 0.50,0.2; 0.75,0.467; 1.0,1.0">
                                          <p:stCondLst>
                                            <p:cond delay="0"/>
                                          </p:stCondLst>
                                        </p:cTn>
                                        <p:tgtEl>
                                          <p:spTgt spid="32"/>
                                        </p:tgtEl>
                                        <p:attrNameLst>
                                          <p:attrName>ppt_y</p:attrName>
                                        </p:attrNameLst>
                                      </p:cBhvr>
                                      <p:tavLst>
                                        <p:tav tm="0" fmla="#ppt_y-sin(pi*$)/3">
                                          <p:val>
                                            <p:fltVal val="0.5"/>
                                          </p:val>
                                        </p:tav>
                                        <p:tav tm="100000">
                                          <p:val>
                                            <p:fltVal val="1"/>
                                          </p:val>
                                        </p:tav>
                                      </p:tavLst>
                                    </p:anim>
                                    <p:anim calcmode="lin" valueType="num">
                                      <p:cBhvr>
                                        <p:cTn id="52" dur="498" tmFilter="0, 0; 0.125,0.2665; 0.25,0.4; 0.375,0.465; 0.5,0.5;  0.625,0.535; 0.75,0.6; 0.875,0.7335; 1,1">
                                          <p:stCondLst>
                                            <p:cond delay="498"/>
                                          </p:stCondLst>
                                        </p:cTn>
                                        <p:tgtEl>
                                          <p:spTgt spid="32"/>
                                        </p:tgtEl>
                                        <p:attrNameLst>
                                          <p:attrName>ppt_y</p:attrName>
                                        </p:attrNameLst>
                                      </p:cBhvr>
                                      <p:tavLst>
                                        <p:tav tm="0" fmla="#ppt_y-sin(pi*$)/9">
                                          <p:val>
                                            <p:fltVal val="0"/>
                                          </p:val>
                                        </p:tav>
                                        <p:tav tm="100000">
                                          <p:val>
                                            <p:fltVal val="1"/>
                                          </p:val>
                                        </p:tav>
                                      </p:tavLst>
                                    </p:anim>
                                    <p:anim calcmode="lin" valueType="num">
                                      <p:cBhvr>
                                        <p:cTn id="53" dur="249" tmFilter="0, 0; 0.125,0.2665; 0.25,0.4; 0.375,0.465; 0.5,0.5;  0.625,0.535; 0.75,0.6; 0.875,0.7335; 1,1">
                                          <p:stCondLst>
                                            <p:cond delay="993"/>
                                          </p:stCondLst>
                                        </p:cTn>
                                        <p:tgtEl>
                                          <p:spTgt spid="32"/>
                                        </p:tgtEl>
                                        <p:attrNameLst>
                                          <p:attrName>ppt_y</p:attrName>
                                        </p:attrNameLst>
                                      </p:cBhvr>
                                      <p:tavLst>
                                        <p:tav tm="0" fmla="#ppt_y-sin(pi*$)/27">
                                          <p:val>
                                            <p:fltVal val="0"/>
                                          </p:val>
                                        </p:tav>
                                        <p:tav tm="100000">
                                          <p:val>
                                            <p:fltVal val="1"/>
                                          </p:val>
                                        </p:tav>
                                      </p:tavLst>
                                    </p:anim>
                                    <p:anim calcmode="lin" valueType="num">
                                      <p:cBhvr>
                                        <p:cTn id="54" dur="123" tmFilter="0, 0; 0.125,0.2665; 0.25,0.4; 0.375,0.465; 0.5,0.5;  0.625,0.535; 0.75,0.6; 0.875,0.7335; 1,1">
                                          <p:stCondLst>
                                            <p:cond delay="1242"/>
                                          </p:stCondLst>
                                        </p:cTn>
                                        <p:tgtEl>
                                          <p:spTgt spid="32"/>
                                        </p:tgtEl>
                                        <p:attrNameLst>
                                          <p:attrName>ppt_y</p:attrName>
                                        </p:attrNameLst>
                                      </p:cBhvr>
                                      <p:tavLst>
                                        <p:tav tm="0" fmla="#ppt_y-sin(pi*$)/81">
                                          <p:val>
                                            <p:fltVal val="0"/>
                                          </p:val>
                                        </p:tav>
                                        <p:tav tm="100000">
                                          <p:val>
                                            <p:fltVal val="1"/>
                                          </p:val>
                                        </p:tav>
                                      </p:tavLst>
                                    </p:anim>
                                    <p:animScale>
                                      <p:cBhvr>
                                        <p:cTn id="55" dur="20">
                                          <p:stCondLst>
                                            <p:cond delay="487"/>
                                          </p:stCondLst>
                                        </p:cTn>
                                        <p:tgtEl>
                                          <p:spTgt spid="32"/>
                                        </p:tgtEl>
                                      </p:cBhvr>
                                      <p:to x="100000" y="60000"/>
                                    </p:animScale>
                                    <p:animScale>
                                      <p:cBhvr>
                                        <p:cTn id="56" dur="124" decel="50000">
                                          <p:stCondLst>
                                            <p:cond delay="507"/>
                                          </p:stCondLst>
                                        </p:cTn>
                                        <p:tgtEl>
                                          <p:spTgt spid="32"/>
                                        </p:tgtEl>
                                      </p:cBhvr>
                                      <p:to x="100000" y="100000"/>
                                    </p:animScale>
                                    <p:animScale>
                                      <p:cBhvr>
                                        <p:cTn id="57" dur="20">
                                          <p:stCondLst>
                                            <p:cond delay="984"/>
                                          </p:stCondLst>
                                        </p:cTn>
                                        <p:tgtEl>
                                          <p:spTgt spid="32"/>
                                        </p:tgtEl>
                                      </p:cBhvr>
                                      <p:to x="100000" y="80000"/>
                                    </p:animScale>
                                    <p:animScale>
                                      <p:cBhvr>
                                        <p:cTn id="58" dur="124" decel="50000">
                                          <p:stCondLst>
                                            <p:cond delay="1004"/>
                                          </p:stCondLst>
                                        </p:cTn>
                                        <p:tgtEl>
                                          <p:spTgt spid="32"/>
                                        </p:tgtEl>
                                      </p:cBhvr>
                                      <p:to x="100000" y="100000"/>
                                    </p:animScale>
                                    <p:animScale>
                                      <p:cBhvr>
                                        <p:cTn id="59" dur="20">
                                          <p:stCondLst>
                                            <p:cond delay="1231"/>
                                          </p:stCondLst>
                                        </p:cTn>
                                        <p:tgtEl>
                                          <p:spTgt spid="32"/>
                                        </p:tgtEl>
                                      </p:cBhvr>
                                      <p:to x="100000" y="90000"/>
                                    </p:animScale>
                                    <p:animScale>
                                      <p:cBhvr>
                                        <p:cTn id="60" dur="124" decel="50000">
                                          <p:stCondLst>
                                            <p:cond delay="1251"/>
                                          </p:stCondLst>
                                        </p:cTn>
                                        <p:tgtEl>
                                          <p:spTgt spid="32"/>
                                        </p:tgtEl>
                                      </p:cBhvr>
                                      <p:to x="100000" y="100000"/>
                                    </p:animScale>
                                    <p:animScale>
                                      <p:cBhvr>
                                        <p:cTn id="61" dur="20">
                                          <p:stCondLst>
                                            <p:cond delay="1356"/>
                                          </p:stCondLst>
                                        </p:cTn>
                                        <p:tgtEl>
                                          <p:spTgt spid="32"/>
                                        </p:tgtEl>
                                      </p:cBhvr>
                                      <p:to x="100000" y="95000"/>
                                    </p:animScale>
                                    <p:animScale>
                                      <p:cBhvr>
                                        <p:cTn id="62" dur="124" decel="50000">
                                          <p:stCondLst>
                                            <p:cond delay="1376"/>
                                          </p:stCondLst>
                                        </p:cTn>
                                        <p:tgtEl>
                                          <p:spTgt spid="32"/>
                                        </p:tgtEl>
                                      </p:cBhvr>
                                      <p:to x="100000" y="100000"/>
                                    </p:animScale>
                                  </p:childTnLst>
                                </p:cTn>
                              </p:par>
                              <p:par>
                                <p:cTn id="63" presetID="22" presetClass="entr" presetSubtype="8" fill="hold" grpId="0" nodeType="withEffect">
                                  <p:stCondLst>
                                    <p:cond delay="6100"/>
                                  </p:stCondLst>
                                  <p:childTnLst>
                                    <p:set>
                                      <p:cBhvr>
                                        <p:cTn id="64" dur="1" fill="hold">
                                          <p:stCondLst>
                                            <p:cond delay="0"/>
                                          </p:stCondLst>
                                        </p:cTn>
                                        <p:tgtEl>
                                          <p:spTgt spid="53"/>
                                        </p:tgtEl>
                                        <p:attrNameLst>
                                          <p:attrName>style.visibility</p:attrName>
                                        </p:attrNameLst>
                                      </p:cBhvr>
                                      <p:to>
                                        <p:strVal val="visible"/>
                                      </p:to>
                                    </p:set>
                                    <p:animEffect transition="in" filter="wipe(left)">
                                      <p:cBhvr>
                                        <p:cTn id="65" dur="500"/>
                                        <p:tgtEl>
                                          <p:spTgt spid="53"/>
                                        </p:tgtEl>
                                      </p:cBhvr>
                                    </p:animEffect>
                                  </p:childTnLst>
                                </p:cTn>
                              </p:par>
                              <p:par>
                                <p:cTn id="66" presetID="26" presetClass="entr" presetSubtype="0" fill="hold" grpId="0" nodeType="withEffect">
                                  <p:stCondLst>
                                    <p:cond delay="6600"/>
                                  </p:stCondLst>
                                  <p:childTnLst>
                                    <p:set>
                                      <p:cBhvr>
                                        <p:cTn id="67" dur="1" fill="hold">
                                          <p:stCondLst>
                                            <p:cond delay="0"/>
                                          </p:stCondLst>
                                        </p:cTn>
                                        <p:tgtEl>
                                          <p:spTgt spid="33"/>
                                        </p:tgtEl>
                                        <p:attrNameLst>
                                          <p:attrName>style.visibility</p:attrName>
                                        </p:attrNameLst>
                                      </p:cBhvr>
                                      <p:to>
                                        <p:strVal val="visible"/>
                                      </p:to>
                                    </p:set>
                                    <p:animEffect transition="in" filter="wipe(down)">
                                      <p:cBhvr>
                                        <p:cTn id="68" dur="435">
                                          <p:stCondLst>
                                            <p:cond delay="0"/>
                                          </p:stCondLst>
                                        </p:cTn>
                                        <p:tgtEl>
                                          <p:spTgt spid="33"/>
                                        </p:tgtEl>
                                      </p:cBhvr>
                                    </p:animEffect>
                                    <p:anim calcmode="lin" valueType="num">
                                      <p:cBhvr>
                                        <p:cTn id="69" dur="1367" tmFilter="0,0; 0.14,0.36; 0.43,0.73; 0.71,0.91; 1.0,1.0">
                                          <p:stCondLst>
                                            <p:cond delay="0"/>
                                          </p:stCondLst>
                                        </p:cTn>
                                        <p:tgtEl>
                                          <p:spTgt spid="33"/>
                                        </p:tgtEl>
                                        <p:attrNameLst>
                                          <p:attrName>ppt_x</p:attrName>
                                        </p:attrNameLst>
                                      </p:cBhvr>
                                      <p:tavLst>
                                        <p:tav tm="0">
                                          <p:val>
                                            <p:strVal val="#ppt_x-0.25"/>
                                          </p:val>
                                        </p:tav>
                                        <p:tav tm="100000">
                                          <p:val>
                                            <p:strVal val="#ppt_x"/>
                                          </p:val>
                                        </p:tav>
                                      </p:tavLst>
                                    </p:anim>
                                    <p:anim calcmode="lin" valueType="num">
                                      <p:cBhvr>
                                        <p:cTn id="70" dur="498" tmFilter="0.0,0.0; 0.25,0.07; 0.50,0.2; 0.75,0.467; 1.0,1.0">
                                          <p:stCondLst>
                                            <p:cond delay="0"/>
                                          </p:stCondLst>
                                        </p:cTn>
                                        <p:tgtEl>
                                          <p:spTgt spid="33"/>
                                        </p:tgtEl>
                                        <p:attrNameLst>
                                          <p:attrName>ppt_y</p:attrName>
                                        </p:attrNameLst>
                                      </p:cBhvr>
                                      <p:tavLst>
                                        <p:tav tm="0" fmla="#ppt_y-sin(pi*$)/3">
                                          <p:val>
                                            <p:fltVal val="0.5"/>
                                          </p:val>
                                        </p:tav>
                                        <p:tav tm="100000">
                                          <p:val>
                                            <p:fltVal val="1"/>
                                          </p:val>
                                        </p:tav>
                                      </p:tavLst>
                                    </p:anim>
                                    <p:anim calcmode="lin" valueType="num">
                                      <p:cBhvr>
                                        <p:cTn id="71" dur="498" tmFilter="0, 0; 0.125,0.2665; 0.25,0.4; 0.375,0.465; 0.5,0.5;  0.625,0.535; 0.75,0.6; 0.875,0.7335; 1,1">
                                          <p:stCondLst>
                                            <p:cond delay="498"/>
                                          </p:stCondLst>
                                        </p:cTn>
                                        <p:tgtEl>
                                          <p:spTgt spid="33"/>
                                        </p:tgtEl>
                                        <p:attrNameLst>
                                          <p:attrName>ppt_y</p:attrName>
                                        </p:attrNameLst>
                                      </p:cBhvr>
                                      <p:tavLst>
                                        <p:tav tm="0" fmla="#ppt_y-sin(pi*$)/9">
                                          <p:val>
                                            <p:fltVal val="0"/>
                                          </p:val>
                                        </p:tav>
                                        <p:tav tm="100000">
                                          <p:val>
                                            <p:fltVal val="1"/>
                                          </p:val>
                                        </p:tav>
                                      </p:tavLst>
                                    </p:anim>
                                    <p:anim calcmode="lin" valueType="num">
                                      <p:cBhvr>
                                        <p:cTn id="72" dur="249" tmFilter="0, 0; 0.125,0.2665; 0.25,0.4; 0.375,0.465; 0.5,0.5;  0.625,0.535; 0.75,0.6; 0.875,0.7335; 1,1">
                                          <p:stCondLst>
                                            <p:cond delay="993"/>
                                          </p:stCondLst>
                                        </p:cTn>
                                        <p:tgtEl>
                                          <p:spTgt spid="33"/>
                                        </p:tgtEl>
                                        <p:attrNameLst>
                                          <p:attrName>ppt_y</p:attrName>
                                        </p:attrNameLst>
                                      </p:cBhvr>
                                      <p:tavLst>
                                        <p:tav tm="0" fmla="#ppt_y-sin(pi*$)/27">
                                          <p:val>
                                            <p:fltVal val="0"/>
                                          </p:val>
                                        </p:tav>
                                        <p:tav tm="100000">
                                          <p:val>
                                            <p:fltVal val="1"/>
                                          </p:val>
                                        </p:tav>
                                      </p:tavLst>
                                    </p:anim>
                                    <p:anim calcmode="lin" valueType="num">
                                      <p:cBhvr>
                                        <p:cTn id="73" dur="123" tmFilter="0, 0; 0.125,0.2665; 0.25,0.4; 0.375,0.465; 0.5,0.5;  0.625,0.535; 0.75,0.6; 0.875,0.7335; 1,1">
                                          <p:stCondLst>
                                            <p:cond delay="1242"/>
                                          </p:stCondLst>
                                        </p:cTn>
                                        <p:tgtEl>
                                          <p:spTgt spid="33"/>
                                        </p:tgtEl>
                                        <p:attrNameLst>
                                          <p:attrName>ppt_y</p:attrName>
                                        </p:attrNameLst>
                                      </p:cBhvr>
                                      <p:tavLst>
                                        <p:tav tm="0" fmla="#ppt_y-sin(pi*$)/81">
                                          <p:val>
                                            <p:fltVal val="0"/>
                                          </p:val>
                                        </p:tav>
                                        <p:tav tm="100000">
                                          <p:val>
                                            <p:fltVal val="1"/>
                                          </p:val>
                                        </p:tav>
                                      </p:tavLst>
                                    </p:anim>
                                    <p:animScale>
                                      <p:cBhvr>
                                        <p:cTn id="74" dur="20">
                                          <p:stCondLst>
                                            <p:cond delay="487"/>
                                          </p:stCondLst>
                                        </p:cTn>
                                        <p:tgtEl>
                                          <p:spTgt spid="33"/>
                                        </p:tgtEl>
                                      </p:cBhvr>
                                      <p:to x="100000" y="60000"/>
                                    </p:animScale>
                                    <p:animScale>
                                      <p:cBhvr>
                                        <p:cTn id="75" dur="124" decel="50000">
                                          <p:stCondLst>
                                            <p:cond delay="507"/>
                                          </p:stCondLst>
                                        </p:cTn>
                                        <p:tgtEl>
                                          <p:spTgt spid="33"/>
                                        </p:tgtEl>
                                      </p:cBhvr>
                                      <p:to x="100000" y="100000"/>
                                    </p:animScale>
                                    <p:animScale>
                                      <p:cBhvr>
                                        <p:cTn id="76" dur="20">
                                          <p:stCondLst>
                                            <p:cond delay="984"/>
                                          </p:stCondLst>
                                        </p:cTn>
                                        <p:tgtEl>
                                          <p:spTgt spid="33"/>
                                        </p:tgtEl>
                                      </p:cBhvr>
                                      <p:to x="100000" y="80000"/>
                                    </p:animScale>
                                    <p:animScale>
                                      <p:cBhvr>
                                        <p:cTn id="77" dur="124" decel="50000">
                                          <p:stCondLst>
                                            <p:cond delay="1004"/>
                                          </p:stCondLst>
                                        </p:cTn>
                                        <p:tgtEl>
                                          <p:spTgt spid="33"/>
                                        </p:tgtEl>
                                      </p:cBhvr>
                                      <p:to x="100000" y="100000"/>
                                    </p:animScale>
                                    <p:animScale>
                                      <p:cBhvr>
                                        <p:cTn id="78" dur="20">
                                          <p:stCondLst>
                                            <p:cond delay="1231"/>
                                          </p:stCondLst>
                                        </p:cTn>
                                        <p:tgtEl>
                                          <p:spTgt spid="33"/>
                                        </p:tgtEl>
                                      </p:cBhvr>
                                      <p:to x="100000" y="90000"/>
                                    </p:animScale>
                                    <p:animScale>
                                      <p:cBhvr>
                                        <p:cTn id="79" dur="124" decel="50000">
                                          <p:stCondLst>
                                            <p:cond delay="1251"/>
                                          </p:stCondLst>
                                        </p:cTn>
                                        <p:tgtEl>
                                          <p:spTgt spid="33"/>
                                        </p:tgtEl>
                                      </p:cBhvr>
                                      <p:to x="100000" y="100000"/>
                                    </p:animScale>
                                    <p:animScale>
                                      <p:cBhvr>
                                        <p:cTn id="80" dur="20">
                                          <p:stCondLst>
                                            <p:cond delay="1356"/>
                                          </p:stCondLst>
                                        </p:cTn>
                                        <p:tgtEl>
                                          <p:spTgt spid="33"/>
                                        </p:tgtEl>
                                      </p:cBhvr>
                                      <p:to x="100000" y="95000"/>
                                    </p:animScale>
                                    <p:animScale>
                                      <p:cBhvr>
                                        <p:cTn id="81" dur="124" decel="50000">
                                          <p:stCondLst>
                                            <p:cond delay="1376"/>
                                          </p:stCondLst>
                                        </p:cTn>
                                        <p:tgtEl>
                                          <p:spTgt spid="33"/>
                                        </p:tgtEl>
                                      </p:cBhvr>
                                      <p:to x="100000" y="100000"/>
                                    </p:animScale>
                                  </p:childTnLst>
                                </p:cTn>
                              </p:par>
                              <p:par>
                                <p:cTn id="82" presetID="22" presetClass="entr" presetSubtype="8" fill="hold" grpId="0" nodeType="withEffect">
                                  <p:stCondLst>
                                    <p:cond delay="8000"/>
                                  </p:stCondLst>
                                  <p:childTnLst>
                                    <p:set>
                                      <p:cBhvr>
                                        <p:cTn id="83" dur="1" fill="hold">
                                          <p:stCondLst>
                                            <p:cond delay="0"/>
                                          </p:stCondLst>
                                        </p:cTn>
                                        <p:tgtEl>
                                          <p:spTgt spid="46"/>
                                        </p:tgtEl>
                                        <p:attrNameLst>
                                          <p:attrName>style.visibility</p:attrName>
                                        </p:attrNameLst>
                                      </p:cBhvr>
                                      <p:to>
                                        <p:strVal val="visible"/>
                                      </p:to>
                                    </p:set>
                                    <p:animEffect transition="in" filter="wipe(left)">
                                      <p:cBhvr>
                                        <p:cTn id="84" dur="500"/>
                                        <p:tgtEl>
                                          <p:spTgt spid="46"/>
                                        </p:tgtEl>
                                      </p:cBhvr>
                                    </p:animEffect>
                                  </p:childTnLst>
                                </p:cTn>
                              </p:par>
                              <p:par>
                                <p:cTn id="85" presetID="26" presetClass="entr" presetSubtype="0" fill="hold" grpId="0" nodeType="withEffect">
                                  <p:stCondLst>
                                    <p:cond delay="8500"/>
                                  </p:stCondLst>
                                  <p:childTnLst>
                                    <p:set>
                                      <p:cBhvr>
                                        <p:cTn id="86" dur="1" fill="hold">
                                          <p:stCondLst>
                                            <p:cond delay="0"/>
                                          </p:stCondLst>
                                        </p:cTn>
                                        <p:tgtEl>
                                          <p:spTgt spid="34"/>
                                        </p:tgtEl>
                                        <p:attrNameLst>
                                          <p:attrName>style.visibility</p:attrName>
                                        </p:attrNameLst>
                                      </p:cBhvr>
                                      <p:to>
                                        <p:strVal val="visible"/>
                                      </p:to>
                                    </p:set>
                                    <p:animEffect transition="in" filter="wipe(down)">
                                      <p:cBhvr>
                                        <p:cTn id="87" dur="435">
                                          <p:stCondLst>
                                            <p:cond delay="0"/>
                                          </p:stCondLst>
                                        </p:cTn>
                                        <p:tgtEl>
                                          <p:spTgt spid="34"/>
                                        </p:tgtEl>
                                      </p:cBhvr>
                                    </p:animEffect>
                                    <p:anim calcmode="lin" valueType="num">
                                      <p:cBhvr>
                                        <p:cTn id="88" dur="1367" tmFilter="0,0; 0.14,0.36; 0.43,0.73; 0.71,0.91; 1.0,1.0">
                                          <p:stCondLst>
                                            <p:cond delay="0"/>
                                          </p:stCondLst>
                                        </p:cTn>
                                        <p:tgtEl>
                                          <p:spTgt spid="34"/>
                                        </p:tgtEl>
                                        <p:attrNameLst>
                                          <p:attrName>ppt_x</p:attrName>
                                        </p:attrNameLst>
                                      </p:cBhvr>
                                      <p:tavLst>
                                        <p:tav tm="0">
                                          <p:val>
                                            <p:strVal val="#ppt_x-0.25"/>
                                          </p:val>
                                        </p:tav>
                                        <p:tav tm="100000">
                                          <p:val>
                                            <p:strVal val="#ppt_x"/>
                                          </p:val>
                                        </p:tav>
                                      </p:tavLst>
                                    </p:anim>
                                    <p:anim calcmode="lin" valueType="num">
                                      <p:cBhvr>
                                        <p:cTn id="89" dur="498" tmFilter="0.0,0.0; 0.25,0.07; 0.50,0.2; 0.75,0.467; 1.0,1.0">
                                          <p:stCondLst>
                                            <p:cond delay="0"/>
                                          </p:stCondLst>
                                        </p:cTn>
                                        <p:tgtEl>
                                          <p:spTgt spid="34"/>
                                        </p:tgtEl>
                                        <p:attrNameLst>
                                          <p:attrName>ppt_y</p:attrName>
                                        </p:attrNameLst>
                                      </p:cBhvr>
                                      <p:tavLst>
                                        <p:tav tm="0" fmla="#ppt_y-sin(pi*$)/3">
                                          <p:val>
                                            <p:fltVal val="0.5"/>
                                          </p:val>
                                        </p:tav>
                                        <p:tav tm="100000">
                                          <p:val>
                                            <p:fltVal val="1"/>
                                          </p:val>
                                        </p:tav>
                                      </p:tavLst>
                                    </p:anim>
                                    <p:anim calcmode="lin" valueType="num">
                                      <p:cBhvr>
                                        <p:cTn id="90" dur="498" tmFilter="0, 0; 0.125,0.2665; 0.25,0.4; 0.375,0.465; 0.5,0.5;  0.625,0.535; 0.75,0.6; 0.875,0.7335; 1,1">
                                          <p:stCondLst>
                                            <p:cond delay="498"/>
                                          </p:stCondLst>
                                        </p:cTn>
                                        <p:tgtEl>
                                          <p:spTgt spid="34"/>
                                        </p:tgtEl>
                                        <p:attrNameLst>
                                          <p:attrName>ppt_y</p:attrName>
                                        </p:attrNameLst>
                                      </p:cBhvr>
                                      <p:tavLst>
                                        <p:tav tm="0" fmla="#ppt_y-sin(pi*$)/9">
                                          <p:val>
                                            <p:fltVal val="0"/>
                                          </p:val>
                                        </p:tav>
                                        <p:tav tm="100000">
                                          <p:val>
                                            <p:fltVal val="1"/>
                                          </p:val>
                                        </p:tav>
                                      </p:tavLst>
                                    </p:anim>
                                    <p:anim calcmode="lin" valueType="num">
                                      <p:cBhvr>
                                        <p:cTn id="91" dur="249" tmFilter="0, 0; 0.125,0.2665; 0.25,0.4; 0.375,0.465; 0.5,0.5;  0.625,0.535; 0.75,0.6; 0.875,0.7335; 1,1">
                                          <p:stCondLst>
                                            <p:cond delay="993"/>
                                          </p:stCondLst>
                                        </p:cTn>
                                        <p:tgtEl>
                                          <p:spTgt spid="34"/>
                                        </p:tgtEl>
                                        <p:attrNameLst>
                                          <p:attrName>ppt_y</p:attrName>
                                        </p:attrNameLst>
                                      </p:cBhvr>
                                      <p:tavLst>
                                        <p:tav tm="0" fmla="#ppt_y-sin(pi*$)/27">
                                          <p:val>
                                            <p:fltVal val="0"/>
                                          </p:val>
                                        </p:tav>
                                        <p:tav tm="100000">
                                          <p:val>
                                            <p:fltVal val="1"/>
                                          </p:val>
                                        </p:tav>
                                      </p:tavLst>
                                    </p:anim>
                                    <p:anim calcmode="lin" valueType="num">
                                      <p:cBhvr>
                                        <p:cTn id="92" dur="123" tmFilter="0, 0; 0.125,0.2665; 0.25,0.4; 0.375,0.465; 0.5,0.5;  0.625,0.535; 0.75,0.6; 0.875,0.7335; 1,1">
                                          <p:stCondLst>
                                            <p:cond delay="1242"/>
                                          </p:stCondLst>
                                        </p:cTn>
                                        <p:tgtEl>
                                          <p:spTgt spid="34"/>
                                        </p:tgtEl>
                                        <p:attrNameLst>
                                          <p:attrName>ppt_y</p:attrName>
                                        </p:attrNameLst>
                                      </p:cBhvr>
                                      <p:tavLst>
                                        <p:tav tm="0" fmla="#ppt_y-sin(pi*$)/81">
                                          <p:val>
                                            <p:fltVal val="0"/>
                                          </p:val>
                                        </p:tav>
                                        <p:tav tm="100000">
                                          <p:val>
                                            <p:fltVal val="1"/>
                                          </p:val>
                                        </p:tav>
                                      </p:tavLst>
                                    </p:anim>
                                    <p:animScale>
                                      <p:cBhvr>
                                        <p:cTn id="93" dur="20">
                                          <p:stCondLst>
                                            <p:cond delay="487"/>
                                          </p:stCondLst>
                                        </p:cTn>
                                        <p:tgtEl>
                                          <p:spTgt spid="34"/>
                                        </p:tgtEl>
                                      </p:cBhvr>
                                      <p:to x="100000" y="60000"/>
                                    </p:animScale>
                                    <p:animScale>
                                      <p:cBhvr>
                                        <p:cTn id="94" dur="124" decel="50000">
                                          <p:stCondLst>
                                            <p:cond delay="507"/>
                                          </p:stCondLst>
                                        </p:cTn>
                                        <p:tgtEl>
                                          <p:spTgt spid="34"/>
                                        </p:tgtEl>
                                      </p:cBhvr>
                                      <p:to x="100000" y="100000"/>
                                    </p:animScale>
                                    <p:animScale>
                                      <p:cBhvr>
                                        <p:cTn id="95" dur="20">
                                          <p:stCondLst>
                                            <p:cond delay="984"/>
                                          </p:stCondLst>
                                        </p:cTn>
                                        <p:tgtEl>
                                          <p:spTgt spid="34"/>
                                        </p:tgtEl>
                                      </p:cBhvr>
                                      <p:to x="100000" y="80000"/>
                                    </p:animScale>
                                    <p:animScale>
                                      <p:cBhvr>
                                        <p:cTn id="96" dur="124" decel="50000">
                                          <p:stCondLst>
                                            <p:cond delay="1004"/>
                                          </p:stCondLst>
                                        </p:cTn>
                                        <p:tgtEl>
                                          <p:spTgt spid="34"/>
                                        </p:tgtEl>
                                      </p:cBhvr>
                                      <p:to x="100000" y="100000"/>
                                    </p:animScale>
                                    <p:animScale>
                                      <p:cBhvr>
                                        <p:cTn id="97" dur="20">
                                          <p:stCondLst>
                                            <p:cond delay="1231"/>
                                          </p:stCondLst>
                                        </p:cTn>
                                        <p:tgtEl>
                                          <p:spTgt spid="34"/>
                                        </p:tgtEl>
                                      </p:cBhvr>
                                      <p:to x="100000" y="90000"/>
                                    </p:animScale>
                                    <p:animScale>
                                      <p:cBhvr>
                                        <p:cTn id="98" dur="124" decel="50000">
                                          <p:stCondLst>
                                            <p:cond delay="1251"/>
                                          </p:stCondLst>
                                        </p:cTn>
                                        <p:tgtEl>
                                          <p:spTgt spid="34"/>
                                        </p:tgtEl>
                                      </p:cBhvr>
                                      <p:to x="100000" y="100000"/>
                                    </p:animScale>
                                    <p:animScale>
                                      <p:cBhvr>
                                        <p:cTn id="99" dur="20">
                                          <p:stCondLst>
                                            <p:cond delay="1356"/>
                                          </p:stCondLst>
                                        </p:cTn>
                                        <p:tgtEl>
                                          <p:spTgt spid="34"/>
                                        </p:tgtEl>
                                      </p:cBhvr>
                                      <p:to x="100000" y="95000"/>
                                    </p:animScale>
                                    <p:animScale>
                                      <p:cBhvr>
                                        <p:cTn id="100" dur="124" decel="50000">
                                          <p:stCondLst>
                                            <p:cond delay="1376"/>
                                          </p:stCondLst>
                                        </p:cTn>
                                        <p:tgtEl>
                                          <p:spTgt spid="34"/>
                                        </p:tgtEl>
                                      </p:cBhvr>
                                      <p:to x="100000" y="100000"/>
                                    </p:animScale>
                                  </p:childTnLst>
                                </p:cTn>
                              </p:par>
                              <p:par>
                                <p:cTn id="101" presetID="22" presetClass="entr" presetSubtype="8" fill="hold" grpId="0" nodeType="withEffect">
                                  <p:stCondLst>
                                    <p:cond delay="10000"/>
                                  </p:stCondLst>
                                  <p:childTnLst>
                                    <p:set>
                                      <p:cBhvr>
                                        <p:cTn id="102" dur="1" fill="hold">
                                          <p:stCondLst>
                                            <p:cond delay="0"/>
                                          </p:stCondLst>
                                        </p:cTn>
                                        <p:tgtEl>
                                          <p:spTgt spid="54"/>
                                        </p:tgtEl>
                                        <p:attrNameLst>
                                          <p:attrName>style.visibility</p:attrName>
                                        </p:attrNameLst>
                                      </p:cBhvr>
                                      <p:to>
                                        <p:strVal val="visible"/>
                                      </p:to>
                                    </p:set>
                                    <p:animEffect transition="in" filter="wipe(left)">
                                      <p:cBhvr>
                                        <p:cTn id="103" dur="500"/>
                                        <p:tgtEl>
                                          <p:spTgt spid="54"/>
                                        </p:tgtEl>
                                      </p:cBhvr>
                                    </p:animEffect>
                                  </p:childTnLst>
                                </p:cTn>
                              </p:par>
                              <p:par>
                                <p:cTn id="104" presetID="26" presetClass="entr" presetSubtype="0" fill="hold" grpId="0" nodeType="withEffect">
                                  <p:stCondLst>
                                    <p:cond delay="10500"/>
                                  </p:stCondLst>
                                  <p:childTnLst>
                                    <p:set>
                                      <p:cBhvr>
                                        <p:cTn id="105" dur="1" fill="hold">
                                          <p:stCondLst>
                                            <p:cond delay="0"/>
                                          </p:stCondLst>
                                        </p:cTn>
                                        <p:tgtEl>
                                          <p:spTgt spid="35"/>
                                        </p:tgtEl>
                                        <p:attrNameLst>
                                          <p:attrName>style.visibility</p:attrName>
                                        </p:attrNameLst>
                                      </p:cBhvr>
                                      <p:to>
                                        <p:strVal val="visible"/>
                                      </p:to>
                                    </p:set>
                                    <p:animEffect transition="in" filter="wipe(down)">
                                      <p:cBhvr>
                                        <p:cTn id="106" dur="435">
                                          <p:stCondLst>
                                            <p:cond delay="0"/>
                                          </p:stCondLst>
                                        </p:cTn>
                                        <p:tgtEl>
                                          <p:spTgt spid="35"/>
                                        </p:tgtEl>
                                      </p:cBhvr>
                                    </p:animEffect>
                                    <p:anim calcmode="lin" valueType="num">
                                      <p:cBhvr>
                                        <p:cTn id="107" dur="1367" tmFilter="0,0; 0.14,0.36; 0.43,0.73; 0.71,0.91; 1.0,1.0">
                                          <p:stCondLst>
                                            <p:cond delay="0"/>
                                          </p:stCondLst>
                                        </p:cTn>
                                        <p:tgtEl>
                                          <p:spTgt spid="35"/>
                                        </p:tgtEl>
                                        <p:attrNameLst>
                                          <p:attrName>ppt_x</p:attrName>
                                        </p:attrNameLst>
                                      </p:cBhvr>
                                      <p:tavLst>
                                        <p:tav tm="0">
                                          <p:val>
                                            <p:strVal val="#ppt_x-0.25"/>
                                          </p:val>
                                        </p:tav>
                                        <p:tav tm="100000">
                                          <p:val>
                                            <p:strVal val="#ppt_x"/>
                                          </p:val>
                                        </p:tav>
                                      </p:tavLst>
                                    </p:anim>
                                    <p:anim calcmode="lin" valueType="num">
                                      <p:cBhvr>
                                        <p:cTn id="108" dur="498" tmFilter="0.0,0.0; 0.25,0.07; 0.50,0.2; 0.75,0.467; 1.0,1.0">
                                          <p:stCondLst>
                                            <p:cond delay="0"/>
                                          </p:stCondLst>
                                        </p:cTn>
                                        <p:tgtEl>
                                          <p:spTgt spid="35"/>
                                        </p:tgtEl>
                                        <p:attrNameLst>
                                          <p:attrName>ppt_y</p:attrName>
                                        </p:attrNameLst>
                                      </p:cBhvr>
                                      <p:tavLst>
                                        <p:tav tm="0" fmla="#ppt_y-sin(pi*$)/3">
                                          <p:val>
                                            <p:fltVal val="0.5"/>
                                          </p:val>
                                        </p:tav>
                                        <p:tav tm="100000">
                                          <p:val>
                                            <p:fltVal val="1"/>
                                          </p:val>
                                        </p:tav>
                                      </p:tavLst>
                                    </p:anim>
                                    <p:anim calcmode="lin" valueType="num">
                                      <p:cBhvr>
                                        <p:cTn id="109" dur="498" tmFilter="0, 0; 0.125,0.2665; 0.25,0.4; 0.375,0.465; 0.5,0.5;  0.625,0.535; 0.75,0.6; 0.875,0.7335; 1,1">
                                          <p:stCondLst>
                                            <p:cond delay="498"/>
                                          </p:stCondLst>
                                        </p:cTn>
                                        <p:tgtEl>
                                          <p:spTgt spid="35"/>
                                        </p:tgtEl>
                                        <p:attrNameLst>
                                          <p:attrName>ppt_y</p:attrName>
                                        </p:attrNameLst>
                                      </p:cBhvr>
                                      <p:tavLst>
                                        <p:tav tm="0" fmla="#ppt_y-sin(pi*$)/9">
                                          <p:val>
                                            <p:fltVal val="0"/>
                                          </p:val>
                                        </p:tav>
                                        <p:tav tm="100000">
                                          <p:val>
                                            <p:fltVal val="1"/>
                                          </p:val>
                                        </p:tav>
                                      </p:tavLst>
                                    </p:anim>
                                    <p:anim calcmode="lin" valueType="num">
                                      <p:cBhvr>
                                        <p:cTn id="110" dur="249" tmFilter="0, 0; 0.125,0.2665; 0.25,0.4; 0.375,0.465; 0.5,0.5;  0.625,0.535; 0.75,0.6; 0.875,0.7335; 1,1">
                                          <p:stCondLst>
                                            <p:cond delay="993"/>
                                          </p:stCondLst>
                                        </p:cTn>
                                        <p:tgtEl>
                                          <p:spTgt spid="35"/>
                                        </p:tgtEl>
                                        <p:attrNameLst>
                                          <p:attrName>ppt_y</p:attrName>
                                        </p:attrNameLst>
                                      </p:cBhvr>
                                      <p:tavLst>
                                        <p:tav tm="0" fmla="#ppt_y-sin(pi*$)/27">
                                          <p:val>
                                            <p:fltVal val="0"/>
                                          </p:val>
                                        </p:tav>
                                        <p:tav tm="100000">
                                          <p:val>
                                            <p:fltVal val="1"/>
                                          </p:val>
                                        </p:tav>
                                      </p:tavLst>
                                    </p:anim>
                                    <p:anim calcmode="lin" valueType="num">
                                      <p:cBhvr>
                                        <p:cTn id="111" dur="123" tmFilter="0, 0; 0.125,0.2665; 0.25,0.4; 0.375,0.465; 0.5,0.5;  0.625,0.535; 0.75,0.6; 0.875,0.7335; 1,1">
                                          <p:stCondLst>
                                            <p:cond delay="1242"/>
                                          </p:stCondLst>
                                        </p:cTn>
                                        <p:tgtEl>
                                          <p:spTgt spid="35"/>
                                        </p:tgtEl>
                                        <p:attrNameLst>
                                          <p:attrName>ppt_y</p:attrName>
                                        </p:attrNameLst>
                                      </p:cBhvr>
                                      <p:tavLst>
                                        <p:tav tm="0" fmla="#ppt_y-sin(pi*$)/81">
                                          <p:val>
                                            <p:fltVal val="0"/>
                                          </p:val>
                                        </p:tav>
                                        <p:tav tm="100000">
                                          <p:val>
                                            <p:fltVal val="1"/>
                                          </p:val>
                                        </p:tav>
                                      </p:tavLst>
                                    </p:anim>
                                    <p:animScale>
                                      <p:cBhvr>
                                        <p:cTn id="112" dur="20">
                                          <p:stCondLst>
                                            <p:cond delay="487"/>
                                          </p:stCondLst>
                                        </p:cTn>
                                        <p:tgtEl>
                                          <p:spTgt spid="35"/>
                                        </p:tgtEl>
                                      </p:cBhvr>
                                      <p:to x="100000" y="60000"/>
                                    </p:animScale>
                                    <p:animScale>
                                      <p:cBhvr>
                                        <p:cTn id="113" dur="124" decel="50000">
                                          <p:stCondLst>
                                            <p:cond delay="507"/>
                                          </p:stCondLst>
                                        </p:cTn>
                                        <p:tgtEl>
                                          <p:spTgt spid="35"/>
                                        </p:tgtEl>
                                      </p:cBhvr>
                                      <p:to x="100000" y="100000"/>
                                    </p:animScale>
                                    <p:animScale>
                                      <p:cBhvr>
                                        <p:cTn id="114" dur="20">
                                          <p:stCondLst>
                                            <p:cond delay="984"/>
                                          </p:stCondLst>
                                        </p:cTn>
                                        <p:tgtEl>
                                          <p:spTgt spid="35"/>
                                        </p:tgtEl>
                                      </p:cBhvr>
                                      <p:to x="100000" y="80000"/>
                                    </p:animScale>
                                    <p:animScale>
                                      <p:cBhvr>
                                        <p:cTn id="115" dur="124" decel="50000">
                                          <p:stCondLst>
                                            <p:cond delay="1004"/>
                                          </p:stCondLst>
                                        </p:cTn>
                                        <p:tgtEl>
                                          <p:spTgt spid="35"/>
                                        </p:tgtEl>
                                      </p:cBhvr>
                                      <p:to x="100000" y="100000"/>
                                    </p:animScale>
                                    <p:animScale>
                                      <p:cBhvr>
                                        <p:cTn id="116" dur="20">
                                          <p:stCondLst>
                                            <p:cond delay="1231"/>
                                          </p:stCondLst>
                                        </p:cTn>
                                        <p:tgtEl>
                                          <p:spTgt spid="35"/>
                                        </p:tgtEl>
                                      </p:cBhvr>
                                      <p:to x="100000" y="90000"/>
                                    </p:animScale>
                                    <p:animScale>
                                      <p:cBhvr>
                                        <p:cTn id="117" dur="124" decel="50000">
                                          <p:stCondLst>
                                            <p:cond delay="1251"/>
                                          </p:stCondLst>
                                        </p:cTn>
                                        <p:tgtEl>
                                          <p:spTgt spid="35"/>
                                        </p:tgtEl>
                                      </p:cBhvr>
                                      <p:to x="100000" y="100000"/>
                                    </p:animScale>
                                    <p:animScale>
                                      <p:cBhvr>
                                        <p:cTn id="118" dur="20">
                                          <p:stCondLst>
                                            <p:cond delay="1356"/>
                                          </p:stCondLst>
                                        </p:cTn>
                                        <p:tgtEl>
                                          <p:spTgt spid="35"/>
                                        </p:tgtEl>
                                      </p:cBhvr>
                                      <p:to x="100000" y="95000"/>
                                    </p:animScale>
                                    <p:animScale>
                                      <p:cBhvr>
                                        <p:cTn id="119" dur="124" decel="50000">
                                          <p:stCondLst>
                                            <p:cond delay="1376"/>
                                          </p:stCondLst>
                                        </p:cTn>
                                        <p:tgtEl>
                                          <p:spTgt spid="35"/>
                                        </p:tgtEl>
                                      </p:cBhvr>
                                      <p:to x="100000" y="100000"/>
                                    </p:animScale>
                                  </p:childTnLst>
                                </p:cTn>
                              </p:par>
                              <p:par>
                                <p:cTn id="120" presetID="22" presetClass="entr" presetSubtype="4" fill="hold" grpId="0" nodeType="withEffect">
                                  <p:stCondLst>
                                    <p:cond delay="12000"/>
                                  </p:stCondLst>
                                  <p:childTnLst>
                                    <p:set>
                                      <p:cBhvr>
                                        <p:cTn id="121" dur="1" fill="hold">
                                          <p:stCondLst>
                                            <p:cond delay="0"/>
                                          </p:stCondLst>
                                        </p:cTn>
                                        <p:tgtEl>
                                          <p:spTgt spid="47"/>
                                        </p:tgtEl>
                                        <p:attrNameLst>
                                          <p:attrName>style.visibility</p:attrName>
                                        </p:attrNameLst>
                                      </p:cBhvr>
                                      <p:to>
                                        <p:strVal val="visible"/>
                                      </p:to>
                                    </p:set>
                                    <p:animEffect transition="in" filter="wipe(down)">
                                      <p:cBhvr>
                                        <p:cTn id="122"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P spid="17" grpId="0" animBg="1"/>
      <p:bldP spid="32" grpId="0" animBg="1"/>
      <p:bldP spid="33" grpId="0" animBg="1"/>
      <p:bldP spid="34" grpId="0" animBg="1"/>
      <p:bldP spid="35" grpId="0" animBg="1"/>
      <p:bldP spid="48" grpId="0"/>
      <p:bldP spid="52" grpId="0"/>
      <p:bldP spid="46" grpId="0"/>
      <p:bldP spid="47" grpId="0"/>
      <p:bldP spid="53" grpId="0"/>
      <p:bldP spid="54" grpId="0"/>
      <p:bldP spid="5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 name="Group 6"/>
          <p:cNvGrpSpPr>
            <a:grpSpLocks noChangeAspect="1"/>
          </p:cNvGrpSpPr>
          <p:nvPr/>
        </p:nvGrpSpPr>
        <p:grpSpPr bwMode="auto">
          <a:xfrm>
            <a:off x="6794039" y="1657314"/>
            <a:ext cx="3830126" cy="2956733"/>
            <a:chOff x="1098" y="382"/>
            <a:chExt cx="3591" cy="2447"/>
          </a:xfrm>
          <a:solidFill>
            <a:schemeClr val="accent3"/>
          </a:solidFill>
        </p:grpSpPr>
        <p:sp>
          <p:nvSpPr>
            <p:cNvPr id="31" name="Freeform 7"/>
            <p:cNvSpPr/>
            <p:nvPr/>
          </p:nvSpPr>
          <p:spPr bwMode="auto">
            <a:xfrm>
              <a:off x="3278" y="1267"/>
              <a:ext cx="139" cy="189"/>
            </a:xfrm>
            <a:custGeom>
              <a:avLst/>
              <a:gdLst>
                <a:gd name="T0" fmla="*/ 23 w 59"/>
                <a:gd name="T1" fmla="*/ 26 h 80"/>
                <a:gd name="T2" fmla="*/ 11 w 59"/>
                <a:gd name="T3" fmla="*/ 72 h 80"/>
                <a:gd name="T4" fmla="*/ 35 w 59"/>
                <a:gd name="T5" fmla="*/ 52 h 80"/>
                <a:gd name="T6" fmla="*/ 55 w 59"/>
                <a:gd name="T7" fmla="*/ 15 h 80"/>
                <a:gd name="T8" fmla="*/ 23 w 59"/>
                <a:gd name="T9" fmla="*/ 26 h 80"/>
              </a:gdLst>
              <a:ahLst/>
              <a:cxnLst>
                <a:cxn ang="0">
                  <a:pos x="T0" y="T1"/>
                </a:cxn>
                <a:cxn ang="0">
                  <a:pos x="T2" y="T3"/>
                </a:cxn>
                <a:cxn ang="0">
                  <a:pos x="T4" y="T5"/>
                </a:cxn>
                <a:cxn ang="0">
                  <a:pos x="T6" y="T7"/>
                </a:cxn>
                <a:cxn ang="0">
                  <a:pos x="T8" y="T9"/>
                </a:cxn>
              </a:cxnLst>
              <a:rect l="0" t="0" r="r" b="b"/>
              <a:pathLst>
                <a:path w="59" h="80">
                  <a:moveTo>
                    <a:pt x="23" y="26"/>
                  </a:moveTo>
                  <a:cubicBezTo>
                    <a:pt x="0" y="44"/>
                    <a:pt x="11" y="72"/>
                    <a:pt x="11" y="72"/>
                  </a:cubicBezTo>
                  <a:cubicBezTo>
                    <a:pt x="26" y="80"/>
                    <a:pt x="46" y="75"/>
                    <a:pt x="35" y="52"/>
                  </a:cubicBezTo>
                  <a:cubicBezTo>
                    <a:pt x="24" y="30"/>
                    <a:pt x="51" y="30"/>
                    <a:pt x="55" y="15"/>
                  </a:cubicBezTo>
                  <a:cubicBezTo>
                    <a:pt x="59" y="0"/>
                    <a:pt x="46" y="7"/>
                    <a:pt x="23"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32" name="Freeform 8"/>
            <p:cNvSpPr/>
            <p:nvPr/>
          </p:nvSpPr>
          <p:spPr bwMode="auto">
            <a:xfrm>
              <a:off x="3351" y="1718"/>
              <a:ext cx="102" cy="206"/>
            </a:xfrm>
            <a:custGeom>
              <a:avLst/>
              <a:gdLst>
                <a:gd name="T0" fmla="*/ 15 w 43"/>
                <a:gd name="T1" fmla="*/ 72 h 87"/>
                <a:gd name="T2" fmla="*/ 36 w 43"/>
                <a:gd name="T3" fmla="*/ 55 h 87"/>
                <a:gd name="T4" fmla="*/ 13 w 43"/>
                <a:gd name="T5" fmla="*/ 3 h 87"/>
                <a:gd name="T6" fmla="*/ 16 w 43"/>
                <a:gd name="T7" fmla="*/ 27 h 87"/>
                <a:gd name="T8" fmla="*/ 15 w 43"/>
                <a:gd name="T9" fmla="*/ 72 h 87"/>
              </a:gdLst>
              <a:ahLst/>
              <a:cxnLst>
                <a:cxn ang="0">
                  <a:pos x="T0" y="T1"/>
                </a:cxn>
                <a:cxn ang="0">
                  <a:pos x="T2" y="T3"/>
                </a:cxn>
                <a:cxn ang="0">
                  <a:pos x="T4" y="T5"/>
                </a:cxn>
                <a:cxn ang="0">
                  <a:pos x="T6" y="T7"/>
                </a:cxn>
                <a:cxn ang="0">
                  <a:pos x="T8" y="T9"/>
                </a:cxn>
              </a:cxnLst>
              <a:rect l="0" t="0" r="r" b="b"/>
              <a:pathLst>
                <a:path w="43" h="87">
                  <a:moveTo>
                    <a:pt x="15" y="72"/>
                  </a:moveTo>
                  <a:cubicBezTo>
                    <a:pt x="25" y="87"/>
                    <a:pt x="29" y="72"/>
                    <a:pt x="36" y="55"/>
                  </a:cubicBezTo>
                  <a:cubicBezTo>
                    <a:pt x="43" y="37"/>
                    <a:pt x="27" y="0"/>
                    <a:pt x="13" y="3"/>
                  </a:cubicBezTo>
                  <a:cubicBezTo>
                    <a:pt x="0" y="5"/>
                    <a:pt x="16" y="27"/>
                    <a:pt x="16" y="27"/>
                  </a:cubicBezTo>
                  <a:cubicBezTo>
                    <a:pt x="19" y="51"/>
                    <a:pt x="4" y="57"/>
                    <a:pt x="15" y="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33" name="Freeform 9"/>
            <p:cNvSpPr/>
            <p:nvPr/>
          </p:nvSpPr>
          <p:spPr bwMode="auto">
            <a:xfrm>
              <a:off x="3682" y="1928"/>
              <a:ext cx="227" cy="366"/>
            </a:xfrm>
            <a:custGeom>
              <a:avLst/>
              <a:gdLst>
                <a:gd name="T0" fmla="*/ 75 w 96"/>
                <a:gd name="T1" fmla="*/ 4 h 155"/>
                <a:gd name="T2" fmla="*/ 45 w 96"/>
                <a:gd name="T3" fmla="*/ 62 h 155"/>
                <a:gd name="T4" fmla="*/ 7 w 96"/>
                <a:gd name="T5" fmla="*/ 115 h 155"/>
                <a:gd name="T6" fmla="*/ 27 w 96"/>
                <a:gd name="T7" fmla="*/ 111 h 155"/>
                <a:gd name="T8" fmla="*/ 55 w 96"/>
                <a:gd name="T9" fmla="*/ 87 h 155"/>
                <a:gd name="T10" fmla="*/ 76 w 96"/>
                <a:gd name="T11" fmla="*/ 19 h 155"/>
                <a:gd name="T12" fmla="*/ 75 w 96"/>
                <a:gd name="T13" fmla="*/ 4 h 155"/>
              </a:gdLst>
              <a:ahLst/>
              <a:cxnLst>
                <a:cxn ang="0">
                  <a:pos x="T0" y="T1"/>
                </a:cxn>
                <a:cxn ang="0">
                  <a:pos x="T2" y="T3"/>
                </a:cxn>
                <a:cxn ang="0">
                  <a:pos x="T4" y="T5"/>
                </a:cxn>
                <a:cxn ang="0">
                  <a:pos x="T6" y="T7"/>
                </a:cxn>
                <a:cxn ang="0">
                  <a:pos x="T8" y="T9"/>
                </a:cxn>
                <a:cxn ang="0">
                  <a:pos x="T10" y="T11"/>
                </a:cxn>
                <a:cxn ang="0">
                  <a:pos x="T12" y="T13"/>
                </a:cxn>
              </a:cxnLst>
              <a:rect l="0" t="0" r="r" b="b"/>
              <a:pathLst>
                <a:path w="96" h="155">
                  <a:moveTo>
                    <a:pt x="75" y="4"/>
                  </a:moveTo>
                  <a:cubicBezTo>
                    <a:pt x="75" y="4"/>
                    <a:pt x="44" y="36"/>
                    <a:pt x="45" y="62"/>
                  </a:cubicBezTo>
                  <a:cubicBezTo>
                    <a:pt x="47" y="87"/>
                    <a:pt x="13" y="75"/>
                    <a:pt x="7" y="115"/>
                  </a:cubicBezTo>
                  <a:cubicBezTo>
                    <a:pt x="0" y="155"/>
                    <a:pt x="20" y="115"/>
                    <a:pt x="27" y="111"/>
                  </a:cubicBezTo>
                  <a:cubicBezTo>
                    <a:pt x="33" y="107"/>
                    <a:pt x="45" y="96"/>
                    <a:pt x="55" y="87"/>
                  </a:cubicBezTo>
                  <a:cubicBezTo>
                    <a:pt x="64" y="78"/>
                    <a:pt x="56" y="38"/>
                    <a:pt x="76" y="19"/>
                  </a:cubicBezTo>
                  <a:cubicBezTo>
                    <a:pt x="96" y="0"/>
                    <a:pt x="80" y="6"/>
                    <a:pt x="7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34" name="Freeform 33"/>
            <p:cNvSpPr/>
            <p:nvPr/>
          </p:nvSpPr>
          <p:spPr bwMode="auto">
            <a:xfrm>
              <a:off x="4202" y="1293"/>
              <a:ext cx="85" cy="264"/>
            </a:xfrm>
            <a:custGeom>
              <a:avLst/>
              <a:gdLst>
                <a:gd name="T0" fmla="*/ 17 w 36"/>
                <a:gd name="T1" fmla="*/ 112 h 112"/>
                <a:gd name="T2" fmla="*/ 24 w 36"/>
                <a:gd name="T3" fmla="*/ 21 h 112"/>
                <a:gd name="T4" fmla="*/ 15 w 36"/>
                <a:gd name="T5" fmla="*/ 23 h 112"/>
                <a:gd name="T6" fmla="*/ 17 w 36"/>
                <a:gd name="T7" fmla="*/ 112 h 112"/>
              </a:gdLst>
              <a:ahLst/>
              <a:cxnLst>
                <a:cxn ang="0">
                  <a:pos x="T0" y="T1"/>
                </a:cxn>
                <a:cxn ang="0">
                  <a:pos x="T2" y="T3"/>
                </a:cxn>
                <a:cxn ang="0">
                  <a:pos x="T4" y="T5"/>
                </a:cxn>
                <a:cxn ang="0">
                  <a:pos x="T6" y="T7"/>
                </a:cxn>
              </a:cxnLst>
              <a:rect l="0" t="0" r="r" b="b"/>
              <a:pathLst>
                <a:path w="36" h="112">
                  <a:moveTo>
                    <a:pt x="17" y="112"/>
                  </a:moveTo>
                  <a:cubicBezTo>
                    <a:pt x="35" y="112"/>
                    <a:pt x="36" y="43"/>
                    <a:pt x="24" y="21"/>
                  </a:cubicBezTo>
                  <a:cubicBezTo>
                    <a:pt x="12" y="0"/>
                    <a:pt x="15" y="23"/>
                    <a:pt x="15" y="23"/>
                  </a:cubicBezTo>
                  <a:cubicBezTo>
                    <a:pt x="15" y="23"/>
                    <a:pt x="0" y="112"/>
                    <a:pt x="17"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35" name="Freeform 34"/>
            <p:cNvSpPr/>
            <p:nvPr/>
          </p:nvSpPr>
          <p:spPr bwMode="auto">
            <a:xfrm>
              <a:off x="2454" y="2013"/>
              <a:ext cx="148" cy="218"/>
            </a:xfrm>
            <a:custGeom>
              <a:avLst/>
              <a:gdLst>
                <a:gd name="T0" fmla="*/ 44 w 63"/>
                <a:gd name="T1" fmla="*/ 88 h 92"/>
                <a:gd name="T2" fmla="*/ 32 w 63"/>
                <a:gd name="T3" fmla="*/ 46 h 92"/>
                <a:gd name="T4" fmla="*/ 16 w 63"/>
                <a:gd name="T5" fmla="*/ 2 h 92"/>
                <a:gd name="T6" fmla="*/ 11 w 63"/>
                <a:gd name="T7" fmla="*/ 43 h 92"/>
                <a:gd name="T8" fmla="*/ 44 w 63"/>
                <a:gd name="T9" fmla="*/ 88 h 92"/>
              </a:gdLst>
              <a:ahLst/>
              <a:cxnLst>
                <a:cxn ang="0">
                  <a:pos x="T0" y="T1"/>
                </a:cxn>
                <a:cxn ang="0">
                  <a:pos x="T2" y="T3"/>
                </a:cxn>
                <a:cxn ang="0">
                  <a:pos x="T4" y="T5"/>
                </a:cxn>
                <a:cxn ang="0">
                  <a:pos x="T6" y="T7"/>
                </a:cxn>
                <a:cxn ang="0">
                  <a:pos x="T8" y="T9"/>
                </a:cxn>
              </a:cxnLst>
              <a:rect l="0" t="0" r="r" b="b"/>
              <a:pathLst>
                <a:path w="63" h="92">
                  <a:moveTo>
                    <a:pt x="44" y="88"/>
                  </a:moveTo>
                  <a:cubicBezTo>
                    <a:pt x="63" y="92"/>
                    <a:pt x="39" y="63"/>
                    <a:pt x="32" y="46"/>
                  </a:cubicBezTo>
                  <a:cubicBezTo>
                    <a:pt x="25" y="28"/>
                    <a:pt x="32" y="0"/>
                    <a:pt x="16" y="2"/>
                  </a:cubicBezTo>
                  <a:cubicBezTo>
                    <a:pt x="0" y="3"/>
                    <a:pt x="11" y="43"/>
                    <a:pt x="11" y="43"/>
                  </a:cubicBezTo>
                  <a:cubicBezTo>
                    <a:pt x="11" y="58"/>
                    <a:pt x="25" y="84"/>
                    <a:pt x="44" y="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36" name="Freeform 35"/>
            <p:cNvSpPr>
              <a:spLocks noEditPoints="1"/>
            </p:cNvSpPr>
            <p:nvPr/>
          </p:nvSpPr>
          <p:spPr bwMode="auto">
            <a:xfrm>
              <a:off x="1098" y="382"/>
              <a:ext cx="3591" cy="2447"/>
            </a:xfrm>
            <a:custGeom>
              <a:avLst/>
              <a:gdLst>
                <a:gd name="T0" fmla="*/ 854 w 1520"/>
                <a:gd name="T1" fmla="*/ 28 h 1036"/>
                <a:gd name="T2" fmla="*/ 138 w 1520"/>
                <a:gd name="T3" fmla="*/ 342 h 1036"/>
                <a:gd name="T4" fmla="*/ 428 w 1520"/>
                <a:gd name="T5" fmla="*/ 980 h 1036"/>
                <a:gd name="T6" fmla="*/ 1364 w 1520"/>
                <a:gd name="T7" fmla="*/ 818 h 1036"/>
                <a:gd name="T8" fmla="*/ 1145 w 1520"/>
                <a:gd name="T9" fmla="*/ 152 h 1036"/>
                <a:gd name="T10" fmla="*/ 958 w 1520"/>
                <a:gd name="T11" fmla="*/ 314 h 1036"/>
                <a:gd name="T12" fmla="*/ 751 w 1520"/>
                <a:gd name="T13" fmla="*/ 329 h 1036"/>
                <a:gd name="T14" fmla="*/ 869 w 1520"/>
                <a:gd name="T15" fmla="*/ 128 h 1036"/>
                <a:gd name="T16" fmla="*/ 778 w 1520"/>
                <a:gd name="T17" fmla="*/ 178 h 1036"/>
                <a:gd name="T18" fmla="*/ 751 w 1520"/>
                <a:gd name="T19" fmla="*/ 386 h 1036"/>
                <a:gd name="T20" fmla="*/ 547 w 1520"/>
                <a:gd name="T21" fmla="*/ 309 h 1036"/>
                <a:gd name="T22" fmla="*/ 603 w 1520"/>
                <a:gd name="T23" fmla="*/ 145 h 1036"/>
                <a:gd name="T24" fmla="*/ 687 w 1520"/>
                <a:gd name="T25" fmla="*/ 521 h 1036"/>
                <a:gd name="T26" fmla="*/ 206 w 1520"/>
                <a:gd name="T27" fmla="*/ 510 h 1036"/>
                <a:gd name="T28" fmla="*/ 427 w 1520"/>
                <a:gd name="T29" fmla="*/ 612 h 1036"/>
                <a:gd name="T30" fmla="*/ 366 w 1520"/>
                <a:gd name="T31" fmla="*/ 508 h 1036"/>
                <a:gd name="T32" fmla="*/ 269 w 1520"/>
                <a:gd name="T33" fmla="*/ 418 h 1036"/>
                <a:gd name="T34" fmla="*/ 333 w 1520"/>
                <a:gd name="T35" fmla="*/ 390 h 1036"/>
                <a:gd name="T36" fmla="*/ 462 w 1520"/>
                <a:gd name="T37" fmla="*/ 530 h 1036"/>
                <a:gd name="T38" fmla="*/ 373 w 1520"/>
                <a:gd name="T39" fmla="*/ 229 h 1036"/>
                <a:gd name="T40" fmla="*/ 571 w 1520"/>
                <a:gd name="T41" fmla="*/ 629 h 1036"/>
                <a:gd name="T42" fmla="*/ 675 w 1520"/>
                <a:gd name="T43" fmla="*/ 78 h 1036"/>
                <a:gd name="T44" fmla="*/ 459 w 1520"/>
                <a:gd name="T45" fmla="*/ 209 h 1036"/>
                <a:gd name="T46" fmla="*/ 462 w 1520"/>
                <a:gd name="T47" fmla="*/ 125 h 1036"/>
                <a:gd name="T48" fmla="*/ 149 w 1520"/>
                <a:gd name="T49" fmla="*/ 401 h 1036"/>
                <a:gd name="T50" fmla="*/ 86 w 1520"/>
                <a:gd name="T51" fmla="*/ 488 h 1036"/>
                <a:gd name="T52" fmla="*/ 131 w 1520"/>
                <a:gd name="T53" fmla="*/ 493 h 1036"/>
                <a:gd name="T54" fmla="*/ 189 w 1520"/>
                <a:gd name="T55" fmla="*/ 593 h 1036"/>
                <a:gd name="T56" fmla="*/ 123 w 1520"/>
                <a:gd name="T57" fmla="*/ 784 h 1036"/>
                <a:gd name="T58" fmla="*/ 349 w 1520"/>
                <a:gd name="T59" fmla="*/ 874 h 1036"/>
                <a:gd name="T60" fmla="*/ 422 w 1520"/>
                <a:gd name="T61" fmla="*/ 682 h 1036"/>
                <a:gd name="T62" fmla="*/ 290 w 1520"/>
                <a:gd name="T63" fmla="*/ 801 h 1036"/>
                <a:gd name="T64" fmla="*/ 816 w 1520"/>
                <a:gd name="T65" fmla="*/ 854 h 1036"/>
                <a:gd name="T66" fmla="*/ 845 w 1520"/>
                <a:gd name="T67" fmla="*/ 915 h 1036"/>
                <a:gd name="T68" fmla="*/ 701 w 1520"/>
                <a:gd name="T69" fmla="*/ 949 h 1036"/>
                <a:gd name="T70" fmla="*/ 585 w 1520"/>
                <a:gd name="T71" fmla="*/ 686 h 1036"/>
                <a:gd name="T72" fmla="*/ 911 w 1520"/>
                <a:gd name="T73" fmla="*/ 661 h 1036"/>
                <a:gd name="T74" fmla="*/ 992 w 1520"/>
                <a:gd name="T75" fmla="*/ 513 h 1036"/>
                <a:gd name="T76" fmla="*/ 1033 w 1520"/>
                <a:gd name="T77" fmla="*/ 257 h 1036"/>
                <a:gd name="T78" fmla="*/ 864 w 1520"/>
                <a:gd name="T79" fmla="*/ 436 h 1036"/>
                <a:gd name="T80" fmla="*/ 1067 w 1520"/>
                <a:gd name="T81" fmla="*/ 218 h 1036"/>
                <a:gd name="T82" fmla="*/ 1199 w 1520"/>
                <a:gd name="T83" fmla="*/ 206 h 1036"/>
                <a:gd name="T84" fmla="*/ 1144 w 1520"/>
                <a:gd name="T85" fmla="*/ 457 h 1036"/>
                <a:gd name="T86" fmla="*/ 1228 w 1520"/>
                <a:gd name="T87" fmla="*/ 279 h 1036"/>
                <a:gd name="T88" fmla="*/ 1364 w 1520"/>
                <a:gd name="T89" fmla="*/ 436 h 1036"/>
                <a:gd name="T90" fmla="*/ 1190 w 1520"/>
                <a:gd name="T91" fmla="*/ 594 h 1036"/>
                <a:gd name="T92" fmla="*/ 1034 w 1520"/>
                <a:gd name="T93" fmla="*/ 503 h 1036"/>
                <a:gd name="T94" fmla="*/ 823 w 1520"/>
                <a:gd name="T95" fmla="*/ 662 h 1036"/>
                <a:gd name="T96" fmla="*/ 624 w 1520"/>
                <a:gd name="T97" fmla="*/ 789 h 1036"/>
                <a:gd name="T98" fmla="*/ 598 w 1520"/>
                <a:gd name="T99" fmla="*/ 826 h 1036"/>
                <a:gd name="T100" fmla="*/ 1001 w 1520"/>
                <a:gd name="T101" fmla="*/ 908 h 1036"/>
                <a:gd name="T102" fmla="*/ 1087 w 1520"/>
                <a:gd name="T103" fmla="*/ 727 h 1036"/>
                <a:gd name="T104" fmla="*/ 1182 w 1520"/>
                <a:gd name="T105" fmla="*/ 831 h 1036"/>
                <a:gd name="T106" fmla="*/ 1218 w 1520"/>
                <a:gd name="T107" fmla="*/ 680 h 1036"/>
                <a:gd name="T108" fmla="*/ 1335 w 1520"/>
                <a:gd name="T109" fmla="*/ 630 h 1036"/>
                <a:gd name="T110" fmla="*/ 1277 w 1520"/>
                <a:gd name="T111" fmla="*/ 557 h 1036"/>
                <a:gd name="T112" fmla="*/ 1397 w 1520"/>
                <a:gd name="T113" fmla="*/ 573 h 1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20" h="1036">
                  <a:moveTo>
                    <a:pt x="1466" y="492"/>
                  </a:moveTo>
                  <a:cubicBezTo>
                    <a:pt x="1440" y="372"/>
                    <a:pt x="1384" y="352"/>
                    <a:pt x="1384" y="352"/>
                  </a:cubicBezTo>
                  <a:cubicBezTo>
                    <a:pt x="1330" y="248"/>
                    <a:pt x="1290" y="236"/>
                    <a:pt x="1262" y="198"/>
                  </a:cubicBezTo>
                  <a:cubicBezTo>
                    <a:pt x="1234" y="160"/>
                    <a:pt x="1200" y="118"/>
                    <a:pt x="1156" y="112"/>
                  </a:cubicBezTo>
                  <a:cubicBezTo>
                    <a:pt x="1112" y="106"/>
                    <a:pt x="1104" y="78"/>
                    <a:pt x="1068" y="62"/>
                  </a:cubicBezTo>
                  <a:cubicBezTo>
                    <a:pt x="1032" y="46"/>
                    <a:pt x="966" y="38"/>
                    <a:pt x="966" y="38"/>
                  </a:cubicBezTo>
                  <a:cubicBezTo>
                    <a:pt x="914" y="0"/>
                    <a:pt x="854" y="28"/>
                    <a:pt x="854" y="28"/>
                  </a:cubicBezTo>
                  <a:cubicBezTo>
                    <a:pt x="746" y="8"/>
                    <a:pt x="744" y="50"/>
                    <a:pt x="714" y="54"/>
                  </a:cubicBezTo>
                  <a:cubicBezTo>
                    <a:pt x="684" y="58"/>
                    <a:pt x="664" y="26"/>
                    <a:pt x="618" y="38"/>
                  </a:cubicBezTo>
                  <a:cubicBezTo>
                    <a:pt x="572" y="50"/>
                    <a:pt x="520" y="86"/>
                    <a:pt x="520" y="86"/>
                  </a:cubicBezTo>
                  <a:cubicBezTo>
                    <a:pt x="416" y="84"/>
                    <a:pt x="446" y="132"/>
                    <a:pt x="410" y="132"/>
                  </a:cubicBezTo>
                  <a:cubicBezTo>
                    <a:pt x="374" y="132"/>
                    <a:pt x="294" y="156"/>
                    <a:pt x="276" y="194"/>
                  </a:cubicBezTo>
                  <a:cubicBezTo>
                    <a:pt x="258" y="232"/>
                    <a:pt x="236" y="212"/>
                    <a:pt x="192" y="260"/>
                  </a:cubicBezTo>
                  <a:cubicBezTo>
                    <a:pt x="148" y="308"/>
                    <a:pt x="138" y="342"/>
                    <a:pt x="138" y="342"/>
                  </a:cubicBezTo>
                  <a:cubicBezTo>
                    <a:pt x="130" y="372"/>
                    <a:pt x="108" y="384"/>
                    <a:pt x="108" y="384"/>
                  </a:cubicBezTo>
                  <a:cubicBezTo>
                    <a:pt x="44" y="458"/>
                    <a:pt x="48" y="536"/>
                    <a:pt x="48" y="536"/>
                  </a:cubicBezTo>
                  <a:cubicBezTo>
                    <a:pt x="0" y="586"/>
                    <a:pt x="24" y="644"/>
                    <a:pt x="24" y="644"/>
                  </a:cubicBezTo>
                  <a:cubicBezTo>
                    <a:pt x="54" y="690"/>
                    <a:pt x="52" y="738"/>
                    <a:pt x="52" y="738"/>
                  </a:cubicBezTo>
                  <a:cubicBezTo>
                    <a:pt x="104" y="894"/>
                    <a:pt x="272" y="890"/>
                    <a:pt x="300" y="900"/>
                  </a:cubicBezTo>
                  <a:cubicBezTo>
                    <a:pt x="328" y="910"/>
                    <a:pt x="374" y="910"/>
                    <a:pt x="374" y="910"/>
                  </a:cubicBezTo>
                  <a:cubicBezTo>
                    <a:pt x="390" y="946"/>
                    <a:pt x="428" y="980"/>
                    <a:pt x="428" y="980"/>
                  </a:cubicBezTo>
                  <a:cubicBezTo>
                    <a:pt x="462" y="980"/>
                    <a:pt x="604" y="1036"/>
                    <a:pt x="646" y="1036"/>
                  </a:cubicBezTo>
                  <a:cubicBezTo>
                    <a:pt x="688" y="1036"/>
                    <a:pt x="748" y="1012"/>
                    <a:pt x="748" y="1012"/>
                  </a:cubicBezTo>
                  <a:cubicBezTo>
                    <a:pt x="902" y="1020"/>
                    <a:pt x="966" y="952"/>
                    <a:pt x="966" y="952"/>
                  </a:cubicBezTo>
                  <a:cubicBezTo>
                    <a:pt x="1060" y="964"/>
                    <a:pt x="1042" y="928"/>
                    <a:pt x="1076" y="928"/>
                  </a:cubicBezTo>
                  <a:cubicBezTo>
                    <a:pt x="1110" y="928"/>
                    <a:pt x="1164" y="914"/>
                    <a:pt x="1182" y="890"/>
                  </a:cubicBezTo>
                  <a:cubicBezTo>
                    <a:pt x="1200" y="866"/>
                    <a:pt x="1224" y="864"/>
                    <a:pt x="1254" y="844"/>
                  </a:cubicBezTo>
                  <a:cubicBezTo>
                    <a:pt x="1284" y="824"/>
                    <a:pt x="1320" y="798"/>
                    <a:pt x="1364" y="818"/>
                  </a:cubicBezTo>
                  <a:cubicBezTo>
                    <a:pt x="1408" y="838"/>
                    <a:pt x="1430" y="820"/>
                    <a:pt x="1430" y="820"/>
                  </a:cubicBezTo>
                  <a:cubicBezTo>
                    <a:pt x="1520" y="718"/>
                    <a:pt x="1492" y="612"/>
                    <a:pt x="1466" y="492"/>
                  </a:cubicBezTo>
                  <a:close/>
                  <a:moveTo>
                    <a:pt x="977" y="94"/>
                  </a:moveTo>
                  <a:cubicBezTo>
                    <a:pt x="977" y="94"/>
                    <a:pt x="958" y="70"/>
                    <a:pt x="1006" y="81"/>
                  </a:cubicBezTo>
                  <a:cubicBezTo>
                    <a:pt x="1054" y="92"/>
                    <a:pt x="1071" y="104"/>
                    <a:pt x="1102" y="125"/>
                  </a:cubicBezTo>
                  <a:cubicBezTo>
                    <a:pt x="1133" y="146"/>
                    <a:pt x="1150" y="140"/>
                    <a:pt x="1157" y="140"/>
                  </a:cubicBezTo>
                  <a:cubicBezTo>
                    <a:pt x="1163" y="140"/>
                    <a:pt x="1161" y="150"/>
                    <a:pt x="1145" y="152"/>
                  </a:cubicBezTo>
                  <a:cubicBezTo>
                    <a:pt x="1129" y="153"/>
                    <a:pt x="1109" y="158"/>
                    <a:pt x="1073" y="130"/>
                  </a:cubicBezTo>
                  <a:cubicBezTo>
                    <a:pt x="1037" y="102"/>
                    <a:pt x="1015" y="120"/>
                    <a:pt x="1009" y="136"/>
                  </a:cubicBezTo>
                  <a:cubicBezTo>
                    <a:pt x="1002" y="152"/>
                    <a:pt x="1010" y="182"/>
                    <a:pt x="991" y="182"/>
                  </a:cubicBezTo>
                  <a:cubicBezTo>
                    <a:pt x="973" y="182"/>
                    <a:pt x="963" y="177"/>
                    <a:pt x="979" y="154"/>
                  </a:cubicBezTo>
                  <a:cubicBezTo>
                    <a:pt x="979" y="154"/>
                    <a:pt x="989" y="122"/>
                    <a:pt x="977" y="94"/>
                  </a:cubicBezTo>
                  <a:close/>
                  <a:moveTo>
                    <a:pt x="971" y="290"/>
                  </a:moveTo>
                  <a:cubicBezTo>
                    <a:pt x="982" y="298"/>
                    <a:pt x="958" y="314"/>
                    <a:pt x="958" y="314"/>
                  </a:cubicBezTo>
                  <a:cubicBezTo>
                    <a:pt x="941" y="317"/>
                    <a:pt x="934" y="318"/>
                    <a:pt x="909" y="342"/>
                  </a:cubicBezTo>
                  <a:cubicBezTo>
                    <a:pt x="883" y="366"/>
                    <a:pt x="855" y="354"/>
                    <a:pt x="843" y="336"/>
                  </a:cubicBezTo>
                  <a:cubicBezTo>
                    <a:pt x="831" y="317"/>
                    <a:pt x="823" y="320"/>
                    <a:pt x="823" y="320"/>
                  </a:cubicBezTo>
                  <a:cubicBezTo>
                    <a:pt x="810" y="328"/>
                    <a:pt x="833" y="349"/>
                    <a:pt x="833" y="349"/>
                  </a:cubicBezTo>
                  <a:cubicBezTo>
                    <a:pt x="842" y="356"/>
                    <a:pt x="857" y="358"/>
                    <a:pt x="857" y="398"/>
                  </a:cubicBezTo>
                  <a:cubicBezTo>
                    <a:pt x="857" y="438"/>
                    <a:pt x="795" y="482"/>
                    <a:pt x="787" y="428"/>
                  </a:cubicBezTo>
                  <a:cubicBezTo>
                    <a:pt x="779" y="373"/>
                    <a:pt x="757" y="373"/>
                    <a:pt x="751" y="329"/>
                  </a:cubicBezTo>
                  <a:cubicBezTo>
                    <a:pt x="746" y="285"/>
                    <a:pt x="787" y="200"/>
                    <a:pt x="843" y="181"/>
                  </a:cubicBezTo>
                  <a:cubicBezTo>
                    <a:pt x="899" y="162"/>
                    <a:pt x="979" y="189"/>
                    <a:pt x="963" y="208"/>
                  </a:cubicBezTo>
                  <a:cubicBezTo>
                    <a:pt x="947" y="226"/>
                    <a:pt x="961" y="282"/>
                    <a:pt x="971" y="290"/>
                  </a:cubicBezTo>
                  <a:close/>
                  <a:moveTo>
                    <a:pt x="711" y="110"/>
                  </a:moveTo>
                  <a:cubicBezTo>
                    <a:pt x="735" y="96"/>
                    <a:pt x="750" y="44"/>
                    <a:pt x="837" y="61"/>
                  </a:cubicBezTo>
                  <a:cubicBezTo>
                    <a:pt x="837" y="61"/>
                    <a:pt x="871" y="69"/>
                    <a:pt x="862" y="101"/>
                  </a:cubicBezTo>
                  <a:cubicBezTo>
                    <a:pt x="862" y="101"/>
                    <a:pt x="846" y="128"/>
                    <a:pt x="869" y="128"/>
                  </a:cubicBezTo>
                  <a:cubicBezTo>
                    <a:pt x="891" y="128"/>
                    <a:pt x="910" y="98"/>
                    <a:pt x="890" y="73"/>
                  </a:cubicBezTo>
                  <a:cubicBezTo>
                    <a:pt x="890" y="73"/>
                    <a:pt x="875" y="53"/>
                    <a:pt x="906" y="54"/>
                  </a:cubicBezTo>
                  <a:cubicBezTo>
                    <a:pt x="937" y="56"/>
                    <a:pt x="961" y="85"/>
                    <a:pt x="961" y="128"/>
                  </a:cubicBezTo>
                  <a:cubicBezTo>
                    <a:pt x="961" y="128"/>
                    <a:pt x="971" y="166"/>
                    <a:pt x="926" y="148"/>
                  </a:cubicBezTo>
                  <a:cubicBezTo>
                    <a:pt x="926" y="148"/>
                    <a:pt x="877" y="132"/>
                    <a:pt x="847" y="150"/>
                  </a:cubicBezTo>
                  <a:cubicBezTo>
                    <a:pt x="818" y="169"/>
                    <a:pt x="797" y="169"/>
                    <a:pt x="771" y="162"/>
                  </a:cubicBezTo>
                  <a:cubicBezTo>
                    <a:pt x="771" y="162"/>
                    <a:pt x="759" y="174"/>
                    <a:pt x="778" y="178"/>
                  </a:cubicBezTo>
                  <a:cubicBezTo>
                    <a:pt x="778" y="178"/>
                    <a:pt x="809" y="192"/>
                    <a:pt x="791" y="196"/>
                  </a:cubicBezTo>
                  <a:cubicBezTo>
                    <a:pt x="774" y="200"/>
                    <a:pt x="750" y="205"/>
                    <a:pt x="758" y="250"/>
                  </a:cubicBezTo>
                  <a:cubicBezTo>
                    <a:pt x="758" y="250"/>
                    <a:pt x="742" y="266"/>
                    <a:pt x="729" y="234"/>
                  </a:cubicBezTo>
                  <a:cubicBezTo>
                    <a:pt x="729" y="234"/>
                    <a:pt x="727" y="216"/>
                    <a:pt x="719" y="209"/>
                  </a:cubicBezTo>
                  <a:cubicBezTo>
                    <a:pt x="711" y="202"/>
                    <a:pt x="701" y="217"/>
                    <a:pt x="711" y="241"/>
                  </a:cubicBezTo>
                  <a:cubicBezTo>
                    <a:pt x="722" y="265"/>
                    <a:pt x="731" y="268"/>
                    <a:pt x="730" y="294"/>
                  </a:cubicBezTo>
                  <a:cubicBezTo>
                    <a:pt x="729" y="321"/>
                    <a:pt x="734" y="358"/>
                    <a:pt x="751" y="386"/>
                  </a:cubicBezTo>
                  <a:cubicBezTo>
                    <a:pt x="769" y="414"/>
                    <a:pt x="761" y="432"/>
                    <a:pt x="767" y="442"/>
                  </a:cubicBezTo>
                  <a:cubicBezTo>
                    <a:pt x="774" y="453"/>
                    <a:pt x="814" y="478"/>
                    <a:pt x="806" y="510"/>
                  </a:cubicBezTo>
                  <a:cubicBezTo>
                    <a:pt x="798" y="542"/>
                    <a:pt x="783" y="573"/>
                    <a:pt x="742" y="573"/>
                  </a:cubicBezTo>
                  <a:cubicBezTo>
                    <a:pt x="701" y="573"/>
                    <a:pt x="687" y="594"/>
                    <a:pt x="661" y="601"/>
                  </a:cubicBezTo>
                  <a:cubicBezTo>
                    <a:pt x="634" y="608"/>
                    <a:pt x="567" y="590"/>
                    <a:pt x="569" y="474"/>
                  </a:cubicBezTo>
                  <a:cubicBezTo>
                    <a:pt x="569" y="474"/>
                    <a:pt x="571" y="430"/>
                    <a:pt x="537" y="362"/>
                  </a:cubicBezTo>
                  <a:cubicBezTo>
                    <a:pt x="537" y="362"/>
                    <a:pt x="531" y="318"/>
                    <a:pt x="547" y="309"/>
                  </a:cubicBezTo>
                  <a:cubicBezTo>
                    <a:pt x="547" y="309"/>
                    <a:pt x="555" y="265"/>
                    <a:pt x="530" y="261"/>
                  </a:cubicBezTo>
                  <a:cubicBezTo>
                    <a:pt x="530" y="261"/>
                    <a:pt x="521" y="272"/>
                    <a:pt x="527" y="281"/>
                  </a:cubicBezTo>
                  <a:cubicBezTo>
                    <a:pt x="534" y="290"/>
                    <a:pt x="531" y="302"/>
                    <a:pt x="522" y="310"/>
                  </a:cubicBezTo>
                  <a:cubicBezTo>
                    <a:pt x="513" y="318"/>
                    <a:pt x="519" y="341"/>
                    <a:pt x="514" y="341"/>
                  </a:cubicBezTo>
                  <a:cubicBezTo>
                    <a:pt x="514" y="341"/>
                    <a:pt x="491" y="345"/>
                    <a:pt x="506" y="292"/>
                  </a:cubicBezTo>
                  <a:cubicBezTo>
                    <a:pt x="506" y="292"/>
                    <a:pt x="498" y="241"/>
                    <a:pt x="523" y="230"/>
                  </a:cubicBezTo>
                  <a:cubicBezTo>
                    <a:pt x="549" y="220"/>
                    <a:pt x="575" y="204"/>
                    <a:pt x="603" y="145"/>
                  </a:cubicBezTo>
                  <a:cubicBezTo>
                    <a:pt x="603" y="145"/>
                    <a:pt x="653" y="100"/>
                    <a:pt x="673" y="140"/>
                  </a:cubicBezTo>
                  <a:cubicBezTo>
                    <a:pt x="673" y="140"/>
                    <a:pt x="683" y="162"/>
                    <a:pt x="661" y="196"/>
                  </a:cubicBezTo>
                  <a:cubicBezTo>
                    <a:pt x="638" y="229"/>
                    <a:pt x="641" y="236"/>
                    <a:pt x="642" y="257"/>
                  </a:cubicBezTo>
                  <a:cubicBezTo>
                    <a:pt x="642" y="257"/>
                    <a:pt x="605" y="289"/>
                    <a:pt x="603" y="306"/>
                  </a:cubicBezTo>
                  <a:cubicBezTo>
                    <a:pt x="602" y="324"/>
                    <a:pt x="602" y="361"/>
                    <a:pt x="621" y="378"/>
                  </a:cubicBezTo>
                  <a:cubicBezTo>
                    <a:pt x="621" y="378"/>
                    <a:pt x="623" y="445"/>
                    <a:pt x="639" y="476"/>
                  </a:cubicBezTo>
                  <a:cubicBezTo>
                    <a:pt x="655" y="506"/>
                    <a:pt x="661" y="522"/>
                    <a:pt x="687" y="521"/>
                  </a:cubicBezTo>
                  <a:cubicBezTo>
                    <a:pt x="687" y="521"/>
                    <a:pt x="697" y="516"/>
                    <a:pt x="666" y="493"/>
                  </a:cubicBezTo>
                  <a:cubicBezTo>
                    <a:pt x="666" y="493"/>
                    <a:pt x="647" y="484"/>
                    <a:pt x="641" y="378"/>
                  </a:cubicBezTo>
                  <a:cubicBezTo>
                    <a:pt x="641" y="378"/>
                    <a:pt x="602" y="328"/>
                    <a:pt x="650" y="286"/>
                  </a:cubicBezTo>
                  <a:cubicBezTo>
                    <a:pt x="650" y="286"/>
                    <a:pt x="675" y="261"/>
                    <a:pt x="673" y="234"/>
                  </a:cubicBezTo>
                  <a:cubicBezTo>
                    <a:pt x="673" y="234"/>
                    <a:pt x="677" y="204"/>
                    <a:pt x="697" y="193"/>
                  </a:cubicBezTo>
                  <a:cubicBezTo>
                    <a:pt x="697" y="193"/>
                    <a:pt x="687" y="125"/>
                    <a:pt x="711" y="110"/>
                  </a:cubicBezTo>
                  <a:close/>
                  <a:moveTo>
                    <a:pt x="206" y="510"/>
                  </a:moveTo>
                  <a:cubicBezTo>
                    <a:pt x="206" y="510"/>
                    <a:pt x="170" y="564"/>
                    <a:pt x="165" y="516"/>
                  </a:cubicBezTo>
                  <a:cubicBezTo>
                    <a:pt x="165" y="516"/>
                    <a:pt x="205" y="457"/>
                    <a:pt x="234" y="457"/>
                  </a:cubicBezTo>
                  <a:cubicBezTo>
                    <a:pt x="263" y="457"/>
                    <a:pt x="295" y="510"/>
                    <a:pt x="279" y="566"/>
                  </a:cubicBezTo>
                  <a:cubicBezTo>
                    <a:pt x="279" y="566"/>
                    <a:pt x="267" y="604"/>
                    <a:pt x="295" y="564"/>
                  </a:cubicBezTo>
                  <a:cubicBezTo>
                    <a:pt x="295" y="564"/>
                    <a:pt x="310" y="530"/>
                    <a:pt x="303" y="513"/>
                  </a:cubicBezTo>
                  <a:cubicBezTo>
                    <a:pt x="303" y="513"/>
                    <a:pt x="318" y="506"/>
                    <a:pt x="346" y="553"/>
                  </a:cubicBezTo>
                  <a:cubicBezTo>
                    <a:pt x="374" y="600"/>
                    <a:pt x="399" y="608"/>
                    <a:pt x="427" y="612"/>
                  </a:cubicBezTo>
                  <a:cubicBezTo>
                    <a:pt x="455" y="616"/>
                    <a:pt x="475" y="652"/>
                    <a:pt x="475" y="665"/>
                  </a:cubicBezTo>
                  <a:cubicBezTo>
                    <a:pt x="475" y="678"/>
                    <a:pt x="443" y="668"/>
                    <a:pt x="414" y="656"/>
                  </a:cubicBezTo>
                  <a:cubicBezTo>
                    <a:pt x="385" y="644"/>
                    <a:pt x="363" y="612"/>
                    <a:pt x="294" y="628"/>
                  </a:cubicBezTo>
                  <a:cubicBezTo>
                    <a:pt x="225" y="644"/>
                    <a:pt x="182" y="556"/>
                    <a:pt x="230" y="517"/>
                  </a:cubicBezTo>
                  <a:cubicBezTo>
                    <a:pt x="230" y="517"/>
                    <a:pt x="229" y="492"/>
                    <a:pt x="206" y="510"/>
                  </a:cubicBezTo>
                  <a:close/>
                  <a:moveTo>
                    <a:pt x="415" y="582"/>
                  </a:moveTo>
                  <a:cubicBezTo>
                    <a:pt x="362" y="553"/>
                    <a:pt x="330" y="510"/>
                    <a:pt x="366" y="508"/>
                  </a:cubicBezTo>
                  <a:cubicBezTo>
                    <a:pt x="402" y="505"/>
                    <a:pt x="382" y="526"/>
                    <a:pt x="407" y="528"/>
                  </a:cubicBezTo>
                  <a:cubicBezTo>
                    <a:pt x="433" y="529"/>
                    <a:pt x="393" y="502"/>
                    <a:pt x="385" y="480"/>
                  </a:cubicBezTo>
                  <a:cubicBezTo>
                    <a:pt x="377" y="457"/>
                    <a:pt x="377" y="406"/>
                    <a:pt x="377" y="398"/>
                  </a:cubicBezTo>
                  <a:cubicBezTo>
                    <a:pt x="377" y="390"/>
                    <a:pt x="361" y="384"/>
                    <a:pt x="362" y="418"/>
                  </a:cubicBezTo>
                  <a:cubicBezTo>
                    <a:pt x="363" y="453"/>
                    <a:pt x="365" y="514"/>
                    <a:pt x="307" y="490"/>
                  </a:cubicBezTo>
                  <a:cubicBezTo>
                    <a:pt x="307" y="490"/>
                    <a:pt x="271" y="480"/>
                    <a:pt x="283" y="420"/>
                  </a:cubicBezTo>
                  <a:cubicBezTo>
                    <a:pt x="283" y="420"/>
                    <a:pt x="279" y="404"/>
                    <a:pt x="269" y="418"/>
                  </a:cubicBezTo>
                  <a:cubicBezTo>
                    <a:pt x="269" y="418"/>
                    <a:pt x="270" y="436"/>
                    <a:pt x="241" y="425"/>
                  </a:cubicBezTo>
                  <a:cubicBezTo>
                    <a:pt x="241" y="425"/>
                    <a:pt x="195" y="428"/>
                    <a:pt x="185" y="461"/>
                  </a:cubicBezTo>
                  <a:cubicBezTo>
                    <a:pt x="185" y="461"/>
                    <a:pt x="163" y="485"/>
                    <a:pt x="173" y="456"/>
                  </a:cubicBezTo>
                  <a:cubicBezTo>
                    <a:pt x="173" y="456"/>
                    <a:pt x="190" y="402"/>
                    <a:pt x="213" y="384"/>
                  </a:cubicBezTo>
                  <a:cubicBezTo>
                    <a:pt x="235" y="365"/>
                    <a:pt x="263" y="340"/>
                    <a:pt x="281" y="313"/>
                  </a:cubicBezTo>
                  <a:cubicBezTo>
                    <a:pt x="281" y="313"/>
                    <a:pt x="294" y="300"/>
                    <a:pt x="311" y="320"/>
                  </a:cubicBezTo>
                  <a:cubicBezTo>
                    <a:pt x="329" y="340"/>
                    <a:pt x="345" y="344"/>
                    <a:pt x="333" y="390"/>
                  </a:cubicBezTo>
                  <a:cubicBezTo>
                    <a:pt x="321" y="437"/>
                    <a:pt x="321" y="454"/>
                    <a:pt x="334" y="436"/>
                  </a:cubicBezTo>
                  <a:cubicBezTo>
                    <a:pt x="347" y="417"/>
                    <a:pt x="355" y="349"/>
                    <a:pt x="395" y="346"/>
                  </a:cubicBezTo>
                  <a:cubicBezTo>
                    <a:pt x="435" y="344"/>
                    <a:pt x="441" y="354"/>
                    <a:pt x="427" y="389"/>
                  </a:cubicBezTo>
                  <a:cubicBezTo>
                    <a:pt x="414" y="424"/>
                    <a:pt x="427" y="433"/>
                    <a:pt x="439" y="404"/>
                  </a:cubicBezTo>
                  <a:cubicBezTo>
                    <a:pt x="451" y="374"/>
                    <a:pt x="455" y="332"/>
                    <a:pt x="503" y="358"/>
                  </a:cubicBezTo>
                  <a:cubicBezTo>
                    <a:pt x="503" y="358"/>
                    <a:pt x="522" y="385"/>
                    <a:pt x="498" y="409"/>
                  </a:cubicBezTo>
                  <a:cubicBezTo>
                    <a:pt x="474" y="433"/>
                    <a:pt x="462" y="498"/>
                    <a:pt x="462" y="530"/>
                  </a:cubicBezTo>
                  <a:cubicBezTo>
                    <a:pt x="462" y="562"/>
                    <a:pt x="469" y="612"/>
                    <a:pt x="415" y="582"/>
                  </a:cubicBezTo>
                  <a:close/>
                  <a:moveTo>
                    <a:pt x="409" y="306"/>
                  </a:moveTo>
                  <a:cubicBezTo>
                    <a:pt x="409" y="306"/>
                    <a:pt x="417" y="330"/>
                    <a:pt x="385" y="320"/>
                  </a:cubicBezTo>
                  <a:cubicBezTo>
                    <a:pt x="385" y="320"/>
                    <a:pt x="374" y="334"/>
                    <a:pt x="363" y="341"/>
                  </a:cubicBezTo>
                  <a:cubicBezTo>
                    <a:pt x="363" y="341"/>
                    <a:pt x="339" y="310"/>
                    <a:pt x="321" y="296"/>
                  </a:cubicBezTo>
                  <a:cubicBezTo>
                    <a:pt x="321" y="296"/>
                    <a:pt x="297" y="292"/>
                    <a:pt x="302" y="281"/>
                  </a:cubicBezTo>
                  <a:cubicBezTo>
                    <a:pt x="302" y="281"/>
                    <a:pt x="331" y="229"/>
                    <a:pt x="373" y="229"/>
                  </a:cubicBezTo>
                  <a:cubicBezTo>
                    <a:pt x="373" y="229"/>
                    <a:pt x="385" y="226"/>
                    <a:pt x="382" y="266"/>
                  </a:cubicBezTo>
                  <a:cubicBezTo>
                    <a:pt x="379" y="306"/>
                    <a:pt x="399" y="280"/>
                    <a:pt x="409" y="306"/>
                  </a:cubicBezTo>
                  <a:close/>
                  <a:moveTo>
                    <a:pt x="513" y="430"/>
                  </a:moveTo>
                  <a:cubicBezTo>
                    <a:pt x="530" y="409"/>
                    <a:pt x="543" y="424"/>
                    <a:pt x="541" y="445"/>
                  </a:cubicBezTo>
                  <a:cubicBezTo>
                    <a:pt x="538" y="466"/>
                    <a:pt x="545" y="504"/>
                    <a:pt x="562" y="554"/>
                  </a:cubicBezTo>
                  <a:cubicBezTo>
                    <a:pt x="579" y="605"/>
                    <a:pt x="557" y="616"/>
                    <a:pt x="557" y="616"/>
                  </a:cubicBezTo>
                  <a:cubicBezTo>
                    <a:pt x="545" y="652"/>
                    <a:pt x="571" y="629"/>
                    <a:pt x="571" y="629"/>
                  </a:cubicBezTo>
                  <a:cubicBezTo>
                    <a:pt x="575" y="613"/>
                    <a:pt x="594" y="597"/>
                    <a:pt x="594" y="597"/>
                  </a:cubicBezTo>
                  <a:cubicBezTo>
                    <a:pt x="629" y="605"/>
                    <a:pt x="597" y="644"/>
                    <a:pt x="597" y="644"/>
                  </a:cubicBezTo>
                  <a:cubicBezTo>
                    <a:pt x="535" y="676"/>
                    <a:pt x="494" y="644"/>
                    <a:pt x="494" y="644"/>
                  </a:cubicBezTo>
                  <a:cubicBezTo>
                    <a:pt x="449" y="566"/>
                    <a:pt x="513" y="430"/>
                    <a:pt x="513" y="430"/>
                  </a:cubicBezTo>
                  <a:close/>
                  <a:moveTo>
                    <a:pt x="526" y="110"/>
                  </a:moveTo>
                  <a:cubicBezTo>
                    <a:pt x="547" y="113"/>
                    <a:pt x="566" y="98"/>
                    <a:pt x="566" y="98"/>
                  </a:cubicBezTo>
                  <a:cubicBezTo>
                    <a:pt x="590" y="73"/>
                    <a:pt x="646" y="65"/>
                    <a:pt x="675" y="78"/>
                  </a:cubicBezTo>
                  <a:cubicBezTo>
                    <a:pt x="705" y="92"/>
                    <a:pt x="686" y="113"/>
                    <a:pt x="686" y="113"/>
                  </a:cubicBezTo>
                  <a:cubicBezTo>
                    <a:pt x="622" y="90"/>
                    <a:pt x="595" y="117"/>
                    <a:pt x="582" y="130"/>
                  </a:cubicBezTo>
                  <a:cubicBezTo>
                    <a:pt x="569" y="144"/>
                    <a:pt x="578" y="178"/>
                    <a:pt x="526" y="196"/>
                  </a:cubicBezTo>
                  <a:cubicBezTo>
                    <a:pt x="474" y="213"/>
                    <a:pt x="479" y="249"/>
                    <a:pt x="485" y="273"/>
                  </a:cubicBezTo>
                  <a:cubicBezTo>
                    <a:pt x="490" y="297"/>
                    <a:pt x="469" y="368"/>
                    <a:pt x="437" y="310"/>
                  </a:cubicBezTo>
                  <a:cubicBezTo>
                    <a:pt x="405" y="253"/>
                    <a:pt x="403" y="284"/>
                    <a:pt x="405" y="240"/>
                  </a:cubicBezTo>
                  <a:cubicBezTo>
                    <a:pt x="406" y="196"/>
                    <a:pt x="459" y="209"/>
                    <a:pt x="459" y="209"/>
                  </a:cubicBezTo>
                  <a:cubicBezTo>
                    <a:pt x="502" y="206"/>
                    <a:pt x="502" y="176"/>
                    <a:pt x="503" y="150"/>
                  </a:cubicBezTo>
                  <a:cubicBezTo>
                    <a:pt x="505" y="125"/>
                    <a:pt x="526" y="110"/>
                    <a:pt x="526" y="110"/>
                  </a:cubicBezTo>
                  <a:close/>
                  <a:moveTo>
                    <a:pt x="241" y="261"/>
                  </a:moveTo>
                  <a:cubicBezTo>
                    <a:pt x="242" y="257"/>
                    <a:pt x="237" y="252"/>
                    <a:pt x="263" y="248"/>
                  </a:cubicBezTo>
                  <a:cubicBezTo>
                    <a:pt x="290" y="244"/>
                    <a:pt x="297" y="221"/>
                    <a:pt x="297" y="221"/>
                  </a:cubicBezTo>
                  <a:cubicBezTo>
                    <a:pt x="342" y="153"/>
                    <a:pt x="431" y="158"/>
                    <a:pt x="431" y="158"/>
                  </a:cubicBezTo>
                  <a:cubicBezTo>
                    <a:pt x="439" y="145"/>
                    <a:pt x="462" y="125"/>
                    <a:pt x="462" y="125"/>
                  </a:cubicBezTo>
                  <a:cubicBezTo>
                    <a:pt x="487" y="108"/>
                    <a:pt x="491" y="120"/>
                    <a:pt x="491" y="120"/>
                  </a:cubicBezTo>
                  <a:cubicBezTo>
                    <a:pt x="482" y="122"/>
                    <a:pt x="481" y="141"/>
                    <a:pt x="481" y="141"/>
                  </a:cubicBezTo>
                  <a:cubicBezTo>
                    <a:pt x="486" y="185"/>
                    <a:pt x="454" y="184"/>
                    <a:pt x="454" y="184"/>
                  </a:cubicBezTo>
                  <a:cubicBezTo>
                    <a:pt x="417" y="182"/>
                    <a:pt x="382" y="202"/>
                    <a:pt x="382" y="202"/>
                  </a:cubicBezTo>
                  <a:cubicBezTo>
                    <a:pt x="266" y="238"/>
                    <a:pt x="299" y="277"/>
                    <a:pt x="269" y="290"/>
                  </a:cubicBezTo>
                  <a:cubicBezTo>
                    <a:pt x="238" y="304"/>
                    <a:pt x="241" y="261"/>
                    <a:pt x="241" y="261"/>
                  </a:cubicBezTo>
                  <a:close/>
                  <a:moveTo>
                    <a:pt x="149" y="401"/>
                  </a:moveTo>
                  <a:cubicBezTo>
                    <a:pt x="149" y="401"/>
                    <a:pt x="175" y="381"/>
                    <a:pt x="175" y="337"/>
                  </a:cubicBezTo>
                  <a:cubicBezTo>
                    <a:pt x="175" y="337"/>
                    <a:pt x="194" y="296"/>
                    <a:pt x="215" y="285"/>
                  </a:cubicBezTo>
                  <a:cubicBezTo>
                    <a:pt x="215" y="285"/>
                    <a:pt x="215" y="318"/>
                    <a:pt x="246" y="312"/>
                  </a:cubicBezTo>
                  <a:cubicBezTo>
                    <a:pt x="246" y="312"/>
                    <a:pt x="249" y="326"/>
                    <a:pt x="225" y="341"/>
                  </a:cubicBezTo>
                  <a:cubicBezTo>
                    <a:pt x="201" y="356"/>
                    <a:pt x="177" y="377"/>
                    <a:pt x="170" y="401"/>
                  </a:cubicBezTo>
                  <a:cubicBezTo>
                    <a:pt x="170" y="401"/>
                    <a:pt x="153" y="416"/>
                    <a:pt x="145" y="452"/>
                  </a:cubicBezTo>
                  <a:cubicBezTo>
                    <a:pt x="145" y="452"/>
                    <a:pt x="129" y="476"/>
                    <a:pt x="86" y="488"/>
                  </a:cubicBezTo>
                  <a:cubicBezTo>
                    <a:pt x="86" y="488"/>
                    <a:pt x="102" y="433"/>
                    <a:pt x="149" y="401"/>
                  </a:cubicBezTo>
                  <a:close/>
                  <a:moveTo>
                    <a:pt x="131" y="493"/>
                  </a:moveTo>
                  <a:cubicBezTo>
                    <a:pt x="162" y="485"/>
                    <a:pt x="150" y="501"/>
                    <a:pt x="150" y="501"/>
                  </a:cubicBezTo>
                  <a:cubicBezTo>
                    <a:pt x="138" y="505"/>
                    <a:pt x="123" y="532"/>
                    <a:pt x="123" y="532"/>
                  </a:cubicBezTo>
                  <a:cubicBezTo>
                    <a:pt x="82" y="556"/>
                    <a:pt x="103" y="600"/>
                    <a:pt x="103" y="600"/>
                  </a:cubicBezTo>
                  <a:cubicBezTo>
                    <a:pt x="102" y="660"/>
                    <a:pt x="65" y="632"/>
                    <a:pt x="65" y="632"/>
                  </a:cubicBezTo>
                  <a:cubicBezTo>
                    <a:pt x="43" y="530"/>
                    <a:pt x="131" y="493"/>
                    <a:pt x="131" y="493"/>
                  </a:cubicBezTo>
                  <a:close/>
                  <a:moveTo>
                    <a:pt x="91" y="708"/>
                  </a:moveTo>
                  <a:cubicBezTo>
                    <a:pt x="91" y="708"/>
                    <a:pt x="89" y="686"/>
                    <a:pt x="75" y="677"/>
                  </a:cubicBezTo>
                  <a:cubicBezTo>
                    <a:pt x="75" y="677"/>
                    <a:pt x="65" y="656"/>
                    <a:pt x="99" y="656"/>
                  </a:cubicBezTo>
                  <a:cubicBezTo>
                    <a:pt x="99" y="656"/>
                    <a:pt x="138" y="644"/>
                    <a:pt x="137" y="618"/>
                  </a:cubicBezTo>
                  <a:cubicBezTo>
                    <a:pt x="137" y="618"/>
                    <a:pt x="123" y="597"/>
                    <a:pt x="126" y="580"/>
                  </a:cubicBezTo>
                  <a:cubicBezTo>
                    <a:pt x="126" y="580"/>
                    <a:pt x="123" y="546"/>
                    <a:pt x="151" y="542"/>
                  </a:cubicBezTo>
                  <a:cubicBezTo>
                    <a:pt x="179" y="538"/>
                    <a:pt x="190" y="569"/>
                    <a:pt x="189" y="593"/>
                  </a:cubicBezTo>
                  <a:cubicBezTo>
                    <a:pt x="187" y="617"/>
                    <a:pt x="223" y="638"/>
                    <a:pt x="246" y="638"/>
                  </a:cubicBezTo>
                  <a:cubicBezTo>
                    <a:pt x="269" y="638"/>
                    <a:pt x="241" y="662"/>
                    <a:pt x="213" y="676"/>
                  </a:cubicBezTo>
                  <a:cubicBezTo>
                    <a:pt x="185" y="689"/>
                    <a:pt x="178" y="709"/>
                    <a:pt x="111" y="692"/>
                  </a:cubicBezTo>
                  <a:cubicBezTo>
                    <a:pt x="111" y="692"/>
                    <a:pt x="103" y="737"/>
                    <a:pt x="210" y="705"/>
                  </a:cubicBezTo>
                  <a:cubicBezTo>
                    <a:pt x="210" y="705"/>
                    <a:pt x="237" y="696"/>
                    <a:pt x="247" y="681"/>
                  </a:cubicBezTo>
                  <a:cubicBezTo>
                    <a:pt x="247" y="681"/>
                    <a:pt x="243" y="728"/>
                    <a:pt x="259" y="750"/>
                  </a:cubicBezTo>
                  <a:cubicBezTo>
                    <a:pt x="275" y="773"/>
                    <a:pt x="230" y="837"/>
                    <a:pt x="123" y="784"/>
                  </a:cubicBezTo>
                  <a:cubicBezTo>
                    <a:pt x="123" y="784"/>
                    <a:pt x="83" y="762"/>
                    <a:pt x="91" y="708"/>
                  </a:cubicBezTo>
                  <a:close/>
                  <a:moveTo>
                    <a:pt x="293" y="842"/>
                  </a:moveTo>
                  <a:cubicBezTo>
                    <a:pt x="291" y="889"/>
                    <a:pt x="190" y="856"/>
                    <a:pt x="157" y="820"/>
                  </a:cubicBezTo>
                  <a:cubicBezTo>
                    <a:pt x="157" y="820"/>
                    <a:pt x="201" y="842"/>
                    <a:pt x="254" y="817"/>
                  </a:cubicBezTo>
                  <a:cubicBezTo>
                    <a:pt x="254" y="817"/>
                    <a:pt x="294" y="796"/>
                    <a:pt x="293" y="842"/>
                  </a:cubicBezTo>
                  <a:close/>
                  <a:moveTo>
                    <a:pt x="391" y="848"/>
                  </a:moveTo>
                  <a:cubicBezTo>
                    <a:pt x="386" y="868"/>
                    <a:pt x="377" y="874"/>
                    <a:pt x="349" y="874"/>
                  </a:cubicBezTo>
                  <a:cubicBezTo>
                    <a:pt x="321" y="874"/>
                    <a:pt x="303" y="872"/>
                    <a:pt x="315" y="834"/>
                  </a:cubicBezTo>
                  <a:cubicBezTo>
                    <a:pt x="315" y="834"/>
                    <a:pt x="342" y="841"/>
                    <a:pt x="366" y="832"/>
                  </a:cubicBezTo>
                  <a:cubicBezTo>
                    <a:pt x="366" y="832"/>
                    <a:pt x="397" y="828"/>
                    <a:pt x="391" y="848"/>
                  </a:cubicBezTo>
                  <a:close/>
                  <a:moveTo>
                    <a:pt x="290" y="801"/>
                  </a:moveTo>
                  <a:cubicBezTo>
                    <a:pt x="273" y="781"/>
                    <a:pt x="285" y="738"/>
                    <a:pt x="285" y="738"/>
                  </a:cubicBezTo>
                  <a:cubicBezTo>
                    <a:pt x="246" y="678"/>
                    <a:pt x="289" y="649"/>
                    <a:pt x="289" y="649"/>
                  </a:cubicBezTo>
                  <a:cubicBezTo>
                    <a:pt x="365" y="636"/>
                    <a:pt x="363" y="670"/>
                    <a:pt x="422" y="682"/>
                  </a:cubicBezTo>
                  <a:cubicBezTo>
                    <a:pt x="481" y="694"/>
                    <a:pt x="457" y="706"/>
                    <a:pt x="457" y="706"/>
                  </a:cubicBezTo>
                  <a:cubicBezTo>
                    <a:pt x="415" y="728"/>
                    <a:pt x="357" y="722"/>
                    <a:pt x="337" y="717"/>
                  </a:cubicBezTo>
                  <a:cubicBezTo>
                    <a:pt x="317" y="712"/>
                    <a:pt x="294" y="713"/>
                    <a:pt x="318" y="728"/>
                  </a:cubicBezTo>
                  <a:cubicBezTo>
                    <a:pt x="342" y="742"/>
                    <a:pt x="399" y="740"/>
                    <a:pt x="399" y="740"/>
                  </a:cubicBezTo>
                  <a:cubicBezTo>
                    <a:pt x="427" y="729"/>
                    <a:pt x="425" y="753"/>
                    <a:pt x="425" y="753"/>
                  </a:cubicBezTo>
                  <a:cubicBezTo>
                    <a:pt x="407" y="758"/>
                    <a:pt x="407" y="785"/>
                    <a:pt x="407" y="785"/>
                  </a:cubicBezTo>
                  <a:cubicBezTo>
                    <a:pt x="386" y="832"/>
                    <a:pt x="290" y="801"/>
                    <a:pt x="290" y="801"/>
                  </a:cubicBezTo>
                  <a:close/>
                  <a:moveTo>
                    <a:pt x="1182" y="831"/>
                  </a:moveTo>
                  <a:cubicBezTo>
                    <a:pt x="1160" y="869"/>
                    <a:pt x="1127" y="897"/>
                    <a:pt x="1096" y="898"/>
                  </a:cubicBezTo>
                  <a:cubicBezTo>
                    <a:pt x="1065" y="899"/>
                    <a:pt x="1107" y="879"/>
                    <a:pt x="1075" y="859"/>
                  </a:cubicBezTo>
                  <a:cubicBezTo>
                    <a:pt x="1075" y="859"/>
                    <a:pt x="1061" y="846"/>
                    <a:pt x="1061" y="864"/>
                  </a:cubicBezTo>
                  <a:cubicBezTo>
                    <a:pt x="1061" y="864"/>
                    <a:pt x="1078" y="882"/>
                    <a:pt x="1059" y="895"/>
                  </a:cubicBezTo>
                  <a:cubicBezTo>
                    <a:pt x="1040" y="908"/>
                    <a:pt x="1028" y="928"/>
                    <a:pt x="927" y="929"/>
                  </a:cubicBezTo>
                  <a:cubicBezTo>
                    <a:pt x="927" y="929"/>
                    <a:pt x="884" y="928"/>
                    <a:pt x="816" y="854"/>
                  </a:cubicBezTo>
                  <a:cubicBezTo>
                    <a:pt x="816" y="854"/>
                    <a:pt x="798" y="822"/>
                    <a:pt x="787" y="815"/>
                  </a:cubicBezTo>
                  <a:cubicBezTo>
                    <a:pt x="787" y="815"/>
                    <a:pt x="777" y="817"/>
                    <a:pt x="783" y="830"/>
                  </a:cubicBezTo>
                  <a:cubicBezTo>
                    <a:pt x="783" y="830"/>
                    <a:pt x="792" y="854"/>
                    <a:pt x="777" y="857"/>
                  </a:cubicBezTo>
                  <a:cubicBezTo>
                    <a:pt x="762" y="860"/>
                    <a:pt x="691" y="864"/>
                    <a:pt x="672" y="910"/>
                  </a:cubicBezTo>
                  <a:cubicBezTo>
                    <a:pt x="672" y="910"/>
                    <a:pt x="666" y="927"/>
                    <a:pt x="698" y="907"/>
                  </a:cubicBezTo>
                  <a:cubicBezTo>
                    <a:pt x="730" y="887"/>
                    <a:pt x="736" y="875"/>
                    <a:pt x="775" y="876"/>
                  </a:cubicBezTo>
                  <a:cubicBezTo>
                    <a:pt x="814" y="877"/>
                    <a:pt x="816" y="894"/>
                    <a:pt x="845" y="915"/>
                  </a:cubicBezTo>
                  <a:cubicBezTo>
                    <a:pt x="874" y="936"/>
                    <a:pt x="912" y="953"/>
                    <a:pt x="856" y="967"/>
                  </a:cubicBezTo>
                  <a:cubicBezTo>
                    <a:pt x="800" y="981"/>
                    <a:pt x="765" y="961"/>
                    <a:pt x="709" y="990"/>
                  </a:cubicBezTo>
                  <a:cubicBezTo>
                    <a:pt x="653" y="1019"/>
                    <a:pt x="635" y="1008"/>
                    <a:pt x="629" y="1000"/>
                  </a:cubicBezTo>
                  <a:cubicBezTo>
                    <a:pt x="623" y="992"/>
                    <a:pt x="627" y="976"/>
                    <a:pt x="654" y="974"/>
                  </a:cubicBezTo>
                  <a:cubicBezTo>
                    <a:pt x="681" y="972"/>
                    <a:pt x="732" y="964"/>
                    <a:pt x="733" y="946"/>
                  </a:cubicBezTo>
                  <a:cubicBezTo>
                    <a:pt x="734" y="928"/>
                    <a:pt x="728" y="914"/>
                    <a:pt x="722" y="920"/>
                  </a:cubicBezTo>
                  <a:cubicBezTo>
                    <a:pt x="716" y="926"/>
                    <a:pt x="722" y="950"/>
                    <a:pt x="701" y="949"/>
                  </a:cubicBezTo>
                  <a:cubicBezTo>
                    <a:pt x="680" y="948"/>
                    <a:pt x="630" y="946"/>
                    <a:pt x="606" y="961"/>
                  </a:cubicBezTo>
                  <a:cubicBezTo>
                    <a:pt x="582" y="976"/>
                    <a:pt x="549" y="982"/>
                    <a:pt x="510" y="956"/>
                  </a:cubicBezTo>
                  <a:cubicBezTo>
                    <a:pt x="471" y="930"/>
                    <a:pt x="441" y="999"/>
                    <a:pt x="411" y="872"/>
                  </a:cubicBezTo>
                  <a:cubicBezTo>
                    <a:pt x="411" y="872"/>
                    <a:pt x="411" y="826"/>
                    <a:pt x="435" y="808"/>
                  </a:cubicBezTo>
                  <a:cubicBezTo>
                    <a:pt x="435" y="808"/>
                    <a:pt x="439" y="787"/>
                    <a:pt x="433" y="777"/>
                  </a:cubicBezTo>
                  <a:cubicBezTo>
                    <a:pt x="433" y="777"/>
                    <a:pt x="442" y="732"/>
                    <a:pt x="489" y="714"/>
                  </a:cubicBezTo>
                  <a:cubicBezTo>
                    <a:pt x="489" y="714"/>
                    <a:pt x="506" y="666"/>
                    <a:pt x="585" y="686"/>
                  </a:cubicBezTo>
                  <a:cubicBezTo>
                    <a:pt x="585" y="686"/>
                    <a:pt x="621" y="688"/>
                    <a:pt x="627" y="645"/>
                  </a:cubicBezTo>
                  <a:cubicBezTo>
                    <a:pt x="627" y="645"/>
                    <a:pt x="642" y="618"/>
                    <a:pt x="694" y="617"/>
                  </a:cubicBezTo>
                  <a:cubicBezTo>
                    <a:pt x="694" y="617"/>
                    <a:pt x="713" y="614"/>
                    <a:pt x="729" y="597"/>
                  </a:cubicBezTo>
                  <a:cubicBezTo>
                    <a:pt x="729" y="597"/>
                    <a:pt x="755" y="594"/>
                    <a:pt x="771" y="604"/>
                  </a:cubicBezTo>
                  <a:cubicBezTo>
                    <a:pt x="787" y="613"/>
                    <a:pt x="791" y="585"/>
                    <a:pt x="799" y="577"/>
                  </a:cubicBezTo>
                  <a:cubicBezTo>
                    <a:pt x="799" y="577"/>
                    <a:pt x="813" y="545"/>
                    <a:pt x="850" y="571"/>
                  </a:cubicBezTo>
                  <a:cubicBezTo>
                    <a:pt x="887" y="597"/>
                    <a:pt x="890" y="645"/>
                    <a:pt x="911" y="661"/>
                  </a:cubicBezTo>
                  <a:cubicBezTo>
                    <a:pt x="932" y="677"/>
                    <a:pt x="926" y="654"/>
                    <a:pt x="918" y="642"/>
                  </a:cubicBezTo>
                  <a:cubicBezTo>
                    <a:pt x="910" y="630"/>
                    <a:pt x="889" y="581"/>
                    <a:pt x="885" y="571"/>
                  </a:cubicBezTo>
                  <a:cubicBezTo>
                    <a:pt x="881" y="561"/>
                    <a:pt x="881" y="519"/>
                    <a:pt x="919" y="519"/>
                  </a:cubicBezTo>
                  <a:cubicBezTo>
                    <a:pt x="919" y="519"/>
                    <a:pt x="939" y="506"/>
                    <a:pt x="978" y="532"/>
                  </a:cubicBezTo>
                  <a:cubicBezTo>
                    <a:pt x="1017" y="558"/>
                    <a:pt x="1057" y="569"/>
                    <a:pt x="1075" y="566"/>
                  </a:cubicBezTo>
                  <a:cubicBezTo>
                    <a:pt x="1075" y="566"/>
                    <a:pt x="1093" y="558"/>
                    <a:pt x="1065" y="554"/>
                  </a:cubicBezTo>
                  <a:cubicBezTo>
                    <a:pt x="1037" y="550"/>
                    <a:pt x="1001" y="519"/>
                    <a:pt x="992" y="513"/>
                  </a:cubicBezTo>
                  <a:cubicBezTo>
                    <a:pt x="983" y="507"/>
                    <a:pt x="989" y="483"/>
                    <a:pt x="1004" y="477"/>
                  </a:cubicBezTo>
                  <a:cubicBezTo>
                    <a:pt x="1019" y="471"/>
                    <a:pt x="1045" y="401"/>
                    <a:pt x="1079" y="396"/>
                  </a:cubicBezTo>
                  <a:cubicBezTo>
                    <a:pt x="1079" y="396"/>
                    <a:pt x="1095" y="394"/>
                    <a:pt x="1104" y="388"/>
                  </a:cubicBezTo>
                  <a:cubicBezTo>
                    <a:pt x="1104" y="388"/>
                    <a:pt x="1108" y="377"/>
                    <a:pt x="1094" y="379"/>
                  </a:cubicBezTo>
                  <a:cubicBezTo>
                    <a:pt x="1094" y="379"/>
                    <a:pt x="1084" y="352"/>
                    <a:pt x="1085" y="327"/>
                  </a:cubicBezTo>
                  <a:cubicBezTo>
                    <a:pt x="1086" y="302"/>
                    <a:pt x="1055" y="239"/>
                    <a:pt x="1031" y="239"/>
                  </a:cubicBezTo>
                  <a:cubicBezTo>
                    <a:pt x="1031" y="239"/>
                    <a:pt x="1023" y="244"/>
                    <a:pt x="1033" y="257"/>
                  </a:cubicBezTo>
                  <a:cubicBezTo>
                    <a:pt x="1043" y="270"/>
                    <a:pt x="1073" y="315"/>
                    <a:pt x="1061" y="372"/>
                  </a:cubicBezTo>
                  <a:cubicBezTo>
                    <a:pt x="1061" y="372"/>
                    <a:pt x="1059" y="385"/>
                    <a:pt x="1042" y="390"/>
                  </a:cubicBezTo>
                  <a:cubicBezTo>
                    <a:pt x="1042" y="390"/>
                    <a:pt x="1028" y="443"/>
                    <a:pt x="986" y="451"/>
                  </a:cubicBezTo>
                  <a:cubicBezTo>
                    <a:pt x="944" y="459"/>
                    <a:pt x="972" y="492"/>
                    <a:pt x="944" y="497"/>
                  </a:cubicBezTo>
                  <a:cubicBezTo>
                    <a:pt x="916" y="502"/>
                    <a:pt x="903" y="481"/>
                    <a:pt x="875" y="516"/>
                  </a:cubicBezTo>
                  <a:cubicBezTo>
                    <a:pt x="875" y="516"/>
                    <a:pt x="856" y="560"/>
                    <a:pt x="837" y="533"/>
                  </a:cubicBezTo>
                  <a:cubicBezTo>
                    <a:pt x="818" y="506"/>
                    <a:pt x="853" y="455"/>
                    <a:pt x="864" y="436"/>
                  </a:cubicBezTo>
                  <a:cubicBezTo>
                    <a:pt x="875" y="417"/>
                    <a:pt x="890" y="372"/>
                    <a:pt x="941" y="363"/>
                  </a:cubicBezTo>
                  <a:cubicBezTo>
                    <a:pt x="941" y="363"/>
                    <a:pt x="955" y="369"/>
                    <a:pt x="964" y="338"/>
                  </a:cubicBezTo>
                  <a:cubicBezTo>
                    <a:pt x="973" y="307"/>
                    <a:pt x="1016" y="317"/>
                    <a:pt x="1021" y="329"/>
                  </a:cubicBezTo>
                  <a:cubicBezTo>
                    <a:pt x="1026" y="341"/>
                    <a:pt x="1036" y="363"/>
                    <a:pt x="1039" y="338"/>
                  </a:cubicBezTo>
                  <a:cubicBezTo>
                    <a:pt x="1039" y="338"/>
                    <a:pt x="1037" y="304"/>
                    <a:pt x="1011" y="298"/>
                  </a:cubicBezTo>
                  <a:cubicBezTo>
                    <a:pt x="985" y="292"/>
                    <a:pt x="976" y="252"/>
                    <a:pt x="984" y="229"/>
                  </a:cubicBezTo>
                  <a:cubicBezTo>
                    <a:pt x="992" y="206"/>
                    <a:pt x="1017" y="203"/>
                    <a:pt x="1067" y="218"/>
                  </a:cubicBezTo>
                  <a:cubicBezTo>
                    <a:pt x="1067" y="218"/>
                    <a:pt x="1092" y="241"/>
                    <a:pt x="1110" y="241"/>
                  </a:cubicBezTo>
                  <a:cubicBezTo>
                    <a:pt x="1128" y="241"/>
                    <a:pt x="1114" y="227"/>
                    <a:pt x="1105" y="223"/>
                  </a:cubicBezTo>
                  <a:cubicBezTo>
                    <a:pt x="1096" y="219"/>
                    <a:pt x="1076" y="197"/>
                    <a:pt x="1033" y="184"/>
                  </a:cubicBezTo>
                  <a:cubicBezTo>
                    <a:pt x="1012" y="178"/>
                    <a:pt x="1042" y="138"/>
                    <a:pt x="1074" y="161"/>
                  </a:cubicBezTo>
                  <a:cubicBezTo>
                    <a:pt x="1074" y="161"/>
                    <a:pt x="1120" y="185"/>
                    <a:pt x="1160" y="174"/>
                  </a:cubicBezTo>
                  <a:cubicBezTo>
                    <a:pt x="1160" y="174"/>
                    <a:pt x="1207" y="166"/>
                    <a:pt x="1220" y="202"/>
                  </a:cubicBezTo>
                  <a:cubicBezTo>
                    <a:pt x="1220" y="202"/>
                    <a:pt x="1217" y="206"/>
                    <a:pt x="1199" y="206"/>
                  </a:cubicBezTo>
                  <a:cubicBezTo>
                    <a:pt x="1181" y="206"/>
                    <a:pt x="1178" y="217"/>
                    <a:pt x="1168" y="216"/>
                  </a:cubicBezTo>
                  <a:cubicBezTo>
                    <a:pt x="1158" y="215"/>
                    <a:pt x="1165" y="205"/>
                    <a:pt x="1128" y="190"/>
                  </a:cubicBezTo>
                  <a:cubicBezTo>
                    <a:pt x="1091" y="175"/>
                    <a:pt x="1112" y="198"/>
                    <a:pt x="1122" y="206"/>
                  </a:cubicBezTo>
                  <a:cubicBezTo>
                    <a:pt x="1132" y="214"/>
                    <a:pt x="1166" y="226"/>
                    <a:pt x="1163" y="259"/>
                  </a:cubicBezTo>
                  <a:cubicBezTo>
                    <a:pt x="1160" y="292"/>
                    <a:pt x="1122" y="318"/>
                    <a:pt x="1122" y="381"/>
                  </a:cubicBezTo>
                  <a:cubicBezTo>
                    <a:pt x="1122" y="444"/>
                    <a:pt x="1131" y="495"/>
                    <a:pt x="1144" y="495"/>
                  </a:cubicBezTo>
                  <a:cubicBezTo>
                    <a:pt x="1157" y="495"/>
                    <a:pt x="1146" y="485"/>
                    <a:pt x="1144" y="457"/>
                  </a:cubicBezTo>
                  <a:cubicBezTo>
                    <a:pt x="1142" y="429"/>
                    <a:pt x="1135" y="356"/>
                    <a:pt x="1158" y="348"/>
                  </a:cubicBezTo>
                  <a:cubicBezTo>
                    <a:pt x="1181" y="340"/>
                    <a:pt x="1204" y="339"/>
                    <a:pt x="1195" y="325"/>
                  </a:cubicBezTo>
                  <a:cubicBezTo>
                    <a:pt x="1195" y="325"/>
                    <a:pt x="1174" y="321"/>
                    <a:pt x="1163" y="325"/>
                  </a:cubicBezTo>
                  <a:cubicBezTo>
                    <a:pt x="1163" y="325"/>
                    <a:pt x="1154" y="322"/>
                    <a:pt x="1177" y="298"/>
                  </a:cubicBezTo>
                  <a:cubicBezTo>
                    <a:pt x="1200" y="274"/>
                    <a:pt x="1178" y="246"/>
                    <a:pt x="1205" y="232"/>
                  </a:cubicBezTo>
                  <a:cubicBezTo>
                    <a:pt x="1232" y="218"/>
                    <a:pt x="1261" y="235"/>
                    <a:pt x="1260" y="247"/>
                  </a:cubicBezTo>
                  <a:cubicBezTo>
                    <a:pt x="1259" y="259"/>
                    <a:pt x="1234" y="252"/>
                    <a:pt x="1228" y="279"/>
                  </a:cubicBezTo>
                  <a:cubicBezTo>
                    <a:pt x="1222" y="306"/>
                    <a:pt x="1202" y="348"/>
                    <a:pt x="1239" y="406"/>
                  </a:cubicBezTo>
                  <a:cubicBezTo>
                    <a:pt x="1239" y="406"/>
                    <a:pt x="1246" y="472"/>
                    <a:pt x="1241" y="484"/>
                  </a:cubicBezTo>
                  <a:cubicBezTo>
                    <a:pt x="1241" y="484"/>
                    <a:pt x="1252" y="498"/>
                    <a:pt x="1262" y="446"/>
                  </a:cubicBezTo>
                  <a:cubicBezTo>
                    <a:pt x="1272" y="394"/>
                    <a:pt x="1244" y="373"/>
                    <a:pt x="1238" y="347"/>
                  </a:cubicBezTo>
                  <a:cubicBezTo>
                    <a:pt x="1232" y="321"/>
                    <a:pt x="1244" y="277"/>
                    <a:pt x="1260" y="277"/>
                  </a:cubicBezTo>
                  <a:cubicBezTo>
                    <a:pt x="1276" y="277"/>
                    <a:pt x="1289" y="264"/>
                    <a:pt x="1324" y="324"/>
                  </a:cubicBezTo>
                  <a:cubicBezTo>
                    <a:pt x="1359" y="384"/>
                    <a:pt x="1365" y="387"/>
                    <a:pt x="1364" y="436"/>
                  </a:cubicBezTo>
                  <a:cubicBezTo>
                    <a:pt x="1363" y="485"/>
                    <a:pt x="1367" y="502"/>
                    <a:pt x="1381" y="514"/>
                  </a:cubicBezTo>
                  <a:cubicBezTo>
                    <a:pt x="1388" y="520"/>
                    <a:pt x="1374" y="551"/>
                    <a:pt x="1359" y="537"/>
                  </a:cubicBezTo>
                  <a:cubicBezTo>
                    <a:pt x="1359" y="537"/>
                    <a:pt x="1315" y="511"/>
                    <a:pt x="1294" y="528"/>
                  </a:cubicBezTo>
                  <a:cubicBezTo>
                    <a:pt x="1294" y="528"/>
                    <a:pt x="1283" y="520"/>
                    <a:pt x="1297" y="503"/>
                  </a:cubicBezTo>
                  <a:cubicBezTo>
                    <a:pt x="1297" y="503"/>
                    <a:pt x="1310" y="372"/>
                    <a:pt x="1279" y="375"/>
                  </a:cubicBezTo>
                  <a:cubicBezTo>
                    <a:pt x="1248" y="378"/>
                    <a:pt x="1296" y="379"/>
                    <a:pt x="1280" y="473"/>
                  </a:cubicBezTo>
                  <a:cubicBezTo>
                    <a:pt x="1264" y="567"/>
                    <a:pt x="1212" y="595"/>
                    <a:pt x="1190" y="594"/>
                  </a:cubicBezTo>
                  <a:cubicBezTo>
                    <a:pt x="1168" y="593"/>
                    <a:pt x="1164" y="598"/>
                    <a:pt x="1183" y="552"/>
                  </a:cubicBezTo>
                  <a:cubicBezTo>
                    <a:pt x="1202" y="506"/>
                    <a:pt x="1222" y="414"/>
                    <a:pt x="1198" y="417"/>
                  </a:cubicBezTo>
                  <a:cubicBezTo>
                    <a:pt x="1185" y="419"/>
                    <a:pt x="1188" y="426"/>
                    <a:pt x="1188" y="447"/>
                  </a:cubicBezTo>
                  <a:cubicBezTo>
                    <a:pt x="1188" y="468"/>
                    <a:pt x="1183" y="543"/>
                    <a:pt x="1148" y="572"/>
                  </a:cubicBezTo>
                  <a:cubicBezTo>
                    <a:pt x="1113" y="601"/>
                    <a:pt x="1124" y="560"/>
                    <a:pt x="1111" y="545"/>
                  </a:cubicBezTo>
                  <a:cubicBezTo>
                    <a:pt x="1098" y="530"/>
                    <a:pt x="1081" y="481"/>
                    <a:pt x="1021" y="486"/>
                  </a:cubicBezTo>
                  <a:cubicBezTo>
                    <a:pt x="1021" y="486"/>
                    <a:pt x="1015" y="502"/>
                    <a:pt x="1034" y="503"/>
                  </a:cubicBezTo>
                  <a:cubicBezTo>
                    <a:pt x="1053" y="504"/>
                    <a:pt x="1098" y="532"/>
                    <a:pt x="1097" y="565"/>
                  </a:cubicBezTo>
                  <a:cubicBezTo>
                    <a:pt x="1096" y="598"/>
                    <a:pt x="1094" y="596"/>
                    <a:pt x="1069" y="612"/>
                  </a:cubicBezTo>
                  <a:cubicBezTo>
                    <a:pt x="1044" y="628"/>
                    <a:pt x="1017" y="654"/>
                    <a:pt x="1007" y="691"/>
                  </a:cubicBezTo>
                  <a:cubicBezTo>
                    <a:pt x="997" y="728"/>
                    <a:pt x="933" y="749"/>
                    <a:pt x="874" y="742"/>
                  </a:cubicBezTo>
                  <a:cubicBezTo>
                    <a:pt x="815" y="735"/>
                    <a:pt x="843" y="700"/>
                    <a:pt x="841" y="676"/>
                  </a:cubicBezTo>
                  <a:cubicBezTo>
                    <a:pt x="839" y="652"/>
                    <a:pt x="836" y="621"/>
                    <a:pt x="818" y="636"/>
                  </a:cubicBezTo>
                  <a:cubicBezTo>
                    <a:pt x="818" y="636"/>
                    <a:pt x="819" y="642"/>
                    <a:pt x="823" y="662"/>
                  </a:cubicBezTo>
                  <a:cubicBezTo>
                    <a:pt x="827" y="682"/>
                    <a:pt x="809" y="672"/>
                    <a:pt x="808" y="694"/>
                  </a:cubicBezTo>
                  <a:cubicBezTo>
                    <a:pt x="807" y="716"/>
                    <a:pt x="800" y="741"/>
                    <a:pt x="764" y="717"/>
                  </a:cubicBezTo>
                  <a:cubicBezTo>
                    <a:pt x="728" y="693"/>
                    <a:pt x="752" y="699"/>
                    <a:pt x="755" y="656"/>
                  </a:cubicBezTo>
                  <a:cubicBezTo>
                    <a:pt x="758" y="613"/>
                    <a:pt x="719" y="599"/>
                    <a:pt x="727" y="619"/>
                  </a:cubicBezTo>
                  <a:cubicBezTo>
                    <a:pt x="735" y="639"/>
                    <a:pt x="741" y="641"/>
                    <a:pt x="731" y="672"/>
                  </a:cubicBezTo>
                  <a:cubicBezTo>
                    <a:pt x="721" y="703"/>
                    <a:pt x="741" y="713"/>
                    <a:pt x="720" y="735"/>
                  </a:cubicBezTo>
                  <a:cubicBezTo>
                    <a:pt x="699" y="757"/>
                    <a:pt x="657" y="779"/>
                    <a:pt x="624" y="789"/>
                  </a:cubicBezTo>
                  <a:cubicBezTo>
                    <a:pt x="591" y="799"/>
                    <a:pt x="596" y="830"/>
                    <a:pt x="564" y="833"/>
                  </a:cubicBezTo>
                  <a:cubicBezTo>
                    <a:pt x="532" y="836"/>
                    <a:pt x="548" y="796"/>
                    <a:pt x="520" y="794"/>
                  </a:cubicBezTo>
                  <a:cubicBezTo>
                    <a:pt x="520" y="794"/>
                    <a:pt x="503" y="792"/>
                    <a:pt x="513" y="809"/>
                  </a:cubicBezTo>
                  <a:cubicBezTo>
                    <a:pt x="523" y="826"/>
                    <a:pt x="551" y="837"/>
                    <a:pt x="534" y="857"/>
                  </a:cubicBezTo>
                  <a:cubicBezTo>
                    <a:pt x="534" y="857"/>
                    <a:pt x="513" y="878"/>
                    <a:pt x="471" y="874"/>
                  </a:cubicBezTo>
                  <a:cubicBezTo>
                    <a:pt x="471" y="874"/>
                    <a:pt x="458" y="892"/>
                    <a:pt x="499" y="886"/>
                  </a:cubicBezTo>
                  <a:cubicBezTo>
                    <a:pt x="540" y="880"/>
                    <a:pt x="562" y="864"/>
                    <a:pt x="598" y="826"/>
                  </a:cubicBezTo>
                  <a:cubicBezTo>
                    <a:pt x="598" y="826"/>
                    <a:pt x="630" y="806"/>
                    <a:pt x="675" y="794"/>
                  </a:cubicBezTo>
                  <a:cubicBezTo>
                    <a:pt x="720" y="782"/>
                    <a:pt x="727" y="758"/>
                    <a:pt x="762" y="754"/>
                  </a:cubicBezTo>
                  <a:cubicBezTo>
                    <a:pt x="797" y="750"/>
                    <a:pt x="820" y="746"/>
                    <a:pt x="861" y="764"/>
                  </a:cubicBezTo>
                  <a:cubicBezTo>
                    <a:pt x="861" y="764"/>
                    <a:pt x="893" y="770"/>
                    <a:pt x="926" y="768"/>
                  </a:cubicBezTo>
                  <a:cubicBezTo>
                    <a:pt x="926" y="768"/>
                    <a:pt x="938" y="773"/>
                    <a:pt x="938" y="797"/>
                  </a:cubicBezTo>
                  <a:cubicBezTo>
                    <a:pt x="938" y="821"/>
                    <a:pt x="981" y="836"/>
                    <a:pt x="993" y="845"/>
                  </a:cubicBezTo>
                  <a:cubicBezTo>
                    <a:pt x="1005" y="854"/>
                    <a:pt x="992" y="904"/>
                    <a:pt x="1001" y="908"/>
                  </a:cubicBezTo>
                  <a:cubicBezTo>
                    <a:pt x="1010" y="912"/>
                    <a:pt x="1018" y="913"/>
                    <a:pt x="1018" y="881"/>
                  </a:cubicBezTo>
                  <a:cubicBezTo>
                    <a:pt x="1018" y="849"/>
                    <a:pt x="1029" y="840"/>
                    <a:pt x="1059" y="835"/>
                  </a:cubicBezTo>
                  <a:cubicBezTo>
                    <a:pt x="1089" y="830"/>
                    <a:pt x="1141" y="813"/>
                    <a:pt x="1171" y="821"/>
                  </a:cubicBezTo>
                  <a:cubicBezTo>
                    <a:pt x="1171" y="821"/>
                    <a:pt x="1190" y="808"/>
                    <a:pt x="1156" y="801"/>
                  </a:cubicBezTo>
                  <a:cubicBezTo>
                    <a:pt x="1122" y="794"/>
                    <a:pt x="1088" y="816"/>
                    <a:pt x="1059" y="819"/>
                  </a:cubicBezTo>
                  <a:cubicBezTo>
                    <a:pt x="1030" y="822"/>
                    <a:pt x="974" y="845"/>
                    <a:pt x="965" y="780"/>
                  </a:cubicBezTo>
                  <a:cubicBezTo>
                    <a:pt x="956" y="715"/>
                    <a:pt x="1055" y="748"/>
                    <a:pt x="1087" y="727"/>
                  </a:cubicBezTo>
                  <a:cubicBezTo>
                    <a:pt x="1087" y="727"/>
                    <a:pt x="1100" y="715"/>
                    <a:pt x="1078" y="714"/>
                  </a:cubicBezTo>
                  <a:cubicBezTo>
                    <a:pt x="1056" y="713"/>
                    <a:pt x="1027" y="714"/>
                    <a:pt x="1020" y="722"/>
                  </a:cubicBezTo>
                  <a:cubicBezTo>
                    <a:pt x="1020" y="722"/>
                    <a:pt x="1020" y="717"/>
                    <a:pt x="1036" y="691"/>
                  </a:cubicBezTo>
                  <a:cubicBezTo>
                    <a:pt x="1052" y="665"/>
                    <a:pt x="1033" y="656"/>
                    <a:pt x="1062" y="640"/>
                  </a:cubicBezTo>
                  <a:cubicBezTo>
                    <a:pt x="1091" y="624"/>
                    <a:pt x="1119" y="607"/>
                    <a:pt x="1137" y="605"/>
                  </a:cubicBezTo>
                  <a:cubicBezTo>
                    <a:pt x="1155" y="603"/>
                    <a:pt x="1197" y="619"/>
                    <a:pt x="1198" y="652"/>
                  </a:cubicBezTo>
                  <a:cubicBezTo>
                    <a:pt x="1199" y="685"/>
                    <a:pt x="1204" y="793"/>
                    <a:pt x="1182" y="831"/>
                  </a:cubicBezTo>
                  <a:close/>
                  <a:moveTo>
                    <a:pt x="1294" y="780"/>
                  </a:moveTo>
                  <a:cubicBezTo>
                    <a:pt x="1270" y="766"/>
                    <a:pt x="1270" y="729"/>
                    <a:pt x="1270" y="698"/>
                  </a:cubicBezTo>
                  <a:cubicBezTo>
                    <a:pt x="1270" y="668"/>
                    <a:pt x="1251" y="681"/>
                    <a:pt x="1250" y="704"/>
                  </a:cubicBezTo>
                  <a:cubicBezTo>
                    <a:pt x="1249" y="726"/>
                    <a:pt x="1245" y="766"/>
                    <a:pt x="1255" y="774"/>
                  </a:cubicBezTo>
                  <a:cubicBezTo>
                    <a:pt x="1266" y="782"/>
                    <a:pt x="1263" y="785"/>
                    <a:pt x="1250" y="801"/>
                  </a:cubicBezTo>
                  <a:cubicBezTo>
                    <a:pt x="1237" y="817"/>
                    <a:pt x="1226" y="833"/>
                    <a:pt x="1209" y="828"/>
                  </a:cubicBezTo>
                  <a:cubicBezTo>
                    <a:pt x="1209" y="828"/>
                    <a:pt x="1226" y="816"/>
                    <a:pt x="1218" y="680"/>
                  </a:cubicBezTo>
                  <a:cubicBezTo>
                    <a:pt x="1218" y="680"/>
                    <a:pt x="1225" y="638"/>
                    <a:pt x="1261" y="638"/>
                  </a:cubicBezTo>
                  <a:cubicBezTo>
                    <a:pt x="1297" y="638"/>
                    <a:pt x="1306" y="644"/>
                    <a:pt x="1303" y="688"/>
                  </a:cubicBezTo>
                  <a:cubicBezTo>
                    <a:pt x="1301" y="732"/>
                    <a:pt x="1307" y="753"/>
                    <a:pt x="1315" y="766"/>
                  </a:cubicBezTo>
                  <a:cubicBezTo>
                    <a:pt x="1323" y="780"/>
                    <a:pt x="1318" y="793"/>
                    <a:pt x="1294" y="780"/>
                  </a:cubicBezTo>
                  <a:close/>
                  <a:moveTo>
                    <a:pt x="1351" y="773"/>
                  </a:moveTo>
                  <a:cubicBezTo>
                    <a:pt x="1351" y="773"/>
                    <a:pt x="1345" y="802"/>
                    <a:pt x="1329" y="746"/>
                  </a:cubicBezTo>
                  <a:cubicBezTo>
                    <a:pt x="1329" y="746"/>
                    <a:pt x="1313" y="638"/>
                    <a:pt x="1335" y="630"/>
                  </a:cubicBezTo>
                  <a:cubicBezTo>
                    <a:pt x="1335" y="630"/>
                    <a:pt x="1355" y="612"/>
                    <a:pt x="1359" y="600"/>
                  </a:cubicBezTo>
                  <a:cubicBezTo>
                    <a:pt x="1363" y="588"/>
                    <a:pt x="1357" y="589"/>
                    <a:pt x="1341" y="602"/>
                  </a:cubicBezTo>
                  <a:cubicBezTo>
                    <a:pt x="1325" y="616"/>
                    <a:pt x="1323" y="638"/>
                    <a:pt x="1291" y="612"/>
                  </a:cubicBezTo>
                  <a:cubicBezTo>
                    <a:pt x="1291" y="612"/>
                    <a:pt x="1261" y="600"/>
                    <a:pt x="1242" y="610"/>
                  </a:cubicBezTo>
                  <a:cubicBezTo>
                    <a:pt x="1242" y="610"/>
                    <a:pt x="1231" y="628"/>
                    <a:pt x="1219" y="628"/>
                  </a:cubicBezTo>
                  <a:cubicBezTo>
                    <a:pt x="1219" y="628"/>
                    <a:pt x="1203" y="609"/>
                    <a:pt x="1233" y="596"/>
                  </a:cubicBezTo>
                  <a:cubicBezTo>
                    <a:pt x="1262" y="582"/>
                    <a:pt x="1267" y="580"/>
                    <a:pt x="1277" y="557"/>
                  </a:cubicBezTo>
                  <a:cubicBezTo>
                    <a:pt x="1286" y="534"/>
                    <a:pt x="1362" y="554"/>
                    <a:pt x="1373" y="588"/>
                  </a:cubicBezTo>
                  <a:cubicBezTo>
                    <a:pt x="1383" y="621"/>
                    <a:pt x="1403" y="658"/>
                    <a:pt x="1386" y="696"/>
                  </a:cubicBezTo>
                  <a:cubicBezTo>
                    <a:pt x="1369" y="733"/>
                    <a:pt x="1350" y="728"/>
                    <a:pt x="1351" y="773"/>
                  </a:cubicBezTo>
                  <a:close/>
                  <a:moveTo>
                    <a:pt x="1403" y="790"/>
                  </a:moveTo>
                  <a:cubicBezTo>
                    <a:pt x="1403" y="790"/>
                    <a:pt x="1359" y="805"/>
                    <a:pt x="1386" y="749"/>
                  </a:cubicBezTo>
                  <a:cubicBezTo>
                    <a:pt x="1413" y="693"/>
                    <a:pt x="1419" y="740"/>
                    <a:pt x="1414" y="620"/>
                  </a:cubicBezTo>
                  <a:cubicBezTo>
                    <a:pt x="1414" y="620"/>
                    <a:pt x="1406" y="581"/>
                    <a:pt x="1397" y="573"/>
                  </a:cubicBezTo>
                  <a:cubicBezTo>
                    <a:pt x="1387" y="565"/>
                    <a:pt x="1395" y="544"/>
                    <a:pt x="1407" y="542"/>
                  </a:cubicBezTo>
                  <a:cubicBezTo>
                    <a:pt x="1419" y="541"/>
                    <a:pt x="1405" y="497"/>
                    <a:pt x="1386" y="485"/>
                  </a:cubicBezTo>
                  <a:cubicBezTo>
                    <a:pt x="1386" y="485"/>
                    <a:pt x="1375" y="401"/>
                    <a:pt x="1382" y="397"/>
                  </a:cubicBezTo>
                  <a:cubicBezTo>
                    <a:pt x="1382" y="397"/>
                    <a:pt x="1438" y="446"/>
                    <a:pt x="1454" y="642"/>
                  </a:cubicBezTo>
                  <a:cubicBezTo>
                    <a:pt x="1454" y="642"/>
                    <a:pt x="1461" y="774"/>
                    <a:pt x="1403" y="790"/>
                  </a:cubicBezTo>
                  <a:close/>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37" name="Freeform 36"/>
            <p:cNvSpPr/>
            <p:nvPr/>
          </p:nvSpPr>
          <p:spPr bwMode="auto">
            <a:xfrm>
              <a:off x="3023" y="887"/>
              <a:ext cx="265" cy="160"/>
            </a:xfrm>
            <a:custGeom>
              <a:avLst/>
              <a:gdLst>
                <a:gd name="T0" fmla="*/ 98 w 112"/>
                <a:gd name="T1" fmla="*/ 15 h 68"/>
                <a:gd name="T2" fmla="*/ 27 w 112"/>
                <a:gd name="T3" fmla="*/ 29 h 68"/>
                <a:gd name="T4" fmla="*/ 14 w 112"/>
                <a:gd name="T5" fmla="*/ 45 h 68"/>
                <a:gd name="T6" fmla="*/ 35 w 112"/>
                <a:gd name="T7" fmla="*/ 47 h 68"/>
                <a:gd name="T8" fmla="*/ 58 w 112"/>
                <a:gd name="T9" fmla="*/ 55 h 68"/>
                <a:gd name="T10" fmla="*/ 90 w 112"/>
                <a:gd name="T11" fmla="*/ 60 h 68"/>
                <a:gd name="T12" fmla="*/ 111 w 112"/>
                <a:gd name="T13" fmla="*/ 25 h 68"/>
                <a:gd name="T14" fmla="*/ 98 w 112"/>
                <a:gd name="T15" fmla="*/ 15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 h="68">
                  <a:moveTo>
                    <a:pt x="98" y="15"/>
                  </a:moveTo>
                  <a:cubicBezTo>
                    <a:pt x="74" y="65"/>
                    <a:pt x="54" y="29"/>
                    <a:pt x="27" y="29"/>
                  </a:cubicBezTo>
                  <a:cubicBezTo>
                    <a:pt x="0" y="29"/>
                    <a:pt x="7" y="47"/>
                    <a:pt x="14" y="45"/>
                  </a:cubicBezTo>
                  <a:cubicBezTo>
                    <a:pt x="20" y="44"/>
                    <a:pt x="35" y="47"/>
                    <a:pt x="35" y="47"/>
                  </a:cubicBezTo>
                  <a:cubicBezTo>
                    <a:pt x="41" y="45"/>
                    <a:pt x="58" y="55"/>
                    <a:pt x="58" y="55"/>
                  </a:cubicBezTo>
                  <a:cubicBezTo>
                    <a:pt x="74" y="57"/>
                    <a:pt x="79" y="68"/>
                    <a:pt x="90" y="60"/>
                  </a:cubicBezTo>
                  <a:cubicBezTo>
                    <a:pt x="100" y="52"/>
                    <a:pt x="112" y="51"/>
                    <a:pt x="111" y="25"/>
                  </a:cubicBezTo>
                  <a:cubicBezTo>
                    <a:pt x="110" y="0"/>
                    <a:pt x="98" y="15"/>
                    <a:pt x="98"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2" name="Group 1"/>
          <p:cNvGrpSpPr/>
          <p:nvPr/>
        </p:nvGrpSpPr>
        <p:grpSpPr>
          <a:xfrm>
            <a:off x="8100805" y="4416912"/>
            <a:ext cx="1021995" cy="2208969"/>
            <a:chOff x="8100805" y="4416912"/>
            <a:chExt cx="1021995" cy="2208969"/>
          </a:xfrm>
        </p:grpSpPr>
        <p:sp>
          <p:nvSpPr>
            <p:cNvPr id="28" name="Freeform 27"/>
            <p:cNvSpPr/>
            <p:nvPr/>
          </p:nvSpPr>
          <p:spPr>
            <a:xfrm>
              <a:off x="8396599" y="4416912"/>
              <a:ext cx="726201" cy="2208969"/>
            </a:xfrm>
            <a:custGeom>
              <a:avLst/>
              <a:gdLst>
                <a:gd name="connsiteX0" fmla="*/ 20886 w 671135"/>
                <a:gd name="connsiteY0" fmla="*/ 1523568 h 1640130"/>
                <a:gd name="connsiteX1" fmla="*/ 148106 w 671135"/>
                <a:gd name="connsiteY1" fmla="*/ 664827 h 1640130"/>
                <a:gd name="connsiteX2" fmla="*/ 92447 w 671135"/>
                <a:gd name="connsiteY2" fmla="*/ 124138 h 1640130"/>
                <a:gd name="connsiteX3" fmla="*/ 410499 w 671135"/>
                <a:gd name="connsiteY3" fmla="*/ 84382 h 1640130"/>
                <a:gd name="connsiteX4" fmla="*/ 561574 w 671135"/>
                <a:gd name="connsiteY4" fmla="*/ 36674 h 1640130"/>
                <a:gd name="connsiteX5" fmla="*/ 474110 w 671135"/>
                <a:gd name="connsiteY5" fmla="*/ 680729 h 1640130"/>
                <a:gd name="connsiteX6" fmla="*/ 656990 w 671135"/>
                <a:gd name="connsiteY6" fmla="*/ 1539470 h 1640130"/>
                <a:gd name="connsiteX7" fmla="*/ 20886 w 671135"/>
                <a:gd name="connsiteY7" fmla="*/ 1523568 h 1640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1135" h="1640130">
                  <a:moveTo>
                    <a:pt x="20886" y="1523568"/>
                  </a:moveTo>
                  <a:cubicBezTo>
                    <a:pt x="-63928" y="1377794"/>
                    <a:pt x="136179" y="898065"/>
                    <a:pt x="148106" y="664827"/>
                  </a:cubicBezTo>
                  <a:cubicBezTo>
                    <a:pt x="160033" y="431589"/>
                    <a:pt x="48715" y="220879"/>
                    <a:pt x="92447" y="124138"/>
                  </a:cubicBezTo>
                  <a:cubicBezTo>
                    <a:pt x="136179" y="27397"/>
                    <a:pt x="332311" y="98959"/>
                    <a:pt x="410499" y="84382"/>
                  </a:cubicBezTo>
                  <a:cubicBezTo>
                    <a:pt x="488687" y="69805"/>
                    <a:pt x="550972" y="-62717"/>
                    <a:pt x="561574" y="36674"/>
                  </a:cubicBezTo>
                  <a:cubicBezTo>
                    <a:pt x="572176" y="136065"/>
                    <a:pt x="458207" y="430263"/>
                    <a:pt x="474110" y="680729"/>
                  </a:cubicBezTo>
                  <a:cubicBezTo>
                    <a:pt x="490013" y="931195"/>
                    <a:pt x="731202" y="1396347"/>
                    <a:pt x="656990" y="1539470"/>
                  </a:cubicBezTo>
                  <a:cubicBezTo>
                    <a:pt x="582778" y="1682593"/>
                    <a:pt x="105700" y="1669342"/>
                    <a:pt x="20886" y="1523568"/>
                  </a:cubicBezTo>
                  <a:close/>
                </a:path>
              </a:pathLst>
            </a:custGeom>
            <a:solidFill>
              <a:schemeClr val="bg2">
                <a:lumMod val="50000"/>
              </a:schemeClr>
            </a:solidFill>
            <a:ln w="222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Freeform 29"/>
            <p:cNvSpPr/>
            <p:nvPr/>
          </p:nvSpPr>
          <p:spPr>
            <a:xfrm>
              <a:off x="8100805" y="5046135"/>
              <a:ext cx="505216" cy="127369"/>
            </a:xfrm>
            <a:custGeom>
              <a:avLst/>
              <a:gdLst>
                <a:gd name="connsiteX0" fmla="*/ 421470 w 466907"/>
                <a:gd name="connsiteY0" fmla="*/ 103814 h 103905"/>
                <a:gd name="connsiteX1" fmla="*/ 294250 w 466907"/>
                <a:gd name="connsiteY1" fmla="*/ 40204 h 103905"/>
                <a:gd name="connsiteX2" fmla="*/ 51 w 466907"/>
                <a:gd name="connsiteY2" fmla="*/ 40204 h 103905"/>
                <a:gd name="connsiteX3" fmla="*/ 318103 w 466907"/>
                <a:gd name="connsiteY3" fmla="*/ 447 h 103905"/>
                <a:gd name="connsiteX4" fmla="*/ 461227 w 466907"/>
                <a:gd name="connsiteY4" fmla="*/ 24301 h 103905"/>
                <a:gd name="connsiteX5" fmla="*/ 421470 w 466907"/>
                <a:gd name="connsiteY5" fmla="*/ 103814 h 103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907" h="103905">
                  <a:moveTo>
                    <a:pt x="421470" y="103814"/>
                  </a:moveTo>
                  <a:cubicBezTo>
                    <a:pt x="393641" y="106464"/>
                    <a:pt x="364486" y="50806"/>
                    <a:pt x="294250" y="40204"/>
                  </a:cubicBezTo>
                  <a:cubicBezTo>
                    <a:pt x="224013" y="29602"/>
                    <a:pt x="-3924" y="46830"/>
                    <a:pt x="51" y="40204"/>
                  </a:cubicBezTo>
                  <a:cubicBezTo>
                    <a:pt x="4026" y="33578"/>
                    <a:pt x="241240" y="3097"/>
                    <a:pt x="318103" y="447"/>
                  </a:cubicBezTo>
                  <a:cubicBezTo>
                    <a:pt x="394966" y="-2204"/>
                    <a:pt x="442674" y="7073"/>
                    <a:pt x="461227" y="24301"/>
                  </a:cubicBezTo>
                  <a:cubicBezTo>
                    <a:pt x="479780" y="41529"/>
                    <a:pt x="449299" y="101164"/>
                    <a:pt x="421470" y="103814"/>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1" name="Freeform 20"/>
          <p:cNvSpPr/>
          <p:nvPr/>
        </p:nvSpPr>
        <p:spPr>
          <a:xfrm>
            <a:off x="706221" y="4522121"/>
            <a:ext cx="11747449" cy="3201064"/>
          </a:xfrm>
          <a:custGeom>
            <a:avLst/>
            <a:gdLst>
              <a:gd name="connsiteX0" fmla="*/ 732553 w 10571072"/>
              <a:gd name="connsiteY0" fmla="*/ 1624083 h 2793545"/>
              <a:gd name="connsiteX1" fmla="*/ 1469532 w 10571072"/>
              <a:gd name="connsiteY1" fmla="*/ 1248770 h 2793545"/>
              <a:gd name="connsiteX2" fmla="*/ 3066320 w 10571072"/>
              <a:gd name="connsiteY2" fmla="*/ 1917510 h 2793545"/>
              <a:gd name="connsiteX3" fmla="*/ 4594870 w 10571072"/>
              <a:gd name="connsiteY3" fmla="*/ 1112292 h 2793545"/>
              <a:gd name="connsiteX4" fmla="*/ 5543389 w 10571072"/>
              <a:gd name="connsiteY4" fmla="*/ 1549021 h 2793545"/>
              <a:gd name="connsiteX5" fmla="*/ 6300840 w 10571072"/>
              <a:gd name="connsiteY5" fmla="*/ 1030406 h 2793545"/>
              <a:gd name="connsiteX6" fmla="*/ 7433604 w 10571072"/>
              <a:gd name="connsiteY6" fmla="*/ 1153236 h 2793545"/>
              <a:gd name="connsiteX7" fmla="*/ 8423067 w 10571072"/>
              <a:gd name="connsiteY7" fmla="*/ 416257 h 2793545"/>
              <a:gd name="connsiteX8" fmla="*/ 9364762 w 10571072"/>
              <a:gd name="connsiteY8" fmla="*/ 1337481 h 2793545"/>
              <a:gd name="connsiteX9" fmla="*/ 9890201 w 10571072"/>
              <a:gd name="connsiteY9" fmla="*/ 0 h 2793545"/>
              <a:gd name="connsiteX10" fmla="*/ 9890201 w 10571072"/>
              <a:gd name="connsiteY10" fmla="*/ 0 h 2793545"/>
              <a:gd name="connsiteX11" fmla="*/ 9890201 w 10571072"/>
              <a:gd name="connsiteY11" fmla="*/ 2470245 h 2793545"/>
              <a:gd name="connsiteX12" fmla="*/ 698434 w 10571072"/>
              <a:gd name="connsiteY12" fmla="*/ 2674961 h 2793545"/>
              <a:gd name="connsiteX13" fmla="*/ 732553 w 10571072"/>
              <a:gd name="connsiteY13" fmla="*/ 1624083 h 279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71072" h="2793545">
                <a:moveTo>
                  <a:pt x="732553" y="1624083"/>
                </a:moveTo>
                <a:cubicBezTo>
                  <a:pt x="861069" y="1386384"/>
                  <a:pt x="1080571" y="1199865"/>
                  <a:pt x="1469532" y="1248770"/>
                </a:cubicBezTo>
                <a:cubicBezTo>
                  <a:pt x="1858493" y="1297675"/>
                  <a:pt x="2545430" y="1940256"/>
                  <a:pt x="3066320" y="1917510"/>
                </a:cubicBezTo>
                <a:cubicBezTo>
                  <a:pt x="3587210" y="1894764"/>
                  <a:pt x="4182025" y="1173707"/>
                  <a:pt x="4594870" y="1112292"/>
                </a:cubicBezTo>
                <a:cubicBezTo>
                  <a:pt x="5007715" y="1050877"/>
                  <a:pt x="5259061" y="1562669"/>
                  <a:pt x="5543389" y="1549021"/>
                </a:cubicBezTo>
                <a:cubicBezTo>
                  <a:pt x="5827717" y="1535373"/>
                  <a:pt x="5985804" y="1096370"/>
                  <a:pt x="6300840" y="1030406"/>
                </a:cubicBezTo>
                <a:cubicBezTo>
                  <a:pt x="6615876" y="964442"/>
                  <a:pt x="7079900" y="1255594"/>
                  <a:pt x="7433604" y="1153236"/>
                </a:cubicBezTo>
                <a:cubicBezTo>
                  <a:pt x="7787308" y="1050878"/>
                  <a:pt x="8101207" y="385550"/>
                  <a:pt x="8423067" y="416257"/>
                </a:cubicBezTo>
                <a:cubicBezTo>
                  <a:pt x="8744927" y="446964"/>
                  <a:pt x="9120240" y="1406857"/>
                  <a:pt x="9364762" y="1337481"/>
                </a:cubicBezTo>
                <a:cubicBezTo>
                  <a:pt x="9609284" y="1268105"/>
                  <a:pt x="9890201" y="0"/>
                  <a:pt x="9890201" y="0"/>
                </a:cubicBezTo>
                <a:lnTo>
                  <a:pt x="9890201" y="0"/>
                </a:lnTo>
                <a:cubicBezTo>
                  <a:pt x="9890201" y="411707"/>
                  <a:pt x="11422162" y="2024418"/>
                  <a:pt x="9890201" y="2470245"/>
                </a:cubicBezTo>
                <a:cubicBezTo>
                  <a:pt x="8358240" y="2916072"/>
                  <a:pt x="2224709" y="2813713"/>
                  <a:pt x="698434" y="2674961"/>
                </a:cubicBezTo>
                <a:cubicBezTo>
                  <a:pt x="-827841" y="2536209"/>
                  <a:pt x="604037" y="1861782"/>
                  <a:pt x="732553" y="1624083"/>
                </a:cubicBezTo>
                <a:close/>
              </a:path>
            </a:pathLst>
          </a:cu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6" name="Group 55"/>
          <p:cNvGrpSpPr>
            <a:grpSpLocks noChangeAspect="1"/>
          </p:cNvGrpSpPr>
          <p:nvPr/>
        </p:nvGrpSpPr>
        <p:grpSpPr>
          <a:xfrm>
            <a:off x="1314611" y="4916872"/>
            <a:ext cx="396636" cy="403164"/>
            <a:chOff x="9392814" y="735906"/>
            <a:chExt cx="506619" cy="514957"/>
          </a:xfrm>
        </p:grpSpPr>
        <p:sp>
          <p:nvSpPr>
            <p:cNvPr id="57" name="Oval 56"/>
            <p:cNvSpPr/>
            <p:nvPr/>
          </p:nvSpPr>
          <p:spPr>
            <a:xfrm>
              <a:off x="9392814" y="752004"/>
              <a:ext cx="506619" cy="498859"/>
            </a:xfrm>
            <a:prstGeom prst="ellipse">
              <a:avLst/>
            </a:prstGeom>
            <a:solidFill>
              <a:schemeClr val="bg1">
                <a:lumMod val="95000"/>
              </a:schemeClr>
            </a:solid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58" name="TextBox 57"/>
            <p:cNvSpPr txBox="1"/>
            <p:nvPr/>
          </p:nvSpPr>
          <p:spPr>
            <a:xfrm>
              <a:off x="9405886" y="735906"/>
              <a:ext cx="493547" cy="471744"/>
            </a:xfrm>
            <a:prstGeom prst="rect">
              <a:avLst/>
            </a:prstGeom>
            <a:noFill/>
          </p:spPr>
          <p:txBody>
            <a:bodyPr wrap="square" rtlCol="0">
              <a:spAutoFit/>
            </a:bodyPr>
            <a:lstStyle/>
            <a:p>
              <a:pPr algn="ctr"/>
              <a:r>
                <a:rPr lang="id-ID" dirty="0">
                  <a:solidFill>
                    <a:schemeClr val="accent1">
                      <a:lumMod val="50000"/>
                    </a:schemeClr>
                  </a:solidFill>
                  <a:latin typeface="FontAwesome" pitchFamily="2" charset="0"/>
                </a:rPr>
                <a:t></a:t>
              </a:r>
            </a:p>
          </p:txBody>
        </p:sp>
      </p:grpSp>
      <p:grpSp>
        <p:nvGrpSpPr>
          <p:cNvPr id="59" name="Group 58"/>
          <p:cNvGrpSpPr>
            <a:grpSpLocks noChangeAspect="1"/>
          </p:cNvGrpSpPr>
          <p:nvPr/>
        </p:nvGrpSpPr>
        <p:grpSpPr>
          <a:xfrm>
            <a:off x="2211529" y="4926290"/>
            <a:ext cx="396636" cy="390561"/>
            <a:chOff x="9392814" y="752004"/>
            <a:chExt cx="506619" cy="498859"/>
          </a:xfrm>
        </p:grpSpPr>
        <p:sp>
          <p:nvSpPr>
            <p:cNvPr id="60" name="Oval 59"/>
            <p:cNvSpPr/>
            <p:nvPr/>
          </p:nvSpPr>
          <p:spPr>
            <a:xfrm>
              <a:off x="9392814" y="752004"/>
              <a:ext cx="506619" cy="498859"/>
            </a:xfrm>
            <a:prstGeom prst="ellipse">
              <a:avLst/>
            </a:prstGeom>
            <a:solidFill>
              <a:schemeClr val="bg1">
                <a:lumMod val="95000"/>
              </a:schemeClr>
            </a:solid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61" name="TextBox 60"/>
            <p:cNvSpPr txBox="1"/>
            <p:nvPr/>
          </p:nvSpPr>
          <p:spPr>
            <a:xfrm>
              <a:off x="9398084" y="767943"/>
              <a:ext cx="493547" cy="471743"/>
            </a:xfrm>
            <a:prstGeom prst="rect">
              <a:avLst/>
            </a:prstGeom>
            <a:noFill/>
          </p:spPr>
          <p:txBody>
            <a:bodyPr wrap="square" rtlCol="0">
              <a:spAutoFit/>
            </a:bodyPr>
            <a:lstStyle/>
            <a:p>
              <a:r>
                <a:rPr lang="id-ID" dirty="0">
                  <a:solidFill>
                    <a:schemeClr val="accent1">
                      <a:lumMod val="50000"/>
                    </a:schemeClr>
                  </a:solidFill>
                  <a:latin typeface="FontAwesome" pitchFamily="2" charset="0"/>
                </a:rPr>
                <a:t></a:t>
              </a:r>
              <a:endParaRPr lang="id-ID" sz="1600" dirty="0">
                <a:solidFill>
                  <a:schemeClr val="accent1">
                    <a:lumMod val="50000"/>
                  </a:schemeClr>
                </a:solidFill>
                <a:latin typeface="FontAwesome" pitchFamily="2" charset="0"/>
              </a:endParaRPr>
            </a:p>
          </p:txBody>
        </p:sp>
      </p:grpSp>
      <p:grpSp>
        <p:nvGrpSpPr>
          <p:cNvPr id="62" name="Group 61"/>
          <p:cNvGrpSpPr>
            <a:grpSpLocks noChangeAspect="1"/>
          </p:cNvGrpSpPr>
          <p:nvPr/>
        </p:nvGrpSpPr>
        <p:grpSpPr>
          <a:xfrm>
            <a:off x="3199473" y="4916872"/>
            <a:ext cx="396636" cy="390561"/>
            <a:chOff x="9392814" y="752004"/>
            <a:chExt cx="506619" cy="498859"/>
          </a:xfrm>
        </p:grpSpPr>
        <p:sp>
          <p:nvSpPr>
            <p:cNvPr id="63" name="Oval 62"/>
            <p:cNvSpPr/>
            <p:nvPr/>
          </p:nvSpPr>
          <p:spPr>
            <a:xfrm>
              <a:off x="9392814" y="752004"/>
              <a:ext cx="506619" cy="498859"/>
            </a:xfrm>
            <a:prstGeom prst="ellipse">
              <a:avLst/>
            </a:prstGeom>
            <a:solidFill>
              <a:schemeClr val="bg1">
                <a:lumMod val="95000"/>
              </a:schemeClr>
            </a:solid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64" name="TextBox 63"/>
            <p:cNvSpPr txBox="1"/>
            <p:nvPr/>
          </p:nvSpPr>
          <p:spPr>
            <a:xfrm>
              <a:off x="9405886" y="767943"/>
              <a:ext cx="493547" cy="471743"/>
            </a:xfrm>
            <a:prstGeom prst="rect">
              <a:avLst/>
            </a:prstGeom>
            <a:noFill/>
          </p:spPr>
          <p:txBody>
            <a:bodyPr wrap="square" rtlCol="0">
              <a:spAutoFit/>
            </a:bodyPr>
            <a:lstStyle/>
            <a:p>
              <a:pPr algn="ctr"/>
              <a:r>
                <a:rPr lang="id-ID" dirty="0">
                  <a:solidFill>
                    <a:schemeClr val="accent1">
                      <a:lumMod val="50000"/>
                    </a:schemeClr>
                  </a:solidFill>
                  <a:latin typeface="FontAwesome" pitchFamily="2" charset="0"/>
                </a:rPr>
                <a:t></a:t>
              </a:r>
              <a:endParaRPr lang="id-ID" sz="2400" dirty="0">
                <a:solidFill>
                  <a:schemeClr val="accent1">
                    <a:lumMod val="50000"/>
                  </a:schemeClr>
                </a:solidFill>
                <a:latin typeface="FontAwesome" pitchFamily="2" charset="0"/>
              </a:endParaRPr>
            </a:p>
          </p:txBody>
        </p:sp>
      </p:grpSp>
      <p:grpSp>
        <p:nvGrpSpPr>
          <p:cNvPr id="65" name="Group 64"/>
          <p:cNvGrpSpPr>
            <a:grpSpLocks noChangeAspect="1"/>
          </p:cNvGrpSpPr>
          <p:nvPr/>
        </p:nvGrpSpPr>
        <p:grpSpPr>
          <a:xfrm>
            <a:off x="4094421" y="4934957"/>
            <a:ext cx="400470" cy="390561"/>
            <a:chOff x="9387917" y="752004"/>
            <a:chExt cx="511516" cy="498859"/>
          </a:xfrm>
        </p:grpSpPr>
        <p:sp>
          <p:nvSpPr>
            <p:cNvPr id="66" name="Oval 65"/>
            <p:cNvSpPr/>
            <p:nvPr/>
          </p:nvSpPr>
          <p:spPr>
            <a:xfrm>
              <a:off x="9392814" y="752004"/>
              <a:ext cx="506619" cy="498859"/>
            </a:xfrm>
            <a:prstGeom prst="ellipse">
              <a:avLst/>
            </a:prstGeom>
            <a:solidFill>
              <a:schemeClr val="bg1">
                <a:lumMod val="95000"/>
              </a:schemeClr>
            </a:solid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67" name="TextBox 66"/>
            <p:cNvSpPr txBox="1"/>
            <p:nvPr/>
          </p:nvSpPr>
          <p:spPr>
            <a:xfrm>
              <a:off x="9387917" y="767943"/>
              <a:ext cx="493547" cy="471743"/>
            </a:xfrm>
            <a:prstGeom prst="rect">
              <a:avLst/>
            </a:prstGeom>
            <a:noFill/>
          </p:spPr>
          <p:txBody>
            <a:bodyPr wrap="square" rtlCol="0">
              <a:spAutoFit/>
            </a:bodyPr>
            <a:lstStyle/>
            <a:p>
              <a:pPr algn="ctr"/>
              <a:r>
                <a:rPr lang="id-ID" dirty="0">
                  <a:solidFill>
                    <a:schemeClr val="accent1">
                      <a:lumMod val="50000"/>
                    </a:schemeClr>
                  </a:solidFill>
                  <a:latin typeface="FontAwesome" pitchFamily="2" charset="0"/>
                </a:rPr>
                <a:t></a:t>
              </a:r>
              <a:endParaRPr lang="id-ID" sz="2800" dirty="0">
                <a:solidFill>
                  <a:schemeClr val="accent1">
                    <a:lumMod val="50000"/>
                  </a:schemeClr>
                </a:solidFill>
                <a:latin typeface="FontAwesome" pitchFamily="2" charset="0"/>
              </a:endParaRPr>
            </a:p>
          </p:txBody>
        </p:sp>
      </p:grpSp>
      <p:grpSp>
        <p:nvGrpSpPr>
          <p:cNvPr id="68" name="Group 67"/>
          <p:cNvGrpSpPr>
            <a:grpSpLocks noChangeAspect="1"/>
          </p:cNvGrpSpPr>
          <p:nvPr/>
        </p:nvGrpSpPr>
        <p:grpSpPr>
          <a:xfrm>
            <a:off x="5012731" y="4948317"/>
            <a:ext cx="396636" cy="390561"/>
            <a:chOff x="9392814" y="752004"/>
            <a:chExt cx="506619" cy="498859"/>
          </a:xfrm>
        </p:grpSpPr>
        <p:sp>
          <p:nvSpPr>
            <p:cNvPr id="69" name="Oval 68"/>
            <p:cNvSpPr/>
            <p:nvPr/>
          </p:nvSpPr>
          <p:spPr>
            <a:xfrm>
              <a:off x="9392814" y="752004"/>
              <a:ext cx="506619" cy="498859"/>
            </a:xfrm>
            <a:prstGeom prst="ellipse">
              <a:avLst/>
            </a:prstGeom>
            <a:solidFill>
              <a:schemeClr val="bg1">
                <a:lumMod val="95000"/>
              </a:schemeClr>
            </a:solid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70" name="TextBox 69"/>
            <p:cNvSpPr txBox="1"/>
            <p:nvPr/>
          </p:nvSpPr>
          <p:spPr>
            <a:xfrm>
              <a:off x="9405886" y="757776"/>
              <a:ext cx="493547" cy="471744"/>
            </a:xfrm>
            <a:prstGeom prst="rect">
              <a:avLst/>
            </a:prstGeom>
            <a:noFill/>
          </p:spPr>
          <p:txBody>
            <a:bodyPr wrap="square" rtlCol="0">
              <a:spAutoFit/>
            </a:bodyPr>
            <a:lstStyle/>
            <a:p>
              <a:pPr algn="ctr"/>
              <a:r>
                <a:rPr lang="id-ID" dirty="0">
                  <a:solidFill>
                    <a:schemeClr val="accent1">
                      <a:lumMod val="50000"/>
                    </a:schemeClr>
                  </a:solidFill>
                  <a:latin typeface="FontAwesome" pitchFamily="2" charset="0"/>
                </a:rPr>
                <a:t></a:t>
              </a:r>
              <a:endParaRPr lang="id-ID" sz="3200" dirty="0">
                <a:solidFill>
                  <a:schemeClr val="accent1">
                    <a:lumMod val="50000"/>
                  </a:schemeClr>
                </a:solidFill>
                <a:latin typeface="FontAwesome" pitchFamily="2" charset="0"/>
              </a:endParaRPr>
            </a:p>
          </p:txBody>
        </p:sp>
      </p:grpSp>
      <p:cxnSp>
        <p:nvCxnSpPr>
          <p:cNvPr id="9" name="Straight Connector 8"/>
          <p:cNvCxnSpPr/>
          <p:nvPr/>
        </p:nvCxnSpPr>
        <p:spPr>
          <a:xfrm>
            <a:off x="1202067" y="4578393"/>
            <a:ext cx="4537551" cy="0"/>
          </a:xfrm>
          <a:prstGeom prst="line">
            <a:avLst/>
          </a:prstGeom>
          <a:ln>
            <a:solidFill>
              <a:schemeClr val="bg2">
                <a:lumMod val="90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40" name="Group 39"/>
          <p:cNvGrpSpPr/>
          <p:nvPr/>
        </p:nvGrpSpPr>
        <p:grpSpPr>
          <a:xfrm>
            <a:off x="11438810" y="175818"/>
            <a:ext cx="542322" cy="662567"/>
            <a:chOff x="11438810" y="175818"/>
            <a:chExt cx="542322" cy="662567"/>
          </a:xfrm>
        </p:grpSpPr>
        <p:sp>
          <p:nvSpPr>
            <p:cNvPr id="41" name="Oval 40"/>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Oval 4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Oval 42"/>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Oval 4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TextBox 44"/>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25</a:t>
              </a:r>
            </a:p>
          </p:txBody>
        </p:sp>
      </p:grpSp>
      <p:sp>
        <p:nvSpPr>
          <p:cNvPr id="46"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Brain Storming</a:t>
            </a:r>
            <a:endParaRPr lang="en-US" sz="3600" dirty="0">
              <a:solidFill>
                <a:schemeClr val="bg2">
                  <a:lumMod val="50000"/>
                </a:schemeClr>
              </a:solidFill>
            </a:endParaRPr>
          </a:p>
        </p:txBody>
      </p:sp>
      <p:sp>
        <p:nvSpPr>
          <p:cNvPr id="5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51" name="Group 50"/>
          <p:cNvGrpSpPr/>
          <p:nvPr/>
        </p:nvGrpSpPr>
        <p:grpSpPr>
          <a:xfrm>
            <a:off x="5556768" y="844754"/>
            <a:ext cx="1440000" cy="58058"/>
            <a:chOff x="4616262" y="2307771"/>
            <a:chExt cx="2349876" cy="58058"/>
          </a:xfrm>
        </p:grpSpPr>
        <p:sp>
          <p:nvSpPr>
            <p:cNvPr id="52" name="Rectangle 5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Rectangle 5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4" name="Content Placeholder 2"/>
          <p:cNvSpPr txBox="1"/>
          <p:nvPr/>
        </p:nvSpPr>
        <p:spPr>
          <a:xfrm>
            <a:off x="1202067" y="2671946"/>
            <a:ext cx="4537551" cy="1502744"/>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3200" dirty="0">
                <a:solidFill>
                  <a:schemeClr val="accent1">
                    <a:lumMod val="50000"/>
                  </a:schemeClr>
                </a:solidFill>
                <a:ea typeface="Roboto" panose="02000000000000000000" pitchFamily="2" charset="0"/>
              </a:rPr>
              <a:t>90% Over The Limit</a:t>
            </a:r>
          </a:p>
          <a:p>
            <a:pPr algn="l"/>
            <a:r>
              <a:rPr lang="id-ID" sz="1400" dirty="0">
                <a:solidFill>
                  <a:schemeClr val="bg2">
                    <a:lumMod val="75000"/>
                  </a:schemeClr>
                </a:solidFill>
                <a:ea typeface="Roboto" panose="02000000000000000000" pitchFamily="2" charset="0"/>
              </a:rPr>
              <a:t>Du</a:t>
            </a:r>
            <a:r>
              <a:rPr lang="en-US" sz="1400" dirty="0" err="1">
                <a:solidFill>
                  <a:schemeClr val="bg2">
                    <a:lumMod val="75000"/>
                  </a:schemeClr>
                </a:solidFill>
                <a:ea typeface="Roboto" panose="02000000000000000000" pitchFamily="2" charset="0"/>
              </a:rPr>
              <a:t>mmy</a:t>
            </a:r>
            <a:r>
              <a:rPr lang="en-US" sz="14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pageCurlDouble"/>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p:cTn id="7" dur="1000" fill="hold"/>
                                        <p:tgtEl>
                                          <p:spTgt spid="40"/>
                                        </p:tgtEl>
                                        <p:attrNameLst>
                                          <p:attrName>ppt_w</p:attrName>
                                        </p:attrNameLst>
                                      </p:cBhvr>
                                      <p:tavLst>
                                        <p:tav tm="0">
                                          <p:val>
                                            <p:fltVal val="0"/>
                                          </p:val>
                                        </p:tav>
                                        <p:tav tm="100000">
                                          <p:val>
                                            <p:strVal val="#ppt_w"/>
                                          </p:val>
                                        </p:tav>
                                      </p:tavLst>
                                    </p:anim>
                                    <p:anim calcmode="lin" valueType="num">
                                      <p:cBhvr>
                                        <p:cTn id="8" dur="1000" fill="hold"/>
                                        <p:tgtEl>
                                          <p:spTgt spid="40"/>
                                        </p:tgtEl>
                                        <p:attrNameLst>
                                          <p:attrName>ppt_h</p:attrName>
                                        </p:attrNameLst>
                                      </p:cBhvr>
                                      <p:tavLst>
                                        <p:tav tm="0">
                                          <p:val>
                                            <p:fltVal val="0"/>
                                          </p:val>
                                        </p:tav>
                                        <p:tav tm="100000">
                                          <p:val>
                                            <p:strVal val="#ppt_h"/>
                                          </p:val>
                                        </p:tav>
                                      </p:tavLst>
                                    </p:anim>
                                    <p:anim calcmode="lin" valueType="num">
                                      <p:cBhvr>
                                        <p:cTn id="9" dur="1000" fill="hold"/>
                                        <p:tgtEl>
                                          <p:spTgt spid="40"/>
                                        </p:tgtEl>
                                        <p:attrNameLst>
                                          <p:attrName>style.rotation</p:attrName>
                                        </p:attrNameLst>
                                      </p:cBhvr>
                                      <p:tavLst>
                                        <p:tav tm="0">
                                          <p:val>
                                            <p:fltVal val="90"/>
                                          </p:val>
                                        </p:tav>
                                        <p:tav tm="100000">
                                          <p:val>
                                            <p:fltVal val="0"/>
                                          </p:val>
                                        </p:tav>
                                      </p:tavLst>
                                    </p:anim>
                                    <p:animEffect transition="in" filter="fade">
                                      <p:cBhvr>
                                        <p:cTn id="10" dur="1000"/>
                                        <p:tgtEl>
                                          <p:spTgt spid="40"/>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6"/>
                                        </p:tgtEl>
                                        <p:attrNameLst>
                                          <p:attrName>style.visibility</p:attrName>
                                        </p:attrNameLst>
                                      </p:cBhvr>
                                      <p:to>
                                        <p:strVal val="visible"/>
                                      </p:to>
                                    </p:set>
                                    <p:animEffect transition="in" filter="wipe(up)">
                                      <p:cBhvr>
                                        <p:cTn id="13" dur="1000"/>
                                        <p:tgtEl>
                                          <p:spTgt spid="4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1"/>
                                        </p:tgtEl>
                                        <p:attrNameLst>
                                          <p:attrName>style.visibility</p:attrName>
                                        </p:attrNameLst>
                                      </p:cBhvr>
                                      <p:to>
                                        <p:strVal val="visible"/>
                                      </p:to>
                                    </p:set>
                                    <p:animEffect transition="in" filter="barn(inVertical)">
                                      <p:cBhvr>
                                        <p:cTn id="16" dur="1000"/>
                                        <p:tgtEl>
                                          <p:spTgt spid="5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0"/>
                                        </p:tgtEl>
                                        <p:attrNameLst>
                                          <p:attrName>style.visibility</p:attrName>
                                        </p:attrNameLst>
                                      </p:cBhvr>
                                      <p:to>
                                        <p:strVal val="visible"/>
                                      </p:to>
                                    </p:set>
                                    <p:animEffect transition="in" filter="wipe(down)">
                                      <p:cBhvr>
                                        <p:cTn id="19" dur="1000"/>
                                        <p:tgtEl>
                                          <p:spTgt spid="50"/>
                                        </p:tgtEl>
                                      </p:cBhvr>
                                    </p:animEffect>
                                  </p:childTnLst>
                                </p:cTn>
                              </p:par>
                              <p:par>
                                <p:cTn id="20" presetID="22" presetClass="entr" presetSubtype="4" fill="hold" grpId="0" nodeType="withEffect">
                                  <p:stCondLst>
                                    <p:cond delay="2000"/>
                                  </p:stCondLst>
                                  <p:childTnLst>
                                    <p:set>
                                      <p:cBhvr>
                                        <p:cTn id="21" dur="1" fill="hold">
                                          <p:stCondLst>
                                            <p:cond delay="0"/>
                                          </p:stCondLst>
                                        </p:cTn>
                                        <p:tgtEl>
                                          <p:spTgt spid="21"/>
                                        </p:tgtEl>
                                        <p:attrNameLst>
                                          <p:attrName>style.visibility</p:attrName>
                                        </p:attrNameLst>
                                      </p:cBhvr>
                                      <p:to>
                                        <p:strVal val="visible"/>
                                      </p:to>
                                    </p:set>
                                    <p:animEffect transition="in" filter="wipe(down)">
                                      <p:cBhvr>
                                        <p:cTn id="22" dur="2000"/>
                                        <p:tgtEl>
                                          <p:spTgt spid="21"/>
                                        </p:tgtEl>
                                      </p:cBhvr>
                                    </p:animEffect>
                                  </p:childTnLst>
                                </p:cTn>
                              </p:par>
                              <p:par>
                                <p:cTn id="23" presetID="22" presetClass="entr" presetSubtype="4" fill="hold" nodeType="withEffect">
                                  <p:stCondLst>
                                    <p:cond delay="4000"/>
                                  </p:stCondLst>
                                  <p:childTnLst>
                                    <p:set>
                                      <p:cBhvr>
                                        <p:cTn id="24" dur="1" fill="hold">
                                          <p:stCondLst>
                                            <p:cond delay="0"/>
                                          </p:stCondLst>
                                        </p:cTn>
                                        <p:tgtEl>
                                          <p:spTgt spid="2"/>
                                        </p:tgtEl>
                                        <p:attrNameLst>
                                          <p:attrName>style.visibility</p:attrName>
                                        </p:attrNameLst>
                                      </p:cBhvr>
                                      <p:to>
                                        <p:strVal val="visible"/>
                                      </p:to>
                                    </p:set>
                                    <p:animEffect transition="in" filter="wipe(down)">
                                      <p:cBhvr>
                                        <p:cTn id="25" dur="500"/>
                                        <p:tgtEl>
                                          <p:spTgt spid="2"/>
                                        </p:tgtEl>
                                      </p:cBhvr>
                                    </p:animEffect>
                                  </p:childTnLst>
                                </p:cTn>
                              </p:par>
                              <p:par>
                                <p:cTn id="26" presetID="6" presetClass="entr" presetSubtype="32" fill="hold" nodeType="withEffect">
                                  <p:stCondLst>
                                    <p:cond delay="4500"/>
                                  </p:stCondLst>
                                  <p:childTnLst>
                                    <p:set>
                                      <p:cBhvr>
                                        <p:cTn id="27" dur="1" fill="hold">
                                          <p:stCondLst>
                                            <p:cond delay="0"/>
                                          </p:stCondLst>
                                        </p:cTn>
                                        <p:tgtEl>
                                          <p:spTgt spid="29"/>
                                        </p:tgtEl>
                                        <p:attrNameLst>
                                          <p:attrName>style.visibility</p:attrName>
                                        </p:attrNameLst>
                                      </p:cBhvr>
                                      <p:to>
                                        <p:strVal val="visible"/>
                                      </p:to>
                                    </p:set>
                                    <p:animEffect transition="in" filter="circle(out)">
                                      <p:cBhvr>
                                        <p:cTn id="28" dur="2000"/>
                                        <p:tgtEl>
                                          <p:spTgt spid="29"/>
                                        </p:tgtEl>
                                      </p:cBhvr>
                                    </p:animEffect>
                                  </p:childTnLst>
                                </p:cTn>
                              </p:par>
                              <p:par>
                                <p:cTn id="29" presetID="45" presetClass="entr" presetSubtype="0" fill="hold" grpId="0" nodeType="withEffect">
                                  <p:stCondLst>
                                    <p:cond delay="6500"/>
                                  </p:stCondLst>
                                  <p:childTnLst>
                                    <p:set>
                                      <p:cBhvr>
                                        <p:cTn id="30" dur="1" fill="hold">
                                          <p:stCondLst>
                                            <p:cond delay="0"/>
                                          </p:stCondLst>
                                        </p:cTn>
                                        <p:tgtEl>
                                          <p:spTgt spid="54"/>
                                        </p:tgtEl>
                                        <p:attrNameLst>
                                          <p:attrName>style.visibility</p:attrName>
                                        </p:attrNameLst>
                                      </p:cBhvr>
                                      <p:to>
                                        <p:strVal val="visible"/>
                                      </p:to>
                                    </p:set>
                                    <p:animEffect transition="in" filter="fade">
                                      <p:cBhvr>
                                        <p:cTn id="31" dur="2000"/>
                                        <p:tgtEl>
                                          <p:spTgt spid="54"/>
                                        </p:tgtEl>
                                      </p:cBhvr>
                                    </p:animEffect>
                                    <p:anim calcmode="lin" valueType="num">
                                      <p:cBhvr>
                                        <p:cTn id="32" dur="2000" fill="hold"/>
                                        <p:tgtEl>
                                          <p:spTgt spid="54"/>
                                        </p:tgtEl>
                                        <p:attrNameLst>
                                          <p:attrName>ppt_w</p:attrName>
                                        </p:attrNameLst>
                                      </p:cBhvr>
                                      <p:tavLst>
                                        <p:tav tm="0" fmla="#ppt_w*sin(2.5*pi*$)">
                                          <p:val>
                                            <p:fltVal val="0"/>
                                          </p:val>
                                        </p:tav>
                                        <p:tav tm="100000">
                                          <p:val>
                                            <p:fltVal val="1"/>
                                          </p:val>
                                        </p:tav>
                                      </p:tavLst>
                                    </p:anim>
                                    <p:anim calcmode="lin" valueType="num">
                                      <p:cBhvr>
                                        <p:cTn id="33" dur="2000" fill="hold"/>
                                        <p:tgtEl>
                                          <p:spTgt spid="54"/>
                                        </p:tgtEl>
                                        <p:attrNameLst>
                                          <p:attrName>ppt_h</p:attrName>
                                        </p:attrNameLst>
                                      </p:cBhvr>
                                      <p:tavLst>
                                        <p:tav tm="0">
                                          <p:val>
                                            <p:strVal val="#ppt_h"/>
                                          </p:val>
                                        </p:tav>
                                        <p:tav tm="100000">
                                          <p:val>
                                            <p:strVal val="#ppt_h"/>
                                          </p:val>
                                        </p:tav>
                                      </p:tavLst>
                                    </p:anim>
                                  </p:childTnLst>
                                </p:cTn>
                              </p:par>
                              <p:par>
                                <p:cTn id="34" presetID="26" presetClass="entr" presetSubtype="0" fill="hold" nodeType="withEffect">
                                  <p:stCondLst>
                                    <p:cond delay="8600"/>
                                  </p:stCondLst>
                                  <p:childTnLst>
                                    <p:set>
                                      <p:cBhvr>
                                        <p:cTn id="35" dur="1" fill="hold">
                                          <p:stCondLst>
                                            <p:cond delay="0"/>
                                          </p:stCondLst>
                                        </p:cTn>
                                        <p:tgtEl>
                                          <p:spTgt spid="9"/>
                                        </p:tgtEl>
                                        <p:attrNameLst>
                                          <p:attrName>style.visibility</p:attrName>
                                        </p:attrNameLst>
                                      </p:cBhvr>
                                      <p:to>
                                        <p:strVal val="visible"/>
                                      </p:to>
                                    </p:set>
                                    <p:animEffect transition="in" filter="wipe(down)">
                                      <p:cBhvr>
                                        <p:cTn id="36" dur="580">
                                          <p:stCondLst>
                                            <p:cond delay="0"/>
                                          </p:stCondLst>
                                        </p:cTn>
                                        <p:tgtEl>
                                          <p:spTgt spid="9"/>
                                        </p:tgtEl>
                                      </p:cBhvr>
                                    </p:animEffect>
                                    <p:anim calcmode="lin" valueType="num">
                                      <p:cBhvr>
                                        <p:cTn id="37" dur="1822" tmFilter="0,0; 0.14,0.36; 0.43,0.73; 0.71,0.91; 1.0,1.0">
                                          <p:stCondLst>
                                            <p:cond delay="0"/>
                                          </p:stCondLst>
                                        </p:cTn>
                                        <p:tgtEl>
                                          <p:spTgt spid="9"/>
                                        </p:tgtEl>
                                        <p:attrNameLst>
                                          <p:attrName>ppt_x</p:attrName>
                                        </p:attrNameLst>
                                      </p:cBhvr>
                                      <p:tavLst>
                                        <p:tav tm="0">
                                          <p:val>
                                            <p:strVal val="#ppt_x-0.25"/>
                                          </p:val>
                                        </p:tav>
                                        <p:tav tm="100000">
                                          <p:val>
                                            <p:strVal val="#ppt_x"/>
                                          </p:val>
                                        </p:tav>
                                      </p:tavLst>
                                    </p:anim>
                                    <p:anim calcmode="lin" valueType="num">
                                      <p:cBhvr>
                                        <p:cTn id="38" dur="664" tmFilter="0.0,0.0; 0.25,0.07; 0.50,0.2; 0.75,0.467; 1.0,1.0">
                                          <p:stCondLst>
                                            <p:cond delay="0"/>
                                          </p:stCondLst>
                                        </p:cTn>
                                        <p:tgtEl>
                                          <p:spTgt spid="9"/>
                                        </p:tgtEl>
                                        <p:attrNameLst>
                                          <p:attrName>ppt_y</p:attrName>
                                        </p:attrNameLst>
                                      </p:cBhvr>
                                      <p:tavLst>
                                        <p:tav tm="0" fmla="#ppt_y-sin(pi*$)/3">
                                          <p:val>
                                            <p:fltVal val="0.5"/>
                                          </p:val>
                                        </p:tav>
                                        <p:tav tm="100000">
                                          <p:val>
                                            <p:fltVal val="1"/>
                                          </p:val>
                                        </p:tav>
                                      </p:tavLst>
                                    </p:anim>
                                    <p:anim calcmode="lin" valueType="num">
                                      <p:cBhvr>
                                        <p:cTn id="39" dur="664" tmFilter="0, 0; 0.125,0.2665; 0.25,0.4; 0.375,0.465; 0.5,0.5;  0.625,0.535; 0.75,0.6; 0.875,0.7335; 1,1">
                                          <p:stCondLst>
                                            <p:cond delay="664"/>
                                          </p:stCondLst>
                                        </p:cTn>
                                        <p:tgtEl>
                                          <p:spTgt spid="9"/>
                                        </p:tgtEl>
                                        <p:attrNameLst>
                                          <p:attrName>ppt_y</p:attrName>
                                        </p:attrNameLst>
                                      </p:cBhvr>
                                      <p:tavLst>
                                        <p:tav tm="0" fmla="#ppt_y-sin(pi*$)/9">
                                          <p:val>
                                            <p:fltVal val="0"/>
                                          </p:val>
                                        </p:tav>
                                        <p:tav tm="100000">
                                          <p:val>
                                            <p:fltVal val="1"/>
                                          </p:val>
                                        </p:tav>
                                      </p:tavLst>
                                    </p:anim>
                                    <p:anim calcmode="lin" valueType="num">
                                      <p:cBhvr>
                                        <p:cTn id="40" dur="332" tmFilter="0, 0; 0.125,0.2665; 0.25,0.4; 0.375,0.465; 0.5,0.5;  0.625,0.535; 0.75,0.6; 0.875,0.7335; 1,1">
                                          <p:stCondLst>
                                            <p:cond delay="1324"/>
                                          </p:stCondLst>
                                        </p:cTn>
                                        <p:tgtEl>
                                          <p:spTgt spid="9"/>
                                        </p:tgtEl>
                                        <p:attrNameLst>
                                          <p:attrName>ppt_y</p:attrName>
                                        </p:attrNameLst>
                                      </p:cBhvr>
                                      <p:tavLst>
                                        <p:tav tm="0" fmla="#ppt_y-sin(pi*$)/27">
                                          <p:val>
                                            <p:fltVal val="0"/>
                                          </p:val>
                                        </p:tav>
                                        <p:tav tm="100000">
                                          <p:val>
                                            <p:fltVal val="1"/>
                                          </p:val>
                                        </p:tav>
                                      </p:tavLst>
                                    </p:anim>
                                    <p:anim calcmode="lin" valueType="num">
                                      <p:cBhvr>
                                        <p:cTn id="41" dur="164" tmFilter="0, 0; 0.125,0.2665; 0.25,0.4; 0.375,0.465; 0.5,0.5;  0.625,0.535; 0.75,0.6; 0.875,0.7335; 1,1">
                                          <p:stCondLst>
                                            <p:cond delay="1656"/>
                                          </p:stCondLst>
                                        </p:cTn>
                                        <p:tgtEl>
                                          <p:spTgt spid="9"/>
                                        </p:tgtEl>
                                        <p:attrNameLst>
                                          <p:attrName>ppt_y</p:attrName>
                                        </p:attrNameLst>
                                      </p:cBhvr>
                                      <p:tavLst>
                                        <p:tav tm="0" fmla="#ppt_y-sin(pi*$)/81">
                                          <p:val>
                                            <p:fltVal val="0"/>
                                          </p:val>
                                        </p:tav>
                                        <p:tav tm="100000">
                                          <p:val>
                                            <p:fltVal val="1"/>
                                          </p:val>
                                        </p:tav>
                                      </p:tavLst>
                                    </p:anim>
                                    <p:animScale>
                                      <p:cBhvr>
                                        <p:cTn id="42" dur="26">
                                          <p:stCondLst>
                                            <p:cond delay="650"/>
                                          </p:stCondLst>
                                        </p:cTn>
                                        <p:tgtEl>
                                          <p:spTgt spid="9"/>
                                        </p:tgtEl>
                                      </p:cBhvr>
                                      <p:to x="100000" y="60000"/>
                                    </p:animScale>
                                    <p:animScale>
                                      <p:cBhvr>
                                        <p:cTn id="43" dur="166" decel="50000">
                                          <p:stCondLst>
                                            <p:cond delay="676"/>
                                          </p:stCondLst>
                                        </p:cTn>
                                        <p:tgtEl>
                                          <p:spTgt spid="9"/>
                                        </p:tgtEl>
                                      </p:cBhvr>
                                      <p:to x="100000" y="100000"/>
                                    </p:animScale>
                                    <p:animScale>
                                      <p:cBhvr>
                                        <p:cTn id="44" dur="26">
                                          <p:stCondLst>
                                            <p:cond delay="1312"/>
                                          </p:stCondLst>
                                        </p:cTn>
                                        <p:tgtEl>
                                          <p:spTgt spid="9"/>
                                        </p:tgtEl>
                                      </p:cBhvr>
                                      <p:to x="100000" y="80000"/>
                                    </p:animScale>
                                    <p:animScale>
                                      <p:cBhvr>
                                        <p:cTn id="45" dur="166" decel="50000">
                                          <p:stCondLst>
                                            <p:cond delay="1338"/>
                                          </p:stCondLst>
                                        </p:cTn>
                                        <p:tgtEl>
                                          <p:spTgt spid="9"/>
                                        </p:tgtEl>
                                      </p:cBhvr>
                                      <p:to x="100000" y="100000"/>
                                    </p:animScale>
                                    <p:animScale>
                                      <p:cBhvr>
                                        <p:cTn id="46" dur="26">
                                          <p:stCondLst>
                                            <p:cond delay="1642"/>
                                          </p:stCondLst>
                                        </p:cTn>
                                        <p:tgtEl>
                                          <p:spTgt spid="9"/>
                                        </p:tgtEl>
                                      </p:cBhvr>
                                      <p:to x="100000" y="90000"/>
                                    </p:animScale>
                                    <p:animScale>
                                      <p:cBhvr>
                                        <p:cTn id="47" dur="166" decel="50000">
                                          <p:stCondLst>
                                            <p:cond delay="1668"/>
                                          </p:stCondLst>
                                        </p:cTn>
                                        <p:tgtEl>
                                          <p:spTgt spid="9"/>
                                        </p:tgtEl>
                                      </p:cBhvr>
                                      <p:to x="100000" y="100000"/>
                                    </p:animScale>
                                    <p:animScale>
                                      <p:cBhvr>
                                        <p:cTn id="48" dur="26">
                                          <p:stCondLst>
                                            <p:cond delay="1808"/>
                                          </p:stCondLst>
                                        </p:cTn>
                                        <p:tgtEl>
                                          <p:spTgt spid="9"/>
                                        </p:tgtEl>
                                      </p:cBhvr>
                                      <p:to x="100000" y="95000"/>
                                    </p:animScale>
                                    <p:animScale>
                                      <p:cBhvr>
                                        <p:cTn id="49" dur="166" decel="50000">
                                          <p:stCondLst>
                                            <p:cond delay="1834"/>
                                          </p:stCondLst>
                                        </p:cTn>
                                        <p:tgtEl>
                                          <p:spTgt spid="9"/>
                                        </p:tgtEl>
                                      </p:cBhvr>
                                      <p:to x="100000" y="100000"/>
                                    </p:animScale>
                                  </p:childTnLst>
                                </p:cTn>
                              </p:par>
                              <p:par>
                                <p:cTn id="50" presetID="2" presetClass="entr" presetSubtype="8" fill="hold" nodeType="withEffect">
                                  <p:stCondLst>
                                    <p:cond delay="10600"/>
                                  </p:stCondLst>
                                  <p:childTnLst>
                                    <p:set>
                                      <p:cBhvr>
                                        <p:cTn id="51" dur="1" fill="hold">
                                          <p:stCondLst>
                                            <p:cond delay="0"/>
                                          </p:stCondLst>
                                        </p:cTn>
                                        <p:tgtEl>
                                          <p:spTgt spid="56"/>
                                        </p:tgtEl>
                                        <p:attrNameLst>
                                          <p:attrName>style.visibility</p:attrName>
                                        </p:attrNameLst>
                                      </p:cBhvr>
                                      <p:to>
                                        <p:strVal val="visible"/>
                                      </p:to>
                                    </p:set>
                                    <p:anim calcmode="lin" valueType="num">
                                      <p:cBhvr additive="base">
                                        <p:cTn id="52" dur="500" fill="hold"/>
                                        <p:tgtEl>
                                          <p:spTgt spid="56"/>
                                        </p:tgtEl>
                                        <p:attrNameLst>
                                          <p:attrName>ppt_x</p:attrName>
                                        </p:attrNameLst>
                                      </p:cBhvr>
                                      <p:tavLst>
                                        <p:tav tm="0">
                                          <p:val>
                                            <p:strVal val="0-#ppt_w/2"/>
                                          </p:val>
                                        </p:tav>
                                        <p:tav tm="100000">
                                          <p:val>
                                            <p:strVal val="#ppt_x"/>
                                          </p:val>
                                        </p:tav>
                                      </p:tavLst>
                                    </p:anim>
                                    <p:anim calcmode="lin" valueType="num">
                                      <p:cBhvr additive="base">
                                        <p:cTn id="53" dur="500" fill="hold"/>
                                        <p:tgtEl>
                                          <p:spTgt spid="56"/>
                                        </p:tgtEl>
                                        <p:attrNameLst>
                                          <p:attrName>ppt_y</p:attrName>
                                        </p:attrNameLst>
                                      </p:cBhvr>
                                      <p:tavLst>
                                        <p:tav tm="0">
                                          <p:val>
                                            <p:strVal val="#ppt_y"/>
                                          </p:val>
                                        </p:tav>
                                        <p:tav tm="100000">
                                          <p:val>
                                            <p:strVal val="#ppt_y"/>
                                          </p:val>
                                        </p:tav>
                                      </p:tavLst>
                                    </p:anim>
                                  </p:childTnLst>
                                </p:cTn>
                              </p:par>
                              <p:par>
                                <p:cTn id="54" presetID="2" presetClass="entr" presetSubtype="4" fill="hold" nodeType="withEffect">
                                  <p:stCondLst>
                                    <p:cond delay="10600"/>
                                  </p:stCondLst>
                                  <p:childTnLst>
                                    <p:set>
                                      <p:cBhvr>
                                        <p:cTn id="55" dur="1" fill="hold">
                                          <p:stCondLst>
                                            <p:cond delay="0"/>
                                          </p:stCondLst>
                                        </p:cTn>
                                        <p:tgtEl>
                                          <p:spTgt spid="59"/>
                                        </p:tgtEl>
                                        <p:attrNameLst>
                                          <p:attrName>style.visibility</p:attrName>
                                        </p:attrNameLst>
                                      </p:cBhvr>
                                      <p:to>
                                        <p:strVal val="visible"/>
                                      </p:to>
                                    </p:set>
                                    <p:anim calcmode="lin" valueType="num">
                                      <p:cBhvr additive="base">
                                        <p:cTn id="56" dur="500" fill="hold"/>
                                        <p:tgtEl>
                                          <p:spTgt spid="59"/>
                                        </p:tgtEl>
                                        <p:attrNameLst>
                                          <p:attrName>ppt_x</p:attrName>
                                        </p:attrNameLst>
                                      </p:cBhvr>
                                      <p:tavLst>
                                        <p:tav tm="0">
                                          <p:val>
                                            <p:strVal val="#ppt_x"/>
                                          </p:val>
                                        </p:tav>
                                        <p:tav tm="100000">
                                          <p:val>
                                            <p:strVal val="#ppt_x"/>
                                          </p:val>
                                        </p:tav>
                                      </p:tavLst>
                                    </p:anim>
                                    <p:anim calcmode="lin" valueType="num">
                                      <p:cBhvr additive="base">
                                        <p:cTn id="57" dur="500" fill="hold"/>
                                        <p:tgtEl>
                                          <p:spTgt spid="59"/>
                                        </p:tgtEl>
                                        <p:attrNameLst>
                                          <p:attrName>ppt_y</p:attrName>
                                        </p:attrNameLst>
                                      </p:cBhvr>
                                      <p:tavLst>
                                        <p:tav tm="0">
                                          <p:val>
                                            <p:strVal val="1+#ppt_h/2"/>
                                          </p:val>
                                        </p:tav>
                                        <p:tav tm="100000">
                                          <p:val>
                                            <p:strVal val="#ppt_y"/>
                                          </p:val>
                                        </p:tav>
                                      </p:tavLst>
                                    </p:anim>
                                  </p:childTnLst>
                                </p:cTn>
                              </p:par>
                              <p:par>
                                <p:cTn id="58" presetID="45" presetClass="entr" presetSubtype="0" fill="hold" nodeType="withEffect">
                                  <p:stCondLst>
                                    <p:cond delay="11100"/>
                                  </p:stCondLst>
                                  <p:childTnLst>
                                    <p:set>
                                      <p:cBhvr>
                                        <p:cTn id="59" dur="1" fill="hold">
                                          <p:stCondLst>
                                            <p:cond delay="0"/>
                                          </p:stCondLst>
                                        </p:cTn>
                                        <p:tgtEl>
                                          <p:spTgt spid="62"/>
                                        </p:tgtEl>
                                        <p:attrNameLst>
                                          <p:attrName>style.visibility</p:attrName>
                                        </p:attrNameLst>
                                      </p:cBhvr>
                                      <p:to>
                                        <p:strVal val="visible"/>
                                      </p:to>
                                    </p:set>
                                    <p:animEffect transition="in" filter="fade">
                                      <p:cBhvr>
                                        <p:cTn id="60" dur="2000"/>
                                        <p:tgtEl>
                                          <p:spTgt spid="62"/>
                                        </p:tgtEl>
                                      </p:cBhvr>
                                    </p:animEffect>
                                    <p:anim calcmode="lin" valueType="num">
                                      <p:cBhvr>
                                        <p:cTn id="61" dur="2000" fill="hold"/>
                                        <p:tgtEl>
                                          <p:spTgt spid="62"/>
                                        </p:tgtEl>
                                        <p:attrNameLst>
                                          <p:attrName>ppt_w</p:attrName>
                                        </p:attrNameLst>
                                      </p:cBhvr>
                                      <p:tavLst>
                                        <p:tav tm="0" fmla="#ppt_w*sin(2.5*pi*$)">
                                          <p:val>
                                            <p:fltVal val="0"/>
                                          </p:val>
                                        </p:tav>
                                        <p:tav tm="100000">
                                          <p:val>
                                            <p:fltVal val="1"/>
                                          </p:val>
                                        </p:tav>
                                      </p:tavLst>
                                    </p:anim>
                                    <p:anim calcmode="lin" valueType="num">
                                      <p:cBhvr>
                                        <p:cTn id="62" dur="2000" fill="hold"/>
                                        <p:tgtEl>
                                          <p:spTgt spid="62"/>
                                        </p:tgtEl>
                                        <p:attrNameLst>
                                          <p:attrName>ppt_h</p:attrName>
                                        </p:attrNameLst>
                                      </p:cBhvr>
                                      <p:tavLst>
                                        <p:tav tm="0">
                                          <p:val>
                                            <p:strVal val="#ppt_h"/>
                                          </p:val>
                                        </p:tav>
                                        <p:tav tm="100000">
                                          <p:val>
                                            <p:strVal val="#ppt_h"/>
                                          </p:val>
                                        </p:tav>
                                      </p:tavLst>
                                    </p:anim>
                                  </p:childTnLst>
                                </p:cTn>
                              </p:par>
                              <p:par>
                                <p:cTn id="63" presetID="2" presetClass="entr" presetSubtype="1" fill="hold" nodeType="withEffect">
                                  <p:stCondLst>
                                    <p:cond delay="10700"/>
                                  </p:stCondLst>
                                  <p:childTnLst>
                                    <p:set>
                                      <p:cBhvr>
                                        <p:cTn id="64" dur="1" fill="hold">
                                          <p:stCondLst>
                                            <p:cond delay="0"/>
                                          </p:stCondLst>
                                        </p:cTn>
                                        <p:tgtEl>
                                          <p:spTgt spid="65"/>
                                        </p:tgtEl>
                                        <p:attrNameLst>
                                          <p:attrName>style.visibility</p:attrName>
                                        </p:attrNameLst>
                                      </p:cBhvr>
                                      <p:to>
                                        <p:strVal val="visible"/>
                                      </p:to>
                                    </p:set>
                                    <p:anim calcmode="lin" valueType="num">
                                      <p:cBhvr additive="base">
                                        <p:cTn id="65" dur="500" fill="hold"/>
                                        <p:tgtEl>
                                          <p:spTgt spid="65"/>
                                        </p:tgtEl>
                                        <p:attrNameLst>
                                          <p:attrName>ppt_x</p:attrName>
                                        </p:attrNameLst>
                                      </p:cBhvr>
                                      <p:tavLst>
                                        <p:tav tm="0">
                                          <p:val>
                                            <p:strVal val="#ppt_x"/>
                                          </p:val>
                                        </p:tav>
                                        <p:tav tm="100000">
                                          <p:val>
                                            <p:strVal val="#ppt_x"/>
                                          </p:val>
                                        </p:tav>
                                      </p:tavLst>
                                    </p:anim>
                                    <p:anim calcmode="lin" valueType="num">
                                      <p:cBhvr additive="base">
                                        <p:cTn id="66" dur="500" fill="hold"/>
                                        <p:tgtEl>
                                          <p:spTgt spid="65"/>
                                        </p:tgtEl>
                                        <p:attrNameLst>
                                          <p:attrName>ppt_y</p:attrName>
                                        </p:attrNameLst>
                                      </p:cBhvr>
                                      <p:tavLst>
                                        <p:tav tm="0">
                                          <p:val>
                                            <p:strVal val="0-#ppt_h/2"/>
                                          </p:val>
                                        </p:tav>
                                        <p:tav tm="100000">
                                          <p:val>
                                            <p:strVal val="#ppt_y"/>
                                          </p:val>
                                        </p:tav>
                                      </p:tavLst>
                                    </p:anim>
                                  </p:childTnLst>
                                </p:cTn>
                              </p:par>
                              <p:par>
                                <p:cTn id="67" presetID="2" presetClass="entr" presetSubtype="2" fill="hold" nodeType="withEffect">
                                  <p:stCondLst>
                                    <p:cond delay="10700"/>
                                  </p:stCondLst>
                                  <p:childTnLst>
                                    <p:set>
                                      <p:cBhvr>
                                        <p:cTn id="68" dur="1" fill="hold">
                                          <p:stCondLst>
                                            <p:cond delay="0"/>
                                          </p:stCondLst>
                                        </p:cTn>
                                        <p:tgtEl>
                                          <p:spTgt spid="68"/>
                                        </p:tgtEl>
                                        <p:attrNameLst>
                                          <p:attrName>style.visibility</p:attrName>
                                        </p:attrNameLst>
                                      </p:cBhvr>
                                      <p:to>
                                        <p:strVal val="visible"/>
                                      </p:to>
                                    </p:set>
                                    <p:anim calcmode="lin" valueType="num">
                                      <p:cBhvr additive="base">
                                        <p:cTn id="69" dur="500" fill="hold"/>
                                        <p:tgtEl>
                                          <p:spTgt spid="68"/>
                                        </p:tgtEl>
                                        <p:attrNameLst>
                                          <p:attrName>ppt_x</p:attrName>
                                        </p:attrNameLst>
                                      </p:cBhvr>
                                      <p:tavLst>
                                        <p:tav tm="0">
                                          <p:val>
                                            <p:strVal val="1+#ppt_w/2"/>
                                          </p:val>
                                        </p:tav>
                                        <p:tav tm="100000">
                                          <p:val>
                                            <p:strVal val="#ppt_x"/>
                                          </p:val>
                                        </p:tav>
                                      </p:tavLst>
                                    </p:anim>
                                    <p:anim calcmode="lin" valueType="num">
                                      <p:cBhvr additive="base">
                                        <p:cTn id="70" dur="500" fill="hold"/>
                                        <p:tgtEl>
                                          <p:spTgt spid="6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46" grpId="0"/>
      <p:bldP spid="50" grpId="0"/>
      <p:bldP spid="54"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7" name="Group 76"/>
          <p:cNvGrpSpPr>
            <a:grpSpLocks noChangeAspect="1"/>
          </p:cNvGrpSpPr>
          <p:nvPr/>
        </p:nvGrpSpPr>
        <p:grpSpPr>
          <a:xfrm>
            <a:off x="4487659" y="3944717"/>
            <a:ext cx="2373208" cy="621244"/>
            <a:chOff x="4605855" y="2371884"/>
            <a:chExt cx="2742665" cy="717959"/>
          </a:xfrm>
          <a:solidFill>
            <a:schemeClr val="tx1">
              <a:lumMod val="50000"/>
              <a:lumOff val="50000"/>
            </a:schemeClr>
          </a:solidFill>
        </p:grpSpPr>
        <p:sp>
          <p:nvSpPr>
            <p:cNvPr id="78" name="Freeform 10"/>
            <p:cNvSpPr/>
            <p:nvPr/>
          </p:nvSpPr>
          <p:spPr bwMode="auto">
            <a:xfrm rot="5400000">
              <a:off x="5543737" y="1477162"/>
              <a:ext cx="662035" cy="2537799"/>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lstStyle/>
            <a:p>
              <a:endParaRPr lang="id-ID" sz="1350"/>
            </a:p>
          </p:txBody>
        </p:sp>
        <p:sp>
          <p:nvSpPr>
            <p:cNvPr id="79" name="Oval 78"/>
            <p:cNvSpPr/>
            <p:nvPr/>
          </p:nvSpPr>
          <p:spPr>
            <a:xfrm>
              <a:off x="6630561" y="2371884"/>
              <a:ext cx="717959" cy="717959"/>
            </a:xfrm>
            <a:prstGeom prst="ellipse">
              <a:avLst/>
            </a:prstGeom>
            <a:solidFill>
              <a:schemeClr val="bg1">
                <a:lumMod val="95000"/>
              </a:schemeClr>
            </a:solidFill>
            <a:ln w="762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sp>
        <p:nvSpPr>
          <p:cNvPr id="53" name="Line 41"/>
          <p:cNvSpPr>
            <a:spLocks noChangeShapeType="1"/>
          </p:cNvSpPr>
          <p:nvPr/>
        </p:nvSpPr>
        <p:spPr bwMode="auto">
          <a:xfrm rot="20251316" flipV="1">
            <a:off x="9561265" y="2789629"/>
            <a:ext cx="0" cy="41504"/>
          </a:xfrm>
          <a:prstGeom prst="line">
            <a:avLst/>
          </a:prstGeom>
          <a:noFill/>
          <a:ln w="15875" cap="flat">
            <a:solidFill>
              <a:schemeClr val="bg1"/>
            </a:solidFill>
            <a:prstDash val="solid"/>
            <a:miter lim="800000"/>
          </a:ln>
        </p:spPr>
        <p:txBody>
          <a:bodyPr vert="horz" wrap="square" lIns="91440" tIns="45720" rIns="91440" bIns="45720" numCol="1" anchor="t" anchorCtr="0" compatLnSpc="1"/>
          <a:lstStyle/>
          <a:p>
            <a:endParaRPr lang="id-ID"/>
          </a:p>
        </p:txBody>
      </p:sp>
      <p:grpSp>
        <p:nvGrpSpPr>
          <p:cNvPr id="73" name="Group 72"/>
          <p:cNvGrpSpPr>
            <a:grpSpLocks noChangeAspect="1"/>
          </p:cNvGrpSpPr>
          <p:nvPr/>
        </p:nvGrpSpPr>
        <p:grpSpPr>
          <a:xfrm>
            <a:off x="3455289" y="2101150"/>
            <a:ext cx="5604536" cy="1357172"/>
            <a:chOff x="4383658" y="2371884"/>
            <a:chExt cx="2964862" cy="717959"/>
          </a:xfrm>
          <a:solidFill>
            <a:schemeClr val="accent1">
              <a:lumMod val="50000"/>
            </a:schemeClr>
          </a:solidFill>
        </p:grpSpPr>
        <p:sp>
          <p:nvSpPr>
            <p:cNvPr id="69" name="Freeform 10"/>
            <p:cNvSpPr/>
            <p:nvPr/>
          </p:nvSpPr>
          <p:spPr bwMode="auto">
            <a:xfrm rot="5400000">
              <a:off x="5432639" y="1344125"/>
              <a:ext cx="662035" cy="2759997"/>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lstStyle/>
            <a:p>
              <a:endParaRPr lang="id-ID" sz="1350"/>
            </a:p>
          </p:txBody>
        </p:sp>
        <p:sp>
          <p:nvSpPr>
            <p:cNvPr id="70" name="Oval 69"/>
            <p:cNvSpPr/>
            <p:nvPr/>
          </p:nvSpPr>
          <p:spPr>
            <a:xfrm>
              <a:off x="6630561" y="2371884"/>
              <a:ext cx="717959" cy="717959"/>
            </a:xfrm>
            <a:prstGeom prst="ellipse">
              <a:avLst/>
            </a:prstGeom>
            <a:solidFill>
              <a:schemeClr val="bg1">
                <a:lumMod val="95000"/>
              </a:schemeClr>
            </a:solidFill>
            <a:ln w="11747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74" name="Group 73"/>
          <p:cNvGrpSpPr>
            <a:grpSpLocks noChangeAspect="1"/>
          </p:cNvGrpSpPr>
          <p:nvPr/>
        </p:nvGrpSpPr>
        <p:grpSpPr>
          <a:xfrm>
            <a:off x="4166806" y="3443371"/>
            <a:ext cx="2003687" cy="475010"/>
            <a:chOff x="4331197" y="2371884"/>
            <a:chExt cx="3028492" cy="717959"/>
          </a:xfrm>
          <a:solidFill>
            <a:schemeClr val="bg1">
              <a:lumMod val="75000"/>
            </a:schemeClr>
          </a:solidFill>
        </p:grpSpPr>
        <p:sp>
          <p:nvSpPr>
            <p:cNvPr id="75" name="Freeform 10"/>
            <p:cNvSpPr/>
            <p:nvPr/>
          </p:nvSpPr>
          <p:spPr bwMode="auto">
            <a:xfrm rot="5400000">
              <a:off x="5406408" y="1339834"/>
              <a:ext cx="662035" cy="2812457"/>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lstStyle/>
            <a:p>
              <a:endParaRPr lang="id-ID" sz="1350"/>
            </a:p>
          </p:txBody>
        </p:sp>
        <p:sp>
          <p:nvSpPr>
            <p:cNvPr id="76" name="Oval 75"/>
            <p:cNvSpPr/>
            <p:nvPr/>
          </p:nvSpPr>
          <p:spPr>
            <a:xfrm>
              <a:off x="6630561" y="2371884"/>
              <a:ext cx="729128" cy="717959"/>
            </a:xfrm>
            <a:prstGeom prst="ellipse">
              <a:avLst/>
            </a:prstGeom>
            <a:solidFill>
              <a:schemeClr val="bg1">
                <a:lumMod val="95000"/>
              </a:schemeClr>
            </a:solidFill>
            <a:ln w="762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80" name="Group 79"/>
          <p:cNvGrpSpPr>
            <a:grpSpLocks noChangeAspect="1"/>
          </p:cNvGrpSpPr>
          <p:nvPr/>
        </p:nvGrpSpPr>
        <p:grpSpPr>
          <a:xfrm>
            <a:off x="4863649" y="4582288"/>
            <a:ext cx="2729189" cy="714431"/>
            <a:chOff x="4605855" y="2371884"/>
            <a:chExt cx="2742665" cy="717959"/>
          </a:xfrm>
          <a:solidFill>
            <a:schemeClr val="bg2">
              <a:lumMod val="50000"/>
            </a:schemeClr>
          </a:solidFill>
        </p:grpSpPr>
        <p:sp>
          <p:nvSpPr>
            <p:cNvPr id="81" name="Freeform 10"/>
            <p:cNvSpPr/>
            <p:nvPr/>
          </p:nvSpPr>
          <p:spPr bwMode="auto">
            <a:xfrm rot="5400000">
              <a:off x="5543737" y="1477162"/>
              <a:ext cx="662035" cy="2537799"/>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sp>
          <p:nvSpPr>
            <p:cNvPr id="82" name="Oval 81"/>
            <p:cNvSpPr/>
            <p:nvPr/>
          </p:nvSpPr>
          <p:spPr>
            <a:xfrm>
              <a:off x="6630561" y="2371884"/>
              <a:ext cx="717959" cy="717959"/>
            </a:xfrm>
            <a:prstGeom prst="ellipse">
              <a:avLst/>
            </a:prstGeom>
            <a:solidFill>
              <a:schemeClr val="bg1">
                <a:lumMod val="95000"/>
              </a:schemeClr>
            </a:solidFill>
            <a:ln w="762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68" name="Group 67"/>
          <p:cNvGrpSpPr/>
          <p:nvPr/>
        </p:nvGrpSpPr>
        <p:grpSpPr>
          <a:xfrm>
            <a:off x="1672479" y="2144693"/>
            <a:ext cx="3570245" cy="3781545"/>
            <a:chOff x="3138422" y="1477035"/>
            <a:chExt cx="3570245" cy="3781545"/>
          </a:xfrm>
        </p:grpSpPr>
        <p:sp>
          <p:nvSpPr>
            <p:cNvPr id="65" name="Freeform 6"/>
            <p:cNvSpPr/>
            <p:nvPr/>
          </p:nvSpPr>
          <p:spPr bwMode="auto">
            <a:xfrm>
              <a:off x="4136571" y="2422185"/>
              <a:ext cx="1567543" cy="785716"/>
            </a:xfrm>
            <a:custGeom>
              <a:avLst/>
              <a:gdLst>
                <a:gd name="T0" fmla="*/ 864 w 1729"/>
                <a:gd name="T1" fmla="*/ 0 h 660"/>
                <a:gd name="T2" fmla="*/ 0 w 1729"/>
                <a:gd name="T3" fmla="*/ 351 h 660"/>
                <a:gd name="T4" fmla="*/ 864 w 1729"/>
                <a:gd name="T5" fmla="*/ 660 h 660"/>
                <a:gd name="T6" fmla="*/ 1729 w 1729"/>
                <a:gd name="T7" fmla="*/ 351 h 660"/>
                <a:gd name="T8" fmla="*/ 864 w 1729"/>
                <a:gd name="T9" fmla="*/ 0 h 660"/>
              </a:gdLst>
              <a:ahLst/>
              <a:cxnLst>
                <a:cxn ang="0">
                  <a:pos x="T0" y="T1"/>
                </a:cxn>
                <a:cxn ang="0">
                  <a:pos x="T2" y="T3"/>
                </a:cxn>
                <a:cxn ang="0">
                  <a:pos x="T4" y="T5"/>
                </a:cxn>
                <a:cxn ang="0">
                  <a:pos x="T6" y="T7"/>
                </a:cxn>
                <a:cxn ang="0">
                  <a:pos x="T8" y="T9"/>
                </a:cxn>
              </a:cxnLst>
              <a:rect l="0" t="0" r="r" b="b"/>
              <a:pathLst>
                <a:path w="1729" h="660">
                  <a:moveTo>
                    <a:pt x="864" y="0"/>
                  </a:moveTo>
                  <a:lnTo>
                    <a:pt x="0" y="351"/>
                  </a:lnTo>
                  <a:lnTo>
                    <a:pt x="864" y="660"/>
                  </a:lnTo>
                  <a:lnTo>
                    <a:pt x="1729" y="351"/>
                  </a:lnTo>
                  <a:lnTo>
                    <a:pt x="864" y="0"/>
                  </a:lnTo>
                  <a:close/>
                </a:path>
              </a:pathLst>
            </a:custGeom>
            <a:solidFill>
              <a:schemeClr val="tx1">
                <a:lumMod val="75000"/>
                <a:lumOff val="25000"/>
              </a:schemeClr>
            </a:solidFill>
            <a:ln>
              <a:noFill/>
            </a:ln>
          </p:spPr>
          <p:txBody>
            <a:bodyPr vert="horz" wrap="square" lIns="68580" tIns="34290" rIns="68580" bIns="34290" numCol="1" anchor="t" anchorCtr="0" compatLnSpc="1"/>
            <a:lstStyle/>
            <a:p>
              <a:endParaRPr lang="id-ID" sz="1350"/>
            </a:p>
          </p:txBody>
        </p:sp>
        <p:sp>
          <p:nvSpPr>
            <p:cNvPr id="3" name="Freeform 5"/>
            <p:cNvSpPr/>
            <p:nvPr/>
          </p:nvSpPr>
          <p:spPr bwMode="auto">
            <a:xfrm>
              <a:off x="3515803" y="3668099"/>
              <a:ext cx="2814292" cy="800002"/>
            </a:xfrm>
            <a:custGeom>
              <a:avLst/>
              <a:gdLst>
                <a:gd name="T0" fmla="*/ 1166 w 2364"/>
                <a:gd name="T1" fmla="*/ 0 h 672"/>
                <a:gd name="T2" fmla="*/ 0 w 2364"/>
                <a:gd name="T3" fmla="*/ 246 h 672"/>
                <a:gd name="T4" fmla="*/ 1182 w 2364"/>
                <a:gd name="T5" fmla="*/ 672 h 672"/>
                <a:gd name="T6" fmla="*/ 2364 w 2364"/>
                <a:gd name="T7" fmla="*/ 246 h 672"/>
                <a:gd name="T8" fmla="*/ 1166 w 2364"/>
                <a:gd name="T9" fmla="*/ 0 h 672"/>
              </a:gdLst>
              <a:ahLst/>
              <a:cxnLst>
                <a:cxn ang="0">
                  <a:pos x="T0" y="T1"/>
                </a:cxn>
                <a:cxn ang="0">
                  <a:pos x="T2" y="T3"/>
                </a:cxn>
                <a:cxn ang="0">
                  <a:pos x="T4" y="T5"/>
                </a:cxn>
                <a:cxn ang="0">
                  <a:pos x="T6" y="T7"/>
                </a:cxn>
                <a:cxn ang="0">
                  <a:pos x="T8" y="T9"/>
                </a:cxn>
              </a:cxnLst>
              <a:rect l="0" t="0" r="r" b="b"/>
              <a:pathLst>
                <a:path w="2364" h="672">
                  <a:moveTo>
                    <a:pt x="1166" y="0"/>
                  </a:moveTo>
                  <a:lnTo>
                    <a:pt x="0" y="246"/>
                  </a:lnTo>
                  <a:lnTo>
                    <a:pt x="1182" y="672"/>
                  </a:lnTo>
                  <a:lnTo>
                    <a:pt x="2364" y="246"/>
                  </a:lnTo>
                  <a:lnTo>
                    <a:pt x="1166" y="0"/>
                  </a:lnTo>
                  <a:close/>
                </a:path>
              </a:pathLst>
            </a:custGeom>
            <a:solidFill>
              <a:schemeClr val="tx1">
                <a:lumMod val="75000"/>
                <a:lumOff val="25000"/>
              </a:schemeClr>
            </a:solidFill>
            <a:ln>
              <a:noFill/>
            </a:ln>
          </p:spPr>
          <p:txBody>
            <a:bodyPr vert="horz" wrap="square" lIns="68580" tIns="34290" rIns="68580" bIns="34290" numCol="1" anchor="t" anchorCtr="0" compatLnSpc="1"/>
            <a:lstStyle/>
            <a:p>
              <a:endParaRPr lang="id-ID" sz="1350"/>
            </a:p>
          </p:txBody>
        </p:sp>
        <p:sp>
          <p:nvSpPr>
            <p:cNvPr id="4" name="Freeform 6"/>
            <p:cNvSpPr/>
            <p:nvPr/>
          </p:nvSpPr>
          <p:spPr bwMode="auto">
            <a:xfrm>
              <a:off x="3894376" y="2887144"/>
              <a:ext cx="2058337" cy="785716"/>
            </a:xfrm>
            <a:custGeom>
              <a:avLst/>
              <a:gdLst>
                <a:gd name="T0" fmla="*/ 864 w 1729"/>
                <a:gd name="T1" fmla="*/ 0 h 660"/>
                <a:gd name="T2" fmla="*/ 0 w 1729"/>
                <a:gd name="T3" fmla="*/ 351 h 660"/>
                <a:gd name="T4" fmla="*/ 864 w 1729"/>
                <a:gd name="T5" fmla="*/ 660 h 660"/>
                <a:gd name="T6" fmla="*/ 1729 w 1729"/>
                <a:gd name="T7" fmla="*/ 351 h 660"/>
                <a:gd name="T8" fmla="*/ 864 w 1729"/>
                <a:gd name="T9" fmla="*/ 0 h 660"/>
              </a:gdLst>
              <a:ahLst/>
              <a:cxnLst>
                <a:cxn ang="0">
                  <a:pos x="T0" y="T1"/>
                </a:cxn>
                <a:cxn ang="0">
                  <a:pos x="T2" y="T3"/>
                </a:cxn>
                <a:cxn ang="0">
                  <a:pos x="T4" y="T5"/>
                </a:cxn>
                <a:cxn ang="0">
                  <a:pos x="T6" y="T7"/>
                </a:cxn>
                <a:cxn ang="0">
                  <a:pos x="T8" y="T9"/>
                </a:cxn>
              </a:cxnLst>
              <a:rect l="0" t="0" r="r" b="b"/>
              <a:pathLst>
                <a:path w="1729" h="660">
                  <a:moveTo>
                    <a:pt x="864" y="0"/>
                  </a:moveTo>
                  <a:lnTo>
                    <a:pt x="0" y="351"/>
                  </a:lnTo>
                  <a:lnTo>
                    <a:pt x="864" y="660"/>
                  </a:lnTo>
                  <a:lnTo>
                    <a:pt x="1729" y="351"/>
                  </a:lnTo>
                  <a:lnTo>
                    <a:pt x="864" y="0"/>
                  </a:lnTo>
                  <a:close/>
                </a:path>
              </a:pathLst>
            </a:custGeom>
            <a:solidFill>
              <a:schemeClr val="tx1">
                <a:lumMod val="75000"/>
                <a:lumOff val="25000"/>
              </a:schemeClr>
            </a:solidFill>
            <a:ln>
              <a:noFill/>
            </a:ln>
          </p:spPr>
          <p:txBody>
            <a:bodyPr vert="horz" wrap="square" lIns="68580" tIns="34290" rIns="68580" bIns="34290" numCol="1" anchor="t" anchorCtr="0" compatLnSpc="1"/>
            <a:lstStyle/>
            <a:p>
              <a:endParaRPr lang="id-ID" sz="1350"/>
            </a:p>
          </p:txBody>
        </p:sp>
        <p:grpSp>
          <p:nvGrpSpPr>
            <p:cNvPr id="64" name="Group 63"/>
            <p:cNvGrpSpPr>
              <a:grpSpLocks noChangeAspect="1"/>
            </p:cNvGrpSpPr>
            <p:nvPr/>
          </p:nvGrpSpPr>
          <p:grpSpPr>
            <a:xfrm>
              <a:off x="4194627" y="1477035"/>
              <a:ext cx="1438122" cy="1513769"/>
              <a:chOff x="3938424" y="1500238"/>
              <a:chExt cx="1969051" cy="2072624"/>
            </a:xfrm>
            <a:solidFill>
              <a:srgbClr val="36648B"/>
            </a:solidFill>
          </p:grpSpPr>
          <p:sp>
            <p:nvSpPr>
              <p:cNvPr id="5" name="Freeform 7"/>
              <p:cNvSpPr/>
              <p:nvPr/>
            </p:nvSpPr>
            <p:spPr bwMode="auto">
              <a:xfrm>
                <a:off x="4922949" y="1500238"/>
                <a:ext cx="984526" cy="2072624"/>
              </a:xfrm>
              <a:custGeom>
                <a:avLst/>
                <a:gdLst>
                  <a:gd name="T0" fmla="*/ 0 w 827"/>
                  <a:gd name="T1" fmla="*/ 0 h 1741"/>
                  <a:gd name="T2" fmla="*/ 0 w 827"/>
                  <a:gd name="T3" fmla="*/ 1741 h 1741"/>
                  <a:gd name="T4" fmla="*/ 827 w 827"/>
                  <a:gd name="T5" fmla="*/ 1445 h 1741"/>
                  <a:gd name="T6" fmla="*/ 0 w 827"/>
                  <a:gd name="T7" fmla="*/ 0 h 1741"/>
                </a:gdLst>
                <a:ahLst/>
                <a:cxnLst>
                  <a:cxn ang="0">
                    <a:pos x="T0" y="T1"/>
                  </a:cxn>
                  <a:cxn ang="0">
                    <a:pos x="T2" y="T3"/>
                  </a:cxn>
                  <a:cxn ang="0">
                    <a:pos x="T4" y="T5"/>
                  </a:cxn>
                  <a:cxn ang="0">
                    <a:pos x="T6" y="T7"/>
                  </a:cxn>
                </a:cxnLst>
                <a:rect l="0" t="0" r="r" b="b"/>
                <a:pathLst>
                  <a:path w="827" h="1741">
                    <a:moveTo>
                      <a:pt x="0" y="0"/>
                    </a:moveTo>
                    <a:lnTo>
                      <a:pt x="0" y="1741"/>
                    </a:lnTo>
                    <a:lnTo>
                      <a:pt x="827" y="1445"/>
                    </a:lnTo>
                    <a:lnTo>
                      <a:pt x="0" y="0"/>
                    </a:lnTo>
                    <a:close/>
                  </a:path>
                </a:pathLst>
              </a:custGeom>
              <a:solidFill>
                <a:schemeClr val="accent1">
                  <a:lumMod val="50000"/>
                </a:schemeClr>
              </a:solidFill>
              <a:ln>
                <a:noFill/>
              </a:ln>
              <a:effectLst>
                <a:outerShdw blurRad="50800" dist="38100" dir="18900000" algn="bl" rotWithShape="0">
                  <a:prstClr val="black">
                    <a:alpha val="40000"/>
                  </a:prstClr>
                </a:outerShdw>
              </a:effectLst>
            </p:spPr>
            <p:txBody>
              <a:bodyPr vert="horz" wrap="square" lIns="68580" tIns="34290" rIns="68580" bIns="34290" numCol="1" anchor="t" anchorCtr="0" compatLnSpc="1"/>
              <a:lstStyle/>
              <a:p>
                <a:endParaRPr lang="id-ID" sz="1350"/>
              </a:p>
            </p:txBody>
          </p:sp>
          <p:sp>
            <p:nvSpPr>
              <p:cNvPr id="6" name="Freeform 8"/>
              <p:cNvSpPr/>
              <p:nvPr/>
            </p:nvSpPr>
            <p:spPr bwMode="auto">
              <a:xfrm>
                <a:off x="3938424" y="1500238"/>
                <a:ext cx="984526" cy="2072624"/>
              </a:xfrm>
              <a:custGeom>
                <a:avLst/>
                <a:gdLst>
                  <a:gd name="T0" fmla="*/ 827 w 827"/>
                  <a:gd name="T1" fmla="*/ 1741 h 1741"/>
                  <a:gd name="T2" fmla="*/ 827 w 827"/>
                  <a:gd name="T3" fmla="*/ 0 h 1741"/>
                  <a:gd name="T4" fmla="*/ 0 w 827"/>
                  <a:gd name="T5" fmla="*/ 1445 h 1741"/>
                  <a:gd name="T6" fmla="*/ 827 w 827"/>
                  <a:gd name="T7" fmla="*/ 1741 h 1741"/>
                </a:gdLst>
                <a:ahLst/>
                <a:cxnLst>
                  <a:cxn ang="0">
                    <a:pos x="T0" y="T1"/>
                  </a:cxn>
                  <a:cxn ang="0">
                    <a:pos x="T2" y="T3"/>
                  </a:cxn>
                  <a:cxn ang="0">
                    <a:pos x="T4" y="T5"/>
                  </a:cxn>
                  <a:cxn ang="0">
                    <a:pos x="T6" y="T7"/>
                  </a:cxn>
                </a:cxnLst>
                <a:rect l="0" t="0" r="r" b="b"/>
                <a:pathLst>
                  <a:path w="827" h="1741">
                    <a:moveTo>
                      <a:pt x="827" y="1741"/>
                    </a:moveTo>
                    <a:lnTo>
                      <a:pt x="827" y="0"/>
                    </a:lnTo>
                    <a:lnTo>
                      <a:pt x="0" y="1445"/>
                    </a:lnTo>
                    <a:lnTo>
                      <a:pt x="827" y="1741"/>
                    </a:lnTo>
                    <a:close/>
                  </a:path>
                </a:pathLst>
              </a:custGeom>
              <a:solidFill>
                <a:schemeClr val="accent1">
                  <a:lumMod val="75000"/>
                </a:schemeClr>
              </a:solidFill>
              <a:ln>
                <a:noFill/>
              </a:ln>
            </p:spPr>
            <p:txBody>
              <a:bodyPr vert="horz" wrap="square" lIns="68580" tIns="34290" rIns="68580" bIns="34290" numCol="1" anchor="t" anchorCtr="0" compatLnSpc="1"/>
              <a:lstStyle/>
              <a:p>
                <a:endParaRPr lang="id-ID" sz="1350"/>
              </a:p>
            </p:txBody>
          </p:sp>
        </p:grpSp>
        <p:grpSp>
          <p:nvGrpSpPr>
            <p:cNvPr id="67" name="Group 66"/>
            <p:cNvGrpSpPr/>
            <p:nvPr/>
          </p:nvGrpSpPr>
          <p:grpSpPr>
            <a:xfrm>
              <a:off x="3138422" y="3960957"/>
              <a:ext cx="3570245" cy="1297623"/>
              <a:chOff x="3138422" y="3960957"/>
              <a:chExt cx="3570245" cy="1297623"/>
            </a:xfrm>
            <a:solidFill>
              <a:schemeClr val="bg2">
                <a:lumMod val="50000"/>
              </a:schemeClr>
            </a:solidFill>
          </p:grpSpPr>
          <p:sp>
            <p:nvSpPr>
              <p:cNvPr id="7" name="Freeform 9"/>
              <p:cNvSpPr/>
              <p:nvPr/>
            </p:nvSpPr>
            <p:spPr bwMode="auto">
              <a:xfrm>
                <a:off x="4922949" y="3960957"/>
                <a:ext cx="1785718" cy="1297623"/>
              </a:xfrm>
              <a:custGeom>
                <a:avLst/>
                <a:gdLst>
                  <a:gd name="T0" fmla="*/ 0 w 1500"/>
                  <a:gd name="T1" fmla="*/ 426 h 1090"/>
                  <a:gd name="T2" fmla="*/ 0 w 1500"/>
                  <a:gd name="T3" fmla="*/ 1090 h 1090"/>
                  <a:gd name="T4" fmla="*/ 1500 w 1500"/>
                  <a:gd name="T5" fmla="*/ 551 h 1090"/>
                  <a:gd name="T6" fmla="*/ 1182 w 1500"/>
                  <a:gd name="T7" fmla="*/ 0 h 1090"/>
                  <a:gd name="T8" fmla="*/ 0 w 1500"/>
                  <a:gd name="T9" fmla="*/ 426 h 1090"/>
                </a:gdLst>
                <a:ahLst/>
                <a:cxnLst>
                  <a:cxn ang="0">
                    <a:pos x="T0" y="T1"/>
                  </a:cxn>
                  <a:cxn ang="0">
                    <a:pos x="T2" y="T3"/>
                  </a:cxn>
                  <a:cxn ang="0">
                    <a:pos x="T4" y="T5"/>
                  </a:cxn>
                  <a:cxn ang="0">
                    <a:pos x="T6" y="T7"/>
                  </a:cxn>
                  <a:cxn ang="0">
                    <a:pos x="T8" y="T9"/>
                  </a:cxn>
                </a:cxnLst>
                <a:rect l="0" t="0" r="r" b="b"/>
                <a:pathLst>
                  <a:path w="1500" h="1090">
                    <a:moveTo>
                      <a:pt x="0" y="426"/>
                    </a:moveTo>
                    <a:lnTo>
                      <a:pt x="0" y="1090"/>
                    </a:lnTo>
                    <a:lnTo>
                      <a:pt x="1500" y="551"/>
                    </a:lnTo>
                    <a:lnTo>
                      <a:pt x="1182" y="0"/>
                    </a:lnTo>
                    <a:lnTo>
                      <a:pt x="0" y="426"/>
                    </a:lnTo>
                    <a:close/>
                  </a:path>
                </a:pathLst>
              </a:custGeom>
              <a:solidFill>
                <a:schemeClr val="tx1">
                  <a:lumMod val="75000"/>
                  <a:lumOff val="25000"/>
                </a:schemeClr>
              </a:solidFill>
              <a:ln>
                <a:noFill/>
              </a:ln>
              <a:effectLst>
                <a:outerShdw blurRad="50800" dist="38100" dir="18900000" algn="bl" rotWithShape="0">
                  <a:prstClr val="black">
                    <a:alpha val="40000"/>
                  </a:prstClr>
                </a:outerShdw>
              </a:effectLst>
            </p:spPr>
            <p:txBody>
              <a:bodyPr vert="horz" wrap="square" lIns="68580" tIns="34290" rIns="68580" bIns="34290" numCol="1" anchor="t" anchorCtr="0" compatLnSpc="1"/>
              <a:lstStyle/>
              <a:p>
                <a:endParaRPr lang="id-ID" sz="1350"/>
              </a:p>
            </p:txBody>
          </p:sp>
          <p:sp>
            <p:nvSpPr>
              <p:cNvPr id="8" name="Freeform 10"/>
              <p:cNvSpPr/>
              <p:nvPr/>
            </p:nvSpPr>
            <p:spPr bwMode="auto">
              <a:xfrm>
                <a:off x="3138422" y="3960957"/>
                <a:ext cx="1784528" cy="1297623"/>
              </a:xfrm>
              <a:custGeom>
                <a:avLst/>
                <a:gdLst>
                  <a:gd name="T0" fmla="*/ 0 w 1499"/>
                  <a:gd name="T1" fmla="*/ 551 h 1090"/>
                  <a:gd name="T2" fmla="*/ 1499 w 1499"/>
                  <a:gd name="T3" fmla="*/ 1090 h 1090"/>
                  <a:gd name="T4" fmla="*/ 1499 w 1499"/>
                  <a:gd name="T5" fmla="*/ 426 h 1090"/>
                  <a:gd name="T6" fmla="*/ 317 w 1499"/>
                  <a:gd name="T7" fmla="*/ 0 h 1090"/>
                  <a:gd name="T8" fmla="*/ 0 w 1499"/>
                  <a:gd name="T9" fmla="*/ 551 h 1090"/>
                </a:gdLst>
                <a:ahLst/>
                <a:cxnLst>
                  <a:cxn ang="0">
                    <a:pos x="T0" y="T1"/>
                  </a:cxn>
                  <a:cxn ang="0">
                    <a:pos x="T2" y="T3"/>
                  </a:cxn>
                  <a:cxn ang="0">
                    <a:pos x="T4" y="T5"/>
                  </a:cxn>
                  <a:cxn ang="0">
                    <a:pos x="T6" y="T7"/>
                  </a:cxn>
                  <a:cxn ang="0">
                    <a:pos x="T8" y="T9"/>
                  </a:cxn>
                </a:cxnLst>
                <a:rect l="0" t="0" r="r" b="b"/>
                <a:pathLst>
                  <a:path w="1499" h="1090">
                    <a:moveTo>
                      <a:pt x="0" y="551"/>
                    </a:moveTo>
                    <a:lnTo>
                      <a:pt x="1499" y="1090"/>
                    </a:lnTo>
                    <a:lnTo>
                      <a:pt x="1499" y="426"/>
                    </a:lnTo>
                    <a:lnTo>
                      <a:pt x="317" y="0"/>
                    </a:lnTo>
                    <a:lnTo>
                      <a:pt x="0" y="551"/>
                    </a:lnTo>
                    <a:close/>
                  </a:path>
                </a:pathLst>
              </a:custGeom>
              <a:grpFill/>
              <a:ln>
                <a:noFill/>
              </a:ln>
            </p:spPr>
            <p:txBody>
              <a:bodyPr vert="horz" wrap="square" lIns="68580" tIns="34290" rIns="68580" bIns="34290" numCol="1" anchor="t" anchorCtr="0" compatLnSpc="1"/>
              <a:lstStyle/>
              <a:p>
                <a:endParaRPr lang="id-ID" sz="1350"/>
              </a:p>
            </p:txBody>
          </p:sp>
        </p:grpSp>
        <p:grpSp>
          <p:nvGrpSpPr>
            <p:cNvPr id="66" name="Group 65"/>
            <p:cNvGrpSpPr/>
            <p:nvPr/>
          </p:nvGrpSpPr>
          <p:grpSpPr>
            <a:xfrm>
              <a:off x="3561042" y="3305003"/>
              <a:ext cx="2725005" cy="1064289"/>
              <a:chOff x="3561042" y="3305003"/>
              <a:chExt cx="2725005" cy="1064289"/>
            </a:xfrm>
            <a:solidFill>
              <a:schemeClr val="bg2">
                <a:lumMod val="75000"/>
              </a:schemeClr>
            </a:solidFill>
          </p:grpSpPr>
          <p:sp>
            <p:nvSpPr>
              <p:cNvPr id="9" name="Freeform 11"/>
              <p:cNvSpPr/>
              <p:nvPr/>
            </p:nvSpPr>
            <p:spPr bwMode="auto">
              <a:xfrm>
                <a:off x="4922949" y="3305003"/>
                <a:ext cx="1363098" cy="1064289"/>
              </a:xfrm>
              <a:custGeom>
                <a:avLst/>
                <a:gdLst>
                  <a:gd name="T0" fmla="*/ 865 w 1145"/>
                  <a:gd name="T1" fmla="*/ 0 h 894"/>
                  <a:gd name="T2" fmla="*/ 0 w 1145"/>
                  <a:gd name="T3" fmla="*/ 309 h 894"/>
                  <a:gd name="T4" fmla="*/ 0 w 1145"/>
                  <a:gd name="T5" fmla="*/ 894 h 894"/>
                  <a:gd name="T6" fmla="*/ 1145 w 1145"/>
                  <a:gd name="T7" fmla="*/ 484 h 894"/>
                  <a:gd name="T8" fmla="*/ 865 w 1145"/>
                  <a:gd name="T9" fmla="*/ 0 h 894"/>
                </a:gdLst>
                <a:ahLst/>
                <a:cxnLst>
                  <a:cxn ang="0">
                    <a:pos x="T0" y="T1"/>
                  </a:cxn>
                  <a:cxn ang="0">
                    <a:pos x="T2" y="T3"/>
                  </a:cxn>
                  <a:cxn ang="0">
                    <a:pos x="T4" y="T5"/>
                  </a:cxn>
                  <a:cxn ang="0">
                    <a:pos x="T6" y="T7"/>
                  </a:cxn>
                  <a:cxn ang="0">
                    <a:pos x="T8" y="T9"/>
                  </a:cxn>
                </a:cxnLst>
                <a:rect l="0" t="0" r="r" b="b"/>
                <a:pathLst>
                  <a:path w="1145" h="894">
                    <a:moveTo>
                      <a:pt x="865" y="0"/>
                    </a:moveTo>
                    <a:lnTo>
                      <a:pt x="0" y="309"/>
                    </a:lnTo>
                    <a:lnTo>
                      <a:pt x="0" y="894"/>
                    </a:lnTo>
                    <a:lnTo>
                      <a:pt x="1145" y="484"/>
                    </a:lnTo>
                    <a:lnTo>
                      <a:pt x="865" y="0"/>
                    </a:lnTo>
                    <a:close/>
                  </a:path>
                </a:pathLst>
              </a:custGeom>
              <a:solidFill>
                <a:schemeClr val="tx1">
                  <a:lumMod val="50000"/>
                  <a:lumOff val="50000"/>
                </a:schemeClr>
              </a:solidFill>
              <a:ln>
                <a:noFill/>
              </a:ln>
              <a:effectLst>
                <a:outerShdw blurRad="50800" dist="38100" dir="18900000" algn="bl" rotWithShape="0">
                  <a:prstClr val="black">
                    <a:alpha val="40000"/>
                  </a:prstClr>
                </a:outerShdw>
              </a:effectLst>
            </p:spPr>
            <p:txBody>
              <a:bodyPr vert="horz" wrap="square" lIns="68580" tIns="34290" rIns="68580" bIns="34290" numCol="1" anchor="t" anchorCtr="0" compatLnSpc="1"/>
              <a:lstStyle/>
              <a:p>
                <a:endParaRPr lang="id-ID" sz="1350"/>
              </a:p>
            </p:txBody>
          </p:sp>
          <p:sp>
            <p:nvSpPr>
              <p:cNvPr id="10" name="Freeform 12"/>
              <p:cNvSpPr/>
              <p:nvPr/>
            </p:nvSpPr>
            <p:spPr bwMode="auto">
              <a:xfrm>
                <a:off x="3561042" y="3305003"/>
                <a:ext cx="1361908" cy="1064289"/>
              </a:xfrm>
              <a:custGeom>
                <a:avLst/>
                <a:gdLst>
                  <a:gd name="T0" fmla="*/ 0 w 1144"/>
                  <a:gd name="T1" fmla="*/ 484 h 894"/>
                  <a:gd name="T2" fmla="*/ 1144 w 1144"/>
                  <a:gd name="T3" fmla="*/ 894 h 894"/>
                  <a:gd name="T4" fmla="*/ 1144 w 1144"/>
                  <a:gd name="T5" fmla="*/ 309 h 894"/>
                  <a:gd name="T6" fmla="*/ 280 w 1144"/>
                  <a:gd name="T7" fmla="*/ 0 h 894"/>
                  <a:gd name="T8" fmla="*/ 0 w 1144"/>
                  <a:gd name="T9" fmla="*/ 484 h 894"/>
                </a:gdLst>
                <a:ahLst/>
                <a:cxnLst>
                  <a:cxn ang="0">
                    <a:pos x="T0" y="T1"/>
                  </a:cxn>
                  <a:cxn ang="0">
                    <a:pos x="T2" y="T3"/>
                  </a:cxn>
                  <a:cxn ang="0">
                    <a:pos x="T4" y="T5"/>
                  </a:cxn>
                  <a:cxn ang="0">
                    <a:pos x="T6" y="T7"/>
                  </a:cxn>
                  <a:cxn ang="0">
                    <a:pos x="T8" y="T9"/>
                  </a:cxn>
                </a:cxnLst>
                <a:rect l="0" t="0" r="r" b="b"/>
                <a:pathLst>
                  <a:path w="1144" h="894">
                    <a:moveTo>
                      <a:pt x="0" y="484"/>
                    </a:moveTo>
                    <a:lnTo>
                      <a:pt x="1144" y="894"/>
                    </a:lnTo>
                    <a:lnTo>
                      <a:pt x="1144" y="309"/>
                    </a:lnTo>
                    <a:lnTo>
                      <a:pt x="280" y="0"/>
                    </a:lnTo>
                    <a:lnTo>
                      <a:pt x="0" y="484"/>
                    </a:lnTo>
                    <a:close/>
                  </a:path>
                </a:pathLst>
              </a:custGeom>
              <a:grpFill/>
              <a:ln>
                <a:noFill/>
              </a:ln>
            </p:spPr>
            <p:txBody>
              <a:bodyPr vert="horz" wrap="square" lIns="68580" tIns="34290" rIns="68580" bIns="34290" numCol="1" anchor="t" anchorCtr="0" compatLnSpc="1"/>
              <a:lstStyle/>
              <a:p>
                <a:endParaRPr lang="id-ID" sz="1350"/>
              </a:p>
            </p:txBody>
          </p:sp>
        </p:grpSp>
        <p:grpSp>
          <p:nvGrpSpPr>
            <p:cNvPr id="63" name="Group 62"/>
            <p:cNvGrpSpPr/>
            <p:nvPr/>
          </p:nvGrpSpPr>
          <p:grpSpPr>
            <a:xfrm>
              <a:off x="3921849" y="2805050"/>
              <a:ext cx="2002197" cy="782984"/>
              <a:chOff x="3912306" y="2454537"/>
              <a:chExt cx="2002197" cy="782984"/>
            </a:xfrm>
          </p:grpSpPr>
          <p:sp>
            <p:nvSpPr>
              <p:cNvPr id="61" name="Freeform 11"/>
              <p:cNvSpPr>
                <a:spLocks noChangeAspect="1"/>
              </p:cNvSpPr>
              <p:nvPr/>
            </p:nvSpPr>
            <p:spPr bwMode="auto">
              <a:xfrm>
                <a:off x="4911689" y="2454537"/>
                <a:ext cx="1002814" cy="782984"/>
              </a:xfrm>
              <a:custGeom>
                <a:avLst/>
                <a:gdLst>
                  <a:gd name="T0" fmla="*/ 865 w 1145"/>
                  <a:gd name="T1" fmla="*/ 0 h 894"/>
                  <a:gd name="T2" fmla="*/ 0 w 1145"/>
                  <a:gd name="T3" fmla="*/ 309 h 894"/>
                  <a:gd name="T4" fmla="*/ 0 w 1145"/>
                  <a:gd name="T5" fmla="*/ 894 h 894"/>
                  <a:gd name="T6" fmla="*/ 1145 w 1145"/>
                  <a:gd name="T7" fmla="*/ 484 h 894"/>
                  <a:gd name="T8" fmla="*/ 865 w 1145"/>
                  <a:gd name="T9" fmla="*/ 0 h 894"/>
                </a:gdLst>
                <a:ahLst/>
                <a:cxnLst>
                  <a:cxn ang="0">
                    <a:pos x="T0" y="T1"/>
                  </a:cxn>
                  <a:cxn ang="0">
                    <a:pos x="T2" y="T3"/>
                  </a:cxn>
                  <a:cxn ang="0">
                    <a:pos x="T4" y="T5"/>
                  </a:cxn>
                  <a:cxn ang="0">
                    <a:pos x="T6" y="T7"/>
                  </a:cxn>
                  <a:cxn ang="0">
                    <a:pos x="T8" y="T9"/>
                  </a:cxn>
                </a:cxnLst>
                <a:rect l="0" t="0" r="r" b="b"/>
                <a:pathLst>
                  <a:path w="1145" h="894">
                    <a:moveTo>
                      <a:pt x="865" y="0"/>
                    </a:moveTo>
                    <a:lnTo>
                      <a:pt x="0" y="309"/>
                    </a:lnTo>
                    <a:lnTo>
                      <a:pt x="0" y="894"/>
                    </a:lnTo>
                    <a:lnTo>
                      <a:pt x="1145" y="484"/>
                    </a:lnTo>
                    <a:lnTo>
                      <a:pt x="865" y="0"/>
                    </a:lnTo>
                    <a:close/>
                  </a:path>
                </a:pathLst>
              </a:custGeom>
              <a:solidFill>
                <a:schemeClr val="bg1">
                  <a:lumMod val="65000"/>
                </a:schemeClr>
              </a:solidFill>
              <a:ln>
                <a:noFill/>
              </a:ln>
              <a:effectLst>
                <a:outerShdw blurRad="50800" dist="38100" dir="18900000" algn="bl" rotWithShape="0">
                  <a:prstClr val="black">
                    <a:alpha val="40000"/>
                  </a:prstClr>
                </a:outerShdw>
              </a:effectLst>
            </p:spPr>
            <p:txBody>
              <a:bodyPr vert="horz" wrap="square" lIns="68580" tIns="34290" rIns="68580" bIns="34290" numCol="1" anchor="t" anchorCtr="0" compatLnSpc="1"/>
              <a:lstStyle/>
              <a:p>
                <a:endParaRPr lang="id-ID" sz="1350"/>
              </a:p>
            </p:txBody>
          </p:sp>
          <p:sp>
            <p:nvSpPr>
              <p:cNvPr id="62" name="Freeform 12"/>
              <p:cNvSpPr>
                <a:spLocks noChangeAspect="1"/>
              </p:cNvSpPr>
              <p:nvPr/>
            </p:nvSpPr>
            <p:spPr bwMode="auto">
              <a:xfrm>
                <a:off x="3912306" y="2454537"/>
                <a:ext cx="1001938" cy="782984"/>
              </a:xfrm>
              <a:custGeom>
                <a:avLst/>
                <a:gdLst>
                  <a:gd name="T0" fmla="*/ 0 w 1144"/>
                  <a:gd name="T1" fmla="*/ 484 h 894"/>
                  <a:gd name="T2" fmla="*/ 1144 w 1144"/>
                  <a:gd name="T3" fmla="*/ 894 h 894"/>
                  <a:gd name="T4" fmla="*/ 1144 w 1144"/>
                  <a:gd name="T5" fmla="*/ 309 h 894"/>
                  <a:gd name="T6" fmla="*/ 280 w 1144"/>
                  <a:gd name="T7" fmla="*/ 0 h 894"/>
                  <a:gd name="T8" fmla="*/ 0 w 1144"/>
                  <a:gd name="T9" fmla="*/ 484 h 894"/>
                </a:gdLst>
                <a:ahLst/>
                <a:cxnLst>
                  <a:cxn ang="0">
                    <a:pos x="T0" y="T1"/>
                  </a:cxn>
                  <a:cxn ang="0">
                    <a:pos x="T2" y="T3"/>
                  </a:cxn>
                  <a:cxn ang="0">
                    <a:pos x="T4" y="T5"/>
                  </a:cxn>
                  <a:cxn ang="0">
                    <a:pos x="T6" y="T7"/>
                  </a:cxn>
                  <a:cxn ang="0">
                    <a:pos x="T8" y="T9"/>
                  </a:cxn>
                </a:cxnLst>
                <a:rect l="0" t="0" r="r" b="b"/>
                <a:pathLst>
                  <a:path w="1144" h="894">
                    <a:moveTo>
                      <a:pt x="0" y="484"/>
                    </a:moveTo>
                    <a:lnTo>
                      <a:pt x="1144" y="894"/>
                    </a:lnTo>
                    <a:lnTo>
                      <a:pt x="1144" y="309"/>
                    </a:lnTo>
                    <a:lnTo>
                      <a:pt x="280" y="0"/>
                    </a:lnTo>
                    <a:lnTo>
                      <a:pt x="0" y="484"/>
                    </a:lnTo>
                    <a:close/>
                  </a:path>
                </a:pathLst>
              </a:custGeom>
              <a:solidFill>
                <a:srgbClr val="C7C7C7"/>
              </a:solidFill>
              <a:ln>
                <a:noFill/>
              </a:ln>
            </p:spPr>
            <p:txBody>
              <a:bodyPr vert="horz" wrap="square" lIns="68580" tIns="34290" rIns="68580" bIns="34290" numCol="1" anchor="t" anchorCtr="0" compatLnSpc="1"/>
              <a:lstStyle/>
              <a:p>
                <a:endParaRPr lang="id-ID" sz="1350"/>
              </a:p>
            </p:txBody>
          </p:sp>
        </p:grpSp>
      </p:grpSp>
      <p:grpSp>
        <p:nvGrpSpPr>
          <p:cNvPr id="13" name="Group 12"/>
          <p:cNvGrpSpPr/>
          <p:nvPr/>
        </p:nvGrpSpPr>
        <p:grpSpPr>
          <a:xfrm>
            <a:off x="2988702" y="2927124"/>
            <a:ext cx="979480" cy="400110"/>
            <a:chOff x="2988702" y="2927124"/>
            <a:chExt cx="979480" cy="400110"/>
          </a:xfrm>
        </p:grpSpPr>
        <p:sp>
          <p:nvSpPr>
            <p:cNvPr id="89" name="TextBox 88"/>
            <p:cNvSpPr txBox="1"/>
            <p:nvPr/>
          </p:nvSpPr>
          <p:spPr>
            <a:xfrm rot="20495794">
              <a:off x="3340732" y="2927124"/>
              <a:ext cx="627450" cy="400110"/>
            </a:xfrm>
            <a:prstGeom prst="rect">
              <a:avLst/>
            </a:prstGeom>
            <a:noFill/>
          </p:spPr>
          <p:txBody>
            <a:bodyPr wrap="square" rtlCol="0">
              <a:spAutoFit/>
            </a:bodyPr>
            <a:lstStyle/>
            <a:p>
              <a:pPr algn="ctr"/>
              <a:r>
                <a:rPr lang="id-ID" sz="2000" dirty="0">
                  <a:solidFill>
                    <a:schemeClr val="bg1"/>
                  </a:solidFill>
                  <a:latin typeface="FontAwesome" pitchFamily="2" charset="0"/>
                </a:rPr>
                <a:t></a:t>
              </a:r>
            </a:p>
          </p:txBody>
        </p:sp>
        <p:sp>
          <p:nvSpPr>
            <p:cNvPr id="90" name="TextBox 89"/>
            <p:cNvSpPr txBox="1"/>
            <p:nvPr/>
          </p:nvSpPr>
          <p:spPr>
            <a:xfrm rot="975736">
              <a:off x="2988702" y="3002610"/>
              <a:ext cx="513784" cy="307777"/>
            </a:xfrm>
            <a:prstGeom prst="rect">
              <a:avLst/>
            </a:prstGeom>
            <a:noFill/>
          </p:spPr>
          <p:txBody>
            <a:bodyPr wrap="square" rtlCol="0">
              <a:spAutoFit/>
            </a:bodyPr>
            <a:lstStyle/>
            <a:p>
              <a:r>
                <a:rPr lang="id-ID" sz="1400" dirty="0">
                  <a:solidFill>
                    <a:schemeClr val="bg1"/>
                  </a:solidFill>
                </a:rPr>
                <a:t>40%</a:t>
              </a:r>
            </a:p>
          </p:txBody>
        </p:sp>
      </p:grpSp>
      <p:grpSp>
        <p:nvGrpSpPr>
          <p:cNvPr id="12" name="Group 11"/>
          <p:cNvGrpSpPr/>
          <p:nvPr/>
        </p:nvGrpSpPr>
        <p:grpSpPr>
          <a:xfrm>
            <a:off x="2834468" y="3632718"/>
            <a:ext cx="1342336" cy="412291"/>
            <a:chOff x="2834468" y="3632718"/>
            <a:chExt cx="1342336" cy="412291"/>
          </a:xfrm>
        </p:grpSpPr>
        <p:sp>
          <p:nvSpPr>
            <p:cNvPr id="91" name="TextBox 90"/>
            <p:cNvSpPr txBox="1"/>
            <p:nvPr/>
          </p:nvSpPr>
          <p:spPr>
            <a:xfrm rot="20297575">
              <a:off x="3549354" y="3632718"/>
              <a:ext cx="627450" cy="400110"/>
            </a:xfrm>
            <a:prstGeom prst="rect">
              <a:avLst/>
            </a:prstGeom>
            <a:noFill/>
          </p:spPr>
          <p:txBody>
            <a:bodyPr wrap="square" rtlCol="0">
              <a:spAutoFit/>
            </a:bodyPr>
            <a:lstStyle/>
            <a:p>
              <a:pPr algn="ctr"/>
              <a:r>
                <a:rPr lang="id-ID" sz="2000" dirty="0">
                  <a:solidFill>
                    <a:schemeClr val="bg1"/>
                  </a:solidFill>
                  <a:latin typeface="FontAwesome" pitchFamily="2" charset="0"/>
                </a:rPr>
                <a:t></a:t>
              </a:r>
            </a:p>
          </p:txBody>
        </p:sp>
        <p:sp>
          <p:nvSpPr>
            <p:cNvPr id="92" name="TextBox 91"/>
            <p:cNvSpPr txBox="1"/>
            <p:nvPr/>
          </p:nvSpPr>
          <p:spPr>
            <a:xfrm rot="1226272">
              <a:off x="2834468" y="3737232"/>
              <a:ext cx="513784" cy="307777"/>
            </a:xfrm>
            <a:prstGeom prst="rect">
              <a:avLst/>
            </a:prstGeom>
            <a:noFill/>
          </p:spPr>
          <p:txBody>
            <a:bodyPr wrap="square" rtlCol="0">
              <a:spAutoFit/>
            </a:bodyPr>
            <a:lstStyle/>
            <a:p>
              <a:r>
                <a:rPr lang="id-ID" sz="1400" dirty="0">
                  <a:solidFill>
                    <a:schemeClr val="bg1"/>
                  </a:solidFill>
                </a:rPr>
                <a:t>15%</a:t>
              </a:r>
            </a:p>
          </p:txBody>
        </p:sp>
      </p:grpSp>
      <p:grpSp>
        <p:nvGrpSpPr>
          <p:cNvPr id="11" name="Group 10"/>
          <p:cNvGrpSpPr/>
          <p:nvPr/>
        </p:nvGrpSpPr>
        <p:grpSpPr>
          <a:xfrm>
            <a:off x="2681419" y="4257299"/>
            <a:ext cx="1647138" cy="412296"/>
            <a:chOff x="2681419" y="4257299"/>
            <a:chExt cx="1647138" cy="412296"/>
          </a:xfrm>
        </p:grpSpPr>
        <p:sp>
          <p:nvSpPr>
            <p:cNvPr id="93" name="TextBox 92"/>
            <p:cNvSpPr txBox="1"/>
            <p:nvPr/>
          </p:nvSpPr>
          <p:spPr>
            <a:xfrm rot="20297575">
              <a:off x="3701107" y="4257299"/>
              <a:ext cx="627450" cy="400110"/>
            </a:xfrm>
            <a:prstGeom prst="rect">
              <a:avLst/>
            </a:prstGeom>
            <a:noFill/>
          </p:spPr>
          <p:txBody>
            <a:bodyPr wrap="square" rtlCol="0">
              <a:spAutoFit/>
            </a:bodyPr>
            <a:lstStyle/>
            <a:p>
              <a:pPr algn="ctr"/>
              <a:r>
                <a:rPr lang="id-ID" sz="2000" dirty="0">
                  <a:solidFill>
                    <a:schemeClr val="bg1"/>
                  </a:solidFill>
                  <a:latin typeface="FontAwesome" pitchFamily="2" charset="0"/>
                </a:rPr>
                <a:t></a:t>
              </a:r>
            </a:p>
          </p:txBody>
        </p:sp>
        <p:sp>
          <p:nvSpPr>
            <p:cNvPr id="94" name="TextBox 93"/>
            <p:cNvSpPr txBox="1"/>
            <p:nvPr/>
          </p:nvSpPr>
          <p:spPr>
            <a:xfrm rot="1226272">
              <a:off x="2681419" y="4361818"/>
              <a:ext cx="513784" cy="307777"/>
            </a:xfrm>
            <a:prstGeom prst="rect">
              <a:avLst/>
            </a:prstGeom>
            <a:noFill/>
          </p:spPr>
          <p:txBody>
            <a:bodyPr wrap="square" rtlCol="0">
              <a:spAutoFit/>
            </a:bodyPr>
            <a:lstStyle/>
            <a:p>
              <a:r>
                <a:rPr lang="id-ID" sz="1400" dirty="0">
                  <a:solidFill>
                    <a:schemeClr val="bg1"/>
                  </a:solidFill>
                </a:rPr>
                <a:t>20%</a:t>
              </a:r>
            </a:p>
          </p:txBody>
        </p:sp>
      </p:grpSp>
      <p:grpSp>
        <p:nvGrpSpPr>
          <p:cNvPr id="2" name="Group 1"/>
          <p:cNvGrpSpPr/>
          <p:nvPr/>
        </p:nvGrpSpPr>
        <p:grpSpPr>
          <a:xfrm>
            <a:off x="2488737" y="4981569"/>
            <a:ext cx="2053532" cy="441322"/>
            <a:chOff x="2488737" y="4981569"/>
            <a:chExt cx="2053532" cy="441322"/>
          </a:xfrm>
        </p:grpSpPr>
        <p:sp>
          <p:nvSpPr>
            <p:cNvPr id="95" name="TextBox 94"/>
            <p:cNvSpPr txBox="1"/>
            <p:nvPr/>
          </p:nvSpPr>
          <p:spPr>
            <a:xfrm rot="20297575">
              <a:off x="3914819" y="4981569"/>
              <a:ext cx="627450" cy="400110"/>
            </a:xfrm>
            <a:prstGeom prst="rect">
              <a:avLst/>
            </a:prstGeom>
            <a:noFill/>
          </p:spPr>
          <p:txBody>
            <a:bodyPr wrap="square" rtlCol="0">
              <a:spAutoFit/>
            </a:bodyPr>
            <a:lstStyle/>
            <a:p>
              <a:pPr algn="ctr"/>
              <a:r>
                <a:rPr lang="id-ID" sz="2000" dirty="0">
                  <a:solidFill>
                    <a:schemeClr val="bg1"/>
                  </a:solidFill>
                  <a:latin typeface="FontAwesome" pitchFamily="2" charset="0"/>
                </a:rPr>
                <a:t></a:t>
              </a:r>
            </a:p>
          </p:txBody>
        </p:sp>
        <p:sp>
          <p:nvSpPr>
            <p:cNvPr id="96" name="TextBox 95"/>
            <p:cNvSpPr txBox="1"/>
            <p:nvPr/>
          </p:nvSpPr>
          <p:spPr>
            <a:xfrm rot="1226272">
              <a:off x="2488737" y="5115114"/>
              <a:ext cx="513784" cy="307777"/>
            </a:xfrm>
            <a:prstGeom prst="rect">
              <a:avLst/>
            </a:prstGeom>
            <a:noFill/>
          </p:spPr>
          <p:txBody>
            <a:bodyPr wrap="square" rtlCol="0">
              <a:spAutoFit/>
            </a:bodyPr>
            <a:lstStyle/>
            <a:p>
              <a:r>
                <a:rPr lang="id-ID" sz="1400" dirty="0">
                  <a:solidFill>
                    <a:schemeClr val="bg1"/>
                  </a:solidFill>
                </a:rPr>
                <a:t>25%</a:t>
              </a:r>
            </a:p>
          </p:txBody>
        </p:sp>
      </p:grpSp>
      <p:grpSp>
        <p:nvGrpSpPr>
          <p:cNvPr id="17" name="Group 16"/>
          <p:cNvGrpSpPr/>
          <p:nvPr/>
        </p:nvGrpSpPr>
        <p:grpSpPr>
          <a:xfrm>
            <a:off x="4253693" y="2298488"/>
            <a:ext cx="4447900" cy="830997"/>
            <a:chOff x="4253693" y="2298488"/>
            <a:chExt cx="4447900" cy="830997"/>
          </a:xfrm>
        </p:grpSpPr>
        <p:sp>
          <p:nvSpPr>
            <p:cNvPr id="97" name="TextBox 96"/>
            <p:cNvSpPr txBox="1"/>
            <p:nvPr/>
          </p:nvSpPr>
          <p:spPr>
            <a:xfrm>
              <a:off x="4253693" y="2603286"/>
              <a:ext cx="4231585" cy="369332"/>
            </a:xfrm>
            <a:prstGeom prst="rect">
              <a:avLst/>
            </a:prstGeom>
            <a:noFill/>
          </p:spPr>
          <p:txBody>
            <a:bodyPr wrap="square" rtlCol="0">
              <a:spAutoFit/>
            </a:bodyPr>
            <a:lstStyle/>
            <a:p>
              <a:r>
                <a:rPr lang="id-ID" dirty="0">
                  <a:solidFill>
                    <a:schemeClr val="bg1"/>
                  </a:solidFill>
                  <a:ea typeface="Roboto" panose="02000000000000000000" pitchFamily="2" charset="0"/>
                </a:rPr>
                <a:t>Content 01</a:t>
              </a:r>
              <a:endParaRPr lang="id-ID" sz="1400" dirty="0"/>
            </a:p>
          </p:txBody>
        </p:sp>
        <p:sp>
          <p:nvSpPr>
            <p:cNvPr id="101" name="TextBox 100"/>
            <p:cNvSpPr txBox="1"/>
            <p:nvPr/>
          </p:nvSpPr>
          <p:spPr>
            <a:xfrm>
              <a:off x="8053904" y="2298488"/>
              <a:ext cx="647689" cy="830997"/>
            </a:xfrm>
            <a:prstGeom prst="rect">
              <a:avLst/>
            </a:prstGeom>
            <a:noFill/>
          </p:spPr>
          <p:txBody>
            <a:bodyPr wrap="square" rtlCol="0">
              <a:spAutoFit/>
            </a:bodyPr>
            <a:lstStyle/>
            <a:p>
              <a:pPr algn="ctr"/>
              <a:r>
                <a:rPr lang="id-ID" sz="4800" spc="300" dirty="0">
                  <a:solidFill>
                    <a:schemeClr val="accent1">
                      <a:lumMod val="50000"/>
                    </a:schemeClr>
                  </a:solidFill>
                  <a:latin typeface="FontAwesome" pitchFamily="2" charset="0"/>
                </a:rPr>
                <a:t></a:t>
              </a:r>
            </a:p>
          </p:txBody>
        </p:sp>
      </p:grpSp>
      <p:grpSp>
        <p:nvGrpSpPr>
          <p:cNvPr id="16" name="Group 15"/>
          <p:cNvGrpSpPr/>
          <p:nvPr/>
        </p:nvGrpSpPr>
        <p:grpSpPr>
          <a:xfrm>
            <a:off x="4629539" y="3526008"/>
            <a:ext cx="1486747" cy="339134"/>
            <a:chOff x="4629539" y="3526008"/>
            <a:chExt cx="1486747" cy="339134"/>
          </a:xfrm>
        </p:grpSpPr>
        <p:sp>
          <p:nvSpPr>
            <p:cNvPr id="100" name="TextBox 99"/>
            <p:cNvSpPr txBox="1"/>
            <p:nvPr/>
          </p:nvSpPr>
          <p:spPr>
            <a:xfrm>
              <a:off x="4629539" y="3526008"/>
              <a:ext cx="1046771" cy="307777"/>
            </a:xfrm>
            <a:prstGeom prst="rect">
              <a:avLst/>
            </a:prstGeom>
            <a:noFill/>
          </p:spPr>
          <p:txBody>
            <a:bodyPr wrap="square" rtlCol="0">
              <a:spAutoFit/>
            </a:bodyPr>
            <a:lstStyle/>
            <a:p>
              <a:r>
                <a:rPr lang="id-ID" sz="1400" dirty="0">
                  <a:solidFill>
                    <a:schemeClr val="bg1"/>
                  </a:solidFill>
                  <a:ea typeface="Roboto" panose="02000000000000000000" pitchFamily="2" charset="0"/>
                </a:rPr>
                <a:t>Content 02</a:t>
              </a:r>
            </a:p>
          </p:txBody>
        </p:sp>
        <p:sp>
          <p:nvSpPr>
            <p:cNvPr id="102" name="TextBox 101"/>
            <p:cNvSpPr txBox="1"/>
            <p:nvPr/>
          </p:nvSpPr>
          <p:spPr>
            <a:xfrm>
              <a:off x="5746149" y="3526588"/>
              <a:ext cx="370137" cy="338554"/>
            </a:xfrm>
            <a:prstGeom prst="rect">
              <a:avLst/>
            </a:prstGeom>
            <a:noFill/>
          </p:spPr>
          <p:txBody>
            <a:bodyPr wrap="square" rtlCol="0">
              <a:spAutoFit/>
            </a:bodyPr>
            <a:lstStyle/>
            <a:p>
              <a:pPr algn="ctr"/>
              <a:r>
                <a:rPr lang="id-ID" sz="1600" dirty="0">
                  <a:solidFill>
                    <a:schemeClr val="bg2">
                      <a:lumMod val="90000"/>
                    </a:schemeClr>
                  </a:solidFill>
                  <a:latin typeface="FontAwesome" pitchFamily="2" charset="0"/>
                </a:rPr>
                <a:t></a:t>
              </a:r>
            </a:p>
          </p:txBody>
        </p:sp>
      </p:grpSp>
      <p:grpSp>
        <p:nvGrpSpPr>
          <p:cNvPr id="18" name="Group 17"/>
          <p:cNvGrpSpPr/>
          <p:nvPr/>
        </p:nvGrpSpPr>
        <p:grpSpPr>
          <a:xfrm>
            <a:off x="5501319" y="4683416"/>
            <a:ext cx="1929292" cy="523220"/>
            <a:chOff x="5501319" y="4683416"/>
            <a:chExt cx="1929292" cy="523220"/>
          </a:xfrm>
        </p:grpSpPr>
        <p:sp>
          <p:nvSpPr>
            <p:cNvPr id="98" name="TextBox 97"/>
            <p:cNvSpPr txBox="1"/>
            <p:nvPr/>
          </p:nvSpPr>
          <p:spPr>
            <a:xfrm>
              <a:off x="5501319" y="4785614"/>
              <a:ext cx="1046771" cy="307777"/>
            </a:xfrm>
            <a:prstGeom prst="rect">
              <a:avLst/>
            </a:prstGeom>
            <a:noFill/>
          </p:spPr>
          <p:txBody>
            <a:bodyPr wrap="square" rtlCol="0">
              <a:spAutoFit/>
            </a:bodyPr>
            <a:lstStyle/>
            <a:p>
              <a:r>
                <a:rPr lang="id-ID" sz="1400" dirty="0">
                  <a:solidFill>
                    <a:schemeClr val="bg1"/>
                  </a:solidFill>
                  <a:ea typeface="Roboto" panose="02000000000000000000" pitchFamily="2" charset="0"/>
                </a:rPr>
                <a:t>Content 04</a:t>
              </a:r>
            </a:p>
          </p:txBody>
        </p:sp>
        <p:sp>
          <p:nvSpPr>
            <p:cNvPr id="103" name="TextBox 102"/>
            <p:cNvSpPr txBox="1"/>
            <p:nvPr/>
          </p:nvSpPr>
          <p:spPr>
            <a:xfrm>
              <a:off x="7060474" y="4683416"/>
              <a:ext cx="370137" cy="523220"/>
            </a:xfrm>
            <a:prstGeom prst="rect">
              <a:avLst/>
            </a:prstGeom>
            <a:noFill/>
          </p:spPr>
          <p:txBody>
            <a:bodyPr wrap="square" rtlCol="0">
              <a:spAutoFit/>
            </a:bodyPr>
            <a:lstStyle/>
            <a:p>
              <a:pPr algn="ctr"/>
              <a:r>
                <a:rPr lang="id-ID" sz="2800" dirty="0">
                  <a:solidFill>
                    <a:schemeClr val="bg2">
                      <a:lumMod val="50000"/>
                    </a:schemeClr>
                  </a:solidFill>
                  <a:latin typeface="FontAwesome" pitchFamily="2" charset="0"/>
                </a:rPr>
                <a:t></a:t>
              </a:r>
              <a:endParaRPr lang="id-ID" sz="1600" dirty="0">
                <a:solidFill>
                  <a:schemeClr val="bg2">
                    <a:lumMod val="50000"/>
                  </a:schemeClr>
                </a:solidFill>
                <a:latin typeface="FontAwesome" pitchFamily="2" charset="0"/>
              </a:endParaRPr>
            </a:p>
          </p:txBody>
        </p:sp>
      </p:grpSp>
      <p:grpSp>
        <p:nvGrpSpPr>
          <p:cNvPr id="15" name="Group 14"/>
          <p:cNvGrpSpPr/>
          <p:nvPr/>
        </p:nvGrpSpPr>
        <p:grpSpPr>
          <a:xfrm>
            <a:off x="4985621" y="4051846"/>
            <a:ext cx="1769027" cy="461665"/>
            <a:chOff x="4985621" y="4051846"/>
            <a:chExt cx="1769027" cy="461665"/>
          </a:xfrm>
        </p:grpSpPr>
        <p:sp>
          <p:nvSpPr>
            <p:cNvPr id="99" name="TextBox 98"/>
            <p:cNvSpPr txBox="1"/>
            <p:nvPr/>
          </p:nvSpPr>
          <p:spPr>
            <a:xfrm>
              <a:off x="4985621" y="4123103"/>
              <a:ext cx="1046771" cy="307777"/>
            </a:xfrm>
            <a:prstGeom prst="rect">
              <a:avLst/>
            </a:prstGeom>
            <a:noFill/>
          </p:spPr>
          <p:txBody>
            <a:bodyPr wrap="square" rtlCol="0">
              <a:spAutoFit/>
            </a:bodyPr>
            <a:lstStyle/>
            <a:p>
              <a:r>
                <a:rPr lang="id-ID" sz="1400" dirty="0">
                  <a:solidFill>
                    <a:schemeClr val="bg1"/>
                  </a:solidFill>
                  <a:ea typeface="Roboto" panose="02000000000000000000" pitchFamily="2" charset="0"/>
                </a:rPr>
                <a:t>Content 03</a:t>
              </a:r>
            </a:p>
          </p:txBody>
        </p:sp>
        <p:sp>
          <p:nvSpPr>
            <p:cNvPr id="104" name="TextBox 103"/>
            <p:cNvSpPr txBox="1"/>
            <p:nvPr/>
          </p:nvSpPr>
          <p:spPr>
            <a:xfrm>
              <a:off x="6384511" y="4051846"/>
              <a:ext cx="370137" cy="461665"/>
            </a:xfrm>
            <a:prstGeom prst="rect">
              <a:avLst/>
            </a:prstGeom>
            <a:noFill/>
          </p:spPr>
          <p:txBody>
            <a:bodyPr wrap="square" rtlCol="0">
              <a:spAutoFit/>
            </a:bodyPr>
            <a:lstStyle/>
            <a:p>
              <a:pPr algn="ctr"/>
              <a:r>
                <a:rPr lang="id-ID" sz="2400" dirty="0">
                  <a:solidFill>
                    <a:schemeClr val="bg2">
                      <a:lumMod val="75000"/>
                    </a:schemeClr>
                  </a:solidFill>
                  <a:latin typeface="FontAwesome" pitchFamily="2" charset="0"/>
                </a:rPr>
                <a:t></a:t>
              </a:r>
              <a:r>
                <a:rPr lang="id-ID" sz="2000" dirty="0">
                  <a:solidFill>
                    <a:schemeClr val="bg2">
                      <a:lumMod val="75000"/>
                    </a:schemeClr>
                  </a:solidFill>
                  <a:latin typeface="FontAwesome" pitchFamily="2" charset="0"/>
                </a:rPr>
                <a:t> </a:t>
              </a:r>
            </a:p>
          </p:txBody>
        </p:sp>
      </p:grpSp>
      <p:grpSp>
        <p:nvGrpSpPr>
          <p:cNvPr id="55" name="Group 54"/>
          <p:cNvGrpSpPr/>
          <p:nvPr/>
        </p:nvGrpSpPr>
        <p:grpSpPr>
          <a:xfrm>
            <a:off x="11438810" y="175818"/>
            <a:ext cx="542322" cy="662567"/>
            <a:chOff x="11438810" y="175818"/>
            <a:chExt cx="542322" cy="662567"/>
          </a:xfrm>
        </p:grpSpPr>
        <p:sp>
          <p:nvSpPr>
            <p:cNvPr id="56" name="Oval 55"/>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Oval 56"/>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Oval 57"/>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Oval 58"/>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TextBox 59"/>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26</a:t>
              </a:r>
            </a:p>
          </p:txBody>
        </p:sp>
      </p:grpSp>
      <p:sp>
        <p:nvSpPr>
          <p:cNvPr id="71"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Pyramide Infographic</a:t>
            </a:r>
            <a:endParaRPr lang="en-US" sz="3600" dirty="0">
              <a:solidFill>
                <a:schemeClr val="bg2">
                  <a:lumMod val="50000"/>
                </a:schemeClr>
              </a:solidFill>
            </a:endParaRPr>
          </a:p>
        </p:txBody>
      </p:sp>
      <p:sp>
        <p:nvSpPr>
          <p:cNvPr id="108"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83" name="Group 82"/>
          <p:cNvGrpSpPr/>
          <p:nvPr/>
        </p:nvGrpSpPr>
        <p:grpSpPr>
          <a:xfrm>
            <a:off x="5556768" y="844754"/>
            <a:ext cx="1440000" cy="58058"/>
            <a:chOff x="4616262" y="2307771"/>
            <a:chExt cx="2349876" cy="58058"/>
          </a:xfrm>
        </p:grpSpPr>
        <p:sp>
          <p:nvSpPr>
            <p:cNvPr id="84" name="Rectangle 8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Rectangle 8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6" name="Content Placeholder 2"/>
          <p:cNvSpPr txBox="1"/>
          <p:nvPr/>
        </p:nvSpPr>
        <p:spPr>
          <a:xfrm>
            <a:off x="7884921" y="3907130"/>
            <a:ext cx="3880211" cy="201910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3200" dirty="0">
                <a:solidFill>
                  <a:schemeClr val="accent1">
                    <a:lumMod val="50000"/>
                  </a:schemeClr>
                </a:solidFill>
                <a:ea typeface="Roboto" panose="02000000000000000000" pitchFamily="2" charset="0"/>
              </a:rPr>
              <a:t>100% infographic</a:t>
            </a:r>
          </a:p>
          <a:p>
            <a:pPr algn="l"/>
            <a:r>
              <a:rPr lang="id-ID" sz="1400" dirty="0">
                <a:solidFill>
                  <a:schemeClr val="bg2">
                    <a:lumMod val="75000"/>
                  </a:schemeClr>
                </a:solidFill>
                <a:ea typeface="Roboto" panose="02000000000000000000" pitchFamily="2" charset="0"/>
              </a:rPr>
              <a:t>Du</a:t>
            </a:r>
            <a:r>
              <a:rPr lang="en-US" sz="1400" dirty="0" err="1">
                <a:solidFill>
                  <a:schemeClr val="bg2">
                    <a:lumMod val="75000"/>
                  </a:schemeClr>
                </a:solidFill>
                <a:ea typeface="Roboto" panose="02000000000000000000" pitchFamily="2" charset="0"/>
              </a:rPr>
              <a:t>mmy</a:t>
            </a:r>
            <a:r>
              <a:rPr lang="en-US" sz="14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Tree>
  </p:cSld>
  <p:clrMapOvr>
    <a:masterClrMapping/>
  </p:clrMapOvr>
  <mc:AlternateContent xmlns:mc="http://schemas.openxmlformats.org/markup-compatibility/2006" xmlns:p14="http://schemas.microsoft.com/office/powerpoint/2010/main">
    <mc:Choice Requires="p14">
      <p:transition spd="slow" p14:dur="2000">
        <p:blinds dir="vert"/>
        <p:sndAc>
          <p:stSnd>
            <p:snd r:embed="rId2" name="click.wav"/>
          </p:stSnd>
        </p:sndAc>
      </p:transition>
    </mc:Choice>
    <mc:Fallback xmlns="">
      <p:transition spd="slow">
        <p:blinds dir="vert"/>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55"/>
                                        </p:tgtEl>
                                        <p:attrNameLst>
                                          <p:attrName>style.visibility</p:attrName>
                                        </p:attrNameLst>
                                      </p:cBhvr>
                                      <p:to>
                                        <p:strVal val="visible"/>
                                      </p:to>
                                    </p:set>
                                    <p:anim calcmode="lin" valueType="num">
                                      <p:cBhvr>
                                        <p:cTn id="7" dur="1000" fill="hold"/>
                                        <p:tgtEl>
                                          <p:spTgt spid="55"/>
                                        </p:tgtEl>
                                        <p:attrNameLst>
                                          <p:attrName>ppt_w</p:attrName>
                                        </p:attrNameLst>
                                      </p:cBhvr>
                                      <p:tavLst>
                                        <p:tav tm="0">
                                          <p:val>
                                            <p:fltVal val="0"/>
                                          </p:val>
                                        </p:tav>
                                        <p:tav tm="100000">
                                          <p:val>
                                            <p:strVal val="#ppt_w"/>
                                          </p:val>
                                        </p:tav>
                                      </p:tavLst>
                                    </p:anim>
                                    <p:anim calcmode="lin" valueType="num">
                                      <p:cBhvr>
                                        <p:cTn id="8" dur="1000" fill="hold"/>
                                        <p:tgtEl>
                                          <p:spTgt spid="55"/>
                                        </p:tgtEl>
                                        <p:attrNameLst>
                                          <p:attrName>ppt_h</p:attrName>
                                        </p:attrNameLst>
                                      </p:cBhvr>
                                      <p:tavLst>
                                        <p:tav tm="0">
                                          <p:val>
                                            <p:fltVal val="0"/>
                                          </p:val>
                                        </p:tav>
                                        <p:tav tm="100000">
                                          <p:val>
                                            <p:strVal val="#ppt_h"/>
                                          </p:val>
                                        </p:tav>
                                      </p:tavLst>
                                    </p:anim>
                                    <p:anim calcmode="lin" valueType="num">
                                      <p:cBhvr>
                                        <p:cTn id="9" dur="1000" fill="hold"/>
                                        <p:tgtEl>
                                          <p:spTgt spid="55"/>
                                        </p:tgtEl>
                                        <p:attrNameLst>
                                          <p:attrName>style.rotation</p:attrName>
                                        </p:attrNameLst>
                                      </p:cBhvr>
                                      <p:tavLst>
                                        <p:tav tm="0">
                                          <p:val>
                                            <p:fltVal val="90"/>
                                          </p:val>
                                        </p:tav>
                                        <p:tav tm="100000">
                                          <p:val>
                                            <p:fltVal val="0"/>
                                          </p:val>
                                        </p:tav>
                                      </p:tavLst>
                                    </p:anim>
                                    <p:animEffect transition="in" filter="fade">
                                      <p:cBhvr>
                                        <p:cTn id="10" dur="1000"/>
                                        <p:tgtEl>
                                          <p:spTgt spid="55"/>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71"/>
                                        </p:tgtEl>
                                        <p:attrNameLst>
                                          <p:attrName>style.visibility</p:attrName>
                                        </p:attrNameLst>
                                      </p:cBhvr>
                                      <p:to>
                                        <p:strVal val="visible"/>
                                      </p:to>
                                    </p:set>
                                    <p:animEffect transition="in" filter="wipe(up)">
                                      <p:cBhvr>
                                        <p:cTn id="13" dur="1000"/>
                                        <p:tgtEl>
                                          <p:spTgt spid="71"/>
                                        </p:tgtEl>
                                      </p:cBhvr>
                                    </p:animEffect>
                                  </p:childTnLst>
                                </p:cTn>
                              </p:par>
                              <p:par>
                                <p:cTn id="14" presetID="16" presetClass="entr" presetSubtype="21" fill="hold" nodeType="withEffect">
                                  <p:stCondLst>
                                    <p:cond delay="1000"/>
                                  </p:stCondLst>
                                  <p:childTnLst>
                                    <p:set>
                                      <p:cBhvr>
                                        <p:cTn id="15" dur="1" fill="hold">
                                          <p:stCondLst>
                                            <p:cond delay="0"/>
                                          </p:stCondLst>
                                        </p:cTn>
                                        <p:tgtEl>
                                          <p:spTgt spid="83"/>
                                        </p:tgtEl>
                                        <p:attrNameLst>
                                          <p:attrName>style.visibility</p:attrName>
                                        </p:attrNameLst>
                                      </p:cBhvr>
                                      <p:to>
                                        <p:strVal val="visible"/>
                                      </p:to>
                                    </p:set>
                                    <p:animEffect transition="in" filter="barn(inVertical)">
                                      <p:cBhvr>
                                        <p:cTn id="16" dur="1000"/>
                                        <p:tgtEl>
                                          <p:spTgt spid="8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08"/>
                                        </p:tgtEl>
                                        <p:attrNameLst>
                                          <p:attrName>style.visibility</p:attrName>
                                        </p:attrNameLst>
                                      </p:cBhvr>
                                      <p:to>
                                        <p:strVal val="visible"/>
                                      </p:to>
                                    </p:set>
                                    <p:animEffect transition="in" filter="wipe(down)">
                                      <p:cBhvr>
                                        <p:cTn id="19" dur="1000"/>
                                        <p:tgtEl>
                                          <p:spTgt spid="108"/>
                                        </p:tgtEl>
                                      </p:cBhvr>
                                    </p:animEffect>
                                  </p:childTnLst>
                                </p:cTn>
                              </p:par>
                              <p:par>
                                <p:cTn id="20" presetID="22" presetClass="entr" presetSubtype="4" fill="hold" nodeType="withEffect">
                                  <p:stCondLst>
                                    <p:cond delay="2000"/>
                                  </p:stCondLst>
                                  <p:childTnLst>
                                    <p:set>
                                      <p:cBhvr>
                                        <p:cTn id="21" dur="1" fill="hold">
                                          <p:stCondLst>
                                            <p:cond delay="0"/>
                                          </p:stCondLst>
                                        </p:cTn>
                                        <p:tgtEl>
                                          <p:spTgt spid="68"/>
                                        </p:tgtEl>
                                        <p:attrNameLst>
                                          <p:attrName>style.visibility</p:attrName>
                                        </p:attrNameLst>
                                      </p:cBhvr>
                                      <p:to>
                                        <p:strVal val="visible"/>
                                      </p:to>
                                    </p:set>
                                    <p:animEffect transition="in" filter="wipe(down)">
                                      <p:cBhvr>
                                        <p:cTn id="22" dur="2000"/>
                                        <p:tgtEl>
                                          <p:spTgt spid="68"/>
                                        </p:tgtEl>
                                      </p:cBhvr>
                                    </p:animEffect>
                                  </p:childTnLst>
                                </p:cTn>
                              </p:par>
                              <p:par>
                                <p:cTn id="23" presetID="45" presetClass="entr" presetSubtype="0" fill="hold" nodeType="withEffect">
                                  <p:stCondLst>
                                    <p:cond delay="4000"/>
                                  </p:stCondLst>
                                  <p:childTnLst>
                                    <p:set>
                                      <p:cBhvr>
                                        <p:cTn id="24" dur="1" fill="hold">
                                          <p:stCondLst>
                                            <p:cond delay="0"/>
                                          </p:stCondLst>
                                        </p:cTn>
                                        <p:tgtEl>
                                          <p:spTgt spid="2"/>
                                        </p:tgtEl>
                                        <p:attrNameLst>
                                          <p:attrName>style.visibility</p:attrName>
                                        </p:attrNameLst>
                                      </p:cBhvr>
                                      <p:to>
                                        <p:strVal val="visible"/>
                                      </p:to>
                                    </p:set>
                                    <p:animEffect transition="in" filter="fade">
                                      <p:cBhvr>
                                        <p:cTn id="25" dur="2000"/>
                                        <p:tgtEl>
                                          <p:spTgt spid="2"/>
                                        </p:tgtEl>
                                      </p:cBhvr>
                                    </p:animEffect>
                                    <p:anim calcmode="lin" valueType="num">
                                      <p:cBhvr>
                                        <p:cTn id="26" dur="2000" fill="hold"/>
                                        <p:tgtEl>
                                          <p:spTgt spid="2"/>
                                        </p:tgtEl>
                                        <p:attrNameLst>
                                          <p:attrName>ppt_w</p:attrName>
                                        </p:attrNameLst>
                                      </p:cBhvr>
                                      <p:tavLst>
                                        <p:tav tm="0" fmla="#ppt_w*sin(2.5*pi*$)">
                                          <p:val>
                                            <p:fltVal val="0"/>
                                          </p:val>
                                        </p:tav>
                                        <p:tav tm="100000">
                                          <p:val>
                                            <p:fltVal val="1"/>
                                          </p:val>
                                        </p:tav>
                                      </p:tavLst>
                                    </p:anim>
                                    <p:anim calcmode="lin" valueType="num">
                                      <p:cBhvr>
                                        <p:cTn id="27" dur="2000" fill="hold"/>
                                        <p:tgtEl>
                                          <p:spTgt spid="2"/>
                                        </p:tgtEl>
                                        <p:attrNameLst>
                                          <p:attrName>ppt_h</p:attrName>
                                        </p:attrNameLst>
                                      </p:cBhvr>
                                      <p:tavLst>
                                        <p:tav tm="0">
                                          <p:val>
                                            <p:strVal val="#ppt_h"/>
                                          </p:val>
                                        </p:tav>
                                        <p:tav tm="100000">
                                          <p:val>
                                            <p:strVal val="#ppt_h"/>
                                          </p:val>
                                        </p:tav>
                                      </p:tavLst>
                                    </p:anim>
                                  </p:childTnLst>
                                </p:cTn>
                              </p:par>
                              <p:par>
                                <p:cTn id="28" presetID="22" presetClass="entr" presetSubtype="8" fill="hold" nodeType="withEffect">
                                  <p:stCondLst>
                                    <p:cond delay="6000"/>
                                  </p:stCondLst>
                                  <p:childTnLst>
                                    <p:set>
                                      <p:cBhvr>
                                        <p:cTn id="29" dur="1" fill="hold">
                                          <p:stCondLst>
                                            <p:cond delay="0"/>
                                          </p:stCondLst>
                                        </p:cTn>
                                        <p:tgtEl>
                                          <p:spTgt spid="80"/>
                                        </p:tgtEl>
                                        <p:attrNameLst>
                                          <p:attrName>style.visibility</p:attrName>
                                        </p:attrNameLst>
                                      </p:cBhvr>
                                      <p:to>
                                        <p:strVal val="visible"/>
                                      </p:to>
                                    </p:set>
                                    <p:animEffect transition="in" filter="wipe(left)">
                                      <p:cBhvr>
                                        <p:cTn id="30" dur="500"/>
                                        <p:tgtEl>
                                          <p:spTgt spid="80"/>
                                        </p:tgtEl>
                                      </p:cBhvr>
                                    </p:animEffect>
                                  </p:childTnLst>
                                </p:cTn>
                              </p:par>
                              <p:par>
                                <p:cTn id="31" presetID="22" presetClass="entr" presetSubtype="8" fill="hold" nodeType="withEffect">
                                  <p:stCondLst>
                                    <p:cond delay="6500"/>
                                  </p:stCondLst>
                                  <p:childTnLst>
                                    <p:set>
                                      <p:cBhvr>
                                        <p:cTn id="32" dur="1" fill="hold">
                                          <p:stCondLst>
                                            <p:cond delay="0"/>
                                          </p:stCondLst>
                                        </p:cTn>
                                        <p:tgtEl>
                                          <p:spTgt spid="18"/>
                                        </p:tgtEl>
                                        <p:attrNameLst>
                                          <p:attrName>style.visibility</p:attrName>
                                        </p:attrNameLst>
                                      </p:cBhvr>
                                      <p:to>
                                        <p:strVal val="visible"/>
                                      </p:to>
                                    </p:set>
                                    <p:animEffect transition="in" filter="wipe(left)">
                                      <p:cBhvr>
                                        <p:cTn id="33" dur="500"/>
                                        <p:tgtEl>
                                          <p:spTgt spid="18"/>
                                        </p:tgtEl>
                                      </p:cBhvr>
                                    </p:animEffect>
                                  </p:childTnLst>
                                </p:cTn>
                              </p:par>
                              <p:par>
                                <p:cTn id="34" presetID="45" presetClass="entr" presetSubtype="0" fill="hold" nodeType="withEffect">
                                  <p:stCondLst>
                                    <p:cond delay="7000"/>
                                  </p:stCondLst>
                                  <p:childTnLst>
                                    <p:set>
                                      <p:cBhvr>
                                        <p:cTn id="35" dur="1" fill="hold">
                                          <p:stCondLst>
                                            <p:cond delay="0"/>
                                          </p:stCondLst>
                                        </p:cTn>
                                        <p:tgtEl>
                                          <p:spTgt spid="11"/>
                                        </p:tgtEl>
                                        <p:attrNameLst>
                                          <p:attrName>style.visibility</p:attrName>
                                        </p:attrNameLst>
                                      </p:cBhvr>
                                      <p:to>
                                        <p:strVal val="visible"/>
                                      </p:to>
                                    </p:set>
                                    <p:animEffect transition="in" filter="fade">
                                      <p:cBhvr>
                                        <p:cTn id="36" dur="2000"/>
                                        <p:tgtEl>
                                          <p:spTgt spid="11"/>
                                        </p:tgtEl>
                                      </p:cBhvr>
                                    </p:animEffect>
                                    <p:anim calcmode="lin" valueType="num">
                                      <p:cBhvr>
                                        <p:cTn id="37" dur="2000" fill="hold"/>
                                        <p:tgtEl>
                                          <p:spTgt spid="11"/>
                                        </p:tgtEl>
                                        <p:attrNameLst>
                                          <p:attrName>ppt_w</p:attrName>
                                        </p:attrNameLst>
                                      </p:cBhvr>
                                      <p:tavLst>
                                        <p:tav tm="0" fmla="#ppt_w*sin(2.5*pi*$)">
                                          <p:val>
                                            <p:fltVal val="0"/>
                                          </p:val>
                                        </p:tav>
                                        <p:tav tm="100000">
                                          <p:val>
                                            <p:fltVal val="1"/>
                                          </p:val>
                                        </p:tav>
                                      </p:tavLst>
                                    </p:anim>
                                    <p:anim calcmode="lin" valueType="num">
                                      <p:cBhvr>
                                        <p:cTn id="38" dur="2000" fill="hold"/>
                                        <p:tgtEl>
                                          <p:spTgt spid="11"/>
                                        </p:tgtEl>
                                        <p:attrNameLst>
                                          <p:attrName>ppt_h</p:attrName>
                                        </p:attrNameLst>
                                      </p:cBhvr>
                                      <p:tavLst>
                                        <p:tav tm="0">
                                          <p:val>
                                            <p:strVal val="#ppt_h"/>
                                          </p:val>
                                        </p:tav>
                                        <p:tav tm="100000">
                                          <p:val>
                                            <p:strVal val="#ppt_h"/>
                                          </p:val>
                                        </p:tav>
                                      </p:tavLst>
                                    </p:anim>
                                  </p:childTnLst>
                                </p:cTn>
                              </p:par>
                              <p:par>
                                <p:cTn id="39" presetID="22" presetClass="entr" presetSubtype="8" fill="hold" nodeType="withEffect">
                                  <p:stCondLst>
                                    <p:cond delay="9000"/>
                                  </p:stCondLst>
                                  <p:childTnLst>
                                    <p:set>
                                      <p:cBhvr>
                                        <p:cTn id="40" dur="1" fill="hold">
                                          <p:stCondLst>
                                            <p:cond delay="0"/>
                                          </p:stCondLst>
                                        </p:cTn>
                                        <p:tgtEl>
                                          <p:spTgt spid="77"/>
                                        </p:tgtEl>
                                        <p:attrNameLst>
                                          <p:attrName>style.visibility</p:attrName>
                                        </p:attrNameLst>
                                      </p:cBhvr>
                                      <p:to>
                                        <p:strVal val="visible"/>
                                      </p:to>
                                    </p:set>
                                    <p:animEffect transition="in" filter="wipe(left)">
                                      <p:cBhvr>
                                        <p:cTn id="41" dur="500"/>
                                        <p:tgtEl>
                                          <p:spTgt spid="77"/>
                                        </p:tgtEl>
                                      </p:cBhvr>
                                    </p:animEffect>
                                  </p:childTnLst>
                                </p:cTn>
                              </p:par>
                              <p:par>
                                <p:cTn id="42" presetID="22" presetClass="entr" presetSubtype="8" fill="hold" nodeType="withEffect">
                                  <p:stCondLst>
                                    <p:cond delay="9500"/>
                                  </p:stCondLst>
                                  <p:childTnLst>
                                    <p:set>
                                      <p:cBhvr>
                                        <p:cTn id="43" dur="1" fill="hold">
                                          <p:stCondLst>
                                            <p:cond delay="0"/>
                                          </p:stCondLst>
                                        </p:cTn>
                                        <p:tgtEl>
                                          <p:spTgt spid="15"/>
                                        </p:tgtEl>
                                        <p:attrNameLst>
                                          <p:attrName>style.visibility</p:attrName>
                                        </p:attrNameLst>
                                      </p:cBhvr>
                                      <p:to>
                                        <p:strVal val="visible"/>
                                      </p:to>
                                    </p:set>
                                    <p:animEffect transition="in" filter="wipe(left)">
                                      <p:cBhvr>
                                        <p:cTn id="44" dur="500"/>
                                        <p:tgtEl>
                                          <p:spTgt spid="15"/>
                                        </p:tgtEl>
                                      </p:cBhvr>
                                    </p:animEffect>
                                  </p:childTnLst>
                                </p:cTn>
                              </p:par>
                              <p:par>
                                <p:cTn id="45" presetID="45" presetClass="entr" presetSubtype="0" fill="hold" nodeType="withEffect">
                                  <p:stCondLst>
                                    <p:cond delay="1000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2000"/>
                                        <p:tgtEl>
                                          <p:spTgt spid="12"/>
                                        </p:tgtEl>
                                      </p:cBhvr>
                                    </p:animEffect>
                                    <p:anim calcmode="lin" valueType="num">
                                      <p:cBhvr>
                                        <p:cTn id="48" dur="2000" fill="hold"/>
                                        <p:tgtEl>
                                          <p:spTgt spid="12"/>
                                        </p:tgtEl>
                                        <p:attrNameLst>
                                          <p:attrName>ppt_w</p:attrName>
                                        </p:attrNameLst>
                                      </p:cBhvr>
                                      <p:tavLst>
                                        <p:tav tm="0" fmla="#ppt_w*sin(2.5*pi*$)">
                                          <p:val>
                                            <p:fltVal val="0"/>
                                          </p:val>
                                        </p:tav>
                                        <p:tav tm="100000">
                                          <p:val>
                                            <p:fltVal val="1"/>
                                          </p:val>
                                        </p:tav>
                                      </p:tavLst>
                                    </p:anim>
                                    <p:anim calcmode="lin" valueType="num">
                                      <p:cBhvr>
                                        <p:cTn id="49" dur="2000" fill="hold"/>
                                        <p:tgtEl>
                                          <p:spTgt spid="12"/>
                                        </p:tgtEl>
                                        <p:attrNameLst>
                                          <p:attrName>ppt_h</p:attrName>
                                        </p:attrNameLst>
                                      </p:cBhvr>
                                      <p:tavLst>
                                        <p:tav tm="0">
                                          <p:val>
                                            <p:strVal val="#ppt_h"/>
                                          </p:val>
                                        </p:tav>
                                        <p:tav tm="100000">
                                          <p:val>
                                            <p:strVal val="#ppt_h"/>
                                          </p:val>
                                        </p:tav>
                                      </p:tavLst>
                                    </p:anim>
                                  </p:childTnLst>
                                </p:cTn>
                              </p:par>
                              <p:par>
                                <p:cTn id="50" presetID="22" presetClass="entr" presetSubtype="8" fill="hold" nodeType="withEffect">
                                  <p:stCondLst>
                                    <p:cond delay="12000"/>
                                  </p:stCondLst>
                                  <p:childTnLst>
                                    <p:set>
                                      <p:cBhvr>
                                        <p:cTn id="51" dur="1" fill="hold">
                                          <p:stCondLst>
                                            <p:cond delay="0"/>
                                          </p:stCondLst>
                                        </p:cTn>
                                        <p:tgtEl>
                                          <p:spTgt spid="74"/>
                                        </p:tgtEl>
                                        <p:attrNameLst>
                                          <p:attrName>style.visibility</p:attrName>
                                        </p:attrNameLst>
                                      </p:cBhvr>
                                      <p:to>
                                        <p:strVal val="visible"/>
                                      </p:to>
                                    </p:set>
                                    <p:animEffect transition="in" filter="wipe(left)">
                                      <p:cBhvr>
                                        <p:cTn id="52" dur="500"/>
                                        <p:tgtEl>
                                          <p:spTgt spid="74"/>
                                        </p:tgtEl>
                                      </p:cBhvr>
                                    </p:animEffect>
                                  </p:childTnLst>
                                </p:cTn>
                              </p:par>
                              <p:par>
                                <p:cTn id="53" presetID="22" presetClass="entr" presetSubtype="8" fill="hold" nodeType="withEffect">
                                  <p:stCondLst>
                                    <p:cond delay="12500"/>
                                  </p:stCondLst>
                                  <p:childTnLst>
                                    <p:set>
                                      <p:cBhvr>
                                        <p:cTn id="54" dur="1" fill="hold">
                                          <p:stCondLst>
                                            <p:cond delay="0"/>
                                          </p:stCondLst>
                                        </p:cTn>
                                        <p:tgtEl>
                                          <p:spTgt spid="16"/>
                                        </p:tgtEl>
                                        <p:attrNameLst>
                                          <p:attrName>style.visibility</p:attrName>
                                        </p:attrNameLst>
                                      </p:cBhvr>
                                      <p:to>
                                        <p:strVal val="visible"/>
                                      </p:to>
                                    </p:set>
                                    <p:animEffect transition="in" filter="wipe(left)">
                                      <p:cBhvr>
                                        <p:cTn id="55" dur="500"/>
                                        <p:tgtEl>
                                          <p:spTgt spid="16"/>
                                        </p:tgtEl>
                                      </p:cBhvr>
                                    </p:animEffect>
                                  </p:childTnLst>
                                </p:cTn>
                              </p:par>
                              <p:par>
                                <p:cTn id="56" presetID="45" presetClass="entr" presetSubtype="0" fill="hold" nodeType="withEffect">
                                  <p:stCondLst>
                                    <p:cond delay="13000"/>
                                  </p:stCondLst>
                                  <p:childTnLst>
                                    <p:set>
                                      <p:cBhvr>
                                        <p:cTn id="57" dur="1" fill="hold">
                                          <p:stCondLst>
                                            <p:cond delay="0"/>
                                          </p:stCondLst>
                                        </p:cTn>
                                        <p:tgtEl>
                                          <p:spTgt spid="13"/>
                                        </p:tgtEl>
                                        <p:attrNameLst>
                                          <p:attrName>style.visibility</p:attrName>
                                        </p:attrNameLst>
                                      </p:cBhvr>
                                      <p:to>
                                        <p:strVal val="visible"/>
                                      </p:to>
                                    </p:set>
                                    <p:animEffect transition="in" filter="fade">
                                      <p:cBhvr>
                                        <p:cTn id="58" dur="2000"/>
                                        <p:tgtEl>
                                          <p:spTgt spid="13"/>
                                        </p:tgtEl>
                                      </p:cBhvr>
                                    </p:animEffect>
                                    <p:anim calcmode="lin" valueType="num">
                                      <p:cBhvr>
                                        <p:cTn id="59" dur="2000" fill="hold"/>
                                        <p:tgtEl>
                                          <p:spTgt spid="13"/>
                                        </p:tgtEl>
                                        <p:attrNameLst>
                                          <p:attrName>ppt_w</p:attrName>
                                        </p:attrNameLst>
                                      </p:cBhvr>
                                      <p:tavLst>
                                        <p:tav tm="0" fmla="#ppt_w*sin(2.5*pi*$)">
                                          <p:val>
                                            <p:fltVal val="0"/>
                                          </p:val>
                                        </p:tav>
                                        <p:tav tm="100000">
                                          <p:val>
                                            <p:fltVal val="1"/>
                                          </p:val>
                                        </p:tav>
                                      </p:tavLst>
                                    </p:anim>
                                    <p:anim calcmode="lin" valueType="num">
                                      <p:cBhvr>
                                        <p:cTn id="60" dur="2000" fill="hold"/>
                                        <p:tgtEl>
                                          <p:spTgt spid="13"/>
                                        </p:tgtEl>
                                        <p:attrNameLst>
                                          <p:attrName>ppt_h</p:attrName>
                                        </p:attrNameLst>
                                      </p:cBhvr>
                                      <p:tavLst>
                                        <p:tav tm="0">
                                          <p:val>
                                            <p:strVal val="#ppt_h"/>
                                          </p:val>
                                        </p:tav>
                                        <p:tav tm="100000">
                                          <p:val>
                                            <p:strVal val="#ppt_h"/>
                                          </p:val>
                                        </p:tav>
                                      </p:tavLst>
                                    </p:anim>
                                  </p:childTnLst>
                                </p:cTn>
                              </p:par>
                              <p:par>
                                <p:cTn id="61" presetID="22" presetClass="entr" presetSubtype="8" fill="hold" nodeType="withEffect">
                                  <p:stCondLst>
                                    <p:cond delay="15000"/>
                                  </p:stCondLst>
                                  <p:childTnLst>
                                    <p:set>
                                      <p:cBhvr>
                                        <p:cTn id="62" dur="1" fill="hold">
                                          <p:stCondLst>
                                            <p:cond delay="0"/>
                                          </p:stCondLst>
                                        </p:cTn>
                                        <p:tgtEl>
                                          <p:spTgt spid="73"/>
                                        </p:tgtEl>
                                        <p:attrNameLst>
                                          <p:attrName>style.visibility</p:attrName>
                                        </p:attrNameLst>
                                      </p:cBhvr>
                                      <p:to>
                                        <p:strVal val="visible"/>
                                      </p:to>
                                    </p:set>
                                    <p:animEffect transition="in" filter="wipe(left)">
                                      <p:cBhvr>
                                        <p:cTn id="63" dur="500"/>
                                        <p:tgtEl>
                                          <p:spTgt spid="73"/>
                                        </p:tgtEl>
                                      </p:cBhvr>
                                    </p:animEffect>
                                  </p:childTnLst>
                                </p:cTn>
                              </p:par>
                              <p:par>
                                <p:cTn id="64" presetID="22" presetClass="entr" presetSubtype="8" fill="hold" nodeType="withEffect">
                                  <p:stCondLst>
                                    <p:cond delay="15400"/>
                                  </p:stCondLst>
                                  <p:childTnLst>
                                    <p:set>
                                      <p:cBhvr>
                                        <p:cTn id="65" dur="1" fill="hold">
                                          <p:stCondLst>
                                            <p:cond delay="0"/>
                                          </p:stCondLst>
                                        </p:cTn>
                                        <p:tgtEl>
                                          <p:spTgt spid="17"/>
                                        </p:tgtEl>
                                        <p:attrNameLst>
                                          <p:attrName>style.visibility</p:attrName>
                                        </p:attrNameLst>
                                      </p:cBhvr>
                                      <p:to>
                                        <p:strVal val="visible"/>
                                      </p:to>
                                    </p:set>
                                    <p:animEffect transition="in" filter="wipe(left)">
                                      <p:cBhvr>
                                        <p:cTn id="66" dur="500"/>
                                        <p:tgtEl>
                                          <p:spTgt spid="17"/>
                                        </p:tgtEl>
                                      </p:cBhvr>
                                    </p:animEffect>
                                  </p:childTnLst>
                                </p:cTn>
                              </p:par>
                              <p:par>
                                <p:cTn id="67" presetID="2" presetClass="entr" presetSubtype="2" fill="hold" grpId="0" nodeType="withEffect">
                                  <p:stCondLst>
                                    <p:cond delay="15900"/>
                                  </p:stCondLst>
                                  <p:childTnLst>
                                    <p:set>
                                      <p:cBhvr>
                                        <p:cTn id="68" dur="1" fill="hold">
                                          <p:stCondLst>
                                            <p:cond delay="0"/>
                                          </p:stCondLst>
                                        </p:cTn>
                                        <p:tgtEl>
                                          <p:spTgt spid="86"/>
                                        </p:tgtEl>
                                        <p:attrNameLst>
                                          <p:attrName>style.visibility</p:attrName>
                                        </p:attrNameLst>
                                      </p:cBhvr>
                                      <p:to>
                                        <p:strVal val="visible"/>
                                      </p:to>
                                    </p:set>
                                    <p:anim calcmode="lin" valueType="num">
                                      <p:cBhvr additive="base">
                                        <p:cTn id="69" dur="500" fill="hold"/>
                                        <p:tgtEl>
                                          <p:spTgt spid="86"/>
                                        </p:tgtEl>
                                        <p:attrNameLst>
                                          <p:attrName>ppt_x</p:attrName>
                                        </p:attrNameLst>
                                      </p:cBhvr>
                                      <p:tavLst>
                                        <p:tav tm="0">
                                          <p:val>
                                            <p:strVal val="1+#ppt_w/2"/>
                                          </p:val>
                                        </p:tav>
                                        <p:tav tm="100000">
                                          <p:val>
                                            <p:strVal val="#ppt_x"/>
                                          </p:val>
                                        </p:tav>
                                      </p:tavLst>
                                    </p:anim>
                                    <p:anim calcmode="lin" valueType="num">
                                      <p:cBhvr additive="base">
                                        <p:cTn id="70" dur="500" fill="hold"/>
                                        <p:tgtEl>
                                          <p:spTgt spid="8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p:bldP spid="108" grpId="0"/>
      <p:bldP spid="86"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620310" y="4663505"/>
            <a:ext cx="6839050" cy="1374438"/>
            <a:chOff x="620310" y="4663505"/>
            <a:chExt cx="6839050" cy="1374438"/>
          </a:xfrm>
        </p:grpSpPr>
        <p:grpSp>
          <p:nvGrpSpPr>
            <p:cNvPr id="122" name="Group 121"/>
            <p:cNvGrpSpPr>
              <a:grpSpLocks noChangeAspect="1"/>
            </p:cNvGrpSpPr>
            <p:nvPr/>
          </p:nvGrpSpPr>
          <p:grpSpPr>
            <a:xfrm>
              <a:off x="3958972" y="5048948"/>
              <a:ext cx="3500388" cy="634911"/>
              <a:chOff x="3368613" y="2371884"/>
              <a:chExt cx="3958252" cy="717959"/>
            </a:xfrm>
            <a:solidFill>
              <a:schemeClr val="tx1">
                <a:lumMod val="65000"/>
                <a:lumOff val="35000"/>
              </a:schemeClr>
            </a:solidFill>
          </p:grpSpPr>
          <p:sp>
            <p:nvSpPr>
              <p:cNvPr id="123" name="Freeform 10"/>
              <p:cNvSpPr/>
              <p:nvPr/>
            </p:nvSpPr>
            <p:spPr bwMode="auto">
              <a:xfrm rot="5400000">
                <a:off x="4925115" y="858541"/>
                <a:ext cx="662035" cy="3775040"/>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lstStyle/>
              <a:p>
                <a:endParaRPr lang="id-ID" sz="1350"/>
              </a:p>
            </p:txBody>
          </p:sp>
          <p:sp>
            <p:nvSpPr>
              <p:cNvPr id="124" name="Oval 123"/>
              <p:cNvSpPr/>
              <p:nvPr/>
            </p:nvSpPr>
            <p:spPr>
              <a:xfrm>
                <a:off x="6597736" y="2371884"/>
                <a:ext cx="729129" cy="717959"/>
              </a:xfrm>
              <a:prstGeom prst="ellipse">
                <a:avLst/>
              </a:prstGeom>
              <a:solidFill>
                <a:schemeClr val="bg1">
                  <a:lumMod val="95000"/>
                </a:schemeClr>
              </a:solidFill>
              <a:ln w="7937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2" name="Group 1"/>
            <p:cNvGrpSpPr/>
            <p:nvPr/>
          </p:nvGrpSpPr>
          <p:grpSpPr>
            <a:xfrm>
              <a:off x="620310" y="4663505"/>
              <a:ext cx="3351081" cy="1374438"/>
              <a:chOff x="620310" y="4663505"/>
              <a:chExt cx="3351081" cy="1374438"/>
            </a:xfrm>
          </p:grpSpPr>
          <p:sp>
            <p:nvSpPr>
              <p:cNvPr id="36" name="Oval 35"/>
              <p:cNvSpPr/>
              <p:nvPr/>
            </p:nvSpPr>
            <p:spPr>
              <a:xfrm>
                <a:off x="811580" y="5233298"/>
                <a:ext cx="2995556" cy="600614"/>
              </a:xfrm>
              <a:prstGeom prst="ellipse">
                <a:avLst/>
              </a:prstGeom>
              <a:solidFill>
                <a:schemeClr val="tx1">
                  <a:lumMod val="65000"/>
                  <a:lumOff val="35000"/>
                  <a:alpha val="57000"/>
                </a:schemeClr>
              </a:solidFill>
              <a:ln>
                <a:noFill/>
              </a:ln>
              <a:effectLst>
                <a:outerShdw blurRad="685800" sx="119000" sy="119000" algn="ctr" rotWithShape="0">
                  <a:prstClr val="black">
                    <a:alpha val="8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65" name="Freeform 5"/>
              <p:cNvSpPr/>
              <p:nvPr/>
            </p:nvSpPr>
            <p:spPr bwMode="auto">
              <a:xfrm>
                <a:off x="620310" y="5074129"/>
                <a:ext cx="3351081" cy="963814"/>
              </a:xfrm>
              <a:custGeom>
                <a:avLst/>
                <a:gdLst>
                  <a:gd name="T0" fmla="*/ 1446 w 1446"/>
                  <a:gd name="T1" fmla="*/ 0 h 475"/>
                  <a:gd name="T2" fmla="*/ 1446 w 1446"/>
                  <a:gd name="T3" fmla="*/ 273 h 475"/>
                  <a:gd name="T4" fmla="*/ 723 w 1446"/>
                  <a:gd name="T5" fmla="*/ 475 h 475"/>
                  <a:gd name="T6" fmla="*/ 0 w 1446"/>
                  <a:gd name="T7" fmla="*/ 273 h 475"/>
                  <a:gd name="T8" fmla="*/ 0 w 1446"/>
                  <a:gd name="T9" fmla="*/ 0 h 475"/>
                  <a:gd name="T10" fmla="*/ 723 w 1446"/>
                  <a:gd name="T11" fmla="*/ 84 h 475"/>
                  <a:gd name="T12" fmla="*/ 1446 w 1446"/>
                  <a:gd name="T13" fmla="*/ 0 h 475"/>
                </a:gdLst>
                <a:ahLst/>
                <a:cxnLst>
                  <a:cxn ang="0">
                    <a:pos x="T0" y="T1"/>
                  </a:cxn>
                  <a:cxn ang="0">
                    <a:pos x="T2" y="T3"/>
                  </a:cxn>
                  <a:cxn ang="0">
                    <a:pos x="T4" y="T5"/>
                  </a:cxn>
                  <a:cxn ang="0">
                    <a:pos x="T6" y="T7"/>
                  </a:cxn>
                  <a:cxn ang="0">
                    <a:pos x="T8" y="T9"/>
                  </a:cxn>
                  <a:cxn ang="0">
                    <a:pos x="T10" y="T11"/>
                  </a:cxn>
                  <a:cxn ang="0">
                    <a:pos x="T12" y="T13"/>
                  </a:cxn>
                </a:cxnLst>
                <a:rect l="0" t="0" r="r" b="b"/>
                <a:pathLst>
                  <a:path w="1446" h="475">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chemeClr val="tx1">
                  <a:lumMod val="65000"/>
                  <a:lumOff val="35000"/>
                </a:schemeClr>
              </a:solidFill>
              <a:ln>
                <a:noFill/>
              </a:ln>
              <a:effectLst>
                <a:outerShdw blurRad="50800" dist="38100" dir="18900000" algn="bl" rotWithShape="0">
                  <a:prstClr val="black">
                    <a:alpha val="40000"/>
                  </a:prstClr>
                </a:outerShdw>
              </a:effectLst>
            </p:spPr>
            <p:txBody>
              <a:bodyPr vert="horz" wrap="square" lIns="68580" tIns="34290" rIns="68580" bIns="34290" numCol="1" anchor="t" anchorCtr="0" compatLnSpc="1"/>
              <a:lstStyle/>
              <a:p>
                <a:pPr algn="ctr"/>
                <a:endParaRPr lang="id-ID" sz="1350"/>
              </a:p>
            </p:txBody>
          </p:sp>
          <p:sp>
            <p:nvSpPr>
              <p:cNvPr id="66" name="Oval 9"/>
              <p:cNvSpPr>
                <a:spLocks noChangeArrowheads="1"/>
              </p:cNvSpPr>
              <p:nvPr/>
            </p:nvSpPr>
            <p:spPr bwMode="auto">
              <a:xfrm>
                <a:off x="620310" y="4663505"/>
                <a:ext cx="3351081" cy="821247"/>
              </a:xfrm>
              <a:prstGeom prst="ellipse">
                <a:avLst/>
              </a:prstGeom>
              <a:solidFill>
                <a:schemeClr val="bg1">
                  <a:lumMod val="50000"/>
                </a:schemeClr>
              </a:solidFill>
              <a:ln>
                <a:noFill/>
              </a:ln>
            </p:spPr>
            <p:txBody>
              <a:bodyPr vert="horz" wrap="square" lIns="68580" tIns="34290" rIns="68580" bIns="34290" numCol="1" anchor="t" anchorCtr="0" compatLnSpc="1"/>
              <a:lstStyle/>
              <a:p>
                <a:pPr algn="ctr"/>
                <a:endParaRPr lang="id-ID" sz="1350"/>
              </a:p>
            </p:txBody>
          </p:sp>
          <p:sp>
            <p:nvSpPr>
              <p:cNvPr id="67" name="Oval 17"/>
              <p:cNvSpPr>
                <a:spLocks noChangeArrowheads="1"/>
              </p:cNvSpPr>
              <p:nvPr/>
            </p:nvSpPr>
            <p:spPr bwMode="auto">
              <a:xfrm>
                <a:off x="1405949" y="5012020"/>
                <a:ext cx="1779802" cy="312450"/>
              </a:xfrm>
              <a:prstGeom prst="ellipse">
                <a:avLst/>
              </a:prstGeom>
              <a:solidFill>
                <a:schemeClr val="tx1">
                  <a:lumMod val="75000"/>
                  <a:lumOff val="25000"/>
                </a:schemeClr>
              </a:solidFill>
              <a:ln>
                <a:noFill/>
              </a:ln>
            </p:spPr>
            <p:txBody>
              <a:bodyPr vert="horz" wrap="square" lIns="68580" tIns="34290" rIns="68580" bIns="34290" numCol="1" anchor="t" anchorCtr="0" compatLnSpc="1"/>
              <a:lstStyle/>
              <a:p>
                <a:pPr algn="ctr"/>
                <a:endParaRPr lang="id-ID" sz="1350"/>
              </a:p>
            </p:txBody>
          </p:sp>
        </p:grpSp>
      </p:grpSp>
      <p:grpSp>
        <p:nvGrpSpPr>
          <p:cNvPr id="4" name="Group 3"/>
          <p:cNvGrpSpPr/>
          <p:nvPr/>
        </p:nvGrpSpPr>
        <p:grpSpPr>
          <a:xfrm>
            <a:off x="821357" y="3615132"/>
            <a:ext cx="6082663" cy="1209520"/>
            <a:chOff x="821357" y="3615132"/>
            <a:chExt cx="6082663" cy="1209520"/>
          </a:xfrm>
        </p:grpSpPr>
        <p:grpSp>
          <p:nvGrpSpPr>
            <p:cNvPr id="119" name="Group 118"/>
            <p:cNvGrpSpPr>
              <a:grpSpLocks noChangeAspect="1"/>
            </p:cNvGrpSpPr>
            <p:nvPr/>
          </p:nvGrpSpPr>
          <p:grpSpPr>
            <a:xfrm>
              <a:off x="3755831" y="3932943"/>
              <a:ext cx="3148189" cy="566331"/>
              <a:chOff x="3368613" y="2371884"/>
              <a:chExt cx="3991076" cy="717959"/>
            </a:xfrm>
            <a:solidFill>
              <a:schemeClr val="bg2">
                <a:lumMod val="75000"/>
              </a:schemeClr>
            </a:solidFill>
          </p:grpSpPr>
          <p:sp>
            <p:nvSpPr>
              <p:cNvPr id="120" name="Freeform 10"/>
              <p:cNvSpPr/>
              <p:nvPr/>
            </p:nvSpPr>
            <p:spPr bwMode="auto">
              <a:xfrm rot="5400000">
                <a:off x="4925115" y="858541"/>
                <a:ext cx="662035" cy="3775040"/>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lstStyle/>
              <a:p>
                <a:endParaRPr lang="id-ID" sz="1350"/>
              </a:p>
            </p:txBody>
          </p:sp>
          <p:sp>
            <p:nvSpPr>
              <p:cNvPr id="121" name="Oval 120"/>
              <p:cNvSpPr/>
              <p:nvPr/>
            </p:nvSpPr>
            <p:spPr>
              <a:xfrm>
                <a:off x="6630561" y="2371884"/>
                <a:ext cx="729128" cy="717959"/>
              </a:xfrm>
              <a:prstGeom prst="ellipse">
                <a:avLst/>
              </a:prstGeom>
              <a:solidFill>
                <a:schemeClr val="bg1">
                  <a:lumMod val="95000"/>
                </a:schemeClr>
              </a:solidFill>
              <a:ln w="7620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38" name="Group 37"/>
            <p:cNvGrpSpPr/>
            <p:nvPr/>
          </p:nvGrpSpPr>
          <p:grpSpPr>
            <a:xfrm>
              <a:off x="821357" y="3615132"/>
              <a:ext cx="2948988" cy="1209520"/>
              <a:chOff x="6724539" y="1872152"/>
              <a:chExt cx="2057954" cy="967954"/>
            </a:xfrm>
          </p:grpSpPr>
          <p:sp>
            <p:nvSpPr>
              <p:cNvPr id="62" name="Freeform 5"/>
              <p:cNvSpPr/>
              <p:nvPr/>
            </p:nvSpPr>
            <p:spPr bwMode="auto">
              <a:xfrm>
                <a:off x="6724539" y="2161336"/>
                <a:ext cx="2057954" cy="678770"/>
              </a:xfrm>
              <a:custGeom>
                <a:avLst/>
                <a:gdLst>
                  <a:gd name="T0" fmla="*/ 1446 w 1446"/>
                  <a:gd name="T1" fmla="*/ 0 h 475"/>
                  <a:gd name="T2" fmla="*/ 1446 w 1446"/>
                  <a:gd name="T3" fmla="*/ 273 h 475"/>
                  <a:gd name="T4" fmla="*/ 723 w 1446"/>
                  <a:gd name="T5" fmla="*/ 475 h 475"/>
                  <a:gd name="T6" fmla="*/ 0 w 1446"/>
                  <a:gd name="T7" fmla="*/ 273 h 475"/>
                  <a:gd name="T8" fmla="*/ 0 w 1446"/>
                  <a:gd name="T9" fmla="*/ 0 h 475"/>
                  <a:gd name="T10" fmla="*/ 723 w 1446"/>
                  <a:gd name="T11" fmla="*/ 84 h 475"/>
                  <a:gd name="T12" fmla="*/ 1446 w 1446"/>
                  <a:gd name="T13" fmla="*/ 0 h 475"/>
                </a:gdLst>
                <a:ahLst/>
                <a:cxnLst>
                  <a:cxn ang="0">
                    <a:pos x="T0" y="T1"/>
                  </a:cxn>
                  <a:cxn ang="0">
                    <a:pos x="T2" y="T3"/>
                  </a:cxn>
                  <a:cxn ang="0">
                    <a:pos x="T4" y="T5"/>
                  </a:cxn>
                  <a:cxn ang="0">
                    <a:pos x="T6" y="T7"/>
                  </a:cxn>
                  <a:cxn ang="0">
                    <a:pos x="T8" y="T9"/>
                  </a:cxn>
                  <a:cxn ang="0">
                    <a:pos x="T10" y="T11"/>
                  </a:cxn>
                  <a:cxn ang="0">
                    <a:pos x="T12" y="T13"/>
                  </a:cxn>
                </a:cxnLst>
                <a:rect l="0" t="0" r="r" b="b"/>
                <a:pathLst>
                  <a:path w="1446" h="475">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chemeClr val="bg2">
                  <a:lumMod val="75000"/>
                </a:schemeClr>
              </a:solidFill>
              <a:ln>
                <a:noFill/>
              </a:ln>
              <a:effectLst>
                <a:outerShdw blurRad="50800" dist="38100" dir="18900000" algn="bl" rotWithShape="0">
                  <a:prstClr val="black">
                    <a:alpha val="40000"/>
                  </a:prstClr>
                </a:outerShdw>
              </a:effectLst>
            </p:spPr>
            <p:txBody>
              <a:bodyPr vert="horz" wrap="square" lIns="68580" tIns="34290" rIns="68580" bIns="34290" numCol="1" anchor="t" anchorCtr="0" compatLnSpc="1"/>
              <a:lstStyle/>
              <a:p>
                <a:pPr algn="ctr"/>
                <a:endParaRPr lang="id-ID" sz="1350"/>
              </a:p>
            </p:txBody>
          </p:sp>
          <p:sp>
            <p:nvSpPr>
              <p:cNvPr id="63" name="Oval 9"/>
              <p:cNvSpPr>
                <a:spLocks noChangeArrowheads="1"/>
              </p:cNvSpPr>
              <p:nvPr/>
            </p:nvSpPr>
            <p:spPr bwMode="auto">
              <a:xfrm>
                <a:off x="6724539" y="1872152"/>
                <a:ext cx="2057954" cy="578367"/>
              </a:xfrm>
              <a:prstGeom prst="ellipse">
                <a:avLst/>
              </a:prstGeom>
              <a:solidFill>
                <a:schemeClr val="bg1">
                  <a:lumMod val="75000"/>
                </a:schemeClr>
              </a:solidFill>
              <a:ln>
                <a:noFill/>
              </a:ln>
            </p:spPr>
            <p:txBody>
              <a:bodyPr vert="horz" wrap="square" lIns="68580" tIns="34290" rIns="68580" bIns="34290" numCol="1" anchor="t" anchorCtr="0" compatLnSpc="1"/>
              <a:lstStyle/>
              <a:p>
                <a:pPr algn="ctr"/>
                <a:endParaRPr lang="id-ID" sz="1350"/>
              </a:p>
            </p:txBody>
          </p:sp>
          <p:sp>
            <p:nvSpPr>
              <p:cNvPr id="64" name="Oval 17"/>
              <p:cNvSpPr>
                <a:spLocks noChangeArrowheads="1"/>
              </p:cNvSpPr>
              <p:nvPr/>
            </p:nvSpPr>
            <p:spPr bwMode="auto">
              <a:xfrm>
                <a:off x="7207013" y="2117595"/>
                <a:ext cx="1093006" cy="220044"/>
              </a:xfrm>
              <a:prstGeom prst="ellipse">
                <a:avLst/>
              </a:prstGeom>
              <a:solidFill>
                <a:schemeClr val="tx1">
                  <a:lumMod val="65000"/>
                  <a:lumOff val="35000"/>
                </a:schemeClr>
              </a:solidFill>
              <a:ln>
                <a:noFill/>
              </a:ln>
            </p:spPr>
            <p:txBody>
              <a:bodyPr vert="horz" wrap="square" lIns="68580" tIns="34290" rIns="68580" bIns="34290" numCol="1" anchor="t" anchorCtr="0" compatLnSpc="1"/>
              <a:lstStyle/>
              <a:p>
                <a:pPr algn="ctr"/>
                <a:endParaRPr lang="id-ID" sz="1350"/>
              </a:p>
            </p:txBody>
          </p:sp>
        </p:grpSp>
      </p:grpSp>
      <p:grpSp>
        <p:nvGrpSpPr>
          <p:cNvPr id="5" name="Group 4"/>
          <p:cNvGrpSpPr/>
          <p:nvPr/>
        </p:nvGrpSpPr>
        <p:grpSpPr>
          <a:xfrm>
            <a:off x="992200" y="2643630"/>
            <a:ext cx="5380410" cy="1069377"/>
            <a:chOff x="992200" y="2643630"/>
            <a:chExt cx="5380410" cy="1069377"/>
          </a:xfrm>
        </p:grpSpPr>
        <p:grpSp>
          <p:nvGrpSpPr>
            <p:cNvPr id="116" name="Group 115"/>
            <p:cNvGrpSpPr>
              <a:grpSpLocks noChangeAspect="1"/>
            </p:cNvGrpSpPr>
            <p:nvPr/>
          </p:nvGrpSpPr>
          <p:grpSpPr>
            <a:xfrm>
              <a:off x="3599496" y="2924536"/>
              <a:ext cx="2773114" cy="498859"/>
              <a:chOff x="3368613" y="2371884"/>
              <a:chExt cx="3991076" cy="717959"/>
            </a:xfrm>
            <a:solidFill>
              <a:schemeClr val="bg2">
                <a:lumMod val="90000"/>
              </a:schemeClr>
            </a:solidFill>
          </p:grpSpPr>
          <p:sp>
            <p:nvSpPr>
              <p:cNvPr id="117" name="Freeform 10"/>
              <p:cNvSpPr/>
              <p:nvPr/>
            </p:nvSpPr>
            <p:spPr bwMode="auto">
              <a:xfrm rot="5400000">
                <a:off x="4925115" y="858541"/>
                <a:ext cx="662035" cy="3775040"/>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lstStyle/>
              <a:p>
                <a:endParaRPr lang="id-ID" sz="1350"/>
              </a:p>
            </p:txBody>
          </p:sp>
          <p:sp>
            <p:nvSpPr>
              <p:cNvPr id="118" name="Oval 117"/>
              <p:cNvSpPr/>
              <p:nvPr/>
            </p:nvSpPr>
            <p:spPr>
              <a:xfrm>
                <a:off x="6630561" y="2371884"/>
                <a:ext cx="729128" cy="717959"/>
              </a:xfrm>
              <a:prstGeom prst="ellipse">
                <a:avLst/>
              </a:prstGeom>
              <a:solidFill>
                <a:schemeClr val="bg1">
                  <a:lumMod val="95000"/>
                </a:schemeClr>
              </a:solidFill>
              <a:ln w="762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39" name="Group 38"/>
            <p:cNvGrpSpPr/>
            <p:nvPr/>
          </p:nvGrpSpPr>
          <p:grpSpPr>
            <a:xfrm>
              <a:off x="992200" y="2643630"/>
              <a:ext cx="2607300" cy="1069377"/>
              <a:chOff x="6724539" y="1872152"/>
              <a:chExt cx="2057954" cy="967954"/>
            </a:xfrm>
          </p:grpSpPr>
          <p:sp>
            <p:nvSpPr>
              <p:cNvPr id="59" name="Freeform 5"/>
              <p:cNvSpPr/>
              <p:nvPr/>
            </p:nvSpPr>
            <p:spPr bwMode="auto">
              <a:xfrm>
                <a:off x="6724539" y="2161336"/>
                <a:ext cx="2057954" cy="678770"/>
              </a:xfrm>
              <a:custGeom>
                <a:avLst/>
                <a:gdLst>
                  <a:gd name="T0" fmla="*/ 1446 w 1446"/>
                  <a:gd name="T1" fmla="*/ 0 h 475"/>
                  <a:gd name="T2" fmla="*/ 1446 w 1446"/>
                  <a:gd name="T3" fmla="*/ 273 h 475"/>
                  <a:gd name="T4" fmla="*/ 723 w 1446"/>
                  <a:gd name="T5" fmla="*/ 475 h 475"/>
                  <a:gd name="T6" fmla="*/ 0 w 1446"/>
                  <a:gd name="T7" fmla="*/ 273 h 475"/>
                  <a:gd name="T8" fmla="*/ 0 w 1446"/>
                  <a:gd name="T9" fmla="*/ 0 h 475"/>
                  <a:gd name="T10" fmla="*/ 723 w 1446"/>
                  <a:gd name="T11" fmla="*/ 84 h 475"/>
                  <a:gd name="T12" fmla="*/ 1446 w 1446"/>
                  <a:gd name="T13" fmla="*/ 0 h 475"/>
                </a:gdLst>
                <a:ahLst/>
                <a:cxnLst>
                  <a:cxn ang="0">
                    <a:pos x="T0" y="T1"/>
                  </a:cxn>
                  <a:cxn ang="0">
                    <a:pos x="T2" y="T3"/>
                  </a:cxn>
                  <a:cxn ang="0">
                    <a:pos x="T4" y="T5"/>
                  </a:cxn>
                  <a:cxn ang="0">
                    <a:pos x="T6" y="T7"/>
                  </a:cxn>
                  <a:cxn ang="0">
                    <a:pos x="T8" y="T9"/>
                  </a:cxn>
                  <a:cxn ang="0">
                    <a:pos x="T10" y="T11"/>
                  </a:cxn>
                  <a:cxn ang="0">
                    <a:pos x="T12" y="T13"/>
                  </a:cxn>
                </a:cxnLst>
                <a:rect l="0" t="0" r="r" b="b"/>
                <a:pathLst>
                  <a:path w="1446" h="475">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chemeClr val="bg2">
                  <a:lumMod val="90000"/>
                </a:schemeClr>
              </a:solidFill>
              <a:ln>
                <a:noFill/>
              </a:ln>
              <a:effectLst>
                <a:outerShdw blurRad="50800" dist="38100" dir="18900000" algn="bl" rotWithShape="0">
                  <a:prstClr val="black">
                    <a:alpha val="40000"/>
                  </a:prstClr>
                </a:outerShdw>
              </a:effectLst>
            </p:spPr>
            <p:txBody>
              <a:bodyPr vert="horz" wrap="square" lIns="68580" tIns="34290" rIns="68580" bIns="34290" numCol="1" anchor="t" anchorCtr="0" compatLnSpc="1"/>
              <a:lstStyle/>
              <a:p>
                <a:pPr algn="ctr"/>
                <a:endParaRPr lang="id-ID" sz="1350"/>
              </a:p>
            </p:txBody>
          </p:sp>
          <p:sp>
            <p:nvSpPr>
              <p:cNvPr id="60" name="Oval 9"/>
              <p:cNvSpPr>
                <a:spLocks noChangeArrowheads="1"/>
              </p:cNvSpPr>
              <p:nvPr/>
            </p:nvSpPr>
            <p:spPr bwMode="auto">
              <a:xfrm>
                <a:off x="6724539" y="1872152"/>
                <a:ext cx="2057954" cy="578367"/>
              </a:xfrm>
              <a:prstGeom prst="ellipse">
                <a:avLst/>
              </a:prstGeom>
              <a:solidFill>
                <a:schemeClr val="bg1">
                  <a:lumMod val="95000"/>
                </a:schemeClr>
              </a:solidFill>
              <a:ln>
                <a:noFill/>
              </a:ln>
            </p:spPr>
            <p:txBody>
              <a:bodyPr vert="horz" wrap="square" lIns="68580" tIns="34290" rIns="68580" bIns="34290" numCol="1" anchor="t" anchorCtr="0" compatLnSpc="1"/>
              <a:lstStyle/>
              <a:p>
                <a:pPr algn="ctr"/>
                <a:endParaRPr lang="id-ID" sz="1350"/>
              </a:p>
            </p:txBody>
          </p:sp>
          <p:sp>
            <p:nvSpPr>
              <p:cNvPr id="61" name="Oval 17"/>
              <p:cNvSpPr>
                <a:spLocks noChangeArrowheads="1"/>
              </p:cNvSpPr>
              <p:nvPr/>
            </p:nvSpPr>
            <p:spPr bwMode="auto">
              <a:xfrm>
                <a:off x="7207013" y="2117595"/>
                <a:ext cx="1093006" cy="220044"/>
              </a:xfrm>
              <a:prstGeom prst="ellipse">
                <a:avLst/>
              </a:prstGeom>
              <a:solidFill>
                <a:schemeClr val="bg1">
                  <a:lumMod val="65000"/>
                </a:schemeClr>
              </a:solidFill>
              <a:ln>
                <a:noFill/>
              </a:ln>
            </p:spPr>
            <p:txBody>
              <a:bodyPr vert="horz" wrap="square" lIns="68580" tIns="34290" rIns="68580" bIns="34290" numCol="1" anchor="t" anchorCtr="0" compatLnSpc="1"/>
              <a:lstStyle/>
              <a:p>
                <a:pPr algn="ctr"/>
                <a:endParaRPr lang="id-ID" sz="1350"/>
              </a:p>
            </p:txBody>
          </p:sp>
        </p:grpSp>
      </p:grpSp>
      <p:grpSp>
        <p:nvGrpSpPr>
          <p:cNvPr id="6" name="Group 5"/>
          <p:cNvGrpSpPr/>
          <p:nvPr/>
        </p:nvGrpSpPr>
        <p:grpSpPr>
          <a:xfrm>
            <a:off x="1180936" y="1801828"/>
            <a:ext cx="4610364" cy="929072"/>
            <a:chOff x="1180936" y="1801828"/>
            <a:chExt cx="4610364" cy="929072"/>
          </a:xfrm>
        </p:grpSpPr>
        <p:grpSp>
          <p:nvGrpSpPr>
            <p:cNvPr id="112" name="Group 111"/>
            <p:cNvGrpSpPr>
              <a:grpSpLocks noChangeAspect="1"/>
            </p:cNvGrpSpPr>
            <p:nvPr/>
          </p:nvGrpSpPr>
          <p:grpSpPr>
            <a:xfrm>
              <a:off x="3396338" y="2080055"/>
              <a:ext cx="2394962" cy="430833"/>
              <a:chOff x="3368613" y="2371884"/>
              <a:chExt cx="3991076" cy="717959"/>
            </a:xfrm>
            <a:solidFill>
              <a:schemeClr val="accent5">
                <a:lumMod val="50000"/>
              </a:schemeClr>
            </a:solidFill>
          </p:grpSpPr>
          <p:sp>
            <p:nvSpPr>
              <p:cNvPr id="113" name="Freeform 10"/>
              <p:cNvSpPr/>
              <p:nvPr/>
            </p:nvSpPr>
            <p:spPr bwMode="auto">
              <a:xfrm rot="5400000">
                <a:off x="4925115" y="858542"/>
                <a:ext cx="662035" cy="3775040"/>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solidFill>
                <a:schemeClr val="accent1">
                  <a:lumMod val="50000"/>
                </a:schemeClr>
              </a:solidFill>
              <a:ln>
                <a:noFill/>
              </a:ln>
            </p:spPr>
            <p:txBody>
              <a:bodyPr vert="horz" wrap="square" lIns="68580" tIns="34290" rIns="68580" bIns="34290" numCol="1" anchor="t" anchorCtr="0" compatLnSpc="1"/>
              <a:lstStyle/>
              <a:p>
                <a:endParaRPr lang="id-ID" sz="1350"/>
              </a:p>
            </p:txBody>
          </p:sp>
          <p:sp>
            <p:nvSpPr>
              <p:cNvPr id="114" name="Oval 113"/>
              <p:cNvSpPr/>
              <p:nvPr/>
            </p:nvSpPr>
            <p:spPr>
              <a:xfrm>
                <a:off x="6630561" y="2371884"/>
                <a:ext cx="729128" cy="717959"/>
              </a:xfrm>
              <a:prstGeom prst="ellipse">
                <a:avLst/>
              </a:prstGeom>
              <a:solidFill>
                <a:schemeClr val="bg1">
                  <a:lumMod val="95000"/>
                </a:schemeClr>
              </a:solidFill>
              <a:ln w="762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40" name="Group 39"/>
            <p:cNvGrpSpPr/>
            <p:nvPr/>
          </p:nvGrpSpPr>
          <p:grpSpPr>
            <a:xfrm>
              <a:off x="1180936" y="1801828"/>
              <a:ext cx="2229828" cy="929072"/>
              <a:chOff x="7064781" y="1334548"/>
              <a:chExt cx="2057954" cy="983315"/>
            </a:xfrm>
          </p:grpSpPr>
          <p:sp>
            <p:nvSpPr>
              <p:cNvPr id="57" name="Freeform 5"/>
              <p:cNvSpPr/>
              <p:nvPr/>
            </p:nvSpPr>
            <p:spPr bwMode="auto">
              <a:xfrm>
                <a:off x="7064781" y="1639093"/>
                <a:ext cx="2057954" cy="678770"/>
              </a:xfrm>
              <a:custGeom>
                <a:avLst/>
                <a:gdLst>
                  <a:gd name="T0" fmla="*/ 1446 w 1446"/>
                  <a:gd name="T1" fmla="*/ 0 h 475"/>
                  <a:gd name="T2" fmla="*/ 1446 w 1446"/>
                  <a:gd name="T3" fmla="*/ 273 h 475"/>
                  <a:gd name="T4" fmla="*/ 723 w 1446"/>
                  <a:gd name="T5" fmla="*/ 475 h 475"/>
                  <a:gd name="T6" fmla="*/ 0 w 1446"/>
                  <a:gd name="T7" fmla="*/ 273 h 475"/>
                  <a:gd name="T8" fmla="*/ 0 w 1446"/>
                  <a:gd name="T9" fmla="*/ 0 h 475"/>
                  <a:gd name="T10" fmla="*/ 723 w 1446"/>
                  <a:gd name="T11" fmla="*/ 84 h 475"/>
                  <a:gd name="T12" fmla="*/ 1446 w 1446"/>
                  <a:gd name="T13" fmla="*/ 0 h 475"/>
                </a:gdLst>
                <a:ahLst/>
                <a:cxnLst>
                  <a:cxn ang="0">
                    <a:pos x="T0" y="T1"/>
                  </a:cxn>
                  <a:cxn ang="0">
                    <a:pos x="T2" y="T3"/>
                  </a:cxn>
                  <a:cxn ang="0">
                    <a:pos x="T4" y="T5"/>
                  </a:cxn>
                  <a:cxn ang="0">
                    <a:pos x="T6" y="T7"/>
                  </a:cxn>
                  <a:cxn ang="0">
                    <a:pos x="T8" y="T9"/>
                  </a:cxn>
                  <a:cxn ang="0">
                    <a:pos x="T10" y="T11"/>
                  </a:cxn>
                  <a:cxn ang="0">
                    <a:pos x="T12" y="T13"/>
                  </a:cxn>
                </a:cxnLst>
                <a:rect l="0" t="0" r="r" b="b"/>
                <a:pathLst>
                  <a:path w="1446" h="475">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chemeClr val="accent1">
                  <a:lumMod val="50000"/>
                </a:schemeClr>
              </a:solidFill>
              <a:ln>
                <a:noFill/>
              </a:ln>
              <a:effectLst>
                <a:outerShdw blurRad="50800" dist="38100" dir="18900000" algn="bl" rotWithShape="0">
                  <a:prstClr val="black">
                    <a:alpha val="40000"/>
                  </a:prstClr>
                </a:outerShdw>
              </a:effectLst>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lgn="ctr"/>
                <a:endParaRPr lang="id-ID" sz="1350"/>
              </a:p>
            </p:txBody>
          </p:sp>
          <p:sp>
            <p:nvSpPr>
              <p:cNvPr id="58" name="Oval 9"/>
              <p:cNvSpPr>
                <a:spLocks noChangeArrowheads="1"/>
              </p:cNvSpPr>
              <p:nvPr/>
            </p:nvSpPr>
            <p:spPr bwMode="auto">
              <a:xfrm>
                <a:off x="7064781" y="1334548"/>
                <a:ext cx="2057954" cy="578368"/>
              </a:xfrm>
              <a:prstGeom prst="ellipse">
                <a:avLst/>
              </a:prstGeom>
              <a:solidFill>
                <a:schemeClr val="accent1">
                  <a:lumMod val="50000"/>
                </a:schemeClr>
              </a:solidFill>
              <a:ln w="3175">
                <a:solidFill>
                  <a:schemeClr val="bg2">
                    <a:lumMod val="75000"/>
                  </a:schemeClr>
                </a:solidFill>
                <a:round/>
              </a:ln>
            </p:spPr>
            <p:txBody>
              <a:bodyPr vert="horz" wrap="square" lIns="68580" tIns="34290" rIns="68580" bIns="34290" numCol="1" anchor="t" anchorCtr="0" compatLnSpc="1"/>
              <a:lstStyle/>
              <a:p>
                <a:pPr algn="ctr"/>
                <a:endParaRPr lang="id-ID" sz="1350"/>
              </a:p>
            </p:txBody>
          </p:sp>
        </p:grpSp>
      </p:grpSp>
      <p:sp>
        <p:nvSpPr>
          <p:cNvPr id="129" name="Oval 128"/>
          <p:cNvSpPr/>
          <p:nvPr/>
        </p:nvSpPr>
        <p:spPr>
          <a:xfrm>
            <a:off x="6299851" y="2087753"/>
            <a:ext cx="180000" cy="1800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0" name="Oval 129"/>
          <p:cNvSpPr/>
          <p:nvPr/>
        </p:nvSpPr>
        <p:spPr>
          <a:xfrm>
            <a:off x="6772323" y="2942945"/>
            <a:ext cx="180000" cy="180000"/>
          </a:xfrm>
          <a:prstGeom prst="ellipse">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1" name="Oval 130"/>
          <p:cNvSpPr/>
          <p:nvPr/>
        </p:nvSpPr>
        <p:spPr>
          <a:xfrm>
            <a:off x="7215952" y="3930500"/>
            <a:ext cx="180000" cy="180000"/>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2" name="Oval 131"/>
          <p:cNvSpPr/>
          <p:nvPr/>
        </p:nvSpPr>
        <p:spPr>
          <a:xfrm>
            <a:off x="7752980" y="5105238"/>
            <a:ext cx="180000" cy="180000"/>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0" name="Group 9"/>
          <p:cNvGrpSpPr/>
          <p:nvPr/>
        </p:nvGrpSpPr>
        <p:grpSpPr>
          <a:xfrm>
            <a:off x="1931823" y="2091544"/>
            <a:ext cx="3887482" cy="623049"/>
            <a:chOff x="1931823" y="2091544"/>
            <a:chExt cx="3887482" cy="623049"/>
          </a:xfrm>
        </p:grpSpPr>
        <p:sp>
          <p:nvSpPr>
            <p:cNvPr id="108" name="TextBox 107"/>
            <p:cNvSpPr txBox="1"/>
            <p:nvPr/>
          </p:nvSpPr>
          <p:spPr>
            <a:xfrm>
              <a:off x="5325758" y="2091544"/>
              <a:ext cx="493547" cy="400110"/>
            </a:xfrm>
            <a:prstGeom prst="rect">
              <a:avLst/>
            </a:prstGeom>
            <a:noFill/>
          </p:spPr>
          <p:txBody>
            <a:bodyPr wrap="square" rtlCol="0">
              <a:spAutoFit/>
            </a:bodyPr>
            <a:lstStyle/>
            <a:p>
              <a:pPr algn="ctr"/>
              <a:r>
                <a:rPr lang="id-ID" sz="2000" dirty="0">
                  <a:solidFill>
                    <a:schemeClr val="accent1">
                      <a:lumMod val="50000"/>
                    </a:schemeClr>
                  </a:solidFill>
                  <a:latin typeface="FontAwesome" pitchFamily="2" charset="0"/>
                </a:rPr>
                <a:t></a:t>
              </a:r>
              <a:endParaRPr lang="id-ID" dirty="0">
                <a:solidFill>
                  <a:schemeClr val="accent1">
                    <a:lumMod val="50000"/>
                  </a:schemeClr>
                </a:solidFill>
                <a:latin typeface="FontAwesome" pitchFamily="2" charset="0"/>
              </a:endParaRPr>
            </a:p>
          </p:txBody>
        </p:sp>
        <p:sp>
          <p:nvSpPr>
            <p:cNvPr id="133" name="TextBox 132"/>
            <p:cNvSpPr txBox="1"/>
            <p:nvPr/>
          </p:nvSpPr>
          <p:spPr>
            <a:xfrm>
              <a:off x="1931823" y="2345261"/>
              <a:ext cx="728050" cy="369332"/>
            </a:xfrm>
            <a:prstGeom prst="rect">
              <a:avLst/>
            </a:prstGeom>
            <a:noFill/>
          </p:spPr>
          <p:txBody>
            <a:bodyPr wrap="square" rtlCol="0">
              <a:spAutoFit/>
            </a:bodyPr>
            <a:lstStyle/>
            <a:p>
              <a:pPr algn="ctr"/>
              <a:r>
                <a:rPr lang="id-ID" b="1" dirty="0">
                  <a:solidFill>
                    <a:schemeClr val="bg1">
                      <a:lumMod val="95000"/>
                    </a:schemeClr>
                  </a:solidFill>
                  <a:latin typeface="Arsenal" panose="02010504060200020004" pitchFamily="50" charset="0"/>
                </a:rPr>
                <a:t>20 %</a:t>
              </a:r>
            </a:p>
          </p:txBody>
        </p:sp>
      </p:grpSp>
      <p:grpSp>
        <p:nvGrpSpPr>
          <p:cNvPr id="9" name="Group 8"/>
          <p:cNvGrpSpPr/>
          <p:nvPr/>
        </p:nvGrpSpPr>
        <p:grpSpPr>
          <a:xfrm>
            <a:off x="1927095" y="2980271"/>
            <a:ext cx="4446957" cy="728563"/>
            <a:chOff x="1927095" y="2980271"/>
            <a:chExt cx="4446957" cy="728563"/>
          </a:xfrm>
        </p:grpSpPr>
        <p:sp>
          <p:nvSpPr>
            <p:cNvPr id="109" name="TextBox 108"/>
            <p:cNvSpPr txBox="1"/>
            <p:nvPr/>
          </p:nvSpPr>
          <p:spPr>
            <a:xfrm>
              <a:off x="5880505" y="2980271"/>
              <a:ext cx="493547" cy="400110"/>
            </a:xfrm>
            <a:prstGeom prst="rect">
              <a:avLst/>
            </a:prstGeom>
            <a:noFill/>
          </p:spPr>
          <p:txBody>
            <a:bodyPr wrap="square" rtlCol="0">
              <a:spAutoFit/>
            </a:bodyPr>
            <a:lstStyle/>
            <a:p>
              <a:pPr algn="ctr"/>
              <a:r>
                <a:rPr lang="id-ID" sz="2000" dirty="0">
                  <a:solidFill>
                    <a:schemeClr val="bg2">
                      <a:lumMod val="90000"/>
                    </a:schemeClr>
                  </a:solidFill>
                  <a:latin typeface="FontAwesome" pitchFamily="2" charset="0"/>
                </a:rPr>
                <a:t></a:t>
              </a:r>
              <a:endParaRPr lang="id-ID" dirty="0">
                <a:solidFill>
                  <a:schemeClr val="bg2">
                    <a:lumMod val="90000"/>
                  </a:schemeClr>
                </a:solidFill>
                <a:latin typeface="FontAwesome" pitchFamily="2" charset="0"/>
              </a:endParaRPr>
            </a:p>
          </p:txBody>
        </p:sp>
        <p:sp>
          <p:nvSpPr>
            <p:cNvPr id="134" name="TextBox 133"/>
            <p:cNvSpPr txBox="1"/>
            <p:nvPr/>
          </p:nvSpPr>
          <p:spPr>
            <a:xfrm>
              <a:off x="1927095" y="3308724"/>
              <a:ext cx="728049" cy="400110"/>
            </a:xfrm>
            <a:prstGeom prst="rect">
              <a:avLst/>
            </a:prstGeom>
            <a:noFill/>
          </p:spPr>
          <p:txBody>
            <a:bodyPr wrap="square" rtlCol="0">
              <a:spAutoFit/>
            </a:bodyPr>
            <a:lstStyle/>
            <a:p>
              <a:pPr algn="ctr"/>
              <a:r>
                <a:rPr lang="id-ID" sz="2000" b="1" dirty="0">
                  <a:solidFill>
                    <a:schemeClr val="bg1">
                      <a:lumMod val="95000"/>
                    </a:schemeClr>
                  </a:solidFill>
                  <a:latin typeface="Arsenal" panose="02010504060200020004" pitchFamily="50" charset="0"/>
                </a:rPr>
                <a:t>24 %</a:t>
              </a:r>
              <a:endParaRPr lang="id-ID" b="1" dirty="0">
                <a:solidFill>
                  <a:schemeClr val="bg1">
                    <a:lumMod val="95000"/>
                  </a:schemeClr>
                </a:solidFill>
                <a:latin typeface="Arsenal" panose="02010504060200020004" pitchFamily="50" charset="0"/>
              </a:endParaRPr>
            </a:p>
          </p:txBody>
        </p:sp>
      </p:grpSp>
      <p:grpSp>
        <p:nvGrpSpPr>
          <p:cNvPr id="8" name="Group 7"/>
          <p:cNvGrpSpPr/>
          <p:nvPr/>
        </p:nvGrpSpPr>
        <p:grpSpPr>
          <a:xfrm>
            <a:off x="1931823" y="3983998"/>
            <a:ext cx="4967002" cy="816398"/>
            <a:chOff x="1931823" y="3983998"/>
            <a:chExt cx="4967002" cy="816398"/>
          </a:xfrm>
        </p:grpSpPr>
        <p:sp>
          <p:nvSpPr>
            <p:cNvPr id="110" name="Rectangle 109"/>
            <p:cNvSpPr/>
            <p:nvPr/>
          </p:nvSpPr>
          <p:spPr>
            <a:xfrm>
              <a:off x="6363101" y="3983998"/>
              <a:ext cx="535724" cy="461665"/>
            </a:xfrm>
            <a:prstGeom prst="rect">
              <a:avLst/>
            </a:prstGeom>
          </p:spPr>
          <p:txBody>
            <a:bodyPr wrap="none">
              <a:spAutoFit/>
            </a:bodyPr>
            <a:lstStyle/>
            <a:p>
              <a:r>
                <a:rPr lang="id-ID" sz="2400" dirty="0">
                  <a:solidFill>
                    <a:schemeClr val="bg2">
                      <a:lumMod val="75000"/>
                    </a:schemeClr>
                  </a:solidFill>
                  <a:latin typeface="FontAwesome" pitchFamily="2" charset="0"/>
                </a:rPr>
                <a:t></a:t>
              </a:r>
              <a:endParaRPr lang="id-ID" dirty="0">
                <a:solidFill>
                  <a:schemeClr val="bg2">
                    <a:lumMod val="75000"/>
                  </a:schemeClr>
                </a:solidFill>
                <a:latin typeface="FontAwesome" pitchFamily="2" charset="0"/>
              </a:endParaRPr>
            </a:p>
          </p:txBody>
        </p:sp>
        <p:sp>
          <p:nvSpPr>
            <p:cNvPr id="135" name="TextBox 134"/>
            <p:cNvSpPr txBox="1"/>
            <p:nvPr/>
          </p:nvSpPr>
          <p:spPr>
            <a:xfrm>
              <a:off x="1931823" y="4400286"/>
              <a:ext cx="728049" cy="400110"/>
            </a:xfrm>
            <a:prstGeom prst="rect">
              <a:avLst/>
            </a:prstGeom>
            <a:noFill/>
          </p:spPr>
          <p:txBody>
            <a:bodyPr wrap="square" rtlCol="0">
              <a:spAutoFit/>
            </a:bodyPr>
            <a:lstStyle/>
            <a:p>
              <a:pPr algn="ctr"/>
              <a:r>
                <a:rPr lang="id-ID" sz="2000" b="1" dirty="0">
                  <a:solidFill>
                    <a:schemeClr val="bg1">
                      <a:lumMod val="95000"/>
                    </a:schemeClr>
                  </a:solidFill>
                  <a:latin typeface="Arsenal" panose="02010504060200020004" pitchFamily="50" charset="0"/>
                </a:rPr>
                <a:t>26 %</a:t>
              </a:r>
              <a:endParaRPr lang="id-ID" sz="1600" b="1" dirty="0">
                <a:solidFill>
                  <a:schemeClr val="bg1">
                    <a:lumMod val="95000"/>
                  </a:schemeClr>
                </a:solidFill>
                <a:latin typeface="Arsenal" panose="02010504060200020004" pitchFamily="50" charset="0"/>
              </a:endParaRPr>
            </a:p>
          </p:txBody>
        </p:sp>
      </p:grpSp>
      <p:grpSp>
        <p:nvGrpSpPr>
          <p:cNvPr id="7" name="Group 6"/>
          <p:cNvGrpSpPr/>
          <p:nvPr/>
        </p:nvGrpSpPr>
        <p:grpSpPr>
          <a:xfrm>
            <a:off x="1853536" y="5145485"/>
            <a:ext cx="5596006" cy="847596"/>
            <a:chOff x="1853536" y="5145485"/>
            <a:chExt cx="5596006" cy="847596"/>
          </a:xfrm>
        </p:grpSpPr>
        <p:sp>
          <p:nvSpPr>
            <p:cNvPr id="111" name="Rectangle 110"/>
            <p:cNvSpPr/>
            <p:nvPr/>
          </p:nvSpPr>
          <p:spPr>
            <a:xfrm>
              <a:off x="6868934" y="5145485"/>
              <a:ext cx="580608" cy="461665"/>
            </a:xfrm>
            <a:prstGeom prst="rect">
              <a:avLst/>
            </a:prstGeom>
          </p:spPr>
          <p:txBody>
            <a:bodyPr wrap="none">
              <a:spAutoFit/>
            </a:bodyPr>
            <a:lstStyle/>
            <a:p>
              <a:r>
                <a:rPr lang="id-ID" sz="2400" dirty="0">
                  <a:solidFill>
                    <a:schemeClr val="tx1">
                      <a:lumMod val="65000"/>
                      <a:lumOff val="35000"/>
                    </a:schemeClr>
                  </a:solidFill>
                  <a:latin typeface="FontAwesome" pitchFamily="2" charset="0"/>
                </a:rPr>
                <a:t></a:t>
              </a:r>
              <a:endParaRPr lang="id-ID" sz="2000" dirty="0">
                <a:solidFill>
                  <a:schemeClr val="tx1">
                    <a:lumMod val="65000"/>
                    <a:lumOff val="35000"/>
                  </a:schemeClr>
                </a:solidFill>
                <a:latin typeface="FontAwesome" pitchFamily="2" charset="0"/>
              </a:endParaRPr>
            </a:p>
          </p:txBody>
        </p:sp>
        <p:sp>
          <p:nvSpPr>
            <p:cNvPr id="136" name="TextBox 135"/>
            <p:cNvSpPr txBox="1"/>
            <p:nvPr/>
          </p:nvSpPr>
          <p:spPr>
            <a:xfrm>
              <a:off x="1853536" y="5531416"/>
              <a:ext cx="875166" cy="461665"/>
            </a:xfrm>
            <a:prstGeom prst="rect">
              <a:avLst/>
            </a:prstGeom>
            <a:noFill/>
          </p:spPr>
          <p:txBody>
            <a:bodyPr wrap="square" rtlCol="0">
              <a:spAutoFit/>
            </a:bodyPr>
            <a:lstStyle/>
            <a:p>
              <a:pPr algn="ctr"/>
              <a:r>
                <a:rPr lang="id-ID" sz="2400" b="1" dirty="0">
                  <a:solidFill>
                    <a:schemeClr val="bg1">
                      <a:lumMod val="95000"/>
                    </a:schemeClr>
                  </a:solidFill>
                  <a:latin typeface="Arsenal" panose="02010504060200020004" pitchFamily="50" charset="0"/>
                </a:rPr>
                <a:t>30 %</a:t>
              </a:r>
              <a:endParaRPr lang="id-ID" sz="1600" b="1" dirty="0">
                <a:solidFill>
                  <a:schemeClr val="bg1">
                    <a:lumMod val="95000"/>
                  </a:schemeClr>
                </a:solidFill>
                <a:latin typeface="Arsenal" panose="02010504060200020004" pitchFamily="50" charset="0"/>
              </a:endParaRPr>
            </a:p>
          </p:txBody>
        </p:sp>
      </p:grpSp>
      <p:grpSp>
        <p:nvGrpSpPr>
          <p:cNvPr id="53" name="Group 52"/>
          <p:cNvGrpSpPr/>
          <p:nvPr/>
        </p:nvGrpSpPr>
        <p:grpSpPr>
          <a:xfrm>
            <a:off x="11438810" y="175818"/>
            <a:ext cx="542322" cy="662567"/>
            <a:chOff x="11438810" y="175818"/>
            <a:chExt cx="542322" cy="662567"/>
          </a:xfrm>
        </p:grpSpPr>
        <p:sp>
          <p:nvSpPr>
            <p:cNvPr id="54" name="Oval 5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Oval 5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Oval 5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Oval 67"/>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TextBox 68"/>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27</a:t>
              </a:r>
            </a:p>
          </p:txBody>
        </p:sp>
      </p:grpSp>
      <p:sp>
        <p:nvSpPr>
          <p:cNvPr id="70"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Donuts Infographic</a:t>
            </a:r>
            <a:endParaRPr lang="en-US" sz="3600" dirty="0">
              <a:solidFill>
                <a:schemeClr val="bg2">
                  <a:lumMod val="50000"/>
                </a:schemeClr>
              </a:solidFill>
            </a:endParaRPr>
          </a:p>
        </p:txBody>
      </p:sp>
      <p:sp>
        <p:nvSpPr>
          <p:cNvPr id="74"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75" name="Group 74"/>
          <p:cNvGrpSpPr/>
          <p:nvPr/>
        </p:nvGrpSpPr>
        <p:grpSpPr>
          <a:xfrm>
            <a:off x="5556768" y="844754"/>
            <a:ext cx="1440000" cy="58058"/>
            <a:chOff x="4616262" y="2307771"/>
            <a:chExt cx="2349876" cy="58058"/>
          </a:xfrm>
        </p:grpSpPr>
        <p:sp>
          <p:nvSpPr>
            <p:cNvPr id="76" name="Rectangle 75"/>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Rectangle 76"/>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78" name="Title 13"/>
          <p:cNvSpPr txBox="1"/>
          <p:nvPr/>
        </p:nvSpPr>
        <p:spPr>
          <a:xfrm>
            <a:off x="6546111" y="1988321"/>
            <a:ext cx="4227906" cy="69490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1</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79" name="Title 13"/>
          <p:cNvSpPr txBox="1"/>
          <p:nvPr/>
        </p:nvSpPr>
        <p:spPr>
          <a:xfrm>
            <a:off x="6996768" y="2828815"/>
            <a:ext cx="4227906" cy="69490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2</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80" name="Title 13"/>
          <p:cNvSpPr txBox="1"/>
          <p:nvPr/>
        </p:nvSpPr>
        <p:spPr>
          <a:xfrm>
            <a:off x="7395400" y="3836794"/>
            <a:ext cx="4227906" cy="69490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3</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81" name="Title 13"/>
          <p:cNvSpPr txBox="1"/>
          <p:nvPr/>
        </p:nvSpPr>
        <p:spPr>
          <a:xfrm>
            <a:off x="7959484" y="4848859"/>
            <a:ext cx="3479326" cy="103006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4</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1000" fill="hold"/>
                                        <p:tgtEl>
                                          <p:spTgt spid="53"/>
                                        </p:tgtEl>
                                        <p:attrNameLst>
                                          <p:attrName>ppt_w</p:attrName>
                                        </p:attrNameLst>
                                      </p:cBhvr>
                                      <p:tavLst>
                                        <p:tav tm="0">
                                          <p:val>
                                            <p:fltVal val="0"/>
                                          </p:val>
                                        </p:tav>
                                        <p:tav tm="100000">
                                          <p:val>
                                            <p:strVal val="#ppt_w"/>
                                          </p:val>
                                        </p:tav>
                                      </p:tavLst>
                                    </p:anim>
                                    <p:anim calcmode="lin" valueType="num">
                                      <p:cBhvr>
                                        <p:cTn id="8" dur="1000" fill="hold"/>
                                        <p:tgtEl>
                                          <p:spTgt spid="53"/>
                                        </p:tgtEl>
                                        <p:attrNameLst>
                                          <p:attrName>ppt_h</p:attrName>
                                        </p:attrNameLst>
                                      </p:cBhvr>
                                      <p:tavLst>
                                        <p:tav tm="0">
                                          <p:val>
                                            <p:fltVal val="0"/>
                                          </p:val>
                                        </p:tav>
                                        <p:tav tm="100000">
                                          <p:val>
                                            <p:strVal val="#ppt_h"/>
                                          </p:val>
                                        </p:tav>
                                      </p:tavLst>
                                    </p:anim>
                                    <p:anim calcmode="lin" valueType="num">
                                      <p:cBhvr>
                                        <p:cTn id="9" dur="1000" fill="hold"/>
                                        <p:tgtEl>
                                          <p:spTgt spid="53"/>
                                        </p:tgtEl>
                                        <p:attrNameLst>
                                          <p:attrName>style.rotation</p:attrName>
                                        </p:attrNameLst>
                                      </p:cBhvr>
                                      <p:tavLst>
                                        <p:tav tm="0">
                                          <p:val>
                                            <p:fltVal val="90"/>
                                          </p:val>
                                        </p:tav>
                                        <p:tav tm="100000">
                                          <p:val>
                                            <p:fltVal val="0"/>
                                          </p:val>
                                        </p:tav>
                                      </p:tavLst>
                                    </p:anim>
                                    <p:animEffect transition="in" filter="fade">
                                      <p:cBhvr>
                                        <p:cTn id="10" dur="1000"/>
                                        <p:tgtEl>
                                          <p:spTgt spid="5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70"/>
                                        </p:tgtEl>
                                        <p:attrNameLst>
                                          <p:attrName>style.visibility</p:attrName>
                                        </p:attrNameLst>
                                      </p:cBhvr>
                                      <p:to>
                                        <p:strVal val="visible"/>
                                      </p:to>
                                    </p:set>
                                    <p:animEffect transition="in" filter="wipe(up)">
                                      <p:cBhvr>
                                        <p:cTn id="13" dur="1000"/>
                                        <p:tgtEl>
                                          <p:spTgt spid="70"/>
                                        </p:tgtEl>
                                      </p:cBhvr>
                                    </p:animEffect>
                                  </p:childTnLst>
                                </p:cTn>
                              </p:par>
                              <p:par>
                                <p:cTn id="14" presetID="16" presetClass="entr" presetSubtype="21" fill="hold" nodeType="withEffect">
                                  <p:stCondLst>
                                    <p:cond delay="1000"/>
                                  </p:stCondLst>
                                  <p:childTnLst>
                                    <p:set>
                                      <p:cBhvr>
                                        <p:cTn id="15" dur="1" fill="hold">
                                          <p:stCondLst>
                                            <p:cond delay="0"/>
                                          </p:stCondLst>
                                        </p:cTn>
                                        <p:tgtEl>
                                          <p:spTgt spid="75"/>
                                        </p:tgtEl>
                                        <p:attrNameLst>
                                          <p:attrName>style.visibility</p:attrName>
                                        </p:attrNameLst>
                                      </p:cBhvr>
                                      <p:to>
                                        <p:strVal val="visible"/>
                                      </p:to>
                                    </p:set>
                                    <p:animEffect transition="in" filter="barn(inVertical)">
                                      <p:cBhvr>
                                        <p:cTn id="16" dur="1000"/>
                                        <p:tgtEl>
                                          <p:spTgt spid="75"/>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74"/>
                                        </p:tgtEl>
                                        <p:attrNameLst>
                                          <p:attrName>style.visibility</p:attrName>
                                        </p:attrNameLst>
                                      </p:cBhvr>
                                      <p:to>
                                        <p:strVal val="visible"/>
                                      </p:to>
                                    </p:set>
                                    <p:animEffect transition="in" filter="wipe(down)">
                                      <p:cBhvr>
                                        <p:cTn id="19" dur="1000"/>
                                        <p:tgtEl>
                                          <p:spTgt spid="74"/>
                                        </p:tgtEl>
                                      </p:cBhvr>
                                    </p:animEffect>
                                  </p:childTnLst>
                                </p:cTn>
                              </p:par>
                              <p:par>
                                <p:cTn id="20" presetID="2" presetClass="entr" presetSubtype="2" fill="hold" nodeType="withEffect">
                                  <p:stCondLst>
                                    <p:cond delay="2000"/>
                                  </p:stCondLst>
                                  <p:childTnLst>
                                    <p:set>
                                      <p:cBhvr>
                                        <p:cTn id="21" dur="1" fill="hold">
                                          <p:stCondLst>
                                            <p:cond delay="0"/>
                                          </p:stCondLst>
                                        </p:cTn>
                                        <p:tgtEl>
                                          <p:spTgt spid="3"/>
                                        </p:tgtEl>
                                        <p:attrNameLst>
                                          <p:attrName>style.visibility</p:attrName>
                                        </p:attrNameLst>
                                      </p:cBhvr>
                                      <p:to>
                                        <p:strVal val="visible"/>
                                      </p:to>
                                    </p:set>
                                    <p:anim calcmode="lin" valueType="num">
                                      <p:cBhvr additive="base">
                                        <p:cTn id="22" dur="500" fill="hold"/>
                                        <p:tgtEl>
                                          <p:spTgt spid="3"/>
                                        </p:tgtEl>
                                        <p:attrNameLst>
                                          <p:attrName>ppt_x</p:attrName>
                                        </p:attrNameLst>
                                      </p:cBhvr>
                                      <p:tavLst>
                                        <p:tav tm="0">
                                          <p:val>
                                            <p:strVal val="1+#ppt_w/2"/>
                                          </p:val>
                                        </p:tav>
                                        <p:tav tm="100000">
                                          <p:val>
                                            <p:strVal val="#ppt_x"/>
                                          </p:val>
                                        </p:tav>
                                      </p:tavLst>
                                    </p:anim>
                                    <p:anim calcmode="lin" valueType="num">
                                      <p:cBhvr additive="base">
                                        <p:cTn id="23" dur="500" fill="hold"/>
                                        <p:tgtEl>
                                          <p:spTgt spid="3"/>
                                        </p:tgtEl>
                                        <p:attrNameLst>
                                          <p:attrName>ppt_y</p:attrName>
                                        </p:attrNameLst>
                                      </p:cBhvr>
                                      <p:tavLst>
                                        <p:tav tm="0">
                                          <p:val>
                                            <p:strVal val="#ppt_y"/>
                                          </p:val>
                                        </p:tav>
                                        <p:tav tm="100000">
                                          <p:val>
                                            <p:strVal val="#ppt_y"/>
                                          </p:val>
                                        </p:tav>
                                      </p:tavLst>
                                    </p:anim>
                                  </p:childTnLst>
                                </p:cTn>
                              </p:par>
                              <p:par>
                                <p:cTn id="24" presetID="2" presetClass="entr" presetSubtype="2" fill="hold" nodeType="withEffect">
                                  <p:stCondLst>
                                    <p:cond delay="2500"/>
                                  </p:stCondLst>
                                  <p:childTnLst>
                                    <p:set>
                                      <p:cBhvr>
                                        <p:cTn id="25" dur="1" fill="hold">
                                          <p:stCondLst>
                                            <p:cond delay="0"/>
                                          </p:stCondLst>
                                        </p:cTn>
                                        <p:tgtEl>
                                          <p:spTgt spid="7"/>
                                        </p:tgtEl>
                                        <p:attrNameLst>
                                          <p:attrName>style.visibility</p:attrName>
                                        </p:attrNameLst>
                                      </p:cBhvr>
                                      <p:to>
                                        <p:strVal val="visible"/>
                                      </p:to>
                                    </p:set>
                                    <p:anim calcmode="lin" valueType="num">
                                      <p:cBhvr additive="base">
                                        <p:cTn id="26" dur="500" fill="hold"/>
                                        <p:tgtEl>
                                          <p:spTgt spid="7"/>
                                        </p:tgtEl>
                                        <p:attrNameLst>
                                          <p:attrName>ppt_x</p:attrName>
                                        </p:attrNameLst>
                                      </p:cBhvr>
                                      <p:tavLst>
                                        <p:tav tm="0">
                                          <p:val>
                                            <p:strVal val="1+#ppt_w/2"/>
                                          </p:val>
                                        </p:tav>
                                        <p:tav tm="100000">
                                          <p:val>
                                            <p:strVal val="#ppt_x"/>
                                          </p:val>
                                        </p:tav>
                                      </p:tavLst>
                                    </p:anim>
                                    <p:anim calcmode="lin" valueType="num">
                                      <p:cBhvr additive="base">
                                        <p:cTn id="27" dur="500" fill="hold"/>
                                        <p:tgtEl>
                                          <p:spTgt spid="7"/>
                                        </p:tgtEl>
                                        <p:attrNameLst>
                                          <p:attrName>ppt_y</p:attrName>
                                        </p:attrNameLst>
                                      </p:cBhvr>
                                      <p:tavLst>
                                        <p:tav tm="0">
                                          <p:val>
                                            <p:strVal val="#ppt_y"/>
                                          </p:val>
                                        </p:tav>
                                        <p:tav tm="100000">
                                          <p:val>
                                            <p:strVal val="#ppt_y"/>
                                          </p:val>
                                        </p:tav>
                                      </p:tavLst>
                                    </p:anim>
                                  </p:childTnLst>
                                </p:cTn>
                              </p:par>
                              <p:par>
                                <p:cTn id="28" presetID="2" presetClass="entr" presetSubtype="12" fill="hold" grpId="0" nodeType="withEffect">
                                  <p:stCondLst>
                                    <p:cond delay="2900"/>
                                  </p:stCondLst>
                                  <p:childTnLst>
                                    <p:set>
                                      <p:cBhvr>
                                        <p:cTn id="29" dur="1" fill="hold">
                                          <p:stCondLst>
                                            <p:cond delay="0"/>
                                          </p:stCondLst>
                                        </p:cTn>
                                        <p:tgtEl>
                                          <p:spTgt spid="132"/>
                                        </p:tgtEl>
                                        <p:attrNameLst>
                                          <p:attrName>style.visibility</p:attrName>
                                        </p:attrNameLst>
                                      </p:cBhvr>
                                      <p:to>
                                        <p:strVal val="visible"/>
                                      </p:to>
                                    </p:set>
                                    <p:anim calcmode="lin" valueType="num">
                                      <p:cBhvr additive="base">
                                        <p:cTn id="30" dur="500" fill="hold"/>
                                        <p:tgtEl>
                                          <p:spTgt spid="132"/>
                                        </p:tgtEl>
                                        <p:attrNameLst>
                                          <p:attrName>ppt_x</p:attrName>
                                        </p:attrNameLst>
                                      </p:cBhvr>
                                      <p:tavLst>
                                        <p:tav tm="0">
                                          <p:val>
                                            <p:strVal val="0-#ppt_w/2"/>
                                          </p:val>
                                        </p:tav>
                                        <p:tav tm="100000">
                                          <p:val>
                                            <p:strVal val="#ppt_x"/>
                                          </p:val>
                                        </p:tav>
                                      </p:tavLst>
                                    </p:anim>
                                    <p:anim calcmode="lin" valueType="num">
                                      <p:cBhvr additive="base">
                                        <p:cTn id="31" dur="500" fill="hold"/>
                                        <p:tgtEl>
                                          <p:spTgt spid="132"/>
                                        </p:tgtEl>
                                        <p:attrNameLst>
                                          <p:attrName>ppt_y</p:attrName>
                                        </p:attrNameLst>
                                      </p:cBhvr>
                                      <p:tavLst>
                                        <p:tav tm="0">
                                          <p:val>
                                            <p:strVal val="1+#ppt_h/2"/>
                                          </p:val>
                                        </p:tav>
                                        <p:tav tm="100000">
                                          <p:val>
                                            <p:strVal val="#ppt_y"/>
                                          </p:val>
                                        </p:tav>
                                      </p:tavLst>
                                    </p:anim>
                                  </p:childTnLst>
                                </p:cTn>
                              </p:par>
                              <p:par>
                                <p:cTn id="32" presetID="2" presetClass="entr" presetSubtype="3" fill="hold" grpId="0" nodeType="withEffect">
                                  <p:stCondLst>
                                    <p:cond delay="2900"/>
                                  </p:stCondLst>
                                  <p:childTnLst>
                                    <p:set>
                                      <p:cBhvr>
                                        <p:cTn id="33" dur="1" fill="hold">
                                          <p:stCondLst>
                                            <p:cond delay="0"/>
                                          </p:stCondLst>
                                        </p:cTn>
                                        <p:tgtEl>
                                          <p:spTgt spid="81"/>
                                        </p:tgtEl>
                                        <p:attrNameLst>
                                          <p:attrName>style.visibility</p:attrName>
                                        </p:attrNameLst>
                                      </p:cBhvr>
                                      <p:to>
                                        <p:strVal val="visible"/>
                                      </p:to>
                                    </p:set>
                                    <p:anim calcmode="lin" valueType="num">
                                      <p:cBhvr additive="base">
                                        <p:cTn id="34" dur="500" fill="hold"/>
                                        <p:tgtEl>
                                          <p:spTgt spid="81"/>
                                        </p:tgtEl>
                                        <p:attrNameLst>
                                          <p:attrName>ppt_x</p:attrName>
                                        </p:attrNameLst>
                                      </p:cBhvr>
                                      <p:tavLst>
                                        <p:tav tm="0">
                                          <p:val>
                                            <p:strVal val="1+#ppt_w/2"/>
                                          </p:val>
                                        </p:tav>
                                        <p:tav tm="100000">
                                          <p:val>
                                            <p:strVal val="#ppt_x"/>
                                          </p:val>
                                        </p:tav>
                                      </p:tavLst>
                                    </p:anim>
                                    <p:anim calcmode="lin" valueType="num">
                                      <p:cBhvr additive="base">
                                        <p:cTn id="35" dur="500" fill="hold"/>
                                        <p:tgtEl>
                                          <p:spTgt spid="81"/>
                                        </p:tgtEl>
                                        <p:attrNameLst>
                                          <p:attrName>ppt_y</p:attrName>
                                        </p:attrNameLst>
                                      </p:cBhvr>
                                      <p:tavLst>
                                        <p:tav tm="0">
                                          <p:val>
                                            <p:strVal val="0-#ppt_h/2"/>
                                          </p:val>
                                        </p:tav>
                                        <p:tav tm="100000">
                                          <p:val>
                                            <p:strVal val="#ppt_y"/>
                                          </p:val>
                                        </p:tav>
                                      </p:tavLst>
                                    </p:anim>
                                  </p:childTnLst>
                                </p:cTn>
                              </p:par>
                              <p:par>
                                <p:cTn id="36" presetID="2" presetClass="entr" presetSubtype="2" fill="hold" nodeType="withEffect">
                                  <p:stCondLst>
                                    <p:cond delay="3300"/>
                                  </p:stCondLst>
                                  <p:childTnLst>
                                    <p:set>
                                      <p:cBhvr>
                                        <p:cTn id="37" dur="1" fill="hold">
                                          <p:stCondLst>
                                            <p:cond delay="0"/>
                                          </p:stCondLst>
                                        </p:cTn>
                                        <p:tgtEl>
                                          <p:spTgt spid="4"/>
                                        </p:tgtEl>
                                        <p:attrNameLst>
                                          <p:attrName>style.visibility</p:attrName>
                                        </p:attrNameLst>
                                      </p:cBhvr>
                                      <p:to>
                                        <p:strVal val="visible"/>
                                      </p:to>
                                    </p:set>
                                    <p:anim calcmode="lin" valueType="num">
                                      <p:cBhvr additive="base">
                                        <p:cTn id="38" dur="500" fill="hold"/>
                                        <p:tgtEl>
                                          <p:spTgt spid="4"/>
                                        </p:tgtEl>
                                        <p:attrNameLst>
                                          <p:attrName>ppt_x</p:attrName>
                                        </p:attrNameLst>
                                      </p:cBhvr>
                                      <p:tavLst>
                                        <p:tav tm="0">
                                          <p:val>
                                            <p:strVal val="1+#ppt_w/2"/>
                                          </p:val>
                                        </p:tav>
                                        <p:tav tm="100000">
                                          <p:val>
                                            <p:strVal val="#ppt_x"/>
                                          </p:val>
                                        </p:tav>
                                      </p:tavLst>
                                    </p:anim>
                                    <p:anim calcmode="lin" valueType="num">
                                      <p:cBhvr additive="base">
                                        <p:cTn id="39" dur="500" fill="hold"/>
                                        <p:tgtEl>
                                          <p:spTgt spid="4"/>
                                        </p:tgtEl>
                                        <p:attrNameLst>
                                          <p:attrName>ppt_y</p:attrName>
                                        </p:attrNameLst>
                                      </p:cBhvr>
                                      <p:tavLst>
                                        <p:tav tm="0">
                                          <p:val>
                                            <p:strVal val="#ppt_y"/>
                                          </p:val>
                                        </p:tav>
                                        <p:tav tm="100000">
                                          <p:val>
                                            <p:strVal val="#ppt_y"/>
                                          </p:val>
                                        </p:tav>
                                      </p:tavLst>
                                    </p:anim>
                                  </p:childTnLst>
                                </p:cTn>
                              </p:par>
                              <p:par>
                                <p:cTn id="40" presetID="2" presetClass="entr" presetSubtype="2" fill="hold" nodeType="withEffect">
                                  <p:stCondLst>
                                    <p:cond delay="380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par>
                                <p:cTn id="44" presetID="2" presetClass="entr" presetSubtype="12" fill="hold" grpId="0" nodeType="withEffect">
                                  <p:stCondLst>
                                    <p:cond delay="4300"/>
                                  </p:stCondLst>
                                  <p:childTnLst>
                                    <p:set>
                                      <p:cBhvr>
                                        <p:cTn id="45" dur="1" fill="hold">
                                          <p:stCondLst>
                                            <p:cond delay="0"/>
                                          </p:stCondLst>
                                        </p:cTn>
                                        <p:tgtEl>
                                          <p:spTgt spid="131"/>
                                        </p:tgtEl>
                                        <p:attrNameLst>
                                          <p:attrName>style.visibility</p:attrName>
                                        </p:attrNameLst>
                                      </p:cBhvr>
                                      <p:to>
                                        <p:strVal val="visible"/>
                                      </p:to>
                                    </p:set>
                                    <p:anim calcmode="lin" valueType="num">
                                      <p:cBhvr additive="base">
                                        <p:cTn id="46" dur="500" fill="hold"/>
                                        <p:tgtEl>
                                          <p:spTgt spid="131"/>
                                        </p:tgtEl>
                                        <p:attrNameLst>
                                          <p:attrName>ppt_x</p:attrName>
                                        </p:attrNameLst>
                                      </p:cBhvr>
                                      <p:tavLst>
                                        <p:tav tm="0">
                                          <p:val>
                                            <p:strVal val="0-#ppt_w/2"/>
                                          </p:val>
                                        </p:tav>
                                        <p:tav tm="100000">
                                          <p:val>
                                            <p:strVal val="#ppt_x"/>
                                          </p:val>
                                        </p:tav>
                                      </p:tavLst>
                                    </p:anim>
                                    <p:anim calcmode="lin" valueType="num">
                                      <p:cBhvr additive="base">
                                        <p:cTn id="47" dur="500" fill="hold"/>
                                        <p:tgtEl>
                                          <p:spTgt spid="131"/>
                                        </p:tgtEl>
                                        <p:attrNameLst>
                                          <p:attrName>ppt_y</p:attrName>
                                        </p:attrNameLst>
                                      </p:cBhvr>
                                      <p:tavLst>
                                        <p:tav tm="0">
                                          <p:val>
                                            <p:strVal val="1+#ppt_h/2"/>
                                          </p:val>
                                        </p:tav>
                                        <p:tav tm="100000">
                                          <p:val>
                                            <p:strVal val="#ppt_y"/>
                                          </p:val>
                                        </p:tav>
                                      </p:tavLst>
                                    </p:anim>
                                  </p:childTnLst>
                                </p:cTn>
                              </p:par>
                              <p:par>
                                <p:cTn id="48" presetID="2" presetClass="entr" presetSubtype="3" fill="hold" grpId="0" nodeType="withEffect">
                                  <p:stCondLst>
                                    <p:cond delay="4300"/>
                                  </p:stCondLst>
                                  <p:childTnLst>
                                    <p:set>
                                      <p:cBhvr>
                                        <p:cTn id="49" dur="1" fill="hold">
                                          <p:stCondLst>
                                            <p:cond delay="0"/>
                                          </p:stCondLst>
                                        </p:cTn>
                                        <p:tgtEl>
                                          <p:spTgt spid="80"/>
                                        </p:tgtEl>
                                        <p:attrNameLst>
                                          <p:attrName>style.visibility</p:attrName>
                                        </p:attrNameLst>
                                      </p:cBhvr>
                                      <p:to>
                                        <p:strVal val="visible"/>
                                      </p:to>
                                    </p:set>
                                    <p:anim calcmode="lin" valueType="num">
                                      <p:cBhvr additive="base">
                                        <p:cTn id="50" dur="500" fill="hold"/>
                                        <p:tgtEl>
                                          <p:spTgt spid="80"/>
                                        </p:tgtEl>
                                        <p:attrNameLst>
                                          <p:attrName>ppt_x</p:attrName>
                                        </p:attrNameLst>
                                      </p:cBhvr>
                                      <p:tavLst>
                                        <p:tav tm="0">
                                          <p:val>
                                            <p:strVal val="1+#ppt_w/2"/>
                                          </p:val>
                                        </p:tav>
                                        <p:tav tm="100000">
                                          <p:val>
                                            <p:strVal val="#ppt_x"/>
                                          </p:val>
                                        </p:tav>
                                      </p:tavLst>
                                    </p:anim>
                                    <p:anim calcmode="lin" valueType="num">
                                      <p:cBhvr additive="base">
                                        <p:cTn id="51" dur="500" fill="hold"/>
                                        <p:tgtEl>
                                          <p:spTgt spid="80"/>
                                        </p:tgtEl>
                                        <p:attrNameLst>
                                          <p:attrName>ppt_y</p:attrName>
                                        </p:attrNameLst>
                                      </p:cBhvr>
                                      <p:tavLst>
                                        <p:tav tm="0">
                                          <p:val>
                                            <p:strVal val="0-#ppt_h/2"/>
                                          </p:val>
                                        </p:tav>
                                        <p:tav tm="100000">
                                          <p:val>
                                            <p:strVal val="#ppt_y"/>
                                          </p:val>
                                        </p:tav>
                                      </p:tavLst>
                                    </p:anim>
                                  </p:childTnLst>
                                </p:cTn>
                              </p:par>
                              <p:par>
                                <p:cTn id="52" presetID="2" presetClass="entr" presetSubtype="2" fill="hold" nodeType="withEffect">
                                  <p:stCondLst>
                                    <p:cond delay="4700"/>
                                  </p:stCondLst>
                                  <p:childTnLst>
                                    <p:set>
                                      <p:cBhvr>
                                        <p:cTn id="53" dur="1" fill="hold">
                                          <p:stCondLst>
                                            <p:cond delay="0"/>
                                          </p:stCondLst>
                                        </p:cTn>
                                        <p:tgtEl>
                                          <p:spTgt spid="5"/>
                                        </p:tgtEl>
                                        <p:attrNameLst>
                                          <p:attrName>style.visibility</p:attrName>
                                        </p:attrNameLst>
                                      </p:cBhvr>
                                      <p:to>
                                        <p:strVal val="visible"/>
                                      </p:to>
                                    </p:set>
                                    <p:anim calcmode="lin" valueType="num">
                                      <p:cBhvr additive="base">
                                        <p:cTn id="54" dur="500" fill="hold"/>
                                        <p:tgtEl>
                                          <p:spTgt spid="5"/>
                                        </p:tgtEl>
                                        <p:attrNameLst>
                                          <p:attrName>ppt_x</p:attrName>
                                        </p:attrNameLst>
                                      </p:cBhvr>
                                      <p:tavLst>
                                        <p:tav tm="0">
                                          <p:val>
                                            <p:strVal val="1+#ppt_w/2"/>
                                          </p:val>
                                        </p:tav>
                                        <p:tav tm="100000">
                                          <p:val>
                                            <p:strVal val="#ppt_x"/>
                                          </p:val>
                                        </p:tav>
                                      </p:tavLst>
                                    </p:anim>
                                    <p:anim calcmode="lin" valueType="num">
                                      <p:cBhvr additive="base">
                                        <p:cTn id="55" dur="500" fill="hold"/>
                                        <p:tgtEl>
                                          <p:spTgt spid="5"/>
                                        </p:tgtEl>
                                        <p:attrNameLst>
                                          <p:attrName>ppt_y</p:attrName>
                                        </p:attrNameLst>
                                      </p:cBhvr>
                                      <p:tavLst>
                                        <p:tav tm="0">
                                          <p:val>
                                            <p:strVal val="#ppt_y"/>
                                          </p:val>
                                        </p:tav>
                                        <p:tav tm="100000">
                                          <p:val>
                                            <p:strVal val="#ppt_y"/>
                                          </p:val>
                                        </p:tav>
                                      </p:tavLst>
                                    </p:anim>
                                  </p:childTnLst>
                                </p:cTn>
                              </p:par>
                              <p:par>
                                <p:cTn id="56" presetID="2" presetClass="entr" presetSubtype="2" fill="hold" nodeType="withEffect">
                                  <p:stCondLst>
                                    <p:cond delay="5200"/>
                                  </p:stCondLst>
                                  <p:childTnLst>
                                    <p:set>
                                      <p:cBhvr>
                                        <p:cTn id="57" dur="1" fill="hold">
                                          <p:stCondLst>
                                            <p:cond delay="0"/>
                                          </p:stCondLst>
                                        </p:cTn>
                                        <p:tgtEl>
                                          <p:spTgt spid="9"/>
                                        </p:tgtEl>
                                        <p:attrNameLst>
                                          <p:attrName>style.visibility</p:attrName>
                                        </p:attrNameLst>
                                      </p:cBhvr>
                                      <p:to>
                                        <p:strVal val="visible"/>
                                      </p:to>
                                    </p:set>
                                    <p:anim calcmode="lin" valueType="num">
                                      <p:cBhvr additive="base">
                                        <p:cTn id="58" dur="500" fill="hold"/>
                                        <p:tgtEl>
                                          <p:spTgt spid="9"/>
                                        </p:tgtEl>
                                        <p:attrNameLst>
                                          <p:attrName>ppt_x</p:attrName>
                                        </p:attrNameLst>
                                      </p:cBhvr>
                                      <p:tavLst>
                                        <p:tav tm="0">
                                          <p:val>
                                            <p:strVal val="1+#ppt_w/2"/>
                                          </p:val>
                                        </p:tav>
                                        <p:tav tm="100000">
                                          <p:val>
                                            <p:strVal val="#ppt_x"/>
                                          </p:val>
                                        </p:tav>
                                      </p:tavLst>
                                    </p:anim>
                                    <p:anim calcmode="lin" valueType="num">
                                      <p:cBhvr additive="base">
                                        <p:cTn id="59" dur="500" fill="hold"/>
                                        <p:tgtEl>
                                          <p:spTgt spid="9"/>
                                        </p:tgtEl>
                                        <p:attrNameLst>
                                          <p:attrName>ppt_y</p:attrName>
                                        </p:attrNameLst>
                                      </p:cBhvr>
                                      <p:tavLst>
                                        <p:tav tm="0">
                                          <p:val>
                                            <p:strVal val="#ppt_y"/>
                                          </p:val>
                                        </p:tav>
                                        <p:tav tm="100000">
                                          <p:val>
                                            <p:strVal val="#ppt_y"/>
                                          </p:val>
                                        </p:tav>
                                      </p:tavLst>
                                    </p:anim>
                                  </p:childTnLst>
                                </p:cTn>
                              </p:par>
                              <p:par>
                                <p:cTn id="60" presetID="2" presetClass="entr" presetSubtype="12" fill="hold" grpId="0" nodeType="withEffect">
                                  <p:stCondLst>
                                    <p:cond delay="5700"/>
                                  </p:stCondLst>
                                  <p:childTnLst>
                                    <p:set>
                                      <p:cBhvr>
                                        <p:cTn id="61" dur="1" fill="hold">
                                          <p:stCondLst>
                                            <p:cond delay="0"/>
                                          </p:stCondLst>
                                        </p:cTn>
                                        <p:tgtEl>
                                          <p:spTgt spid="130"/>
                                        </p:tgtEl>
                                        <p:attrNameLst>
                                          <p:attrName>style.visibility</p:attrName>
                                        </p:attrNameLst>
                                      </p:cBhvr>
                                      <p:to>
                                        <p:strVal val="visible"/>
                                      </p:to>
                                    </p:set>
                                    <p:anim calcmode="lin" valueType="num">
                                      <p:cBhvr additive="base">
                                        <p:cTn id="62" dur="500" fill="hold"/>
                                        <p:tgtEl>
                                          <p:spTgt spid="130"/>
                                        </p:tgtEl>
                                        <p:attrNameLst>
                                          <p:attrName>ppt_x</p:attrName>
                                        </p:attrNameLst>
                                      </p:cBhvr>
                                      <p:tavLst>
                                        <p:tav tm="0">
                                          <p:val>
                                            <p:strVal val="0-#ppt_w/2"/>
                                          </p:val>
                                        </p:tav>
                                        <p:tav tm="100000">
                                          <p:val>
                                            <p:strVal val="#ppt_x"/>
                                          </p:val>
                                        </p:tav>
                                      </p:tavLst>
                                    </p:anim>
                                    <p:anim calcmode="lin" valueType="num">
                                      <p:cBhvr additive="base">
                                        <p:cTn id="63" dur="500" fill="hold"/>
                                        <p:tgtEl>
                                          <p:spTgt spid="130"/>
                                        </p:tgtEl>
                                        <p:attrNameLst>
                                          <p:attrName>ppt_y</p:attrName>
                                        </p:attrNameLst>
                                      </p:cBhvr>
                                      <p:tavLst>
                                        <p:tav tm="0">
                                          <p:val>
                                            <p:strVal val="1+#ppt_h/2"/>
                                          </p:val>
                                        </p:tav>
                                        <p:tav tm="100000">
                                          <p:val>
                                            <p:strVal val="#ppt_y"/>
                                          </p:val>
                                        </p:tav>
                                      </p:tavLst>
                                    </p:anim>
                                  </p:childTnLst>
                                </p:cTn>
                              </p:par>
                              <p:par>
                                <p:cTn id="64" presetID="2" presetClass="entr" presetSubtype="3" fill="hold" grpId="0" nodeType="withEffect">
                                  <p:stCondLst>
                                    <p:cond delay="5700"/>
                                  </p:stCondLst>
                                  <p:childTnLst>
                                    <p:set>
                                      <p:cBhvr>
                                        <p:cTn id="65" dur="1" fill="hold">
                                          <p:stCondLst>
                                            <p:cond delay="0"/>
                                          </p:stCondLst>
                                        </p:cTn>
                                        <p:tgtEl>
                                          <p:spTgt spid="79"/>
                                        </p:tgtEl>
                                        <p:attrNameLst>
                                          <p:attrName>style.visibility</p:attrName>
                                        </p:attrNameLst>
                                      </p:cBhvr>
                                      <p:to>
                                        <p:strVal val="visible"/>
                                      </p:to>
                                    </p:set>
                                    <p:anim calcmode="lin" valueType="num">
                                      <p:cBhvr additive="base">
                                        <p:cTn id="66" dur="500" fill="hold"/>
                                        <p:tgtEl>
                                          <p:spTgt spid="79"/>
                                        </p:tgtEl>
                                        <p:attrNameLst>
                                          <p:attrName>ppt_x</p:attrName>
                                        </p:attrNameLst>
                                      </p:cBhvr>
                                      <p:tavLst>
                                        <p:tav tm="0">
                                          <p:val>
                                            <p:strVal val="1+#ppt_w/2"/>
                                          </p:val>
                                        </p:tav>
                                        <p:tav tm="100000">
                                          <p:val>
                                            <p:strVal val="#ppt_x"/>
                                          </p:val>
                                        </p:tav>
                                      </p:tavLst>
                                    </p:anim>
                                    <p:anim calcmode="lin" valueType="num">
                                      <p:cBhvr additive="base">
                                        <p:cTn id="67" dur="500" fill="hold"/>
                                        <p:tgtEl>
                                          <p:spTgt spid="79"/>
                                        </p:tgtEl>
                                        <p:attrNameLst>
                                          <p:attrName>ppt_y</p:attrName>
                                        </p:attrNameLst>
                                      </p:cBhvr>
                                      <p:tavLst>
                                        <p:tav tm="0">
                                          <p:val>
                                            <p:strVal val="0-#ppt_h/2"/>
                                          </p:val>
                                        </p:tav>
                                        <p:tav tm="100000">
                                          <p:val>
                                            <p:strVal val="#ppt_y"/>
                                          </p:val>
                                        </p:tav>
                                      </p:tavLst>
                                    </p:anim>
                                  </p:childTnLst>
                                </p:cTn>
                              </p:par>
                              <p:par>
                                <p:cTn id="68" presetID="2" presetClass="entr" presetSubtype="1" fill="hold" nodeType="withEffect">
                                  <p:stCondLst>
                                    <p:cond delay="6200"/>
                                  </p:stCondLst>
                                  <p:childTnLst>
                                    <p:set>
                                      <p:cBhvr>
                                        <p:cTn id="69" dur="1" fill="hold">
                                          <p:stCondLst>
                                            <p:cond delay="0"/>
                                          </p:stCondLst>
                                        </p:cTn>
                                        <p:tgtEl>
                                          <p:spTgt spid="6"/>
                                        </p:tgtEl>
                                        <p:attrNameLst>
                                          <p:attrName>style.visibility</p:attrName>
                                        </p:attrNameLst>
                                      </p:cBhvr>
                                      <p:to>
                                        <p:strVal val="visible"/>
                                      </p:to>
                                    </p:set>
                                    <p:anim calcmode="lin" valueType="num">
                                      <p:cBhvr additive="base">
                                        <p:cTn id="70" dur="500" fill="hold"/>
                                        <p:tgtEl>
                                          <p:spTgt spid="6"/>
                                        </p:tgtEl>
                                        <p:attrNameLst>
                                          <p:attrName>ppt_x</p:attrName>
                                        </p:attrNameLst>
                                      </p:cBhvr>
                                      <p:tavLst>
                                        <p:tav tm="0">
                                          <p:val>
                                            <p:strVal val="#ppt_x"/>
                                          </p:val>
                                        </p:tav>
                                        <p:tav tm="100000">
                                          <p:val>
                                            <p:strVal val="#ppt_x"/>
                                          </p:val>
                                        </p:tav>
                                      </p:tavLst>
                                    </p:anim>
                                    <p:anim calcmode="lin" valueType="num">
                                      <p:cBhvr additive="base">
                                        <p:cTn id="71" dur="500" fill="hold"/>
                                        <p:tgtEl>
                                          <p:spTgt spid="6"/>
                                        </p:tgtEl>
                                        <p:attrNameLst>
                                          <p:attrName>ppt_y</p:attrName>
                                        </p:attrNameLst>
                                      </p:cBhvr>
                                      <p:tavLst>
                                        <p:tav tm="0">
                                          <p:val>
                                            <p:strVal val="0-#ppt_h/2"/>
                                          </p:val>
                                        </p:tav>
                                        <p:tav tm="100000">
                                          <p:val>
                                            <p:strVal val="#ppt_y"/>
                                          </p:val>
                                        </p:tav>
                                      </p:tavLst>
                                    </p:anim>
                                  </p:childTnLst>
                                </p:cTn>
                              </p:par>
                              <p:par>
                                <p:cTn id="72" presetID="2" presetClass="entr" presetSubtype="2" fill="hold" nodeType="withEffect">
                                  <p:stCondLst>
                                    <p:cond delay="6200"/>
                                  </p:stCondLst>
                                  <p:childTnLst>
                                    <p:set>
                                      <p:cBhvr>
                                        <p:cTn id="73" dur="1" fill="hold">
                                          <p:stCondLst>
                                            <p:cond delay="0"/>
                                          </p:stCondLst>
                                        </p:cTn>
                                        <p:tgtEl>
                                          <p:spTgt spid="10"/>
                                        </p:tgtEl>
                                        <p:attrNameLst>
                                          <p:attrName>style.visibility</p:attrName>
                                        </p:attrNameLst>
                                      </p:cBhvr>
                                      <p:to>
                                        <p:strVal val="visible"/>
                                      </p:to>
                                    </p:set>
                                    <p:anim calcmode="lin" valueType="num">
                                      <p:cBhvr additive="base">
                                        <p:cTn id="74" dur="500" fill="hold"/>
                                        <p:tgtEl>
                                          <p:spTgt spid="10"/>
                                        </p:tgtEl>
                                        <p:attrNameLst>
                                          <p:attrName>ppt_x</p:attrName>
                                        </p:attrNameLst>
                                      </p:cBhvr>
                                      <p:tavLst>
                                        <p:tav tm="0">
                                          <p:val>
                                            <p:strVal val="1+#ppt_w/2"/>
                                          </p:val>
                                        </p:tav>
                                        <p:tav tm="100000">
                                          <p:val>
                                            <p:strVal val="#ppt_x"/>
                                          </p:val>
                                        </p:tav>
                                      </p:tavLst>
                                    </p:anim>
                                    <p:anim calcmode="lin" valueType="num">
                                      <p:cBhvr additive="base">
                                        <p:cTn id="75" dur="500" fill="hold"/>
                                        <p:tgtEl>
                                          <p:spTgt spid="10"/>
                                        </p:tgtEl>
                                        <p:attrNameLst>
                                          <p:attrName>ppt_y</p:attrName>
                                        </p:attrNameLst>
                                      </p:cBhvr>
                                      <p:tavLst>
                                        <p:tav tm="0">
                                          <p:val>
                                            <p:strVal val="#ppt_y"/>
                                          </p:val>
                                        </p:tav>
                                        <p:tav tm="100000">
                                          <p:val>
                                            <p:strVal val="#ppt_y"/>
                                          </p:val>
                                        </p:tav>
                                      </p:tavLst>
                                    </p:anim>
                                  </p:childTnLst>
                                </p:cTn>
                              </p:par>
                              <p:par>
                                <p:cTn id="76" presetID="2" presetClass="entr" presetSubtype="12" fill="hold" grpId="0" nodeType="withEffect">
                                  <p:stCondLst>
                                    <p:cond delay="6700"/>
                                  </p:stCondLst>
                                  <p:childTnLst>
                                    <p:set>
                                      <p:cBhvr>
                                        <p:cTn id="77" dur="1" fill="hold">
                                          <p:stCondLst>
                                            <p:cond delay="0"/>
                                          </p:stCondLst>
                                        </p:cTn>
                                        <p:tgtEl>
                                          <p:spTgt spid="129"/>
                                        </p:tgtEl>
                                        <p:attrNameLst>
                                          <p:attrName>style.visibility</p:attrName>
                                        </p:attrNameLst>
                                      </p:cBhvr>
                                      <p:to>
                                        <p:strVal val="visible"/>
                                      </p:to>
                                    </p:set>
                                    <p:anim calcmode="lin" valueType="num">
                                      <p:cBhvr additive="base">
                                        <p:cTn id="78" dur="500" fill="hold"/>
                                        <p:tgtEl>
                                          <p:spTgt spid="129"/>
                                        </p:tgtEl>
                                        <p:attrNameLst>
                                          <p:attrName>ppt_x</p:attrName>
                                        </p:attrNameLst>
                                      </p:cBhvr>
                                      <p:tavLst>
                                        <p:tav tm="0">
                                          <p:val>
                                            <p:strVal val="0-#ppt_w/2"/>
                                          </p:val>
                                        </p:tav>
                                        <p:tav tm="100000">
                                          <p:val>
                                            <p:strVal val="#ppt_x"/>
                                          </p:val>
                                        </p:tav>
                                      </p:tavLst>
                                    </p:anim>
                                    <p:anim calcmode="lin" valueType="num">
                                      <p:cBhvr additive="base">
                                        <p:cTn id="79" dur="500" fill="hold"/>
                                        <p:tgtEl>
                                          <p:spTgt spid="129"/>
                                        </p:tgtEl>
                                        <p:attrNameLst>
                                          <p:attrName>ppt_y</p:attrName>
                                        </p:attrNameLst>
                                      </p:cBhvr>
                                      <p:tavLst>
                                        <p:tav tm="0">
                                          <p:val>
                                            <p:strVal val="1+#ppt_h/2"/>
                                          </p:val>
                                        </p:tav>
                                        <p:tav tm="100000">
                                          <p:val>
                                            <p:strVal val="#ppt_y"/>
                                          </p:val>
                                        </p:tav>
                                      </p:tavLst>
                                    </p:anim>
                                  </p:childTnLst>
                                </p:cTn>
                              </p:par>
                              <p:par>
                                <p:cTn id="80" presetID="2" presetClass="entr" presetSubtype="3" fill="hold" grpId="0" nodeType="withEffect">
                                  <p:stCondLst>
                                    <p:cond delay="6700"/>
                                  </p:stCondLst>
                                  <p:childTnLst>
                                    <p:set>
                                      <p:cBhvr>
                                        <p:cTn id="81" dur="1" fill="hold">
                                          <p:stCondLst>
                                            <p:cond delay="0"/>
                                          </p:stCondLst>
                                        </p:cTn>
                                        <p:tgtEl>
                                          <p:spTgt spid="78"/>
                                        </p:tgtEl>
                                        <p:attrNameLst>
                                          <p:attrName>style.visibility</p:attrName>
                                        </p:attrNameLst>
                                      </p:cBhvr>
                                      <p:to>
                                        <p:strVal val="visible"/>
                                      </p:to>
                                    </p:set>
                                    <p:anim calcmode="lin" valueType="num">
                                      <p:cBhvr additive="base">
                                        <p:cTn id="82" dur="500" fill="hold"/>
                                        <p:tgtEl>
                                          <p:spTgt spid="78"/>
                                        </p:tgtEl>
                                        <p:attrNameLst>
                                          <p:attrName>ppt_x</p:attrName>
                                        </p:attrNameLst>
                                      </p:cBhvr>
                                      <p:tavLst>
                                        <p:tav tm="0">
                                          <p:val>
                                            <p:strVal val="1+#ppt_w/2"/>
                                          </p:val>
                                        </p:tav>
                                        <p:tav tm="100000">
                                          <p:val>
                                            <p:strVal val="#ppt_x"/>
                                          </p:val>
                                        </p:tav>
                                      </p:tavLst>
                                    </p:anim>
                                    <p:anim calcmode="lin" valueType="num">
                                      <p:cBhvr additive="base">
                                        <p:cTn id="83" dur="500" fill="hold"/>
                                        <p:tgtEl>
                                          <p:spTgt spid="7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 grpId="0" animBg="1"/>
      <p:bldP spid="130" grpId="0" animBg="1"/>
      <p:bldP spid="131" grpId="0" animBg="1"/>
      <p:bldP spid="132" grpId="0" animBg="1"/>
      <p:bldP spid="70" grpId="0"/>
      <p:bldP spid="74" grpId="0"/>
      <p:bldP spid="78" grpId="0"/>
      <p:bldP spid="79" grpId="0"/>
      <p:bldP spid="80" grpId="0"/>
      <p:bldP spid="81"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2" name="Group 41"/>
          <p:cNvGrpSpPr>
            <a:grpSpLocks noChangeAspect="1"/>
          </p:cNvGrpSpPr>
          <p:nvPr/>
        </p:nvGrpSpPr>
        <p:grpSpPr>
          <a:xfrm>
            <a:off x="2053846" y="3840926"/>
            <a:ext cx="2427716" cy="545990"/>
            <a:chOff x="6630561" y="2371884"/>
            <a:chExt cx="3192362" cy="717959"/>
          </a:xfrm>
          <a:solidFill>
            <a:schemeClr val="bg2">
              <a:lumMod val="75000"/>
            </a:schemeClr>
          </a:solidFill>
        </p:grpSpPr>
        <p:sp>
          <p:nvSpPr>
            <p:cNvPr id="43" name="Freeform 10"/>
            <p:cNvSpPr/>
            <p:nvPr/>
          </p:nvSpPr>
          <p:spPr bwMode="auto">
            <a:xfrm rot="5400000" flipV="1">
              <a:off x="8023469" y="1277624"/>
              <a:ext cx="662035" cy="2936872"/>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lstStyle/>
            <a:p>
              <a:endParaRPr lang="id-ID" sz="1350"/>
            </a:p>
          </p:txBody>
        </p:sp>
        <p:sp>
          <p:nvSpPr>
            <p:cNvPr id="44" name="Oval 43"/>
            <p:cNvSpPr/>
            <p:nvPr/>
          </p:nvSpPr>
          <p:spPr>
            <a:xfrm>
              <a:off x="6630561" y="2371884"/>
              <a:ext cx="729128" cy="717959"/>
            </a:xfrm>
            <a:prstGeom prst="ellipse">
              <a:avLst/>
            </a:prstGeom>
            <a:solidFill>
              <a:schemeClr val="bg1">
                <a:lumMod val="95000"/>
              </a:schemeClr>
            </a:solidFill>
            <a:ln w="7620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39" name="Group 38"/>
          <p:cNvGrpSpPr>
            <a:grpSpLocks noChangeAspect="1"/>
          </p:cNvGrpSpPr>
          <p:nvPr/>
        </p:nvGrpSpPr>
        <p:grpSpPr>
          <a:xfrm>
            <a:off x="7762718" y="4633255"/>
            <a:ext cx="2824748" cy="736136"/>
            <a:chOff x="3368614" y="2371884"/>
            <a:chExt cx="2754998" cy="717959"/>
          </a:xfrm>
          <a:solidFill>
            <a:schemeClr val="tx1">
              <a:lumMod val="50000"/>
              <a:lumOff val="50000"/>
            </a:schemeClr>
          </a:solidFill>
        </p:grpSpPr>
        <p:sp>
          <p:nvSpPr>
            <p:cNvPr id="40" name="Freeform 10"/>
            <p:cNvSpPr/>
            <p:nvPr/>
          </p:nvSpPr>
          <p:spPr bwMode="auto">
            <a:xfrm rot="5400000">
              <a:off x="4291577" y="1492080"/>
              <a:ext cx="662035" cy="2507962"/>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lstStyle/>
            <a:p>
              <a:endParaRPr lang="id-ID" sz="1350"/>
            </a:p>
          </p:txBody>
        </p:sp>
        <p:sp>
          <p:nvSpPr>
            <p:cNvPr id="41" name="Oval 40"/>
            <p:cNvSpPr/>
            <p:nvPr/>
          </p:nvSpPr>
          <p:spPr>
            <a:xfrm>
              <a:off x="5394483" y="2371884"/>
              <a:ext cx="729129" cy="717959"/>
            </a:xfrm>
            <a:prstGeom prst="ellipse">
              <a:avLst/>
            </a:prstGeom>
            <a:solidFill>
              <a:schemeClr val="bg2"/>
            </a:solidFill>
            <a:ln w="79375">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45" name="Group 44"/>
          <p:cNvGrpSpPr>
            <a:grpSpLocks noChangeAspect="1"/>
          </p:cNvGrpSpPr>
          <p:nvPr/>
        </p:nvGrpSpPr>
        <p:grpSpPr>
          <a:xfrm>
            <a:off x="7197262" y="3067593"/>
            <a:ext cx="2221574" cy="498859"/>
            <a:chOff x="3368612" y="2371884"/>
            <a:chExt cx="3197297" cy="717959"/>
          </a:xfrm>
          <a:solidFill>
            <a:schemeClr val="bg2">
              <a:lumMod val="90000"/>
            </a:schemeClr>
          </a:solidFill>
        </p:grpSpPr>
        <p:sp>
          <p:nvSpPr>
            <p:cNvPr id="46" name="Freeform 10"/>
            <p:cNvSpPr/>
            <p:nvPr/>
          </p:nvSpPr>
          <p:spPr bwMode="auto">
            <a:xfrm rot="5400000">
              <a:off x="4511583" y="1272074"/>
              <a:ext cx="662034" cy="2947976"/>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lstStyle/>
            <a:p>
              <a:endParaRPr lang="id-ID" sz="1350"/>
            </a:p>
          </p:txBody>
        </p:sp>
        <p:sp>
          <p:nvSpPr>
            <p:cNvPr id="47" name="Oval 46"/>
            <p:cNvSpPr/>
            <p:nvPr/>
          </p:nvSpPr>
          <p:spPr>
            <a:xfrm>
              <a:off x="5836781" y="2371884"/>
              <a:ext cx="729128" cy="717959"/>
            </a:xfrm>
            <a:prstGeom prst="ellipse">
              <a:avLst/>
            </a:prstGeom>
            <a:solidFill>
              <a:schemeClr val="bg1">
                <a:lumMod val="95000"/>
              </a:schemeClr>
            </a:solidFill>
            <a:ln w="762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48" name="Group 47"/>
          <p:cNvGrpSpPr>
            <a:grpSpLocks noChangeAspect="1"/>
          </p:cNvGrpSpPr>
          <p:nvPr/>
        </p:nvGrpSpPr>
        <p:grpSpPr>
          <a:xfrm>
            <a:off x="3185435" y="2495923"/>
            <a:ext cx="1678416" cy="379671"/>
            <a:chOff x="6630561" y="2371884"/>
            <a:chExt cx="3173892" cy="717959"/>
          </a:xfrm>
          <a:solidFill>
            <a:schemeClr val="accent1">
              <a:lumMod val="50000"/>
            </a:schemeClr>
          </a:solidFill>
        </p:grpSpPr>
        <p:sp>
          <p:nvSpPr>
            <p:cNvPr id="49" name="Freeform 10"/>
            <p:cNvSpPr/>
            <p:nvPr/>
          </p:nvSpPr>
          <p:spPr bwMode="auto">
            <a:xfrm rot="5400000" flipV="1">
              <a:off x="8009930" y="1282491"/>
              <a:ext cx="662038" cy="2927008"/>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lstStyle/>
            <a:p>
              <a:endParaRPr lang="id-ID" sz="1350"/>
            </a:p>
          </p:txBody>
        </p:sp>
        <p:sp>
          <p:nvSpPr>
            <p:cNvPr id="50" name="Oval 49"/>
            <p:cNvSpPr/>
            <p:nvPr/>
          </p:nvSpPr>
          <p:spPr>
            <a:xfrm>
              <a:off x="6630561" y="2371884"/>
              <a:ext cx="729128" cy="717959"/>
            </a:xfrm>
            <a:prstGeom prst="ellipse">
              <a:avLst/>
            </a:prstGeom>
            <a:solidFill>
              <a:schemeClr val="bg1">
                <a:lumMod val="95000"/>
              </a:schemeClr>
            </a:solidFill>
            <a:ln w="762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38" name="Group 37"/>
          <p:cNvGrpSpPr/>
          <p:nvPr/>
        </p:nvGrpSpPr>
        <p:grpSpPr>
          <a:xfrm>
            <a:off x="4089589" y="4426383"/>
            <a:ext cx="3673129" cy="1227356"/>
            <a:chOff x="2006724" y="3845890"/>
            <a:chExt cx="3673129" cy="1227356"/>
          </a:xfrm>
        </p:grpSpPr>
        <p:sp>
          <p:nvSpPr>
            <p:cNvPr id="37" name="Oval 36"/>
            <p:cNvSpPr/>
            <p:nvPr/>
          </p:nvSpPr>
          <p:spPr>
            <a:xfrm>
              <a:off x="2061499" y="4258389"/>
              <a:ext cx="3482958" cy="677436"/>
            </a:xfrm>
            <a:prstGeom prst="ellipse">
              <a:avLst/>
            </a:prstGeom>
            <a:solidFill>
              <a:schemeClr val="tx1">
                <a:lumMod val="65000"/>
                <a:lumOff val="35000"/>
                <a:alpha val="57000"/>
              </a:schemeClr>
            </a:solidFill>
            <a:ln>
              <a:noFill/>
            </a:ln>
            <a:effectLst>
              <a:outerShdw blurRad="685800" sx="119000" sy="119000" algn="ctr" rotWithShape="0">
                <a:prstClr val="black">
                  <a:alpha val="8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nvGrpSpPr>
            <p:cNvPr id="3" name="Group 2"/>
            <p:cNvGrpSpPr/>
            <p:nvPr/>
          </p:nvGrpSpPr>
          <p:grpSpPr>
            <a:xfrm>
              <a:off x="2006724" y="3845890"/>
              <a:ext cx="3673129" cy="1227356"/>
              <a:chOff x="6213792" y="4114590"/>
              <a:chExt cx="3394232" cy="818709"/>
            </a:xfrm>
          </p:grpSpPr>
          <p:sp>
            <p:nvSpPr>
              <p:cNvPr id="24" name="Freeform 23"/>
              <p:cNvSpPr/>
              <p:nvPr/>
            </p:nvSpPr>
            <p:spPr bwMode="auto">
              <a:xfrm>
                <a:off x="8219270" y="4189034"/>
                <a:ext cx="675076" cy="534136"/>
              </a:xfrm>
              <a:custGeom>
                <a:avLst/>
                <a:gdLst>
                  <a:gd name="T0" fmla="*/ 752 w 752"/>
                  <a:gd name="T1" fmla="*/ 88 h 595"/>
                  <a:gd name="T2" fmla="*/ 752 w 752"/>
                  <a:gd name="T3" fmla="*/ 595 h 595"/>
                  <a:gd name="T4" fmla="*/ 0 w 752"/>
                  <a:gd name="T5" fmla="*/ 395 h 595"/>
                  <a:gd name="T6" fmla="*/ 0 w 752"/>
                  <a:gd name="T7" fmla="*/ 0 h 595"/>
                  <a:gd name="T8" fmla="*/ 752 w 752"/>
                  <a:gd name="T9" fmla="*/ 88 h 595"/>
                </a:gdLst>
                <a:ahLst/>
                <a:cxnLst>
                  <a:cxn ang="0">
                    <a:pos x="T0" y="T1"/>
                  </a:cxn>
                  <a:cxn ang="0">
                    <a:pos x="T2" y="T3"/>
                  </a:cxn>
                  <a:cxn ang="0">
                    <a:pos x="T4" y="T5"/>
                  </a:cxn>
                  <a:cxn ang="0">
                    <a:pos x="T6" y="T7"/>
                  </a:cxn>
                  <a:cxn ang="0">
                    <a:pos x="T8" y="T9"/>
                  </a:cxn>
                </a:cxnLst>
                <a:rect l="0" t="0" r="r" b="b"/>
                <a:pathLst>
                  <a:path w="752" h="595">
                    <a:moveTo>
                      <a:pt x="752" y="88"/>
                    </a:moveTo>
                    <a:lnTo>
                      <a:pt x="752" y="595"/>
                    </a:lnTo>
                    <a:lnTo>
                      <a:pt x="0" y="395"/>
                    </a:lnTo>
                    <a:lnTo>
                      <a:pt x="0" y="0"/>
                    </a:lnTo>
                    <a:lnTo>
                      <a:pt x="752" y="88"/>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sp>
            <p:nvSpPr>
              <p:cNvPr id="25" name="Freeform 24"/>
              <p:cNvSpPr/>
              <p:nvPr/>
            </p:nvSpPr>
            <p:spPr bwMode="auto">
              <a:xfrm>
                <a:off x="6929265" y="4194858"/>
                <a:ext cx="1290006" cy="570942"/>
              </a:xfrm>
              <a:custGeom>
                <a:avLst/>
                <a:gdLst>
                  <a:gd name="T0" fmla="*/ 1437 w 1437"/>
                  <a:gd name="T1" fmla="*/ 0 h 636"/>
                  <a:gd name="T2" fmla="*/ 1437 w 1437"/>
                  <a:gd name="T3" fmla="*/ 395 h 636"/>
                  <a:gd name="T4" fmla="*/ 0 w 1437"/>
                  <a:gd name="T5" fmla="*/ 636 h 636"/>
                  <a:gd name="T6" fmla="*/ 0 w 1437"/>
                  <a:gd name="T7" fmla="*/ 129 h 636"/>
                  <a:gd name="T8" fmla="*/ 1437 w 1437"/>
                  <a:gd name="T9" fmla="*/ 0 h 636"/>
                </a:gdLst>
                <a:ahLst/>
                <a:cxnLst>
                  <a:cxn ang="0">
                    <a:pos x="T0" y="T1"/>
                  </a:cxn>
                  <a:cxn ang="0">
                    <a:pos x="T2" y="T3"/>
                  </a:cxn>
                  <a:cxn ang="0">
                    <a:pos x="T4" y="T5"/>
                  </a:cxn>
                  <a:cxn ang="0">
                    <a:pos x="T6" y="T7"/>
                  </a:cxn>
                  <a:cxn ang="0">
                    <a:pos x="T8" y="T9"/>
                  </a:cxn>
                </a:cxnLst>
                <a:rect l="0" t="0" r="r" b="b"/>
                <a:pathLst>
                  <a:path w="1437" h="636">
                    <a:moveTo>
                      <a:pt x="1437" y="0"/>
                    </a:moveTo>
                    <a:lnTo>
                      <a:pt x="1437" y="395"/>
                    </a:lnTo>
                    <a:lnTo>
                      <a:pt x="0" y="636"/>
                    </a:lnTo>
                    <a:lnTo>
                      <a:pt x="0" y="129"/>
                    </a:lnTo>
                    <a:lnTo>
                      <a:pt x="1437" y="0"/>
                    </a:ln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
            <p:nvSpPr>
              <p:cNvPr id="26" name="Freeform 25"/>
              <p:cNvSpPr/>
              <p:nvPr/>
            </p:nvSpPr>
            <p:spPr bwMode="auto">
              <a:xfrm>
                <a:off x="6213792" y="4311188"/>
                <a:ext cx="1388754" cy="619418"/>
              </a:xfrm>
              <a:custGeom>
                <a:avLst/>
                <a:gdLst>
                  <a:gd name="T0" fmla="*/ 1547 w 1547"/>
                  <a:gd name="T1" fmla="*/ 183 h 690"/>
                  <a:gd name="T2" fmla="*/ 1547 w 1547"/>
                  <a:gd name="T3" fmla="*/ 690 h 690"/>
                  <a:gd name="T4" fmla="*/ 0 w 1547"/>
                  <a:gd name="T5" fmla="*/ 504 h 690"/>
                  <a:gd name="T6" fmla="*/ 0 w 1547"/>
                  <a:gd name="T7" fmla="*/ 0 h 690"/>
                  <a:gd name="T8" fmla="*/ 1547 w 1547"/>
                  <a:gd name="T9" fmla="*/ 183 h 690"/>
                </a:gdLst>
                <a:ahLst/>
                <a:cxnLst>
                  <a:cxn ang="0">
                    <a:pos x="T0" y="T1"/>
                  </a:cxn>
                  <a:cxn ang="0">
                    <a:pos x="T2" y="T3"/>
                  </a:cxn>
                  <a:cxn ang="0">
                    <a:pos x="T4" y="T5"/>
                  </a:cxn>
                  <a:cxn ang="0">
                    <a:pos x="T6" y="T7"/>
                  </a:cxn>
                  <a:cxn ang="0">
                    <a:pos x="T8" y="T9"/>
                  </a:cxn>
                </a:cxnLst>
                <a:rect l="0" t="0" r="r" b="b"/>
                <a:pathLst>
                  <a:path w="1547" h="690">
                    <a:moveTo>
                      <a:pt x="1547" y="183"/>
                    </a:moveTo>
                    <a:lnTo>
                      <a:pt x="1547" y="690"/>
                    </a:lnTo>
                    <a:lnTo>
                      <a:pt x="0" y="504"/>
                    </a:lnTo>
                    <a:lnTo>
                      <a:pt x="0" y="0"/>
                    </a:lnTo>
                    <a:lnTo>
                      <a:pt x="1547" y="183"/>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sp>
            <p:nvSpPr>
              <p:cNvPr id="27" name="Freeform 26"/>
              <p:cNvSpPr/>
              <p:nvPr/>
            </p:nvSpPr>
            <p:spPr bwMode="auto">
              <a:xfrm>
                <a:off x="7602546" y="4279768"/>
                <a:ext cx="2005478" cy="653531"/>
              </a:xfrm>
              <a:custGeom>
                <a:avLst/>
                <a:gdLst>
                  <a:gd name="T0" fmla="*/ 2234 w 2234"/>
                  <a:gd name="T1" fmla="*/ 0 h 728"/>
                  <a:gd name="T2" fmla="*/ 2234 w 2234"/>
                  <a:gd name="T3" fmla="*/ 507 h 728"/>
                  <a:gd name="T4" fmla="*/ 0 w 2234"/>
                  <a:gd name="T5" fmla="*/ 728 h 728"/>
                  <a:gd name="T6" fmla="*/ 0 w 2234"/>
                  <a:gd name="T7" fmla="*/ 221 h 728"/>
                  <a:gd name="T8" fmla="*/ 2234 w 2234"/>
                  <a:gd name="T9" fmla="*/ 0 h 728"/>
                </a:gdLst>
                <a:ahLst/>
                <a:cxnLst>
                  <a:cxn ang="0">
                    <a:pos x="T0" y="T1"/>
                  </a:cxn>
                  <a:cxn ang="0">
                    <a:pos x="T2" y="T3"/>
                  </a:cxn>
                  <a:cxn ang="0">
                    <a:pos x="T4" y="T5"/>
                  </a:cxn>
                  <a:cxn ang="0">
                    <a:pos x="T6" y="T7"/>
                  </a:cxn>
                  <a:cxn ang="0">
                    <a:pos x="T8" y="T9"/>
                  </a:cxn>
                </a:cxnLst>
                <a:rect l="0" t="0" r="r" b="b"/>
                <a:pathLst>
                  <a:path w="2234" h="728">
                    <a:moveTo>
                      <a:pt x="2234" y="0"/>
                    </a:moveTo>
                    <a:lnTo>
                      <a:pt x="2234" y="507"/>
                    </a:lnTo>
                    <a:lnTo>
                      <a:pt x="0" y="728"/>
                    </a:lnTo>
                    <a:lnTo>
                      <a:pt x="0" y="221"/>
                    </a:lnTo>
                    <a:lnTo>
                      <a:pt x="2234" y="0"/>
                    </a:lnTo>
                    <a:close/>
                  </a:path>
                </a:pathLst>
              </a:custGeom>
              <a:solidFill>
                <a:schemeClr val="tx1">
                  <a:lumMod val="50000"/>
                  <a:lumOff val="50000"/>
                </a:schemeClr>
              </a:solidFill>
              <a:ln>
                <a:noFill/>
              </a:ln>
              <a:effectLst>
                <a:outerShdw blurRad="50800" dist="38100" algn="l" rotWithShape="0">
                  <a:prstClr val="black">
                    <a:alpha val="40000"/>
                  </a:prstClr>
                </a:outerShdw>
              </a:effectLst>
            </p:spPr>
            <p:txBody>
              <a:bodyPr vert="horz" wrap="square" lIns="68580" tIns="34290" rIns="68580" bIns="34290" numCol="1" anchor="t" anchorCtr="0" compatLnSpc="1"/>
              <a:lstStyle/>
              <a:p>
                <a:endParaRPr lang="id-ID" sz="1350"/>
              </a:p>
            </p:txBody>
          </p:sp>
          <p:sp>
            <p:nvSpPr>
              <p:cNvPr id="28" name="Freeform 27"/>
              <p:cNvSpPr>
                <a:spLocks noEditPoints="1"/>
              </p:cNvSpPr>
              <p:nvPr/>
            </p:nvSpPr>
            <p:spPr bwMode="auto">
              <a:xfrm>
                <a:off x="6213792" y="4114590"/>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close/>
                    <a:moveTo>
                      <a:pt x="797" y="222"/>
                    </a:moveTo>
                    <a:lnTo>
                      <a:pt x="1550" y="312"/>
                    </a:lnTo>
                    <a:lnTo>
                      <a:pt x="2986" y="181"/>
                    </a:lnTo>
                    <a:lnTo>
                      <a:pt x="2234" y="93"/>
                    </a:lnTo>
                    <a:lnTo>
                      <a:pt x="797" y="222"/>
                    </a:ln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29" name="Freeform 28"/>
              <p:cNvSpPr>
                <a:spLocks noEditPoints="1"/>
              </p:cNvSpPr>
              <p:nvPr/>
            </p:nvSpPr>
            <p:spPr bwMode="auto">
              <a:xfrm>
                <a:off x="6213792" y="4114590"/>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moveTo>
                      <a:pt x="797" y="222"/>
                    </a:moveTo>
                    <a:lnTo>
                      <a:pt x="1550" y="312"/>
                    </a:lnTo>
                    <a:lnTo>
                      <a:pt x="2986" y="181"/>
                    </a:lnTo>
                    <a:lnTo>
                      <a:pt x="2234" y="93"/>
                    </a:lnTo>
                    <a:lnTo>
                      <a:pt x="797" y="2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grpSp>
        <p:nvGrpSpPr>
          <p:cNvPr id="4" name="Group 3"/>
          <p:cNvGrpSpPr/>
          <p:nvPr/>
        </p:nvGrpSpPr>
        <p:grpSpPr>
          <a:xfrm>
            <a:off x="4468649" y="3638421"/>
            <a:ext cx="2871721" cy="954744"/>
            <a:chOff x="6213792" y="4114590"/>
            <a:chExt cx="3394232" cy="814592"/>
          </a:xfrm>
        </p:grpSpPr>
        <p:sp>
          <p:nvSpPr>
            <p:cNvPr id="18" name="Freeform 23"/>
            <p:cNvSpPr/>
            <p:nvPr/>
          </p:nvSpPr>
          <p:spPr bwMode="auto">
            <a:xfrm>
              <a:off x="8219270" y="4189034"/>
              <a:ext cx="675076" cy="534136"/>
            </a:xfrm>
            <a:custGeom>
              <a:avLst/>
              <a:gdLst>
                <a:gd name="T0" fmla="*/ 752 w 752"/>
                <a:gd name="T1" fmla="*/ 88 h 595"/>
                <a:gd name="T2" fmla="*/ 752 w 752"/>
                <a:gd name="T3" fmla="*/ 595 h 595"/>
                <a:gd name="T4" fmla="*/ 0 w 752"/>
                <a:gd name="T5" fmla="*/ 395 h 595"/>
                <a:gd name="T6" fmla="*/ 0 w 752"/>
                <a:gd name="T7" fmla="*/ 0 h 595"/>
                <a:gd name="T8" fmla="*/ 752 w 752"/>
                <a:gd name="T9" fmla="*/ 88 h 595"/>
              </a:gdLst>
              <a:ahLst/>
              <a:cxnLst>
                <a:cxn ang="0">
                  <a:pos x="T0" y="T1"/>
                </a:cxn>
                <a:cxn ang="0">
                  <a:pos x="T2" y="T3"/>
                </a:cxn>
                <a:cxn ang="0">
                  <a:pos x="T4" y="T5"/>
                </a:cxn>
                <a:cxn ang="0">
                  <a:pos x="T6" y="T7"/>
                </a:cxn>
                <a:cxn ang="0">
                  <a:pos x="T8" y="T9"/>
                </a:cxn>
              </a:cxnLst>
              <a:rect l="0" t="0" r="r" b="b"/>
              <a:pathLst>
                <a:path w="752" h="595">
                  <a:moveTo>
                    <a:pt x="752" y="88"/>
                  </a:moveTo>
                  <a:lnTo>
                    <a:pt x="752" y="595"/>
                  </a:lnTo>
                  <a:lnTo>
                    <a:pt x="0" y="395"/>
                  </a:lnTo>
                  <a:lnTo>
                    <a:pt x="0" y="0"/>
                  </a:lnTo>
                  <a:lnTo>
                    <a:pt x="752" y="88"/>
                  </a:ln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19" name="Freeform 24"/>
            <p:cNvSpPr/>
            <p:nvPr/>
          </p:nvSpPr>
          <p:spPr bwMode="auto">
            <a:xfrm>
              <a:off x="6929265" y="4193960"/>
              <a:ext cx="1290006" cy="570942"/>
            </a:xfrm>
            <a:custGeom>
              <a:avLst/>
              <a:gdLst>
                <a:gd name="T0" fmla="*/ 1437 w 1437"/>
                <a:gd name="T1" fmla="*/ 0 h 636"/>
                <a:gd name="T2" fmla="*/ 1437 w 1437"/>
                <a:gd name="T3" fmla="*/ 395 h 636"/>
                <a:gd name="T4" fmla="*/ 0 w 1437"/>
                <a:gd name="T5" fmla="*/ 636 h 636"/>
                <a:gd name="T6" fmla="*/ 0 w 1437"/>
                <a:gd name="T7" fmla="*/ 129 h 636"/>
                <a:gd name="T8" fmla="*/ 1437 w 1437"/>
                <a:gd name="T9" fmla="*/ 0 h 636"/>
              </a:gdLst>
              <a:ahLst/>
              <a:cxnLst>
                <a:cxn ang="0">
                  <a:pos x="T0" y="T1"/>
                </a:cxn>
                <a:cxn ang="0">
                  <a:pos x="T2" y="T3"/>
                </a:cxn>
                <a:cxn ang="0">
                  <a:pos x="T4" y="T5"/>
                </a:cxn>
                <a:cxn ang="0">
                  <a:pos x="T6" y="T7"/>
                </a:cxn>
                <a:cxn ang="0">
                  <a:pos x="T8" y="T9"/>
                </a:cxn>
              </a:cxnLst>
              <a:rect l="0" t="0" r="r" b="b"/>
              <a:pathLst>
                <a:path w="1437" h="636">
                  <a:moveTo>
                    <a:pt x="1437" y="0"/>
                  </a:moveTo>
                  <a:lnTo>
                    <a:pt x="1437" y="395"/>
                  </a:lnTo>
                  <a:lnTo>
                    <a:pt x="0" y="636"/>
                  </a:lnTo>
                  <a:lnTo>
                    <a:pt x="0" y="129"/>
                  </a:lnTo>
                  <a:lnTo>
                    <a:pt x="1437" y="0"/>
                  </a:lnTo>
                  <a:close/>
                </a:path>
              </a:pathLst>
            </a:custGeom>
            <a:solidFill>
              <a:schemeClr val="bg1">
                <a:lumMod val="75000"/>
              </a:schemeClr>
            </a:solidFill>
            <a:ln>
              <a:noFill/>
            </a:ln>
          </p:spPr>
          <p:txBody>
            <a:bodyPr vert="horz" wrap="square" lIns="68580" tIns="34290" rIns="68580" bIns="34290" numCol="1" anchor="t" anchorCtr="0" compatLnSpc="1"/>
            <a:lstStyle/>
            <a:p>
              <a:endParaRPr lang="id-ID" sz="1350"/>
            </a:p>
          </p:txBody>
        </p:sp>
        <p:sp>
          <p:nvSpPr>
            <p:cNvPr id="20" name="Freeform 25"/>
            <p:cNvSpPr/>
            <p:nvPr/>
          </p:nvSpPr>
          <p:spPr bwMode="auto">
            <a:xfrm>
              <a:off x="6213792" y="4300557"/>
              <a:ext cx="1388754" cy="619418"/>
            </a:xfrm>
            <a:custGeom>
              <a:avLst/>
              <a:gdLst>
                <a:gd name="T0" fmla="*/ 1547 w 1547"/>
                <a:gd name="T1" fmla="*/ 183 h 690"/>
                <a:gd name="T2" fmla="*/ 1547 w 1547"/>
                <a:gd name="T3" fmla="*/ 690 h 690"/>
                <a:gd name="T4" fmla="*/ 0 w 1547"/>
                <a:gd name="T5" fmla="*/ 504 h 690"/>
                <a:gd name="T6" fmla="*/ 0 w 1547"/>
                <a:gd name="T7" fmla="*/ 0 h 690"/>
                <a:gd name="T8" fmla="*/ 1547 w 1547"/>
                <a:gd name="T9" fmla="*/ 183 h 690"/>
              </a:gdLst>
              <a:ahLst/>
              <a:cxnLst>
                <a:cxn ang="0">
                  <a:pos x="T0" y="T1"/>
                </a:cxn>
                <a:cxn ang="0">
                  <a:pos x="T2" y="T3"/>
                </a:cxn>
                <a:cxn ang="0">
                  <a:pos x="T4" y="T5"/>
                </a:cxn>
                <a:cxn ang="0">
                  <a:pos x="T6" y="T7"/>
                </a:cxn>
                <a:cxn ang="0">
                  <a:pos x="T8" y="T9"/>
                </a:cxn>
              </a:cxnLst>
              <a:rect l="0" t="0" r="r" b="b"/>
              <a:pathLst>
                <a:path w="1547" h="690">
                  <a:moveTo>
                    <a:pt x="1547" y="183"/>
                  </a:moveTo>
                  <a:lnTo>
                    <a:pt x="1547" y="690"/>
                  </a:lnTo>
                  <a:lnTo>
                    <a:pt x="0" y="504"/>
                  </a:lnTo>
                  <a:lnTo>
                    <a:pt x="0" y="0"/>
                  </a:lnTo>
                  <a:lnTo>
                    <a:pt x="1547" y="183"/>
                  </a:lnTo>
                  <a:close/>
                </a:path>
              </a:pathLst>
            </a:custGeom>
            <a:solidFill>
              <a:schemeClr val="bg1">
                <a:lumMod val="65000"/>
              </a:schemeClr>
            </a:solidFill>
            <a:ln>
              <a:noFill/>
            </a:ln>
            <a:effectLst>
              <a:outerShdw blurRad="50800" dist="38100" dir="10800000" algn="r" rotWithShape="0">
                <a:prstClr val="black">
                  <a:alpha val="40000"/>
                </a:prstClr>
              </a:outerShdw>
            </a:effectLst>
          </p:spPr>
          <p:txBody>
            <a:bodyPr vert="horz" wrap="square" lIns="68580" tIns="34290" rIns="68580" bIns="34290" numCol="1" anchor="t" anchorCtr="0" compatLnSpc="1"/>
            <a:lstStyle/>
            <a:p>
              <a:endParaRPr lang="id-ID" sz="1350"/>
            </a:p>
          </p:txBody>
        </p:sp>
        <p:sp>
          <p:nvSpPr>
            <p:cNvPr id="21" name="Freeform 26"/>
            <p:cNvSpPr/>
            <p:nvPr/>
          </p:nvSpPr>
          <p:spPr bwMode="auto">
            <a:xfrm>
              <a:off x="7602546" y="4275651"/>
              <a:ext cx="2005478" cy="653531"/>
            </a:xfrm>
            <a:custGeom>
              <a:avLst/>
              <a:gdLst>
                <a:gd name="T0" fmla="*/ 2234 w 2234"/>
                <a:gd name="T1" fmla="*/ 0 h 728"/>
                <a:gd name="T2" fmla="*/ 2234 w 2234"/>
                <a:gd name="T3" fmla="*/ 507 h 728"/>
                <a:gd name="T4" fmla="*/ 0 w 2234"/>
                <a:gd name="T5" fmla="*/ 728 h 728"/>
                <a:gd name="T6" fmla="*/ 0 w 2234"/>
                <a:gd name="T7" fmla="*/ 221 h 728"/>
                <a:gd name="T8" fmla="*/ 2234 w 2234"/>
                <a:gd name="T9" fmla="*/ 0 h 728"/>
              </a:gdLst>
              <a:ahLst/>
              <a:cxnLst>
                <a:cxn ang="0">
                  <a:pos x="T0" y="T1"/>
                </a:cxn>
                <a:cxn ang="0">
                  <a:pos x="T2" y="T3"/>
                </a:cxn>
                <a:cxn ang="0">
                  <a:pos x="T4" y="T5"/>
                </a:cxn>
                <a:cxn ang="0">
                  <a:pos x="T6" y="T7"/>
                </a:cxn>
                <a:cxn ang="0">
                  <a:pos x="T8" y="T9"/>
                </a:cxn>
              </a:cxnLst>
              <a:rect l="0" t="0" r="r" b="b"/>
              <a:pathLst>
                <a:path w="2234" h="728">
                  <a:moveTo>
                    <a:pt x="2234" y="0"/>
                  </a:moveTo>
                  <a:lnTo>
                    <a:pt x="2234" y="507"/>
                  </a:lnTo>
                  <a:lnTo>
                    <a:pt x="0" y="728"/>
                  </a:lnTo>
                  <a:lnTo>
                    <a:pt x="0" y="221"/>
                  </a:lnTo>
                  <a:lnTo>
                    <a:pt x="2234" y="0"/>
                  </a:lnTo>
                  <a:close/>
                </a:path>
              </a:pathLst>
            </a:custGeom>
            <a:solidFill>
              <a:schemeClr val="bg1">
                <a:lumMod val="75000"/>
              </a:schemeClr>
            </a:solidFill>
            <a:ln>
              <a:noFill/>
            </a:ln>
          </p:spPr>
          <p:txBody>
            <a:bodyPr vert="horz" wrap="square" lIns="68580" tIns="34290" rIns="68580" bIns="34290" numCol="1" anchor="t" anchorCtr="0" compatLnSpc="1"/>
            <a:lstStyle/>
            <a:p>
              <a:endParaRPr lang="id-ID" sz="1350"/>
            </a:p>
          </p:txBody>
        </p:sp>
        <p:sp>
          <p:nvSpPr>
            <p:cNvPr id="22" name="Freeform 27"/>
            <p:cNvSpPr>
              <a:spLocks noEditPoints="1"/>
            </p:cNvSpPr>
            <p:nvPr/>
          </p:nvSpPr>
          <p:spPr bwMode="auto">
            <a:xfrm>
              <a:off x="6213792" y="4114590"/>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close/>
                  <a:moveTo>
                    <a:pt x="797" y="222"/>
                  </a:moveTo>
                  <a:lnTo>
                    <a:pt x="1550" y="312"/>
                  </a:lnTo>
                  <a:lnTo>
                    <a:pt x="2986" y="181"/>
                  </a:lnTo>
                  <a:lnTo>
                    <a:pt x="2234" y="93"/>
                  </a:lnTo>
                  <a:lnTo>
                    <a:pt x="797" y="222"/>
                  </a:lnTo>
                  <a:close/>
                </a:path>
              </a:pathLst>
            </a:custGeom>
            <a:solidFill>
              <a:schemeClr val="bg1">
                <a:lumMod val="85000"/>
              </a:schemeClr>
            </a:solidFill>
            <a:ln>
              <a:noFill/>
            </a:ln>
          </p:spPr>
          <p:txBody>
            <a:bodyPr vert="horz" wrap="square" lIns="68580" tIns="34290" rIns="68580" bIns="34290" numCol="1" anchor="t" anchorCtr="0" compatLnSpc="1"/>
            <a:lstStyle/>
            <a:p>
              <a:endParaRPr lang="id-ID" sz="1350"/>
            </a:p>
          </p:txBody>
        </p:sp>
        <p:sp>
          <p:nvSpPr>
            <p:cNvPr id="23" name="Freeform 28"/>
            <p:cNvSpPr>
              <a:spLocks noEditPoints="1"/>
            </p:cNvSpPr>
            <p:nvPr/>
          </p:nvSpPr>
          <p:spPr bwMode="auto">
            <a:xfrm>
              <a:off x="6213792" y="4114590"/>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moveTo>
                    <a:pt x="797" y="222"/>
                  </a:moveTo>
                  <a:lnTo>
                    <a:pt x="1550" y="312"/>
                  </a:lnTo>
                  <a:lnTo>
                    <a:pt x="2986" y="181"/>
                  </a:lnTo>
                  <a:lnTo>
                    <a:pt x="2234" y="93"/>
                  </a:lnTo>
                  <a:lnTo>
                    <a:pt x="797" y="2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nvGrpSpPr>
          <p:cNvPr id="5" name="Group 4"/>
          <p:cNvGrpSpPr/>
          <p:nvPr/>
        </p:nvGrpSpPr>
        <p:grpSpPr>
          <a:xfrm>
            <a:off x="4655047" y="2896069"/>
            <a:ext cx="2556729" cy="846672"/>
            <a:chOff x="6213792" y="4114590"/>
            <a:chExt cx="3413610" cy="816016"/>
          </a:xfrm>
        </p:grpSpPr>
        <p:sp>
          <p:nvSpPr>
            <p:cNvPr id="12" name="Freeform 23"/>
            <p:cNvSpPr/>
            <p:nvPr/>
          </p:nvSpPr>
          <p:spPr bwMode="auto">
            <a:xfrm>
              <a:off x="8219270" y="4189034"/>
              <a:ext cx="675076" cy="534136"/>
            </a:xfrm>
            <a:custGeom>
              <a:avLst/>
              <a:gdLst>
                <a:gd name="T0" fmla="*/ 752 w 752"/>
                <a:gd name="T1" fmla="*/ 88 h 595"/>
                <a:gd name="T2" fmla="*/ 752 w 752"/>
                <a:gd name="T3" fmla="*/ 595 h 595"/>
                <a:gd name="T4" fmla="*/ 0 w 752"/>
                <a:gd name="T5" fmla="*/ 395 h 595"/>
                <a:gd name="T6" fmla="*/ 0 w 752"/>
                <a:gd name="T7" fmla="*/ 0 h 595"/>
                <a:gd name="T8" fmla="*/ 752 w 752"/>
                <a:gd name="T9" fmla="*/ 88 h 595"/>
              </a:gdLst>
              <a:ahLst/>
              <a:cxnLst>
                <a:cxn ang="0">
                  <a:pos x="T0" y="T1"/>
                </a:cxn>
                <a:cxn ang="0">
                  <a:pos x="T2" y="T3"/>
                </a:cxn>
                <a:cxn ang="0">
                  <a:pos x="T4" y="T5"/>
                </a:cxn>
                <a:cxn ang="0">
                  <a:pos x="T6" y="T7"/>
                </a:cxn>
                <a:cxn ang="0">
                  <a:pos x="T8" y="T9"/>
                </a:cxn>
              </a:cxnLst>
              <a:rect l="0" t="0" r="r" b="b"/>
              <a:pathLst>
                <a:path w="752" h="595">
                  <a:moveTo>
                    <a:pt x="752" y="88"/>
                  </a:moveTo>
                  <a:lnTo>
                    <a:pt x="752" y="595"/>
                  </a:lnTo>
                  <a:lnTo>
                    <a:pt x="0" y="395"/>
                  </a:lnTo>
                  <a:lnTo>
                    <a:pt x="0" y="0"/>
                  </a:lnTo>
                  <a:lnTo>
                    <a:pt x="752" y="88"/>
                  </a:lnTo>
                  <a:close/>
                </a:path>
              </a:pathLst>
            </a:custGeom>
            <a:solidFill>
              <a:schemeClr val="bg2">
                <a:lumMod val="75000"/>
              </a:schemeClr>
            </a:solidFill>
            <a:ln>
              <a:noFill/>
            </a:ln>
          </p:spPr>
          <p:txBody>
            <a:bodyPr vert="horz" wrap="square" lIns="68580" tIns="34290" rIns="68580" bIns="34290" numCol="1" anchor="t" anchorCtr="0" compatLnSpc="1"/>
            <a:lstStyle/>
            <a:p>
              <a:endParaRPr lang="id-ID" sz="1350"/>
            </a:p>
          </p:txBody>
        </p:sp>
        <p:sp>
          <p:nvSpPr>
            <p:cNvPr id="13" name="Freeform 24"/>
            <p:cNvSpPr/>
            <p:nvPr/>
          </p:nvSpPr>
          <p:spPr bwMode="auto">
            <a:xfrm>
              <a:off x="6929265" y="4193426"/>
              <a:ext cx="1290006" cy="570942"/>
            </a:xfrm>
            <a:custGeom>
              <a:avLst/>
              <a:gdLst>
                <a:gd name="T0" fmla="*/ 1437 w 1437"/>
                <a:gd name="T1" fmla="*/ 0 h 636"/>
                <a:gd name="T2" fmla="*/ 1437 w 1437"/>
                <a:gd name="T3" fmla="*/ 395 h 636"/>
                <a:gd name="T4" fmla="*/ 0 w 1437"/>
                <a:gd name="T5" fmla="*/ 636 h 636"/>
                <a:gd name="T6" fmla="*/ 0 w 1437"/>
                <a:gd name="T7" fmla="*/ 129 h 636"/>
                <a:gd name="T8" fmla="*/ 1437 w 1437"/>
                <a:gd name="T9" fmla="*/ 0 h 636"/>
              </a:gdLst>
              <a:ahLst/>
              <a:cxnLst>
                <a:cxn ang="0">
                  <a:pos x="T0" y="T1"/>
                </a:cxn>
                <a:cxn ang="0">
                  <a:pos x="T2" y="T3"/>
                </a:cxn>
                <a:cxn ang="0">
                  <a:pos x="T4" y="T5"/>
                </a:cxn>
                <a:cxn ang="0">
                  <a:pos x="T6" y="T7"/>
                </a:cxn>
                <a:cxn ang="0">
                  <a:pos x="T8" y="T9"/>
                </a:cxn>
              </a:cxnLst>
              <a:rect l="0" t="0" r="r" b="b"/>
              <a:pathLst>
                <a:path w="1437" h="636">
                  <a:moveTo>
                    <a:pt x="1437" y="0"/>
                  </a:moveTo>
                  <a:lnTo>
                    <a:pt x="1437" y="395"/>
                  </a:lnTo>
                  <a:lnTo>
                    <a:pt x="0" y="636"/>
                  </a:lnTo>
                  <a:lnTo>
                    <a:pt x="0" y="129"/>
                  </a:lnTo>
                  <a:lnTo>
                    <a:pt x="1437" y="0"/>
                  </a:lnTo>
                  <a:close/>
                </a:path>
              </a:pathLst>
            </a:custGeom>
            <a:solidFill>
              <a:schemeClr val="bg1">
                <a:lumMod val="65000"/>
              </a:schemeClr>
            </a:solidFill>
            <a:ln>
              <a:noFill/>
            </a:ln>
            <a:effectLst>
              <a:innerShdw blurRad="482600" dist="190500">
                <a:schemeClr val="bg1">
                  <a:lumMod val="95000"/>
                  <a:alpha val="50000"/>
                </a:schemeClr>
              </a:innerShdw>
            </a:effectLst>
          </p:spPr>
          <p:txBody>
            <a:bodyPr vert="horz" wrap="square" lIns="68580" tIns="34290" rIns="68580" bIns="34290" numCol="1" anchor="t" anchorCtr="0" compatLnSpc="1"/>
            <a:lstStyle/>
            <a:p>
              <a:endParaRPr lang="id-ID" sz="1350"/>
            </a:p>
          </p:txBody>
        </p:sp>
        <p:sp>
          <p:nvSpPr>
            <p:cNvPr id="14" name="Freeform 25"/>
            <p:cNvSpPr/>
            <p:nvPr/>
          </p:nvSpPr>
          <p:spPr bwMode="auto">
            <a:xfrm>
              <a:off x="6213792" y="4311188"/>
              <a:ext cx="1388754" cy="619418"/>
            </a:xfrm>
            <a:custGeom>
              <a:avLst/>
              <a:gdLst>
                <a:gd name="T0" fmla="*/ 1547 w 1547"/>
                <a:gd name="T1" fmla="*/ 183 h 690"/>
                <a:gd name="T2" fmla="*/ 1547 w 1547"/>
                <a:gd name="T3" fmla="*/ 690 h 690"/>
                <a:gd name="T4" fmla="*/ 0 w 1547"/>
                <a:gd name="T5" fmla="*/ 504 h 690"/>
                <a:gd name="T6" fmla="*/ 0 w 1547"/>
                <a:gd name="T7" fmla="*/ 0 h 690"/>
                <a:gd name="T8" fmla="*/ 1547 w 1547"/>
                <a:gd name="T9" fmla="*/ 183 h 690"/>
              </a:gdLst>
              <a:ahLst/>
              <a:cxnLst>
                <a:cxn ang="0">
                  <a:pos x="T0" y="T1"/>
                </a:cxn>
                <a:cxn ang="0">
                  <a:pos x="T2" y="T3"/>
                </a:cxn>
                <a:cxn ang="0">
                  <a:pos x="T4" y="T5"/>
                </a:cxn>
                <a:cxn ang="0">
                  <a:pos x="T6" y="T7"/>
                </a:cxn>
                <a:cxn ang="0">
                  <a:pos x="T8" y="T9"/>
                </a:cxn>
              </a:cxnLst>
              <a:rect l="0" t="0" r="r" b="b"/>
              <a:pathLst>
                <a:path w="1547" h="690">
                  <a:moveTo>
                    <a:pt x="1547" y="183"/>
                  </a:moveTo>
                  <a:lnTo>
                    <a:pt x="1547" y="690"/>
                  </a:lnTo>
                  <a:lnTo>
                    <a:pt x="0" y="504"/>
                  </a:lnTo>
                  <a:lnTo>
                    <a:pt x="0" y="0"/>
                  </a:lnTo>
                  <a:lnTo>
                    <a:pt x="1547" y="183"/>
                  </a:lnTo>
                  <a:close/>
                </a:path>
              </a:pathLst>
            </a:custGeom>
            <a:solidFill>
              <a:schemeClr val="bg2">
                <a:lumMod val="90000"/>
              </a:schemeClr>
            </a:solidFill>
            <a:ln>
              <a:noFill/>
            </a:ln>
          </p:spPr>
          <p:txBody>
            <a:bodyPr vert="horz" wrap="square" lIns="68580" tIns="34290" rIns="68580" bIns="34290" numCol="1" anchor="t" anchorCtr="0" compatLnSpc="1"/>
            <a:lstStyle/>
            <a:p>
              <a:endParaRPr lang="id-ID" sz="1350"/>
            </a:p>
          </p:txBody>
        </p:sp>
        <p:sp>
          <p:nvSpPr>
            <p:cNvPr id="15" name="Freeform 26"/>
            <p:cNvSpPr/>
            <p:nvPr/>
          </p:nvSpPr>
          <p:spPr bwMode="auto">
            <a:xfrm>
              <a:off x="7602546" y="4275117"/>
              <a:ext cx="2005478" cy="653531"/>
            </a:xfrm>
            <a:custGeom>
              <a:avLst/>
              <a:gdLst>
                <a:gd name="T0" fmla="*/ 2234 w 2234"/>
                <a:gd name="T1" fmla="*/ 0 h 728"/>
                <a:gd name="T2" fmla="*/ 2234 w 2234"/>
                <a:gd name="T3" fmla="*/ 507 h 728"/>
                <a:gd name="T4" fmla="*/ 0 w 2234"/>
                <a:gd name="T5" fmla="*/ 728 h 728"/>
                <a:gd name="T6" fmla="*/ 0 w 2234"/>
                <a:gd name="T7" fmla="*/ 221 h 728"/>
                <a:gd name="T8" fmla="*/ 2234 w 2234"/>
                <a:gd name="T9" fmla="*/ 0 h 728"/>
              </a:gdLst>
              <a:ahLst/>
              <a:cxnLst>
                <a:cxn ang="0">
                  <a:pos x="T0" y="T1"/>
                </a:cxn>
                <a:cxn ang="0">
                  <a:pos x="T2" y="T3"/>
                </a:cxn>
                <a:cxn ang="0">
                  <a:pos x="T4" y="T5"/>
                </a:cxn>
                <a:cxn ang="0">
                  <a:pos x="T6" y="T7"/>
                </a:cxn>
                <a:cxn ang="0">
                  <a:pos x="T8" y="T9"/>
                </a:cxn>
              </a:cxnLst>
              <a:rect l="0" t="0" r="r" b="b"/>
              <a:pathLst>
                <a:path w="2234" h="728">
                  <a:moveTo>
                    <a:pt x="2234" y="0"/>
                  </a:moveTo>
                  <a:lnTo>
                    <a:pt x="2234" y="507"/>
                  </a:lnTo>
                  <a:lnTo>
                    <a:pt x="0" y="728"/>
                  </a:lnTo>
                  <a:lnTo>
                    <a:pt x="0" y="221"/>
                  </a:lnTo>
                  <a:lnTo>
                    <a:pt x="2234" y="0"/>
                  </a:lnTo>
                  <a:close/>
                </a:path>
              </a:pathLst>
            </a:custGeom>
            <a:solidFill>
              <a:schemeClr val="bg1">
                <a:lumMod val="85000"/>
              </a:schemeClr>
            </a:solidFill>
            <a:ln>
              <a:noFill/>
            </a:ln>
            <a:effectLst>
              <a:outerShdw blurRad="50800" dist="38100" algn="l" rotWithShape="0">
                <a:prstClr val="black">
                  <a:alpha val="40000"/>
                </a:prstClr>
              </a:outerShdw>
            </a:effectLst>
          </p:spPr>
          <p:txBody>
            <a:bodyPr vert="horz" wrap="square" lIns="68580" tIns="34290" rIns="68580" bIns="34290" numCol="1" anchor="t" anchorCtr="0" compatLnSpc="1"/>
            <a:lstStyle/>
            <a:p>
              <a:endParaRPr lang="id-ID" sz="1350"/>
            </a:p>
          </p:txBody>
        </p:sp>
        <p:sp>
          <p:nvSpPr>
            <p:cNvPr id="16" name="Freeform 27"/>
            <p:cNvSpPr>
              <a:spLocks noEditPoints="1"/>
            </p:cNvSpPr>
            <p:nvPr/>
          </p:nvSpPr>
          <p:spPr bwMode="auto">
            <a:xfrm>
              <a:off x="6233170" y="4128578"/>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close/>
                  <a:moveTo>
                    <a:pt x="797" y="222"/>
                  </a:moveTo>
                  <a:lnTo>
                    <a:pt x="1550" y="312"/>
                  </a:lnTo>
                  <a:lnTo>
                    <a:pt x="2986" y="181"/>
                  </a:lnTo>
                  <a:lnTo>
                    <a:pt x="2234" y="93"/>
                  </a:lnTo>
                  <a:lnTo>
                    <a:pt x="797" y="222"/>
                  </a:lnTo>
                  <a:close/>
                </a:path>
              </a:pathLst>
            </a:custGeom>
            <a:solidFill>
              <a:schemeClr val="bg1">
                <a:lumMod val="95000"/>
              </a:schemeClr>
            </a:solidFill>
            <a:ln w="3175">
              <a:solidFill>
                <a:schemeClr val="bg1">
                  <a:lumMod val="85000"/>
                  <a:alpha val="30000"/>
                </a:schemeClr>
              </a:solidFill>
            </a:ln>
          </p:spPr>
          <p:txBody>
            <a:bodyPr vert="horz" wrap="square" lIns="68580" tIns="34290" rIns="68580" bIns="34290" numCol="1" anchor="t" anchorCtr="0" compatLnSpc="1"/>
            <a:lstStyle/>
            <a:p>
              <a:endParaRPr lang="id-ID" sz="1350"/>
            </a:p>
          </p:txBody>
        </p:sp>
        <p:sp>
          <p:nvSpPr>
            <p:cNvPr id="17" name="Freeform 28"/>
            <p:cNvSpPr>
              <a:spLocks noEditPoints="1"/>
            </p:cNvSpPr>
            <p:nvPr/>
          </p:nvSpPr>
          <p:spPr bwMode="auto">
            <a:xfrm>
              <a:off x="6213792" y="4114590"/>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moveTo>
                    <a:pt x="797" y="222"/>
                  </a:moveTo>
                  <a:lnTo>
                    <a:pt x="1550" y="312"/>
                  </a:lnTo>
                  <a:lnTo>
                    <a:pt x="2986" y="181"/>
                  </a:lnTo>
                  <a:lnTo>
                    <a:pt x="2234" y="93"/>
                  </a:lnTo>
                  <a:lnTo>
                    <a:pt x="797" y="2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sp>
        <p:nvSpPr>
          <p:cNvPr id="6" name="Freeform 28"/>
          <p:cNvSpPr>
            <a:spLocks noEditPoints="1"/>
          </p:cNvSpPr>
          <p:nvPr/>
        </p:nvSpPr>
        <p:spPr bwMode="auto">
          <a:xfrm>
            <a:off x="4813170" y="2303790"/>
            <a:ext cx="2080018" cy="308647"/>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moveTo>
                  <a:pt x="797" y="222"/>
                </a:moveTo>
                <a:lnTo>
                  <a:pt x="1550" y="312"/>
                </a:lnTo>
                <a:lnTo>
                  <a:pt x="2986" y="181"/>
                </a:lnTo>
                <a:lnTo>
                  <a:pt x="2234" y="93"/>
                </a:lnTo>
                <a:lnTo>
                  <a:pt x="797" y="2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nvGrpSpPr>
          <p:cNvPr id="7" name="Group 6"/>
          <p:cNvGrpSpPr/>
          <p:nvPr/>
        </p:nvGrpSpPr>
        <p:grpSpPr>
          <a:xfrm>
            <a:off x="4864499" y="2301881"/>
            <a:ext cx="2080018" cy="724055"/>
            <a:chOff x="6998409" y="1832696"/>
            <a:chExt cx="2777130" cy="793115"/>
          </a:xfrm>
          <a:solidFill>
            <a:srgbClr val="36648B"/>
          </a:solidFill>
        </p:grpSpPr>
        <p:sp>
          <p:nvSpPr>
            <p:cNvPr id="8" name="Freeform 25"/>
            <p:cNvSpPr/>
            <p:nvPr/>
          </p:nvSpPr>
          <p:spPr bwMode="auto">
            <a:xfrm>
              <a:off x="6998409" y="2047309"/>
              <a:ext cx="1136266" cy="575998"/>
            </a:xfrm>
            <a:custGeom>
              <a:avLst/>
              <a:gdLst>
                <a:gd name="T0" fmla="*/ 1547 w 1547"/>
                <a:gd name="T1" fmla="*/ 183 h 690"/>
                <a:gd name="T2" fmla="*/ 1547 w 1547"/>
                <a:gd name="T3" fmla="*/ 690 h 690"/>
                <a:gd name="T4" fmla="*/ 0 w 1547"/>
                <a:gd name="T5" fmla="*/ 504 h 690"/>
                <a:gd name="T6" fmla="*/ 0 w 1547"/>
                <a:gd name="T7" fmla="*/ 0 h 690"/>
                <a:gd name="T8" fmla="*/ 1547 w 1547"/>
                <a:gd name="T9" fmla="*/ 183 h 690"/>
              </a:gdLst>
              <a:ahLst/>
              <a:cxnLst>
                <a:cxn ang="0">
                  <a:pos x="T0" y="T1"/>
                </a:cxn>
                <a:cxn ang="0">
                  <a:pos x="T2" y="T3"/>
                </a:cxn>
                <a:cxn ang="0">
                  <a:pos x="T4" y="T5"/>
                </a:cxn>
                <a:cxn ang="0">
                  <a:pos x="T6" y="T7"/>
                </a:cxn>
                <a:cxn ang="0">
                  <a:pos x="T8" y="T9"/>
                </a:cxn>
              </a:cxnLst>
              <a:rect l="0" t="0" r="r" b="b"/>
              <a:pathLst>
                <a:path w="1547" h="690">
                  <a:moveTo>
                    <a:pt x="1547" y="183"/>
                  </a:moveTo>
                  <a:lnTo>
                    <a:pt x="1547" y="690"/>
                  </a:lnTo>
                  <a:lnTo>
                    <a:pt x="0" y="504"/>
                  </a:lnTo>
                  <a:lnTo>
                    <a:pt x="0" y="0"/>
                  </a:lnTo>
                  <a:lnTo>
                    <a:pt x="1547" y="183"/>
                  </a:lnTo>
                  <a:close/>
                </a:path>
              </a:pathLst>
            </a:custGeom>
            <a:solidFill>
              <a:schemeClr val="accent1">
                <a:lumMod val="50000"/>
              </a:schemeClr>
            </a:solidFill>
            <a:ln>
              <a:noFill/>
            </a:ln>
            <a:effectLst>
              <a:outerShdw blurRad="50800" dist="38100" dir="10800000" algn="r" rotWithShape="0">
                <a:prstClr val="black">
                  <a:alpha val="40000"/>
                </a:prstClr>
              </a:outerShdw>
            </a:effectLst>
          </p:spPr>
          <p:txBody>
            <a:bodyPr vert="horz" wrap="square" lIns="68580" tIns="34290" rIns="68580" bIns="34290" numCol="1" anchor="t" anchorCtr="0" compatLnSpc="1"/>
            <a:lstStyle/>
            <a:p>
              <a:endParaRPr lang="id-ID" sz="1350"/>
            </a:p>
          </p:txBody>
        </p:sp>
        <p:sp>
          <p:nvSpPr>
            <p:cNvPr id="9" name="Freeform 26"/>
            <p:cNvSpPr/>
            <p:nvPr/>
          </p:nvSpPr>
          <p:spPr bwMode="auto">
            <a:xfrm>
              <a:off x="8134675" y="2018091"/>
              <a:ext cx="1640864" cy="607720"/>
            </a:xfrm>
            <a:custGeom>
              <a:avLst/>
              <a:gdLst>
                <a:gd name="T0" fmla="*/ 2234 w 2234"/>
                <a:gd name="T1" fmla="*/ 0 h 728"/>
                <a:gd name="T2" fmla="*/ 2234 w 2234"/>
                <a:gd name="T3" fmla="*/ 507 h 728"/>
                <a:gd name="T4" fmla="*/ 0 w 2234"/>
                <a:gd name="T5" fmla="*/ 728 h 728"/>
                <a:gd name="T6" fmla="*/ 0 w 2234"/>
                <a:gd name="T7" fmla="*/ 221 h 728"/>
                <a:gd name="T8" fmla="*/ 2234 w 2234"/>
                <a:gd name="T9" fmla="*/ 0 h 728"/>
              </a:gdLst>
              <a:ahLst/>
              <a:cxnLst>
                <a:cxn ang="0">
                  <a:pos x="T0" y="T1"/>
                </a:cxn>
                <a:cxn ang="0">
                  <a:pos x="T2" y="T3"/>
                </a:cxn>
                <a:cxn ang="0">
                  <a:pos x="T4" y="T5"/>
                </a:cxn>
                <a:cxn ang="0">
                  <a:pos x="T6" y="T7"/>
                </a:cxn>
                <a:cxn ang="0">
                  <a:pos x="T8" y="T9"/>
                </a:cxn>
              </a:cxnLst>
              <a:rect l="0" t="0" r="r" b="b"/>
              <a:pathLst>
                <a:path w="2234" h="728">
                  <a:moveTo>
                    <a:pt x="2234" y="0"/>
                  </a:moveTo>
                  <a:lnTo>
                    <a:pt x="2234" y="507"/>
                  </a:lnTo>
                  <a:lnTo>
                    <a:pt x="0" y="728"/>
                  </a:lnTo>
                  <a:lnTo>
                    <a:pt x="0" y="221"/>
                  </a:lnTo>
                  <a:lnTo>
                    <a:pt x="2234" y="0"/>
                  </a:lnTo>
                  <a:close/>
                </a:path>
              </a:pathLst>
            </a:custGeom>
            <a:solidFill>
              <a:schemeClr val="accent1">
                <a:lumMod val="50000"/>
              </a:schemeClr>
            </a:solidFill>
            <a:ln>
              <a:noFill/>
            </a:ln>
            <a:effectLst>
              <a:innerShdw blurRad="63500" dist="50800" dir="10800000">
                <a:schemeClr val="bg2">
                  <a:lumMod val="10000"/>
                  <a:alpha val="22000"/>
                </a:schemeClr>
              </a:innerShdw>
            </a:effectLst>
          </p:spPr>
          <p:txBody>
            <a:bodyPr vert="horz" wrap="square" lIns="68580" tIns="34290" rIns="68580" bIns="34290" numCol="1" anchor="t" anchorCtr="0" compatLnSpc="1"/>
            <a:lstStyle/>
            <a:p>
              <a:endParaRPr lang="id-ID" sz="1350"/>
            </a:p>
          </p:txBody>
        </p:sp>
        <p:sp>
          <p:nvSpPr>
            <p:cNvPr id="10" name="Freeform 27"/>
            <p:cNvSpPr>
              <a:spLocks noEditPoints="1"/>
            </p:cNvSpPr>
            <p:nvPr/>
          </p:nvSpPr>
          <p:spPr bwMode="auto">
            <a:xfrm>
              <a:off x="6998409" y="1832696"/>
              <a:ext cx="2777130" cy="335185"/>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close/>
                  <a:moveTo>
                    <a:pt x="797" y="222"/>
                  </a:moveTo>
                  <a:lnTo>
                    <a:pt x="1550" y="312"/>
                  </a:lnTo>
                  <a:lnTo>
                    <a:pt x="2986" y="181"/>
                  </a:lnTo>
                  <a:lnTo>
                    <a:pt x="2234" y="93"/>
                  </a:lnTo>
                  <a:lnTo>
                    <a:pt x="797" y="222"/>
                  </a:lnTo>
                  <a:close/>
                </a:path>
              </a:pathLst>
            </a:custGeom>
            <a:solidFill>
              <a:schemeClr val="accent1">
                <a:lumMod val="50000"/>
              </a:schemeClr>
            </a:solidFill>
            <a:ln w="3175">
              <a:noFill/>
            </a:ln>
          </p:spPr>
          <p:txBody>
            <a:bodyPr vert="horz" wrap="square" lIns="68580" tIns="34290" rIns="68580" bIns="34290" numCol="1" anchor="t" anchorCtr="0" compatLnSpc="1"/>
            <a:lstStyle/>
            <a:p>
              <a:endParaRPr lang="id-ID" sz="1350"/>
            </a:p>
          </p:txBody>
        </p:sp>
        <p:sp>
          <p:nvSpPr>
            <p:cNvPr id="11" name="Freeform 10"/>
            <p:cNvSpPr>
              <a:spLocks noChangeAspect="1"/>
            </p:cNvSpPr>
            <p:nvPr/>
          </p:nvSpPr>
          <p:spPr>
            <a:xfrm>
              <a:off x="7453610" y="1881615"/>
              <a:ext cx="1950722" cy="276036"/>
            </a:xfrm>
            <a:custGeom>
              <a:avLst/>
              <a:gdLst>
                <a:gd name="connsiteX0" fmla="*/ 0 w 1902798"/>
                <a:gd name="connsiteY0" fmla="*/ 121568 h 274849"/>
                <a:gd name="connsiteX1" fmla="*/ 655409 w 1902798"/>
                <a:gd name="connsiteY1" fmla="*/ 274849 h 274849"/>
                <a:gd name="connsiteX2" fmla="*/ 1115251 w 1902798"/>
                <a:gd name="connsiteY2" fmla="*/ 232564 h 274849"/>
                <a:gd name="connsiteX3" fmla="*/ 1902798 w 1902798"/>
                <a:gd name="connsiteY3" fmla="*/ 126853 h 274849"/>
                <a:gd name="connsiteX4" fmla="*/ 1501096 w 1902798"/>
                <a:gd name="connsiteY4" fmla="*/ 52856 h 274849"/>
                <a:gd name="connsiteX5" fmla="*/ 1157536 w 1902798"/>
                <a:gd name="connsiteY5" fmla="*/ 0 h 274849"/>
                <a:gd name="connsiteX6" fmla="*/ 73998 w 1902798"/>
                <a:gd name="connsiteY6" fmla="*/ 121568 h 274849"/>
                <a:gd name="connsiteX7" fmla="*/ 0 w 1902798"/>
                <a:gd name="connsiteY7" fmla="*/ 121568 h 27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2798" h="274849">
                  <a:moveTo>
                    <a:pt x="0" y="121568"/>
                  </a:moveTo>
                  <a:lnTo>
                    <a:pt x="655409" y="274849"/>
                  </a:lnTo>
                  <a:lnTo>
                    <a:pt x="1115251" y="232564"/>
                  </a:lnTo>
                  <a:lnTo>
                    <a:pt x="1902798" y="126853"/>
                  </a:lnTo>
                  <a:lnTo>
                    <a:pt x="1501096" y="52856"/>
                  </a:lnTo>
                  <a:lnTo>
                    <a:pt x="1157536" y="0"/>
                  </a:lnTo>
                  <a:lnTo>
                    <a:pt x="73998" y="121568"/>
                  </a:lnTo>
                  <a:lnTo>
                    <a:pt x="0" y="121568"/>
                  </a:lnTo>
                  <a:close/>
                </a:path>
              </a:pathLst>
            </a:cu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32" name="Group 31"/>
          <p:cNvGrpSpPr/>
          <p:nvPr/>
        </p:nvGrpSpPr>
        <p:grpSpPr>
          <a:xfrm>
            <a:off x="3128402" y="2492901"/>
            <a:ext cx="1765170" cy="401190"/>
            <a:chOff x="3128402" y="2492901"/>
            <a:chExt cx="1765170" cy="401190"/>
          </a:xfrm>
        </p:grpSpPr>
        <p:sp>
          <p:nvSpPr>
            <p:cNvPr id="51" name="TextBox 50"/>
            <p:cNvSpPr txBox="1"/>
            <p:nvPr/>
          </p:nvSpPr>
          <p:spPr>
            <a:xfrm>
              <a:off x="3128402" y="2492901"/>
              <a:ext cx="493547" cy="369332"/>
            </a:xfrm>
            <a:prstGeom prst="rect">
              <a:avLst/>
            </a:prstGeom>
            <a:noFill/>
          </p:spPr>
          <p:txBody>
            <a:bodyPr wrap="square" rtlCol="0">
              <a:spAutoFit/>
            </a:bodyPr>
            <a:lstStyle/>
            <a:p>
              <a:pPr algn="ctr"/>
              <a:r>
                <a:rPr lang="id-ID" dirty="0">
                  <a:solidFill>
                    <a:schemeClr val="accent1">
                      <a:lumMod val="50000"/>
                    </a:schemeClr>
                  </a:solidFill>
                  <a:latin typeface="FontAwesome" pitchFamily="2" charset="0"/>
                </a:rPr>
                <a:t></a:t>
              </a:r>
              <a:endParaRPr lang="id-ID" sz="1600" dirty="0">
                <a:solidFill>
                  <a:schemeClr val="accent1">
                    <a:lumMod val="50000"/>
                  </a:schemeClr>
                </a:solidFill>
                <a:latin typeface="FontAwesome" pitchFamily="2" charset="0"/>
              </a:endParaRPr>
            </a:p>
          </p:txBody>
        </p:sp>
        <p:sp>
          <p:nvSpPr>
            <p:cNvPr id="63" name="TextBox 62"/>
            <p:cNvSpPr txBox="1"/>
            <p:nvPr/>
          </p:nvSpPr>
          <p:spPr>
            <a:xfrm>
              <a:off x="4487172" y="2524759"/>
              <a:ext cx="406400" cy="369332"/>
            </a:xfrm>
            <a:prstGeom prst="rect">
              <a:avLst/>
            </a:prstGeom>
            <a:noFill/>
          </p:spPr>
          <p:txBody>
            <a:bodyPr wrap="square" rtlCol="0">
              <a:spAutoFit/>
            </a:bodyPr>
            <a:lstStyle/>
            <a:p>
              <a:pPr algn="ctr"/>
              <a:r>
                <a:rPr lang="id-ID" dirty="0">
                  <a:solidFill>
                    <a:schemeClr val="bg1">
                      <a:lumMod val="95000"/>
                    </a:schemeClr>
                  </a:solidFill>
                  <a:latin typeface="Arsenal" panose="02010504060200020004" pitchFamily="50" charset="0"/>
                </a:rPr>
                <a:t>1</a:t>
              </a:r>
            </a:p>
          </p:txBody>
        </p:sp>
      </p:grpSp>
      <p:grpSp>
        <p:nvGrpSpPr>
          <p:cNvPr id="30" name="Group 29"/>
          <p:cNvGrpSpPr/>
          <p:nvPr/>
        </p:nvGrpSpPr>
        <p:grpSpPr>
          <a:xfrm>
            <a:off x="7174130" y="3112861"/>
            <a:ext cx="2252682" cy="410919"/>
            <a:chOff x="7174130" y="3112861"/>
            <a:chExt cx="2252682" cy="410919"/>
          </a:xfrm>
        </p:grpSpPr>
        <p:sp>
          <p:nvSpPr>
            <p:cNvPr id="52" name="TextBox 51"/>
            <p:cNvSpPr txBox="1"/>
            <p:nvPr/>
          </p:nvSpPr>
          <p:spPr>
            <a:xfrm>
              <a:off x="8933265" y="3112861"/>
              <a:ext cx="493547" cy="400110"/>
            </a:xfrm>
            <a:prstGeom prst="rect">
              <a:avLst/>
            </a:prstGeom>
            <a:noFill/>
          </p:spPr>
          <p:txBody>
            <a:bodyPr wrap="square" rtlCol="0">
              <a:spAutoFit/>
            </a:bodyPr>
            <a:lstStyle/>
            <a:p>
              <a:pPr algn="ctr"/>
              <a:r>
                <a:rPr lang="id-ID" sz="2000" dirty="0">
                  <a:solidFill>
                    <a:schemeClr val="bg2">
                      <a:lumMod val="90000"/>
                    </a:schemeClr>
                  </a:solidFill>
                  <a:latin typeface="FontAwesome" pitchFamily="2" charset="0"/>
                </a:rPr>
                <a:t></a:t>
              </a:r>
              <a:endParaRPr lang="id-ID" dirty="0">
                <a:solidFill>
                  <a:schemeClr val="bg2">
                    <a:lumMod val="90000"/>
                  </a:schemeClr>
                </a:solidFill>
                <a:latin typeface="FontAwesome" pitchFamily="2" charset="0"/>
              </a:endParaRPr>
            </a:p>
          </p:txBody>
        </p:sp>
        <p:sp>
          <p:nvSpPr>
            <p:cNvPr id="64" name="TextBox 63"/>
            <p:cNvSpPr txBox="1"/>
            <p:nvPr/>
          </p:nvSpPr>
          <p:spPr>
            <a:xfrm>
              <a:off x="7174130" y="3123670"/>
              <a:ext cx="406400" cy="400110"/>
            </a:xfrm>
            <a:prstGeom prst="rect">
              <a:avLst/>
            </a:prstGeom>
            <a:noFill/>
          </p:spPr>
          <p:txBody>
            <a:bodyPr wrap="square" rtlCol="0">
              <a:spAutoFit/>
            </a:bodyPr>
            <a:lstStyle/>
            <a:p>
              <a:pPr algn="ctr"/>
              <a:r>
                <a:rPr lang="id-ID" sz="2000" dirty="0">
                  <a:solidFill>
                    <a:schemeClr val="bg1">
                      <a:lumMod val="95000"/>
                    </a:schemeClr>
                  </a:solidFill>
                  <a:latin typeface="Arsenal" panose="02010504060200020004" pitchFamily="50" charset="0"/>
                </a:rPr>
                <a:t>2</a:t>
              </a:r>
              <a:endParaRPr lang="id-ID" dirty="0">
                <a:solidFill>
                  <a:schemeClr val="bg1">
                    <a:lumMod val="95000"/>
                  </a:schemeClr>
                </a:solidFill>
                <a:latin typeface="Arsenal" panose="02010504060200020004" pitchFamily="50" charset="0"/>
              </a:endParaRPr>
            </a:p>
          </p:txBody>
        </p:sp>
      </p:grpSp>
      <p:grpSp>
        <p:nvGrpSpPr>
          <p:cNvPr id="31" name="Group 30"/>
          <p:cNvGrpSpPr/>
          <p:nvPr/>
        </p:nvGrpSpPr>
        <p:grpSpPr>
          <a:xfrm>
            <a:off x="2073550" y="3891982"/>
            <a:ext cx="2410081" cy="465807"/>
            <a:chOff x="2073550" y="3891982"/>
            <a:chExt cx="2410081" cy="465807"/>
          </a:xfrm>
        </p:grpSpPr>
        <p:sp>
          <p:nvSpPr>
            <p:cNvPr id="53" name="Rectangle 52"/>
            <p:cNvSpPr/>
            <p:nvPr/>
          </p:nvSpPr>
          <p:spPr>
            <a:xfrm>
              <a:off x="2073550" y="3891982"/>
              <a:ext cx="535724" cy="461665"/>
            </a:xfrm>
            <a:prstGeom prst="rect">
              <a:avLst/>
            </a:prstGeom>
          </p:spPr>
          <p:txBody>
            <a:bodyPr wrap="none">
              <a:spAutoFit/>
            </a:bodyPr>
            <a:lstStyle/>
            <a:p>
              <a:r>
                <a:rPr lang="id-ID" sz="2400" dirty="0">
                  <a:solidFill>
                    <a:schemeClr val="bg2">
                      <a:lumMod val="75000"/>
                    </a:schemeClr>
                  </a:solidFill>
                  <a:latin typeface="FontAwesome" pitchFamily="2" charset="0"/>
                </a:rPr>
                <a:t></a:t>
              </a:r>
              <a:endParaRPr lang="id-ID" dirty="0">
                <a:solidFill>
                  <a:schemeClr val="bg2">
                    <a:lumMod val="75000"/>
                  </a:schemeClr>
                </a:solidFill>
                <a:latin typeface="FontAwesome" pitchFamily="2" charset="0"/>
              </a:endParaRPr>
            </a:p>
          </p:txBody>
        </p:sp>
        <p:sp>
          <p:nvSpPr>
            <p:cNvPr id="65" name="TextBox 64"/>
            <p:cNvSpPr txBox="1"/>
            <p:nvPr/>
          </p:nvSpPr>
          <p:spPr>
            <a:xfrm>
              <a:off x="4077231" y="3896124"/>
              <a:ext cx="406400" cy="461665"/>
            </a:xfrm>
            <a:prstGeom prst="rect">
              <a:avLst/>
            </a:prstGeom>
            <a:noFill/>
          </p:spPr>
          <p:txBody>
            <a:bodyPr wrap="square" rtlCol="0">
              <a:spAutoFit/>
            </a:bodyPr>
            <a:lstStyle/>
            <a:p>
              <a:pPr algn="ctr"/>
              <a:r>
                <a:rPr lang="id-ID" sz="2400" dirty="0">
                  <a:solidFill>
                    <a:schemeClr val="bg1">
                      <a:lumMod val="95000"/>
                    </a:schemeClr>
                  </a:solidFill>
                  <a:latin typeface="Arsenal" panose="02010504060200020004" pitchFamily="50" charset="0"/>
                </a:rPr>
                <a:t>3</a:t>
              </a:r>
              <a:endParaRPr lang="id-ID" dirty="0">
                <a:solidFill>
                  <a:schemeClr val="bg1">
                    <a:lumMod val="95000"/>
                  </a:schemeClr>
                </a:solidFill>
                <a:latin typeface="Arsenal" panose="02010504060200020004" pitchFamily="50" charset="0"/>
              </a:endParaRPr>
            </a:p>
          </p:txBody>
        </p:sp>
      </p:grpSp>
      <p:grpSp>
        <p:nvGrpSpPr>
          <p:cNvPr id="2" name="Group 1"/>
          <p:cNvGrpSpPr/>
          <p:nvPr/>
        </p:nvGrpSpPr>
        <p:grpSpPr>
          <a:xfrm>
            <a:off x="7776443" y="4739713"/>
            <a:ext cx="2736620" cy="523220"/>
            <a:chOff x="7776443" y="4739713"/>
            <a:chExt cx="2736620" cy="523220"/>
          </a:xfrm>
        </p:grpSpPr>
        <p:sp>
          <p:nvSpPr>
            <p:cNvPr id="54" name="Rectangle 53"/>
            <p:cNvSpPr/>
            <p:nvPr/>
          </p:nvSpPr>
          <p:spPr>
            <a:xfrm>
              <a:off x="9932455" y="4773335"/>
              <a:ext cx="580608" cy="461665"/>
            </a:xfrm>
            <a:prstGeom prst="rect">
              <a:avLst/>
            </a:prstGeom>
          </p:spPr>
          <p:txBody>
            <a:bodyPr wrap="none">
              <a:spAutoFit/>
            </a:bodyPr>
            <a:lstStyle/>
            <a:p>
              <a:r>
                <a:rPr lang="id-ID" sz="2400" dirty="0">
                  <a:solidFill>
                    <a:schemeClr val="tx1">
                      <a:lumMod val="65000"/>
                      <a:lumOff val="35000"/>
                    </a:schemeClr>
                  </a:solidFill>
                  <a:latin typeface="FontAwesome" pitchFamily="2" charset="0"/>
                </a:rPr>
                <a:t></a:t>
              </a:r>
              <a:endParaRPr lang="id-ID" sz="2000" dirty="0">
                <a:solidFill>
                  <a:schemeClr val="tx1">
                    <a:lumMod val="65000"/>
                    <a:lumOff val="35000"/>
                  </a:schemeClr>
                </a:solidFill>
                <a:latin typeface="FontAwesome" pitchFamily="2" charset="0"/>
              </a:endParaRPr>
            </a:p>
          </p:txBody>
        </p:sp>
        <p:sp>
          <p:nvSpPr>
            <p:cNvPr id="66" name="TextBox 65"/>
            <p:cNvSpPr txBox="1"/>
            <p:nvPr/>
          </p:nvSpPr>
          <p:spPr>
            <a:xfrm>
              <a:off x="7776443" y="4739713"/>
              <a:ext cx="406400" cy="523220"/>
            </a:xfrm>
            <a:prstGeom prst="rect">
              <a:avLst/>
            </a:prstGeom>
            <a:noFill/>
          </p:spPr>
          <p:txBody>
            <a:bodyPr wrap="square" rtlCol="0">
              <a:spAutoFit/>
            </a:bodyPr>
            <a:lstStyle/>
            <a:p>
              <a:pPr algn="ctr"/>
              <a:r>
                <a:rPr lang="id-ID" sz="2800" dirty="0">
                  <a:solidFill>
                    <a:schemeClr val="bg1">
                      <a:lumMod val="95000"/>
                    </a:schemeClr>
                  </a:solidFill>
                  <a:latin typeface="Arsenal" panose="02010504060200020004" pitchFamily="50" charset="0"/>
                </a:rPr>
                <a:t>4</a:t>
              </a:r>
              <a:endParaRPr lang="id-ID" dirty="0">
                <a:solidFill>
                  <a:schemeClr val="bg1">
                    <a:lumMod val="95000"/>
                  </a:schemeClr>
                </a:solidFill>
                <a:latin typeface="Arsenal" panose="02010504060200020004" pitchFamily="50" charset="0"/>
              </a:endParaRPr>
            </a:p>
          </p:txBody>
        </p:sp>
      </p:grpSp>
      <p:grpSp>
        <p:nvGrpSpPr>
          <p:cNvPr id="62" name="Group 61"/>
          <p:cNvGrpSpPr/>
          <p:nvPr/>
        </p:nvGrpSpPr>
        <p:grpSpPr>
          <a:xfrm>
            <a:off x="11438810" y="175818"/>
            <a:ext cx="542322" cy="662567"/>
            <a:chOff x="11438810" y="175818"/>
            <a:chExt cx="542322" cy="662567"/>
          </a:xfrm>
        </p:grpSpPr>
        <p:sp>
          <p:nvSpPr>
            <p:cNvPr id="67" name="Oval 66"/>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Oval 6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Oval 6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Oval 6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TextBox 70"/>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28</a:t>
              </a:r>
            </a:p>
          </p:txBody>
        </p:sp>
      </p:grpSp>
      <p:sp>
        <p:nvSpPr>
          <p:cNvPr id="72"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Box Infographic</a:t>
            </a:r>
            <a:endParaRPr lang="en-US" sz="3600" dirty="0">
              <a:solidFill>
                <a:schemeClr val="bg2">
                  <a:lumMod val="50000"/>
                </a:schemeClr>
              </a:solidFill>
            </a:endParaRPr>
          </a:p>
        </p:txBody>
      </p:sp>
      <p:sp>
        <p:nvSpPr>
          <p:cNvPr id="76"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77" name="Group 76"/>
          <p:cNvGrpSpPr/>
          <p:nvPr/>
        </p:nvGrpSpPr>
        <p:grpSpPr>
          <a:xfrm>
            <a:off x="5556768" y="844754"/>
            <a:ext cx="1440000" cy="58058"/>
            <a:chOff x="4616262" y="2307771"/>
            <a:chExt cx="2349876" cy="58058"/>
          </a:xfrm>
        </p:grpSpPr>
        <p:sp>
          <p:nvSpPr>
            <p:cNvPr id="78" name="Rectangle 77"/>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Rectangle 78"/>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0" name="Title 13"/>
          <p:cNvSpPr txBox="1"/>
          <p:nvPr/>
        </p:nvSpPr>
        <p:spPr>
          <a:xfrm>
            <a:off x="9466568" y="2965463"/>
            <a:ext cx="1706979"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2</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81" name="Title 13"/>
          <p:cNvSpPr txBox="1"/>
          <p:nvPr/>
        </p:nvSpPr>
        <p:spPr>
          <a:xfrm>
            <a:off x="10644621" y="4632247"/>
            <a:ext cx="1706979"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4</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82" name="Title 13"/>
          <p:cNvSpPr txBox="1"/>
          <p:nvPr/>
        </p:nvSpPr>
        <p:spPr>
          <a:xfrm>
            <a:off x="1413447" y="2368092"/>
            <a:ext cx="1706979"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a:solidFill>
                  <a:schemeClr val="bg2">
                    <a:lumMod val="50000"/>
                  </a:schemeClr>
                </a:solidFill>
                <a:latin typeface="+mn-lt"/>
                <a:ea typeface="Roboto" panose="02000000000000000000" pitchFamily="2" charset="0"/>
              </a:rPr>
              <a:t>Content 1</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83" name="Title 13"/>
          <p:cNvSpPr txBox="1"/>
          <p:nvPr/>
        </p:nvSpPr>
        <p:spPr>
          <a:xfrm>
            <a:off x="304067" y="3788914"/>
            <a:ext cx="1706979"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a:solidFill>
                  <a:schemeClr val="bg2">
                    <a:lumMod val="50000"/>
                  </a:schemeClr>
                </a:solidFill>
                <a:latin typeface="+mn-lt"/>
                <a:ea typeface="Roboto" panose="02000000000000000000" pitchFamily="2" charset="0"/>
              </a:rPr>
              <a:t>Content 3</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blinds dir="vert"/>
        <p:sndAc>
          <p:stSnd>
            <p:snd r:embed="rId2" name="click.wav"/>
          </p:stSnd>
        </p:sndAc>
      </p:transition>
    </mc:Choice>
    <mc:Fallback xmlns="">
      <p:transition spd="slow">
        <p:blinds dir="vert"/>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p:cTn id="7" dur="1000" fill="hold"/>
                                        <p:tgtEl>
                                          <p:spTgt spid="62"/>
                                        </p:tgtEl>
                                        <p:attrNameLst>
                                          <p:attrName>ppt_w</p:attrName>
                                        </p:attrNameLst>
                                      </p:cBhvr>
                                      <p:tavLst>
                                        <p:tav tm="0">
                                          <p:val>
                                            <p:fltVal val="0"/>
                                          </p:val>
                                        </p:tav>
                                        <p:tav tm="100000">
                                          <p:val>
                                            <p:strVal val="#ppt_w"/>
                                          </p:val>
                                        </p:tav>
                                      </p:tavLst>
                                    </p:anim>
                                    <p:anim calcmode="lin" valueType="num">
                                      <p:cBhvr>
                                        <p:cTn id="8" dur="1000" fill="hold"/>
                                        <p:tgtEl>
                                          <p:spTgt spid="62"/>
                                        </p:tgtEl>
                                        <p:attrNameLst>
                                          <p:attrName>ppt_h</p:attrName>
                                        </p:attrNameLst>
                                      </p:cBhvr>
                                      <p:tavLst>
                                        <p:tav tm="0">
                                          <p:val>
                                            <p:fltVal val="0"/>
                                          </p:val>
                                        </p:tav>
                                        <p:tav tm="100000">
                                          <p:val>
                                            <p:strVal val="#ppt_h"/>
                                          </p:val>
                                        </p:tav>
                                      </p:tavLst>
                                    </p:anim>
                                    <p:anim calcmode="lin" valueType="num">
                                      <p:cBhvr>
                                        <p:cTn id="9" dur="1000" fill="hold"/>
                                        <p:tgtEl>
                                          <p:spTgt spid="62"/>
                                        </p:tgtEl>
                                        <p:attrNameLst>
                                          <p:attrName>style.rotation</p:attrName>
                                        </p:attrNameLst>
                                      </p:cBhvr>
                                      <p:tavLst>
                                        <p:tav tm="0">
                                          <p:val>
                                            <p:fltVal val="90"/>
                                          </p:val>
                                        </p:tav>
                                        <p:tav tm="100000">
                                          <p:val>
                                            <p:fltVal val="0"/>
                                          </p:val>
                                        </p:tav>
                                      </p:tavLst>
                                    </p:anim>
                                    <p:animEffect transition="in" filter="fade">
                                      <p:cBhvr>
                                        <p:cTn id="10" dur="1000"/>
                                        <p:tgtEl>
                                          <p:spTgt spid="6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72"/>
                                        </p:tgtEl>
                                        <p:attrNameLst>
                                          <p:attrName>style.visibility</p:attrName>
                                        </p:attrNameLst>
                                      </p:cBhvr>
                                      <p:to>
                                        <p:strVal val="visible"/>
                                      </p:to>
                                    </p:set>
                                    <p:animEffect transition="in" filter="wipe(up)">
                                      <p:cBhvr>
                                        <p:cTn id="13" dur="1000"/>
                                        <p:tgtEl>
                                          <p:spTgt spid="7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77"/>
                                        </p:tgtEl>
                                        <p:attrNameLst>
                                          <p:attrName>style.visibility</p:attrName>
                                        </p:attrNameLst>
                                      </p:cBhvr>
                                      <p:to>
                                        <p:strVal val="visible"/>
                                      </p:to>
                                    </p:set>
                                    <p:animEffect transition="in" filter="barn(inVertical)">
                                      <p:cBhvr>
                                        <p:cTn id="16" dur="1000"/>
                                        <p:tgtEl>
                                          <p:spTgt spid="77"/>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76"/>
                                        </p:tgtEl>
                                        <p:attrNameLst>
                                          <p:attrName>style.visibility</p:attrName>
                                        </p:attrNameLst>
                                      </p:cBhvr>
                                      <p:to>
                                        <p:strVal val="visible"/>
                                      </p:to>
                                    </p:set>
                                    <p:animEffect transition="in" filter="wipe(down)">
                                      <p:cBhvr>
                                        <p:cTn id="19" dur="1000"/>
                                        <p:tgtEl>
                                          <p:spTgt spid="76"/>
                                        </p:tgtEl>
                                      </p:cBhvr>
                                    </p:animEffect>
                                  </p:childTnLst>
                                </p:cTn>
                              </p:par>
                              <p:par>
                                <p:cTn id="20" presetID="2" presetClass="entr" presetSubtype="1" fill="hold" nodeType="withEffect">
                                  <p:stCondLst>
                                    <p:cond delay="1900"/>
                                  </p:stCondLst>
                                  <p:childTnLst>
                                    <p:set>
                                      <p:cBhvr>
                                        <p:cTn id="21" dur="1" fill="hold">
                                          <p:stCondLst>
                                            <p:cond delay="0"/>
                                          </p:stCondLst>
                                        </p:cTn>
                                        <p:tgtEl>
                                          <p:spTgt spid="38"/>
                                        </p:tgtEl>
                                        <p:attrNameLst>
                                          <p:attrName>style.visibility</p:attrName>
                                        </p:attrNameLst>
                                      </p:cBhvr>
                                      <p:to>
                                        <p:strVal val="visible"/>
                                      </p:to>
                                    </p:set>
                                    <p:anim calcmode="lin" valueType="num">
                                      <p:cBhvr additive="base">
                                        <p:cTn id="22" dur="500" fill="hold"/>
                                        <p:tgtEl>
                                          <p:spTgt spid="38"/>
                                        </p:tgtEl>
                                        <p:attrNameLst>
                                          <p:attrName>ppt_x</p:attrName>
                                        </p:attrNameLst>
                                      </p:cBhvr>
                                      <p:tavLst>
                                        <p:tav tm="0">
                                          <p:val>
                                            <p:strVal val="#ppt_x"/>
                                          </p:val>
                                        </p:tav>
                                        <p:tav tm="100000">
                                          <p:val>
                                            <p:strVal val="#ppt_x"/>
                                          </p:val>
                                        </p:tav>
                                      </p:tavLst>
                                    </p:anim>
                                    <p:anim calcmode="lin" valueType="num">
                                      <p:cBhvr additive="base">
                                        <p:cTn id="23" dur="500" fill="hold"/>
                                        <p:tgtEl>
                                          <p:spTgt spid="38"/>
                                        </p:tgtEl>
                                        <p:attrNameLst>
                                          <p:attrName>ppt_y</p:attrName>
                                        </p:attrNameLst>
                                      </p:cBhvr>
                                      <p:tavLst>
                                        <p:tav tm="0">
                                          <p:val>
                                            <p:strVal val="0-#ppt_h/2"/>
                                          </p:val>
                                        </p:tav>
                                        <p:tav tm="100000">
                                          <p:val>
                                            <p:strVal val="#ppt_y"/>
                                          </p:val>
                                        </p:tav>
                                      </p:tavLst>
                                    </p:anim>
                                  </p:childTnLst>
                                </p:cTn>
                              </p:par>
                              <p:par>
                                <p:cTn id="24" presetID="2" presetClass="entr" presetSubtype="1" fill="hold" nodeType="withEffect">
                                  <p:stCondLst>
                                    <p:cond delay="2300"/>
                                  </p:stCondLst>
                                  <p:childTnLst>
                                    <p:set>
                                      <p:cBhvr>
                                        <p:cTn id="25" dur="1" fill="hold">
                                          <p:stCondLst>
                                            <p:cond delay="0"/>
                                          </p:stCondLst>
                                        </p:cTn>
                                        <p:tgtEl>
                                          <p:spTgt spid="4"/>
                                        </p:tgtEl>
                                        <p:attrNameLst>
                                          <p:attrName>style.visibility</p:attrName>
                                        </p:attrNameLst>
                                      </p:cBhvr>
                                      <p:to>
                                        <p:strVal val="visible"/>
                                      </p:to>
                                    </p:set>
                                    <p:anim calcmode="lin" valueType="num">
                                      <p:cBhvr additive="base">
                                        <p:cTn id="26" dur="500" fill="hold"/>
                                        <p:tgtEl>
                                          <p:spTgt spid="4"/>
                                        </p:tgtEl>
                                        <p:attrNameLst>
                                          <p:attrName>ppt_x</p:attrName>
                                        </p:attrNameLst>
                                      </p:cBhvr>
                                      <p:tavLst>
                                        <p:tav tm="0">
                                          <p:val>
                                            <p:strVal val="#ppt_x"/>
                                          </p:val>
                                        </p:tav>
                                        <p:tav tm="100000">
                                          <p:val>
                                            <p:strVal val="#ppt_x"/>
                                          </p:val>
                                        </p:tav>
                                      </p:tavLst>
                                    </p:anim>
                                    <p:anim calcmode="lin" valueType="num">
                                      <p:cBhvr additive="base">
                                        <p:cTn id="27" dur="500" fill="hold"/>
                                        <p:tgtEl>
                                          <p:spTgt spid="4"/>
                                        </p:tgtEl>
                                        <p:attrNameLst>
                                          <p:attrName>ppt_y</p:attrName>
                                        </p:attrNameLst>
                                      </p:cBhvr>
                                      <p:tavLst>
                                        <p:tav tm="0">
                                          <p:val>
                                            <p:strVal val="0-#ppt_h/2"/>
                                          </p:val>
                                        </p:tav>
                                        <p:tav tm="100000">
                                          <p:val>
                                            <p:strVal val="#ppt_y"/>
                                          </p:val>
                                        </p:tav>
                                      </p:tavLst>
                                    </p:anim>
                                  </p:childTnLst>
                                </p:cTn>
                              </p:par>
                              <p:par>
                                <p:cTn id="28" presetID="2" presetClass="entr" presetSubtype="1" fill="hold" nodeType="withEffect">
                                  <p:stCondLst>
                                    <p:cond delay="2700"/>
                                  </p:stCondLst>
                                  <p:childTnLst>
                                    <p:set>
                                      <p:cBhvr>
                                        <p:cTn id="29" dur="1" fill="hold">
                                          <p:stCondLst>
                                            <p:cond delay="0"/>
                                          </p:stCondLst>
                                        </p:cTn>
                                        <p:tgtEl>
                                          <p:spTgt spid="5"/>
                                        </p:tgtEl>
                                        <p:attrNameLst>
                                          <p:attrName>style.visibility</p:attrName>
                                        </p:attrNameLst>
                                      </p:cBhvr>
                                      <p:to>
                                        <p:strVal val="visible"/>
                                      </p:to>
                                    </p:set>
                                    <p:anim calcmode="lin" valueType="num">
                                      <p:cBhvr additive="base">
                                        <p:cTn id="30" dur="500" fill="hold"/>
                                        <p:tgtEl>
                                          <p:spTgt spid="5"/>
                                        </p:tgtEl>
                                        <p:attrNameLst>
                                          <p:attrName>ppt_x</p:attrName>
                                        </p:attrNameLst>
                                      </p:cBhvr>
                                      <p:tavLst>
                                        <p:tav tm="0">
                                          <p:val>
                                            <p:strVal val="#ppt_x"/>
                                          </p:val>
                                        </p:tav>
                                        <p:tav tm="100000">
                                          <p:val>
                                            <p:strVal val="#ppt_x"/>
                                          </p:val>
                                        </p:tav>
                                      </p:tavLst>
                                    </p:anim>
                                    <p:anim calcmode="lin" valueType="num">
                                      <p:cBhvr additive="base">
                                        <p:cTn id="31" dur="500" fill="hold"/>
                                        <p:tgtEl>
                                          <p:spTgt spid="5"/>
                                        </p:tgtEl>
                                        <p:attrNameLst>
                                          <p:attrName>ppt_y</p:attrName>
                                        </p:attrNameLst>
                                      </p:cBhvr>
                                      <p:tavLst>
                                        <p:tav tm="0">
                                          <p:val>
                                            <p:strVal val="0-#ppt_h/2"/>
                                          </p:val>
                                        </p:tav>
                                        <p:tav tm="100000">
                                          <p:val>
                                            <p:strVal val="#ppt_y"/>
                                          </p:val>
                                        </p:tav>
                                      </p:tavLst>
                                    </p:anim>
                                  </p:childTnLst>
                                </p:cTn>
                              </p:par>
                              <p:par>
                                <p:cTn id="32" presetID="2" presetClass="entr" presetSubtype="1" fill="hold" nodeType="withEffect">
                                  <p:stCondLst>
                                    <p:cond delay="3200"/>
                                  </p:stCondLst>
                                  <p:childTnLst>
                                    <p:set>
                                      <p:cBhvr>
                                        <p:cTn id="33" dur="1" fill="hold">
                                          <p:stCondLst>
                                            <p:cond delay="0"/>
                                          </p:stCondLst>
                                        </p:cTn>
                                        <p:tgtEl>
                                          <p:spTgt spid="7"/>
                                        </p:tgtEl>
                                        <p:attrNameLst>
                                          <p:attrName>style.visibility</p:attrName>
                                        </p:attrNameLst>
                                      </p:cBhvr>
                                      <p:to>
                                        <p:strVal val="visible"/>
                                      </p:to>
                                    </p:set>
                                    <p:anim calcmode="lin" valueType="num">
                                      <p:cBhvr additive="base">
                                        <p:cTn id="34" dur="500" fill="hold"/>
                                        <p:tgtEl>
                                          <p:spTgt spid="7"/>
                                        </p:tgtEl>
                                        <p:attrNameLst>
                                          <p:attrName>ppt_x</p:attrName>
                                        </p:attrNameLst>
                                      </p:cBhvr>
                                      <p:tavLst>
                                        <p:tav tm="0">
                                          <p:val>
                                            <p:strVal val="#ppt_x"/>
                                          </p:val>
                                        </p:tav>
                                        <p:tav tm="100000">
                                          <p:val>
                                            <p:strVal val="#ppt_x"/>
                                          </p:val>
                                        </p:tav>
                                      </p:tavLst>
                                    </p:anim>
                                    <p:anim calcmode="lin" valueType="num">
                                      <p:cBhvr additive="base">
                                        <p:cTn id="35" dur="500" fill="hold"/>
                                        <p:tgtEl>
                                          <p:spTgt spid="7"/>
                                        </p:tgtEl>
                                        <p:attrNameLst>
                                          <p:attrName>ppt_y</p:attrName>
                                        </p:attrNameLst>
                                      </p:cBhvr>
                                      <p:tavLst>
                                        <p:tav tm="0">
                                          <p:val>
                                            <p:strVal val="0-#ppt_h/2"/>
                                          </p:val>
                                        </p:tav>
                                        <p:tav tm="100000">
                                          <p:val>
                                            <p:strVal val="#ppt_y"/>
                                          </p:val>
                                        </p:tav>
                                      </p:tavLst>
                                    </p:anim>
                                  </p:childTnLst>
                                </p:cTn>
                              </p:par>
                              <p:par>
                                <p:cTn id="36" presetID="2" presetClass="entr" presetSubtype="2" fill="hold" nodeType="withEffect">
                                  <p:stCondLst>
                                    <p:cond delay="3700"/>
                                  </p:stCondLst>
                                  <p:childTnLst>
                                    <p:set>
                                      <p:cBhvr>
                                        <p:cTn id="37" dur="1" fill="hold">
                                          <p:stCondLst>
                                            <p:cond delay="0"/>
                                          </p:stCondLst>
                                        </p:cTn>
                                        <p:tgtEl>
                                          <p:spTgt spid="39"/>
                                        </p:tgtEl>
                                        <p:attrNameLst>
                                          <p:attrName>style.visibility</p:attrName>
                                        </p:attrNameLst>
                                      </p:cBhvr>
                                      <p:to>
                                        <p:strVal val="visible"/>
                                      </p:to>
                                    </p:set>
                                    <p:anim calcmode="lin" valueType="num">
                                      <p:cBhvr additive="base">
                                        <p:cTn id="38" dur="500" fill="hold"/>
                                        <p:tgtEl>
                                          <p:spTgt spid="39"/>
                                        </p:tgtEl>
                                        <p:attrNameLst>
                                          <p:attrName>ppt_x</p:attrName>
                                        </p:attrNameLst>
                                      </p:cBhvr>
                                      <p:tavLst>
                                        <p:tav tm="0">
                                          <p:val>
                                            <p:strVal val="1+#ppt_w/2"/>
                                          </p:val>
                                        </p:tav>
                                        <p:tav tm="100000">
                                          <p:val>
                                            <p:strVal val="#ppt_x"/>
                                          </p:val>
                                        </p:tav>
                                      </p:tavLst>
                                    </p:anim>
                                    <p:anim calcmode="lin" valueType="num">
                                      <p:cBhvr additive="base">
                                        <p:cTn id="39" dur="500" fill="hold"/>
                                        <p:tgtEl>
                                          <p:spTgt spid="39"/>
                                        </p:tgtEl>
                                        <p:attrNameLst>
                                          <p:attrName>ppt_y</p:attrName>
                                        </p:attrNameLst>
                                      </p:cBhvr>
                                      <p:tavLst>
                                        <p:tav tm="0">
                                          <p:val>
                                            <p:strVal val="#ppt_y"/>
                                          </p:val>
                                        </p:tav>
                                        <p:tav tm="100000">
                                          <p:val>
                                            <p:strVal val="#ppt_y"/>
                                          </p:val>
                                        </p:tav>
                                      </p:tavLst>
                                    </p:anim>
                                  </p:childTnLst>
                                </p:cTn>
                              </p:par>
                              <p:par>
                                <p:cTn id="40" presetID="2" presetClass="entr" presetSubtype="4" fill="hold" nodeType="withEffect">
                                  <p:stCondLst>
                                    <p:cond delay="4200"/>
                                  </p:stCondLst>
                                  <p:childTnLst>
                                    <p:set>
                                      <p:cBhvr>
                                        <p:cTn id="41" dur="1" fill="hold">
                                          <p:stCondLst>
                                            <p:cond delay="0"/>
                                          </p:stCondLst>
                                        </p:cTn>
                                        <p:tgtEl>
                                          <p:spTgt spid="2"/>
                                        </p:tgtEl>
                                        <p:attrNameLst>
                                          <p:attrName>style.visibility</p:attrName>
                                        </p:attrNameLst>
                                      </p:cBhvr>
                                      <p:to>
                                        <p:strVal val="visible"/>
                                      </p:to>
                                    </p:set>
                                    <p:anim calcmode="lin" valueType="num">
                                      <p:cBhvr additive="base">
                                        <p:cTn id="42" dur="500" fill="hold"/>
                                        <p:tgtEl>
                                          <p:spTgt spid="2"/>
                                        </p:tgtEl>
                                        <p:attrNameLst>
                                          <p:attrName>ppt_x</p:attrName>
                                        </p:attrNameLst>
                                      </p:cBhvr>
                                      <p:tavLst>
                                        <p:tav tm="0">
                                          <p:val>
                                            <p:strVal val="#ppt_x"/>
                                          </p:val>
                                        </p:tav>
                                        <p:tav tm="100000">
                                          <p:val>
                                            <p:strVal val="#ppt_x"/>
                                          </p:val>
                                        </p:tav>
                                      </p:tavLst>
                                    </p:anim>
                                    <p:anim calcmode="lin" valueType="num">
                                      <p:cBhvr additive="base">
                                        <p:cTn id="43" dur="500" fill="hold"/>
                                        <p:tgtEl>
                                          <p:spTgt spid="2"/>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4700"/>
                                  </p:stCondLst>
                                  <p:childTnLst>
                                    <p:set>
                                      <p:cBhvr>
                                        <p:cTn id="45" dur="1" fill="hold">
                                          <p:stCondLst>
                                            <p:cond delay="0"/>
                                          </p:stCondLst>
                                        </p:cTn>
                                        <p:tgtEl>
                                          <p:spTgt spid="81"/>
                                        </p:tgtEl>
                                        <p:attrNameLst>
                                          <p:attrName>style.visibility</p:attrName>
                                        </p:attrNameLst>
                                      </p:cBhvr>
                                      <p:to>
                                        <p:strVal val="visible"/>
                                      </p:to>
                                    </p:set>
                                    <p:anim calcmode="lin" valueType="num">
                                      <p:cBhvr additive="base">
                                        <p:cTn id="46" dur="500" fill="hold"/>
                                        <p:tgtEl>
                                          <p:spTgt spid="81"/>
                                        </p:tgtEl>
                                        <p:attrNameLst>
                                          <p:attrName>ppt_x</p:attrName>
                                        </p:attrNameLst>
                                      </p:cBhvr>
                                      <p:tavLst>
                                        <p:tav tm="0">
                                          <p:val>
                                            <p:strVal val="#ppt_x"/>
                                          </p:val>
                                        </p:tav>
                                        <p:tav tm="100000">
                                          <p:val>
                                            <p:strVal val="#ppt_x"/>
                                          </p:val>
                                        </p:tav>
                                      </p:tavLst>
                                    </p:anim>
                                    <p:anim calcmode="lin" valueType="num">
                                      <p:cBhvr additive="base">
                                        <p:cTn id="47" dur="500" fill="hold"/>
                                        <p:tgtEl>
                                          <p:spTgt spid="81"/>
                                        </p:tgtEl>
                                        <p:attrNameLst>
                                          <p:attrName>ppt_y</p:attrName>
                                        </p:attrNameLst>
                                      </p:cBhvr>
                                      <p:tavLst>
                                        <p:tav tm="0">
                                          <p:val>
                                            <p:strVal val="1+#ppt_h/2"/>
                                          </p:val>
                                        </p:tav>
                                        <p:tav tm="100000">
                                          <p:val>
                                            <p:strVal val="#ppt_y"/>
                                          </p:val>
                                        </p:tav>
                                      </p:tavLst>
                                    </p:anim>
                                  </p:childTnLst>
                                </p:cTn>
                              </p:par>
                              <p:par>
                                <p:cTn id="48" presetID="2" presetClass="entr" presetSubtype="8" fill="hold" nodeType="withEffect">
                                  <p:stCondLst>
                                    <p:cond delay="5200"/>
                                  </p:stCondLst>
                                  <p:childTnLst>
                                    <p:set>
                                      <p:cBhvr>
                                        <p:cTn id="49" dur="1" fill="hold">
                                          <p:stCondLst>
                                            <p:cond delay="0"/>
                                          </p:stCondLst>
                                        </p:cTn>
                                        <p:tgtEl>
                                          <p:spTgt spid="42"/>
                                        </p:tgtEl>
                                        <p:attrNameLst>
                                          <p:attrName>style.visibility</p:attrName>
                                        </p:attrNameLst>
                                      </p:cBhvr>
                                      <p:to>
                                        <p:strVal val="visible"/>
                                      </p:to>
                                    </p:set>
                                    <p:anim calcmode="lin" valueType="num">
                                      <p:cBhvr additive="base">
                                        <p:cTn id="50" dur="500" fill="hold"/>
                                        <p:tgtEl>
                                          <p:spTgt spid="42"/>
                                        </p:tgtEl>
                                        <p:attrNameLst>
                                          <p:attrName>ppt_x</p:attrName>
                                        </p:attrNameLst>
                                      </p:cBhvr>
                                      <p:tavLst>
                                        <p:tav tm="0">
                                          <p:val>
                                            <p:strVal val="0-#ppt_w/2"/>
                                          </p:val>
                                        </p:tav>
                                        <p:tav tm="100000">
                                          <p:val>
                                            <p:strVal val="#ppt_x"/>
                                          </p:val>
                                        </p:tav>
                                      </p:tavLst>
                                    </p:anim>
                                    <p:anim calcmode="lin" valueType="num">
                                      <p:cBhvr additive="base">
                                        <p:cTn id="51" dur="500" fill="hold"/>
                                        <p:tgtEl>
                                          <p:spTgt spid="42"/>
                                        </p:tgtEl>
                                        <p:attrNameLst>
                                          <p:attrName>ppt_y</p:attrName>
                                        </p:attrNameLst>
                                      </p:cBhvr>
                                      <p:tavLst>
                                        <p:tav tm="0">
                                          <p:val>
                                            <p:strVal val="#ppt_y"/>
                                          </p:val>
                                        </p:tav>
                                        <p:tav tm="100000">
                                          <p:val>
                                            <p:strVal val="#ppt_y"/>
                                          </p:val>
                                        </p:tav>
                                      </p:tavLst>
                                    </p:anim>
                                  </p:childTnLst>
                                </p:cTn>
                              </p:par>
                              <p:par>
                                <p:cTn id="52" presetID="2" presetClass="entr" presetSubtype="4" fill="hold" nodeType="withEffect">
                                  <p:stCondLst>
                                    <p:cond delay="5700"/>
                                  </p:stCondLst>
                                  <p:childTnLst>
                                    <p:set>
                                      <p:cBhvr>
                                        <p:cTn id="53" dur="1" fill="hold">
                                          <p:stCondLst>
                                            <p:cond delay="0"/>
                                          </p:stCondLst>
                                        </p:cTn>
                                        <p:tgtEl>
                                          <p:spTgt spid="31"/>
                                        </p:tgtEl>
                                        <p:attrNameLst>
                                          <p:attrName>style.visibility</p:attrName>
                                        </p:attrNameLst>
                                      </p:cBhvr>
                                      <p:to>
                                        <p:strVal val="visible"/>
                                      </p:to>
                                    </p:set>
                                    <p:anim calcmode="lin" valueType="num">
                                      <p:cBhvr additive="base">
                                        <p:cTn id="54" dur="500" fill="hold"/>
                                        <p:tgtEl>
                                          <p:spTgt spid="31"/>
                                        </p:tgtEl>
                                        <p:attrNameLst>
                                          <p:attrName>ppt_x</p:attrName>
                                        </p:attrNameLst>
                                      </p:cBhvr>
                                      <p:tavLst>
                                        <p:tav tm="0">
                                          <p:val>
                                            <p:strVal val="#ppt_x"/>
                                          </p:val>
                                        </p:tav>
                                        <p:tav tm="100000">
                                          <p:val>
                                            <p:strVal val="#ppt_x"/>
                                          </p:val>
                                        </p:tav>
                                      </p:tavLst>
                                    </p:anim>
                                    <p:anim calcmode="lin" valueType="num">
                                      <p:cBhvr additive="base">
                                        <p:cTn id="55" dur="500" fill="hold"/>
                                        <p:tgtEl>
                                          <p:spTgt spid="31"/>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6200"/>
                                  </p:stCondLst>
                                  <p:childTnLst>
                                    <p:set>
                                      <p:cBhvr>
                                        <p:cTn id="57" dur="1" fill="hold">
                                          <p:stCondLst>
                                            <p:cond delay="0"/>
                                          </p:stCondLst>
                                        </p:cTn>
                                        <p:tgtEl>
                                          <p:spTgt spid="83"/>
                                        </p:tgtEl>
                                        <p:attrNameLst>
                                          <p:attrName>style.visibility</p:attrName>
                                        </p:attrNameLst>
                                      </p:cBhvr>
                                      <p:to>
                                        <p:strVal val="visible"/>
                                      </p:to>
                                    </p:set>
                                    <p:anim calcmode="lin" valueType="num">
                                      <p:cBhvr additive="base">
                                        <p:cTn id="58" dur="500" fill="hold"/>
                                        <p:tgtEl>
                                          <p:spTgt spid="83"/>
                                        </p:tgtEl>
                                        <p:attrNameLst>
                                          <p:attrName>ppt_x</p:attrName>
                                        </p:attrNameLst>
                                      </p:cBhvr>
                                      <p:tavLst>
                                        <p:tav tm="0">
                                          <p:val>
                                            <p:strVal val="#ppt_x"/>
                                          </p:val>
                                        </p:tav>
                                        <p:tav tm="100000">
                                          <p:val>
                                            <p:strVal val="#ppt_x"/>
                                          </p:val>
                                        </p:tav>
                                      </p:tavLst>
                                    </p:anim>
                                    <p:anim calcmode="lin" valueType="num">
                                      <p:cBhvr additive="base">
                                        <p:cTn id="59" dur="500" fill="hold"/>
                                        <p:tgtEl>
                                          <p:spTgt spid="83"/>
                                        </p:tgtEl>
                                        <p:attrNameLst>
                                          <p:attrName>ppt_y</p:attrName>
                                        </p:attrNameLst>
                                      </p:cBhvr>
                                      <p:tavLst>
                                        <p:tav tm="0">
                                          <p:val>
                                            <p:strVal val="1+#ppt_h/2"/>
                                          </p:val>
                                        </p:tav>
                                        <p:tav tm="100000">
                                          <p:val>
                                            <p:strVal val="#ppt_y"/>
                                          </p:val>
                                        </p:tav>
                                      </p:tavLst>
                                    </p:anim>
                                  </p:childTnLst>
                                </p:cTn>
                              </p:par>
                              <p:par>
                                <p:cTn id="60" presetID="2" presetClass="entr" presetSubtype="2" fill="hold" nodeType="withEffect">
                                  <p:stCondLst>
                                    <p:cond delay="6700"/>
                                  </p:stCondLst>
                                  <p:childTnLst>
                                    <p:set>
                                      <p:cBhvr>
                                        <p:cTn id="61" dur="1" fill="hold">
                                          <p:stCondLst>
                                            <p:cond delay="0"/>
                                          </p:stCondLst>
                                        </p:cTn>
                                        <p:tgtEl>
                                          <p:spTgt spid="45"/>
                                        </p:tgtEl>
                                        <p:attrNameLst>
                                          <p:attrName>style.visibility</p:attrName>
                                        </p:attrNameLst>
                                      </p:cBhvr>
                                      <p:to>
                                        <p:strVal val="visible"/>
                                      </p:to>
                                    </p:set>
                                    <p:anim calcmode="lin" valueType="num">
                                      <p:cBhvr additive="base">
                                        <p:cTn id="62" dur="500" fill="hold"/>
                                        <p:tgtEl>
                                          <p:spTgt spid="45"/>
                                        </p:tgtEl>
                                        <p:attrNameLst>
                                          <p:attrName>ppt_x</p:attrName>
                                        </p:attrNameLst>
                                      </p:cBhvr>
                                      <p:tavLst>
                                        <p:tav tm="0">
                                          <p:val>
                                            <p:strVal val="1+#ppt_w/2"/>
                                          </p:val>
                                        </p:tav>
                                        <p:tav tm="100000">
                                          <p:val>
                                            <p:strVal val="#ppt_x"/>
                                          </p:val>
                                        </p:tav>
                                      </p:tavLst>
                                    </p:anim>
                                    <p:anim calcmode="lin" valueType="num">
                                      <p:cBhvr additive="base">
                                        <p:cTn id="63" dur="500" fill="hold"/>
                                        <p:tgtEl>
                                          <p:spTgt spid="45"/>
                                        </p:tgtEl>
                                        <p:attrNameLst>
                                          <p:attrName>ppt_y</p:attrName>
                                        </p:attrNameLst>
                                      </p:cBhvr>
                                      <p:tavLst>
                                        <p:tav tm="0">
                                          <p:val>
                                            <p:strVal val="#ppt_y"/>
                                          </p:val>
                                        </p:tav>
                                        <p:tav tm="100000">
                                          <p:val>
                                            <p:strVal val="#ppt_y"/>
                                          </p:val>
                                        </p:tav>
                                      </p:tavLst>
                                    </p:anim>
                                  </p:childTnLst>
                                </p:cTn>
                              </p:par>
                              <p:par>
                                <p:cTn id="64" presetID="2" presetClass="entr" presetSubtype="4" fill="hold" nodeType="withEffect">
                                  <p:stCondLst>
                                    <p:cond delay="7200"/>
                                  </p:stCondLst>
                                  <p:childTnLst>
                                    <p:set>
                                      <p:cBhvr>
                                        <p:cTn id="65" dur="1" fill="hold">
                                          <p:stCondLst>
                                            <p:cond delay="0"/>
                                          </p:stCondLst>
                                        </p:cTn>
                                        <p:tgtEl>
                                          <p:spTgt spid="30"/>
                                        </p:tgtEl>
                                        <p:attrNameLst>
                                          <p:attrName>style.visibility</p:attrName>
                                        </p:attrNameLst>
                                      </p:cBhvr>
                                      <p:to>
                                        <p:strVal val="visible"/>
                                      </p:to>
                                    </p:set>
                                    <p:anim calcmode="lin" valueType="num">
                                      <p:cBhvr additive="base">
                                        <p:cTn id="66" dur="500" fill="hold"/>
                                        <p:tgtEl>
                                          <p:spTgt spid="30"/>
                                        </p:tgtEl>
                                        <p:attrNameLst>
                                          <p:attrName>ppt_x</p:attrName>
                                        </p:attrNameLst>
                                      </p:cBhvr>
                                      <p:tavLst>
                                        <p:tav tm="0">
                                          <p:val>
                                            <p:strVal val="#ppt_x"/>
                                          </p:val>
                                        </p:tav>
                                        <p:tav tm="100000">
                                          <p:val>
                                            <p:strVal val="#ppt_x"/>
                                          </p:val>
                                        </p:tav>
                                      </p:tavLst>
                                    </p:anim>
                                    <p:anim calcmode="lin" valueType="num">
                                      <p:cBhvr additive="base">
                                        <p:cTn id="67" dur="500" fill="hold"/>
                                        <p:tgtEl>
                                          <p:spTgt spid="30"/>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7700"/>
                                  </p:stCondLst>
                                  <p:childTnLst>
                                    <p:set>
                                      <p:cBhvr>
                                        <p:cTn id="69" dur="1" fill="hold">
                                          <p:stCondLst>
                                            <p:cond delay="0"/>
                                          </p:stCondLst>
                                        </p:cTn>
                                        <p:tgtEl>
                                          <p:spTgt spid="80"/>
                                        </p:tgtEl>
                                        <p:attrNameLst>
                                          <p:attrName>style.visibility</p:attrName>
                                        </p:attrNameLst>
                                      </p:cBhvr>
                                      <p:to>
                                        <p:strVal val="visible"/>
                                      </p:to>
                                    </p:set>
                                    <p:anim calcmode="lin" valueType="num">
                                      <p:cBhvr additive="base">
                                        <p:cTn id="70" dur="500" fill="hold"/>
                                        <p:tgtEl>
                                          <p:spTgt spid="80"/>
                                        </p:tgtEl>
                                        <p:attrNameLst>
                                          <p:attrName>ppt_x</p:attrName>
                                        </p:attrNameLst>
                                      </p:cBhvr>
                                      <p:tavLst>
                                        <p:tav tm="0">
                                          <p:val>
                                            <p:strVal val="#ppt_x"/>
                                          </p:val>
                                        </p:tav>
                                        <p:tav tm="100000">
                                          <p:val>
                                            <p:strVal val="#ppt_x"/>
                                          </p:val>
                                        </p:tav>
                                      </p:tavLst>
                                    </p:anim>
                                    <p:anim calcmode="lin" valueType="num">
                                      <p:cBhvr additive="base">
                                        <p:cTn id="71" dur="500" fill="hold"/>
                                        <p:tgtEl>
                                          <p:spTgt spid="80"/>
                                        </p:tgtEl>
                                        <p:attrNameLst>
                                          <p:attrName>ppt_y</p:attrName>
                                        </p:attrNameLst>
                                      </p:cBhvr>
                                      <p:tavLst>
                                        <p:tav tm="0">
                                          <p:val>
                                            <p:strVal val="1+#ppt_h/2"/>
                                          </p:val>
                                        </p:tav>
                                        <p:tav tm="100000">
                                          <p:val>
                                            <p:strVal val="#ppt_y"/>
                                          </p:val>
                                        </p:tav>
                                      </p:tavLst>
                                    </p:anim>
                                  </p:childTnLst>
                                </p:cTn>
                              </p:par>
                              <p:par>
                                <p:cTn id="72" presetID="2" presetClass="entr" presetSubtype="8" fill="hold" nodeType="withEffect">
                                  <p:stCondLst>
                                    <p:cond delay="8200"/>
                                  </p:stCondLst>
                                  <p:childTnLst>
                                    <p:set>
                                      <p:cBhvr>
                                        <p:cTn id="73" dur="1" fill="hold">
                                          <p:stCondLst>
                                            <p:cond delay="0"/>
                                          </p:stCondLst>
                                        </p:cTn>
                                        <p:tgtEl>
                                          <p:spTgt spid="48"/>
                                        </p:tgtEl>
                                        <p:attrNameLst>
                                          <p:attrName>style.visibility</p:attrName>
                                        </p:attrNameLst>
                                      </p:cBhvr>
                                      <p:to>
                                        <p:strVal val="visible"/>
                                      </p:to>
                                    </p:set>
                                    <p:anim calcmode="lin" valueType="num">
                                      <p:cBhvr additive="base">
                                        <p:cTn id="74" dur="500" fill="hold"/>
                                        <p:tgtEl>
                                          <p:spTgt spid="48"/>
                                        </p:tgtEl>
                                        <p:attrNameLst>
                                          <p:attrName>ppt_x</p:attrName>
                                        </p:attrNameLst>
                                      </p:cBhvr>
                                      <p:tavLst>
                                        <p:tav tm="0">
                                          <p:val>
                                            <p:strVal val="0-#ppt_w/2"/>
                                          </p:val>
                                        </p:tav>
                                        <p:tav tm="100000">
                                          <p:val>
                                            <p:strVal val="#ppt_x"/>
                                          </p:val>
                                        </p:tav>
                                      </p:tavLst>
                                    </p:anim>
                                    <p:anim calcmode="lin" valueType="num">
                                      <p:cBhvr additive="base">
                                        <p:cTn id="75" dur="500" fill="hold"/>
                                        <p:tgtEl>
                                          <p:spTgt spid="48"/>
                                        </p:tgtEl>
                                        <p:attrNameLst>
                                          <p:attrName>ppt_y</p:attrName>
                                        </p:attrNameLst>
                                      </p:cBhvr>
                                      <p:tavLst>
                                        <p:tav tm="0">
                                          <p:val>
                                            <p:strVal val="#ppt_y"/>
                                          </p:val>
                                        </p:tav>
                                        <p:tav tm="100000">
                                          <p:val>
                                            <p:strVal val="#ppt_y"/>
                                          </p:val>
                                        </p:tav>
                                      </p:tavLst>
                                    </p:anim>
                                  </p:childTnLst>
                                </p:cTn>
                              </p:par>
                              <p:par>
                                <p:cTn id="76" presetID="2" presetClass="entr" presetSubtype="4" fill="hold" nodeType="withEffect">
                                  <p:stCondLst>
                                    <p:cond delay="8700"/>
                                  </p:stCondLst>
                                  <p:childTnLst>
                                    <p:set>
                                      <p:cBhvr>
                                        <p:cTn id="77" dur="1" fill="hold">
                                          <p:stCondLst>
                                            <p:cond delay="0"/>
                                          </p:stCondLst>
                                        </p:cTn>
                                        <p:tgtEl>
                                          <p:spTgt spid="32"/>
                                        </p:tgtEl>
                                        <p:attrNameLst>
                                          <p:attrName>style.visibility</p:attrName>
                                        </p:attrNameLst>
                                      </p:cBhvr>
                                      <p:to>
                                        <p:strVal val="visible"/>
                                      </p:to>
                                    </p:set>
                                    <p:anim calcmode="lin" valueType="num">
                                      <p:cBhvr additive="base">
                                        <p:cTn id="78" dur="500" fill="hold"/>
                                        <p:tgtEl>
                                          <p:spTgt spid="32"/>
                                        </p:tgtEl>
                                        <p:attrNameLst>
                                          <p:attrName>ppt_x</p:attrName>
                                        </p:attrNameLst>
                                      </p:cBhvr>
                                      <p:tavLst>
                                        <p:tav tm="0">
                                          <p:val>
                                            <p:strVal val="#ppt_x"/>
                                          </p:val>
                                        </p:tav>
                                        <p:tav tm="100000">
                                          <p:val>
                                            <p:strVal val="#ppt_x"/>
                                          </p:val>
                                        </p:tav>
                                      </p:tavLst>
                                    </p:anim>
                                    <p:anim calcmode="lin" valueType="num">
                                      <p:cBhvr additive="base">
                                        <p:cTn id="79" dur="500" fill="hold"/>
                                        <p:tgtEl>
                                          <p:spTgt spid="32"/>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9200"/>
                                  </p:stCondLst>
                                  <p:childTnLst>
                                    <p:set>
                                      <p:cBhvr>
                                        <p:cTn id="81" dur="1" fill="hold">
                                          <p:stCondLst>
                                            <p:cond delay="0"/>
                                          </p:stCondLst>
                                        </p:cTn>
                                        <p:tgtEl>
                                          <p:spTgt spid="82"/>
                                        </p:tgtEl>
                                        <p:attrNameLst>
                                          <p:attrName>style.visibility</p:attrName>
                                        </p:attrNameLst>
                                      </p:cBhvr>
                                      <p:to>
                                        <p:strVal val="visible"/>
                                      </p:to>
                                    </p:set>
                                    <p:anim calcmode="lin" valueType="num">
                                      <p:cBhvr additive="base">
                                        <p:cTn id="82" dur="500" fill="hold"/>
                                        <p:tgtEl>
                                          <p:spTgt spid="82"/>
                                        </p:tgtEl>
                                        <p:attrNameLst>
                                          <p:attrName>ppt_x</p:attrName>
                                        </p:attrNameLst>
                                      </p:cBhvr>
                                      <p:tavLst>
                                        <p:tav tm="0">
                                          <p:val>
                                            <p:strVal val="#ppt_x"/>
                                          </p:val>
                                        </p:tav>
                                        <p:tav tm="100000">
                                          <p:val>
                                            <p:strVal val="#ppt_x"/>
                                          </p:val>
                                        </p:tav>
                                      </p:tavLst>
                                    </p:anim>
                                    <p:anim calcmode="lin" valueType="num">
                                      <p:cBhvr additive="base">
                                        <p:cTn id="83" dur="500" fill="hold"/>
                                        <p:tgtEl>
                                          <p:spTgt spid="8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p:bldP spid="76" grpId="0"/>
      <p:bldP spid="80" grpId="0"/>
      <p:bldP spid="81" grpId="0"/>
      <p:bldP spid="82" grpId="0"/>
      <p:bldP spid="83"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8" name="Group 217"/>
          <p:cNvGrpSpPr>
            <a:grpSpLocks noChangeAspect="1"/>
          </p:cNvGrpSpPr>
          <p:nvPr/>
        </p:nvGrpSpPr>
        <p:grpSpPr>
          <a:xfrm>
            <a:off x="3075866" y="2834469"/>
            <a:ext cx="816759" cy="799222"/>
            <a:chOff x="3637654" y="4163835"/>
            <a:chExt cx="1156638" cy="1318768"/>
          </a:xfrm>
        </p:grpSpPr>
        <p:grpSp>
          <p:nvGrpSpPr>
            <p:cNvPr id="219" name="Group 218"/>
            <p:cNvGrpSpPr/>
            <p:nvPr/>
          </p:nvGrpSpPr>
          <p:grpSpPr>
            <a:xfrm>
              <a:off x="3637654" y="4163835"/>
              <a:ext cx="1156638" cy="1318768"/>
              <a:chOff x="3637654" y="4163835"/>
              <a:chExt cx="1156638" cy="1318768"/>
            </a:xfrm>
          </p:grpSpPr>
          <p:sp>
            <p:nvSpPr>
              <p:cNvPr id="223" name="Freeform 69"/>
              <p:cNvSpPr/>
              <p:nvPr/>
            </p:nvSpPr>
            <p:spPr bwMode="auto">
              <a:xfrm rot="5400000">
                <a:off x="3884444" y="4572755"/>
                <a:ext cx="1318767" cy="500929"/>
              </a:xfrm>
              <a:custGeom>
                <a:avLst/>
                <a:gdLst>
                  <a:gd name="T0" fmla="*/ 465 w 933"/>
                  <a:gd name="T1" fmla="*/ 356 h 356"/>
                  <a:gd name="T2" fmla="*/ 0 w 933"/>
                  <a:gd name="T3" fmla="*/ 178 h 356"/>
                  <a:gd name="T4" fmla="*/ 465 w 933"/>
                  <a:gd name="T5" fmla="*/ 0 h 356"/>
                  <a:gd name="T6" fmla="*/ 933 w 933"/>
                  <a:gd name="T7" fmla="*/ 178 h 356"/>
                  <a:gd name="T8" fmla="*/ 465 w 933"/>
                  <a:gd name="T9" fmla="*/ 356 h 356"/>
                </a:gdLst>
                <a:ahLst/>
                <a:cxnLst>
                  <a:cxn ang="0">
                    <a:pos x="T0" y="T1"/>
                  </a:cxn>
                  <a:cxn ang="0">
                    <a:pos x="T2" y="T3"/>
                  </a:cxn>
                  <a:cxn ang="0">
                    <a:pos x="T4" y="T5"/>
                  </a:cxn>
                  <a:cxn ang="0">
                    <a:pos x="T6" y="T7"/>
                  </a:cxn>
                  <a:cxn ang="0">
                    <a:pos x="T8" y="T9"/>
                  </a:cxn>
                </a:cxnLst>
                <a:rect l="0" t="0" r="r" b="b"/>
                <a:pathLst>
                  <a:path w="933" h="356">
                    <a:moveTo>
                      <a:pt x="465" y="356"/>
                    </a:moveTo>
                    <a:lnTo>
                      <a:pt x="0" y="178"/>
                    </a:lnTo>
                    <a:lnTo>
                      <a:pt x="465" y="0"/>
                    </a:lnTo>
                    <a:lnTo>
                      <a:pt x="933" y="178"/>
                    </a:lnTo>
                    <a:lnTo>
                      <a:pt x="465" y="356"/>
                    </a:lnTo>
                    <a:close/>
                  </a:path>
                </a:pathLst>
              </a:custGeom>
              <a:solidFill>
                <a:schemeClr val="bg1">
                  <a:lumMod val="75000"/>
                </a:schemeClr>
              </a:solidFill>
              <a:ln>
                <a:noFill/>
              </a:ln>
            </p:spPr>
            <p:txBody>
              <a:bodyPr vert="horz" wrap="square" lIns="68580" tIns="34290" rIns="68580" bIns="34290" numCol="1" anchor="t" anchorCtr="0" compatLnSpc="1"/>
              <a:lstStyle/>
              <a:p>
                <a:endParaRPr lang="id-ID" sz="1350"/>
              </a:p>
            </p:txBody>
          </p:sp>
          <p:sp>
            <p:nvSpPr>
              <p:cNvPr id="224" name="Freeform 70"/>
              <p:cNvSpPr/>
              <p:nvPr/>
            </p:nvSpPr>
            <p:spPr bwMode="auto">
              <a:xfrm rot="5400000">
                <a:off x="3762110" y="4039380"/>
                <a:ext cx="657263" cy="906174"/>
              </a:xfrm>
              <a:custGeom>
                <a:avLst/>
                <a:gdLst>
                  <a:gd name="T0" fmla="*/ 465 w 465"/>
                  <a:gd name="T1" fmla="*/ 178 h 644"/>
                  <a:gd name="T2" fmla="*/ 0 w 465"/>
                  <a:gd name="T3" fmla="*/ 0 h 644"/>
                  <a:gd name="T4" fmla="*/ 0 w 465"/>
                  <a:gd name="T5" fmla="*/ 364 h 644"/>
                  <a:gd name="T6" fmla="*/ 465 w 465"/>
                  <a:gd name="T7" fmla="*/ 644 h 644"/>
                  <a:gd name="T8" fmla="*/ 465 w 465"/>
                  <a:gd name="T9" fmla="*/ 178 h 644"/>
                </a:gdLst>
                <a:ahLst/>
                <a:cxnLst>
                  <a:cxn ang="0">
                    <a:pos x="T0" y="T1"/>
                  </a:cxn>
                  <a:cxn ang="0">
                    <a:pos x="T2" y="T3"/>
                  </a:cxn>
                  <a:cxn ang="0">
                    <a:pos x="T4" y="T5"/>
                  </a:cxn>
                  <a:cxn ang="0">
                    <a:pos x="T6" y="T7"/>
                  </a:cxn>
                  <a:cxn ang="0">
                    <a:pos x="T8" y="T9"/>
                  </a:cxn>
                </a:cxnLst>
                <a:rect l="0" t="0" r="r" b="b"/>
                <a:pathLst>
                  <a:path w="465" h="644">
                    <a:moveTo>
                      <a:pt x="465" y="178"/>
                    </a:moveTo>
                    <a:lnTo>
                      <a:pt x="0" y="0"/>
                    </a:lnTo>
                    <a:lnTo>
                      <a:pt x="0" y="364"/>
                    </a:lnTo>
                    <a:lnTo>
                      <a:pt x="465" y="644"/>
                    </a:lnTo>
                    <a:lnTo>
                      <a:pt x="465" y="178"/>
                    </a:lnTo>
                    <a:close/>
                  </a:path>
                </a:pathLst>
              </a:custGeom>
              <a:solidFill>
                <a:schemeClr val="bg2"/>
              </a:solidFill>
              <a:ln>
                <a:noFill/>
              </a:ln>
            </p:spPr>
            <p:txBody>
              <a:bodyPr vert="horz" wrap="square" lIns="68580" tIns="34290" rIns="68580" bIns="34290" numCol="1" anchor="t" anchorCtr="0" compatLnSpc="1"/>
              <a:lstStyle/>
              <a:p>
                <a:endParaRPr lang="id-ID" sz="1350"/>
              </a:p>
            </p:txBody>
          </p:sp>
          <p:sp>
            <p:nvSpPr>
              <p:cNvPr id="225" name="Freeform 71"/>
              <p:cNvSpPr/>
              <p:nvPr/>
            </p:nvSpPr>
            <p:spPr bwMode="auto">
              <a:xfrm rot="5400000">
                <a:off x="3759989" y="4698763"/>
                <a:ext cx="661504" cy="906174"/>
              </a:xfrm>
              <a:custGeom>
                <a:avLst/>
                <a:gdLst>
                  <a:gd name="T0" fmla="*/ 0 w 468"/>
                  <a:gd name="T1" fmla="*/ 178 h 644"/>
                  <a:gd name="T2" fmla="*/ 468 w 468"/>
                  <a:gd name="T3" fmla="*/ 0 h 644"/>
                  <a:gd name="T4" fmla="*/ 468 w 468"/>
                  <a:gd name="T5" fmla="*/ 364 h 644"/>
                  <a:gd name="T6" fmla="*/ 0 w 468"/>
                  <a:gd name="T7" fmla="*/ 644 h 644"/>
                  <a:gd name="T8" fmla="*/ 0 w 468"/>
                  <a:gd name="T9" fmla="*/ 178 h 644"/>
                </a:gdLst>
                <a:ahLst/>
                <a:cxnLst>
                  <a:cxn ang="0">
                    <a:pos x="T0" y="T1"/>
                  </a:cxn>
                  <a:cxn ang="0">
                    <a:pos x="T2" y="T3"/>
                  </a:cxn>
                  <a:cxn ang="0">
                    <a:pos x="T4" y="T5"/>
                  </a:cxn>
                  <a:cxn ang="0">
                    <a:pos x="T6" y="T7"/>
                  </a:cxn>
                  <a:cxn ang="0">
                    <a:pos x="T8" y="T9"/>
                  </a:cxn>
                </a:cxnLst>
                <a:rect l="0" t="0" r="r" b="b"/>
                <a:pathLst>
                  <a:path w="468" h="644">
                    <a:moveTo>
                      <a:pt x="0" y="178"/>
                    </a:moveTo>
                    <a:lnTo>
                      <a:pt x="468" y="0"/>
                    </a:lnTo>
                    <a:lnTo>
                      <a:pt x="468" y="364"/>
                    </a:lnTo>
                    <a:lnTo>
                      <a:pt x="0" y="644"/>
                    </a:lnTo>
                    <a:lnTo>
                      <a:pt x="0" y="178"/>
                    </a:lnTo>
                    <a:close/>
                  </a:path>
                </a:pathLst>
              </a:custGeom>
              <a:solidFill>
                <a:schemeClr val="bg1">
                  <a:lumMod val="85000"/>
                </a:schemeClr>
              </a:solidFill>
              <a:ln>
                <a:noFill/>
              </a:ln>
            </p:spPr>
            <p:txBody>
              <a:bodyPr vert="horz" wrap="square" lIns="68580" tIns="34290" rIns="68580" bIns="34290" numCol="1" anchor="t" anchorCtr="0" compatLnSpc="1"/>
              <a:lstStyle/>
              <a:p>
                <a:endParaRPr lang="id-ID" sz="1350"/>
              </a:p>
            </p:txBody>
          </p:sp>
        </p:grpSp>
        <p:sp>
          <p:nvSpPr>
            <p:cNvPr id="220" name="Freeform 85"/>
            <p:cNvSpPr/>
            <p:nvPr/>
          </p:nvSpPr>
          <p:spPr bwMode="auto">
            <a:xfrm rot="5400000">
              <a:off x="3961262" y="4493249"/>
              <a:ext cx="11308" cy="658524"/>
            </a:xfrm>
            <a:custGeom>
              <a:avLst/>
              <a:gdLst>
                <a:gd name="T0" fmla="*/ 8 w 8"/>
                <a:gd name="T1" fmla="*/ 0 h 468"/>
                <a:gd name="T2" fmla="*/ 0 w 8"/>
                <a:gd name="T3" fmla="*/ 0 h 468"/>
                <a:gd name="T4" fmla="*/ 0 w 8"/>
                <a:gd name="T5" fmla="*/ 467 h 468"/>
                <a:gd name="T6" fmla="*/ 3 w 8"/>
                <a:gd name="T7" fmla="*/ 468 h 468"/>
                <a:gd name="T8" fmla="*/ 8 w 8"/>
                <a:gd name="T9" fmla="*/ 467 h 468"/>
                <a:gd name="T10" fmla="*/ 8 w 8"/>
                <a:gd name="T11" fmla="*/ 0 h 468"/>
              </a:gdLst>
              <a:ahLst/>
              <a:cxnLst>
                <a:cxn ang="0">
                  <a:pos x="T0" y="T1"/>
                </a:cxn>
                <a:cxn ang="0">
                  <a:pos x="T2" y="T3"/>
                </a:cxn>
                <a:cxn ang="0">
                  <a:pos x="T4" y="T5"/>
                </a:cxn>
                <a:cxn ang="0">
                  <a:pos x="T6" y="T7"/>
                </a:cxn>
                <a:cxn ang="0">
                  <a:pos x="T8" y="T9"/>
                </a:cxn>
                <a:cxn ang="0">
                  <a:pos x="T10" y="T11"/>
                </a:cxn>
              </a:cxnLst>
              <a:rect l="0" t="0" r="r" b="b"/>
              <a:pathLst>
                <a:path w="8" h="468">
                  <a:moveTo>
                    <a:pt x="8" y="0"/>
                  </a:moveTo>
                  <a:lnTo>
                    <a:pt x="0" y="0"/>
                  </a:lnTo>
                  <a:lnTo>
                    <a:pt x="0" y="467"/>
                  </a:lnTo>
                  <a:lnTo>
                    <a:pt x="3" y="468"/>
                  </a:lnTo>
                  <a:lnTo>
                    <a:pt x="8" y="467"/>
                  </a:lnTo>
                  <a:lnTo>
                    <a:pt x="8" y="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221" name="Freeform 92"/>
            <p:cNvSpPr/>
            <p:nvPr/>
          </p:nvSpPr>
          <p:spPr bwMode="auto">
            <a:xfrm rot="5400000">
              <a:off x="3178783" y="4622707"/>
              <a:ext cx="1318767" cy="401025"/>
            </a:xfrm>
            <a:custGeom>
              <a:avLst/>
              <a:gdLst>
                <a:gd name="T0" fmla="*/ 465 w 933"/>
                <a:gd name="T1" fmla="*/ 285 h 285"/>
                <a:gd name="T2" fmla="*/ 0 w 933"/>
                <a:gd name="T3" fmla="*/ 5 h 285"/>
                <a:gd name="T4" fmla="*/ 0 w 933"/>
                <a:gd name="T5" fmla="*/ 0 h 285"/>
                <a:gd name="T6" fmla="*/ 465 w 933"/>
                <a:gd name="T7" fmla="*/ 275 h 285"/>
                <a:gd name="T8" fmla="*/ 933 w 933"/>
                <a:gd name="T9" fmla="*/ 0 h 285"/>
                <a:gd name="T10" fmla="*/ 933 w 933"/>
                <a:gd name="T11" fmla="*/ 5 h 285"/>
                <a:gd name="T12" fmla="*/ 465 w 933"/>
                <a:gd name="T13" fmla="*/ 285 h 285"/>
              </a:gdLst>
              <a:ahLst/>
              <a:cxnLst>
                <a:cxn ang="0">
                  <a:pos x="T0" y="T1"/>
                </a:cxn>
                <a:cxn ang="0">
                  <a:pos x="T2" y="T3"/>
                </a:cxn>
                <a:cxn ang="0">
                  <a:pos x="T4" y="T5"/>
                </a:cxn>
                <a:cxn ang="0">
                  <a:pos x="T6" y="T7"/>
                </a:cxn>
                <a:cxn ang="0">
                  <a:pos x="T8" y="T9"/>
                </a:cxn>
                <a:cxn ang="0">
                  <a:pos x="T10" y="T11"/>
                </a:cxn>
                <a:cxn ang="0">
                  <a:pos x="T12" y="T13"/>
                </a:cxn>
              </a:cxnLst>
              <a:rect l="0" t="0" r="r" b="b"/>
              <a:pathLst>
                <a:path w="933" h="285">
                  <a:moveTo>
                    <a:pt x="465" y="285"/>
                  </a:moveTo>
                  <a:lnTo>
                    <a:pt x="0" y="5"/>
                  </a:lnTo>
                  <a:lnTo>
                    <a:pt x="0" y="0"/>
                  </a:lnTo>
                  <a:lnTo>
                    <a:pt x="465" y="275"/>
                  </a:lnTo>
                  <a:lnTo>
                    <a:pt x="933" y="0"/>
                  </a:lnTo>
                  <a:lnTo>
                    <a:pt x="933" y="5"/>
                  </a:lnTo>
                  <a:lnTo>
                    <a:pt x="465" y="285"/>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222" name="Freeform 93"/>
            <p:cNvSpPr/>
            <p:nvPr/>
          </p:nvSpPr>
          <p:spPr bwMode="auto">
            <a:xfrm rot="5400000">
              <a:off x="3755694" y="4694469"/>
              <a:ext cx="1318767" cy="257500"/>
            </a:xfrm>
            <a:custGeom>
              <a:avLst/>
              <a:gdLst>
                <a:gd name="T0" fmla="*/ 0 w 933"/>
                <a:gd name="T1" fmla="*/ 0 h 183"/>
                <a:gd name="T2" fmla="*/ 462 w 933"/>
                <a:gd name="T3" fmla="*/ 176 h 183"/>
                <a:gd name="T4" fmla="*/ 470 w 933"/>
                <a:gd name="T5" fmla="*/ 176 h 183"/>
                <a:gd name="T6" fmla="*/ 933 w 933"/>
                <a:gd name="T7" fmla="*/ 0 h 183"/>
                <a:gd name="T8" fmla="*/ 933 w 933"/>
                <a:gd name="T9" fmla="*/ 5 h 183"/>
                <a:gd name="T10" fmla="*/ 470 w 933"/>
                <a:gd name="T11" fmla="*/ 183 h 183"/>
                <a:gd name="T12" fmla="*/ 462 w 933"/>
                <a:gd name="T13" fmla="*/ 183 h 183"/>
                <a:gd name="T14" fmla="*/ 0 w 933"/>
                <a:gd name="T15" fmla="*/ 5 h 183"/>
                <a:gd name="T16" fmla="*/ 0 w 933"/>
                <a:gd name="T17"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3" h="183">
                  <a:moveTo>
                    <a:pt x="0" y="0"/>
                  </a:moveTo>
                  <a:lnTo>
                    <a:pt x="462" y="176"/>
                  </a:lnTo>
                  <a:lnTo>
                    <a:pt x="470" y="176"/>
                  </a:lnTo>
                  <a:lnTo>
                    <a:pt x="933" y="0"/>
                  </a:lnTo>
                  <a:lnTo>
                    <a:pt x="933" y="5"/>
                  </a:lnTo>
                  <a:lnTo>
                    <a:pt x="470" y="183"/>
                  </a:lnTo>
                  <a:lnTo>
                    <a:pt x="462" y="183"/>
                  </a:lnTo>
                  <a:lnTo>
                    <a:pt x="0" y="5"/>
                  </a:lnTo>
                  <a:lnTo>
                    <a:pt x="0" y="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grpSp>
      <p:grpSp>
        <p:nvGrpSpPr>
          <p:cNvPr id="210" name="Group 209"/>
          <p:cNvGrpSpPr>
            <a:grpSpLocks noChangeAspect="1"/>
          </p:cNvGrpSpPr>
          <p:nvPr/>
        </p:nvGrpSpPr>
        <p:grpSpPr>
          <a:xfrm>
            <a:off x="8412171" y="2883365"/>
            <a:ext cx="676823" cy="772816"/>
            <a:chOff x="7126293" y="4316235"/>
            <a:chExt cx="1156640" cy="1318768"/>
          </a:xfrm>
        </p:grpSpPr>
        <p:grpSp>
          <p:nvGrpSpPr>
            <p:cNvPr id="211" name="Group 210"/>
            <p:cNvGrpSpPr/>
            <p:nvPr/>
          </p:nvGrpSpPr>
          <p:grpSpPr>
            <a:xfrm>
              <a:off x="7126293" y="4316235"/>
              <a:ext cx="1156639" cy="1318767"/>
              <a:chOff x="6973893" y="4163835"/>
              <a:chExt cx="1156639" cy="1318767"/>
            </a:xfrm>
          </p:grpSpPr>
          <p:sp>
            <p:nvSpPr>
              <p:cNvPr id="215" name="Freeform 75"/>
              <p:cNvSpPr/>
              <p:nvPr/>
            </p:nvSpPr>
            <p:spPr bwMode="auto">
              <a:xfrm rot="5400000">
                <a:off x="6564270" y="4573458"/>
                <a:ext cx="1318767" cy="499521"/>
              </a:xfrm>
              <a:custGeom>
                <a:avLst/>
                <a:gdLst>
                  <a:gd name="T0" fmla="*/ 465 w 933"/>
                  <a:gd name="T1" fmla="*/ 0 h 355"/>
                  <a:gd name="T2" fmla="*/ 0 w 933"/>
                  <a:gd name="T3" fmla="*/ 177 h 355"/>
                  <a:gd name="T4" fmla="*/ 465 w 933"/>
                  <a:gd name="T5" fmla="*/ 355 h 355"/>
                  <a:gd name="T6" fmla="*/ 933 w 933"/>
                  <a:gd name="T7" fmla="*/ 177 h 355"/>
                  <a:gd name="T8" fmla="*/ 465 w 933"/>
                  <a:gd name="T9" fmla="*/ 0 h 355"/>
                </a:gdLst>
                <a:ahLst/>
                <a:cxnLst>
                  <a:cxn ang="0">
                    <a:pos x="T0" y="T1"/>
                  </a:cxn>
                  <a:cxn ang="0">
                    <a:pos x="T2" y="T3"/>
                  </a:cxn>
                  <a:cxn ang="0">
                    <a:pos x="T4" y="T5"/>
                  </a:cxn>
                  <a:cxn ang="0">
                    <a:pos x="T6" y="T7"/>
                  </a:cxn>
                  <a:cxn ang="0">
                    <a:pos x="T8" y="T9"/>
                  </a:cxn>
                </a:cxnLst>
                <a:rect l="0" t="0" r="r" b="b"/>
                <a:pathLst>
                  <a:path w="933" h="355">
                    <a:moveTo>
                      <a:pt x="465" y="0"/>
                    </a:moveTo>
                    <a:lnTo>
                      <a:pt x="0" y="177"/>
                    </a:lnTo>
                    <a:lnTo>
                      <a:pt x="465" y="355"/>
                    </a:lnTo>
                    <a:lnTo>
                      <a:pt x="933" y="177"/>
                    </a:lnTo>
                    <a:lnTo>
                      <a:pt x="465" y="0"/>
                    </a:lnTo>
                    <a:close/>
                  </a:path>
                </a:pathLst>
              </a:custGeom>
              <a:solidFill>
                <a:schemeClr val="bg1">
                  <a:lumMod val="75000"/>
                </a:schemeClr>
              </a:solidFill>
              <a:ln>
                <a:noFill/>
              </a:ln>
            </p:spPr>
            <p:txBody>
              <a:bodyPr vert="horz" wrap="square" lIns="68580" tIns="34290" rIns="68580" bIns="34290" numCol="1" anchor="t" anchorCtr="0" compatLnSpc="1"/>
              <a:lstStyle/>
              <a:p>
                <a:endParaRPr lang="id-ID" sz="1350"/>
              </a:p>
            </p:txBody>
          </p:sp>
          <p:sp>
            <p:nvSpPr>
              <p:cNvPr id="216" name="Freeform 76"/>
              <p:cNvSpPr/>
              <p:nvPr/>
            </p:nvSpPr>
            <p:spPr bwMode="auto">
              <a:xfrm rot="5400000">
                <a:off x="7348813" y="4039380"/>
                <a:ext cx="657263" cy="906174"/>
              </a:xfrm>
              <a:custGeom>
                <a:avLst/>
                <a:gdLst>
                  <a:gd name="T0" fmla="*/ 465 w 465"/>
                  <a:gd name="T1" fmla="*/ 467 h 644"/>
                  <a:gd name="T2" fmla="*/ 0 w 465"/>
                  <a:gd name="T3" fmla="*/ 644 h 644"/>
                  <a:gd name="T4" fmla="*/ 0 w 465"/>
                  <a:gd name="T5" fmla="*/ 280 h 644"/>
                  <a:gd name="T6" fmla="*/ 465 w 465"/>
                  <a:gd name="T7" fmla="*/ 0 h 644"/>
                  <a:gd name="T8" fmla="*/ 465 w 465"/>
                  <a:gd name="T9" fmla="*/ 467 h 644"/>
                </a:gdLst>
                <a:ahLst/>
                <a:cxnLst>
                  <a:cxn ang="0">
                    <a:pos x="T0" y="T1"/>
                  </a:cxn>
                  <a:cxn ang="0">
                    <a:pos x="T2" y="T3"/>
                  </a:cxn>
                  <a:cxn ang="0">
                    <a:pos x="T4" y="T5"/>
                  </a:cxn>
                  <a:cxn ang="0">
                    <a:pos x="T6" y="T7"/>
                  </a:cxn>
                  <a:cxn ang="0">
                    <a:pos x="T8" y="T9"/>
                  </a:cxn>
                </a:cxnLst>
                <a:rect l="0" t="0" r="r" b="b"/>
                <a:pathLst>
                  <a:path w="465" h="644">
                    <a:moveTo>
                      <a:pt x="465" y="467"/>
                    </a:moveTo>
                    <a:lnTo>
                      <a:pt x="0" y="644"/>
                    </a:lnTo>
                    <a:lnTo>
                      <a:pt x="0" y="280"/>
                    </a:lnTo>
                    <a:lnTo>
                      <a:pt x="465" y="0"/>
                    </a:lnTo>
                    <a:lnTo>
                      <a:pt x="465" y="467"/>
                    </a:lnTo>
                    <a:close/>
                  </a:path>
                </a:pathLst>
              </a:custGeom>
              <a:solidFill>
                <a:schemeClr val="bg2"/>
              </a:solidFill>
              <a:ln>
                <a:noFill/>
              </a:ln>
            </p:spPr>
            <p:txBody>
              <a:bodyPr vert="horz" wrap="square" lIns="68580" tIns="34290" rIns="68580" bIns="34290" numCol="1" anchor="t" anchorCtr="0" compatLnSpc="1"/>
              <a:lstStyle/>
              <a:p>
                <a:endParaRPr lang="id-ID" sz="1350"/>
              </a:p>
            </p:txBody>
          </p:sp>
          <p:sp>
            <p:nvSpPr>
              <p:cNvPr id="217" name="Freeform 77"/>
              <p:cNvSpPr/>
              <p:nvPr/>
            </p:nvSpPr>
            <p:spPr bwMode="auto">
              <a:xfrm rot="5400000">
                <a:off x="7346693" y="4698763"/>
                <a:ext cx="661504" cy="906174"/>
              </a:xfrm>
              <a:custGeom>
                <a:avLst/>
                <a:gdLst>
                  <a:gd name="T0" fmla="*/ 0 w 468"/>
                  <a:gd name="T1" fmla="*/ 467 h 644"/>
                  <a:gd name="T2" fmla="*/ 468 w 468"/>
                  <a:gd name="T3" fmla="*/ 644 h 644"/>
                  <a:gd name="T4" fmla="*/ 468 w 468"/>
                  <a:gd name="T5" fmla="*/ 280 h 644"/>
                  <a:gd name="T6" fmla="*/ 0 w 468"/>
                  <a:gd name="T7" fmla="*/ 0 h 644"/>
                  <a:gd name="T8" fmla="*/ 0 w 468"/>
                  <a:gd name="T9" fmla="*/ 467 h 644"/>
                </a:gdLst>
                <a:ahLst/>
                <a:cxnLst>
                  <a:cxn ang="0">
                    <a:pos x="T0" y="T1"/>
                  </a:cxn>
                  <a:cxn ang="0">
                    <a:pos x="T2" y="T3"/>
                  </a:cxn>
                  <a:cxn ang="0">
                    <a:pos x="T4" y="T5"/>
                  </a:cxn>
                  <a:cxn ang="0">
                    <a:pos x="T6" y="T7"/>
                  </a:cxn>
                  <a:cxn ang="0">
                    <a:pos x="T8" y="T9"/>
                  </a:cxn>
                </a:cxnLst>
                <a:rect l="0" t="0" r="r" b="b"/>
                <a:pathLst>
                  <a:path w="468" h="644">
                    <a:moveTo>
                      <a:pt x="0" y="467"/>
                    </a:moveTo>
                    <a:lnTo>
                      <a:pt x="468" y="644"/>
                    </a:lnTo>
                    <a:lnTo>
                      <a:pt x="468" y="280"/>
                    </a:lnTo>
                    <a:lnTo>
                      <a:pt x="0" y="0"/>
                    </a:lnTo>
                    <a:lnTo>
                      <a:pt x="0" y="467"/>
                    </a:lnTo>
                    <a:close/>
                  </a:path>
                </a:pathLst>
              </a:custGeom>
              <a:solidFill>
                <a:schemeClr val="bg1">
                  <a:lumMod val="85000"/>
                </a:schemeClr>
              </a:solidFill>
              <a:ln>
                <a:noFill/>
              </a:ln>
            </p:spPr>
            <p:txBody>
              <a:bodyPr vert="horz" wrap="square" lIns="68580" tIns="34290" rIns="68580" bIns="34290" numCol="1" anchor="t" anchorCtr="0" compatLnSpc="1"/>
              <a:lstStyle/>
              <a:p>
                <a:endParaRPr lang="id-ID" sz="1350"/>
              </a:p>
            </p:txBody>
          </p:sp>
        </p:grpSp>
        <p:sp>
          <p:nvSpPr>
            <p:cNvPr id="212" name="Freeform 83"/>
            <p:cNvSpPr/>
            <p:nvPr/>
          </p:nvSpPr>
          <p:spPr bwMode="auto">
            <a:xfrm rot="5400000">
              <a:off x="7948016" y="4645649"/>
              <a:ext cx="11308" cy="658524"/>
            </a:xfrm>
            <a:custGeom>
              <a:avLst/>
              <a:gdLst>
                <a:gd name="T0" fmla="*/ 8 w 8"/>
                <a:gd name="T1" fmla="*/ 468 h 468"/>
                <a:gd name="T2" fmla="*/ 0 w 8"/>
                <a:gd name="T3" fmla="*/ 468 h 468"/>
                <a:gd name="T4" fmla="*/ 0 w 8"/>
                <a:gd name="T5" fmla="*/ 2 h 468"/>
                <a:gd name="T6" fmla="*/ 3 w 8"/>
                <a:gd name="T7" fmla="*/ 0 h 468"/>
                <a:gd name="T8" fmla="*/ 8 w 8"/>
                <a:gd name="T9" fmla="*/ 2 h 468"/>
                <a:gd name="T10" fmla="*/ 8 w 8"/>
                <a:gd name="T11" fmla="*/ 468 h 468"/>
              </a:gdLst>
              <a:ahLst/>
              <a:cxnLst>
                <a:cxn ang="0">
                  <a:pos x="T0" y="T1"/>
                </a:cxn>
                <a:cxn ang="0">
                  <a:pos x="T2" y="T3"/>
                </a:cxn>
                <a:cxn ang="0">
                  <a:pos x="T4" y="T5"/>
                </a:cxn>
                <a:cxn ang="0">
                  <a:pos x="T6" y="T7"/>
                </a:cxn>
                <a:cxn ang="0">
                  <a:pos x="T8" y="T9"/>
                </a:cxn>
                <a:cxn ang="0">
                  <a:pos x="T10" y="T11"/>
                </a:cxn>
              </a:cxnLst>
              <a:rect l="0" t="0" r="r" b="b"/>
              <a:pathLst>
                <a:path w="8" h="468">
                  <a:moveTo>
                    <a:pt x="8" y="468"/>
                  </a:moveTo>
                  <a:lnTo>
                    <a:pt x="0" y="468"/>
                  </a:lnTo>
                  <a:lnTo>
                    <a:pt x="0" y="2"/>
                  </a:lnTo>
                  <a:lnTo>
                    <a:pt x="3" y="0"/>
                  </a:lnTo>
                  <a:lnTo>
                    <a:pt x="8" y="2"/>
                  </a:lnTo>
                  <a:lnTo>
                    <a:pt x="8" y="468"/>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213" name="Freeform 88"/>
            <p:cNvSpPr/>
            <p:nvPr/>
          </p:nvSpPr>
          <p:spPr bwMode="auto">
            <a:xfrm rot="5400000">
              <a:off x="7423037" y="4775107"/>
              <a:ext cx="1318767" cy="401025"/>
            </a:xfrm>
            <a:custGeom>
              <a:avLst/>
              <a:gdLst>
                <a:gd name="T0" fmla="*/ 465 w 933"/>
                <a:gd name="T1" fmla="*/ 0 h 285"/>
                <a:gd name="T2" fmla="*/ 0 w 933"/>
                <a:gd name="T3" fmla="*/ 280 h 285"/>
                <a:gd name="T4" fmla="*/ 0 w 933"/>
                <a:gd name="T5" fmla="*/ 285 h 285"/>
                <a:gd name="T6" fmla="*/ 465 w 933"/>
                <a:gd name="T7" fmla="*/ 10 h 285"/>
                <a:gd name="T8" fmla="*/ 933 w 933"/>
                <a:gd name="T9" fmla="*/ 285 h 285"/>
                <a:gd name="T10" fmla="*/ 933 w 933"/>
                <a:gd name="T11" fmla="*/ 280 h 285"/>
                <a:gd name="T12" fmla="*/ 465 w 933"/>
                <a:gd name="T13" fmla="*/ 0 h 285"/>
              </a:gdLst>
              <a:ahLst/>
              <a:cxnLst>
                <a:cxn ang="0">
                  <a:pos x="T0" y="T1"/>
                </a:cxn>
                <a:cxn ang="0">
                  <a:pos x="T2" y="T3"/>
                </a:cxn>
                <a:cxn ang="0">
                  <a:pos x="T4" y="T5"/>
                </a:cxn>
                <a:cxn ang="0">
                  <a:pos x="T6" y="T7"/>
                </a:cxn>
                <a:cxn ang="0">
                  <a:pos x="T8" y="T9"/>
                </a:cxn>
                <a:cxn ang="0">
                  <a:pos x="T10" y="T11"/>
                </a:cxn>
                <a:cxn ang="0">
                  <a:pos x="T12" y="T13"/>
                </a:cxn>
              </a:cxnLst>
              <a:rect l="0" t="0" r="r" b="b"/>
              <a:pathLst>
                <a:path w="933" h="285">
                  <a:moveTo>
                    <a:pt x="465" y="0"/>
                  </a:moveTo>
                  <a:lnTo>
                    <a:pt x="0" y="280"/>
                  </a:lnTo>
                  <a:lnTo>
                    <a:pt x="0" y="285"/>
                  </a:lnTo>
                  <a:lnTo>
                    <a:pt x="465" y="10"/>
                  </a:lnTo>
                  <a:lnTo>
                    <a:pt x="933" y="285"/>
                  </a:lnTo>
                  <a:lnTo>
                    <a:pt x="933" y="280"/>
                  </a:lnTo>
                  <a:lnTo>
                    <a:pt x="465" y="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214" name="Freeform 89"/>
            <p:cNvSpPr/>
            <p:nvPr/>
          </p:nvSpPr>
          <p:spPr bwMode="auto">
            <a:xfrm rot="5400000">
              <a:off x="6846124" y="4846869"/>
              <a:ext cx="1318767" cy="257500"/>
            </a:xfrm>
            <a:custGeom>
              <a:avLst/>
              <a:gdLst>
                <a:gd name="T0" fmla="*/ 0 w 933"/>
                <a:gd name="T1" fmla="*/ 183 h 183"/>
                <a:gd name="T2" fmla="*/ 462 w 933"/>
                <a:gd name="T3" fmla="*/ 7 h 183"/>
                <a:gd name="T4" fmla="*/ 470 w 933"/>
                <a:gd name="T5" fmla="*/ 7 h 183"/>
                <a:gd name="T6" fmla="*/ 933 w 933"/>
                <a:gd name="T7" fmla="*/ 183 h 183"/>
                <a:gd name="T8" fmla="*/ 933 w 933"/>
                <a:gd name="T9" fmla="*/ 178 h 183"/>
                <a:gd name="T10" fmla="*/ 470 w 933"/>
                <a:gd name="T11" fmla="*/ 0 h 183"/>
                <a:gd name="T12" fmla="*/ 462 w 933"/>
                <a:gd name="T13" fmla="*/ 0 h 183"/>
                <a:gd name="T14" fmla="*/ 0 w 933"/>
                <a:gd name="T15" fmla="*/ 178 h 183"/>
                <a:gd name="T16" fmla="*/ 0 w 933"/>
                <a:gd name="T17"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3" h="183">
                  <a:moveTo>
                    <a:pt x="0" y="183"/>
                  </a:moveTo>
                  <a:lnTo>
                    <a:pt x="462" y="7"/>
                  </a:lnTo>
                  <a:lnTo>
                    <a:pt x="470" y="7"/>
                  </a:lnTo>
                  <a:lnTo>
                    <a:pt x="933" y="183"/>
                  </a:lnTo>
                  <a:lnTo>
                    <a:pt x="933" y="178"/>
                  </a:lnTo>
                  <a:lnTo>
                    <a:pt x="470" y="0"/>
                  </a:lnTo>
                  <a:lnTo>
                    <a:pt x="462" y="0"/>
                  </a:lnTo>
                  <a:lnTo>
                    <a:pt x="0" y="178"/>
                  </a:lnTo>
                  <a:lnTo>
                    <a:pt x="0" y="183"/>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grpSp>
      <p:grpSp>
        <p:nvGrpSpPr>
          <p:cNvPr id="146" name="Group 145"/>
          <p:cNvGrpSpPr>
            <a:grpSpLocks noChangeAspect="1"/>
          </p:cNvGrpSpPr>
          <p:nvPr/>
        </p:nvGrpSpPr>
        <p:grpSpPr>
          <a:xfrm>
            <a:off x="3679856" y="2497386"/>
            <a:ext cx="1216921" cy="1505139"/>
            <a:chOff x="3637654" y="4163835"/>
            <a:chExt cx="1156638" cy="1318768"/>
          </a:xfrm>
        </p:grpSpPr>
        <p:grpSp>
          <p:nvGrpSpPr>
            <p:cNvPr id="147" name="Group 146"/>
            <p:cNvGrpSpPr/>
            <p:nvPr/>
          </p:nvGrpSpPr>
          <p:grpSpPr>
            <a:xfrm>
              <a:off x="3637654" y="4163835"/>
              <a:ext cx="1156638" cy="1318768"/>
              <a:chOff x="3637654" y="4163835"/>
              <a:chExt cx="1156638" cy="1318768"/>
            </a:xfrm>
          </p:grpSpPr>
          <p:sp>
            <p:nvSpPr>
              <p:cNvPr id="151" name="Freeform 69"/>
              <p:cNvSpPr/>
              <p:nvPr/>
            </p:nvSpPr>
            <p:spPr bwMode="auto">
              <a:xfrm rot="5400000">
                <a:off x="3884444" y="4572755"/>
                <a:ext cx="1318767" cy="500929"/>
              </a:xfrm>
              <a:custGeom>
                <a:avLst/>
                <a:gdLst>
                  <a:gd name="T0" fmla="*/ 465 w 933"/>
                  <a:gd name="T1" fmla="*/ 356 h 356"/>
                  <a:gd name="T2" fmla="*/ 0 w 933"/>
                  <a:gd name="T3" fmla="*/ 178 h 356"/>
                  <a:gd name="T4" fmla="*/ 465 w 933"/>
                  <a:gd name="T5" fmla="*/ 0 h 356"/>
                  <a:gd name="T6" fmla="*/ 933 w 933"/>
                  <a:gd name="T7" fmla="*/ 178 h 356"/>
                  <a:gd name="T8" fmla="*/ 465 w 933"/>
                  <a:gd name="T9" fmla="*/ 356 h 356"/>
                </a:gdLst>
                <a:ahLst/>
                <a:cxnLst>
                  <a:cxn ang="0">
                    <a:pos x="T0" y="T1"/>
                  </a:cxn>
                  <a:cxn ang="0">
                    <a:pos x="T2" y="T3"/>
                  </a:cxn>
                  <a:cxn ang="0">
                    <a:pos x="T4" y="T5"/>
                  </a:cxn>
                  <a:cxn ang="0">
                    <a:pos x="T6" y="T7"/>
                  </a:cxn>
                  <a:cxn ang="0">
                    <a:pos x="T8" y="T9"/>
                  </a:cxn>
                </a:cxnLst>
                <a:rect l="0" t="0" r="r" b="b"/>
                <a:pathLst>
                  <a:path w="933" h="356">
                    <a:moveTo>
                      <a:pt x="465" y="356"/>
                    </a:moveTo>
                    <a:lnTo>
                      <a:pt x="0" y="178"/>
                    </a:lnTo>
                    <a:lnTo>
                      <a:pt x="465" y="0"/>
                    </a:lnTo>
                    <a:lnTo>
                      <a:pt x="933" y="178"/>
                    </a:lnTo>
                    <a:lnTo>
                      <a:pt x="465" y="356"/>
                    </a:lnTo>
                    <a:close/>
                  </a:path>
                </a:pathLst>
              </a:custGeom>
              <a:solidFill>
                <a:schemeClr val="bg1">
                  <a:lumMod val="85000"/>
                </a:schemeClr>
              </a:solidFill>
              <a:ln>
                <a:noFill/>
              </a:ln>
            </p:spPr>
            <p:txBody>
              <a:bodyPr vert="horz" wrap="square" lIns="68580" tIns="34290" rIns="68580" bIns="34290" numCol="1" anchor="t" anchorCtr="0" compatLnSpc="1"/>
              <a:lstStyle/>
              <a:p>
                <a:endParaRPr lang="id-ID" sz="1350"/>
              </a:p>
            </p:txBody>
          </p:sp>
          <p:sp>
            <p:nvSpPr>
              <p:cNvPr id="152" name="Freeform 70"/>
              <p:cNvSpPr/>
              <p:nvPr/>
            </p:nvSpPr>
            <p:spPr bwMode="auto">
              <a:xfrm rot="5400000">
                <a:off x="3762110" y="4039380"/>
                <a:ext cx="657263" cy="906174"/>
              </a:xfrm>
              <a:custGeom>
                <a:avLst/>
                <a:gdLst>
                  <a:gd name="T0" fmla="*/ 465 w 465"/>
                  <a:gd name="T1" fmla="*/ 178 h 644"/>
                  <a:gd name="T2" fmla="*/ 0 w 465"/>
                  <a:gd name="T3" fmla="*/ 0 h 644"/>
                  <a:gd name="T4" fmla="*/ 0 w 465"/>
                  <a:gd name="T5" fmla="*/ 364 h 644"/>
                  <a:gd name="T6" fmla="*/ 465 w 465"/>
                  <a:gd name="T7" fmla="*/ 644 h 644"/>
                  <a:gd name="T8" fmla="*/ 465 w 465"/>
                  <a:gd name="T9" fmla="*/ 178 h 644"/>
                </a:gdLst>
                <a:ahLst/>
                <a:cxnLst>
                  <a:cxn ang="0">
                    <a:pos x="T0" y="T1"/>
                  </a:cxn>
                  <a:cxn ang="0">
                    <a:pos x="T2" y="T3"/>
                  </a:cxn>
                  <a:cxn ang="0">
                    <a:pos x="T4" y="T5"/>
                  </a:cxn>
                  <a:cxn ang="0">
                    <a:pos x="T6" y="T7"/>
                  </a:cxn>
                  <a:cxn ang="0">
                    <a:pos x="T8" y="T9"/>
                  </a:cxn>
                </a:cxnLst>
                <a:rect l="0" t="0" r="r" b="b"/>
                <a:pathLst>
                  <a:path w="465" h="644">
                    <a:moveTo>
                      <a:pt x="465" y="178"/>
                    </a:moveTo>
                    <a:lnTo>
                      <a:pt x="0" y="0"/>
                    </a:lnTo>
                    <a:lnTo>
                      <a:pt x="0" y="364"/>
                    </a:lnTo>
                    <a:lnTo>
                      <a:pt x="465" y="644"/>
                    </a:lnTo>
                    <a:lnTo>
                      <a:pt x="465" y="178"/>
                    </a:lnTo>
                    <a:close/>
                  </a:path>
                </a:pathLst>
              </a:custGeom>
              <a:solidFill>
                <a:schemeClr val="bg2">
                  <a:lumMod val="75000"/>
                </a:schemeClr>
              </a:solidFill>
              <a:ln>
                <a:noFill/>
              </a:ln>
            </p:spPr>
            <p:txBody>
              <a:bodyPr vert="horz" wrap="square" lIns="68580" tIns="34290" rIns="68580" bIns="34290" numCol="1" anchor="t" anchorCtr="0" compatLnSpc="1"/>
              <a:lstStyle/>
              <a:p>
                <a:endParaRPr lang="id-ID" sz="1350"/>
              </a:p>
            </p:txBody>
          </p:sp>
          <p:sp>
            <p:nvSpPr>
              <p:cNvPr id="153" name="Freeform 71"/>
              <p:cNvSpPr/>
              <p:nvPr/>
            </p:nvSpPr>
            <p:spPr bwMode="auto">
              <a:xfrm rot="5400000">
                <a:off x="3759989" y="4698763"/>
                <a:ext cx="661504" cy="906174"/>
              </a:xfrm>
              <a:custGeom>
                <a:avLst/>
                <a:gdLst>
                  <a:gd name="T0" fmla="*/ 0 w 468"/>
                  <a:gd name="T1" fmla="*/ 178 h 644"/>
                  <a:gd name="T2" fmla="*/ 468 w 468"/>
                  <a:gd name="T3" fmla="*/ 0 h 644"/>
                  <a:gd name="T4" fmla="*/ 468 w 468"/>
                  <a:gd name="T5" fmla="*/ 364 h 644"/>
                  <a:gd name="T6" fmla="*/ 0 w 468"/>
                  <a:gd name="T7" fmla="*/ 644 h 644"/>
                  <a:gd name="T8" fmla="*/ 0 w 468"/>
                  <a:gd name="T9" fmla="*/ 178 h 644"/>
                </a:gdLst>
                <a:ahLst/>
                <a:cxnLst>
                  <a:cxn ang="0">
                    <a:pos x="T0" y="T1"/>
                  </a:cxn>
                  <a:cxn ang="0">
                    <a:pos x="T2" y="T3"/>
                  </a:cxn>
                  <a:cxn ang="0">
                    <a:pos x="T4" y="T5"/>
                  </a:cxn>
                  <a:cxn ang="0">
                    <a:pos x="T6" y="T7"/>
                  </a:cxn>
                  <a:cxn ang="0">
                    <a:pos x="T8" y="T9"/>
                  </a:cxn>
                </a:cxnLst>
                <a:rect l="0" t="0" r="r" b="b"/>
                <a:pathLst>
                  <a:path w="468" h="644">
                    <a:moveTo>
                      <a:pt x="0" y="178"/>
                    </a:moveTo>
                    <a:lnTo>
                      <a:pt x="468" y="0"/>
                    </a:lnTo>
                    <a:lnTo>
                      <a:pt x="468" y="364"/>
                    </a:lnTo>
                    <a:lnTo>
                      <a:pt x="0" y="644"/>
                    </a:lnTo>
                    <a:lnTo>
                      <a:pt x="0" y="178"/>
                    </a:ln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grpSp>
        <p:sp>
          <p:nvSpPr>
            <p:cNvPr id="148" name="Freeform 85"/>
            <p:cNvSpPr/>
            <p:nvPr/>
          </p:nvSpPr>
          <p:spPr bwMode="auto">
            <a:xfrm rot="5400000">
              <a:off x="3961262" y="4493249"/>
              <a:ext cx="11308" cy="658524"/>
            </a:xfrm>
            <a:custGeom>
              <a:avLst/>
              <a:gdLst>
                <a:gd name="T0" fmla="*/ 8 w 8"/>
                <a:gd name="T1" fmla="*/ 0 h 468"/>
                <a:gd name="T2" fmla="*/ 0 w 8"/>
                <a:gd name="T3" fmla="*/ 0 h 468"/>
                <a:gd name="T4" fmla="*/ 0 w 8"/>
                <a:gd name="T5" fmla="*/ 467 h 468"/>
                <a:gd name="T6" fmla="*/ 3 w 8"/>
                <a:gd name="T7" fmla="*/ 468 h 468"/>
                <a:gd name="T8" fmla="*/ 8 w 8"/>
                <a:gd name="T9" fmla="*/ 467 h 468"/>
                <a:gd name="T10" fmla="*/ 8 w 8"/>
                <a:gd name="T11" fmla="*/ 0 h 468"/>
              </a:gdLst>
              <a:ahLst/>
              <a:cxnLst>
                <a:cxn ang="0">
                  <a:pos x="T0" y="T1"/>
                </a:cxn>
                <a:cxn ang="0">
                  <a:pos x="T2" y="T3"/>
                </a:cxn>
                <a:cxn ang="0">
                  <a:pos x="T4" y="T5"/>
                </a:cxn>
                <a:cxn ang="0">
                  <a:pos x="T6" y="T7"/>
                </a:cxn>
                <a:cxn ang="0">
                  <a:pos x="T8" y="T9"/>
                </a:cxn>
                <a:cxn ang="0">
                  <a:pos x="T10" y="T11"/>
                </a:cxn>
              </a:cxnLst>
              <a:rect l="0" t="0" r="r" b="b"/>
              <a:pathLst>
                <a:path w="8" h="468">
                  <a:moveTo>
                    <a:pt x="8" y="0"/>
                  </a:moveTo>
                  <a:lnTo>
                    <a:pt x="0" y="0"/>
                  </a:lnTo>
                  <a:lnTo>
                    <a:pt x="0" y="467"/>
                  </a:lnTo>
                  <a:lnTo>
                    <a:pt x="3" y="468"/>
                  </a:lnTo>
                  <a:lnTo>
                    <a:pt x="8" y="467"/>
                  </a:lnTo>
                  <a:lnTo>
                    <a:pt x="8" y="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149" name="Freeform 92"/>
            <p:cNvSpPr/>
            <p:nvPr/>
          </p:nvSpPr>
          <p:spPr bwMode="auto">
            <a:xfrm rot="5400000">
              <a:off x="3178783" y="4622707"/>
              <a:ext cx="1318767" cy="401025"/>
            </a:xfrm>
            <a:custGeom>
              <a:avLst/>
              <a:gdLst>
                <a:gd name="T0" fmla="*/ 465 w 933"/>
                <a:gd name="T1" fmla="*/ 285 h 285"/>
                <a:gd name="T2" fmla="*/ 0 w 933"/>
                <a:gd name="T3" fmla="*/ 5 h 285"/>
                <a:gd name="T4" fmla="*/ 0 w 933"/>
                <a:gd name="T5" fmla="*/ 0 h 285"/>
                <a:gd name="T6" fmla="*/ 465 w 933"/>
                <a:gd name="T7" fmla="*/ 275 h 285"/>
                <a:gd name="T8" fmla="*/ 933 w 933"/>
                <a:gd name="T9" fmla="*/ 0 h 285"/>
                <a:gd name="T10" fmla="*/ 933 w 933"/>
                <a:gd name="T11" fmla="*/ 5 h 285"/>
                <a:gd name="T12" fmla="*/ 465 w 933"/>
                <a:gd name="T13" fmla="*/ 285 h 285"/>
              </a:gdLst>
              <a:ahLst/>
              <a:cxnLst>
                <a:cxn ang="0">
                  <a:pos x="T0" y="T1"/>
                </a:cxn>
                <a:cxn ang="0">
                  <a:pos x="T2" y="T3"/>
                </a:cxn>
                <a:cxn ang="0">
                  <a:pos x="T4" y="T5"/>
                </a:cxn>
                <a:cxn ang="0">
                  <a:pos x="T6" y="T7"/>
                </a:cxn>
                <a:cxn ang="0">
                  <a:pos x="T8" y="T9"/>
                </a:cxn>
                <a:cxn ang="0">
                  <a:pos x="T10" y="T11"/>
                </a:cxn>
                <a:cxn ang="0">
                  <a:pos x="T12" y="T13"/>
                </a:cxn>
              </a:cxnLst>
              <a:rect l="0" t="0" r="r" b="b"/>
              <a:pathLst>
                <a:path w="933" h="285">
                  <a:moveTo>
                    <a:pt x="465" y="285"/>
                  </a:moveTo>
                  <a:lnTo>
                    <a:pt x="0" y="5"/>
                  </a:lnTo>
                  <a:lnTo>
                    <a:pt x="0" y="0"/>
                  </a:lnTo>
                  <a:lnTo>
                    <a:pt x="465" y="275"/>
                  </a:lnTo>
                  <a:lnTo>
                    <a:pt x="933" y="0"/>
                  </a:lnTo>
                  <a:lnTo>
                    <a:pt x="933" y="5"/>
                  </a:lnTo>
                  <a:lnTo>
                    <a:pt x="465" y="285"/>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150" name="Freeform 93"/>
            <p:cNvSpPr/>
            <p:nvPr/>
          </p:nvSpPr>
          <p:spPr bwMode="auto">
            <a:xfrm rot="5400000">
              <a:off x="3755694" y="4694469"/>
              <a:ext cx="1318767" cy="257500"/>
            </a:xfrm>
            <a:custGeom>
              <a:avLst/>
              <a:gdLst>
                <a:gd name="T0" fmla="*/ 0 w 933"/>
                <a:gd name="T1" fmla="*/ 0 h 183"/>
                <a:gd name="T2" fmla="*/ 462 w 933"/>
                <a:gd name="T3" fmla="*/ 176 h 183"/>
                <a:gd name="T4" fmla="*/ 470 w 933"/>
                <a:gd name="T5" fmla="*/ 176 h 183"/>
                <a:gd name="T6" fmla="*/ 933 w 933"/>
                <a:gd name="T7" fmla="*/ 0 h 183"/>
                <a:gd name="T8" fmla="*/ 933 w 933"/>
                <a:gd name="T9" fmla="*/ 5 h 183"/>
                <a:gd name="T10" fmla="*/ 470 w 933"/>
                <a:gd name="T11" fmla="*/ 183 h 183"/>
                <a:gd name="T12" fmla="*/ 462 w 933"/>
                <a:gd name="T13" fmla="*/ 183 h 183"/>
                <a:gd name="T14" fmla="*/ 0 w 933"/>
                <a:gd name="T15" fmla="*/ 5 h 183"/>
                <a:gd name="T16" fmla="*/ 0 w 933"/>
                <a:gd name="T17"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3" h="183">
                  <a:moveTo>
                    <a:pt x="0" y="0"/>
                  </a:moveTo>
                  <a:lnTo>
                    <a:pt x="462" y="176"/>
                  </a:lnTo>
                  <a:lnTo>
                    <a:pt x="470" y="176"/>
                  </a:lnTo>
                  <a:lnTo>
                    <a:pt x="933" y="0"/>
                  </a:lnTo>
                  <a:lnTo>
                    <a:pt x="933" y="5"/>
                  </a:lnTo>
                  <a:lnTo>
                    <a:pt x="470" y="183"/>
                  </a:lnTo>
                  <a:lnTo>
                    <a:pt x="462" y="183"/>
                  </a:lnTo>
                  <a:lnTo>
                    <a:pt x="0" y="5"/>
                  </a:lnTo>
                  <a:lnTo>
                    <a:pt x="0" y="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grpSp>
      <p:grpSp>
        <p:nvGrpSpPr>
          <p:cNvPr id="155" name="Group 154"/>
          <p:cNvGrpSpPr>
            <a:grpSpLocks noChangeAspect="1"/>
          </p:cNvGrpSpPr>
          <p:nvPr/>
        </p:nvGrpSpPr>
        <p:grpSpPr>
          <a:xfrm>
            <a:off x="4569774" y="2163374"/>
            <a:ext cx="2067028" cy="2151621"/>
            <a:chOff x="4517092" y="3766651"/>
            <a:chExt cx="1812349" cy="2111722"/>
          </a:xfrm>
        </p:grpSpPr>
        <p:grpSp>
          <p:nvGrpSpPr>
            <p:cNvPr id="156" name="Group 155"/>
            <p:cNvGrpSpPr/>
            <p:nvPr/>
          </p:nvGrpSpPr>
          <p:grpSpPr>
            <a:xfrm>
              <a:off x="4517093" y="3766652"/>
              <a:ext cx="1027185" cy="2111721"/>
              <a:chOff x="4517093" y="3766652"/>
              <a:chExt cx="1027185" cy="2111721"/>
            </a:xfrm>
          </p:grpSpPr>
          <p:sp>
            <p:nvSpPr>
              <p:cNvPr id="161" name="Freeform 72"/>
              <p:cNvSpPr/>
              <p:nvPr/>
            </p:nvSpPr>
            <p:spPr bwMode="auto">
              <a:xfrm rot="5400000">
                <a:off x="4330822" y="4664917"/>
                <a:ext cx="2111721" cy="315191"/>
              </a:xfrm>
              <a:custGeom>
                <a:avLst/>
                <a:gdLst>
                  <a:gd name="T0" fmla="*/ 746 w 1494"/>
                  <a:gd name="T1" fmla="*/ 224 h 224"/>
                  <a:gd name="T2" fmla="*/ 0 w 1494"/>
                  <a:gd name="T3" fmla="*/ 112 h 224"/>
                  <a:gd name="T4" fmla="*/ 746 w 1494"/>
                  <a:gd name="T5" fmla="*/ 0 h 224"/>
                  <a:gd name="T6" fmla="*/ 1494 w 1494"/>
                  <a:gd name="T7" fmla="*/ 112 h 224"/>
                  <a:gd name="T8" fmla="*/ 746 w 1494"/>
                  <a:gd name="T9" fmla="*/ 224 h 224"/>
                </a:gdLst>
                <a:ahLst/>
                <a:cxnLst>
                  <a:cxn ang="0">
                    <a:pos x="T0" y="T1"/>
                  </a:cxn>
                  <a:cxn ang="0">
                    <a:pos x="T2" y="T3"/>
                  </a:cxn>
                  <a:cxn ang="0">
                    <a:pos x="T4" y="T5"/>
                  </a:cxn>
                  <a:cxn ang="0">
                    <a:pos x="T6" y="T7"/>
                  </a:cxn>
                  <a:cxn ang="0">
                    <a:pos x="T8" y="T9"/>
                  </a:cxn>
                </a:cxnLst>
                <a:rect l="0" t="0" r="r" b="b"/>
                <a:pathLst>
                  <a:path w="1494" h="224">
                    <a:moveTo>
                      <a:pt x="746" y="224"/>
                    </a:moveTo>
                    <a:lnTo>
                      <a:pt x="0" y="112"/>
                    </a:lnTo>
                    <a:lnTo>
                      <a:pt x="746" y="0"/>
                    </a:lnTo>
                    <a:lnTo>
                      <a:pt x="1494" y="112"/>
                    </a:lnTo>
                    <a:lnTo>
                      <a:pt x="746" y="224"/>
                    </a:lnTo>
                    <a:close/>
                  </a:path>
                </a:pathLst>
              </a:custGeom>
              <a:solidFill>
                <a:schemeClr val="tx1">
                  <a:lumMod val="75000"/>
                  <a:lumOff val="25000"/>
                </a:schemeClr>
              </a:solidFill>
              <a:ln>
                <a:noFill/>
              </a:ln>
            </p:spPr>
            <p:txBody>
              <a:bodyPr vert="horz" wrap="square" lIns="68580" tIns="34290" rIns="68580" bIns="34290" numCol="1" anchor="t" anchorCtr="0" compatLnSpc="1"/>
              <a:lstStyle/>
              <a:p>
                <a:endParaRPr lang="id-ID" sz="1350"/>
              </a:p>
            </p:txBody>
          </p:sp>
          <p:sp>
            <p:nvSpPr>
              <p:cNvPr id="162" name="Freeform 73"/>
              <p:cNvSpPr/>
              <p:nvPr/>
            </p:nvSpPr>
            <p:spPr bwMode="auto">
              <a:xfrm rot="5400000">
                <a:off x="4424664" y="3859082"/>
                <a:ext cx="1054447" cy="869589"/>
              </a:xfrm>
              <a:custGeom>
                <a:avLst/>
                <a:gdLst>
                  <a:gd name="T0" fmla="*/ 746 w 746"/>
                  <a:gd name="T1" fmla="*/ 112 h 618"/>
                  <a:gd name="T2" fmla="*/ 0 w 746"/>
                  <a:gd name="T3" fmla="*/ 0 h 618"/>
                  <a:gd name="T4" fmla="*/ 0 w 746"/>
                  <a:gd name="T5" fmla="*/ 394 h 618"/>
                  <a:gd name="T6" fmla="*/ 746 w 746"/>
                  <a:gd name="T7" fmla="*/ 618 h 618"/>
                  <a:gd name="T8" fmla="*/ 746 w 746"/>
                  <a:gd name="T9" fmla="*/ 112 h 618"/>
                </a:gdLst>
                <a:ahLst/>
                <a:cxnLst>
                  <a:cxn ang="0">
                    <a:pos x="T0" y="T1"/>
                  </a:cxn>
                  <a:cxn ang="0">
                    <a:pos x="T2" y="T3"/>
                  </a:cxn>
                  <a:cxn ang="0">
                    <a:pos x="T4" y="T5"/>
                  </a:cxn>
                  <a:cxn ang="0">
                    <a:pos x="T6" y="T7"/>
                  </a:cxn>
                  <a:cxn ang="0">
                    <a:pos x="T8" y="T9"/>
                  </a:cxn>
                </a:cxnLst>
                <a:rect l="0" t="0" r="r" b="b"/>
                <a:pathLst>
                  <a:path w="746" h="618">
                    <a:moveTo>
                      <a:pt x="746" y="112"/>
                    </a:moveTo>
                    <a:lnTo>
                      <a:pt x="0" y="0"/>
                    </a:lnTo>
                    <a:lnTo>
                      <a:pt x="0" y="394"/>
                    </a:lnTo>
                    <a:lnTo>
                      <a:pt x="746" y="618"/>
                    </a:lnTo>
                    <a:lnTo>
                      <a:pt x="746" y="112"/>
                    </a:lnTo>
                    <a:close/>
                  </a:path>
                </a:pathLst>
              </a:custGeom>
              <a:solidFill>
                <a:schemeClr val="tx1">
                  <a:lumMod val="50000"/>
                  <a:lumOff val="50000"/>
                </a:schemeClr>
              </a:solidFill>
              <a:ln>
                <a:noFill/>
              </a:ln>
            </p:spPr>
            <p:txBody>
              <a:bodyPr vert="horz" wrap="square" lIns="68580" tIns="34290" rIns="68580" bIns="34290" numCol="1" anchor="t" anchorCtr="0" compatLnSpc="1"/>
              <a:lstStyle/>
              <a:p>
                <a:endParaRPr lang="id-ID" sz="1350"/>
              </a:p>
            </p:txBody>
          </p:sp>
          <p:sp>
            <p:nvSpPr>
              <p:cNvPr id="163" name="Freeform 74"/>
              <p:cNvSpPr/>
              <p:nvPr/>
            </p:nvSpPr>
            <p:spPr bwMode="auto">
              <a:xfrm rot="5400000">
                <a:off x="4423250" y="4914941"/>
                <a:ext cx="1057275" cy="869589"/>
              </a:xfrm>
              <a:custGeom>
                <a:avLst/>
                <a:gdLst>
                  <a:gd name="T0" fmla="*/ 0 w 748"/>
                  <a:gd name="T1" fmla="*/ 112 h 618"/>
                  <a:gd name="T2" fmla="*/ 748 w 748"/>
                  <a:gd name="T3" fmla="*/ 0 h 618"/>
                  <a:gd name="T4" fmla="*/ 748 w 748"/>
                  <a:gd name="T5" fmla="*/ 394 h 618"/>
                  <a:gd name="T6" fmla="*/ 0 w 748"/>
                  <a:gd name="T7" fmla="*/ 618 h 618"/>
                  <a:gd name="T8" fmla="*/ 0 w 748"/>
                  <a:gd name="T9" fmla="*/ 112 h 618"/>
                </a:gdLst>
                <a:ahLst/>
                <a:cxnLst>
                  <a:cxn ang="0">
                    <a:pos x="T0" y="T1"/>
                  </a:cxn>
                  <a:cxn ang="0">
                    <a:pos x="T2" y="T3"/>
                  </a:cxn>
                  <a:cxn ang="0">
                    <a:pos x="T4" y="T5"/>
                  </a:cxn>
                  <a:cxn ang="0">
                    <a:pos x="T6" y="T7"/>
                  </a:cxn>
                  <a:cxn ang="0">
                    <a:pos x="T8" y="T9"/>
                  </a:cxn>
                </a:cxnLst>
                <a:rect l="0" t="0" r="r" b="b"/>
                <a:pathLst>
                  <a:path w="748" h="618">
                    <a:moveTo>
                      <a:pt x="0" y="112"/>
                    </a:moveTo>
                    <a:lnTo>
                      <a:pt x="748" y="0"/>
                    </a:lnTo>
                    <a:lnTo>
                      <a:pt x="748" y="394"/>
                    </a:lnTo>
                    <a:lnTo>
                      <a:pt x="0" y="618"/>
                    </a:lnTo>
                    <a:lnTo>
                      <a:pt x="0" y="112"/>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grpSp>
        <p:sp>
          <p:nvSpPr>
            <p:cNvPr id="157" name="Freeform 86"/>
            <p:cNvSpPr/>
            <p:nvPr/>
          </p:nvSpPr>
          <p:spPr bwMode="auto">
            <a:xfrm rot="5400000">
              <a:off x="4867435" y="4466516"/>
              <a:ext cx="11308" cy="711993"/>
            </a:xfrm>
            <a:custGeom>
              <a:avLst/>
              <a:gdLst>
                <a:gd name="T0" fmla="*/ 8 w 8"/>
                <a:gd name="T1" fmla="*/ 0 h 506"/>
                <a:gd name="T2" fmla="*/ 0 w 8"/>
                <a:gd name="T3" fmla="*/ 0 h 506"/>
                <a:gd name="T4" fmla="*/ 0 w 8"/>
                <a:gd name="T5" fmla="*/ 504 h 506"/>
                <a:gd name="T6" fmla="*/ 3 w 8"/>
                <a:gd name="T7" fmla="*/ 506 h 506"/>
                <a:gd name="T8" fmla="*/ 8 w 8"/>
                <a:gd name="T9" fmla="*/ 504 h 506"/>
                <a:gd name="T10" fmla="*/ 8 w 8"/>
                <a:gd name="T11" fmla="*/ 0 h 506"/>
              </a:gdLst>
              <a:ahLst/>
              <a:cxnLst>
                <a:cxn ang="0">
                  <a:pos x="T0" y="T1"/>
                </a:cxn>
                <a:cxn ang="0">
                  <a:pos x="T2" y="T3"/>
                </a:cxn>
                <a:cxn ang="0">
                  <a:pos x="T4" y="T5"/>
                </a:cxn>
                <a:cxn ang="0">
                  <a:pos x="T6" y="T7"/>
                </a:cxn>
                <a:cxn ang="0">
                  <a:pos x="T8" y="T9"/>
                </a:cxn>
                <a:cxn ang="0">
                  <a:pos x="T10" y="T11"/>
                </a:cxn>
              </a:cxnLst>
              <a:rect l="0" t="0" r="r" b="b"/>
              <a:pathLst>
                <a:path w="8" h="506">
                  <a:moveTo>
                    <a:pt x="8" y="0"/>
                  </a:moveTo>
                  <a:lnTo>
                    <a:pt x="0" y="0"/>
                  </a:lnTo>
                  <a:lnTo>
                    <a:pt x="0" y="504"/>
                  </a:lnTo>
                  <a:lnTo>
                    <a:pt x="3" y="506"/>
                  </a:lnTo>
                  <a:lnTo>
                    <a:pt x="8" y="504"/>
                  </a:lnTo>
                  <a:lnTo>
                    <a:pt x="8" y="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158" name="Freeform 87"/>
            <p:cNvSpPr/>
            <p:nvPr/>
          </p:nvSpPr>
          <p:spPr bwMode="auto">
            <a:xfrm rot="5400000">
              <a:off x="5872811" y="4371535"/>
              <a:ext cx="11308" cy="901953"/>
            </a:xfrm>
            <a:custGeom>
              <a:avLst/>
              <a:gdLst>
                <a:gd name="T0" fmla="*/ 8 w 8"/>
                <a:gd name="T1" fmla="*/ 640 h 641"/>
                <a:gd name="T2" fmla="*/ 3 w 8"/>
                <a:gd name="T3" fmla="*/ 641 h 641"/>
                <a:gd name="T4" fmla="*/ 0 w 8"/>
                <a:gd name="T5" fmla="*/ 640 h 641"/>
                <a:gd name="T6" fmla="*/ 0 w 8"/>
                <a:gd name="T7" fmla="*/ 0 h 641"/>
                <a:gd name="T8" fmla="*/ 3 w 8"/>
                <a:gd name="T9" fmla="*/ 0 h 641"/>
                <a:gd name="T10" fmla="*/ 8 w 8"/>
                <a:gd name="T11" fmla="*/ 0 h 641"/>
                <a:gd name="T12" fmla="*/ 8 w 8"/>
                <a:gd name="T13" fmla="*/ 640 h 641"/>
              </a:gdLst>
              <a:ahLst/>
              <a:cxnLst>
                <a:cxn ang="0">
                  <a:pos x="T0" y="T1"/>
                </a:cxn>
                <a:cxn ang="0">
                  <a:pos x="T2" y="T3"/>
                </a:cxn>
                <a:cxn ang="0">
                  <a:pos x="T4" y="T5"/>
                </a:cxn>
                <a:cxn ang="0">
                  <a:pos x="T6" y="T7"/>
                </a:cxn>
                <a:cxn ang="0">
                  <a:pos x="T8" y="T9"/>
                </a:cxn>
                <a:cxn ang="0">
                  <a:pos x="T10" y="T11"/>
                </a:cxn>
                <a:cxn ang="0">
                  <a:pos x="T12" y="T13"/>
                </a:cxn>
              </a:cxnLst>
              <a:rect l="0" t="0" r="r" b="b"/>
              <a:pathLst>
                <a:path w="8" h="641">
                  <a:moveTo>
                    <a:pt x="8" y="640"/>
                  </a:moveTo>
                  <a:lnTo>
                    <a:pt x="3" y="641"/>
                  </a:lnTo>
                  <a:lnTo>
                    <a:pt x="0" y="640"/>
                  </a:lnTo>
                  <a:lnTo>
                    <a:pt x="0" y="0"/>
                  </a:lnTo>
                  <a:lnTo>
                    <a:pt x="3" y="0"/>
                  </a:lnTo>
                  <a:lnTo>
                    <a:pt x="8" y="0"/>
                  </a:lnTo>
                  <a:lnTo>
                    <a:pt x="8" y="64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159" name="Freeform 94"/>
            <p:cNvSpPr/>
            <p:nvPr/>
          </p:nvSpPr>
          <p:spPr bwMode="auto">
            <a:xfrm rot="5400000">
              <a:off x="3625159" y="4658585"/>
              <a:ext cx="2111721" cy="327855"/>
            </a:xfrm>
            <a:custGeom>
              <a:avLst/>
              <a:gdLst>
                <a:gd name="T0" fmla="*/ 746 w 1494"/>
                <a:gd name="T1" fmla="*/ 233 h 233"/>
                <a:gd name="T2" fmla="*/ 0 w 1494"/>
                <a:gd name="T3" fmla="*/ 9 h 233"/>
                <a:gd name="T4" fmla="*/ 0 w 1494"/>
                <a:gd name="T5" fmla="*/ 0 h 233"/>
                <a:gd name="T6" fmla="*/ 746 w 1494"/>
                <a:gd name="T7" fmla="*/ 222 h 233"/>
                <a:gd name="T8" fmla="*/ 1494 w 1494"/>
                <a:gd name="T9" fmla="*/ 0 h 233"/>
                <a:gd name="T10" fmla="*/ 1494 w 1494"/>
                <a:gd name="T11" fmla="*/ 9 h 233"/>
                <a:gd name="T12" fmla="*/ 746 w 1494"/>
                <a:gd name="T13" fmla="*/ 233 h 233"/>
              </a:gdLst>
              <a:ahLst/>
              <a:cxnLst>
                <a:cxn ang="0">
                  <a:pos x="T0" y="T1"/>
                </a:cxn>
                <a:cxn ang="0">
                  <a:pos x="T2" y="T3"/>
                </a:cxn>
                <a:cxn ang="0">
                  <a:pos x="T4" y="T5"/>
                </a:cxn>
                <a:cxn ang="0">
                  <a:pos x="T6" y="T7"/>
                </a:cxn>
                <a:cxn ang="0">
                  <a:pos x="T8" y="T9"/>
                </a:cxn>
                <a:cxn ang="0">
                  <a:pos x="T10" y="T11"/>
                </a:cxn>
                <a:cxn ang="0">
                  <a:pos x="T12" y="T13"/>
                </a:cxn>
              </a:cxnLst>
              <a:rect l="0" t="0" r="r" b="b"/>
              <a:pathLst>
                <a:path w="1494" h="233">
                  <a:moveTo>
                    <a:pt x="746" y="233"/>
                  </a:moveTo>
                  <a:lnTo>
                    <a:pt x="0" y="9"/>
                  </a:lnTo>
                  <a:lnTo>
                    <a:pt x="0" y="0"/>
                  </a:lnTo>
                  <a:lnTo>
                    <a:pt x="746" y="222"/>
                  </a:lnTo>
                  <a:lnTo>
                    <a:pt x="1494" y="0"/>
                  </a:lnTo>
                  <a:lnTo>
                    <a:pt x="1494" y="9"/>
                  </a:lnTo>
                  <a:lnTo>
                    <a:pt x="746" y="233"/>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160" name="Freeform 95"/>
            <p:cNvSpPr/>
            <p:nvPr/>
          </p:nvSpPr>
          <p:spPr bwMode="auto">
            <a:xfrm rot="5400000">
              <a:off x="4244988" y="4736679"/>
              <a:ext cx="2111721" cy="171666"/>
            </a:xfrm>
            <a:custGeom>
              <a:avLst/>
              <a:gdLst>
                <a:gd name="T0" fmla="*/ 743 w 1494"/>
                <a:gd name="T1" fmla="*/ 122 h 122"/>
                <a:gd name="T2" fmla="*/ 0 w 1494"/>
                <a:gd name="T3" fmla="*/ 9 h 122"/>
                <a:gd name="T4" fmla="*/ 0 w 1494"/>
                <a:gd name="T5" fmla="*/ 0 h 122"/>
                <a:gd name="T6" fmla="*/ 743 w 1494"/>
                <a:gd name="T7" fmla="*/ 112 h 122"/>
                <a:gd name="T8" fmla="*/ 751 w 1494"/>
                <a:gd name="T9" fmla="*/ 112 h 122"/>
                <a:gd name="T10" fmla="*/ 1494 w 1494"/>
                <a:gd name="T11" fmla="*/ 0 h 122"/>
                <a:gd name="T12" fmla="*/ 1494 w 1494"/>
                <a:gd name="T13" fmla="*/ 9 h 122"/>
                <a:gd name="T14" fmla="*/ 751 w 1494"/>
                <a:gd name="T15" fmla="*/ 122 h 122"/>
                <a:gd name="T16" fmla="*/ 743 w 1494"/>
                <a:gd name="T17"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4" h="122">
                  <a:moveTo>
                    <a:pt x="743" y="122"/>
                  </a:moveTo>
                  <a:lnTo>
                    <a:pt x="0" y="9"/>
                  </a:lnTo>
                  <a:lnTo>
                    <a:pt x="0" y="0"/>
                  </a:lnTo>
                  <a:lnTo>
                    <a:pt x="743" y="112"/>
                  </a:lnTo>
                  <a:lnTo>
                    <a:pt x="751" y="112"/>
                  </a:lnTo>
                  <a:lnTo>
                    <a:pt x="1494" y="0"/>
                  </a:lnTo>
                  <a:lnTo>
                    <a:pt x="1494" y="9"/>
                  </a:lnTo>
                  <a:lnTo>
                    <a:pt x="751" y="122"/>
                  </a:lnTo>
                  <a:lnTo>
                    <a:pt x="743" y="122"/>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grpSp>
      <p:grpSp>
        <p:nvGrpSpPr>
          <p:cNvPr id="194" name="Group 193"/>
          <p:cNvGrpSpPr>
            <a:grpSpLocks noChangeAspect="1"/>
          </p:cNvGrpSpPr>
          <p:nvPr/>
        </p:nvGrpSpPr>
        <p:grpSpPr>
          <a:xfrm>
            <a:off x="7337131" y="2483956"/>
            <a:ext cx="1216921" cy="1505139"/>
            <a:chOff x="7126293" y="4316235"/>
            <a:chExt cx="1156640" cy="1318768"/>
          </a:xfrm>
        </p:grpSpPr>
        <p:grpSp>
          <p:nvGrpSpPr>
            <p:cNvPr id="186" name="Group 185"/>
            <p:cNvGrpSpPr/>
            <p:nvPr/>
          </p:nvGrpSpPr>
          <p:grpSpPr>
            <a:xfrm>
              <a:off x="7126293" y="4316235"/>
              <a:ext cx="1156639" cy="1318767"/>
              <a:chOff x="6973893" y="4163835"/>
              <a:chExt cx="1156639" cy="1318767"/>
            </a:xfrm>
          </p:grpSpPr>
          <p:sp>
            <p:nvSpPr>
              <p:cNvPr id="187" name="Freeform 75"/>
              <p:cNvSpPr/>
              <p:nvPr/>
            </p:nvSpPr>
            <p:spPr bwMode="auto">
              <a:xfrm rot="5400000">
                <a:off x="6564270" y="4573458"/>
                <a:ext cx="1318767" cy="499521"/>
              </a:xfrm>
              <a:custGeom>
                <a:avLst/>
                <a:gdLst>
                  <a:gd name="T0" fmla="*/ 465 w 933"/>
                  <a:gd name="T1" fmla="*/ 0 h 355"/>
                  <a:gd name="T2" fmla="*/ 0 w 933"/>
                  <a:gd name="T3" fmla="*/ 177 h 355"/>
                  <a:gd name="T4" fmla="*/ 465 w 933"/>
                  <a:gd name="T5" fmla="*/ 355 h 355"/>
                  <a:gd name="T6" fmla="*/ 933 w 933"/>
                  <a:gd name="T7" fmla="*/ 177 h 355"/>
                  <a:gd name="T8" fmla="*/ 465 w 933"/>
                  <a:gd name="T9" fmla="*/ 0 h 355"/>
                </a:gdLst>
                <a:ahLst/>
                <a:cxnLst>
                  <a:cxn ang="0">
                    <a:pos x="T0" y="T1"/>
                  </a:cxn>
                  <a:cxn ang="0">
                    <a:pos x="T2" y="T3"/>
                  </a:cxn>
                  <a:cxn ang="0">
                    <a:pos x="T4" y="T5"/>
                  </a:cxn>
                  <a:cxn ang="0">
                    <a:pos x="T6" y="T7"/>
                  </a:cxn>
                  <a:cxn ang="0">
                    <a:pos x="T8" y="T9"/>
                  </a:cxn>
                </a:cxnLst>
                <a:rect l="0" t="0" r="r" b="b"/>
                <a:pathLst>
                  <a:path w="933" h="355">
                    <a:moveTo>
                      <a:pt x="465" y="0"/>
                    </a:moveTo>
                    <a:lnTo>
                      <a:pt x="0" y="177"/>
                    </a:lnTo>
                    <a:lnTo>
                      <a:pt x="465" y="355"/>
                    </a:lnTo>
                    <a:lnTo>
                      <a:pt x="933" y="177"/>
                    </a:lnTo>
                    <a:lnTo>
                      <a:pt x="465" y="0"/>
                    </a:lnTo>
                    <a:close/>
                  </a:path>
                </a:pathLst>
              </a:custGeom>
              <a:solidFill>
                <a:schemeClr val="bg1">
                  <a:lumMod val="85000"/>
                </a:schemeClr>
              </a:solidFill>
              <a:ln>
                <a:noFill/>
              </a:ln>
            </p:spPr>
            <p:txBody>
              <a:bodyPr vert="horz" wrap="square" lIns="68580" tIns="34290" rIns="68580" bIns="34290" numCol="1" anchor="t" anchorCtr="0" compatLnSpc="1"/>
              <a:lstStyle/>
              <a:p>
                <a:endParaRPr lang="id-ID" sz="1350"/>
              </a:p>
            </p:txBody>
          </p:sp>
          <p:sp>
            <p:nvSpPr>
              <p:cNvPr id="188" name="Freeform 76"/>
              <p:cNvSpPr/>
              <p:nvPr/>
            </p:nvSpPr>
            <p:spPr bwMode="auto">
              <a:xfrm rot="5400000">
                <a:off x="7348813" y="4039380"/>
                <a:ext cx="657263" cy="906174"/>
              </a:xfrm>
              <a:custGeom>
                <a:avLst/>
                <a:gdLst>
                  <a:gd name="T0" fmla="*/ 465 w 465"/>
                  <a:gd name="T1" fmla="*/ 467 h 644"/>
                  <a:gd name="T2" fmla="*/ 0 w 465"/>
                  <a:gd name="T3" fmla="*/ 644 h 644"/>
                  <a:gd name="T4" fmla="*/ 0 w 465"/>
                  <a:gd name="T5" fmla="*/ 280 h 644"/>
                  <a:gd name="T6" fmla="*/ 465 w 465"/>
                  <a:gd name="T7" fmla="*/ 0 h 644"/>
                  <a:gd name="T8" fmla="*/ 465 w 465"/>
                  <a:gd name="T9" fmla="*/ 467 h 644"/>
                </a:gdLst>
                <a:ahLst/>
                <a:cxnLst>
                  <a:cxn ang="0">
                    <a:pos x="T0" y="T1"/>
                  </a:cxn>
                  <a:cxn ang="0">
                    <a:pos x="T2" y="T3"/>
                  </a:cxn>
                  <a:cxn ang="0">
                    <a:pos x="T4" y="T5"/>
                  </a:cxn>
                  <a:cxn ang="0">
                    <a:pos x="T6" y="T7"/>
                  </a:cxn>
                  <a:cxn ang="0">
                    <a:pos x="T8" y="T9"/>
                  </a:cxn>
                </a:cxnLst>
                <a:rect l="0" t="0" r="r" b="b"/>
                <a:pathLst>
                  <a:path w="465" h="644">
                    <a:moveTo>
                      <a:pt x="465" y="467"/>
                    </a:moveTo>
                    <a:lnTo>
                      <a:pt x="0" y="644"/>
                    </a:lnTo>
                    <a:lnTo>
                      <a:pt x="0" y="280"/>
                    </a:lnTo>
                    <a:lnTo>
                      <a:pt x="465" y="0"/>
                    </a:lnTo>
                    <a:lnTo>
                      <a:pt x="465" y="467"/>
                    </a:lnTo>
                    <a:close/>
                  </a:path>
                </a:pathLst>
              </a:custGeom>
              <a:solidFill>
                <a:schemeClr val="bg2">
                  <a:lumMod val="75000"/>
                </a:schemeClr>
              </a:solidFill>
              <a:ln>
                <a:noFill/>
              </a:ln>
            </p:spPr>
            <p:txBody>
              <a:bodyPr vert="horz" wrap="square" lIns="68580" tIns="34290" rIns="68580" bIns="34290" numCol="1" anchor="t" anchorCtr="0" compatLnSpc="1"/>
              <a:lstStyle/>
              <a:p>
                <a:endParaRPr lang="id-ID" sz="1350"/>
              </a:p>
            </p:txBody>
          </p:sp>
          <p:sp>
            <p:nvSpPr>
              <p:cNvPr id="189" name="Freeform 77"/>
              <p:cNvSpPr/>
              <p:nvPr/>
            </p:nvSpPr>
            <p:spPr bwMode="auto">
              <a:xfrm rot="5400000">
                <a:off x="7346693" y="4698763"/>
                <a:ext cx="661504" cy="906174"/>
              </a:xfrm>
              <a:custGeom>
                <a:avLst/>
                <a:gdLst>
                  <a:gd name="T0" fmla="*/ 0 w 468"/>
                  <a:gd name="T1" fmla="*/ 467 h 644"/>
                  <a:gd name="T2" fmla="*/ 468 w 468"/>
                  <a:gd name="T3" fmla="*/ 644 h 644"/>
                  <a:gd name="T4" fmla="*/ 468 w 468"/>
                  <a:gd name="T5" fmla="*/ 280 h 644"/>
                  <a:gd name="T6" fmla="*/ 0 w 468"/>
                  <a:gd name="T7" fmla="*/ 0 h 644"/>
                  <a:gd name="T8" fmla="*/ 0 w 468"/>
                  <a:gd name="T9" fmla="*/ 467 h 644"/>
                </a:gdLst>
                <a:ahLst/>
                <a:cxnLst>
                  <a:cxn ang="0">
                    <a:pos x="T0" y="T1"/>
                  </a:cxn>
                  <a:cxn ang="0">
                    <a:pos x="T2" y="T3"/>
                  </a:cxn>
                  <a:cxn ang="0">
                    <a:pos x="T4" y="T5"/>
                  </a:cxn>
                  <a:cxn ang="0">
                    <a:pos x="T6" y="T7"/>
                  </a:cxn>
                  <a:cxn ang="0">
                    <a:pos x="T8" y="T9"/>
                  </a:cxn>
                </a:cxnLst>
                <a:rect l="0" t="0" r="r" b="b"/>
                <a:pathLst>
                  <a:path w="468" h="644">
                    <a:moveTo>
                      <a:pt x="0" y="467"/>
                    </a:moveTo>
                    <a:lnTo>
                      <a:pt x="468" y="644"/>
                    </a:lnTo>
                    <a:lnTo>
                      <a:pt x="468" y="280"/>
                    </a:lnTo>
                    <a:lnTo>
                      <a:pt x="0" y="0"/>
                    </a:lnTo>
                    <a:lnTo>
                      <a:pt x="0" y="467"/>
                    </a:ln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grpSp>
        <p:sp>
          <p:nvSpPr>
            <p:cNvPr id="190" name="Freeform 83"/>
            <p:cNvSpPr/>
            <p:nvPr/>
          </p:nvSpPr>
          <p:spPr bwMode="auto">
            <a:xfrm rot="5400000">
              <a:off x="7948016" y="4645649"/>
              <a:ext cx="11308" cy="658524"/>
            </a:xfrm>
            <a:custGeom>
              <a:avLst/>
              <a:gdLst>
                <a:gd name="T0" fmla="*/ 8 w 8"/>
                <a:gd name="T1" fmla="*/ 468 h 468"/>
                <a:gd name="T2" fmla="*/ 0 w 8"/>
                <a:gd name="T3" fmla="*/ 468 h 468"/>
                <a:gd name="T4" fmla="*/ 0 w 8"/>
                <a:gd name="T5" fmla="*/ 2 h 468"/>
                <a:gd name="T6" fmla="*/ 3 w 8"/>
                <a:gd name="T7" fmla="*/ 0 h 468"/>
                <a:gd name="T8" fmla="*/ 8 w 8"/>
                <a:gd name="T9" fmla="*/ 2 h 468"/>
                <a:gd name="T10" fmla="*/ 8 w 8"/>
                <a:gd name="T11" fmla="*/ 468 h 468"/>
              </a:gdLst>
              <a:ahLst/>
              <a:cxnLst>
                <a:cxn ang="0">
                  <a:pos x="T0" y="T1"/>
                </a:cxn>
                <a:cxn ang="0">
                  <a:pos x="T2" y="T3"/>
                </a:cxn>
                <a:cxn ang="0">
                  <a:pos x="T4" y="T5"/>
                </a:cxn>
                <a:cxn ang="0">
                  <a:pos x="T6" y="T7"/>
                </a:cxn>
                <a:cxn ang="0">
                  <a:pos x="T8" y="T9"/>
                </a:cxn>
                <a:cxn ang="0">
                  <a:pos x="T10" y="T11"/>
                </a:cxn>
              </a:cxnLst>
              <a:rect l="0" t="0" r="r" b="b"/>
              <a:pathLst>
                <a:path w="8" h="468">
                  <a:moveTo>
                    <a:pt x="8" y="468"/>
                  </a:moveTo>
                  <a:lnTo>
                    <a:pt x="0" y="468"/>
                  </a:lnTo>
                  <a:lnTo>
                    <a:pt x="0" y="2"/>
                  </a:lnTo>
                  <a:lnTo>
                    <a:pt x="3" y="0"/>
                  </a:lnTo>
                  <a:lnTo>
                    <a:pt x="8" y="2"/>
                  </a:lnTo>
                  <a:lnTo>
                    <a:pt x="8" y="468"/>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192" name="Freeform 88"/>
            <p:cNvSpPr/>
            <p:nvPr/>
          </p:nvSpPr>
          <p:spPr bwMode="auto">
            <a:xfrm rot="5400000">
              <a:off x="7423037" y="4775107"/>
              <a:ext cx="1318767" cy="401025"/>
            </a:xfrm>
            <a:custGeom>
              <a:avLst/>
              <a:gdLst>
                <a:gd name="T0" fmla="*/ 465 w 933"/>
                <a:gd name="T1" fmla="*/ 0 h 285"/>
                <a:gd name="T2" fmla="*/ 0 w 933"/>
                <a:gd name="T3" fmla="*/ 280 h 285"/>
                <a:gd name="T4" fmla="*/ 0 w 933"/>
                <a:gd name="T5" fmla="*/ 285 h 285"/>
                <a:gd name="T6" fmla="*/ 465 w 933"/>
                <a:gd name="T7" fmla="*/ 10 h 285"/>
                <a:gd name="T8" fmla="*/ 933 w 933"/>
                <a:gd name="T9" fmla="*/ 285 h 285"/>
                <a:gd name="T10" fmla="*/ 933 w 933"/>
                <a:gd name="T11" fmla="*/ 280 h 285"/>
                <a:gd name="T12" fmla="*/ 465 w 933"/>
                <a:gd name="T13" fmla="*/ 0 h 285"/>
              </a:gdLst>
              <a:ahLst/>
              <a:cxnLst>
                <a:cxn ang="0">
                  <a:pos x="T0" y="T1"/>
                </a:cxn>
                <a:cxn ang="0">
                  <a:pos x="T2" y="T3"/>
                </a:cxn>
                <a:cxn ang="0">
                  <a:pos x="T4" y="T5"/>
                </a:cxn>
                <a:cxn ang="0">
                  <a:pos x="T6" y="T7"/>
                </a:cxn>
                <a:cxn ang="0">
                  <a:pos x="T8" y="T9"/>
                </a:cxn>
                <a:cxn ang="0">
                  <a:pos x="T10" y="T11"/>
                </a:cxn>
                <a:cxn ang="0">
                  <a:pos x="T12" y="T13"/>
                </a:cxn>
              </a:cxnLst>
              <a:rect l="0" t="0" r="r" b="b"/>
              <a:pathLst>
                <a:path w="933" h="285">
                  <a:moveTo>
                    <a:pt x="465" y="0"/>
                  </a:moveTo>
                  <a:lnTo>
                    <a:pt x="0" y="280"/>
                  </a:lnTo>
                  <a:lnTo>
                    <a:pt x="0" y="285"/>
                  </a:lnTo>
                  <a:lnTo>
                    <a:pt x="465" y="10"/>
                  </a:lnTo>
                  <a:lnTo>
                    <a:pt x="933" y="285"/>
                  </a:lnTo>
                  <a:lnTo>
                    <a:pt x="933" y="280"/>
                  </a:lnTo>
                  <a:lnTo>
                    <a:pt x="465" y="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193" name="Freeform 89"/>
            <p:cNvSpPr/>
            <p:nvPr/>
          </p:nvSpPr>
          <p:spPr bwMode="auto">
            <a:xfrm rot="5400000">
              <a:off x="6846124" y="4846869"/>
              <a:ext cx="1318767" cy="257500"/>
            </a:xfrm>
            <a:custGeom>
              <a:avLst/>
              <a:gdLst>
                <a:gd name="T0" fmla="*/ 0 w 933"/>
                <a:gd name="T1" fmla="*/ 183 h 183"/>
                <a:gd name="T2" fmla="*/ 462 w 933"/>
                <a:gd name="T3" fmla="*/ 7 h 183"/>
                <a:gd name="T4" fmla="*/ 470 w 933"/>
                <a:gd name="T5" fmla="*/ 7 h 183"/>
                <a:gd name="T6" fmla="*/ 933 w 933"/>
                <a:gd name="T7" fmla="*/ 183 h 183"/>
                <a:gd name="T8" fmla="*/ 933 w 933"/>
                <a:gd name="T9" fmla="*/ 178 h 183"/>
                <a:gd name="T10" fmla="*/ 470 w 933"/>
                <a:gd name="T11" fmla="*/ 0 h 183"/>
                <a:gd name="T12" fmla="*/ 462 w 933"/>
                <a:gd name="T13" fmla="*/ 0 h 183"/>
                <a:gd name="T14" fmla="*/ 0 w 933"/>
                <a:gd name="T15" fmla="*/ 178 h 183"/>
                <a:gd name="T16" fmla="*/ 0 w 933"/>
                <a:gd name="T17"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3" h="183">
                  <a:moveTo>
                    <a:pt x="0" y="183"/>
                  </a:moveTo>
                  <a:lnTo>
                    <a:pt x="462" y="7"/>
                  </a:lnTo>
                  <a:lnTo>
                    <a:pt x="470" y="7"/>
                  </a:lnTo>
                  <a:lnTo>
                    <a:pt x="933" y="183"/>
                  </a:lnTo>
                  <a:lnTo>
                    <a:pt x="933" y="178"/>
                  </a:lnTo>
                  <a:lnTo>
                    <a:pt x="470" y="0"/>
                  </a:lnTo>
                  <a:lnTo>
                    <a:pt x="462" y="0"/>
                  </a:lnTo>
                  <a:lnTo>
                    <a:pt x="0" y="178"/>
                  </a:lnTo>
                  <a:lnTo>
                    <a:pt x="0" y="183"/>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grpSp>
      <p:grpSp>
        <p:nvGrpSpPr>
          <p:cNvPr id="195" name="Group 194"/>
          <p:cNvGrpSpPr>
            <a:grpSpLocks noChangeAspect="1"/>
          </p:cNvGrpSpPr>
          <p:nvPr/>
        </p:nvGrpSpPr>
        <p:grpSpPr>
          <a:xfrm>
            <a:off x="6507111" y="2173472"/>
            <a:ext cx="1171533" cy="2151621"/>
            <a:chOff x="6374900" y="3919051"/>
            <a:chExt cx="1027187" cy="2111722"/>
          </a:xfrm>
        </p:grpSpPr>
        <p:grpSp>
          <p:nvGrpSpPr>
            <p:cNvPr id="196" name="Group 195"/>
            <p:cNvGrpSpPr/>
            <p:nvPr/>
          </p:nvGrpSpPr>
          <p:grpSpPr>
            <a:xfrm>
              <a:off x="6374900" y="3919052"/>
              <a:ext cx="1027187" cy="2111721"/>
              <a:chOff x="6222500" y="3766652"/>
              <a:chExt cx="1027187" cy="2111721"/>
            </a:xfrm>
          </p:grpSpPr>
          <p:sp>
            <p:nvSpPr>
              <p:cNvPr id="200" name="Freeform 78"/>
              <p:cNvSpPr/>
              <p:nvPr/>
            </p:nvSpPr>
            <p:spPr bwMode="auto">
              <a:xfrm rot="5400000">
                <a:off x="5324235" y="4664917"/>
                <a:ext cx="2111721" cy="315191"/>
              </a:xfrm>
              <a:custGeom>
                <a:avLst/>
                <a:gdLst>
                  <a:gd name="T0" fmla="*/ 746 w 1494"/>
                  <a:gd name="T1" fmla="*/ 0 h 224"/>
                  <a:gd name="T2" fmla="*/ 0 w 1494"/>
                  <a:gd name="T3" fmla="*/ 111 h 224"/>
                  <a:gd name="T4" fmla="*/ 746 w 1494"/>
                  <a:gd name="T5" fmla="*/ 224 h 224"/>
                  <a:gd name="T6" fmla="*/ 1494 w 1494"/>
                  <a:gd name="T7" fmla="*/ 111 h 224"/>
                  <a:gd name="T8" fmla="*/ 746 w 1494"/>
                  <a:gd name="T9" fmla="*/ 0 h 224"/>
                </a:gdLst>
                <a:ahLst/>
                <a:cxnLst>
                  <a:cxn ang="0">
                    <a:pos x="T0" y="T1"/>
                  </a:cxn>
                  <a:cxn ang="0">
                    <a:pos x="T2" y="T3"/>
                  </a:cxn>
                  <a:cxn ang="0">
                    <a:pos x="T4" y="T5"/>
                  </a:cxn>
                  <a:cxn ang="0">
                    <a:pos x="T6" y="T7"/>
                  </a:cxn>
                  <a:cxn ang="0">
                    <a:pos x="T8" y="T9"/>
                  </a:cxn>
                </a:cxnLst>
                <a:rect l="0" t="0" r="r" b="b"/>
                <a:pathLst>
                  <a:path w="1494" h="224">
                    <a:moveTo>
                      <a:pt x="746" y="0"/>
                    </a:moveTo>
                    <a:lnTo>
                      <a:pt x="0" y="111"/>
                    </a:lnTo>
                    <a:lnTo>
                      <a:pt x="746" y="224"/>
                    </a:lnTo>
                    <a:lnTo>
                      <a:pt x="1494" y="111"/>
                    </a:lnTo>
                    <a:lnTo>
                      <a:pt x="746" y="0"/>
                    </a:ln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
            <p:nvSpPr>
              <p:cNvPr id="201" name="Freeform 79"/>
              <p:cNvSpPr/>
              <p:nvPr/>
            </p:nvSpPr>
            <p:spPr bwMode="auto">
              <a:xfrm rot="5400000">
                <a:off x="6288371" y="3859784"/>
                <a:ext cx="1054447" cy="868183"/>
              </a:xfrm>
              <a:custGeom>
                <a:avLst/>
                <a:gdLst>
                  <a:gd name="T0" fmla="*/ 746 w 746"/>
                  <a:gd name="T1" fmla="*/ 506 h 617"/>
                  <a:gd name="T2" fmla="*/ 0 w 746"/>
                  <a:gd name="T3" fmla="*/ 617 h 617"/>
                  <a:gd name="T4" fmla="*/ 0 w 746"/>
                  <a:gd name="T5" fmla="*/ 224 h 617"/>
                  <a:gd name="T6" fmla="*/ 746 w 746"/>
                  <a:gd name="T7" fmla="*/ 0 h 617"/>
                  <a:gd name="T8" fmla="*/ 746 w 746"/>
                  <a:gd name="T9" fmla="*/ 506 h 617"/>
                </a:gdLst>
                <a:ahLst/>
                <a:cxnLst>
                  <a:cxn ang="0">
                    <a:pos x="T0" y="T1"/>
                  </a:cxn>
                  <a:cxn ang="0">
                    <a:pos x="T2" y="T3"/>
                  </a:cxn>
                  <a:cxn ang="0">
                    <a:pos x="T4" y="T5"/>
                  </a:cxn>
                  <a:cxn ang="0">
                    <a:pos x="T6" y="T7"/>
                  </a:cxn>
                  <a:cxn ang="0">
                    <a:pos x="T8" y="T9"/>
                  </a:cxn>
                </a:cxnLst>
                <a:rect l="0" t="0" r="r" b="b"/>
                <a:pathLst>
                  <a:path w="746" h="617">
                    <a:moveTo>
                      <a:pt x="746" y="506"/>
                    </a:moveTo>
                    <a:lnTo>
                      <a:pt x="0" y="617"/>
                    </a:lnTo>
                    <a:lnTo>
                      <a:pt x="0" y="224"/>
                    </a:lnTo>
                    <a:lnTo>
                      <a:pt x="746" y="0"/>
                    </a:lnTo>
                    <a:lnTo>
                      <a:pt x="746" y="506"/>
                    </a:lnTo>
                    <a:close/>
                  </a:path>
                </a:pathLst>
              </a:custGeom>
              <a:solidFill>
                <a:schemeClr val="tx1">
                  <a:lumMod val="50000"/>
                  <a:lumOff val="50000"/>
                </a:schemeClr>
              </a:solidFill>
              <a:ln>
                <a:noFill/>
              </a:ln>
            </p:spPr>
            <p:txBody>
              <a:bodyPr vert="horz" wrap="square" lIns="68580" tIns="34290" rIns="68580" bIns="34290" numCol="1" anchor="t" anchorCtr="0" compatLnSpc="1"/>
              <a:lstStyle/>
              <a:p>
                <a:endParaRPr lang="id-ID" sz="1350"/>
              </a:p>
            </p:txBody>
          </p:sp>
          <p:sp>
            <p:nvSpPr>
              <p:cNvPr id="202" name="Freeform 80"/>
              <p:cNvSpPr/>
              <p:nvPr/>
            </p:nvSpPr>
            <p:spPr bwMode="auto">
              <a:xfrm rot="5400000">
                <a:off x="6286958" y="4915644"/>
                <a:ext cx="1057275" cy="868183"/>
              </a:xfrm>
              <a:custGeom>
                <a:avLst/>
                <a:gdLst>
                  <a:gd name="T0" fmla="*/ 0 w 748"/>
                  <a:gd name="T1" fmla="*/ 506 h 617"/>
                  <a:gd name="T2" fmla="*/ 748 w 748"/>
                  <a:gd name="T3" fmla="*/ 617 h 617"/>
                  <a:gd name="T4" fmla="*/ 748 w 748"/>
                  <a:gd name="T5" fmla="*/ 224 h 617"/>
                  <a:gd name="T6" fmla="*/ 0 w 748"/>
                  <a:gd name="T7" fmla="*/ 0 h 617"/>
                  <a:gd name="T8" fmla="*/ 0 w 748"/>
                  <a:gd name="T9" fmla="*/ 506 h 617"/>
                </a:gdLst>
                <a:ahLst/>
                <a:cxnLst>
                  <a:cxn ang="0">
                    <a:pos x="T0" y="T1"/>
                  </a:cxn>
                  <a:cxn ang="0">
                    <a:pos x="T2" y="T3"/>
                  </a:cxn>
                  <a:cxn ang="0">
                    <a:pos x="T4" y="T5"/>
                  </a:cxn>
                  <a:cxn ang="0">
                    <a:pos x="T6" y="T7"/>
                  </a:cxn>
                  <a:cxn ang="0">
                    <a:pos x="T8" y="T9"/>
                  </a:cxn>
                </a:cxnLst>
                <a:rect l="0" t="0" r="r" b="b"/>
                <a:pathLst>
                  <a:path w="748" h="617">
                    <a:moveTo>
                      <a:pt x="0" y="506"/>
                    </a:moveTo>
                    <a:lnTo>
                      <a:pt x="748" y="617"/>
                    </a:lnTo>
                    <a:lnTo>
                      <a:pt x="748" y="224"/>
                    </a:lnTo>
                    <a:lnTo>
                      <a:pt x="0" y="0"/>
                    </a:lnTo>
                    <a:lnTo>
                      <a:pt x="0" y="506"/>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grpSp>
        <p:sp>
          <p:nvSpPr>
            <p:cNvPr id="197" name="Freeform 84"/>
            <p:cNvSpPr/>
            <p:nvPr/>
          </p:nvSpPr>
          <p:spPr bwMode="auto">
            <a:xfrm rot="5400000">
              <a:off x="7040435" y="4618916"/>
              <a:ext cx="11308" cy="711993"/>
            </a:xfrm>
            <a:custGeom>
              <a:avLst/>
              <a:gdLst>
                <a:gd name="T0" fmla="*/ 8 w 8"/>
                <a:gd name="T1" fmla="*/ 506 h 506"/>
                <a:gd name="T2" fmla="*/ 0 w 8"/>
                <a:gd name="T3" fmla="*/ 506 h 506"/>
                <a:gd name="T4" fmla="*/ 0 w 8"/>
                <a:gd name="T5" fmla="*/ 1 h 506"/>
                <a:gd name="T6" fmla="*/ 3 w 8"/>
                <a:gd name="T7" fmla="*/ 0 h 506"/>
                <a:gd name="T8" fmla="*/ 8 w 8"/>
                <a:gd name="T9" fmla="*/ 1 h 506"/>
                <a:gd name="T10" fmla="*/ 8 w 8"/>
                <a:gd name="T11" fmla="*/ 506 h 506"/>
              </a:gdLst>
              <a:ahLst/>
              <a:cxnLst>
                <a:cxn ang="0">
                  <a:pos x="T0" y="T1"/>
                </a:cxn>
                <a:cxn ang="0">
                  <a:pos x="T2" y="T3"/>
                </a:cxn>
                <a:cxn ang="0">
                  <a:pos x="T4" y="T5"/>
                </a:cxn>
                <a:cxn ang="0">
                  <a:pos x="T6" y="T7"/>
                </a:cxn>
                <a:cxn ang="0">
                  <a:pos x="T8" y="T9"/>
                </a:cxn>
                <a:cxn ang="0">
                  <a:pos x="T10" y="T11"/>
                </a:cxn>
              </a:cxnLst>
              <a:rect l="0" t="0" r="r" b="b"/>
              <a:pathLst>
                <a:path w="8" h="506">
                  <a:moveTo>
                    <a:pt x="8" y="506"/>
                  </a:moveTo>
                  <a:lnTo>
                    <a:pt x="0" y="506"/>
                  </a:lnTo>
                  <a:lnTo>
                    <a:pt x="0" y="1"/>
                  </a:lnTo>
                  <a:lnTo>
                    <a:pt x="3" y="0"/>
                  </a:lnTo>
                  <a:lnTo>
                    <a:pt x="8" y="1"/>
                  </a:lnTo>
                  <a:lnTo>
                    <a:pt x="8" y="506"/>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198" name="Freeform 90"/>
            <p:cNvSpPr/>
            <p:nvPr/>
          </p:nvSpPr>
          <p:spPr bwMode="auto">
            <a:xfrm rot="5400000">
              <a:off x="6183001" y="4811688"/>
              <a:ext cx="2111721" cy="326448"/>
            </a:xfrm>
            <a:custGeom>
              <a:avLst/>
              <a:gdLst>
                <a:gd name="T0" fmla="*/ 746 w 1494"/>
                <a:gd name="T1" fmla="*/ 0 h 232"/>
                <a:gd name="T2" fmla="*/ 0 w 1494"/>
                <a:gd name="T3" fmla="*/ 224 h 232"/>
                <a:gd name="T4" fmla="*/ 0 w 1494"/>
                <a:gd name="T5" fmla="*/ 232 h 232"/>
                <a:gd name="T6" fmla="*/ 746 w 1494"/>
                <a:gd name="T7" fmla="*/ 10 h 232"/>
                <a:gd name="T8" fmla="*/ 1494 w 1494"/>
                <a:gd name="T9" fmla="*/ 232 h 232"/>
                <a:gd name="T10" fmla="*/ 1494 w 1494"/>
                <a:gd name="T11" fmla="*/ 224 h 232"/>
                <a:gd name="T12" fmla="*/ 746 w 1494"/>
                <a:gd name="T13" fmla="*/ 0 h 232"/>
              </a:gdLst>
              <a:ahLst/>
              <a:cxnLst>
                <a:cxn ang="0">
                  <a:pos x="T0" y="T1"/>
                </a:cxn>
                <a:cxn ang="0">
                  <a:pos x="T2" y="T3"/>
                </a:cxn>
                <a:cxn ang="0">
                  <a:pos x="T4" y="T5"/>
                </a:cxn>
                <a:cxn ang="0">
                  <a:pos x="T6" y="T7"/>
                </a:cxn>
                <a:cxn ang="0">
                  <a:pos x="T8" y="T9"/>
                </a:cxn>
                <a:cxn ang="0">
                  <a:pos x="T10" y="T11"/>
                </a:cxn>
                <a:cxn ang="0">
                  <a:pos x="T12" y="T13"/>
                </a:cxn>
              </a:cxnLst>
              <a:rect l="0" t="0" r="r" b="b"/>
              <a:pathLst>
                <a:path w="1494" h="232">
                  <a:moveTo>
                    <a:pt x="746" y="0"/>
                  </a:moveTo>
                  <a:lnTo>
                    <a:pt x="0" y="224"/>
                  </a:lnTo>
                  <a:lnTo>
                    <a:pt x="0" y="232"/>
                  </a:lnTo>
                  <a:lnTo>
                    <a:pt x="746" y="10"/>
                  </a:lnTo>
                  <a:lnTo>
                    <a:pt x="1494" y="232"/>
                  </a:lnTo>
                  <a:lnTo>
                    <a:pt x="1494" y="224"/>
                  </a:lnTo>
                  <a:lnTo>
                    <a:pt x="746" y="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199" name="Freeform 91"/>
            <p:cNvSpPr/>
            <p:nvPr/>
          </p:nvSpPr>
          <p:spPr bwMode="auto">
            <a:xfrm rot="5400000">
              <a:off x="5563876" y="4889079"/>
              <a:ext cx="2111721" cy="171666"/>
            </a:xfrm>
            <a:custGeom>
              <a:avLst/>
              <a:gdLst>
                <a:gd name="T0" fmla="*/ 743 w 1494"/>
                <a:gd name="T1" fmla="*/ 0 h 122"/>
                <a:gd name="T2" fmla="*/ 0 w 1494"/>
                <a:gd name="T3" fmla="*/ 113 h 122"/>
                <a:gd name="T4" fmla="*/ 0 w 1494"/>
                <a:gd name="T5" fmla="*/ 122 h 122"/>
                <a:gd name="T6" fmla="*/ 743 w 1494"/>
                <a:gd name="T7" fmla="*/ 11 h 122"/>
                <a:gd name="T8" fmla="*/ 751 w 1494"/>
                <a:gd name="T9" fmla="*/ 11 h 122"/>
                <a:gd name="T10" fmla="*/ 1494 w 1494"/>
                <a:gd name="T11" fmla="*/ 122 h 122"/>
                <a:gd name="T12" fmla="*/ 1494 w 1494"/>
                <a:gd name="T13" fmla="*/ 113 h 122"/>
                <a:gd name="T14" fmla="*/ 751 w 1494"/>
                <a:gd name="T15" fmla="*/ 0 h 122"/>
                <a:gd name="T16" fmla="*/ 743 w 1494"/>
                <a:gd name="T17"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4" h="122">
                  <a:moveTo>
                    <a:pt x="743" y="0"/>
                  </a:moveTo>
                  <a:lnTo>
                    <a:pt x="0" y="113"/>
                  </a:lnTo>
                  <a:lnTo>
                    <a:pt x="0" y="122"/>
                  </a:lnTo>
                  <a:lnTo>
                    <a:pt x="743" y="11"/>
                  </a:lnTo>
                  <a:lnTo>
                    <a:pt x="751" y="11"/>
                  </a:lnTo>
                  <a:lnTo>
                    <a:pt x="1494" y="122"/>
                  </a:lnTo>
                  <a:lnTo>
                    <a:pt x="1494" y="113"/>
                  </a:lnTo>
                  <a:lnTo>
                    <a:pt x="751" y="0"/>
                  </a:lnTo>
                  <a:lnTo>
                    <a:pt x="743" y="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grpSp>
      <p:grpSp>
        <p:nvGrpSpPr>
          <p:cNvPr id="203" name="Group 202"/>
          <p:cNvGrpSpPr>
            <a:grpSpLocks noChangeAspect="1"/>
          </p:cNvGrpSpPr>
          <p:nvPr/>
        </p:nvGrpSpPr>
        <p:grpSpPr>
          <a:xfrm>
            <a:off x="5616119" y="1760533"/>
            <a:ext cx="1028701" cy="2961000"/>
            <a:chOff x="5579887" y="3521867"/>
            <a:chExt cx="901954" cy="2906091"/>
          </a:xfrm>
        </p:grpSpPr>
        <p:grpSp>
          <p:nvGrpSpPr>
            <p:cNvPr id="204" name="Group 203"/>
            <p:cNvGrpSpPr/>
            <p:nvPr/>
          </p:nvGrpSpPr>
          <p:grpSpPr>
            <a:xfrm>
              <a:off x="5579887" y="3521867"/>
              <a:ext cx="901953" cy="2906091"/>
              <a:chOff x="5427487" y="3369467"/>
              <a:chExt cx="901953" cy="2906091"/>
            </a:xfrm>
          </p:grpSpPr>
          <p:sp>
            <p:nvSpPr>
              <p:cNvPr id="208" name="Freeform 81"/>
              <p:cNvSpPr/>
              <p:nvPr/>
            </p:nvSpPr>
            <p:spPr bwMode="auto">
              <a:xfrm rot="5400000">
                <a:off x="5152648" y="3644306"/>
                <a:ext cx="1451632" cy="901953"/>
              </a:xfrm>
              <a:custGeom>
                <a:avLst/>
                <a:gdLst>
                  <a:gd name="T0" fmla="*/ 1027 w 1027"/>
                  <a:gd name="T1" fmla="*/ 641 h 641"/>
                  <a:gd name="T2" fmla="*/ 0 w 1027"/>
                  <a:gd name="T3" fmla="*/ 532 h 641"/>
                  <a:gd name="T4" fmla="*/ 0 w 1027"/>
                  <a:gd name="T5" fmla="*/ 111 h 641"/>
                  <a:gd name="T6" fmla="*/ 1027 w 1027"/>
                  <a:gd name="T7" fmla="*/ 0 h 641"/>
                  <a:gd name="T8" fmla="*/ 1027 w 1027"/>
                  <a:gd name="T9" fmla="*/ 641 h 641"/>
                </a:gdLst>
                <a:ahLst/>
                <a:cxnLst>
                  <a:cxn ang="0">
                    <a:pos x="T0" y="T1"/>
                  </a:cxn>
                  <a:cxn ang="0">
                    <a:pos x="T2" y="T3"/>
                  </a:cxn>
                  <a:cxn ang="0">
                    <a:pos x="T4" y="T5"/>
                  </a:cxn>
                  <a:cxn ang="0">
                    <a:pos x="T6" y="T7"/>
                  </a:cxn>
                  <a:cxn ang="0">
                    <a:pos x="T8" y="T9"/>
                  </a:cxn>
                </a:cxnLst>
                <a:rect l="0" t="0" r="r" b="b"/>
                <a:pathLst>
                  <a:path w="1027" h="641">
                    <a:moveTo>
                      <a:pt x="1027" y="641"/>
                    </a:moveTo>
                    <a:lnTo>
                      <a:pt x="0" y="532"/>
                    </a:lnTo>
                    <a:lnTo>
                      <a:pt x="0" y="111"/>
                    </a:lnTo>
                    <a:lnTo>
                      <a:pt x="1027" y="0"/>
                    </a:lnTo>
                    <a:lnTo>
                      <a:pt x="1027" y="641"/>
                    </a:lnTo>
                    <a:close/>
                  </a:path>
                </a:pathLst>
              </a:custGeom>
              <a:solidFill>
                <a:schemeClr val="accent1">
                  <a:lumMod val="50000"/>
                </a:schemeClr>
              </a:solidFill>
              <a:ln>
                <a:noFill/>
              </a:ln>
              <a:effectLst/>
            </p:spPr>
            <p:txBody>
              <a:bodyPr vert="horz" wrap="square" lIns="68580" tIns="34290" rIns="68580" bIns="34290" numCol="1" anchor="t" anchorCtr="0" compatLnSpc="1"/>
              <a:lstStyle/>
              <a:p>
                <a:endParaRPr lang="id-ID" sz="1350"/>
              </a:p>
            </p:txBody>
          </p:sp>
          <p:sp>
            <p:nvSpPr>
              <p:cNvPr id="209" name="Freeform 82"/>
              <p:cNvSpPr/>
              <p:nvPr/>
            </p:nvSpPr>
            <p:spPr bwMode="auto">
              <a:xfrm rot="5400000">
                <a:off x="5151234" y="5097352"/>
                <a:ext cx="1454459" cy="901953"/>
              </a:xfrm>
              <a:custGeom>
                <a:avLst/>
                <a:gdLst>
                  <a:gd name="T0" fmla="*/ 0 w 1029"/>
                  <a:gd name="T1" fmla="*/ 641 h 641"/>
                  <a:gd name="T2" fmla="*/ 1029 w 1029"/>
                  <a:gd name="T3" fmla="*/ 532 h 641"/>
                  <a:gd name="T4" fmla="*/ 1029 w 1029"/>
                  <a:gd name="T5" fmla="*/ 111 h 641"/>
                  <a:gd name="T6" fmla="*/ 0 w 1029"/>
                  <a:gd name="T7" fmla="*/ 0 h 641"/>
                  <a:gd name="T8" fmla="*/ 0 w 1029"/>
                  <a:gd name="T9" fmla="*/ 641 h 641"/>
                </a:gdLst>
                <a:ahLst/>
                <a:cxnLst>
                  <a:cxn ang="0">
                    <a:pos x="T0" y="T1"/>
                  </a:cxn>
                  <a:cxn ang="0">
                    <a:pos x="T2" y="T3"/>
                  </a:cxn>
                  <a:cxn ang="0">
                    <a:pos x="T4" y="T5"/>
                  </a:cxn>
                  <a:cxn ang="0">
                    <a:pos x="T6" y="T7"/>
                  </a:cxn>
                  <a:cxn ang="0">
                    <a:pos x="T8" y="T9"/>
                  </a:cxn>
                </a:cxnLst>
                <a:rect l="0" t="0" r="r" b="b"/>
                <a:pathLst>
                  <a:path w="1029" h="641">
                    <a:moveTo>
                      <a:pt x="0" y="641"/>
                    </a:moveTo>
                    <a:lnTo>
                      <a:pt x="1029" y="532"/>
                    </a:lnTo>
                    <a:lnTo>
                      <a:pt x="1029" y="111"/>
                    </a:lnTo>
                    <a:lnTo>
                      <a:pt x="0" y="0"/>
                    </a:lnTo>
                    <a:lnTo>
                      <a:pt x="0" y="641"/>
                    </a:lnTo>
                    <a:close/>
                  </a:path>
                </a:pathLst>
              </a:custGeom>
              <a:solidFill>
                <a:schemeClr val="accent1">
                  <a:lumMod val="50000"/>
                </a:schemeClr>
              </a:solidFill>
              <a:ln>
                <a:noFill/>
              </a:ln>
            </p:spPr>
            <p:txBody>
              <a:bodyPr vert="horz" wrap="square" lIns="68580" tIns="34290" rIns="68580" bIns="34290" numCol="1" anchor="t" anchorCtr="0" compatLnSpc="1"/>
              <a:lstStyle/>
              <a:p>
                <a:endParaRPr lang="id-ID" sz="1350"/>
              </a:p>
            </p:txBody>
          </p:sp>
        </p:grpSp>
        <p:sp>
          <p:nvSpPr>
            <p:cNvPr id="205" name="Freeform 87"/>
            <p:cNvSpPr/>
            <p:nvPr/>
          </p:nvSpPr>
          <p:spPr bwMode="auto">
            <a:xfrm rot="5400000">
              <a:off x="6025211" y="4523935"/>
              <a:ext cx="11308" cy="901953"/>
            </a:xfrm>
            <a:custGeom>
              <a:avLst/>
              <a:gdLst>
                <a:gd name="T0" fmla="*/ 8 w 8"/>
                <a:gd name="T1" fmla="*/ 640 h 641"/>
                <a:gd name="T2" fmla="*/ 3 w 8"/>
                <a:gd name="T3" fmla="*/ 641 h 641"/>
                <a:gd name="T4" fmla="*/ 0 w 8"/>
                <a:gd name="T5" fmla="*/ 640 h 641"/>
                <a:gd name="T6" fmla="*/ 0 w 8"/>
                <a:gd name="T7" fmla="*/ 0 h 641"/>
                <a:gd name="T8" fmla="*/ 3 w 8"/>
                <a:gd name="T9" fmla="*/ 0 h 641"/>
                <a:gd name="T10" fmla="*/ 8 w 8"/>
                <a:gd name="T11" fmla="*/ 0 h 641"/>
                <a:gd name="T12" fmla="*/ 8 w 8"/>
                <a:gd name="T13" fmla="*/ 640 h 641"/>
              </a:gdLst>
              <a:ahLst/>
              <a:cxnLst>
                <a:cxn ang="0">
                  <a:pos x="T0" y="T1"/>
                </a:cxn>
                <a:cxn ang="0">
                  <a:pos x="T2" y="T3"/>
                </a:cxn>
                <a:cxn ang="0">
                  <a:pos x="T4" y="T5"/>
                </a:cxn>
                <a:cxn ang="0">
                  <a:pos x="T6" y="T7"/>
                </a:cxn>
                <a:cxn ang="0">
                  <a:pos x="T8" y="T9"/>
                </a:cxn>
                <a:cxn ang="0">
                  <a:pos x="T10" y="T11"/>
                </a:cxn>
                <a:cxn ang="0">
                  <a:pos x="T12" y="T13"/>
                </a:cxn>
              </a:cxnLst>
              <a:rect l="0" t="0" r="r" b="b"/>
              <a:pathLst>
                <a:path w="8" h="641">
                  <a:moveTo>
                    <a:pt x="8" y="640"/>
                  </a:moveTo>
                  <a:lnTo>
                    <a:pt x="3" y="641"/>
                  </a:lnTo>
                  <a:lnTo>
                    <a:pt x="0" y="640"/>
                  </a:lnTo>
                  <a:lnTo>
                    <a:pt x="0" y="0"/>
                  </a:lnTo>
                  <a:lnTo>
                    <a:pt x="3" y="0"/>
                  </a:lnTo>
                  <a:lnTo>
                    <a:pt x="8" y="0"/>
                  </a:lnTo>
                  <a:lnTo>
                    <a:pt x="8" y="64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206" name="Freeform 96"/>
            <p:cNvSpPr/>
            <p:nvPr/>
          </p:nvSpPr>
          <p:spPr bwMode="auto">
            <a:xfrm rot="5400000">
              <a:off x="4942258" y="4888375"/>
              <a:ext cx="2906090" cy="173074"/>
            </a:xfrm>
            <a:custGeom>
              <a:avLst/>
              <a:gdLst>
                <a:gd name="T0" fmla="*/ 1027 w 2056"/>
                <a:gd name="T1" fmla="*/ 0 h 123"/>
                <a:gd name="T2" fmla="*/ 0 w 2056"/>
                <a:gd name="T3" fmla="*/ 111 h 123"/>
                <a:gd name="T4" fmla="*/ 0 w 2056"/>
                <a:gd name="T5" fmla="*/ 123 h 123"/>
                <a:gd name="T6" fmla="*/ 1027 w 2056"/>
                <a:gd name="T7" fmla="*/ 14 h 123"/>
                <a:gd name="T8" fmla="*/ 2056 w 2056"/>
                <a:gd name="T9" fmla="*/ 123 h 123"/>
                <a:gd name="T10" fmla="*/ 2056 w 2056"/>
                <a:gd name="T11" fmla="*/ 111 h 123"/>
                <a:gd name="T12" fmla="*/ 1027 w 2056"/>
                <a:gd name="T13" fmla="*/ 0 h 123"/>
              </a:gdLst>
              <a:ahLst/>
              <a:cxnLst>
                <a:cxn ang="0">
                  <a:pos x="T0" y="T1"/>
                </a:cxn>
                <a:cxn ang="0">
                  <a:pos x="T2" y="T3"/>
                </a:cxn>
                <a:cxn ang="0">
                  <a:pos x="T4" y="T5"/>
                </a:cxn>
                <a:cxn ang="0">
                  <a:pos x="T6" y="T7"/>
                </a:cxn>
                <a:cxn ang="0">
                  <a:pos x="T8" y="T9"/>
                </a:cxn>
                <a:cxn ang="0">
                  <a:pos x="T10" y="T11"/>
                </a:cxn>
                <a:cxn ang="0">
                  <a:pos x="T12" y="T13"/>
                </a:cxn>
              </a:cxnLst>
              <a:rect l="0" t="0" r="r" b="b"/>
              <a:pathLst>
                <a:path w="2056" h="123">
                  <a:moveTo>
                    <a:pt x="1027" y="0"/>
                  </a:moveTo>
                  <a:lnTo>
                    <a:pt x="0" y="111"/>
                  </a:lnTo>
                  <a:lnTo>
                    <a:pt x="0" y="123"/>
                  </a:lnTo>
                  <a:lnTo>
                    <a:pt x="1027" y="14"/>
                  </a:lnTo>
                  <a:lnTo>
                    <a:pt x="2056" y="123"/>
                  </a:lnTo>
                  <a:lnTo>
                    <a:pt x="2056" y="111"/>
                  </a:lnTo>
                  <a:lnTo>
                    <a:pt x="1027" y="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207" name="Freeform 97"/>
            <p:cNvSpPr/>
            <p:nvPr/>
          </p:nvSpPr>
          <p:spPr bwMode="auto">
            <a:xfrm rot="5400000">
              <a:off x="4210565" y="4891189"/>
              <a:ext cx="2906090" cy="167446"/>
            </a:xfrm>
            <a:custGeom>
              <a:avLst/>
              <a:gdLst>
                <a:gd name="T0" fmla="*/ 1027 w 2056"/>
                <a:gd name="T1" fmla="*/ 119 h 119"/>
                <a:gd name="T2" fmla="*/ 0 w 2056"/>
                <a:gd name="T3" fmla="*/ 10 h 119"/>
                <a:gd name="T4" fmla="*/ 0 w 2056"/>
                <a:gd name="T5" fmla="*/ 0 h 119"/>
                <a:gd name="T6" fmla="*/ 1027 w 2056"/>
                <a:gd name="T7" fmla="*/ 104 h 119"/>
                <a:gd name="T8" fmla="*/ 2056 w 2056"/>
                <a:gd name="T9" fmla="*/ 0 h 119"/>
                <a:gd name="T10" fmla="*/ 2056 w 2056"/>
                <a:gd name="T11" fmla="*/ 10 h 119"/>
                <a:gd name="T12" fmla="*/ 1027 w 2056"/>
                <a:gd name="T13" fmla="*/ 119 h 119"/>
              </a:gdLst>
              <a:ahLst/>
              <a:cxnLst>
                <a:cxn ang="0">
                  <a:pos x="T0" y="T1"/>
                </a:cxn>
                <a:cxn ang="0">
                  <a:pos x="T2" y="T3"/>
                </a:cxn>
                <a:cxn ang="0">
                  <a:pos x="T4" y="T5"/>
                </a:cxn>
                <a:cxn ang="0">
                  <a:pos x="T6" y="T7"/>
                </a:cxn>
                <a:cxn ang="0">
                  <a:pos x="T8" y="T9"/>
                </a:cxn>
                <a:cxn ang="0">
                  <a:pos x="T10" y="T11"/>
                </a:cxn>
                <a:cxn ang="0">
                  <a:pos x="T12" y="T13"/>
                </a:cxn>
              </a:cxnLst>
              <a:rect l="0" t="0" r="r" b="b"/>
              <a:pathLst>
                <a:path w="2056" h="119">
                  <a:moveTo>
                    <a:pt x="1027" y="119"/>
                  </a:moveTo>
                  <a:lnTo>
                    <a:pt x="0" y="10"/>
                  </a:lnTo>
                  <a:lnTo>
                    <a:pt x="0" y="0"/>
                  </a:lnTo>
                  <a:lnTo>
                    <a:pt x="1027" y="104"/>
                  </a:lnTo>
                  <a:lnTo>
                    <a:pt x="2056" y="0"/>
                  </a:lnTo>
                  <a:lnTo>
                    <a:pt x="2056" y="10"/>
                  </a:lnTo>
                  <a:lnTo>
                    <a:pt x="1027" y="119"/>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grpSp>
      <p:grpSp>
        <p:nvGrpSpPr>
          <p:cNvPr id="9" name="Group 8"/>
          <p:cNvGrpSpPr/>
          <p:nvPr/>
        </p:nvGrpSpPr>
        <p:grpSpPr>
          <a:xfrm>
            <a:off x="1989294" y="3233574"/>
            <a:ext cx="8177679" cy="2361417"/>
            <a:chOff x="1989294" y="3233574"/>
            <a:chExt cx="8177679" cy="2361417"/>
          </a:xfrm>
        </p:grpSpPr>
        <p:cxnSp>
          <p:nvCxnSpPr>
            <p:cNvPr id="227" name="Straight Connector 226"/>
            <p:cNvCxnSpPr/>
            <p:nvPr/>
          </p:nvCxnSpPr>
          <p:spPr>
            <a:xfrm>
              <a:off x="6130800" y="4789721"/>
              <a:ext cx="6167" cy="805270"/>
            </a:xfrm>
            <a:prstGeom prst="line">
              <a:avLst/>
            </a:prstGeom>
            <a:ln w="19050">
              <a:solidFill>
                <a:schemeClr val="bg2">
                  <a:lumMod val="75000"/>
                </a:schemeClr>
              </a:solidFill>
              <a:prstDash val="sysDot"/>
              <a:headEnd type="none" w="lg" len="sm"/>
              <a:tailEnd type="oval" w="lg" len="lg"/>
            </a:ln>
          </p:spPr>
          <p:style>
            <a:lnRef idx="1">
              <a:schemeClr val="accent1"/>
            </a:lnRef>
            <a:fillRef idx="0">
              <a:schemeClr val="accent1"/>
            </a:fillRef>
            <a:effectRef idx="0">
              <a:schemeClr val="accent1"/>
            </a:effectRef>
            <a:fontRef idx="minor">
              <a:schemeClr val="tx1"/>
            </a:fontRef>
          </p:style>
        </p:cxnSp>
        <p:grpSp>
          <p:nvGrpSpPr>
            <p:cNvPr id="235" name="Group 234"/>
            <p:cNvGrpSpPr/>
            <p:nvPr/>
          </p:nvGrpSpPr>
          <p:grpSpPr>
            <a:xfrm>
              <a:off x="6981426" y="4412176"/>
              <a:ext cx="2394795" cy="1001657"/>
              <a:chOff x="6691146" y="4629886"/>
              <a:chExt cx="2394795" cy="1001657"/>
            </a:xfrm>
          </p:grpSpPr>
          <p:cxnSp>
            <p:nvCxnSpPr>
              <p:cNvPr id="232" name="Straight Connector 231"/>
              <p:cNvCxnSpPr/>
              <p:nvPr/>
            </p:nvCxnSpPr>
            <p:spPr>
              <a:xfrm>
                <a:off x="6691146" y="4629886"/>
                <a:ext cx="691793" cy="1001657"/>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34" name="Straight Connector 233"/>
              <p:cNvCxnSpPr/>
              <p:nvPr/>
            </p:nvCxnSpPr>
            <p:spPr>
              <a:xfrm>
                <a:off x="7382939" y="5631543"/>
                <a:ext cx="1703002"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240" name="Group 239"/>
            <p:cNvGrpSpPr/>
            <p:nvPr/>
          </p:nvGrpSpPr>
          <p:grpSpPr>
            <a:xfrm flipH="1">
              <a:off x="2811303" y="4412175"/>
              <a:ext cx="2394795" cy="1001657"/>
              <a:chOff x="6691146" y="4629886"/>
              <a:chExt cx="2394795" cy="1001657"/>
            </a:xfrm>
          </p:grpSpPr>
          <p:cxnSp>
            <p:nvCxnSpPr>
              <p:cNvPr id="241" name="Straight Connector 240"/>
              <p:cNvCxnSpPr/>
              <p:nvPr/>
            </p:nvCxnSpPr>
            <p:spPr>
              <a:xfrm>
                <a:off x="6691146" y="4629886"/>
                <a:ext cx="691793" cy="1001657"/>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42" name="Straight Connector 241"/>
              <p:cNvCxnSpPr/>
              <p:nvPr/>
            </p:nvCxnSpPr>
            <p:spPr>
              <a:xfrm>
                <a:off x="7382939" y="5631543"/>
                <a:ext cx="1703002"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cxnSp>
          <p:nvCxnSpPr>
            <p:cNvPr id="246" name="Straight Connector 245"/>
            <p:cNvCxnSpPr/>
            <p:nvPr/>
          </p:nvCxnSpPr>
          <p:spPr>
            <a:xfrm flipV="1">
              <a:off x="9149877" y="3233575"/>
              <a:ext cx="1017096"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247" name="Straight Connector 246"/>
            <p:cNvCxnSpPr/>
            <p:nvPr/>
          </p:nvCxnSpPr>
          <p:spPr>
            <a:xfrm flipH="1" flipV="1">
              <a:off x="1989294" y="3233574"/>
              <a:ext cx="1019485"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nvGrpSpPr>
            <p:cNvPr id="256" name="Group 255"/>
            <p:cNvGrpSpPr/>
            <p:nvPr/>
          </p:nvGrpSpPr>
          <p:grpSpPr>
            <a:xfrm>
              <a:off x="7874264" y="4088143"/>
              <a:ext cx="1784161" cy="337542"/>
              <a:chOff x="7197703" y="5294001"/>
              <a:chExt cx="1784161" cy="337542"/>
            </a:xfrm>
          </p:grpSpPr>
          <p:cxnSp>
            <p:nvCxnSpPr>
              <p:cNvPr id="257" name="Straight Connector 256"/>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58" name="Straight Connector 257"/>
              <p:cNvCxnSpPr/>
              <p:nvPr/>
            </p:nvCxnSpPr>
            <p:spPr>
              <a:xfrm flipV="1">
                <a:off x="7382939" y="5617029"/>
                <a:ext cx="1598925" cy="14514"/>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264" name="Group 263"/>
            <p:cNvGrpSpPr/>
            <p:nvPr/>
          </p:nvGrpSpPr>
          <p:grpSpPr>
            <a:xfrm flipH="1">
              <a:off x="2540158" y="4092109"/>
              <a:ext cx="1781222" cy="394535"/>
              <a:chOff x="7197703" y="5294001"/>
              <a:chExt cx="1784161" cy="337542"/>
            </a:xfrm>
          </p:grpSpPr>
          <p:cxnSp>
            <p:nvCxnSpPr>
              <p:cNvPr id="265" name="Straight Connector 264"/>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66" name="Straight Connector 265"/>
              <p:cNvCxnSpPr/>
              <p:nvPr/>
            </p:nvCxnSpPr>
            <p:spPr>
              <a:xfrm flipV="1">
                <a:off x="7382939" y="5617029"/>
                <a:ext cx="1598925" cy="14514"/>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grpSp>
        <p:nvGrpSpPr>
          <p:cNvPr id="2" name="Group 1"/>
          <p:cNvGrpSpPr/>
          <p:nvPr/>
        </p:nvGrpSpPr>
        <p:grpSpPr>
          <a:xfrm>
            <a:off x="3185902" y="2929725"/>
            <a:ext cx="493547" cy="658289"/>
            <a:chOff x="3185902" y="2929725"/>
            <a:chExt cx="493547" cy="658289"/>
          </a:xfrm>
        </p:grpSpPr>
        <p:sp>
          <p:nvSpPr>
            <p:cNvPr id="255" name="TextBox 254"/>
            <p:cNvSpPr txBox="1"/>
            <p:nvPr/>
          </p:nvSpPr>
          <p:spPr>
            <a:xfrm>
              <a:off x="3185902" y="3218682"/>
              <a:ext cx="493547" cy="369332"/>
            </a:xfrm>
            <a:prstGeom prst="rect">
              <a:avLst/>
            </a:prstGeom>
            <a:noFill/>
          </p:spPr>
          <p:txBody>
            <a:bodyPr wrap="square" rtlCol="0">
              <a:spAutoFit/>
            </a:bodyPr>
            <a:lstStyle/>
            <a:p>
              <a:pPr algn="ctr"/>
              <a:r>
                <a:rPr lang="id-ID" dirty="0">
                  <a:solidFill>
                    <a:schemeClr val="bg1">
                      <a:lumMod val="75000"/>
                    </a:schemeClr>
                  </a:solidFill>
                  <a:latin typeface="FontAwesome" pitchFamily="2" charset="0"/>
                </a:rPr>
                <a:t></a:t>
              </a:r>
              <a:endParaRPr lang="id-ID" sz="1600" dirty="0">
                <a:solidFill>
                  <a:schemeClr val="bg1">
                    <a:lumMod val="75000"/>
                  </a:schemeClr>
                </a:solidFill>
                <a:latin typeface="FontAwesome" pitchFamily="2" charset="0"/>
              </a:endParaRPr>
            </a:p>
          </p:txBody>
        </p:sp>
        <p:sp>
          <p:nvSpPr>
            <p:cNvPr id="274" name="TextBox 273"/>
            <p:cNvSpPr txBox="1"/>
            <p:nvPr/>
          </p:nvSpPr>
          <p:spPr>
            <a:xfrm>
              <a:off x="3210556" y="2929725"/>
              <a:ext cx="406400" cy="338554"/>
            </a:xfrm>
            <a:prstGeom prst="rect">
              <a:avLst/>
            </a:prstGeom>
            <a:noFill/>
          </p:spPr>
          <p:txBody>
            <a:bodyPr wrap="square" rtlCol="0">
              <a:spAutoFit/>
            </a:bodyPr>
            <a:lstStyle/>
            <a:p>
              <a:pPr algn="ctr"/>
              <a:r>
                <a:rPr lang="id-ID" sz="1600" dirty="0">
                  <a:solidFill>
                    <a:schemeClr val="bg1">
                      <a:lumMod val="75000"/>
                    </a:schemeClr>
                  </a:solidFill>
                  <a:latin typeface="Arsenal" panose="02010504060200020004" pitchFamily="50" charset="0"/>
                </a:rPr>
                <a:t>1</a:t>
              </a:r>
            </a:p>
          </p:txBody>
        </p:sp>
      </p:grpSp>
      <p:grpSp>
        <p:nvGrpSpPr>
          <p:cNvPr id="8" name="Group 7"/>
          <p:cNvGrpSpPr/>
          <p:nvPr/>
        </p:nvGrpSpPr>
        <p:grpSpPr>
          <a:xfrm>
            <a:off x="8569215" y="2951661"/>
            <a:ext cx="493547" cy="644076"/>
            <a:chOff x="8569215" y="2951661"/>
            <a:chExt cx="493547" cy="644076"/>
          </a:xfrm>
        </p:grpSpPr>
        <p:sp>
          <p:nvSpPr>
            <p:cNvPr id="254" name="TextBox 253"/>
            <p:cNvSpPr txBox="1"/>
            <p:nvPr/>
          </p:nvSpPr>
          <p:spPr>
            <a:xfrm>
              <a:off x="8569215" y="3226405"/>
              <a:ext cx="493547" cy="369332"/>
            </a:xfrm>
            <a:prstGeom prst="rect">
              <a:avLst/>
            </a:prstGeom>
            <a:noFill/>
          </p:spPr>
          <p:txBody>
            <a:bodyPr wrap="square" rtlCol="0">
              <a:spAutoFit/>
            </a:bodyPr>
            <a:lstStyle/>
            <a:p>
              <a:pPr algn="ctr"/>
              <a:r>
                <a:rPr lang="id-ID" dirty="0">
                  <a:solidFill>
                    <a:schemeClr val="bg1">
                      <a:lumMod val="75000"/>
                    </a:schemeClr>
                  </a:solidFill>
                  <a:latin typeface="FontAwesome" pitchFamily="2" charset="0"/>
                </a:rPr>
                <a:t></a:t>
              </a:r>
              <a:endParaRPr lang="id-ID" sz="1600" dirty="0">
                <a:solidFill>
                  <a:schemeClr val="bg1">
                    <a:lumMod val="75000"/>
                  </a:schemeClr>
                </a:solidFill>
                <a:latin typeface="FontAwesome" pitchFamily="2" charset="0"/>
              </a:endParaRPr>
            </a:p>
          </p:txBody>
        </p:sp>
        <p:sp>
          <p:nvSpPr>
            <p:cNvPr id="275" name="TextBox 274"/>
            <p:cNvSpPr txBox="1"/>
            <p:nvPr/>
          </p:nvSpPr>
          <p:spPr>
            <a:xfrm>
              <a:off x="8588245" y="2951661"/>
              <a:ext cx="406400" cy="338554"/>
            </a:xfrm>
            <a:prstGeom prst="rect">
              <a:avLst/>
            </a:prstGeom>
            <a:noFill/>
          </p:spPr>
          <p:txBody>
            <a:bodyPr wrap="square" rtlCol="0">
              <a:spAutoFit/>
            </a:bodyPr>
            <a:lstStyle/>
            <a:p>
              <a:pPr algn="ctr"/>
              <a:r>
                <a:rPr lang="id-ID" sz="1600" dirty="0">
                  <a:solidFill>
                    <a:schemeClr val="bg1">
                      <a:lumMod val="75000"/>
                    </a:schemeClr>
                  </a:solidFill>
                  <a:latin typeface="Arsenal" panose="02010504060200020004" pitchFamily="50" charset="0"/>
                </a:rPr>
                <a:t>7</a:t>
              </a:r>
            </a:p>
          </p:txBody>
        </p:sp>
      </p:grpSp>
      <p:grpSp>
        <p:nvGrpSpPr>
          <p:cNvPr id="3" name="Group 2"/>
          <p:cNvGrpSpPr/>
          <p:nvPr/>
        </p:nvGrpSpPr>
        <p:grpSpPr>
          <a:xfrm>
            <a:off x="3892454" y="2885712"/>
            <a:ext cx="526160" cy="892391"/>
            <a:chOff x="3892454" y="2885712"/>
            <a:chExt cx="526160" cy="892391"/>
          </a:xfrm>
        </p:grpSpPr>
        <p:sp>
          <p:nvSpPr>
            <p:cNvPr id="253" name="TextBox 252"/>
            <p:cNvSpPr txBox="1"/>
            <p:nvPr/>
          </p:nvSpPr>
          <p:spPr>
            <a:xfrm>
              <a:off x="3925067" y="3377993"/>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p>
          </p:txBody>
        </p:sp>
        <p:sp>
          <p:nvSpPr>
            <p:cNvPr id="276" name="TextBox 275"/>
            <p:cNvSpPr txBox="1"/>
            <p:nvPr/>
          </p:nvSpPr>
          <p:spPr>
            <a:xfrm>
              <a:off x="3892454" y="2885712"/>
              <a:ext cx="406400" cy="369332"/>
            </a:xfrm>
            <a:prstGeom prst="rect">
              <a:avLst/>
            </a:prstGeom>
            <a:noFill/>
          </p:spPr>
          <p:txBody>
            <a:bodyPr wrap="square" rtlCol="0">
              <a:spAutoFit/>
            </a:bodyPr>
            <a:lstStyle/>
            <a:p>
              <a:pPr algn="ctr"/>
              <a:r>
                <a:rPr lang="id-ID" dirty="0">
                  <a:solidFill>
                    <a:schemeClr val="bg1">
                      <a:lumMod val="75000"/>
                    </a:schemeClr>
                  </a:solidFill>
                  <a:latin typeface="Arsenal" panose="02010504060200020004" pitchFamily="50" charset="0"/>
                </a:rPr>
                <a:t>2</a:t>
              </a:r>
            </a:p>
          </p:txBody>
        </p:sp>
      </p:grpSp>
      <p:grpSp>
        <p:nvGrpSpPr>
          <p:cNvPr id="7" name="Group 6"/>
          <p:cNvGrpSpPr/>
          <p:nvPr/>
        </p:nvGrpSpPr>
        <p:grpSpPr>
          <a:xfrm>
            <a:off x="7815633" y="2885712"/>
            <a:ext cx="504499" cy="849962"/>
            <a:chOff x="7815633" y="2885712"/>
            <a:chExt cx="504499" cy="849962"/>
          </a:xfrm>
        </p:grpSpPr>
        <p:sp>
          <p:nvSpPr>
            <p:cNvPr id="252" name="TextBox 251"/>
            <p:cNvSpPr txBox="1"/>
            <p:nvPr/>
          </p:nvSpPr>
          <p:spPr>
            <a:xfrm rot="19609525">
              <a:off x="7815633" y="3335564"/>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p>
          </p:txBody>
        </p:sp>
        <p:sp>
          <p:nvSpPr>
            <p:cNvPr id="277" name="TextBox 276"/>
            <p:cNvSpPr txBox="1"/>
            <p:nvPr/>
          </p:nvSpPr>
          <p:spPr>
            <a:xfrm>
              <a:off x="7913732" y="2885712"/>
              <a:ext cx="406400" cy="369332"/>
            </a:xfrm>
            <a:prstGeom prst="rect">
              <a:avLst/>
            </a:prstGeom>
            <a:noFill/>
          </p:spPr>
          <p:txBody>
            <a:bodyPr wrap="square" rtlCol="0">
              <a:spAutoFit/>
            </a:bodyPr>
            <a:lstStyle/>
            <a:p>
              <a:pPr algn="ctr"/>
              <a:r>
                <a:rPr lang="id-ID" dirty="0">
                  <a:solidFill>
                    <a:schemeClr val="bg1">
                      <a:lumMod val="75000"/>
                    </a:schemeClr>
                  </a:solidFill>
                  <a:latin typeface="Arsenal" panose="02010504060200020004" pitchFamily="50" charset="0"/>
                </a:rPr>
                <a:t>6</a:t>
              </a:r>
            </a:p>
          </p:txBody>
        </p:sp>
      </p:grpSp>
      <p:grpSp>
        <p:nvGrpSpPr>
          <p:cNvPr id="4" name="Group 3"/>
          <p:cNvGrpSpPr/>
          <p:nvPr/>
        </p:nvGrpSpPr>
        <p:grpSpPr>
          <a:xfrm>
            <a:off x="4822030" y="2842170"/>
            <a:ext cx="494584" cy="998351"/>
            <a:chOff x="4822030" y="2842170"/>
            <a:chExt cx="494584" cy="998351"/>
          </a:xfrm>
        </p:grpSpPr>
        <p:sp>
          <p:nvSpPr>
            <p:cNvPr id="251" name="TextBox 250"/>
            <p:cNvSpPr txBox="1"/>
            <p:nvPr/>
          </p:nvSpPr>
          <p:spPr>
            <a:xfrm>
              <a:off x="4823067" y="3378856"/>
              <a:ext cx="493547" cy="461665"/>
            </a:xfrm>
            <a:prstGeom prst="rect">
              <a:avLst/>
            </a:prstGeom>
            <a:noFill/>
          </p:spPr>
          <p:txBody>
            <a:bodyPr wrap="square" rtlCol="0">
              <a:spAutoFit/>
            </a:bodyPr>
            <a:lstStyle/>
            <a:p>
              <a:pPr algn="ctr"/>
              <a:r>
                <a:rPr lang="id-ID" sz="2400" dirty="0">
                  <a:solidFill>
                    <a:schemeClr val="bg1">
                      <a:lumMod val="85000"/>
                    </a:schemeClr>
                  </a:solidFill>
                  <a:latin typeface="FontAwesome" pitchFamily="2" charset="0"/>
                </a:rPr>
                <a:t></a:t>
              </a:r>
            </a:p>
          </p:txBody>
        </p:sp>
        <p:sp>
          <p:nvSpPr>
            <p:cNvPr id="278" name="TextBox 277"/>
            <p:cNvSpPr txBox="1"/>
            <p:nvPr/>
          </p:nvSpPr>
          <p:spPr>
            <a:xfrm>
              <a:off x="4822030" y="2842170"/>
              <a:ext cx="406400" cy="400110"/>
            </a:xfrm>
            <a:prstGeom prst="rect">
              <a:avLst/>
            </a:prstGeom>
            <a:noFill/>
          </p:spPr>
          <p:txBody>
            <a:bodyPr wrap="square" rtlCol="0">
              <a:spAutoFit/>
            </a:bodyPr>
            <a:lstStyle/>
            <a:p>
              <a:pPr algn="ctr"/>
              <a:r>
                <a:rPr lang="id-ID" sz="2000" dirty="0">
                  <a:solidFill>
                    <a:schemeClr val="bg1">
                      <a:lumMod val="75000"/>
                    </a:schemeClr>
                  </a:solidFill>
                  <a:latin typeface="Arsenal" panose="02010504060200020004" pitchFamily="50" charset="0"/>
                </a:rPr>
                <a:t>3</a:t>
              </a:r>
            </a:p>
          </p:txBody>
        </p:sp>
      </p:grpSp>
      <p:grpSp>
        <p:nvGrpSpPr>
          <p:cNvPr id="6" name="Group 5"/>
          <p:cNvGrpSpPr/>
          <p:nvPr/>
        </p:nvGrpSpPr>
        <p:grpSpPr>
          <a:xfrm>
            <a:off x="6914631" y="2842170"/>
            <a:ext cx="493547" cy="1041509"/>
            <a:chOff x="6914631" y="2842170"/>
            <a:chExt cx="493547" cy="1041509"/>
          </a:xfrm>
        </p:grpSpPr>
        <p:sp>
          <p:nvSpPr>
            <p:cNvPr id="250" name="TextBox 249"/>
            <p:cNvSpPr txBox="1"/>
            <p:nvPr/>
          </p:nvSpPr>
          <p:spPr>
            <a:xfrm>
              <a:off x="6914631" y="3360459"/>
              <a:ext cx="493547" cy="523220"/>
            </a:xfrm>
            <a:prstGeom prst="rect">
              <a:avLst/>
            </a:prstGeom>
            <a:noFill/>
          </p:spPr>
          <p:txBody>
            <a:bodyPr wrap="square" rtlCol="0">
              <a:spAutoFit/>
            </a:bodyPr>
            <a:lstStyle/>
            <a:p>
              <a:pPr algn="ctr"/>
              <a:r>
                <a:rPr lang="id-ID" sz="2800" dirty="0">
                  <a:solidFill>
                    <a:schemeClr val="bg1">
                      <a:lumMod val="85000"/>
                    </a:schemeClr>
                  </a:solidFill>
                  <a:latin typeface="FontAwesome" pitchFamily="2" charset="0"/>
                </a:rPr>
                <a:t></a:t>
              </a:r>
              <a:endParaRPr lang="id-ID" sz="2400" dirty="0">
                <a:solidFill>
                  <a:schemeClr val="bg1">
                    <a:lumMod val="85000"/>
                  </a:schemeClr>
                </a:solidFill>
                <a:latin typeface="FontAwesome" pitchFamily="2" charset="0"/>
              </a:endParaRPr>
            </a:p>
          </p:txBody>
        </p:sp>
        <p:sp>
          <p:nvSpPr>
            <p:cNvPr id="279" name="TextBox 278"/>
            <p:cNvSpPr txBox="1"/>
            <p:nvPr/>
          </p:nvSpPr>
          <p:spPr>
            <a:xfrm>
              <a:off x="6984362" y="2842170"/>
              <a:ext cx="406400" cy="400110"/>
            </a:xfrm>
            <a:prstGeom prst="rect">
              <a:avLst/>
            </a:prstGeom>
            <a:noFill/>
          </p:spPr>
          <p:txBody>
            <a:bodyPr wrap="square" rtlCol="0">
              <a:spAutoFit/>
            </a:bodyPr>
            <a:lstStyle/>
            <a:p>
              <a:pPr algn="ctr"/>
              <a:r>
                <a:rPr lang="id-ID" sz="2000" dirty="0">
                  <a:solidFill>
                    <a:schemeClr val="bg1">
                      <a:lumMod val="75000"/>
                    </a:schemeClr>
                  </a:solidFill>
                  <a:latin typeface="Arsenal" panose="02010504060200020004" pitchFamily="50" charset="0"/>
                </a:rPr>
                <a:t>5</a:t>
              </a:r>
              <a:endParaRPr lang="id-ID" dirty="0">
                <a:solidFill>
                  <a:schemeClr val="bg1">
                    <a:lumMod val="75000"/>
                  </a:schemeClr>
                </a:solidFill>
                <a:latin typeface="Arsenal" panose="02010504060200020004" pitchFamily="50" charset="0"/>
              </a:endParaRPr>
            </a:p>
          </p:txBody>
        </p:sp>
      </p:grpSp>
      <p:grpSp>
        <p:nvGrpSpPr>
          <p:cNvPr id="5" name="Group 4"/>
          <p:cNvGrpSpPr/>
          <p:nvPr/>
        </p:nvGrpSpPr>
        <p:grpSpPr>
          <a:xfrm>
            <a:off x="5863143" y="2713884"/>
            <a:ext cx="493547" cy="1531066"/>
            <a:chOff x="5863143" y="2713884"/>
            <a:chExt cx="493547" cy="1531066"/>
          </a:xfrm>
        </p:grpSpPr>
        <p:sp>
          <p:nvSpPr>
            <p:cNvPr id="249" name="TextBox 248"/>
            <p:cNvSpPr txBox="1"/>
            <p:nvPr/>
          </p:nvSpPr>
          <p:spPr>
            <a:xfrm>
              <a:off x="5863143" y="3660175"/>
              <a:ext cx="493547" cy="584775"/>
            </a:xfrm>
            <a:prstGeom prst="rect">
              <a:avLst/>
            </a:prstGeom>
            <a:noFill/>
          </p:spPr>
          <p:txBody>
            <a:bodyPr wrap="square" rtlCol="0">
              <a:spAutoFit/>
            </a:bodyPr>
            <a:lstStyle/>
            <a:p>
              <a:pPr algn="ctr"/>
              <a:r>
                <a:rPr lang="id-ID" sz="3200" dirty="0">
                  <a:solidFill>
                    <a:schemeClr val="bg1">
                      <a:lumMod val="85000"/>
                    </a:schemeClr>
                  </a:solidFill>
                  <a:latin typeface="FontAwesome" pitchFamily="2" charset="0"/>
                </a:rPr>
                <a:t></a:t>
              </a:r>
              <a:endParaRPr lang="id-ID" sz="2400" dirty="0">
                <a:solidFill>
                  <a:schemeClr val="bg1">
                    <a:lumMod val="85000"/>
                  </a:schemeClr>
                </a:solidFill>
                <a:latin typeface="FontAwesome" pitchFamily="2" charset="0"/>
              </a:endParaRPr>
            </a:p>
          </p:txBody>
        </p:sp>
        <p:sp>
          <p:nvSpPr>
            <p:cNvPr id="280" name="TextBox 279"/>
            <p:cNvSpPr txBox="1"/>
            <p:nvPr/>
          </p:nvSpPr>
          <p:spPr>
            <a:xfrm>
              <a:off x="5895686" y="2713884"/>
              <a:ext cx="406400" cy="461665"/>
            </a:xfrm>
            <a:prstGeom prst="rect">
              <a:avLst/>
            </a:prstGeom>
            <a:noFill/>
          </p:spPr>
          <p:txBody>
            <a:bodyPr wrap="square" rtlCol="0">
              <a:spAutoFit/>
            </a:bodyPr>
            <a:lstStyle/>
            <a:p>
              <a:pPr algn="ctr"/>
              <a:r>
                <a:rPr lang="id-ID" sz="2400" dirty="0">
                  <a:solidFill>
                    <a:schemeClr val="bg1">
                      <a:lumMod val="75000"/>
                    </a:schemeClr>
                  </a:solidFill>
                  <a:latin typeface="Arsenal" panose="02010504060200020004" pitchFamily="50" charset="0"/>
                </a:rPr>
                <a:t>4</a:t>
              </a:r>
              <a:endParaRPr lang="id-ID" dirty="0">
                <a:solidFill>
                  <a:schemeClr val="bg1">
                    <a:lumMod val="75000"/>
                  </a:schemeClr>
                </a:solidFill>
                <a:latin typeface="Arsenal" panose="02010504060200020004" pitchFamily="50" charset="0"/>
              </a:endParaRPr>
            </a:p>
          </p:txBody>
        </p:sp>
      </p:grpSp>
      <p:grpSp>
        <p:nvGrpSpPr>
          <p:cNvPr id="101" name="Group 100"/>
          <p:cNvGrpSpPr/>
          <p:nvPr/>
        </p:nvGrpSpPr>
        <p:grpSpPr>
          <a:xfrm>
            <a:off x="11438810" y="175818"/>
            <a:ext cx="542322" cy="662567"/>
            <a:chOff x="11438810" y="175818"/>
            <a:chExt cx="542322" cy="662567"/>
          </a:xfrm>
        </p:grpSpPr>
        <p:sp>
          <p:nvSpPr>
            <p:cNvPr id="102" name="Oval 101"/>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3" name="Oval 102"/>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4" name="Oval 103"/>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5" name="Oval 104"/>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6" name="TextBox 105"/>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29</a:t>
              </a:r>
            </a:p>
          </p:txBody>
        </p:sp>
      </p:grpSp>
      <p:sp>
        <p:nvSpPr>
          <p:cNvPr id="107"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Gearboxs Infographic</a:t>
            </a:r>
            <a:endParaRPr lang="en-US" sz="3600" dirty="0">
              <a:solidFill>
                <a:schemeClr val="bg2">
                  <a:lumMod val="50000"/>
                </a:schemeClr>
              </a:solidFill>
            </a:endParaRPr>
          </a:p>
        </p:txBody>
      </p:sp>
      <p:sp>
        <p:nvSpPr>
          <p:cNvPr id="111"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112" name="Group 111"/>
          <p:cNvGrpSpPr/>
          <p:nvPr/>
        </p:nvGrpSpPr>
        <p:grpSpPr>
          <a:xfrm>
            <a:off x="5556768" y="844754"/>
            <a:ext cx="1440000" cy="58058"/>
            <a:chOff x="4616262" y="2307771"/>
            <a:chExt cx="2349876" cy="58058"/>
          </a:xfrm>
        </p:grpSpPr>
        <p:sp>
          <p:nvSpPr>
            <p:cNvPr id="113" name="Rectangle 112"/>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4" name="Rectangle 113"/>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15" name="Title 13"/>
          <p:cNvSpPr txBox="1"/>
          <p:nvPr/>
        </p:nvSpPr>
        <p:spPr>
          <a:xfrm>
            <a:off x="218722" y="3003142"/>
            <a:ext cx="1706979"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a:solidFill>
                  <a:schemeClr val="bg2">
                    <a:lumMod val="50000"/>
                  </a:schemeClr>
                </a:solidFill>
                <a:latin typeface="+mn-lt"/>
                <a:ea typeface="Roboto" panose="02000000000000000000" pitchFamily="2" charset="0"/>
              </a:rPr>
              <a:t>Content 1</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116" name="Title 13"/>
          <p:cNvSpPr txBox="1"/>
          <p:nvPr/>
        </p:nvSpPr>
        <p:spPr>
          <a:xfrm>
            <a:off x="418631" y="4240179"/>
            <a:ext cx="2085385"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a:solidFill>
                  <a:schemeClr val="bg2">
                    <a:lumMod val="50000"/>
                  </a:schemeClr>
                </a:solidFill>
                <a:latin typeface="+mn-lt"/>
                <a:ea typeface="Roboto" panose="02000000000000000000" pitchFamily="2" charset="0"/>
              </a:rPr>
              <a:t>Content 2</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117" name="Title 13"/>
          <p:cNvSpPr txBox="1"/>
          <p:nvPr/>
        </p:nvSpPr>
        <p:spPr>
          <a:xfrm>
            <a:off x="418631" y="5192356"/>
            <a:ext cx="2347307"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a:solidFill>
                  <a:schemeClr val="bg2">
                    <a:lumMod val="50000"/>
                  </a:schemeClr>
                </a:solidFill>
                <a:latin typeface="+mn-lt"/>
                <a:ea typeface="Roboto" panose="02000000000000000000" pitchFamily="2" charset="0"/>
              </a:rPr>
              <a:t>Content 3</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118" name="Title 13"/>
          <p:cNvSpPr txBox="1"/>
          <p:nvPr/>
        </p:nvSpPr>
        <p:spPr>
          <a:xfrm>
            <a:off x="4120535" y="5435927"/>
            <a:ext cx="4056263"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dirty="0">
                <a:solidFill>
                  <a:schemeClr val="bg2">
                    <a:lumMod val="50000"/>
                  </a:schemeClr>
                </a:solidFill>
                <a:latin typeface="+mn-lt"/>
                <a:ea typeface="Roboto" panose="02000000000000000000" pitchFamily="2" charset="0"/>
              </a:rPr>
              <a:t>Content 4</a:t>
            </a:r>
          </a:p>
          <a:p>
            <a:pPr algn="ct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119" name="Title 13"/>
          <p:cNvSpPr txBox="1"/>
          <p:nvPr/>
        </p:nvSpPr>
        <p:spPr>
          <a:xfrm>
            <a:off x="10244068" y="3021657"/>
            <a:ext cx="1706979"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7</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120" name="Title 13"/>
          <p:cNvSpPr txBox="1"/>
          <p:nvPr/>
        </p:nvSpPr>
        <p:spPr>
          <a:xfrm>
            <a:off x="9739199" y="4194807"/>
            <a:ext cx="2241933"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6</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121" name="Title 13"/>
          <p:cNvSpPr txBox="1"/>
          <p:nvPr/>
        </p:nvSpPr>
        <p:spPr>
          <a:xfrm>
            <a:off x="9454286" y="5122328"/>
            <a:ext cx="2241933"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5</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wheel spokes="1"/>
        <p:sndAc>
          <p:stSnd>
            <p:snd r:embed="rId2" name="click.wav"/>
          </p:stSnd>
        </p:sndAc>
      </p:transition>
    </mc:Choice>
    <mc:Fallback xmlns="">
      <p:transition spd="slow">
        <p:wheel spokes="1"/>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01"/>
                                        </p:tgtEl>
                                        <p:attrNameLst>
                                          <p:attrName>style.visibility</p:attrName>
                                        </p:attrNameLst>
                                      </p:cBhvr>
                                      <p:to>
                                        <p:strVal val="visible"/>
                                      </p:to>
                                    </p:set>
                                    <p:anim calcmode="lin" valueType="num">
                                      <p:cBhvr>
                                        <p:cTn id="7" dur="1000" fill="hold"/>
                                        <p:tgtEl>
                                          <p:spTgt spid="101"/>
                                        </p:tgtEl>
                                        <p:attrNameLst>
                                          <p:attrName>ppt_w</p:attrName>
                                        </p:attrNameLst>
                                      </p:cBhvr>
                                      <p:tavLst>
                                        <p:tav tm="0">
                                          <p:val>
                                            <p:fltVal val="0"/>
                                          </p:val>
                                        </p:tav>
                                        <p:tav tm="100000">
                                          <p:val>
                                            <p:strVal val="#ppt_w"/>
                                          </p:val>
                                        </p:tav>
                                      </p:tavLst>
                                    </p:anim>
                                    <p:anim calcmode="lin" valueType="num">
                                      <p:cBhvr>
                                        <p:cTn id="8" dur="1000" fill="hold"/>
                                        <p:tgtEl>
                                          <p:spTgt spid="101"/>
                                        </p:tgtEl>
                                        <p:attrNameLst>
                                          <p:attrName>ppt_h</p:attrName>
                                        </p:attrNameLst>
                                      </p:cBhvr>
                                      <p:tavLst>
                                        <p:tav tm="0">
                                          <p:val>
                                            <p:fltVal val="0"/>
                                          </p:val>
                                        </p:tav>
                                        <p:tav tm="100000">
                                          <p:val>
                                            <p:strVal val="#ppt_h"/>
                                          </p:val>
                                        </p:tav>
                                      </p:tavLst>
                                    </p:anim>
                                    <p:anim calcmode="lin" valueType="num">
                                      <p:cBhvr>
                                        <p:cTn id="9" dur="1000" fill="hold"/>
                                        <p:tgtEl>
                                          <p:spTgt spid="101"/>
                                        </p:tgtEl>
                                        <p:attrNameLst>
                                          <p:attrName>style.rotation</p:attrName>
                                        </p:attrNameLst>
                                      </p:cBhvr>
                                      <p:tavLst>
                                        <p:tav tm="0">
                                          <p:val>
                                            <p:fltVal val="90"/>
                                          </p:val>
                                        </p:tav>
                                        <p:tav tm="100000">
                                          <p:val>
                                            <p:fltVal val="0"/>
                                          </p:val>
                                        </p:tav>
                                      </p:tavLst>
                                    </p:anim>
                                    <p:animEffect transition="in" filter="fade">
                                      <p:cBhvr>
                                        <p:cTn id="10" dur="1000"/>
                                        <p:tgtEl>
                                          <p:spTgt spid="101"/>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07"/>
                                        </p:tgtEl>
                                        <p:attrNameLst>
                                          <p:attrName>style.visibility</p:attrName>
                                        </p:attrNameLst>
                                      </p:cBhvr>
                                      <p:to>
                                        <p:strVal val="visible"/>
                                      </p:to>
                                    </p:set>
                                    <p:animEffect transition="in" filter="wipe(up)">
                                      <p:cBhvr>
                                        <p:cTn id="13" dur="1000"/>
                                        <p:tgtEl>
                                          <p:spTgt spid="107"/>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12"/>
                                        </p:tgtEl>
                                        <p:attrNameLst>
                                          <p:attrName>style.visibility</p:attrName>
                                        </p:attrNameLst>
                                      </p:cBhvr>
                                      <p:to>
                                        <p:strVal val="visible"/>
                                      </p:to>
                                    </p:set>
                                    <p:animEffect transition="in" filter="barn(inVertical)">
                                      <p:cBhvr>
                                        <p:cTn id="16" dur="1000"/>
                                        <p:tgtEl>
                                          <p:spTgt spid="112"/>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11"/>
                                        </p:tgtEl>
                                        <p:attrNameLst>
                                          <p:attrName>style.visibility</p:attrName>
                                        </p:attrNameLst>
                                      </p:cBhvr>
                                      <p:to>
                                        <p:strVal val="visible"/>
                                      </p:to>
                                    </p:set>
                                    <p:animEffect transition="in" filter="wipe(down)">
                                      <p:cBhvr>
                                        <p:cTn id="19" dur="1000"/>
                                        <p:tgtEl>
                                          <p:spTgt spid="111"/>
                                        </p:tgtEl>
                                      </p:cBhvr>
                                    </p:animEffect>
                                  </p:childTnLst>
                                </p:cTn>
                              </p:par>
                              <p:par>
                                <p:cTn id="20" presetID="53" presetClass="entr" presetSubtype="16" fill="hold" nodeType="withEffect">
                                  <p:stCondLst>
                                    <p:cond delay="2000"/>
                                  </p:stCondLst>
                                  <p:childTnLst>
                                    <p:set>
                                      <p:cBhvr>
                                        <p:cTn id="21" dur="1" fill="hold">
                                          <p:stCondLst>
                                            <p:cond delay="0"/>
                                          </p:stCondLst>
                                        </p:cTn>
                                        <p:tgtEl>
                                          <p:spTgt spid="203"/>
                                        </p:tgtEl>
                                        <p:attrNameLst>
                                          <p:attrName>style.visibility</p:attrName>
                                        </p:attrNameLst>
                                      </p:cBhvr>
                                      <p:to>
                                        <p:strVal val="visible"/>
                                      </p:to>
                                    </p:set>
                                    <p:anim calcmode="lin" valueType="num">
                                      <p:cBhvr>
                                        <p:cTn id="22" dur="500" fill="hold"/>
                                        <p:tgtEl>
                                          <p:spTgt spid="203"/>
                                        </p:tgtEl>
                                        <p:attrNameLst>
                                          <p:attrName>ppt_w</p:attrName>
                                        </p:attrNameLst>
                                      </p:cBhvr>
                                      <p:tavLst>
                                        <p:tav tm="0">
                                          <p:val>
                                            <p:fltVal val="0"/>
                                          </p:val>
                                        </p:tav>
                                        <p:tav tm="100000">
                                          <p:val>
                                            <p:strVal val="#ppt_w"/>
                                          </p:val>
                                        </p:tav>
                                      </p:tavLst>
                                    </p:anim>
                                    <p:anim calcmode="lin" valueType="num">
                                      <p:cBhvr>
                                        <p:cTn id="23" dur="500" fill="hold"/>
                                        <p:tgtEl>
                                          <p:spTgt spid="203"/>
                                        </p:tgtEl>
                                        <p:attrNameLst>
                                          <p:attrName>ppt_h</p:attrName>
                                        </p:attrNameLst>
                                      </p:cBhvr>
                                      <p:tavLst>
                                        <p:tav tm="0">
                                          <p:val>
                                            <p:fltVal val="0"/>
                                          </p:val>
                                        </p:tav>
                                        <p:tav tm="100000">
                                          <p:val>
                                            <p:strVal val="#ppt_h"/>
                                          </p:val>
                                        </p:tav>
                                      </p:tavLst>
                                    </p:anim>
                                    <p:animEffect transition="in" filter="fade">
                                      <p:cBhvr>
                                        <p:cTn id="24" dur="500"/>
                                        <p:tgtEl>
                                          <p:spTgt spid="203"/>
                                        </p:tgtEl>
                                      </p:cBhvr>
                                    </p:animEffect>
                                  </p:childTnLst>
                                </p:cTn>
                              </p:par>
                              <p:par>
                                <p:cTn id="25" presetID="2" presetClass="entr" presetSubtype="2" fill="hold" nodeType="withEffect">
                                  <p:stCondLst>
                                    <p:cond delay="2400"/>
                                  </p:stCondLst>
                                  <p:childTnLst>
                                    <p:set>
                                      <p:cBhvr>
                                        <p:cTn id="26" dur="1" fill="hold">
                                          <p:stCondLst>
                                            <p:cond delay="0"/>
                                          </p:stCondLst>
                                        </p:cTn>
                                        <p:tgtEl>
                                          <p:spTgt spid="195"/>
                                        </p:tgtEl>
                                        <p:attrNameLst>
                                          <p:attrName>style.visibility</p:attrName>
                                        </p:attrNameLst>
                                      </p:cBhvr>
                                      <p:to>
                                        <p:strVal val="visible"/>
                                      </p:to>
                                    </p:set>
                                    <p:anim calcmode="lin" valueType="num">
                                      <p:cBhvr additive="base">
                                        <p:cTn id="27" dur="500" fill="hold"/>
                                        <p:tgtEl>
                                          <p:spTgt spid="195"/>
                                        </p:tgtEl>
                                        <p:attrNameLst>
                                          <p:attrName>ppt_x</p:attrName>
                                        </p:attrNameLst>
                                      </p:cBhvr>
                                      <p:tavLst>
                                        <p:tav tm="0">
                                          <p:val>
                                            <p:strVal val="1+#ppt_w/2"/>
                                          </p:val>
                                        </p:tav>
                                        <p:tav tm="100000">
                                          <p:val>
                                            <p:strVal val="#ppt_x"/>
                                          </p:val>
                                        </p:tav>
                                      </p:tavLst>
                                    </p:anim>
                                    <p:anim calcmode="lin" valueType="num">
                                      <p:cBhvr additive="base">
                                        <p:cTn id="28" dur="500" fill="hold"/>
                                        <p:tgtEl>
                                          <p:spTgt spid="195"/>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2800"/>
                                  </p:stCondLst>
                                  <p:childTnLst>
                                    <p:set>
                                      <p:cBhvr>
                                        <p:cTn id="30" dur="1" fill="hold">
                                          <p:stCondLst>
                                            <p:cond delay="0"/>
                                          </p:stCondLst>
                                        </p:cTn>
                                        <p:tgtEl>
                                          <p:spTgt spid="155"/>
                                        </p:tgtEl>
                                        <p:attrNameLst>
                                          <p:attrName>style.visibility</p:attrName>
                                        </p:attrNameLst>
                                      </p:cBhvr>
                                      <p:to>
                                        <p:strVal val="visible"/>
                                      </p:to>
                                    </p:set>
                                    <p:anim calcmode="lin" valueType="num">
                                      <p:cBhvr additive="base">
                                        <p:cTn id="31" dur="500" fill="hold"/>
                                        <p:tgtEl>
                                          <p:spTgt spid="155"/>
                                        </p:tgtEl>
                                        <p:attrNameLst>
                                          <p:attrName>ppt_x</p:attrName>
                                        </p:attrNameLst>
                                      </p:cBhvr>
                                      <p:tavLst>
                                        <p:tav tm="0">
                                          <p:val>
                                            <p:strVal val="0-#ppt_w/2"/>
                                          </p:val>
                                        </p:tav>
                                        <p:tav tm="100000">
                                          <p:val>
                                            <p:strVal val="#ppt_x"/>
                                          </p:val>
                                        </p:tav>
                                      </p:tavLst>
                                    </p:anim>
                                    <p:anim calcmode="lin" valueType="num">
                                      <p:cBhvr additive="base">
                                        <p:cTn id="32" dur="500" fill="hold"/>
                                        <p:tgtEl>
                                          <p:spTgt spid="155"/>
                                        </p:tgtEl>
                                        <p:attrNameLst>
                                          <p:attrName>ppt_y</p:attrName>
                                        </p:attrNameLst>
                                      </p:cBhvr>
                                      <p:tavLst>
                                        <p:tav tm="0">
                                          <p:val>
                                            <p:strVal val="#ppt_y"/>
                                          </p:val>
                                        </p:tav>
                                        <p:tav tm="100000">
                                          <p:val>
                                            <p:strVal val="#ppt_y"/>
                                          </p:val>
                                        </p:tav>
                                      </p:tavLst>
                                    </p:anim>
                                  </p:childTnLst>
                                </p:cTn>
                              </p:par>
                              <p:par>
                                <p:cTn id="33" presetID="2" presetClass="entr" presetSubtype="2" fill="hold" nodeType="withEffect">
                                  <p:stCondLst>
                                    <p:cond delay="3200"/>
                                  </p:stCondLst>
                                  <p:childTnLst>
                                    <p:set>
                                      <p:cBhvr>
                                        <p:cTn id="34" dur="1" fill="hold">
                                          <p:stCondLst>
                                            <p:cond delay="0"/>
                                          </p:stCondLst>
                                        </p:cTn>
                                        <p:tgtEl>
                                          <p:spTgt spid="194"/>
                                        </p:tgtEl>
                                        <p:attrNameLst>
                                          <p:attrName>style.visibility</p:attrName>
                                        </p:attrNameLst>
                                      </p:cBhvr>
                                      <p:to>
                                        <p:strVal val="visible"/>
                                      </p:to>
                                    </p:set>
                                    <p:anim calcmode="lin" valueType="num">
                                      <p:cBhvr additive="base">
                                        <p:cTn id="35" dur="500" fill="hold"/>
                                        <p:tgtEl>
                                          <p:spTgt spid="194"/>
                                        </p:tgtEl>
                                        <p:attrNameLst>
                                          <p:attrName>ppt_x</p:attrName>
                                        </p:attrNameLst>
                                      </p:cBhvr>
                                      <p:tavLst>
                                        <p:tav tm="0">
                                          <p:val>
                                            <p:strVal val="1+#ppt_w/2"/>
                                          </p:val>
                                        </p:tav>
                                        <p:tav tm="100000">
                                          <p:val>
                                            <p:strVal val="#ppt_x"/>
                                          </p:val>
                                        </p:tav>
                                      </p:tavLst>
                                    </p:anim>
                                    <p:anim calcmode="lin" valueType="num">
                                      <p:cBhvr additive="base">
                                        <p:cTn id="36" dur="500" fill="hold"/>
                                        <p:tgtEl>
                                          <p:spTgt spid="194"/>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3600"/>
                                  </p:stCondLst>
                                  <p:childTnLst>
                                    <p:set>
                                      <p:cBhvr>
                                        <p:cTn id="38" dur="1" fill="hold">
                                          <p:stCondLst>
                                            <p:cond delay="0"/>
                                          </p:stCondLst>
                                        </p:cTn>
                                        <p:tgtEl>
                                          <p:spTgt spid="146"/>
                                        </p:tgtEl>
                                        <p:attrNameLst>
                                          <p:attrName>style.visibility</p:attrName>
                                        </p:attrNameLst>
                                      </p:cBhvr>
                                      <p:to>
                                        <p:strVal val="visible"/>
                                      </p:to>
                                    </p:set>
                                    <p:anim calcmode="lin" valueType="num">
                                      <p:cBhvr additive="base">
                                        <p:cTn id="39" dur="500" fill="hold"/>
                                        <p:tgtEl>
                                          <p:spTgt spid="146"/>
                                        </p:tgtEl>
                                        <p:attrNameLst>
                                          <p:attrName>ppt_x</p:attrName>
                                        </p:attrNameLst>
                                      </p:cBhvr>
                                      <p:tavLst>
                                        <p:tav tm="0">
                                          <p:val>
                                            <p:strVal val="0-#ppt_w/2"/>
                                          </p:val>
                                        </p:tav>
                                        <p:tav tm="100000">
                                          <p:val>
                                            <p:strVal val="#ppt_x"/>
                                          </p:val>
                                        </p:tav>
                                      </p:tavLst>
                                    </p:anim>
                                    <p:anim calcmode="lin" valueType="num">
                                      <p:cBhvr additive="base">
                                        <p:cTn id="40" dur="500" fill="hold"/>
                                        <p:tgtEl>
                                          <p:spTgt spid="146"/>
                                        </p:tgtEl>
                                        <p:attrNameLst>
                                          <p:attrName>ppt_y</p:attrName>
                                        </p:attrNameLst>
                                      </p:cBhvr>
                                      <p:tavLst>
                                        <p:tav tm="0">
                                          <p:val>
                                            <p:strVal val="#ppt_y"/>
                                          </p:val>
                                        </p:tav>
                                        <p:tav tm="100000">
                                          <p:val>
                                            <p:strVal val="#ppt_y"/>
                                          </p:val>
                                        </p:tav>
                                      </p:tavLst>
                                    </p:anim>
                                  </p:childTnLst>
                                </p:cTn>
                              </p:par>
                              <p:par>
                                <p:cTn id="41" presetID="2" presetClass="entr" presetSubtype="2" fill="hold" nodeType="withEffect">
                                  <p:stCondLst>
                                    <p:cond delay="4000"/>
                                  </p:stCondLst>
                                  <p:childTnLst>
                                    <p:set>
                                      <p:cBhvr>
                                        <p:cTn id="42" dur="1" fill="hold">
                                          <p:stCondLst>
                                            <p:cond delay="0"/>
                                          </p:stCondLst>
                                        </p:cTn>
                                        <p:tgtEl>
                                          <p:spTgt spid="210"/>
                                        </p:tgtEl>
                                        <p:attrNameLst>
                                          <p:attrName>style.visibility</p:attrName>
                                        </p:attrNameLst>
                                      </p:cBhvr>
                                      <p:to>
                                        <p:strVal val="visible"/>
                                      </p:to>
                                    </p:set>
                                    <p:anim calcmode="lin" valueType="num">
                                      <p:cBhvr additive="base">
                                        <p:cTn id="43" dur="500" fill="hold"/>
                                        <p:tgtEl>
                                          <p:spTgt spid="210"/>
                                        </p:tgtEl>
                                        <p:attrNameLst>
                                          <p:attrName>ppt_x</p:attrName>
                                        </p:attrNameLst>
                                      </p:cBhvr>
                                      <p:tavLst>
                                        <p:tav tm="0">
                                          <p:val>
                                            <p:strVal val="1+#ppt_w/2"/>
                                          </p:val>
                                        </p:tav>
                                        <p:tav tm="100000">
                                          <p:val>
                                            <p:strVal val="#ppt_x"/>
                                          </p:val>
                                        </p:tav>
                                      </p:tavLst>
                                    </p:anim>
                                    <p:anim calcmode="lin" valueType="num">
                                      <p:cBhvr additive="base">
                                        <p:cTn id="44" dur="500" fill="hold"/>
                                        <p:tgtEl>
                                          <p:spTgt spid="210"/>
                                        </p:tgtEl>
                                        <p:attrNameLst>
                                          <p:attrName>ppt_y</p:attrName>
                                        </p:attrNameLst>
                                      </p:cBhvr>
                                      <p:tavLst>
                                        <p:tav tm="0">
                                          <p:val>
                                            <p:strVal val="#ppt_y"/>
                                          </p:val>
                                        </p:tav>
                                        <p:tav tm="100000">
                                          <p:val>
                                            <p:strVal val="#ppt_y"/>
                                          </p:val>
                                        </p:tav>
                                      </p:tavLst>
                                    </p:anim>
                                  </p:childTnLst>
                                </p:cTn>
                              </p:par>
                              <p:par>
                                <p:cTn id="45" presetID="2" presetClass="entr" presetSubtype="8" fill="hold" nodeType="withEffect">
                                  <p:stCondLst>
                                    <p:cond delay="4400"/>
                                  </p:stCondLst>
                                  <p:childTnLst>
                                    <p:set>
                                      <p:cBhvr>
                                        <p:cTn id="46" dur="1" fill="hold">
                                          <p:stCondLst>
                                            <p:cond delay="0"/>
                                          </p:stCondLst>
                                        </p:cTn>
                                        <p:tgtEl>
                                          <p:spTgt spid="218"/>
                                        </p:tgtEl>
                                        <p:attrNameLst>
                                          <p:attrName>style.visibility</p:attrName>
                                        </p:attrNameLst>
                                      </p:cBhvr>
                                      <p:to>
                                        <p:strVal val="visible"/>
                                      </p:to>
                                    </p:set>
                                    <p:anim calcmode="lin" valueType="num">
                                      <p:cBhvr additive="base">
                                        <p:cTn id="47" dur="500" fill="hold"/>
                                        <p:tgtEl>
                                          <p:spTgt spid="218"/>
                                        </p:tgtEl>
                                        <p:attrNameLst>
                                          <p:attrName>ppt_x</p:attrName>
                                        </p:attrNameLst>
                                      </p:cBhvr>
                                      <p:tavLst>
                                        <p:tav tm="0">
                                          <p:val>
                                            <p:strVal val="0-#ppt_w/2"/>
                                          </p:val>
                                        </p:tav>
                                        <p:tav tm="100000">
                                          <p:val>
                                            <p:strVal val="#ppt_x"/>
                                          </p:val>
                                        </p:tav>
                                      </p:tavLst>
                                    </p:anim>
                                    <p:anim calcmode="lin" valueType="num">
                                      <p:cBhvr additive="base">
                                        <p:cTn id="48" dur="500" fill="hold"/>
                                        <p:tgtEl>
                                          <p:spTgt spid="218"/>
                                        </p:tgtEl>
                                        <p:attrNameLst>
                                          <p:attrName>ppt_y</p:attrName>
                                        </p:attrNameLst>
                                      </p:cBhvr>
                                      <p:tavLst>
                                        <p:tav tm="0">
                                          <p:val>
                                            <p:strVal val="#ppt_y"/>
                                          </p:val>
                                        </p:tav>
                                        <p:tav tm="100000">
                                          <p:val>
                                            <p:strVal val="#ppt_y"/>
                                          </p:val>
                                        </p:tav>
                                      </p:tavLst>
                                    </p:anim>
                                  </p:childTnLst>
                                </p:cTn>
                              </p:par>
                              <p:par>
                                <p:cTn id="49" presetID="45" presetClass="entr" presetSubtype="0" fill="hold" nodeType="withEffect">
                                  <p:stCondLst>
                                    <p:cond delay="4900"/>
                                  </p:stCondLst>
                                  <p:childTnLst>
                                    <p:set>
                                      <p:cBhvr>
                                        <p:cTn id="50" dur="1" fill="hold">
                                          <p:stCondLst>
                                            <p:cond delay="0"/>
                                          </p:stCondLst>
                                        </p:cTn>
                                        <p:tgtEl>
                                          <p:spTgt spid="5"/>
                                        </p:tgtEl>
                                        <p:attrNameLst>
                                          <p:attrName>style.visibility</p:attrName>
                                        </p:attrNameLst>
                                      </p:cBhvr>
                                      <p:to>
                                        <p:strVal val="visible"/>
                                      </p:to>
                                    </p:set>
                                    <p:animEffect transition="in" filter="fade">
                                      <p:cBhvr>
                                        <p:cTn id="51" dur="2000"/>
                                        <p:tgtEl>
                                          <p:spTgt spid="5"/>
                                        </p:tgtEl>
                                      </p:cBhvr>
                                    </p:animEffect>
                                    <p:anim calcmode="lin" valueType="num">
                                      <p:cBhvr>
                                        <p:cTn id="52" dur="2000" fill="hold"/>
                                        <p:tgtEl>
                                          <p:spTgt spid="5"/>
                                        </p:tgtEl>
                                        <p:attrNameLst>
                                          <p:attrName>ppt_w</p:attrName>
                                        </p:attrNameLst>
                                      </p:cBhvr>
                                      <p:tavLst>
                                        <p:tav tm="0" fmla="#ppt_w*sin(2.5*pi*$)">
                                          <p:val>
                                            <p:fltVal val="0"/>
                                          </p:val>
                                        </p:tav>
                                        <p:tav tm="100000">
                                          <p:val>
                                            <p:fltVal val="1"/>
                                          </p:val>
                                        </p:tav>
                                      </p:tavLst>
                                    </p:anim>
                                    <p:anim calcmode="lin" valueType="num">
                                      <p:cBhvr>
                                        <p:cTn id="53" dur="2000" fill="hold"/>
                                        <p:tgtEl>
                                          <p:spTgt spid="5"/>
                                        </p:tgtEl>
                                        <p:attrNameLst>
                                          <p:attrName>ppt_h</p:attrName>
                                        </p:attrNameLst>
                                      </p:cBhvr>
                                      <p:tavLst>
                                        <p:tav tm="0">
                                          <p:val>
                                            <p:strVal val="#ppt_h"/>
                                          </p:val>
                                        </p:tav>
                                        <p:tav tm="100000">
                                          <p:val>
                                            <p:strVal val="#ppt_h"/>
                                          </p:val>
                                        </p:tav>
                                      </p:tavLst>
                                    </p:anim>
                                  </p:childTnLst>
                                </p:cTn>
                              </p:par>
                              <p:par>
                                <p:cTn id="54" presetID="2" presetClass="entr" presetSubtype="4" fill="hold" nodeType="withEffect">
                                  <p:stCondLst>
                                    <p:cond delay="7000"/>
                                  </p:stCondLst>
                                  <p:childTnLst>
                                    <p:set>
                                      <p:cBhvr>
                                        <p:cTn id="55" dur="1" fill="hold">
                                          <p:stCondLst>
                                            <p:cond delay="0"/>
                                          </p:stCondLst>
                                        </p:cTn>
                                        <p:tgtEl>
                                          <p:spTgt spid="2"/>
                                        </p:tgtEl>
                                        <p:attrNameLst>
                                          <p:attrName>style.visibility</p:attrName>
                                        </p:attrNameLst>
                                      </p:cBhvr>
                                      <p:to>
                                        <p:strVal val="visible"/>
                                      </p:to>
                                    </p:set>
                                    <p:anim calcmode="lin" valueType="num">
                                      <p:cBhvr additive="base">
                                        <p:cTn id="56" dur="500" fill="hold"/>
                                        <p:tgtEl>
                                          <p:spTgt spid="2"/>
                                        </p:tgtEl>
                                        <p:attrNameLst>
                                          <p:attrName>ppt_x</p:attrName>
                                        </p:attrNameLst>
                                      </p:cBhvr>
                                      <p:tavLst>
                                        <p:tav tm="0">
                                          <p:val>
                                            <p:strVal val="#ppt_x"/>
                                          </p:val>
                                        </p:tav>
                                        <p:tav tm="100000">
                                          <p:val>
                                            <p:strVal val="#ppt_x"/>
                                          </p:val>
                                        </p:tav>
                                      </p:tavLst>
                                    </p:anim>
                                    <p:anim calcmode="lin" valueType="num">
                                      <p:cBhvr additive="base">
                                        <p:cTn id="57" dur="500" fill="hold"/>
                                        <p:tgtEl>
                                          <p:spTgt spid="2"/>
                                        </p:tgtEl>
                                        <p:attrNameLst>
                                          <p:attrName>ppt_y</p:attrName>
                                        </p:attrNameLst>
                                      </p:cBhvr>
                                      <p:tavLst>
                                        <p:tav tm="0">
                                          <p:val>
                                            <p:strVal val="1+#ppt_h/2"/>
                                          </p:val>
                                        </p:tav>
                                        <p:tav tm="100000">
                                          <p:val>
                                            <p:strVal val="#ppt_y"/>
                                          </p:val>
                                        </p:tav>
                                      </p:tavLst>
                                    </p:anim>
                                  </p:childTnLst>
                                </p:cTn>
                              </p:par>
                              <p:par>
                                <p:cTn id="58" presetID="2" presetClass="entr" presetSubtype="8" fill="hold" nodeType="withEffect">
                                  <p:stCondLst>
                                    <p:cond delay="7000"/>
                                  </p:stCondLst>
                                  <p:childTnLst>
                                    <p:set>
                                      <p:cBhvr>
                                        <p:cTn id="59" dur="1" fill="hold">
                                          <p:stCondLst>
                                            <p:cond delay="0"/>
                                          </p:stCondLst>
                                        </p:cTn>
                                        <p:tgtEl>
                                          <p:spTgt spid="3"/>
                                        </p:tgtEl>
                                        <p:attrNameLst>
                                          <p:attrName>style.visibility</p:attrName>
                                        </p:attrNameLst>
                                      </p:cBhvr>
                                      <p:to>
                                        <p:strVal val="visible"/>
                                      </p:to>
                                    </p:set>
                                    <p:anim calcmode="lin" valueType="num">
                                      <p:cBhvr additive="base">
                                        <p:cTn id="60" dur="500" fill="hold"/>
                                        <p:tgtEl>
                                          <p:spTgt spid="3"/>
                                        </p:tgtEl>
                                        <p:attrNameLst>
                                          <p:attrName>ppt_x</p:attrName>
                                        </p:attrNameLst>
                                      </p:cBhvr>
                                      <p:tavLst>
                                        <p:tav tm="0">
                                          <p:val>
                                            <p:strVal val="0-#ppt_w/2"/>
                                          </p:val>
                                        </p:tav>
                                        <p:tav tm="100000">
                                          <p:val>
                                            <p:strVal val="#ppt_x"/>
                                          </p:val>
                                        </p:tav>
                                      </p:tavLst>
                                    </p:anim>
                                    <p:anim calcmode="lin" valueType="num">
                                      <p:cBhvr additive="base">
                                        <p:cTn id="61" dur="500" fill="hold"/>
                                        <p:tgtEl>
                                          <p:spTgt spid="3"/>
                                        </p:tgtEl>
                                        <p:attrNameLst>
                                          <p:attrName>ppt_y</p:attrName>
                                        </p:attrNameLst>
                                      </p:cBhvr>
                                      <p:tavLst>
                                        <p:tav tm="0">
                                          <p:val>
                                            <p:strVal val="#ppt_y"/>
                                          </p:val>
                                        </p:tav>
                                        <p:tav tm="100000">
                                          <p:val>
                                            <p:strVal val="#ppt_y"/>
                                          </p:val>
                                        </p:tav>
                                      </p:tavLst>
                                    </p:anim>
                                  </p:childTnLst>
                                </p:cTn>
                              </p:par>
                              <p:par>
                                <p:cTn id="62" presetID="2" presetClass="entr" presetSubtype="8" fill="hold" nodeType="withEffect">
                                  <p:stCondLst>
                                    <p:cond delay="7000"/>
                                  </p:stCondLst>
                                  <p:childTnLst>
                                    <p:set>
                                      <p:cBhvr>
                                        <p:cTn id="63" dur="1" fill="hold">
                                          <p:stCondLst>
                                            <p:cond delay="0"/>
                                          </p:stCondLst>
                                        </p:cTn>
                                        <p:tgtEl>
                                          <p:spTgt spid="4"/>
                                        </p:tgtEl>
                                        <p:attrNameLst>
                                          <p:attrName>style.visibility</p:attrName>
                                        </p:attrNameLst>
                                      </p:cBhvr>
                                      <p:to>
                                        <p:strVal val="visible"/>
                                      </p:to>
                                    </p:set>
                                    <p:anim calcmode="lin" valueType="num">
                                      <p:cBhvr additive="base">
                                        <p:cTn id="64" dur="500" fill="hold"/>
                                        <p:tgtEl>
                                          <p:spTgt spid="4"/>
                                        </p:tgtEl>
                                        <p:attrNameLst>
                                          <p:attrName>ppt_x</p:attrName>
                                        </p:attrNameLst>
                                      </p:cBhvr>
                                      <p:tavLst>
                                        <p:tav tm="0">
                                          <p:val>
                                            <p:strVal val="0-#ppt_w/2"/>
                                          </p:val>
                                        </p:tav>
                                        <p:tav tm="100000">
                                          <p:val>
                                            <p:strVal val="#ppt_x"/>
                                          </p:val>
                                        </p:tav>
                                      </p:tavLst>
                                    </p:anim>
                                    <p:anim calcmode="lin" valueType="num">
                                      <p:cBhvr additive="base">
                                        <p:cTn id="65" dur="500" fill="hold"/>
                                        <p:tgtEl>
                                          <p:spTgt spid="4"/>
                                        </p:tgtEl>
                                        <p:attrNameLst>
                                          <p:attrName>ppt_y</p:attrName>
                                        </p:attrNameLst>
                                      </p:cBhvr>
                                      <p:tavLst>
                                        <p:tav tm="0">
                                          <p:val>
                                            <p:strVal val="#ppt_y"/>
                                          </p:val>
                                        </p:tav>
                                        <p:tav tm="100000">
                                          <p:val>
                                            <p:strVal val="#ppt_y"/>
                                          </p:val>
                                        </p:tav>
                                      </p:tavLst>
                                    </p:anim>
                                  </p:childTnLst>
                                </p:cTn>
                              </p:par>
                              <p:par>
                                <p:cTn id="66" presetID="2" presetClass="entr" presetSubtype="2" fill="hold" nodeType="withEffect">
                                  <p:stCondLst>
                                    <p:cond delay="7000"/>
                                  </p:stCondLst>
                                  <p:childTnLst>
                                    <p:set>
                                      <p:cBhvr>
                                        <p:cTn id="67" dur="1" fill="hold">
                                          <p:stCondLst>
                                            <p:cond delay="0"/>
                                          </p:stCondLst>
                                        </p:cTn>
                                        <p:tgtEl>
                                          <p:spTgt spid="6"/>
                                        </p:tgtEl>
                                        <p:attrNameLst>
                                          <p:attrName>style.visibility</p:attrName>
                                        </p:attrNameLst>
                                      </p:cBhvr>
                                      <p:to>
                                        <p:strVal val="visible"/>
                                      </p:to>
                                    </p:set>
                                    <p:anim calcmode="lin" valueType="num">
                                      <p:cBhvr additive="base">
                                        <p:cTn id="68" dur="500" fill="hold"/>
                                        <p:tgtEl>
                                          <p:spTgt spid="6"/>
                                        </p:tgtEl>
                                        <p:attrNameLst>
                                          <p:attrName>ppt_x</p:attrName>
                                        </p:attrNameLst>
                                      </p:cBhvr>
                                      <p:tavLst>
                                        <p:tav tm="0">
                                          <p:val>
                                            <p:strVal val="1+#ppt_w/2"/>
                                          </p:val>
                                        </p:tav>
                                        <p:tav tm="100000">
                                          <p:val>
                                            <p:strVal val="#ppt_x"/>
                                          </p:val>
                                        </p:tav>
                                      </p:tavLst>
                                    </p:anim>
                                    <p:anim calcmode="lin" valueType="num">
                                      <p:cBhvr additive="base">
                                        <p:cTn id="69" dur="500" fill="hold"/>
                                        <p:tgtEl>
                                          <p:spTgt spid="6"/>
                                        </p:tgtEl>
                                        <p:attrNameLst>
                                          <p:attrName>ppt_y</p:attrName>
                                        </p:attrNameLst>
                                      </p:cBhvr>
                                      <p:tavLst>
                                        <p:tav tm="0">
                                          <p:val>
                                            <p:strVal val="#ppt_y"/>
                                          </p:val>
                                        </p:tav>
                                        <p:tav tm="100000">
                                          <p:val>
                                            <p:strVal val="#ppt_y"/>
                                          </p:val>
                                        </p:tav>
                                      </p:tavLst>
                                    </p:anim>
                                  </p:childTnLst>
                                </p:cTn>
                              </p:par>
                              <p:par>
                                <p:cTn id="70" presetID="2" presetClass="entr" presetSubtype="1" fill="hold" nodeType="withEffect">
                                  <p:stCondLst>
                                    <p:cond delay="7000"/>
                                  </p:stCondLst>
                                  <p:childTnLst>
                                    <p:set>
                                      <p:cBhvr>
                                        <p:cTn id="71" dur="1" fill="hold">
                                          <p:stCondLst>
                                            <p:cond delay="0"/>
                                          </p:stCondLst>
                                        </p:cTn>
                                        <p:tgtEl>
                                          <p:spTgt spid="7"/>
                                        </p:tgtEl>
                                        <p:attrNameLst>
                                          <p:attrName>style.visibility</p:attrName>
                                        </p:attrNameLst>
                                      </p:cBhvr>
                                      <p:to>
                                        <p:strVal val="visible"/>
                                      </p:to>
                                    </p:set>
                                    <p:anim calcmode="lin" valueType="num">
                                      <p:cBhvr additive="base">
                                        <p:cTn id="72" dur="500" fill="hold"/>
                                        <p:tgtEl>
                                          <p:spTgt spid="7"/>
                                        </p:tgtEl>
                                        <p:attrNameLst>
                                          <p:attrName>ppt_x</p:attrName>
                                        </p:attrNameLst>
                                      </p:cBhvr>
                                      <p:tavLst>
                                        <p:tav tm="0">
                                          <p:val>
                                            <p:strVal val="#ppt_x"/>
                                          </p:val>
                                        </p:tav>
                                        <p:tav tm="100000">
                                          <p:val>
                                            <p:strVal val="#ppt_x"/>
                                          </p:val>
                                        </p:tav>
                                      </p:tavLst>
                                    </p:anim>
                                    <p:anim calcmode="lin" valueType="num">
                                      <p:cBhvr additive="base">
                                        <p:cTn id="73" dur="500" fill="hold"/>
                                        <p:tgtEl>
                                          <p:spTgt spid="7"/>
                                        </p:tgtEl>
                                        <p:attrNameLst>
                                          <p:attrName>ppt_y</p:attrName>
                                        </p:attrNameLst>
                                      </p:cBhvr>
                                      <p:tavLst>
                                        <p:tav tm="0">
                                          <p:val>
                                            <p:strVal val="0-#ppt_h/2"/>
                                          </p:val>
                                        </p:tav>
                                        <p:tav tm="100000">
                                          <p:val>
                                            <p:strVal val="#ppt_y"/>
                                          </p:val>
                                        </p:tav>
                                      </p:tavLst>
                                    </p:anim>
                                  </p:childTnLst>
                                </p:cTn>
                              </p:par>
                              <p:par>
                                <p:cTn id="74" presetID="2" presetClass="entr" presetSubtype="4" fill="hold" nodeType="withEffect">
                                  <p:stCondLst>
                                    <p:cond delay="7000"/>
                                  </p:stCondLst>
                                  <p:childTnLst>
                                    <p:set>
                                      <p:cBhvr>
                                        <p:cTn id="75" dur="1" fill="hold">
                                          <p:stCondLst>
                                            <p:cond delay="0"/>
                                          </p:stCondLst>
                                        </p:cTn>
                                        <p:tgtEl>
                                          <p:spTgt spid="8"/>
                                        </p:tgtEl>
                                        <p:attrNameLst>
                                          <p:attrName>style.visibility</p:attrName>
                                        </p:attrNameLst>
                                      </p:cBhvr>
                                      <p:to>
                                        <p:strVal val="visible"/>
                                      </p:to>
                                    </p:set>
                                    <p:anim calcmode="lin" valueType="num">
                                      <p:cBhvr additive="base">
                                        <p:cTn id="76" dur="500" fill="hold"/>
                                        <p:tgtEl>
                                          <p:spTgt spid="8"/>
                                        </p:tgtEl>
                                        <p:attrNameLst>
                                          <p:attrName>ppt_x</p:attrName>
                                        </p:attrNameLst>
                                      </p:cBhvr>
                                      <p:tavLst>
                                        <p:tav tm="0">
                                          <p:val>
                                            <p:strVal val="#ppt_x"/>
                                          </p:val>
                                        </p:tav>
                                        <p:tav tm="100000">
                                          <p:val>
                                            <p:strVal val="#ppt_x"/>
                                          </p:val>
                                        </p:tav>
                                      </p:tavLst>
                                    </p:anim>
                                    <p:anim calcmode="lin" valueType="num">
                                      <p:cBhvr additive="base">
                                        <p:cTn id="77" dur="500" fill="hold"/>
                                        <p:tgtEl>
                                          <p:spTgt spid="8"/>
                                        </p:tgtEl>
                                        <p:attrNameLst>
                                          <p:attrName>ppt_y</p:attrName>
                                        </p:attrNameLst>
                                      </p:cBhvr>
                                      <p:tavLst>
                                        <p:tav tm="0">
                                          <p:val>
                                            <p:strVal val="1+#ppt_h/2"/>
                                          </p:val>
                                        </p:tav>
                                        <p:tav tm="100000">
                                          <p:val>
                                            <p:strVal val="#ppt_y"/>
                                          </p:val>
                                        </p:tav>
                                      </p:tavLst>
                                    </p:anim>
                                  </p:childTnLst>
                                </p:cTn>
                              </p:par>
                              <p:par>
                                <p:cTn id="78" presetID="42" presetClass="entr" presetSubtype="0" fill="hold" nodeType="withEffect">
                                  <p:stCondLst>
                                    <p:cond delay="7200"/>
                                  </p:stCondLst>
                                  <p:childTnLst>
                                    <p:set>
                                      <p:cBhvr>
                                        <p:cTn id="79" dur="1" fill="hold">
                                          <p:stCondLst>
                                            <p:cond delay="0"/>
                                          </p:stCondLst>
                                        </p:cTn>
                                        <p:tgtEl>
                                          <p:spTgt spid="9"/>
                                        </p:tgtEl>
                                        <p:attrNameLst>
                                          <p:attrName>style.visibility</p:attrName>
                                        </p:attrNameLst>
                                      </p:cBhvr>
                                      <p:to>
                                        <p:strVal val="visible"/>
                                      </p:to>
                                    </p:set>
                                    <p:animEffect transition="in" filter="fade">
                                      <p:cBhvr>
                                        <p:cTn id="80" dur="1000"/>
                                        <p:tgtEl>
                                          <p:spTgt spid="9"/>
                                        </p:tgtEl>
                                      </p:cBhvr>
                                    </p:animEffect>
                                    <p:anim calcmode="lin" valueType="num">
                                      <p:cBhvr>
                                        <p:cTn id="81" dur="1000" fill="hold"/>
                                        <p:tgtEl>
                                          <p:spTgt spid="9"/>
                                        </p:tgtEl>
                                        <p:attrNameLst>
                                          <p:attrName>ppt_x</p:attrName>
                                        </p:attrNameLst>
                                      </p:cBhvr>
                                      <p:tavLst>
                                        <p:tav tm="0">
                                          <p:val>
                                            <p:strVal val="#ppt_x"/>
                                          </p:val>
                                        </p:tav>
                                        <p:tav tm="100000">
                                          <p:val>
                                            <p:strVal val="#ppt_x"/>
                                          </p:val>
                                        </p:tav>
                                      </p:tavLst>
                                    </p:anim>
                                    <p:anim calcmode="lin" valueType="num">
                                      <p:cBhvr>
                                        <p:cTn id="82" dur="1000" fill="hold"/>
                                        <p:tgtEl>
                                          <p:spTgt spid="9"/>
                                        </p:tgtEl>
                                        <p:attrNameLst>
                                          <p:attrName>ppt_y</p:attrName>
                                        </p:attrNameLst>
                                      </p:cBhvr>
                                      <p:tavLst>
                                        <p:tav tm="0">
                                          <p:val>
                                            <p:strVal val="#ppt_y+.1"/>
                                          </p:val>
                                        </p:tav>
                                        <p:tav tm="100000">
                                          <p:val>
                                            <p:strVal val="#ppt_y"/>
                                          </p:val>
                                        </p:tav>
                                      </p:tavLst>
                                    </p:anim>
                                  </p:childTnLst>
                                </p:cTn>
                              </p:par>
                              <p:par>
                                <p:cTn id="83" presetID="22" presetClass="entr" presetSubtype="4" fill="hold" grpId="0" nodeType="withEffect">
                                  <p:stCondLst>
                                    <p:cond delay="750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par>
                                <p:cTn id="86" presetID="22" presetClass="entr" presetSubtype="4" fill="hold" grpId="0" nodeType="withEffect">
                                  <p:stCondLst>
                                    <p:cond delay="7500"/>
                                  </p:stCondLst>
                                  <p:childTnLst>
                                    <p:set>
                                      <p:cBhvr>
                                        <p:cTn id="87" dur="1" fill="hold">
                                          <p:stCondLst>
                                            <p:cond delay="0"/>
                                          </p:stCondLst>
                                        </p:cTn>
                                        <p:tgtEl>
                                          <p:spTgt spid="116"/>
                                        </p:tgtEl>
                                        <p:attrNameLst>
                                          <p:attrName>style.visibility</p:attrName>
                                        </p:attrNameLst>
                                      </p:cBhvr>
                                      <p:to>
                                        <p:strVal val="visible"/>
                                      </p:to>
                                    </p:set>
                                    <p:animEffect transition="in" filter="wipe(down)">
                                      <p:cBhvr>
                                        <p:cTn id="88" dur="500"/>
                                        <p:tgtEl>
                                          <p:spTgt spid="116"/>
                                        </p:tgtEl>
                                      </p:cBhvr>
                                    </p:animEffect>
                                  </p:childTnLst>
                                </p:cTn>
                              </p:par>
                              <p:par>
                                <p:cTn id="89" presetID="22" presetClass="entr" presetSubtype="4" fill="hold" grpId="0" nodeType="withEffect">
                                  <p:stCondLst>
                                    <p:cond delay="7500"/>
                                  </p:stCondLst>
                                  <p:childTnLst>
                                    <p:set>
                                      <p:cBhvr>
                                        <p:cTn id="90" dur="1" fill="hold">
                                          <p:stCondLst>
                                            <p:cond delay="0"/>
                                          </p:stCondLst>
                                        </p:cTn>
                                        <p:tgtEl>
                                          <p:spTgt spid="117"/>
                                        </p:tgtEl>
                                        <p:attrNameLst>
                                          <p:attrName>style.visibility</p:attrName>
                                        </p:attrNameLst>
                                      </p:cBhvr>
                                      <p:to>
                                        <p:strVal val="visible"/>
                                      </p:to>
                                    </p:set>
                                    <p:animEffect transition="in" filter="wipe(down)">
                                      <p:cBhvr>
                                        <p:cTn id="91" dur="500"/>
                                        <p:tgtEl>
                                          <p:spTgt spid="117"/>
                                        </p:tgtEl>
                                      </p:cBhvr>
                                    </p:animEffect>
                                  </p:childTnLst>
                                </p:cTn>
                              </p:par>
                              <p:par>
                                <p:cTn id="92" presetID="45" presetClass="entr" presetSubtype="0" fill="hold" grpId="0" nodeType="withEffect">
                                  <p:stCondLst>
                                    <p:cond delay="7800"/>
                                  </p:stCondLst>
                                  <p:childTnLst>
                                    <p:set>
                                      <p:cBhvr>
                                        <p:cTn id="93" dur="1" fill="hold">
                                          <p:stCondLst>
                                            <p:cond delay="0"/>
                                          </p:stCondLst>
                                        </p:cTn>
                                        <p:tgtEl>
                                          <p:spTgt spid="118"/>
                                        </p:tgtEl>
                                        <p:attrNameLst>
                                          <p:attrName>style.visibility</p:attrName>
                                        </p:attrNameLst>
                                      </p:cBhvr>
                                      <p:to>
                                        <p:strVal val="visible"/>
                                      </p:to>
                                    </p:set>
                                    <p:animEffect transition="in" filter="fade">
                                      <p:cBhvr>
                                        <p:cTn id="94" dur="2000"/>
                                        <p:tgtEl>
                                          <p:spTgt spid="118"/>
                                        </p:tgtEl>
                                      </p:cBhvr>
                                    </p:animEffect>
                                    <p:anim calcmode="lin" valueType="num">
                                      <p:cBhvr>
                                        <p:cTn id="95" dur="2000" fill="hold"/>
                                        <p:tgtEl>
                                          <p:spTgt spid="118"/>
                                        </p:tgtEl>
                                        <p:attrNameLst>
                                          <p:attrName>ppt_w</p:attrName>
                                        </p:attrNameLst>
                                      </p:cBhvr>
                                      <p:tavLst>
                                        <p:tav tm="0" fmla="#ppt_w*sin(2.5*pi*$)">
                                          <p:val>
                                            <p:fltVal val="0"/>
                                          </p:val>
                                        </p:tav>
                                        <p:tav tm="100000">
                                          <p:val>
                                            <p:fltVal val="1"/>
                                          </p:val>
                                        </p:tav>
                                      </p:tavLst>
                                    </p:anim>
                                    <p:anim calcmode="lin" valueType="num">
                                      <p:cBhvr>
                                        <p:cTn id="96" dur="2000" fill="hold"/>
                                        <p:tgtEl>
                                          <p:spTgt spid="118"/>
                                        </p:tgtEl>
                                        <p:attrNameLst>
                                          <p:attrName>ppt_h</p:attrName>
                                        </p:attrNameLst>
                                      </p:cBhvr>
                                      <p:tavLst>
                                        <p:tav tm="0">
                                          <p:val>
                                            <p:strVal val="#ppt_h"/>
                                          </p:val>
                                        </p:tav>
                                        <p:tav tm="100000">
                                          <p:val>
                                            <p:strVal val="#ppt_h"/>
                                          </p:val>
                                        </p:tav>
                                      </p:tavLst>
                                    </p:anim>
                                  </p:childTnLst>
                                </p:cTn>
                              </p:par>
                              <p:par>
                                <p:cTn id="97" presetID="22" presetClass="entr" presetSubtype="4" fill="hold" grpId="0" nodeType="withEffect">
                                  <p:stCondLst>
                                    <p:cond delay="7500"/>
                                  </p:stCondLst>
                                  <p:childTnLst>
                                    <p:set>
                                      <p:cBhvr>
                                        <p:cTn id="98" dur="1" fill="hold">
                                          <p:stCondLst>
                                            <p:cond delay="0"/>
                                          </p:stCondLst>
                                        </p:cTn>
                                        <p:tgtEl>
                                          <p:spTgt spid="119"/>
                                        </p:tgtEl>
                                        <p:attrNameLst>
                                          <p:attrName>style.visibility</p:attrName>
                                        </p:attrNameLst>
                                      </p:cBhvr>
                                      <p:to>
                                        <p:strVal val="visible"/>
                                      </p:to>
                                    </p:set>
                                    <p:animEffect transition="in" filter="wipe(down)">
                                      <p:cBhvr>
                                        <p:cTn id="99" dur="500"/>
                                        <p:tgtEl>
                                          <p:spTgt spid="119"/>
                                        </p:tgtEl>
                                      </p:cBhvr>
                                    </p:animEffect>
                                  </p:childTnLst>
                                </p:cTn>
                              </p:par>
                              <p:par>
                                <p:cTn id="100" presetID="22" presetClass="entr" presetSubtype="4" fill="hold" grpId="0" nodeType="withEffect">
                                  <p:stCondLst>
                                    <p:cond delay="7500"/>
                                  </p:stCondLst>
                                  <p:childTnLst>
                                    <p:set>
                                      <p:cBhvr>
                                        <p:cTn id="101" dur="1" fill="hold">
                                          <p:stCondLst>
                                            <p:cond delay="0"/>
                                          </p:stCondLst>
                                        </p:cTn>
                                        <p:tgtEl>
                                          <p:spTgt spid="120"/>
                                        </p:tgtEl>
                                        <p:attrNameLst>
                                          <p:attrName>style.visibility</p:attrName>
                                        </p:attrNameLst>
                                      </p:cBhvr>
                                      <p:to>
                                        <p:strVal val="visible"/>
                                      </p:to>
                                    </p:set>
                                    <p:animEffect transition="in" filter="wipe(down)">
                                      <p:cBhvr>
                                        <p:cTn id="102" dur="500"/>
                                        <p:tgtEl>
                                          <p:spTgt spid="120"/>
                                        </p:tgtEl>
                                      </p:cBhvr>
                                    </p:animEffect>
                                  </p:childTnLst>
                                </p:cTn>
                              </p:par>
                              <p:par>
                                <p:cTn id="103" presetID="22" presetClass="entr" presetSubtype="4" fill="hold" grpId="0" nodeType="withEffect">
                                  <p:stCondLst>
                                    <p:cond delay="7500"/>
                                  </p:stCondLst>
                                  <p:childTnLst>
                                    <p:set>
                                      <p:cBhvr>
                                        <p:cTn id="104" dur="1" fill="hold">
                                          <p:stCondLst>
                                            <p:cond delay="0"/>
                                          </p:stCondLst>
                                        </p:cTn>
                                        <p:tgtEl>
                                          <p:spTgt spid="121"/>
                                        </p:tgtEl>
                                        <p:attrNameLst>
                                          <p:attrName>style.visibility</p:attrName>
                                        </p:attrNameLst>
                                      </p:cBhvr>
                                      <p:to>
                                        <p:strVal val="visible"/>
                                      </p:to>
                                    </p:set>
                                    <p:animEffect transition="in" filter="wipe(down)">
                                      <p:cBhvr>
                                        <p:cTn id="105" dur="500"/>
                                        <p:tgtEl>
                                          <p:spTgt spid="1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 grpId="0"/>
      <p:bldP spid="111" grpId="0"/>
      <p:bldP spid="115" grpId="0"/>
      <p:bldP spid="116" grpId="0"/>
      <p:bldP spid="117" grpId="0"/>
      <p:bldP spid="118" grpId="0"/>
      <p:bldP spid="119" grpId="0"/>
      <p:bldP spid="120" grpId="0"/>
      <p:bldP spid="121"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0" y="0"/>
            <a:ext cx="12192000" cy="6963508"/>
            <a:chOff x="0" y="0"/>
            <a:chExt cx="12192000" cy="6963508"/>
          </a:xfrm>
        </p:grpSpPr>
        <p:sp>
          <p:nvSpPr>
            <p:cNvPr id="9" name="Rectangle 8"/>
            <p:cNvSpPr/>
            <p:nvPr/>
          </p:nvSpPr>
          <p:spPr>
            <a:xfrm>
              <a:off x="0" y="0"/>
              <a:ext cx="12192000" cy="6858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ectangle 7"/>
            <p:cNvSpPr/>
            <p:nvPr/>
          </p:nvSpPr>
          <p:spPr>
            <a:xfrm>
              <a:off x="0" y="0"/>
              <a:ext cx="12192000" cy="6963508"/>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 name="Oval 1"/>
          <p:cNvSpPr/>
          <p:nvPr/>
        </p:nvSpPr>
        <p:spPr>
          <a:xfrm>
            <a:off x="87084" y="1679402"/>
            <a:ext cx="4514851" cy="4514851"/>
          </a:xfrm>
          <a:prstGeom prst="ellipse">
            <a:avLst/>
          </a:prstGeom>
          <a:solidFill>
            <a:srgbClr val="FFC00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Oval 2"/>
          <p:cNvSpPr/>
          <p:nvPr/>
        </p:nvSpPr>
        <p:spPr>
          <a:xfrm>
            <a:off x="3643735" y="6238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 name="Oval 3"/>
          <p:cNvSpPr/>
          <p:nvPr/>
        </p:nvSpPr>
        <p:spPr>
          <a:xfrm>
            <a:off x="4226195" y="5758779"/>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Oval 4"/>
          <p:cNvSpPr>
            <a:spLocks noChangeAspect="1"/>
          </p:cNvSpPr>
          <p:nvPr/>
        </p:nvSpPr>
        <p:spPr>
          <a:xfrm>
            <a:off x="171895" y="2327656"/>
            <a:ext cx="3708000" cy="3708000"/>
          </a:xfrm>
          <a:prstGeom prst="ellipse">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6" name="Oval 5"/>
          <p:cNvSpPr/>
          <p:nvPr/>
        </p:nvSpPr>
        <p:spPr>
          <a:xfrm>
            <a:off x="3325621" y="6010638"/>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Oval 6"/>
          <p:cNvSpPr>
            <a:spLocks noChangeAspect="1"/>
          </p:cNvSpPr>
          <p:nvPr/>
        </p:nvSpPr>
        <p:spPr>
          <a:xfrm>
            <a:off x="3096311" y="1328217"/>
            <a:ext cx="1440000" cy="1440000"/>
          </a:xfrm>
          <a:prstGeom prst="ellipse">
            <a:avLst/>
          </a:prstGeom>
          <a:solidFill>
            <a:schemeClr val="tx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0" name="Oval 9"/>
          <p:cNvSpPr/>
          <p:nvPr/>
        </p:nvSpPr>
        <p:spPr>
          <a:xfrm>
            <a:off x="2700039" y="1394287"/>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 name="Oval 10"/>
          <p:cNvSpPr/>
          <p:nvPr/>
        </p:nvSpPr>
        <p:spPr>
          <a:xfrm>
            <a:off x="2114086" y="1165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2" name="Oval 11"/>
          <p:cNvSpPr/>
          <p:nvPr/>
        </p:nvSpPr>
        <p:spPr>
          <a:xfrm>
            <a:off x="1493040" y="336186"/>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6" name="TextBox 15"/>
          <p:cNvSpPr txBox="1"/>
          <p:nvPr/>
        </p:nvSpPr>
        <p:spPr>
          <a:xfrm>
            <a:off x="289799" y="3291841"/>
            <a:ext cx="3394187" cy="2252924"/>
          </a:xfrm>
          <a:prstGeom prst="rect">
            <a:avLst/>
          </a:prstGeom>
          <a:noFill/>
        </p:spPr>
        <p:txBody>
          <a:bodyPr wrap="square" rtlCol="0">
            <a:spAutoFit/>
          </a:bodyPr>
          <a:lstStyle/>
          <a:p>
            <a:pPr algn="ctr">
              <a:lnSpc>
                <a:spcPct val="90000"/>
              </a:lnSpc>
            </a:pPr>
            <a:r>
              <a:rPr lang="en-US" sz="2500" dirty="0">
                <a:solidFill>
                  <a:schemeClr val="bg2">
                    <a:lumMod val="75000"/>
                  </a:schemeClr>
                </a:solidFill>
                <a:ea typeface="Roboto" panose="02000000000000000000" pitchFamily="2" charset="0"/>
              </a:rPr>
              <a:t>You</a:t>
            </a:r>
            <a:r>
              <a:rPr lang="id-ID" sz="2500" dirty="0">
                <a:solidFill>
                  <a:schemeClr val="bg2">
                    <a:lumMod val="75000"/>
                  </a:schemeClr>
                </a:solidFill>
                <a:ea typeface="Roboto" panose="02000000000000000000" pitchFamily="2" charset="0"/>
              </a:rPr>
              <a:t>’</a:t>
            </a:r>
            <a:r>
              <a:rPr lang="en-US" sz="2500" dirty="0" err="1">
                <a:solidFill>
                  <a:schemeClr val="bg2">
                    <a:lumMod val="75000"/>
                  </a:schemeClr>
                </a:solidFill>
                <a:ea typeface="Roboto" panose="02000000000000000000" pitchFamily="2" charset="0"/>
              </a:rPr>
              <a:t>ll</a:t>
            </a:r>
            <a:r>
              <a:rPr lang="en-US" sz="2500" dirty="0">
                <a:solidFill>
                  <a:schemeClr val="bg2">
                    <a:lumMod val="75000"/>
                  </a:schemeClr>
                </a:solidFill>
                <a:ea typeface="Roboto" panose="02000000000000000000" pitchFamily="2" charset="0"/>
              </a:rPr>
              <a:t> not believe all of the elements in this slide are all editable without reducing the quality, </a:t>
            </a:r>
            <a:r>
              <a:rPr lang="en-US" sz="2500" dirty="0">
                <a:solidFill>
                  <a:srgbClr val="FFC000"/>
                </a:solidFill>
                <a:ea typeface="Roboto" panose="02000000000000000000" pitchFamily="2" charset="0"/>
              </a:rPr>
              <a:t>unlimited color </a:t>
            </a:r>
            <a:r>
              <a:rPr lang="en-US" sz="2500" dirty="0">
                <a:solidFill>
                  <a:schemeClr val="bg2">
                    <a:lumMod val="75000"/>
                  </a:schemeClr>
                </a:solidFill>
                <a:ea typeface="Roboto" panose="02000000000000000000" pitchFamily="2" charset="0"/>
              </a:rPr>
              <a:t>and </a:t>
            </a:r>
            <a:r>
              <a:rPr lang="en-US" sz="2500" dirty="0">
                <a:solidFill>
                  <a:srgbClr val="FFC000"/>
                </a:solidFill>
                <a:ea typeface="Roboto" panose="02000000000000000000" pitchFamily="2" charset="0"/>
              </a:rPr>
              <a:t>size</a:t>
            </a:r>
            <a:endParaRPr lang="id-ID" sz="2500" dirty="0">
              <a:solidFill>
                <a:srgbClr val="FFC000"/>
              </a:solidFill>
              <a:ea typeface="Roboto" panose="02000000000000000000" pitchFamily="2" charset="0"/>
            </a:endParaRPr>
          </a:p>
        </p:txBody>
      </p:sp>
      <p:grpSp>
        <p:nvGrpSpPr>
          <p:cNvPr id="14" name="Group 13"/>
          <p:cNvGrpSpPr/>
          <p:nvPr/>
        </p:nvGrpSpPr>
        <p:grpSpPr>
          <a:xfrm>
            <a:off x="3551932" y="1551390"/>
            <a:ext cx="708338" cy="923330"/>
            <a:chOff x="3551932" y="1551390"/>
            <a:chExt cx="708338" cy="923330"/>
          </a:xfrm>
        </p:grpSpPr>
        <p:sp>
          <p:nvSpPr>
            <p:cNvPr id="17" name="TextBox 16"/>
            <p:cNvSpPr txBox="1"/>
            <p:nvPr/>
          </p:nvSpPr>
          <p:spPr>
            <a:xfrm rot="10800000">
              <a:off x="3551932" y="1551390"/>
              <a:ext cx="708338" cy="923330"/>
            </a:xfrm>
            <a:prstGeom prst="rect">
              <a:avLst/>
            </a:prstGeom>
            <a:noFill/>
          </p:spPr>
          <p:txBody>
            <a:bodyPr wrap="square" rtlCol="0">
              <a:spAutoFit/>
            </a:bodyPr>
            <a:lstStyle/>
            <a:p>
              <a:pPr algn="ctr"/>
              <a:r>
                <a:rPr lang="id-ID" sz="54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5400" b="1" dirty="0">
                <a:solidFill>
                  <a:schemeClr val="bg1">
                    <a:lumMod val="85000"/>
                  </a:schemeClr>
                </a:solidFill>
              </a:endParaRPr>
            </a:p>
          </p:txBody>
        </p:sp>
        <p:sp>
          <p:nvSpPr>
            <p:cNvPr id="18" name="TextBox 17"/>
            <p:cNvSpPr txBox="1"/>
            <p:nvPr/>
          </p:nvSpPr>
          <p:spPr>
            <a:xfrm rot="10800000">
              <a:off x="3558538" y="1716815"/>
              <a:ext cx="230611" cy="707886"/>
            </a:xfrm>
            <a:prstGeom prst="rect">
              <a:avLst/>
            </a:prstGeom>
            <a:noFill/>
          </p:spPr>
          <p:txBody>
            <a:bodyPr wrap="square" rtlCol="0">
              <a:spAutoFit/>
            </a:bodyPr>
            <a:lstStyle/>
            <a:p>
              <a:pPr algn="ctr"/>
              <a:r>
                <a:rPr lang="id-ID" sz="40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4000" b="1" dirty="0">
                <a:solidFill>
                  <a:schemeClr val="bg1">
                    <a:lumMod val="85000"/>
                  </a:schemeClr>
                </a:solidFill>
              </a:endParaRPr>
            </a:p>
          </p:txBody>
        </p:sp>
      </p:grpSp>
    </p:spTree>
  </p:cSld>
  <p:clrMapOvr>
    <a:masterClrMapping/>
  </p:clrMapOvr>
  <mc:AlternateContent xmlns:mc="http://schemas.openxmlformats.org/markup-compatibility/2006" xmlns:p14="http://schemas.microsoft.com/office/powerpoint/2010/main">
    <mc:Choice Requires="p14">
      <p:transition spd="slow" p14:dur="2000">
        <p:checker/>
        <p:sndAc>
          <p:stSnd>
            <p:snd r:embed="rId2" name="click.wav"/>
          </p:stSnd>
        </p:sndAc>
      </p:transition>
    </mc:Choice>
    <mc:Fallback xmlns="">
      <p:transition spd="slow">
        <p:checker/>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5"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randombar(vertical)">
                                      <p:cBhvr>
                                        <p:cTn id="7" dur="500"/>
                                        <p:tgtEl>
                                          <p:spTgt spid="13"/>
                                        </p:tgtEl>
                                      </p:cBhvr>
                                    </p:animEffect>
                                  </p:childTnLst>
                                </p:cTn>
                              </p:par>
                              <p:par>
                                <p:cTn id="8" presetID="53" presetClass="entr" presetSubtype="16" fill="hold" grpId="0" nodeType="withEffect">
                                  <p:stCondLst>
                                    <p:cond delay="600"/>
                                  </p:stCondLst>
                                  <p:childTnLst>
                                    <p:set>
                                      <p:cBhvr>
                                        <p:cTn id="9" dur="1" fill="hold">
                                          <p:stCondLst>
                                            <p:cond delay="0"/>
                                          </p:stCondLst>
                                        </p:cTn>
                                        <p:tgtEl>
                                          <p:spTgt spid="12"/>
                                        </p:tgtEl>
                                        <p:attrNameLst>
                                          <p:attrName>style.visibility</p:attrName>
                                        </p:attrNameLst>
                                      </p:cBhvr>
                                      <p:to>
                                        <p:strVal val="visible"/>
                                      </p:to>
                                    </p:set>
                                    <p:anim calcmode="lin" valueType="num">
                                      <p:cBhvr>
                                        <p:cTn id="10" dur="500" fill="hold"/>
                                        <p:tgtEl>
                                          <p:spTgt spid="12"/>
                                        </p:tgtEl>
                                        <p:attrNameLst>
                                          <p:attrName>ppt_w</p:attrName>
                                        </p:attrNameLst>
                                      </p:cBhvr>
                                      <p:tavLst>
                                        <p:tav tm="0">
                                          <p:val>
                                            <p:fltVal val="0"/>
                                          </p:val>
                                        </p:tav>
                                        <p:tav tm="100000">
                                          <p:val>
                                            <p:strVal val="#ppt_w"/>
                                          </p:val>
                                        </p:tav>
                                      </p:tavLst>
                                    </p:anim>
                                    <p:anim calcmode="lin" valueType="num">
                                      <p:cBhvr>
                                        <p:cTn id="11" dur="500" fill="hold"/>
                                        <p:tgtEl>
                                          <p:spTgt spid="12"/>
                                        </p:tgtEl>
                                        <p:attrNameLst>
                                          <p:attrName>ppt_h</p:attrName>
                                        </p:attrNameLst>
                                      </p:cBhvr>
                                      <p:tavLst>
                                        <p:tav tm="0">
                                          <p:val>
                                            <p:fltVal val="0"/>
                                          </p:val>
                                        </p:tav>
                                        <p:tav tm="100000">
                                          <p:val>
                                            <p:strVal val="#ppt_h"/>
                                          </p:val>
                                        </p:tav>
                                      </p:tavLst>
                                    </p:anim>
                                    <p:animEffect transition="in" filter="fade">
                                      <p:cBhvr>
                                        <p:cTn id="12" dur="500"/>
                                        <p:tgtEl>
                                          <p:spTgt spid="12"/>
                                        </p:tgtEl>
                                      </p:cBhvr>
                                    </p:animEffect>
                                  </p:childTnLst>
                                </p:cTn>
                              </p:par>
                              <p:par>
                                <p:cTn id="13" presetID="53" presetClass="entr" presetSubtype="16" fill="hold" grpId="0" nodeType="withEffect">
                                  <p:stCondLst>
                                    <p:cond delay="1100"/>
                                  </p:stCondLst>
                                  <p:childTnLst>
                                    <p:set>
                                      <p:cBhvr>
                                        <p:cTn id="14" dur="1" fill="hold">
                                          <p:stCondLst>
                                            <p:cond delay="0"/>
                                          </p:stCondLst>
                                        </p:cTn>
                                        <p:tgtEl>
                                          <p:spTgt spid="11"/>
                                        </p:tgtEl>
                                        <p:attrNameLst>
                                          <p:attrName>style.visibility</p:attrName>
                                        </p:attrNameLst>
                                      </p:cBhvr>
                                      <p:to>
                                        <p:strVal val="visible"/>
                                      </p:to>
                                    </p:set>
                                    <p:anim calcmode="lin" valueType="num">
                                      <p:cBhvr>
                                        <p:cTn id="15" dur="500" fill="hold"/>
                                        <p:tgtEl>
                                          <p:spTgt spid="11"/>
                                        </p:tgtEl>
                                        <p:attrNameLst>
                                          <p:attrName>ppt_w</p:attrName>
                                        </p:attrNameLst>
                                      </p:cBhvr>
                                      <p:tavLst>
                                        <p:tav tm="0">
                                          <p:val>
                                            <p:fltVal val="0"/>
                                          </p:val>
                                        </p:tav>
                                        <p:tav tm="100000">
                                          <p:val>
                                            <p:strVal val="#ppt_w"/>
                                          </p:val>
                                        </p:tav>
                                      </p:tavLst>
                                    </p:anim>
                                    <p:anim calcmode="lin" valueType="num">
                                      <p:cBhvr>
                                        <p:cTn id="16" dur="500" fill="hold"/>
                                        <p:tgtEl>
                                          <p:spTgt spid="11"/>
                                        </p:tgtEl>
                                        <p:attrNameLst>
                                          <p:attrName>ppt_h</p:attrName>
                                        </p:attrNameLst>
                                      </p:cBhvr>
                                      <p:tavLst>
                                        <p:tav tm="0">
                                          <p:val>
                                            <p:fltVal val="0"/>
                                          </p:val>
                                        </p:tav>
                                        <p:tav tm="100000">
                                          <p:val>
                                            <p:strVal val="#ppt_h"/>
                                          </p:val>
                                        </p:tav>
                                      </p:tavLst>
                                    </p:anim>
                                    <p:animEffect transition="in" filter="fade">
                                      <p:cBhvr>
                                        <p:cTn id="17" dur="500"/>
                                        <p:tgtEl>
                                          <p:spTgt spid="11"/>
                                        </p:tgtEl>
                                      </p:cBhvr>
                                    </p:animEffect>
                                  </p:childTnLst>
                                </p:cTn>
                              </p:par>
                              <p:par>
                                <p:cTn id="18" presetID="53" presetClass="entr" presetSubtype="16" fill="hold" grpId="0" nodeType="withEffect">
                                  <p:stCondLst>
                                    <p:cond delay="1600"/>
                                  </p:stCondLst>
                                  <p:childTnLst>
                                    <p:set>
                                      <p:cBhvr>
                                        <p:cTn id="19" dur="1" fill="hold">
                                          <p:stCondLst>
                                            <p:cond delay="0"/>
                                          </p:stCondLst>
                                        </p:cTn>
                                        <p:tgtEl>
                                          <p:spTgt spid="10"/>
                                        </p:tgtEl>
                                        <p:attrNameLst>
                                          <p:attrName>style.visibility</p:attrName>
                                        </p:attrNameLst>
                                      </p:cBhvr>
                                      <p:to>
                                        <p:strVal val="visible"/>
                                      </p:to>
                                    </p:set>
                                    <p:anim calcmode="lin" valueType="num">
                                      <p:cBhvr>
                                        <p:cTn id="20" dur="500" fill="hold"/>
                                        <p:tgtEl>
                                          <p:spTgt spid="10"/>
                                        </p:tgtEl>
                                        <p:attrNameLst>
                                          <p:attrName>ppt_w</p:attrName>
                                        </p:attrNameLst>
                                      </p:cBhvr>
                                      <p:tavLst>
                                        <p:tav tm="0">
                                          <p:val>
                                            <p:fltVal val="0"/>
                                          </p:val>
                                        </p:tav>
                                        <p:tav tm="100000">
                                          <p:val>
                                            <p:strVal val="#ppt_w"/>
                                          </p:val>
                                        </p:tav>
                                      </p:tavLst>
                                    </p:anim>
                                    <p:anim calcmode="lin" valueType="num">
                                      <p:cBhvr>
                                        <p:cTn id="21" dur="500" fill="hold"/>
                                        <p:tgtEl>
                                          <p:spTgt spid="10"/>
                                        </p:tgtEl>
                                        <p:attrNameLst>
                                          <p:attrName>ppt_h</p:attrName>
                                        </p:attrNameLst>
                                      </p:cBhvr>
                                      <p:tavLst>
                                        <p:tav tm="0">
                                          <p:val>
                                            <p:fltVal val="0"/>
                                          </p:val>
                                        </p:tav>
                                        <p:tav tm="100000">
                                          <p:val>
                                            <p:strVal val="#ppt_h"/>
                                          </p:val>
                                        </p:tav>
                                      </p:tavLst>
                                    </p:anim>
                                    <p:animEffect transition="in" filter="fade">
                                      <p:cBhvr>
                                        <p:cTn id="22" dur="500"/>
                                        <p:tgtEl>
                                          <p:spTgt spid="10"/>
                                        </p:tgtEl>
                                      </p:cBhvr>
                                    </p:animEffect>
                                  </p:childTnLst>
                                </p:cTn>
                              </p:par>
                              <p:par>
                                <p:cTn id="23" presetID="53" presetClass="entr" presetSubtype="16" fill="hold" grpId="0" nodeType="withEffect">
                                  <p:stCondLst>
                                    <p:cond delay="200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par>
                                <p:cTn id="28" presetID="26" presetClass="entr" presetSubtype="0" fill="hold" nodeType="withEffect">
                                  <p:stCondLst>
                                    <p:cond delay="2500"/>
                                  </p:stCondLst>
                                  <p:childTnLst>
                                    <p:set>
                                      <p:cBhvr>
                                        <p:cTn id="29" dur="1" fill="hold">
                                          <p:stCondLst>
                                            <p:cond delay="0"/>
                                          </p:stCondLst>
                                        </p:cTn>
                                        <p:tgtEl>
                                          <p:spTgt spid="14"/>
                                        </p:tgtEl>
                                        <p:attrNameLst>
                                          <p:attrName>style.visibility</p:attrName>
                                        </p:attrNameLst>
                                      </p:cBhvr>
                                      <p:to>
                                        <p:strVal val="visible"/>
                                      </p:to>
                                    </p:set>
                                    <p:animEffect transition="in" filter="wipe(down)">
                                      <p:cBhvr>
                                        <p:cTn id="30" dur="580">
                                          <p:stCondLst>
                                            <p:cond delay="0"/>
                                          </p:stCondLst>
                                        </p:cTn>
                                        <p:tgtEl>
                                          <p:spTgt spid="14"/>
                                        </p:tgtEl>
                                      </p:cBhvr>
                                    </p:animEffect>
                                    <p:anim calcmode="lin" valueType="num">
                                      <p:cBhvr>
                                        <p:cTn id="31" dur="1822" tmFilter="0,0; 0.14,0.36; 0.43,0.73; 0.71,0.91; 1.0,1.0">
                                          <p:stCondLst>
                                            <p:cond delay="0"/>
                                          </p:stCondLst>
                                        </p:cTn>
                                        <p:tgtEl>
                                          <p:spTgt spid="14"/>
                                        </p:tgtEl>
                                        <p:attrNameLst>
                                          <p:attrName>ppt_x</p:attrName>
                                        </p:attrNameLst>
                                      </p:cBhvr>
                                      <p:tavLst>
                                        <p:tav tm="0">
                                          <p:val>
                                            <p:strVal val="#ppt_x-0.25"/>
                                          </p:val>
                                        </p:tav>
                                        <p:tav tm="100000">
                                          <p:val>
                                            <p:strVal val="#ppt_x"/>
                                          </p:val>
                                        </p:tav>
                                      </p:tavLst>
                                    </p:anim>
                                    <p:anim calcmode="lin" valueType="num">
                                      <p:cBhvr>
                                        <p:cTn id="32" dur="664" tmFilter="0.0,0.0; 0.25,0.07; 0.50,0.2; 0.75,0.467; 1.0,1.0">
                                          <p:stCondLst>
                                            <p:cond delay="0"/>
                                          </p:stCondLst>
                                        </p:cTn>
                                        <p:tgtEl>
                                          <p:spTgt spid="14"/>
                                        </p:tgtEl>
                                        <p:attrNameLst>
                                          <p:attrName>ppt_y</p:attrName>
                                        </p:attrNameLst>
                                      </p:cBhvr>
                                      <p:tavLst>
                                        <p:tav tm="0" fmla="#ppt_y-sin(pi*$)/3">
                                          <p:val>
                                            <p:fltVal val="0.5"/>
                                          </p:val>
                                        </p:tav>
                                        <p:tav tm="100000">
                                          <p:val>
                                            <p:fltVal val="1"/>
                                          </p:val>
                                        </p:tav>
                                      </p:tavLst>
                                    </p:anim>
                                    <p:anim calcmode="lin" valueType="num">
                                      <p:cBhvr>
                                        <p:cTn id="33" dur="664" tmFilter="0, 0; 0.125,0.2665; 0.25,0.4; 0.375,0.465; 0.5,0.5;  0.625,0.535; 0.75,0.6; 0.875,0.7335; 1,1">
                                          <p:stCondLst>
                                            <p:cond delay="664"/>
                                          </p:stCondLst>
                                        </p:cTn>
                                        <p:tgtEl>
                                          <p:spTgt spid="14"/>
                                        </p:tgtEl>
                                        <p:attrNameLst>
                                          <p:attrName>ppt_y</p:attrName>
                                        </p:attrNameLst>
                                      </p:cBhvr>
                                      <p:tavLst>
                                        <p:tav tm="0" fmla="#ppt_y-sin(pi*$)/9">
                                          <p:val>
                                            <p:fltVal val="0"/>
                                          </p:val>
                                        </p:tav>
                                        <p:tav tm="100000">
                                          <p:val>
                                            <p:fltVal val="1"/>
                                          </p:val>
                                        </p:tav>
                                      </p:tavLst>
                                    </p:anim>
                                    <p:anim calcmode="lin" valueType="num">
                                      <p:cBhvr>
                                        <p:cTn id="34" dur="332" tmFilter="0, 0; 0.125,0.2665; 0.25,0.4; 0.375,0.465; 0.5,0.5;  0.625,0.535; 0.75,0.6; 0.875,0.7335; 1,1">
                                          <p:stCondLst>
                                            <p:cond delay="1324"/>
                                          </p:stCondLst>
                                        </p:cTn>
                                        <p:tgtEl>
                                          <p:spTgt spid="14"/>
                                        </p:tgtEl>
                                        <p:attrNameLst>
                                          <p:attrName>ppt_y</p:attrName>
                                        </p:attrNameLst>
                                      </p:cBhvr>
                                      <p:tavLst>
                                        <p:tav tm="0" fmla="#ppt_y-sin(pi*$)/27">
                                          <p:val>
                                            <p:fltVal val="0"/>
                                          </p:val>
                                        </p:tav>
                                        <p:tav tm="100000">
                                          <p:val>
                                            <p:fltVal val="1"/>
                                          </p:val>
                                        </p:tav>
                                      </p:tavLst>
                                    </p:anim>
                                    <p:anim calcmode="lin" valueType="num">
                                      <p:cBhvr>
                                        <p:cTn id="35" dur="164" tmFilter="0, 0; 0.125,0.2665; 0.25,0.4; 0.375,0.465; 0.5,0.5;  0.625,0.535; 0.75,0.6; 0.875,0.7335; 1,1">
                                          <p:stCondLst>
                                            <p:cond delay="1656"/>
                                          </p:stCondLst>
                                        </p:cTn>
                                        <p:tgtEl>
                                          <p:spTgt spid="14"/>
                                        </p:tgtEl>
                                        <p:attrNameLst>
                                          <p:attrName>ppt_y</p:attrName>
                                        </p:attrNameLst>
                                      </p:cBhvr>
                                      <p:tavLst>
                                        <p:tav tm="0" fmla="#ppt_y-sin(pi*$)/81">
                                          <p:val>
                                            <p:fltVal val="0"/>
                                          </p:val>
                                        </p:tav>
                                        <p:tav tm="100000">
                                          <p:val>
                                            <p:fltVal val="1"/>
                                          </p:val>
                                        </p:tav>
                                      </p:tavLst>
                                    </p:anim>
                                    <p:animScale>
                                      <p:cBhvr>
                                        <p:cTn id="36" dur="26">
                                          <p:stCondLst>
                                            <p:cond delay="650"/>
                                          </p:stCondLst>
                                        </p:cTn>
                                        <p:tgtEl>
                                          <p:spTgt spid="14"/>
                                        </p:tgtEl>
                                      </p:cBhvr>
                                      <p:to x="100000" y="60000"/>
                                    </p:animScale>
                                    <p:animScale>
                                      <p:cBhvr>
                                        <p:cTn id="37" dur="166" decel="50000">
                                          <p:stCondLst>
                                            <p:cond delay="676"/>
                                          </p:stCondLst>
                                        </p:cTn>
                                        <p:tgtEl>
                                          <p:spTgt spid="14"/>
                                        </p:tgtEl>
                                      </p:cBhvr>
                                      <p:to x="100000" y="100000"/>
                                    </p:animScale>
                                    <p:animScale>
                                      <p:cBhvr>
                                        <p:cTn id="38" dur="26">
                                          <p:stCondLst>
                                            <p:cond delay="1312"/>
                                          </p:stCondLst>
                                        </p:cTn>
                                        <p:tgtEl>
                                          <p:spTgt spid="14"/>
                                        </p:tgtEl>
                                      </p:cBhvr>
                                      <p:to x="100000" y="80000"/>
                                    </p:animScale>
                                    <p:animScale>
                                      <p:cBhvr>
                                        <p:cTn id="39" dur="166" decel="50000">
                                          <p:stCondLst>
                                            <p:cond delay="1338"/>
                                          </p:stCondLst>
                                        </p:cTn>
                                        <p:tgtEl>
                                          <p:spTgt spid="14"/>
                                        </p:tgtEl>
                                      </p:cBhvr>
                                      <p:to x="100000" y="100000"/>
                                    </p:animScale>
                                    <p:animScale>
                                      <p:cBhvr>
                                        <p:cTn id="40" dur="26">
                                          <p:stCondLst>
                                            <p:cond delay="1642"/>
                                          </p:stCondLst>
                                        </p:cTn>
                                        <p:tgtEl>
                                          <p:spTgt spid="14"/>
                                        </p:tgtEl>
                                      </p:cBhvr>
                                      <p:to x="100000" y="90000"/>
                                    </p:animScale>
                                    <p:animScale>
                                      <p:cBhvr>
                                        <p:cTn id="41" dur="166" decel="50000">
                                          <p:stCondLst>
                                            <p:cond delay="1668"/>
                                          </p:stCondLst>
                                        </p:cTn>
                                        <p:tgtEl>
                                          <p:spTgt spid="14"/>
                                        </p:tgtEl>
                                      </p:cBhvr>
                                      <p:to x="100000" y="100000"/>
                                    </p:animScale>
                                    <p:animScale>
                                      <p:cBhvr>
                                        <p:cTn id="42" dur="26">
                                          <p:stCondLst>
                                            <p:cond delay="1808"/>
                                          </p:stCondLst>
                                        </p:cTn>
                                        <p:tgtEl>
                                          <p:spTgt spid="14"/>
                                        </p:tgtEl>
                                      </p:cBhvr>
                                      <p:to x="100000" y="95000"/>
                                    </p:animScale>
                                    <p:animScale>
                                      <p:cBhvr>
                                        <p:cTn id="43" dur="166" decel="50000">
                                          <p:stCondLst>
                                            <p:cond delay="1834"/>
                                          </p:stCondLst>
                                        </p:cTn>
                                        <p:tgtEl>
                                          <p:spTgt spid="14"/>
                                        </p:tgtEl>
                                      </p:cBhvr>
                                      <p:to x="100000" y="100000"/>
                                    </p:animScale>
                                  </p:childTnLst>
                                </p:cTn>
                              </p:par>
                              <p:par>
                                <p:cTn id="44" presetID="53" presetClass="entr" presetSubtype="16" fill="hold" grpId="0" nodeType="withEffect">
                                  <p:stCondLst>
                                    <p:cond delay="4500"/>
                                  </p:stCondLst>
                                  <p:childTnLst>
                                    <p:set>
                                      <p:cBhvr>
                                        <p:cTn id="45" dur="1" fill="hold">
                                          <p:stCondLst>
                                            <p:cond delay="0"/>
                                          </p:stCondLst>
                                        </p:cTn>
                                        <p:tgtEl>
                                          <p:spTgt spid="4"/>
                                        </p:tgtEl>
                                        <p:attrNameLst>
                                          <p:attrName>style.visibility</p:attrName>
                                        </p:attrNameLst>
                                      </p:cBhvr>
                                      <p:to>
                                        <p:strVal val="visible"/>
                                      </p:to>
                                    </p:set>
                                    <p:anim calcmode="lin" valueType="num">
                                      <p:cBhvr>
                                        <p:cTn id="46" dur="500" fill="hold"/>
                                        <p:tgtEl>
                                          <p:spTgt spid="4"/>
                                        </p:tgtEl>
                                        <p:attrNameLst>
                                          <p:attrName>ppt_w</p:attrName>
                                        </p:attrNameLst>
                                      </p:cBhvr>
                                      <p:tavLst>
                                        <p:tav tm="0">
                                          <p:val>
                                            <p:fltVal val="0"/>
                                          </p:val>
                                        </p:tav>
                                        <p:tav tm="100000">
                                          <p:val>
                                            <p:strVal val="#ppt_w"/>
                                          </p:val>
                                        </p:tav>
                                      </p:tavLst>
                                    </p:anim>
                                    <p:anim calcmode="lin" valueType="num">
                                      <p:cBhvr>
                                        <p:cTn id="47" dur="500" fill="hold"/>
                                        <p:tgtEl>
                                          <p:spTgt spid="4"/>
                                        </p:tgtEl>
                                        <p:attrNameLst>
                                          <p:attrName>ppt_h</p:attrName>
                                        </p:attrNameLst>
                                      </p:cBhvr>
                                      <p:tavLst>
                                        <p:tav tm="0">
                                          <p:val>
                                            <p:fltVal val="0"/>
                                          </p:val>
                                        </p:tav>
                                        <p:tav tm="100000">
                                          <p:val>
                                            <p:strVal val="#ppt_h"/>
                                          </p:val>
                                        </p:tav>
                                      </p:tavLst>
                                    </p:anim>
                                    <p:animEffect transition="in" filter="fade">
                                      <p:cBhvr>
                                        <p:cTn id="48" dur="500"/>
                                        <p:tgtEl>
                                          <p:spTgt spid="4"/>
                                        </p:tgtEl>
                                      </p:cBhvr>
                                    </p:animEffect>
                                  </p:childTnLst>
                                </p:cTn>
                              </p:par>
                              <p:par>
                                <p:cTn id="49" presetID="53" presetClass="entr" presetSubtype="16" fill="hold" grpId="0" nodeType="withEffect">
                                  <p:stCondLst>
                                    <p:cond delay="5100"/>
                                  </p:stCondLst>
                                  <p:childTnLst>
                                    <p:set>
                                      <p:cBhvr>
                                        <p:cTn id="50" dur="1" fill="hold">
                                          <p:stCondLst>
                                            <p:cond delay="0"/>
                                          </p:stCondLst>
                                        </p:cTn>
                                        <p:tgtEl>
                                          <p:spTgt spid="3"/>
                                        </p:tgtEl>
                                        <p:attrNameLst>
                                          <p:attrName>style.visibility</p:attrName>
                                        </p:attrNameLst>
                                      </p:cBhvr>
                                      <p:to>
                                        <p:strVal val="visible"/>
                                      </p:to>
                                    </p:set>
                                    <p:anim calcmode="lin" valueType="num">
                                      <p:cBhvr>
                                        <p:cTn id="51" dur="500" fill="hold"/>
                                        <p:tgtEl>
                                          <p:spTgt spid="3"/>
                                        </p:tgtEl>
                                        <p:attrNameLst>
                                          <p:attrName>ppt_w</p:attrName>
                                        </p:attrNameLst>
                                      </p:cBhvr>
                                      <p:tavLst>
                                        <p:tav tm="0">
                                          <p:val>
                                            <p:fltVal val="0"/>
                                          </p:val>
                                        </p:tav>
                                        <p:tav tm="100000">
                                          <p:val>
                                            <p:strVal val="#ppt_w"/>
                                          </p:val>
                                        </p:tav>
                                      </p:tavLst>
                                    </p:anim>
                                    <p:anim calcmode="lin" valueType="num">
                                      <p:cBhvr>
                                        <p:cTn id="52" dur="500" fill="hold"/>
                                        <p:tgtEl>
                                          <p:spTgt spid="3"/>
                                        </p:tgtEl>
                                        <p:attrNameLst>
                                          <p:attrName>ppt_h</p:attrName>
                                        </p:attrNameLst>
                                      </p:cBhvr>
                                      <p:tavLst>
                                        <p:tav tm="0">
                                          <p:val>
                                            <p:fltVal val="0"/>
                                          </p:val>
                                        </p:tav>
                                        <p:tav tm="100000">
                                          <p:val>
                                            <p:strVal val="#ppt_h"/>
                                          </p:val>
                                        </p:tav>
                                      </p:tavLst>
                                    </p:anim>
                                    <p:animEffect transition="in" filter="fade">
                                      <p:cBhvr>
                                        <p:cTn id="53" dur="500"/>
                                        <p:tgtEl>
                                          <p:spTgt spid="3"/>
                                        </p:tgtEl>
                                      </p:cBhvr>
                                    </p:animEffect>
                                  </p:childTnLst>
                                </p:cTn>
                              </p:par>
                              <p:par>
                                <p:cTn id="54" presetID="53" presetClass="entr" presetSubtype="16" fill="hold" grpId="0" nodeType="withEffect">
                                  <p:stCondLst>
                                    <p:cond delay="5600"/>
                                  </p:stCondLst>
                                  <p:childTnLst>
                                    <p:set>
                                      <p:cBhvr>
                                        <p:cTn id="55" dur="1" fill="hold">
                                          <p:stCondLst>
                                            <p:cond delay="0"/>
                                          </p:stCondLst>
                                        </p:cTn>
                                        <p:tgtEl>
                                          <p:spTgt spid="6"/>
                                        </p:tgtEl>
                                        <p:attrNameLst>
                                          <p:attrName>style.visibility</p:attrName>
                                        </p:attrNameLst>
                                      </p:cBhvr>
                                      <p:to>
                                        <p:strVal val="visible"/>
                                      </p:to>
                                    </p:set>
                                    <p:anim calcmode="lin" valueType="num">
                                      <p:cBhvr>
                                        <p:cTn id="56" dur="500" fill="hold"/>
                                        <p:tgtEl>
                                          <p:spTgt spid="6"/>
                                        </p:tgtEl>
                                        <p:attrNameLst>
                                          <p:attrName>ppt_w</p:attrName>
                                        </p:attrNameLst>
                                      </p:cBhvr>
                                      <p:tavLst>
                                        <p:tav tm="0">
                                          <p:val>
                                            <p:fltVal val="0"/>
                                          </p:val>
                                        </p:tav>
                                        <p:tav tm="100000">
                                          <p:val>
                                            <p:strVal val="#ppt_w"/>
                                          </p:val>
                                        </p:tav>
                                      </p:tavLst>
                                    </p:anim>
                                    <p:anim calcmode="lin" valueType="num">
                                      <p:cBhvr>
                                        <p:cTn id="57" dur="500" fill="hold"/>
                                        <p:tgtEl>
                                          <p:spTgt spid="6"/>
                                        </p:tgtEl>
                                        <p:attrNameLst>
                                          <p:attrName>ppt_h</p:attrName>
                                        </p:attrNameLst>
                                      </p:cBhvr>
                                      <p:tavLst>
                                        <p:tav tm="0">
                                          <p:val>
                                            <p:fltVal val="0"/>
                                          </p:val>
                                        </p:tav>
                                        <p:tav tm="100000">
                                          <p:val>
                                            <p:strVal val="#ppt_h"/>
                                          </p:val>
                                        </p:tav>
                                      </p:tavLst>
                                    </p:anim>
                                    <p:animEffect transition="in" filter="fade">
                                      <p:cBhvr>
                                        <p:cTn id="58" dur="500"/>
                                        <p:tgtEl>
                                          <p:spTgt spid="6"/>
                                        </p:tgtEl>
                                      </p:cBhvr>
                                    </p:animEffect>
                                  </p:childTnLst>
                                </p:cTn>
                              </p:par>
                              <p:par>
                                <p:cTn id="59" presetID="53" presetClass="entr" presetSubtype="16" fill="hold" grpId="0" nodeType="withEffect">
                                  <p:stCondLst>
                                    <p:cond delay="6100"/>
                                  </p:stCondLst>
                                  <p:childTnLst>
                                    <p:set>
                                      <p:cBhvr>
                                        <p:cTn id="60" dur="1" fill="hold">
                                          <p:stCondLst>
                                            <p:cond delay="0"/>
                                          </p:stCondLst>
                                        </p:cTn>
                                        <p:tgtEl>
                                          <p:spTgt spid="2"/>
                                        </p:tgtEl>
                                        <p:attrNameLst>
                                          <p:attrName>style.visibility</p:attrName>
                                        </p:attrNameLst>
                                      </p:cBhvr>
                                      <p:to>
                                        <p:strVal val="visible"/>
                                      </p:to>
                                    </p:set>
                                    <p:anim calcmode="lin" valueType="num">
                                      <p:cBhvr>
                                        <p:cTn id="61" dur="500" fill="hold"/>
                                        <p:tgtEl>
                                          <p:spTgt spid="2"/>
                                        </p:tgtEl>
                                        <p:attrNameLst>
                                          <p:attrName>ppt_w</p:attrName>
                                        </p:attrNameLst>
                                      </p:cBhvr>
                                      <p:tavLst>
                                        <p:tav tm="0">
                                          <p:val>
                                            <p:fltVal val="0"/>
                                          </p:val>
                                        </p:tav>
                                        <p:tav tm="100000">
                                          <p:val>
                                            <p:strVal val="#ppt_w"/>
                                          </p:val>
                                        </p:tav>
                                      </p:tavLst>
                                    </p:anim>
                                    <p:anim calcmode="lin" valueType="num">
                                      <p:cBhvr>
                                        <p:cTn id="62" dur="500" fill="hold"/>
                                        <p:tgtEl>
                                          <p:spTgt spid="2"/>
                                        </p:tgtEl>
                                        <p:attrNameLst>
                                          <p:attrName>ppt_h</p:attrName>
                                        </p:attrNameLst>
                                      </p:cBhvr>
                                      <p:tavLst>
                                        <p:tav tm="0">
                                          <p:val>
                                            <p:fltVal val="0"/>
                                          </p:val>
                                        </p:tav>
                                        <p:tav tm="100000">
                                          <p:val>
                                            <p:strVal val="#ppt_h"/>
                                          </p:val>
                                        </p:tav>
                                      </p:tavLst>
                                    </p:anim>
                                    <p:animEffect transition="in" filter="fade">
                                      <p:cBhvr>
                                        <p:cTn id="63" dur="500"/>
                                        <p:tgtEl>
                                          <p:spTgt spid="2"/>
                                        </p:tgtEl>
                                      </p:cBhvr>
                                    </p:animEffect>
                                  </p:childTnLst>
                                </p:cTn>
                              </p:par>
                              <p:par>
                                <p:cTn id="64" presetID="53" presetClass="entr" presetSubtype="16" fill="hold" grpId="0" nodeType="withEffect">
                                  <p:stCondLst>
                                    <p:cond delay="6600"/>
                                  </p:stCondLst>
                                  <p:childTnLst>
                                    <p:set>
                                      <p:cBhvr>
                                        <p:cTn id="65" dur="1" fill="hold">
                                          <p:stCondLst>
                                            <p:cond delay="0"/>
                                          </p:stCondLst>
                                        </p:cTn>
                                        <p:tgtEl>
                                          <p:spTgt spid="5"/>
                                        </p:tgtEl>
                                        <p:attrNameLst>
                                          <p:attrName>style.visibility</p:attrName>
                                        </p:attrNameLst>
                                      </p:cBhvr>
                                      <p:to>
                                        <p:strVal val="visible"/>
                                      </p:to>
                                    </p:set>
                                    <p:anim calcmode="lin" valueType="num">
                                      <p:cBhvr>
                                        <p:cTn id="66" dur="500" fill="hold"/>
                                        <p:tgtEl>
                                          <p:spTgt spid="5"/>
                                        </p:tgtEl>
                                        <p:attrNameLst>
                                          <p:attrName>ppt_w</p:attrName>
                                        </p:attrNameLst>
                                      </p:cBhvr>
                                      <p:tavLst>
                                        <p:tav tm="0">
                                          <p:val>
                                            <p:fltVal val="0"/>
                                          </p:val>
                                        </p:tav>
                                        <p:tav tm="100000">
                                          <p:val>
                                            <p:strVal val="#ppt_w"/>
                                          </p:val>
                                        </p:tav>
                                      </p:tavLst>
                                    </p:anim>
                                    <p:anim calcmode="lin" valueType="num">
                                      <p:cBhvr>
                                        <p:cTn id="67" dur="500" fill="hold"/>
                                        <p:tgtEl>
                                          <p:spTgt spid="5"/>
                                        </p:tgtEl>
                                        <p:attrNameLst>
                                          <p:attrName>ppt_h</p:attrName>
                                        </p:attrNameLst>
                                      </p:cBhvr>
                                      <p:tavLst>
                                        <p:tav tm="0">
                                          <p:val>
                                            <p:fltVal val="0"/>
                                          </p:val>
                                        </p:tav>
                                        <p:tav tm="100000">
                                          <p:val>
                                            <p:strVal val="#ppt_h"/>
                                          </p:val>
                                        </p:tav>
                                      </p:tavLst>
                                    </p:anim>
                                    <p:animEffect transition="in" filter="fade">
                                      <p:cBhvr>
                                        <p:cTn id="68" dur="500"/>
                                        <p:tgtEl>
                                          <p:spTgt spid="5"/>
                                        </p:tgtEl>
                                      </p:cBhvr>
                                    </p:animEffect>
                                  </p:childTnLst>
                                </p:cTn>
                              </p:par>
                              <p:par>
                                <p:cTn id="69" presetID="2" presetClass="entr" presetSubtype="8" fill="hold" grpId="0" nodeType="withEffect">
                                  <p:stCondLst>
                                    <p:cond delay="7000"/>
                                  </p:stCondLst>
                                  <p:childTnLst>
                                    <p:set>
                                      <p:cBhvr>
                                        <p:cTn id="70" dur="1" fill="hold">
                                          <p:stCondLst>
                                            <p:cond delay="0"/>
                                          </p:stCondLst>
                                        </p:cTn>
                                        <p:tgtEl>
                                          <p:spTgt spid="16"/>
                                        </p:tgtEl>
                                        <p:attrNameLst>
                                          <p:attrName>style.visibility</p:attrName>
                                        </p:attrNameLst>
                                      </p:cBhvr>
                                      <p:to>
                                        <p:strVal val="visible"/>
                                      </p:to>
                                    </p:set>
                                    <p:anim calcmode="lin" valueType="num">
                                      <p:cBhvr additive="base">
                                        <p:cTn id="71" dur="500" fill="hold"/>
                                        <p:tgtEl>
                                          <p:spTgt spid="16"/>
                                        </p:tgtEl>
                                        <p:attrNameLst>
                                          <p:attrName>ppt_x</p:attrName>
                                        </p:attrNameLst>
                                      </p:cBhvr>
                                      <p:tavLst>
                                        <p:tav tm="0">
                                          <p:val>
                                            <p:strVal val="0-#ppt_w/2"/>
                                          </p:val>
                                        </p:tav>
                                        <p:tav tm="100000">
                                          <p:val>
                                            <p:strVal val="#ppt_x"/>
                                          </p:val>
                                        </p:tav>
                                      </p:tavLst>
                                    </p:anim>
                                    <p:anim calcmode="lin" valueType="num">
                                      <p:cBhvr additive="base">
                                        <p:cTn id="72" dur="5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10" grpId="0" animBg="1"/>
      <p:bldP spid="11" grpId="0" animBg="1"/>
      <p:bldP spid="12" grpId="0" animBg="1"/>
      <p:bldP spid="16"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AutoShape 3"/>
          <p:cNvSpPr>
            <a:spLocks noChangeAspect="1" noChangeArrowheads="1" noTextEdit="1"/>
          </p:cNvSpPr>
          <p:nvPr/>
        </p:nvSpPr>
        <p:spPr bwMode="auto">
          <a:xfrm>
            <a:off x="6423911" y="2845005"/>
            <a:ext cx="2730011" cy="2672897"/>
          </a:xfrm>
          <a:prstGeom prst="rect">
            <a:avLst/>
          </a:prstGeom>
          <a:noFill/>
          <a:ln w="9525">
            <a:noFill/>
            <a:miter lim="800000"/>
          </a:ln>
        </p:spPr>
        <p:txBody>
          <a:bodyPr vert="horz" wrap="square" lIns="91440" tIns="45720" rIns="91440" bIns="45720" numCol="1" anchor="t" anchorCtr="0" compatLnSpc="1"/>
          <a:lstStyle/>
          <a:p>
            <a:endParaRPr lang="en-US"/>
          </a:p>
        </p:txBody>
      </p:sp>
      <p:grpSp>
        <p:nvGrpSpPr>
          <p:cNvPr id="17" name="Group 16"/>
          <p:cNvGrpSpPr>
            <a:grpSpLocks noChangeAspect="1"/>
          </p:cNvGrpSpPr>
          <p:nvPr/>
        </p:nvGrpSpPr>
        <p:grpSpPr>
          <a:xfrm>
            <a:off x="7503539" y="2319022"/>
            <a:ext cx="2919683" cy="1957178"/>
            <a:chOff x="3843709" y="1767481"/>
            <a:chExt cx="3649604" cy="2446473"/>
          </a:xfrm>
        </p:grpSpPr>
        <p:sp>
          <p:nvSpPr>
            <p:cNvPr id="85" name="Freeform 5"/>
            <p:cNvSpPr/>
            <p:nvPr/>
          </p:nvSpPr>
          <p:spPr bwMode="auto">
            <a:xfrm rot="3124552" flipH="1" flipV="1">
              <a:off x="3696631" y="2583566"/>
              <a:ext cx="1795333" cy="756833"/>
            </a:xfrm>
            <a:custGeom>
              <a:avLst/>
              <a:gdLst>
                <a:gd name="T0" fmla="*/ 1933 w 2191"/>
                <a:gd name="T1" fmla="*/ 0 h 750"/>
                <a:gd name="T2" fmla="*/ 0 w 2191"/>
                <a:gd name="T3" fmla="*/ 0 h 750"/>
                <a:gd name="T4" fmla="*/ 0 w 2191"/>
                <a:gd name="T5" fmla="*/ 750 h 750"/>
                <a:gd name="T6" fmla="*/ 1933 w 2191"/>
                <a:gd name="T7" fmla="*/ 750 h 750"/>
                <a:gd name="T8" fmla="*/ 2191 w 2191"/>
                <a:gd name="T9" fmla="*/ 376 h 750"/>
                <a:gd name="T10" fmla="*/ 1933 w 2191"/>
                <a:gd name="T11" fmla="*/ 0 h 750"/>
              </a:gdLst>
              <a:ahLst/>
              <a:cxnLst>
                <a:cxn ang="0">
                  <a:pos x="T0" y="T1"/>
                </a:cxn>
                <a:cxn ang="0">
                  <a:pos x="T2" y="T3"/>
                </a:cxn>
                <a:cxn ang="0">
                  <a:pos x="T4" y="T5"/>
                </a:cxn>
                <a:cxn ang="0">
                  <a:pos x="T6" y="T7"/>
                </a:cxn>
                <a:cxn ang="0">
                  <a:pos x="T8" y="T9"/>
                </a:cxn>
                <a:cxn ang="0">
                  <a:pos x="T10" y="T11"/>
                </a:cxn>
              </a:cxnLst>
              <a:rect l="0" t="0" r="r" b="b"/>
              <a:pathLst>
                <a:path w="2191" h="750">
                  <a:moveTo>
                    <a:pt x="1933" y="0"/>
                  </a:moveTo>
                  <a:lnTo>
                    <a:pt x="0" y="0"/>
                  </a:lnTo>
                  <a:lnTo>
                    <a:pt x="0" y="750"/>
                  </a:lnTo>
                  <a:lnTo>
                    <a:pt x="1933" y="750"/>
                  </a:lnTo>
                  <a:lnTo>
                    <a:pt x="2191" y="376"/>
                  </a:lnTo>
                  <a:lnTo>
                    <a:pt x="1933" y="0"/>
                  </a:lnTo>
                  <a:close/>
                </a:path>
              </a:pathLst>
            </a:custGeom>
            <a:solidFill>
              <a:schemeClr val="tx1">
                <a:lumMod val="50000"/>
                <a:lumOff val="50000"/>
              </a:schemeClr>
            </a:solidFill>
            <a:ln>
              <a:noFill/>
            </a:ln>
          </p:spPr>
          <p:txBody>
            <a:bodyPr vert="horz" wrap="square" lIns="68580" tIns="34290" rIns="68580" bIns="34290" numCol="1" anchor="t" anchorCtr="0" compatLnSpc="1"/>
            <a:lstStyle/>
            <a:p>
              <a:endParaRPr lang="id-ID" sz="1350"/>
            </a:p>
          </p:txBody>
        </p:sp>
        <p:grpSp>
          <p:nvGrpSpPr>
            <p:cNvPr id="13" name="Group 12"/>
            <p:cNvGrpSpPr/>
            <p:nvPr/>
          </p:nvGrpSpPr>
          <p:grpSpPr>
            <a:xfrm>
              <a:off x="4644571" y="2894691"/>
              <a:ext cx="2848742" cy="1319263"/>
              <a:chOff x="4888024" y="2183457"/>
              <a:chExt cx="2848742" cy="1319263"/>
            </a:xfrm>
          </p:grpSpPr>
          <p:grpSp>
            <p:nvGrpSpPr>
              <p:cNvPr id="12" name="Group 11"/>
              <p:cNvGrpSpPr/>
              <p:nvPr/>
            </p:nvGrpSpPr>
            <p:grpSpPr>
              <a:xfrm>
                <a:off x="4888024" y="2212485"/>
                <a:ext cx="2848742" cy="1290235"/>
                <a:chOff x="4888024" y="2154429"/>
                <a:chExt cx="2848742" cy="1290235"/>
              </a:xfrm>
            </p:grpSpPr>
            <p:sp>
              <p:nvSpPr>
                <p:cNvPr id="22" name="Freeform 5"/>
                <p:cNvSpPr/>
                <p:nvPr/>
              </p:nvSpPr>
              <p:spPr bwMode="auto">
                <a:xfrm flipH="1" flipV="1">
                  <a:off x="4888024" y="2395880"/>
                  <a:ext cx="1795333" cy="756833"/>
                </a:xfrm>
                <a:custGeom>
                  <a:avLst/>
                  <a:gdLst>
                    <a:gd name="T0" fmla="*/ 1933 w 2191"/>
                    <a:gd name="T1" fmla="*/ 0 h 750"/>
                    <a:gd name="T2" fmla="*/ 0 w 2191"/>
                    <a:gd name="T3" fmla="*/ 0 h 750"/>
                    <a:gd name="T4" fmla="*/ 0 w 2191"/>
                    <a:gd name="T5" fmla="*/ 750 h 750"/>
                    <a:gd name="T6" fmla="*/ 1933 w 2191"/>
                    <a:gd name="T7" fmla="*/ 750 h 750"/>
                    <a:gd name="T8" fmla="*/ 2191 w 2191"/>
                    <a:gd name="T9" fmla="*/ 376 h 750"/>
                    <a:gd name="T10" fmla="*/ 1933 w 2191"/>
                    <a:gd name="T11" fmla="*/ 0 h 750"/>
                  </a:gdLst>
                  <a:ahLst/>
                  <a:cxnLst>
                    <a:cxn ang="0">
                      <a:pos x="T0" y="T1"/>
                    </a:cxn>
                    <a:cxn ang="0">
                      <a:pos x="T2" y="T3"/>
                    </a:cxn>
                    <a:cxn ang="0">
                      <a:pos x="T4" y="T5"/>
                    </a:cxn>
                    <a:cxn ang="0">
                      <a:pos x="T6" y="T7"/>
                    </a:cxn>
                    <a:cxn ang="0">
                      <a:pos x="T8" y="T9"/>
                    </a:cxn>
                    <a:cxn ang="0">
                      <a:pos x="T10" y="T11"/>
                    </a:cxn>
                  </a:cxnLst>
                  <a:rect l="0" t="0" r="r" b="b"/>
                  <a:pathLst>
                    <a:path w="2191" h="750">
                      <a:moveTo>
                        <a:pt x="1933" y="0"/>
                      </a:moveTo>
                      <a:lnTo>
                        <a:pt x="0" y="0"/>
                      </a:lnTo>
                      <a:lnTo>
                        <a:pt x="0" y="750"/>
                      </a:lnTo>
                      <a:lnTo>
                        <a:pt x="1933" y="750"/>
                      </a:lnTo>
                      <a:lnTo>
                        <a:pt x="2191" y="376"/>
                      </a:lnTo>
                      <a:lnTo>
                        <a:pt x="1933" y="0"/>
                      </a:lnTo>
                      <a:close/>
                    </a:path>
                  </a:pathLst>
                </a:custGeom>
                <a:solidFill>
                  <a:schemeClr val="tx1">
                    <a:lumMod val="50000"/>
                    <a:lumOff val="50000"/>
                  </a:schemeClr>
                </a:solidFill>
                <a:ln>
                  <a:noFill/>
                </a:ln>
              </p:spPr>
              <p:txBody>
                <a:bodyPr vert="horz" wrap="square" lIns="68580" tIns="34290" rIns="68580" bIns="34290" numCol="1" anchor="t" anchorCtr="0" compatLnSpc="1"/>
                <a:lstStyle/>
                <a:p>
                  <a:endParaRPr lang="id-ID" sz="1350"/>
                </a:p>
              </p:txBody>
            </p:sp>
            <p:sp>
              <p:nvSpPr>
                <p:cNvPr id="46" name="Freeform 45"/>
                <p:cNvSpPr/>
                <p:nvPr/>
              </p:nvSpPr>
              <p:spPr bwMode="auto">
                <a:xfrm flipH="1" flipV="1">
                  <a:off x="6649431" y="2154429"/>
                  <a:ext cx="295505" cy="1290235"/>
                </a:xfrm>
                <a:custGeom>
                  <a:avLst/>
                  <a:gdLst>
                    <a:gd name="T0" fmla="*/ 0 w 284"/>
                    <a:gd name="T1" fmla="*/ 0 h 1240"/>
                    <a:gd name="T2" fmla="*/ 284 w 284"/>
                    <a:gd name="T3" fmla="*/ 100 h 1240"/>
                    <a:gd name="T4" fmla="*/ 284 w 284"/>
                    <a:gd name="T5" fmla="*/ 1001 h 1240"/>
                    <a:gd name="T6" fmla="*/ 0 w 284"/>
                    <a:gd name="T7" fmla="*/ 1240 h 1240"/>
                    <a:gd name="T8" fmla="*/ 0 w 284"/>
                    <a:gd name="T9" fmla="*/ 0 h 1240"/>
                  </a:gdLst>
                  <a:ahLst/>
                  <a:cxnLst>
                    <a:cxn ang="0">
                      <a:pos x="T0" y="T1"/>
                    </a:cxn>
                    <a:cxn ang="0">
                      <a:pos x="T2" y="T3"/>
                    </a:cxn>
                    <a:cxn ang="0">
                      <a:pos x="T4" y="T5"/>
                    </a:cxn>
                    <a:cxn ang="0">
                      <a:pos x="T6" y="T7"/>
                    </a:cxn>
                    <a:cxn ang="0">
                      <a:pos x="T8" y="T9"/>
                    </a:cxn>
                  </a:cxnLst>
                  <a:rect l="0" t="0" r="r" b="b"/>
                  <a:pathLst>
                    <a:path w="284" h="1240">
                      <a:moveTo>
                        <a:pt x="0" y="0"/>
                      </a:moveTo>
                      <a:lnTo>
                        <a:pt x="284" y="100"/>
                      </a:lnTo>
                      <a:lnTo>
                        <a:pt x="284" y="1001"/>
                      </a:lnTo>
                      <a:lnTo>
                        <a:pt x="0" y="1240"/>
                      </a:lnTo>
                      <a:lnTo>
                        <a:pt x="0" y="0"/>
                      </a:lnTo>
                      <a:close/>
                    </a:path>
                  </a:pathLst>
                </a:custGeom>
                <a:solidFill>
                  <a:schemeClr val="bg1">
                    <a:lumMod val="50000"/>
                  </a:schemeClr>
                </a:solidFill>
                <a:ln>
                  <a:noFill/>
                </a:ln>
                <a:effectLst>
                  <a:outerShdw blurRad="50800" dist="38100" dir="8100000" algn="tr" rotWithShape="0">
                    <a:prstClr val="black">
                      <a:alpha val="40000"/>
                    </a:prstClr>
                  </a:outerShdw>
                </a:effectLst>
              </p:spPr>
              <p:txBody>
                <a:bodyPr vert="horz" wrap="square" lIns="68580" tIns="34290" rIns="68580" bIns="34290" numCol="1" anchor="t" anchorCtr="0" compatLnSpc="1"/>
                <a:lstStyle/>
                <a:p>
                  <a:endParaRPr lang="id-ID" sz="1350"/>
                </a:p>
              </p:txBody>
            </p:sp>
            <p:sp>
              <p:nvSpPr>
                <p:cNvPr id="47" name="Freeform 46"/>
                <p:cNvSpPr/>
                <p:nvPr/>
              </p:nvSpPr>
              <p:spPr bwMode="auto">
                <a:xfrm flipH="1" flipV="1">
                  <a:off x="6974069" y="2154429"/>
                  <a:ext cx="762697" cy="1290235"/>
                </a:xfrm>
                <a:custGeom>
                  <a:avLst/>
                  <a:gdLst>
                    <a:gd name="T0" fmla="*/ 733 w 733"/>
                    <a:gd name="T1" fmla="*/ 0 h 1240"/>
                    <a:gd name="T2" fmla="*/ 0 w 733"/>
                    <a:gd name="T3" fmla="*/ 100 h 1240"/>
                    <a:gd name="T4" fmla="*/ 0 w 733"/>
                    <a:gd name="T5" fmla="*/ 1072 h 1240"/>
                    <a:gd name="T6" fmla="*/ 733 w 733"/>
                    <a:gd name="T7" fmla="*/ 1240 h 1240"/>
                    <a:gd name="T8" fmla="*/ 733 w 733"/>
                    <a:gd name="T9" fmla="*/ 0 h 1240"/>
                  </a:gdLst>
                  <a:ahLst/>
                  <a:cxnLst>
                    <a:cxn ang="0">
                      <a:pos x="T0" y="T1"/>
                    </a:cxn>
                    <a:cxn ang="0">
                      <a:pos x="T2" y="T3"/>
                    </a:cxn>
                    <a:cxn ang="0">
                      <a:pos x="T4" y="T5"/>
                    </a:cxn>
                    <a:cxn ang="0">
                      <a:pos x="T6" y="T7"/>
                    </a:cxn>
                    <a:cxn ang="0">
                      <a:pos x="T8" y="T9"/>
                    </a:cxn>
                  </a:cxnLst>
                  <a:rect l="0" t="0" r="r" b="b"/>
                  <a:pathLst>
                    <a:path w="733" h="1240">
                      <a:moveTo>
                        <a:pt x="733" y="0"/>
                      </a:moveTo>
                      <a:lnTo>
                        <a:pt x="0" y="100"/>
                      </a:lnTo>
                      <a:lnTo>
                        <a:pt x="0" y="1072"/>
                      </a:lnTo>
                      <a:lnTo>
                        <a:pt x="733" y="1240"/>
                      </a:lnTo>
                      <a:lnTo>
                        <a:pt x="733" y="0"/>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sp>
              <p:nvSpPr>
                <p:cNvPr id="48" name="Rectangle 47"/>
                <p:cNvSpPr>
                  <a:spLocks noChangeArrowheads="1"/>
                </p:cNvSpPr>
                <p:nvPr/>
              </p:nvSpPr>
              <p:spPr bwMode="auto">
                <a:xfrm flipH="1" flipV="1">
                  <a:off x="6944936" y="2154429"/>
                  <a:ext cx="29135" cy="1290235"/>
                </a:xfrm>
                <a:prstGeom prst="rect">
                  <a:avLst/>
                </a:prstGeom>
                <a:solidFill>
                  <a:schemeClr val="bg1">
                    <a:lumMod val="65000"/>
                  </a:schemeClr>
                </a:solidFill>
                <a:ln>
                  <a:noFill/>
                </a:ln>
              </p:spPr>
              <p:txBody>
                <a:bodyPr vert="horz" wrap="square" lIns="68580" tIns="34290" rIns="68580" bIns="34290" numCol="1" anchor="t" anchorCtr="0" compatLnSpc="1"/>
                <a:lstStyle/>
                <a:p>
                  <a:endParaRPr lang="id-ID" sz="1350"/>
                </a:p>
              </p:txBody>
            </p:sp>
          </p:grpSp>
          <p:sp>
            <p:nvSpPr>
              <p:cNvPr id="56" name="Freeform 30"/>
              <p:cNvSpPr/>
              <p:nvPr/>
            </p:nvSpPr>
            <p:spPr bwMode="auto">
              <a:xfrm flipH="1" flipV="1">
                <a:off x="6649430" y="2183457"/>
                <a:ext cx="1087336" cy="255966"/>
              </a:xfrm>
              <a:custGeom>
                <a:avLst/>
                <a:gdLst>
                  <a:gd name="T0" fmla="*/ 1045 w 1045"/>
                  <a:gd name="T1" fmla="*/ 7 h 246"/>
                  <a:gd name="T2" fmla="*/ 761 w 1045"/>
                  <a:gd name="T3" fmla="*/ 246 h 246"/>
                  <a:gd name="T4" fmla="*/ 733 w 1045"/>
                  <a:gd name="T5" fmla="*/ 246 h 246"/>
                  <a:gd name="T6" fmla="*/ 0 w 1045"/>
                  <a:gd name="T7" fmla="*/ 78 h 246"/>
                  <a:gd name="T8" fmla="*/ 0 w 1045"/>
                  <a:gd name="T9" fmla="*/ 71 h 246"/>
                  <a:gd name="T10" fmla="*/ 733 w 1045"/>
                  <a:gd name="T11" fmla="*/ 232 h 246"/>
                  <a:gd name="T12" fmla="*/ 761 w 1045"/>
                  <a:gd name="T13" fmla="*/ 232 h 246"/>
                  <a:gd name="T14" fmla="*/ 1045 w 1045"/>
                  <a:gd name="T15" fmla="*/ 0 h 246"/>
                  <a:gd name="T16" fmla="*/ 1045 w 1045"/>
                  <a:gd name="T17" fmla="*/ 7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5" h="246">
                    <a:moveTo>
                      <a:pt x="1045" y="7"/>
                    </a:moveTo>
                    <a:lnTo>
                      <a:pt x="761" y="246"/>
                    </a:lnTo>
                    <a:lnTo>
                      <a:pt x="733" y="246"/>
                    </a:lnTo>
                    <a:lnTo>
                      <a:pt x="0" y="78"/>
                    </a:lnTo>
                    <a:lnTo>
                      <a:pt x="0" y="71"/>
                    </a:lnTo>
                    <a:lnTo>
                      <a:pt x="733" y="232"/>
                    </a:lnTo>
                    <a:lnTo>
                      <a:pt x="761" y="232"/>
                    </a:lnTo>
                    <a:lnTo>
                      <a:pt x="1045" y="0"/>
                    </a:lnTo>
                    <a:lnTo>
                      <a:pt x="1045" y="7"/>
                    </a:lnTo>
                    <a:close/>
                  </a:path>
                </a:pathLst>
              </a:custGeom>
              <a:solidFill>
                <a:schemeClr val="bg1">
                  <a:alpha val="70000"/>
                </a:schemeClr>
              </a:solidFill>
              <a:ln>
                <a:noFill/>
              </a:ln>
            </p:spPr>
            <p:txBody>
              <a:bodyPr vert="horz" wrap="square" lIns="68580" tIns="34290" rIns="68580" bIns="34290" numCol="1" anchor="t" anchorCtr="0" compatLnSpc="1"/>
              <a:lstStyle/>
              <a:p>
                <a:endParaRPr lang="id-ID" sz="1350"/>
              </a:p>
            </p:txBody>
          </p:sp>
        </p:grpSp>
        <p:sp>
          <p:nvSpPr>
            <p:cNvPr id="15" name="Oval 14"/>
            <p:cNvSpPr/>
            <p:nvPr/>
          </p:nvSpPr>
          <p:spPr>
            <a:xfrm rot="21118087">
              <a:off x="3843709" y="1767481"/>
              <a:ext cx="1152000" cy="1152000"/>
            </a:xfrm>
            <a:prstGeom prst="ellipse">
              <a:avLst/>
            </a:prstGeom>
            <a:solidFill>
              <a:schemeClr val="bg1">
                <a:lumMod val="95000"/>
              </a:schemeClr>
            </a:solidFill>
            <a:ln w="889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8" name="Group 17"/>
          <p:cNvGrpSpPr>
            <a:grpSpLocks noChangeAspect="1"/>
          </p:cNvGrpSpPr>
          <p:nvPr/>
        </p:nvGrpSpPr>
        <p:grpSpPr>
          <a:xfrm>
            <a:off x="6426739" y="2943092"/>
            <a:ext cx="4395189" cy="1742541"/>
            <a:chOff x="2497709" y="2547569"/>
            <a:chExt cx="5493987" cy="2178176"/>
          </a:xfrm>
        </p:grpSpPr>
        <p:grpSp>
          <p:nvGrpSpPr>
            <p:cNvPr id="11" name="Group 10"/>
            <p:cNvGrpSpPr/>
            <p:nvPr/>
          </p:nvGrpSpPr>
          <p:grpSpPr>
            <a:xfrm>
              <a:off x="3236686" y="3657139"/>
              <a:ext cx="4755010" cy="1068606"/>
              <a:chOff x="3322002" y="2887989"/>
              <a:chExt cx="4755010" cy="1068606"/>
            </a:xfrm>
          </p:grpSpPr>
          <p:sp>
            <p:nvSpPr>
              <p:cNvPr id="24" name="Freeform 6"/>
              <p:cNvSpPr/>
              <p:nvPr/>
            </p:nvSpPr>
            <p:spPr bwMode="auto">
              <a:xfrm flipH="1" flipV="1">
                <a:off x="3322002" y="3170308"/>
                <a:ext cx="4014686" cy="720000"/>
              </a:xfrm>
              <a:custGeom>
                <a:avLst/>
                <a:gdLst>
                  <a:gd name="T0" fmla="*/ 3152 w 3410"/>
                  <a:gd name="T1" fmla="*/ 0 h 750"/>
                  <a:gd name="T2" fmla="*/ 0 w 3410"/>
                  <a:gd name="T3" fmla="*/ 0 h 750"/>
                  <a:gd name="T4" fmla="*/ 0 w 3410"/>
                  <a:gd name="T5" fmla="*/ 750 h 750"/>
                  <a:gd name="T6" fmla="*/ 3152 w 3410"/>
                  <a:gd name="T7" fmla="*/ 750 h 750"/>
                  <a:gd name="T8" fmla="*/ 3410 w 3410"/>
                  <a:gd name="T9" fmla="*/ 376 h 750"/>
                  <a:gd name="T10" fmla="*/ 3152 w 3410"/>
                  <a:gd name="T11" fmla="*/ 0 h 750"/>
                </a:gdLst>
                <a:ahLst/>
                <a:cxnLst>
                  <a:cxn ang="0">
                    <a:pos x="T0" y="T1"/>
                  </a:cxn>
                  <a:cxn ang="0">
                    <a:pos x="T2" y="T3"/>
                  </a:cxn>
                  <a:cxn ang="0">
                    <a:pos x="T4" y="T5"/>
                  </a:cxn>
                  <a:cxn ang="0">
                    <a:pos x="T6" y="T7"/>
                  </a:cxn>
                  <a:cxn ang="0">
                    <a:pos x="T8" y="T9"/>
                  </a:cxn>
                  <a:cxn ang="0">
                    <a:pos x="T10" y="T11"/>
                  </a:cxn>
                </a:cxnLst>
                <a:rect l="0" t="0" r="r" b="b"/>
                <a:pathLst>
                  <a:path w="3410" h="750">
                    <a:moveTo>
                      <a:pt x="3152" y="0"/>
                    </a:moveTo>
                    <a:lnTo>
                      <a:pt x="0" y="0"/>
                    </a:lnTo>
                    <a:lnTo>
                      <a:pt x="0" y="750"/>
                    </a:lnTo>
                    <a:lnTo>
                      <a:pt x="3152" y="750"/>
                    </a:lnTo>
                    <a:lnTo>
                      <a:pt x="3410" y="376"/>
                    </a:lnTo>
                    <a:lnTo>
                      <a:pt x="3152" y="0"/>
                    </a:ln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49" name="Freeform 48"/>
              <p:cNvSpPr/>
              <p:nvPr/>
            </p:nvSpPr>
            <p:spPr bwMode="auto">
              <a:xfrm flipH="1" flipV="1">
                <a:off x="6309183" y="2887989"/>
                <a:ext cx="727318" cy="1068606"/>
              </a:xfrm>
              <a:custGeom>
                <a:avLst/>
                <a:gdLst>
                  <a:gd name="T0" fmla="*/ 0 w 699"/>
                  <a:gd name="T1" fmla="*/ 0 h 1027"/>
                  <a:gd name="T2" fmla="*/ 699 w 699"/>
                  <a:gd name="T3" fmla="*/ 90 h 1027"/>
                  <a:gd name="T4" fmla="*/ 699 w 699"/>
                  <a:gd name="T5" fmla="*/ 767 h 1027"/>
                  <a:gd name="T6" fmla="*/ 0 w 699"/>
                  <a:gd name="T7" fmla="*/ 1027 h 1027"/>
                  <a:gd name="T8" fmla="*/ 0 w 699"/>
                  <a:gd name="T9" fmla="*/ 0 h 1027"/>
                </a:gdLst>
                <a:ahLst/>
                <a:cxnLst>
                  <a:cxn ang="0">
                    <a:pos x="T0" y="T1"/>
                  </a:cxn>
                  <a:cxn ang="0">
                    <a:pos x="T2" y="T3"/>
                  </a:cxn>
                  <a:cxn ang="0">
                    <a:pos x="T4" y="T5"/>
                  </a:cxn>
                  <a:cxn ang="0">
                    <a:pos x="T6" y="T7"/>
                  </a:cxn>
                  <a:cxn ang="0">
                    <a:pos x="T8" y="T9"/>
                  </a:cxn>
                </a:cxnLst>
                <a:rect l="0" t="0" r="r" b="b"/>
                <a:pathLst>
                  <a:path w="699" h="1027">
                    <a:moveTo>
                      <a:pt x="0" y="0"/>
                    </a:moveTo>
                    <a:lnTo>
                      <a:pt x="699" y="90"/>
                    </a:lnTo>
                    <a:lnTo>
                      <a:pt x="699" y="767"/>
                    </a:lnTo>
                    <a:lnTo>
                      <a:pt x="0" y="1027"/>
                    </a:lnTo>
                    <a:lnTo>
                      <a:pt x="0" y="0"/>
                    </a:lnTo>
                    <a:close/>
                  </a:path>
                </a:pathLst>
              </a:custGeom>
              <a:solidFill>
                <a:schemeClr val="bg1">
                  <a:lumMod val="65000"/>
                </a:schemeClr>
              </a:solidFill>
              <a:ln>
                <a:noFill/>
              </a:ln>
              <a:effectLst>
                <a:outerShdw blurRad="50800" dist="38100" dir="8100000" algn="tr" rotWithShape="0">
                  <a:prstClr val="black">
                    <a:alpha val="40000"/>
                  </a:prstClr>
                </a:outerShdw>
              </a:effectLst>
            </p:spPr>
            <p:txBody>
              <a:bodyPr vert="horz" wrap="square" lIns="68580" tIns="34290" rIns="68580" bIns="34290" numCol="1" anchor="t" anchorCtr="0" compatLnSpc="1"/>
              <a:lstStyle/>
              <a:p>
                <a:endParaRPr lang="id-ID" sz="1350"/>
              </a:p>
            </p:txBody>
          </p:sp>
          <p:sp>
            <p:nvSpPr>
              <p:cNvPr id="50" name="Freeform 49"/>
              <p:cNvSpPr/>
              <p:nvPr/>
            </p:nvSpPr>
            <p:spPr bwMode="auto">
              <a:xfrm flipH="1" flipV="1">
                <a:off x="7065634" y="2887989"/>
                <a:ext cx="1011378" cy="1068606"/>
              </a:xfrm>
              <a:custGeom>
                <a:avLst/>
                <a:gdLst>
                  <a:gd name="T0" fmla="*/ 972 w 972"/>
                  <a:gd name="T1" fmla="*/ 0 h 1027"/>
                  <a:gd name="T2" fmla="*/ 0 w 972"/>
                  <a:gd name="T3" fmla="*/ 90 h 1027"/>
                  <a:gd name="T4" fmla="*/ 0 w 972"/>
                  <a:gd name="T5" fmla="*/ 862 h 1027"/>
                  <a:gd name="T6" fmla="*/ 972 w 972"/>
                  <a:gd name="T7" fmla="*/ 1027 h 1027"/>
                  <a:gd name="T8" fmla="*/ 972 w 972"/>
                  <a:gd name="T9" fmla="*/ 0 h 1027"/>
                </a:gdLst>
                <a:ahLst/>
                <a:cxnLst>
                  <a:cxn ang="0">
                    <a:pos x="T0" y="T1"/>
                  </a:cxn>
                  <a:cxn ang="0">
                    <a:pos x="T2" y="T3"/>
                  </a:cxn>
                  <a:cxn ang="0">
                    <a:pos x="T4" y="T5"/>
                  </a:cxn>
                  <a:cxn ang="0">
                    <a:pos x="T6" y="T7"/>
                  </a:cxn>
                  <a:cxn ang="0">
                    <a:pos x="T8" y="T9"/>
                  </a:cxn>
                </a:cxnLst>
                <a:rect l="0" t="0" r="r" b="b"/>
                <a:pathLst>
                  <a:path w="972" h="1027">
                    <a:moveTo>
                      <a:pt x="972" y="0"/>
                    </a:moveTo>
                    <a:lnTo>
                      <a:pt x="0" y="90"/>
                    </a:lnTo>
                    <a:lnTo>
                      <a:pt x="0" y="862"/>
                    </a:lnTo>
                    <a:lnTo>
                      <a:pt x="972" y="1027"/>
                    </a:lnTo>
                    <a:lnTo>
                      <a:pt x="972" y="0"/>
                    </a:ln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
            <p:nvSpPr>
              <p:cNvPr id="51" name="Rectangle 21"/>
              <p:cNvSpPr>
                <a:spLocks noChangeArrowheads="1"/>
              </p:cNvSpPr>
              <p:nvPr/>
            </p:nvSpPr>
            <p:spPr bwMode="auto">
              <a:xfrm flipH="1" flipV="1">
                <a:off x="7036500" y="2887989"/>
                <a:ext cx="29135" cy="1068606"/>
              </a:xfrm>
              <a:prstGeom prst="rect">
                <a:avLst/>
              </a:prstGeom>
              <a:solidFill>
                <a:schemeClr val="bg1">
                  <a:lumMod val="75000"/>
                </a:schemeClr>
              </a:solidFill>
              <a:ln>
                <a:noFill/>
              </a:ln>
            </p:spPr>
            <p:txBody>
              <a:bodyPr vert="horz" wrap="square" lIns="68580" tIns="34290" rIns="68580" bIns="34290" numCol="1" anchor="t" anchorCtr="0" compatLnSpc="1"/>
              <a:lstStyle/>
              <a:p>
                <a:endParaRPr lang="id-ID" sz="1350"/>
              </a:p>
            </p:txBody>
          </p:sp>
          <p:sp>
            <p:nvSpPr>
              <p:cNvPr id="58" name="Freeform 32"/>
              <p:cNvSpPr/>
              <p:nvPr/>
            </p:nvSpPr>
            <p:spPr bwMode="auto">
              <a:xfrm flipH="1" flipV="1">
                <a:off x="6309182" y="2887990"/>
                <a:ext cx="1767830" cy="285100"/>
              </a:xfrm>
              <a:custGeom>
                <a:avLst/>
                <a:gdLst>
                  <a:gd name="T0" fmla="*/ 1699 w 1699"/>
                  <a:gd name="T1" fmla="*/ 14 h 274"/>
                  <a:gd name="T2" fmla="*/ 1000 w 1699"/>
                  <a:gd name="T3" fmla="*/ 274 h 274"/>
                  <a:gd name="T4" fmla="*/ 972 w 1699"/>
                  <a:gd name="T5" fmla="*/ 274 h 274"/>
                  <a:gd name="T6" fmla="*/ 0 w 1699"/>
                  <a:gd name="T7" fmla="*/ 109 h 274"/>
                  <a:gd name="T8" fmla="*/ 0 w 1699"/>
                  <a:gd name="T9" fmla="*/ 94 h 274"/>
                  <a:gd name="T10" fmla="*/ 972 w 1699"/>
                  <a:gd name="T11" fmla="*/ 253 h 274"/>
                  <a:gd name="T12" fmla="*/ 1000 w 1699"/>
                  <a:gd name="T13" fmla="*/ 253 h 274"/>
                  <a:gd name="T14" fmla="*/ 1699 w 1699"/>
                  <a:gd name="T15" fmla="*/ 0 h 274"/>
                  <a:gd name="T16" fmla="*/ 1699 w 1699"/>
                  <a:gd name="T17" fmla="*/ 1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99" h="274">
                    <a:moveTo>
                      <a:pt x="1699" y="14"/>
                    </a:moveTo>
                    <a:lnTo>
                      <a:pt x="1000" y="274"/>
                    </a:lnTo>
                    <a:lnTo>
                      <a:pt x="972" y="274"/>
                    </a:lnTo>
                    <a:lnTo>
                      <a:pt x="0" y="109"/>
                    </a:lnTo>
                    <a:lnTo>
                      <a:pt x="0" y="94"/>
                    </a:lnTo>
                    <a:lnTo>
                      <a:pt x="972" y="253"/>
                    </a:lnTo>
                    <a:lnTo>
                      <a:pt x="1000" y="253"/>
                    </a:lnTo>
                    <a:lnTo>
                      <a:pt x="1699" y="0"/>
                    </a:lnTo>
                    <a:lnTo>
                      <a:pt x="1699" y="14"/>
                    </a:lnTo>
                    <a:close/>
                  </a:path>
                </a:pathLst>
              </a:custGeom>
              <a:solidFill>
                <a:schemeClr val="bg1">
                  <a:alpha val="70000"/>
                </a:schemeClr>
              </a:solidFill>
              <a:ln>
                <a:noFill/>
              </a:ln>
            </p:spPr>
            <p:txBody>
              <a:bodyPr vert="horz" wrap="square" lIns="68580" tIns="34290" rIns="68580" bIns="34290" numCol="1" anchor="t" anchorCtr="0" compatLnSpc="1"/>
              <a:lstStyle/>
              <a:p>
                <a:endParaRPr lang="id-ID" sz="1350"/>
              </a:p>
            </p:txBody>
          </p:sp>
        </p:grpSp>
        <p:sp>
          <p:nvSpPr>
            <p:cNvPr id="88" name="Freeform 5"/>
            <p:cNvSpPr/>
            <p:nvPr/>
          </p:nvSpPr>
          <p:spPr bwMode="auto">
            <a:xfrm rot="3033017" flipH="1" flipV="1">
              <a:off x="2365146" y="3349140"/>
              <a:ext cx="1795333" cy="756833"/>
            </a:xfrm>
            <a:custGeom>
              <a:avLst/>
              <a:gdLst>
                <a:gd name="T0" fmla="*/ 1933 w 2191"/>
                <a:gd name="T1" fmla="*/ 0 h 750"/>
                <a:gd name="T2" fmla="*/ 0 w 2191"/>
                <a:gd name="T3" fmla="*/ 0 h 750"/>
                <a:gd name="T4" fmla="*/ 0 w 2191"/>
                <a:gd name="T5" fmla="*/ 750 h 750"/>
                <a:gd name="T6" fmla="*/ 1933 w 2191"/>
                <a:gd name="T7" fmla="*/ 750 h 750"/>
                <a:gd name="T8" fmla="*/ 2191 w 2191"/>
                <a:gd name="T9" fmla="*/ 376 h 750"/>
                <a:gd name="T10" fmla="*/ 1933 w 2191"/>
                <a:gd name="T11" fmla="*/ 0 h 750"/>
              </a:gdLst>
              <a:ahLst/>
              <a:cxnLst>
                <a:cxn ang="0">
                  <a:pos x="T0" y="T1"/>
                </a:cxn>
                <a:cxn ang="0">
                  <a:pos x="T2" y="T3"/>
                </a:cxn>
                <a:cxn ang="0">
                  <a:pos x="T4" y="T5"/>
                </a:cxn>
                <a:cxn ang="0">
                  <a:pos x="T6" y="T7"/>
                </a:cxn>
                <a:cxn ang="0">
                  <a:pos x="T8" y="T9"/>
                </a:cxn>
                <a:cxn ang="0">
                  <a:pos x="T10" y="T11"/>
                </a:cxn>
              </a:cxnLst>
              <a:rect l="0" t="0" r="r" b="b"/>
              <a:pathLst>
                <a:path w="2191" h="750">
                  <a:moveTo>
                    <a:pt x="1933" y="0"/>
                  </a:moveTo>
                  <a:lnTo>
                    <a:pt x="0" y="0"/>
                  </a:lnTo>
                  <a:lnTo>
                    <a:pt x="0" y="750"/>
                  </a:lnTo>
                  <a:lnTo>
                    <a:pt x="1933" y="750"/>
                  </a:lnTo>
                  <a:lnTo>
                    <a:pt x="2191" y="376"/>
                  </a:lnTo>
                  <a:lnTo>
                    <a:pt x="1933" y="0"/>
                  </a:ln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89" name="Oval 88"/>
            <p:cNvSpPr/>
            <p:nvPr/>
          </p:nvSpPr>
          <p:spPr>
            <a:xfrm rot="21118087">
              <a:off x="2497709" y="2547569"/>
              <a:ext cx="1152000" cy="1152000"/>
            </a:xfrm>
            <a:prstGeom prst="ellipse">
              <a:avLst/>
            </a:prstGeom>
            <a:solidFill>
              <a:schemeClr val="bg1">
                <a:lumMod val="95000"/>
              </a:schemeClr>
            </a:solidFill>
            <a:ln w="889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9" name="Group 18"/>
          <p:cNvGrpSpPr>
            <a:grpSpLocks noChangeAspect="1"/>
          </p:cNvGrpSpPr>
          <p:nvPr/>
        </p:nvGrpSpPr>
        <p:grpSpPr>
          <a:xfrm>
            <a:off x="5379425" y="3587075"/>
            <a:ext cx="5751798" cy="1766192"/>
            <a:chOff x="1188566" y="3352547"/>
            <a:chExt cx="7189748" cy="2207740"/>
          </a:xfrm>
        </p:grpSpPr>
        <p:grpSp>
          <p:nvGrpSpPr>
            <p:cNvPr id="10" name="Group 9"/>
            <p:cNvGrpSpPr/>
            <p:nvPr/>
          </p:nvGrpSpPr>
          <p:grpSpPr>
            <a:xfrm>
              <a:off x="2046518" y="4567638"/>
              <a:ext cx="6331796" cy="992649"/>
              <a:chOff x="2055289" y="3731846"/>
              <a:chExt cx="6331796" cy="992649"/>
            </a:xfrm>
          </p:grpSpPr>
          <p:sp>
            <p:nvSpPr>
              <p:cNvPr id="25" name="Freeform 7"/>
              <p:cNvSpPr/>
              <p:nvPr/>
            </p:nvSpPr>
            <p:spPr bwMode="auto">
              <a:xfrm flipH="1" flipV="1">
                <a:off x="2055289" y="3832904"/>
                <a:ext cx="4011427" cy="783849"/>
              </a:xfrm>
              <a:custGeom>
                <a:avLst/>
                <a:gdLst>
                  <a:gd name="T0" fmla="*/ 3152 w 3410"/>
                  <a:gd name="T1" fmla="*/ 0 h 753"/>
                  <a:gd name="T2" fmla="*/ 0 w 3410"/>
                  <a:gd name="T3" fmla="*/ 0 h 753"/>
                  <a:gd name="T4" fmla="*/ 0 w 3410"/>
                  <a:gd name="T5" fmla="*/ 753 h 753"/>
                  <a:gd name="T6" fmla="*/ 3152 w 3410"/>
                  <a:gd name="T7" fmla="*/ 753 h 753"/>
                  <a:gd name="T8" fmla="*/ 3410 w 3410"/>
                  <a:gd name="T9" fmla="*/ 376 h 753"/>
                  <a:gd name="T10" fmla="*/ 3152 w 3410"/>
                  <a:gd name="T11" fmla="*/ 0 h 753"/>
                </a:gdLst>
                <a:ahLst/>
                <a:cxnLst>
                  <a:cxn ang="0">
                    <a:pos x="T0" y="T1"/>
                  </a:cxn>
                  <a:cxn ang="0">
                    <a:pos x="T2" y="T3"/>
                  </a:cxn>
                  <a:cxn ang="0">
                    <a:pos x="T4" y="T5"/>
                  </a:cxn>
                  <a:cxn ang="0">
                    <a:pos x="T6" y="T7"/>
                  </a:cxn>
                  <a:cxn ang="0">
                    <a:pos x="T8" y="T9"/>
                  </a:cxn>
                  <a:cxn ang="0">
                    <a:pos x="T10" y="T11"/>
                  </a:cxn>
                </a:cxnLst>
                <a:rect l="0" t="0" r="r" b="b"/>
                <a:pathLst>
                  <a:path w="3410" h="753">
                    <a:moveTo>
                      <a:pt x="3152" y="0"/>
                    </a:moveTo>
                    <a:lnTo>
                      <a:pt x="0" y="0"/>
                    </a:lnTo>
                    <a:lnTo>
                      <a:pt x="0" y="753"/>
                    </a:lnTo>
                    <a:lnTo>
                      <a:pt x="3152" y="753"/>
                    </a:lnTo>
                    <a:lnTo>
                      <a:pt x="3410" y="376"/>
                    </a:lnTo>
                    <a:lnTo>
                      <a:pt x="3152" y="0"/>
                    </a:lnTo>
                    <a:close/>
                  </a:path>
                </a:pathLst>
              </a:custGeom>
              <a:solidFill>
                <a:schemeClr val="bg1">
                  <a:lumMod val="85000"/>
                </a:schemeClr>
              </a:solidFill>
              <a:ln>
                <a:noFill/>
              </a:ln>
            </p:spPr>
            <p:txBody>
              <a:bodyPr vert="horz" wrap="square" lIns="68580" tIns="34290" rIns="68580" bIns="34290" numCol="1" anchor="t" anchorCtr="0" compatLnSpc="1"/>
              <a:lstStyle/>
              <a:p>
                <a:endParaRPr lang="id-ID" sz="1350"/>
              </a:p>
            </p:txBody>
          </p:sp>
          <p:sp>
            <p:nvSpPr>
              <p:cNvPr id="53" name="Freeform 25"/>
              <p:cNvSpPr/>
              <p:nvPr/>
            </p:nvSpPr>
            <p:spPr bwMode="auto">
              <a:xfrm flipH="1" flipV="1">
                <a:off x="6000150" y="3731846"/>
                <a:ext cx="1178901" cy="992648"/>
              </a:xfrm>
              <a:custGeom>
                <a:avLst/>
                <a:gdLst>
                  <a:gd name="T0" fmla="*/ 0 w 1133"/>
                  <a:gd name="T1" fmla="*/ 954 h 954"/>
                  <a:gd name="T2" fmla="*/ 1133 w 1133"/>
                  <a:gd name="T3" fmla="*/ 852 h 954"/>
                  <a:gd name="T4" fmla="*/ 1133 w 1133"/>
                  <a:gd name="T5" fmla="*/ 102 h 954"/>
                  <a:gd name="T6" fmla="*/ 0 w 1133"/>
                  <a:gd name="T7" fmla="*/ 0 h 954"/>
                  <a:gd name="T8" fmla="*/ 0 w 1133"/>
                  <a:gd name="T9" fmla="*/ 954 h 954"/>
                </a:gdLst>
                <a:ahLst/>
                <a:cxnLst>
                  <a:cxn ang="0">
                    <a:pos x="T0" y="T1"/>
                  </a:cxn>
                  <a:cxn ang="0">
                    <a:pos x="T2" y="T3"/>
                  </a:cxn>
                  <a:cxn ang="0">
                    <a:pos x="T4" y="T5"/>
                  </a:cxn>
                  <a:cxn ang="0">
                    <a:pos x="T6" y="T7"/>
                  </a:cxn>
                  <a:cxn ang="0">
                    <a:pos x="T8" y="T9"/>
                  </a:cxn>
                </a:cxnLst>
                <a:rect l="0" t="0" r="r" b="b"/>
                <a:pathLst>
                  <a:path w="1133" h="954">
                    <a:moveTo>
                      <a:pt x="0" y="954"/>
                    </a:moveTo>
                    <a:lnTo>
                      <a:pt x="1133" y="852"/>
                    </a:lnTo>
                    <a:lnTo>
                      <a:pt x="1133" y="102"/>
                    </a:lnTo>
                    <a:lnTo>
                      <a:pt x="0" y="0"/>
                    </a:lnTo>
                    <a:lnTo>
                      <a:pt x="0" y="954"/>
                    </a:lnTo>
                    <a:close/>
                  </a:path>
                </a:pathLst>
              </a:custGeom>
              <a:solidFill>
                <a:schemeClr val="bg1">
                  <a:lumMod val="85000"/>
                </a:schemeClr>
              </a:solidFill>
              <a:ln>
                <a:noFill/>
              </a:ln>
              <a:effectLst>
                <a:outerShdw blurRad="50800" dist="38100" dir="10800000" algn="r" rotWithShape="0">
                  <a:prstClr val="black">
                    <a:alpha val="40000"/>
                  </a:prstClr>
                </a:outerShdw>
              </a:effectLst>
            </p:spPr>
            <p:txBody>
              <a:bodyPr vert="horz" wrap="square" lIns="68580" tIns="34290" rIns="68580" bIns="34290" numCol="1" anchor="t" anchorCtr="0" compatLnSpc="1"/>
              <a:lstStyle/>
              <a:p>
                <a:endParaRPr lang="id-ID" sz="1350"/>
              </a:p>
            </p:txBody>
          </p:sp>
          <p:sp>
            <p:nvSpPr>
              <p:cNvPr id="54" name="Rectangle 27"/>
              <p:cNvSpPr>
                <a:spLocks noChangeArrowheads="1"/>
              </p:cNvSpPr>
              <p:nvPr/>
            </p:nvSpPr>
            <p:spPr bwMode="auto">
              <a:xfrm flipH="1" flipV="1">
                <a:off x="7179051" y="3731846"/>
                <a:ext cx="29135" cy="992648"/>
              </a:xfrm>
              <a:prstGeom prst="rect">
                <a:avLst/>
              </a:prstGeom>
              <a:solidFill>
                <a:schemeClr val="bg1">
                  <a:lumMod val="95000"/>
                </a:schemeClr>
              </a:solidFill>
              <a:ln>
                <a:noFill/>
              </a:ln>
            </p:spPr>
            <p:txBody>
              <a:bodyPr vert="horz" wrap="square" lIns="68580" tIns="34290" rIns="68580" bIns="34290" numCol="1" anchor="t" anchorCtr="0" compatLnSpc="1"/>
              <a:lstStyle/>
              <a:p>
                <a:endParaRPr lang="id-ID" sz="1350"/>
              </a:p>
            </p:txBody>
          </p:sp>
          <p:sp>
            <p:nvSpPr>
              <p:cNvPr id="59" name="Freeform 33"/>
              <p:cNvSpPr/>
              <p:nvPr/>
            </p:nvSpPr>
            <p:spPr bwMode="auto">
              <a:xfrm flipH="1" flipV="1">
                <a:off x="6000151" y="4605876"/>
                <a:ext cx="2386934" cy="118619"/>
              </a:xfrm>
              <a:custGeom>
                <a:avLst/>
                <a:gdLst>
                  <a:gd name="T0" fmla="*/ 0 w 2294"/>
                  <a:gd name="T1" fmla="*/ 102 h 114"/>
                  <a:gd name="T2" fmla="*/ 1133 w 2294"/>
                  <a:gd name="T3" fmla="*/ 0 h 114"/>
                  <a:gd name="T4" fmla="*/ 1161 w 2294"/>
                  <a:gd name="T5" fmla="*/ 0 h 114"/>
                  <a:gd name="T6" fmla="*/ 2294 w 2294"/>
                  <a:gd name="T7" fmla="*/ 102 h 114"/>
                  <a:gd name="T8" fmla="*/ 2294 w 2294"/>
                  <a:gd name="T9" fmla="*/ 114 h 114"/>
                  <a:gd name="T10" fmla="*/ 1161 w 2294"/>
                  <a:gd name="T11" fmla="*/ 19 h 114"/>
                  <a:gd name="T12" fmla="*/ 1133 w 2294"/>
                  <a:gd name="T13" fmla="*/ 19 h 114"/>
                  <a:gd name="T14" fmla="*/ 0 w 2294"/>
                  <a:gd name="T15" fmla="*/ 111 h 114"/>
                  <a:gd name="T16" fmla="*/ 0 w 2294"/>
                  <a:gd name="T17" fmla="*/ 10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94" h="114">
                    <a:moveTo>
                      <a:pt x="0" y="102"/>
                    </a:moveTo>
                    <a:lnTo>
                      <a:pt x="1133" y="0"/>
                    </a:lnTo>
                    <a:lnTo>
                      <a:pt x="1161" y="0"/>
                    </a:lnTo>
                    <a:lnTo>
                      <a:pt x="2294" y="102"/>
                    </a:lnTo>
                    <a:lnTo>
                      <a:pt x="2294" y="114"/>
                    </a:lnTo>
                    <a:lnTo>
                      <a:pt x="1161" y="19"/>
                    </a:lnTo>
                    <a:lnTo>
                      <a:pt x="1133" y="19"/>
                    </a:lnTo>
                    <a:lnTo>
                      <a:pt x="0" y="111"/>
                    </a:lnTo>
                    <a:lnTo>
                      <a:pt x="0" y="102"/>
                    </a:lnTo>
                    <a:close/>
                  </a:path>
                </a:pathLst>
              </a:custGeom>
              <a:solidFill>
                <a:schemeClr val="bg1">
                  <a:alpha val="70000"/>
                </a:schemeClr>
              </a:solidFill>
              <a:ln>
                <a:noFill/>
              </a:ln>
            </p:spPr>
            <p:txBody>
              <a:bodyPr vert="horz" wrap="square" lIns="68580" tIns="34290" rIns="68580" bIns="34290" numCol="1" anchor="t" anchorCtr="0" compatLnSpc="1"/>
              <a:lstStyle/>
              <a:p>
                <a:endParaRPr lang="id-ID" sz="1350"/>
              </a:p>
            </p:txBody>
          </p:sp>
          <p:sp>
            <p:nvSpPr>
              <p:cNvPr id="84" name="Freeform 23"/>
              <p:cNvSpPr/>
              <p:nvPr/>
            </p:nvSpPr>
            <p:spPr bwMode="auto">
              <a:xfrm flipH="1" flipV="1">
                <a:off x="7208184" y="3731846"/>
                <a:ext cx="1178901" cy="992648"/>
              </a:xfrm>
              <a:custGeom>
                <a:avLst/>
                <a:gdLst>
                  <a:gd name="T0" fmla="*/ 1133 w 1133"/>
                  <a:gd name="T1" fmla="*/ 954 h 954"/>
                  <a:gd name="T2" fmla="*/ 0 w 1133"/>
                  <a:gd name="T3" fmla="*/ 852 h 954"/>
                  <a:gd name="T4" fmla="*/ 0 w 1133"/>
                  <a:gd name="T5" fmla="*/ 102 h 954"/>
                  <a:gd name="T6" fmla="*/ 1133 w 1133"/>
                  <a:gd name="T7" fmla="*/ 0 h 954"/>
                  <a:gd name="T8" fmla="*/ 1133 w 1133"/>
                  <a:gd name="T9" fmla="*/ 954 h 954"/>
                </a:gdLst>
                <a:ahLst/>
                <a:cxnLst>
                  <a:cxn ang="0">
                    <a:pos x="T0" y="T1"/>
                  </a:cxn>
                  <a:cxn ang="0">
                    <a:pos x="T2" y="T3"/>
                  </a:cxn>
                  <a:cxn ang="0">
                    <a:pos x="T4" y="T5"/>
                  </a:cxn>
                  <a:cxn ang="0">
                    <a:pos x="T6" y="T7"/>
                  </a:cxn>
                  <a:cxn ang="0">
                    <a:pos x="T8" y="T9"/>
                  </a:cxn>
                </a:cxnLst>
                <a:rect l="0" t="0" r="r" b="b"/>
                <a:pathLst>
                  <a:path w="1133" h="954">
                    <a:moveTo>
                      <a:pt x="1133" y="954"/>
                    </a:moveTo>
                    <a:lnTo>
                      <a:pt x="0" y="852"/>
                    </a:lnTo>
                    <a:lnTo>
                      <a:pt x="0" y="102"/>
                    </a:lnTo>
                    <a:lnTo>
                      <a:pt x="1133" y="0"/>
                    </a:lnTo>
                    <a:lnTo>
                      <a:pt x="1133" y="954"/>
                    </a:lnTo>
                    <a:close/>
                  </a:path>
                </a:pathLst>
              </a:custGeom>
              <a:solidFill>
                <a:schemeClr val="bg1">
                  <a:lumMod val="75000"/>
                </a:schemeClr>
              </a:solidFill>
              <a:ln>
                <a:noFill/>
              </a:ln>
            </p:spPr>
            <p:txBody>
              <a:bodyPr vert="horz" wrap="square" lIns="68580" tIns="34290" rIns="68580" bIns="34290" numCol="1" anchor="t" anchorCtr="0" compatLnSpc="1"/>
              <a:lstStyle/>
              <a:p>
                <a:endParaRPr lang="id-ID" sz="1350"/>
              </a:p>
            </p:txBody>
          </p:sp>
        </p:grpSp>
        <p:sp>
          <p:nvSpPr>
            <p:cNvPr id="90" name="Freeform 5"/>
            <p:cNvSpPr/>
            <p:nvPr/>
          </p:nvSpPr>
          <p:spPr bwMode="auto">
            <a:xfrm rot="2835143" flipH="1" flipV="1">
              <a:off x="1099550" y="4154118"/>
              <a:ext cx="1795333" cy="756833"/>
            </a:xfrm>
            <a:custGeom>
              <a:avLst/>
              <a:gdLst>
                <a:gd name="T0" fmla="*/ 1933 w 2191"/>
                <a:gd name="T1" fmla="*/ 0 h 750"/>
                <a:gd name="T2" fmla="*/ 0 w 2191"/>
                <a:gd name="T3" fmla="*/ 0 h 750"/>
                <a:gd name="T4" fmla="*/ 0 w 2191"/>
                <a:gd name="T5" fmla="*/ 750 h 750"/>
                <a:gd name="T6" fmla="*/ 1933 w 2191"/>
                <a:gd name="T7" fmla="*/ 750 h 750"/>
                <a:gd name="T8" fmla="*/ 2191 w 2191"/>
                <a:gd name="T9" fmla="*/ 376 h 750"/>
                <a:gd name="T10" fmla="*/ 1933 w 2191"/>
                <a:gd name="T11" fmla="*/ 0 h 750"/>
              </a:gdLst>
              <a:ahLst/>
              <a:cxnLst>
                <a:cxn ang="0">
                  <a:pos x="T0" y="T1"/>
                </a:cxn>
                <a:cxn ang="0">
                  <a:pos x="T2" y="T3"/>
                </a:cxn>
                <a:cxn ang="0">
                  <a:pos x="T4" y="T5"/>
                </a:cxn>
                <a:cxn ang="0">
                  <a:pos x="T6" y="T7"/>
                </a:cxn>
                <a:cxn ang="0">
                  <a:pos x="T8" y="T9"/>
                </a:cxn>
                <a:cxn ang="0">
                  <a:pos x="T10" y="T11"/>
                </a:cxn>
              </a:cxnLst>
              <a:rect l="0" t="0" r="r" b="b"/>
              <a:pathLst>
                <a:path w="2191" h="750">
                  <a:moveTo>
                    <a:pt x="1933" y="0"/>
                  </a:moveTo>
                  <a:lnTo>
                    <a:pt x="0" y="0"/>
                  </a:lnTo>
                  <a:lnTo>
                    <a:pt x="0" y="750"/>
                  </a:lnTo>
                  <a:lnTo>
                    <a:pt x="1933" y="750"/>
                  </a:lnTo>
                  <a:lnTo>
                    <a:pt x="2191" y="376"/>
                  </a:lnTo>
                  <a:lnTo>
                    <a:pt x="1933" y="0"/>
                  </a:lnTo>
                  <a:close/>
                </a:path>
              </a:pathLst>
            </a:custGeom>
            <a:solidFill>
              <a:schemeClr val="bg1">
                <a:lumMod val="85000"/>
              </a:schemeClr>
            </a:solidFill>
            <a:ln>
              <a:noFill/>
            </a:ln>
          </p:spPr>
          <p:txBody>
            <a:bodyPr vert="horz" wrap="square" lIns="68580" tIns="34290" rIns="68580" bIns="34290" numCol="1" anchor="t" anchorCtr="0" compatLnSpc="1"/>
            <a:lstStyle/>
            <a:p>
              <a:endParaRPr lang="id-ID" sz="1350"/>
            </a:p>
          </p:txBody>
        </p:sp>
        <p:sp>
          <p:nvSpPr>
            <p:cNvPr id="91" name="Oval 90"/>
            <p:cNvSpPr/>
            <p:nvPr/>
          </p:nvSpPr>
          <p:spPr>
            <a:xfrm rot="21118087">
              <a:off x="1188566" y="3352547"/>
              <a:ext cx="1152000" cy="1152000"/>
            </a:xfrm>
            <a:prstGeom prst="ellipse">
              <a:avLst/>
            </a:prstGeom>
            <a:solidFill>
              <a:schemeClr val="bg1">
                <a:lumMod val="95000"/>
              </a:schemeClr>
            </a:solidFill>
            <a:ln w="889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0" name="Group 19"/>
          <p:cNvGrpSpPr>
            <a:grpSpLocks noChangeAspect="1"/>
          </p:cNvGrpSpPr>
          <p:nvPr/>
        </p:nvGrpSpPr>
        <p:grpSpPr>
          <a:xfrm>
            <a:off x="4262897" y="4262873"/>
            <a:ext cx="6720736" cy="1805740"/>
            <a:chOff x="-207094" y="4197295"/>
            <a:chExt cx="8400921" cy="2257175"/>
          </a:xfrm>
        </p:grpSpPr>
        <p:grpSp>
          <p:nvGrpSpPr>
            <p:cNvPr id="9" name="Group 8"/>
            <p:cNvGrpSpPr/>
            <p:nvPr/>
          </p:nvGrpSpPr>
          <p:grpSpPr>
            <a:xfrm>
              <a:off x="653142" y="5371350"/>
              <a:ext cx="7540685" cy="1083120"/>
              <a:chOff x="536327" y="4483148"/>
              <a:chExt cx="7540685" cy="1083120"/>
            </a:xfrm>
          </p:grpSpPr>
          <p:sp>
            <p:nvSpPr>
              <p:cNvPr id="26" name="Freeform 8"/>
              <p:cNvSpPr/>
              <p:nvPr/>
            </p:nvSpPr>
            <p:spPr bwMode="auto">
              <a:xfrm flipH="1" flipV="1">
                <a:off x="536327" y="4587726"/>
                <a:ext cx="5811793" cy="792000"/>
              </a:xfrm>
              <a:custGeom>
                <a:avLst/>
                <a:gdLst>
                  <a:gd name="T0" fmla="*/ 3154 w 3412"/>
                  <a:gd name="T1" fmla="*/ 0 h 750"/>
                  <a:gd name="T2" fmla="*/ 0 w 3412"/>
                  <a:gd name="T3" fmla="*/ 0 h 750"/>
                  <a:gd name="T4" fmla="*/ 0 w 3412"/>
                  <a:gd name="T5" fmla="*/ 750 h 750"/>
                  <a:gd name="T6" fmla="*/ 3154 w 3412"/>
                  <a:gd name="T7" fmla="*/ 750 h 750"/>
                  <a:gd name="T8" fmla="*/ 3412 w 3412"/>
                  <a:gd name="T9" fmla="*/ 376 h 750"/>
                  <a:gd name="T10" fmla="*/ 3154 w 3412"/>
                  <a:gd name="T11" fmla="*/ 0 h 750"/>
                </a:gdLst>
                <a:ahLst/>
                <a:cxnLst>
                  <a:cxn ang="0">
                    <a:pos x="T0" y="T1"/>
                  </a:cxn>
                  <a:cxn ang="0">
                    <a:pos x="T2" y="T3"/>
                  </a:cxn>
                  <a:cxn ang="0">
                    <a:pos x="T4" y="T5"/>
                  </a:cxn>
                  <a:cxn ang="0">
                    <a:pos x="T6" y="T7"/>
                  </a:cxn>
                  <a:cxn ang="0">
                    <a:pos x="T8" y="T9"/>
                  </a:cxn>
                  <a:cxn ang="0">
                    <a:pos x="T10" y="T11"/>
                  </a:cxn>
                </a:cxnLst>
                <a:rect l="0" t="0" r="r" b="b"/>
                <a:pathLst>
                  <a:path w="3412" h="750">
                    <a:moveTo>
                      <a:pt x="3154" y="0"/>
                    </a:moveTo>
                    <a:lnTo>
                      <a:pt x="0" y="0"/>
                    </a:lnTo>
                    <a:lnTo>
                      <a:pt x="0" y="750"/>
                    </a:lnTo>
                    <a:lnTo>
                      <a:pt x="3154" y="750"/>
                    </a:lnTo>
                    <a:lnTo>
                      <a:pt x="3412" y="376"/>
                    </a:lnTo>
                    <a:lnTo>
                      <a:pt x="3154" y="0"/>
                    </a:lnTo>
                    <a:close/>
                  </a:path>
                </a:pathLst>
              </a:custGeom>
              <a:solidFill>
                <a:schemeClr val="accent1">
                  <a:lumMod val="75000"/>
                </a:schemeClr>
              </a:solidFill>
              <a:ln>
                <a:noFill/>
              </a:ln>
            </p:spPr>
            <p:txBody>
              <a:bodyPr vert="horz" wrap="square" lIns="68580" tIns="34290" rIns="68580" bIns="34290" numCol="1" anchor="t" anchorCtr="0" compatLnSpc="1"/>
              <a:lstStyle/>
              <a:p>
                <a:endParaRPr lang="id-ID" sz="1350"/>
              </a:p>
            </p:txBody>
          </p:sp>
          <p:sp>
            <p:nvSpPr>
              <p:cNvPr id="43" name="Freeform 42"/>
              <p:cNvSpPr/>
              <p:nvPr/>
            </p:nvSpPr>
            <p:spPr bwMode="auto">
              <a:xfrm flipH="1" flipV="1">
                <a:off x="7322746" y="4497662"/>
                <a:ext cx="725237" cy="1068606"/>
              </a:xfrm>
              <a:custGeom>
                <a:avLst/>
                <a:gdLst>
                  <a:gd name="T0" fmla="*/ 697 w 697"/>
                  <a:gd name="T1" fmla="*/ 1027 h 1027"/>
                  <a:gd name="T2" fmla="*/ 0 w 697"/>
                  <a:gd name="T3" fmla="*/ 937 h 1027"/>
                  <a:gd name="T4" fmla="*/ 0 w 697"/>
                  <a:gd name="T5" fmla="*/ 260 h 1027"/>
                  <a:gd name="T6" fmla="*/ 697 w 697"/>
                  <a:gd name="T7" fmla="*/ 0 h 1027"/>
                  <a:gd name="T8" fmla="*/ 697 w 697"/>
                  <a:gd name="T9" fmla="*/ 1027 h 1027"/>
                </a:gdLst>
                <a:ahLst/>
                <a:cxnLst>
                  <a:cxn ang="0">
                    <a:pos x="T0" y="T1"/>
                  </a:cxn>
                  <a:cxn ang="0">
                    <a:pos x="T2" y="T3"/>
                  </a:cxn>
                  <a:cxn ang="0">
                    <a:pos x="T4" y="T5"/>
                  </a:cxn>
                  <a:cxn ang="0">
                    <a:pos x="T6" y="T7"/>
                  </a:cxn>
                  <a:cxn ang="0">
                    <a:pos x="T8" y="T9"/>
                  </a:cxn>
                </a:cxnLst>
                <a:rect l="0" t="0" r="r" b="b"/>
                <a:pathLst>
                  <a:path w="697" h="1027">
                    <a:moveTo>
                      <a:pt x="697" y="1027"/>
                    </a:moveTo>
                    <a:lnTo>
                      <a:pt x="0" y="937"/>
                    </a:lnTo>
                    <a:lnTo>
                      <a:pt x="0" y="260"/>
                    </a:lnTo>
                    <a:lnTo>
                      <a:pt x="697" y="0"/>
                    </a:lnTo>
                    <a:lnTo>
                      <a:pt x="697" y="1027"/>
                    </a:lnTo>
                    <a:close/>
                  </a:path>
                </a:pathLst>
              </a:custGeom>
              <a:solidFill>
                <a:schemeClr val="accent1">
                  <a:lumMod val="50000"/>
                </a:schemeClr>
              </a:solidFill>
              <a:ln>
                <a:noFill/>
              </a:ln>
            </p:spPr>
            <p:txBody>
              <a:bodyPr vert="horz" wrap="square" lIns="68580" tIns="34290" rIns="68580" bIns="34290" numCol="1" anchor="t" anchorCtr="0" compatLnSpc="1"/>
              <a:lstStyle/>
              <a:p>
                <a:endParaRPr lang="id-ID" sz="1350"/>
              </a:p>
            </p:txBody>
          </p:sp>
          <p:sp>
            <p:nvSpPr>
              <p:cNvPr id="44" name="Freeform 43"/>
              <p:cNvSpPr/>
              <p:nvPr/>
            </p:nvSpPr>
            <p:spPr bwMode="auto">
              <a:xfrm flipH="1" flipV="1">
                <a:off x="6309181" y="4483148"/>
                <a:ext cx="1012420" cy="1068606"/>
              </a:xfrm>
              <a:custGeom>
                <a:avLst/>
                <a:gdLst>
                  <a:gd name="T0" fmla="*/ 0 w 973"/>
                  <a:gd name="T1" fmla="*/ 1027 h 1027"/>
                  <a:gd name="T2" fmla="*/ 973 w 973"/>
                  <a:gd name="T3" fmla="*/ 937 h 1027"/>
                  <a:gd name="T4" fmla="*/ 973 w 973"/>
                  <a:gd name="T5" fmla="*/ 166 h 1027"/>
                  <a:gd name="T6" fmla="*/ 0 w 973"/>
                  <a:gd name="T7" fmla="*/ 0 h 1027"/>
                  <a:gd name="T8" fmla="*/ 0 w 973"/>
                  <a:gd name="T9" fmla="*/ 1027 h 1027"/>
                </a:gdLst>
                <a:ahLst/>
                <a:cxnLst>
                  <a:cxn ang="0">
                    <a:pos x="T0" y="T1"/>
                  </a:cxn>
                  <a:cxn ang="0">
                    <a:pos x="T2" y="T3"/>
                  </a:cxn>
                  <a:cxn ang="0">
                    <a:pos x="T4" y="T5"/>
                  </a:cxn>
                  <a:cxn ang="0">
                    <a:pos x="T6" y="T7"/>
                  </a:cxn>
                  <a:cxn ang="0">
                    <a:pos x="T8" y="T9"/>
                  </a:cxn>
                </a:cxnLst>
                <a:rect l="0" t="0" r="r" b="b"/>
                <a:pathLst>
                  <a:path w="973" h="1027">
                    <a:moveTo>
                      <a:pt x="0" y="1027"/>
                    </a:moveTo>
                    <a:lnTo>
                      <a:pt x="973" y="937"/>
                    </a:lnTo>
                    <a:lnTo>
                      <a:pt x="973" y="166"/>
                    </a:lnTo>
                    <a:lnTo>
                      <a:pt x="0" y="0"/>
                    </a:lnTo>
                    <a:lnTo>
                      <a:pt x="0" y="1027"/>
                    </a:lnTo>
                    <a:close/>
                  </a:path>
                </a:pathLst>
              </a:custGeom>
              <a:solidFill>
                <a:schemeClr val="accent1">
                  <a:lumMod val="75000"/>
                </a:schemeClr>
              </a:solidFill>
              <a:ln>
                <a:noFill/>
              </a:ln>
              <a:effectLst>
                <a:outerShdw blurRad="50800" dist="38100" dir="10800000" algn="r" rotWithShape="0">
                  <a:prstClr val="black">
                    <a:alpha val="40000"/>
                  </a:prstClr>
                </a:outerShdw>
              </a:effectLst>
            </p:spPr>
            <p:txBody>
              <a:bodyPr vert="horz" wrap="square" lIns="68580" tIns="34290" rIns="68580" bIns="34290" numCol="1" anchor="t" anchorCtr="0" compatLnSpc="1"/>
              <a:lstStyle/>
              <a:p>
                <a:endParaRPr lang="id-ID" sz="1350"/>
              </a:p>
            </p:txBody>
          </p:sp>
          <p:sp>
            <p:nvSpPr>
              <p:cNvPr id="45" name="Rectangle 44"/>
              <p:cNvSpPr>
                <a:spLocks noChangeArrowheads="1"/>
              </p:cNvSpPr>
              <p:nvPr/>
            </p:nvSpPr>
            <p:spPr bwMode="auto">
              <a:xfrm flipH="1" flipV="1">
                <a:off x="7321598" y="4497662"/>
                <a:ext cx="10800" cy="1068606"/>
              </a:xfrm>
              <a:prstGeom prst="rect">
                <a:avLst/>
              </a:prstGeom>
              <a:solidFill>
                <a:schemeClr val="bg1">
                  <a:alpha val="80000"/>
                </a:schemeClr>
              </a:solidFill>
              <a:ln>
                <a:noFill/>
              </a:ln>
            </p:spPr>
            <p:txBody>
              <a:bodyPr vert="horz" wrap="square" lIns="68580" tIns="34290" rIns="68580" bIns="34290" numCol="1" anchor="t" anchorCtr="0" compatLnSpc="1"/>
              <a:lstStyle/>
              <a:p>
                <a:endParaRPr lang="id-ID" sz="1350"/>
              </a:p>
            </p:txBody>
          </p:sp>
          <p:sp>
            <p:nvSpPr>
              <p:cNvPr id="57" name="Freeform 31"/>
              <p:cNvSpPr/>
              <p:nvPr/>
            </p:nvSpPr>
            <p:spPr bwMode="auto">
              <a:xfrm flipH="1" flipV="1">
                <a:off x="6309182" y="5280126"/>
                <a:ext cx="1767830" cy="286140"/>
              </a:xfrm>
              <a:custGeom>
                <a:avLst/>
                <a:gdLst>
                  <a:gd name="T0" fmla="*/ 0 w 1699"/>
                  <a:gd name="T1" fmla="*/ 260 h 275"/>
                  <a:gd name="T2" fmla="*/ 697 w 1699"/>
                  <a:gd name="T3" fmla="*/ 0 h 275"/>
                  <a:gd name="T4" fmla="*/ 726 w 1699"/>
                  <a:gd name="T5" fmla="*/ 0 h 275"/>
                  <a:gd name="T6" fmla="*/ 1699 w 1699"/>
                  <a:gd name="T7" fmla="*/ 166 h 275"/>
                  <a:gd name="T8" fmla="*/ 1699 w 1699"/>
                  <a:gd name="T9" fmla="*/ 180 h 275"/>
                  <a:gd name="T10" fmla="*/ 726 w 1699"/>
                  <a:gd name="T11" fmla="*/ 21 h 275"/>
                  <a:gd name="T12" fmla="*/ 697 w 1699"/>
                  <a:gd name="T13" fmla="*/ 21 h 275"/>
                  <a:gd name="T14" fmla="*/ 0 w 1699"/>
                  <a:gd name="T15" fmla="*/ 275 h 275"/>
                  <a:gd name="T16" fmla="*/ 0 w 1699"/>
                  <a:gd name="T17" fmla="*/ 26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99" h="275">
                    <a:moveTo>
                      <a:pt x="0" y="260"/>
                    </a:moveTo>
                    <a:lnTo>
                      <a:pt x="697" y="0"/>
                    </a:lnTo>
                    <a:lnTo>
                      <a:pt x="726" y="0"/>
                    </a:lnTo>
                    <a:lnTo>
                      <a:pt x="1699" y="166"/>
                    </a:lnTo>
                    <a:lnTo>
                      <a:pt x="1699" y="180"/>
                    </a:lnTo>
                    <a:lnTo>
                      <a:pt x="726" y="21"/>
                    </a:lnTo>
                    <a:lnTo>
                      <a:pt x="697" y="21"/>
                    </a:lnTo>
                    <a:lnTo>
                      <a:pt x="0" y="275"/>
                    </a:lnTo>
                    <a:lnTo>
                      <a:pt x="0" y="260"/>
                    </a:lnTo>
                    <a:close/>
                  </a:path>
                </a:pathLst>
              </a:custGeom>
              <a:solidFill>
                <a:schemeClr val="bg1">
                  <a:alpha val="70000"/>
                </a:schemeClr>
              </a:solidFill>
              <a:ln>
                <a:noFill/>
              </a:ln>
            </p:spPr>
            <p:txBody>
              <a:bodyPr vert="horz" wrap="square" lIns="68580" tIns="34290" rIns="68580" bIns="34290" numCol="1" anchor="t" anchorCtr="0" compatLnSpc="1"/>
              <a:lstStyle/>
              <a:p>
                <a:endParaRPr lang="id-ID" sz="1350"/>
              </a:p>
            </p:txBody>
          </p:sp>
        </p:grpSp>
        <p:sp>
          <p:nvSpPr>
            <p:cNvPr id="92" name="Freeform 5"/>
            <p:cNvSpPr/>
            <p:nvPr/>
          </p:nvSpPr>
          <p:spPr bwMode="auto">
            <a:xfrm rot="2641675" flipH="1" flipV="1">
              <a:off x="-207094" y="4998866"/>
              <a:ext cx="1795333" cy="756833"/>
            </a:xfrm>
            <a:custGeom>
              <a:avLst/>
              <a:gdLst>
                <a:gd name="T0" fmla="*/ 1933 w 2191"/>
                <a:gd name="T1" fmla="*/ 0 h 750"/>
                <a:gd name="T2" fmla="*/ 0 w 2191"/>
                <a:gd name="T3" fmla="*/ 0 h 750"/>
                <a:gd name="T4" fmla="*/ 0 w 2191"/>
                <a:gd name="T5" fmla="*/ 750 h 750"/>
                <a:gd name="T6" fmla="*/ 1933 w 2191"/>
                <a:gd name="T7" fmla="*/ 750 h 750"/>
                <a:gd name="T8" fmla="*/ 2191 w 2191"/>
                <a:gd name="T9" fmla="*/ 376 h 750"/>
                <a:gd name="T10" fmla="*/ 1933 w 2191"/>
                <a:gd name="T11" fmla="*/ 0 h 750"/>
              </a:gdLst>
              <a:ahLst/>
              <a:cxnLst>
                <a:cxn ang="0">
                  <a:pos x="T0" y="T1"/>
                </a:cxn>
                <a:cxn ang="0">
                  <a:pos x="T2" y="T3"/>
                </a:cxn>
                <a:cxn ang="0">
                  <a:pos x="T4" y="T5"/>
                </a:cxn>
                <a:cxn ang="0">
                  <a:pos x="T6" y="T7"/>
                </a:cxn>
                <a:cxn ang="0">
                  <a:pos x="T8" y="T9"/>
                </a:cxn>
                <a:cxn ang="0">
                  <a:pos x="T10" y="T11"/>
                </a:cxn>
              </a:cxnLst>
              <a:rect l="0" t="0" r="r" b="b"/>
              <a:pathLst>
                <a:path w="2191" h="750">
                  <a:moveTo>
                    <a:pt x="1933" y="0"/>
                  </a:moveTo>
                  <a:lnTo>
                    <a:pt x="0" y="0"/>
                  </a:lnTo>
                  <a:lnTo>
                    <a:pt x="0" y="750"/>
                  </a:lnTo>
                  <a:lnTo>
                    <a:pt x="1933" y="750"/>
                  </a:lnTo>
                  <a:lnTo>
                    <a:pt x="2191" y="376"/>
                  </a:lnTo>
                  <a:lnTo>
                    <a:pt x="1933" y="0"/>
                  </a:lnTo>
                  <a:close/>
                </a:path>
              </a:pathLst>
            </a:custGeom>
            <a:solidFill>
              <a:schemeClr val="accent1">
                <a:lumMod val="75000"/>
              </a:schemeClr>
            </a:solidFill>
            <a:ln>
              <a:noFill/>
            </a:ln>
          </p:spPr>
          <p:txBody>
            <a:bodyPr vert="horz" wrap="square" lIns="68580" tIns="34290" rIns="68580" bIns="34290" numCol="1" anchor="t" anchorCtr="0" compatLnSpc="1"/>
            <a:lstStyle/>
            <a:p>
              <a:endParaRPr lang="id-ID" sz="1350"/>
            </a:p>
          </p:txBody>
        </p:sp>
        <p:sp>
          <p:nvSpPr>
            <p:cNvPr id="93" name="Oval 92"/>
            <p:cNvSpPr/>
            <p:nvPr/>
          </p:nvSpPr>
          <p:spPr>
            <a:xfrm rot="21118087">
              <a:off x="-161620" y="4197295"/>
              <a:ext cx="1152000" cy="1152000"/>
            </a:xfrm>
            <a:prstGeom prst="ellipse">
              <a:avLst/>
            </a:prstGeom>
            <a:solidFill>
              <a:schemeClr val="bg1">
                <a:lumMod val="95000"/>
              </a:schemeClr>
            </a:solidFill>
            <a:ln w="889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94" name="Freeform 7"/>
          <p:cNvSpPr>
            <a:spLocks noChangeAspect="1"/>
          </p:cNvSpPr>
          <p:nvPr/>
        </p:nvSpPr>
        <p:spPr bwMode="auto">
          <a:xfrm rot="784785">
            <a:off x="7801535" y="2626888"/>
            <a:ext cx="380160" cy="345600"/>
          </a:xfrm>
          <a:custGeom>
            <a:avLst/>
            <a:gdLst/>
            <a:ahLst/>
            <a:cxnLst>
              <a:cxn ang="0">
                <a:pos x="149" y="28"/>
              </a:cxn>
              <a:cxn ang="0">
                <a:pos x="139" y="19"/>
              </a:cxn>
              <a:cxn ang="0">
                <a:pos x="128" y="18"/>
              </a:cxn>
              <a:cxn ang="0">
                <a:pos x="128" y="26"/>
              </a:cxn>
              <a:cxn ang="0">
                <a:pos x="133" y="31"/>
              </a:cxn>
              <a:cxn ang="0">
                <a:pos x="110" y="34"/>
              </a:cxn>
              <a:cxn ang="0">
                <a:pos x="104" y="28"/>
              </a:cxn>
              <a:cxn ang="0">
                <a:pos x="90" y="24"/>
              </a:cxn>
              <a:cxn ang="0">
                <a:pos x="90" y="33"/>
              </a:cxn>
              <a:cxn ang="0">
                <a:pos x="94" y="37"/>
              </a:cxn>
              <a:cxn ang="0">
                <a:pos x="60" y="40"/>
              </a:cxn>
              <a:cxn ang="0">
                <a:pos x="40" y="20"/>
              </a:cxn>
              <a:cxn ang="0">
                <a:pos x="22" y="7"/>
              </a:cxn>
              <a:cxn ang="0">
                <a:pos x="6" y="2"/>
              </a:cxn>
              <a:cxn ang="0">
                <a:pos x="24" y="37"/>
              </a:cxn>
              <a:cxn ang="0">
                <a:pos x="44" y="57"/>
              </a:cxn>
              <a:cxn ang="0">
                <a:pos x="42" y="91"/>
              </a:cxn>
              <a:cxn ang="0">
                <a:pos x="38" y="87"/>
              </a:cxn>
              <a:cxn ang="0">
                <a:pos x="28" y="86"/>
              </a:cxn>
              <a:cxn ang="0">
                <a:pos x="33" y="100"/>
              </a:cxn>
              <a:cxn ang="0">
                <a:pos x="40" y="107"/>
              </a:cxn>
              <a:cxn ang="0">
                <a:pos x="37" y="130"/>
              </a:cxn>
              <a:cxn ang="0">
                <a:pos x="32" y="125"/>
              </a:cxn>
              <a:cxn ang="0">
                <a:pos x="23" y="125"/>
              </a:cxn>
              <a:cxn ang="0">
                <a:pos x="25" y="136"/>
              </a:cxn>
              <a:cxn ang="0">
                <a:pos x="34" y="145"/>
              </a:cxn>
              <a:cxn ang="0">
                <a:pos x="33" y="188"/>
              </a:cxn>
              <a:cxn ang="0">
                <a:pos x="39" y="191"/>
              </a:cxn>
              <a:cxn ang="0">
                <a:pos x="45" y="189"/>
              </a:cxn>
              <a:cxn ang="0">
                <a:pos x="49" y="175"/>
              </a:cxn>
              <a:cxn ang="0">
                <a:pos x="63" y="132"/>
              </a:cxn>
              <a:cxn ang="0">
                <a:pos x="79" y="97"/>
              </a:cxn>
              <a:cxn ang="0">
                <a:pos x="83" y="97"/>
              </a:cxn>
              <a:cxn ang="0">
                <a:pos x="102" y="114"/>
              </a:cxn>
              <a:cxn ang="0">
                <a:pos x="133" y="139"/>
              </a:cxn>
              <a:cxn ang="0">
                <a:pos x="131" y="155"/>
              </a:cxn>
              <a:cxn ang="0">
                <a:pos x="129" y="171"/>
              </a:cxn>
              <a:cxn ang="0">
                <a:pos x="135" y="180"/>
              </a:cxn>
              <a:cxn ang="0">
                <a:pos x="140" y="183"/>
              </a:cxn>
              <a:cxn ang="0">
                <a:pos x="156" y="150"/>
              </a:cxn>
              <a:cxn ang="0">
                <a:pos x="188" y="133"/>
              </a:cxn>
              <a:cxn ang="0">
                <a:pos x="185" y="129"/>
              </a:cxn>
              <a:cxn ang="0">
                <a:pos x="177" y="123"/>
              </a:cxn>
              <a:cxn ang="0">
                <a:pos x="160" y="125"/>
              </a:cxn>
              <a:cxn ang="0">
                <a:pos x="144" y="127"/>
              </a:cxn>
              <a:cxn ang="0">
                <a:pos x="107" y="85"/>
              </a:cxn>
              <a:cxn ang="0">
                <a:pos x="102" y="74"/>
              </a:cxn>
              <a:cxn ang="0">
                <a:pos x="136" y="57"/>
              </a:cxn>
              <a:cxn ang="0">
                <a:pos x="179" y="43"/>
              </a:cxn>
              <a:cxn ang="0">
                <a:pos x="193" y="38"/>
              </a:cxn>
              <a:cxn ang="0">
                <a:pos x="194" y="32"/>
              </a:cxn>
              <a:cxn ang="0">
                <a:pos x="191" y="26"/>
              </a:cxn>
              <a:cxn ang="0">
                <a:pos x="149" y="28"/>
              </a:cxn>
            </a:cxnLst>
            <a:rect l="0" t="0" r="r" b="b"/>
            <a:pathLst>
              <a:path w="195" h="191">
                <a:moveTo>
                  <a:pt x="149" y="28"/>
                </a:moveTo>
                <a:cubicBezTo>
                  <a:pt x="139" y="19"/>
                  <a:pt x="139" y="19"/>
                  <a:pt x="139" y="19"/>
                </a:cubicBezTo>
                <a:cubicBezTo>
                  <a:pt x="135" y="15"/>
                  <a:pt x="131" y="14"/>
                  <a:pt x="128" y="18"/>
                </a:cubicBezTo>
                <a:cubicBezTo>
                  <a:pt x="125" y="20"/>
                  <a:pt x="125" y="23"/>
                  <a:pt x="128" y="26"/>
                </a:cubicBezTo>
                <a:cubicBezTo>
                  <a:pt x="133" y="31"/>
                  <a:pt x="133" y="31"/>
                  <a:pt x="133" y="31"/>
                </a:cubicBezTo>
                <a:cubicBezTo>
                  <a:pt x="110" y="34"/>
                  <a:pt x="110" y="34"/>
                  <a:pt x="110" y="34"/>
                </a:cubicBezTo>
                <a:cubicBezTo>
                  <a:pt x="104" y="28"/>
                  <a:pt x="104" y="28"/>
                  <a:pt x="104" y="28"/>
                </a:cubicBezTo>
                <a:cubicBezTo>
                  <a:pt x="97" y="22"/>
                  <a:pt x="93" y="21"/>
                  <a:pt x="90" y="24"/>
                </a:cubicBezTo>
                <a:cubicBezTo>
                  <a:pt x="87" y="27"/>
                  <a:pt x="87" y="30"/>
                  <a:pt x="90" y="33"/>
                </a:cubicBezTo>
                <a:cubicBezTo>
                  <a:pt x="94" y="37"/>
                  <a:pt x="94" y="37"/>
                  <a:pt x="94" y="37"/>
                </a:cubicBezTo>
                <a:cubicBezTo>
                  <a:pt x="60" y="40"/>
                  <a:pt x="60" y="40"/>
                  <a:pt x="60" y="40"/>
                </a:cubicBezTo>
                <a:cubicBezTo>
                  <a:pt x="40" y="20"/>
                  <a:pt x="40" y="20"/>
                  <a:pt x="40" y="20"/>
                </a:cubicBezTo>
                <a:cubicBezTo>
                  <a:pt x="37" y="17"/>
                  <a:pt x="31" y="13"/>
                  <a:pt x="22" y="7"/>
                </a:cubicBezTo>
                <a:cubicBezTo>
                  <a:pt x="14" y="2"/>
                  <a:pt x="8" y="0"/>
                  <a:pt x="6" y="2"/>
                </a:cubicBezTo>
                <a:cubicBezTo>
                  <a:pt x="0" y="8"/>
                  <a:pt x="6" y="20"/>
                  <a:pt x="24" y="37"/>
                </a:cubicBezTo>
                <a:cubicBezTo>
                  <a:pt x="44" y="57"/>
                  <a:pt x="44" y="57"/>
                  <a:pt x="44" y="57"/>
                </a:cubicBezTo>
                <a:cubicBezTo>
                  <a:pt x="42" y="91"/>
                  <a:pt x="42" y="91"/>
                  <a:pt x="42" y="91"/>
                </a:cubicBezTo>
                <a:cubicBezTo>
                  <a:pt x="38" y="87"/>
                  <a:pt x="38" y="87"/>
                  <a:pt x="38" y="87"/>
                </a:cubicBezTo>
                <a:cubicBezTo>
                  <a:pt x="34" y="84"/>
                  <a:pt x="31" y="83"/>
                  <a:pt x="28" y="86"/>
                </a:cubicBezTo>
                <a:cubicBezTo>
                  <a:pt x="25" y="90"/>
                  <a:pt x="27" y="94"/>
                  <a:pt x="33" y="100"/>
                </a:cubicBezTo>
                <a:cubicBezTo>
                  <a:pt x="40" y="107"/>
                  <a:pt x="40" y="107"/>
                  <a:pt x="40" y="107"/>
                </a:cubicBezTo>
                <a:cubicBezTo>
                  <a:pt x="37" y="130"/>
                  <a:pt x="37" y="130"/>
                  <a:pt x="37" y="130"/>
                </a:cubicBezTo>
                <a:cubicBezTo>
                  <a:pt x="32" y="125"/>
                  <a:pt x="32" y="125"/>
                  <a:pt x="32" y="125"/>
                </a:cubicBezTo>
                <a:cubicBezTo>
                  <a:pt x="29" y="122"/>
                  <a:pt x="26" y="122"/>
                  <a:pt x="23" y="125"/>
                </a:cubicBezTo>
                <a:cubicBezTo>
                  <a:pt x="20" y="128"/>
                  <a:pt x="20" y="132"/>
                  <a:pt x="25" y="136"/>
                </a:cubicBezTo>
                <a:cubicBezTo>
                  <a:pt x="34" y="145"/>
                  <a:pt x="34" y="145"/>
                  <a:pt x="34" y="145"/>
                </a:cubicBezTo>
                <a:cubicBezTo>
                  <a:pt x="31" y="171"/>
                  <a:pt x="31" y="185"/>
                  <a:pt x="33" y="188"/>
                </a:cubicBezTo>
                <a:cubicBezTo>
                  <a:pt x="35" y="189"/>
                  <a:pt x="37" y="190"/>
                  <a:pt x="39" y="191"/>
                </a:cubicBezTo>
                <a:cubicBezTo>
                  <a:pt x="42" y="191"/>
                  <a:pt x="44" y="191"/>
                  <a:pt x="45" y="189"/>
                </a:cubicBezTo>
                <a:cubicBezTo>
                  <a:pt x="46" y="188"/>
                  <a:pt x="48" y="183"/>
                  <a:pt x="49" y="175"/>
                </a:cubicBezTo>
                <a:cubicBezTo>
                  <a:pt x="51" y="167"/>
                  <a:pt x="56" y="152"/>
                  <a:pt x="63" y="132"/>
                </a:cubicBezTo>
                <a:cubicBezTo>
                  <a:pt x="71" y="112"/>
                  <a:pt x="76" y="100"/>
                  <a:pt x="79" y="97"/>
                </a:cubicBezTo>
                <a:cubicBezTo>
                  <a:pt x="80" y="96"/>
                  <a:pt x="81" y="96"/>
                  <a:pt x="83" y="97"/>
                </a:cubicBezTo>
                <a:cubicBezTo>
                  <a:pt x="85" y="98"/>
                  <a:pt x="92" y="104"/>
                  <a:pt x="102" y="114"/>
                </a:cubicBezTo>
                <a:cubicBezTo>
                  <a:pt x="113" y="124"/>
                  <a:pt x="123" y="132"/>
                  <a:pt x="133" y="139"/>
                </a:cubicBezTo>
                <a:cubicBezTo>
                  <a:pt x="133" y="141"/>
                  <a:pt x="132" y="146"/>
                  <a:pt x="131" y="155"/>
                </a:cubicBezTo>
                <a:cubicBezTo>
                  <a:pt x="129" y="163"/>
                  <a:pt x="129" y="169"/>
                  <a:pt x="129" y="171"/>
                </a:cubicBezTo>
                <a:cubicBezTo>
                  <a:pt x="130" y="173"/>
                  <a:pt x="132" y="176"/>
                  <a:pt x="135" y="180"/>
                </a:cubicBezTo>
                <a:cubicBezTo>
                  <a:pt x="137" y="182"/>
                  <a:pt x="139" y="183"/>
                  <a:pt x="140" y="183"/>
                </a:cubicBezTo>
                <a:cubicBezTo>
                  <a:pt x="143" y="179"/>
                  <a:pt x="149" y="168"/>
                  <a:pt x="156" y="150"/>
                </a:cubicBezTo>
                <a:cubicBezTo>
                  <a:pt x="175" y="141"/>
                  <a:pt x="186" y="135"/>
                  <a:pt x="188" y="133"/>
                </a:cubicBezTo>
                <a:cubicBezTo>
                  <a:pt x="188" y="132"/>
                  <a:pt x="187" y="130"/>
                  <a:pt x="185" y="129"/>
                </a:cubicBezTo>
                <a:cubicBezTo>
                  <a:pt x="182" y="125"/>
                  <a:pt x="179" y="123"/>
                  <a:pt x="177" y="123"/>
                </a:cubicBezTo>
                <a:cubicBezTo>
                  <a:pt x="174" y="122"/>
                  <a:pt x="169" y="123"/>
                  <a:pt x="160" y="125"/>
                </a:cubicBezTo>
                <a:cubicBezTo>
                  <a:pt x="151" y="126"/>
                  <a:pt x="146" y="127"/>
                  <a:pt x="144" y="127"/>
                </a:cubicBezTo>
                <a:cubicBezTo>
                  <a:pt x="138" y="117"/>
                  <a:pt x="125" y="103"/>
                  <a:pt x="107" y="85"/>
                </a:cubicBezTo>
                <a:cubicBezTo>
                  <a:pt x="101" y="79"/>
                  <a:pt x="100" y="76"/>
                  <a:pt x="102" y="74"/>
                </a:cubicBezTo>
                <a:cubicBezTo>
                  <a:pt x="104" y="71"/>
                  <a:pt x="116" y="65"/>
                  <a:pt x="136" y="57"/>
                </a:cubicBezTo>
                <a:cubicBezTo>
                  <a:pt x="156" y="50"/>
                  <a:pt x="170" y="45"/>
                  <a:pt x="179" y="43"/>
                </a:cubicBezTo>
                <a:cubicBezTo>
                  <a:pt x="187" y="41"/>
                  <a:pt x="192" y="39"/>
                  <a:pt x="193" y="38"/>
                </a:cubicBezTo>
                <a:cubicBezTo>
                  <a:pt x="194" y="37"/>
                  <a:pt x="195" y="35"/>
                  <a:pt x="194" y="32"/>
                </a:cubicBezTo>
                <a:cubicBezTo>
                  <a:pt x="193" y="30"/>
                  <a:pt x="193" y="28"/>
                  <a:pt x="191" y="26"/>
                </a:cubicBezTo>
                <a:cubicBezTo>
                  <a:pt x="188" y="24"/>
                  <a:pt x="174" y="24"/>
                  <a:pt x="149" y="28"/>
                </a:cubicBezTo>
                <a:close/>
              </a:path>
            </a:pathLst>
          </a:custGeom>
          <a:solidFill>
            <a:schemeClr val="tx1">
              <a:lumMod val="65000"/>
              <a:lumOff val="35000"/>
            </a:schemeClr>
          </a:solidFill>
          <a:ln w="9525">
            <a:noFill/>
            <a:round/>
          </a:ln>
        </p:spPr>
        <p:txBody>
          <a:bodyPr vert="horz" wrap="square" lIns="91440" tIns="45720" rIns="91440" bIns="45720" numCol="1" anchor="t" anchorCtr="0" compatLnSpc="1"/>
          <a:lstStyle/>
          <a:p>
            <a:endParaRPr lang="en-US"/>
          </a:p>
        </p:txBody>
      </p:sp>
      <p:sp>
        <p:nvSpPr>
          <p:cNvPr id="95" name="Freeform 27"/>
          <p:cNvSpPr>
            <a:spLocks noChangeAspect="1" noEditPoints="1"/>
          </p:cNvSpPr>
          <p:nvPr/>
        </p:nvSpPr>
        <p:spPr bwMode="auto">
          <a:xfrm>
            <a:off x="4505354" y="4611195"/>
            <a:ext cx="478800" cy="201600"/>
          </a:xfrm>
          <a:custGeom>
            <a:avLst/>
            <a:gdLst/>
            <a:ahLst/>
            <a:cxnLst>
              <a:cxn ang="0">
                <a:pos x="41" y="54"/>
              </a:cxn>
              <a:cxn ang="0">
                <a:pos x="0" y="55"/>
              </a:cxn>
              <a:cxn ang="0">
                <a:pos x="10" y="76"/>
              </a:cxn>
              <a:cxn ang="0">
                <a:pos x="153" y="76"/>
              </a:cxn>
              <a:cxn ang="0">
                <a:pos x="162" y="55"/>
              </a:cxn>
              <a:cxn ang="0">
                <a:pos x="183" y="27"/>
              </a:cxn>
              <a:cxn ang="0">
                <a:pos x="41" y="54"/>
              </a:cxn>
              <a:cxn ang="0">
                <a:pos x="30" y="39"/>
              </a:cxn>
              <a:cxn ang="0">
                <a:pos x="30" y="50"/>
              </a:cxn>
              <a:cxn ang="0">
                <a:pos x="42" y="50"/>
              </a:cxn>
              <a:cxn ang="0">
                <a:pos x="42" y="34"/>
              </a:cxn>
              <a:cxn ang="0">
                <a:pos x="51" y="34"/>
              </a:cxn>
              <a:cxn ang="0">
                <a:pos x="51" y="46"/>
              </a:cxn>
              <a:cxn ang="0">
                <a:pos x="53" y="46"/>
              </a:cxn>
              <a:cxn ang="0">
                <a:pos x="53" y="34"/>
              </a:cxn>
              <a:cxn ang="0">
                <a:pos x="61" y="34"/>
              </a:cxn>
              <a:cxn ang="0">
                <a:pos x="61" y="42"/>
              </a:cxn>
              <a:cxn ang="0">
                <a:pos x="64" y="41"/>
              </a:cxn>
              <a:cxn ang="0">
                <a:pos x="64" y="34"/>
              </a:cxn>
              <a:cxn ang="0">
                <a:pos x="72" y="34"/>
              </a:cxn>
              <a:cxn ang="0">
                <a:pos x="72" y="38"/>
              </a:cxn>
              <a:cxn ang="0">
                <a:pos x="97" y="29"/>
              </a:cxn>
              <a:cxn ang="0">
                <a:pos x="85" y="23"/>
              </a:cxn>
              <a:cxn ang="0">
                <a:pos x="46" y="23"/>
              </a:cxn>
              <a:cxn ang="0">
                <a:pos x="30" y="39"/>
              </a:cxn>
              <a:cxn ang="0">
                <a:pos x="13" y="49"/>
              </a:cxn>
              <a:cxn ang="0">
                <a:pos x="19" y="49"/>
              </a:cxn>
              <a:cxn ang="0">
                <a:pos x="19" y="18"/>
              </a:cxn>
              <a:cxn ang="0">
                <a:pos x="13" y="18"/>
              </a:cxn>
              <a:cxn ang="0">
                <a:pos x="13" y="13"/>
              </a:cxn>
              <a:cxn ang="0">
                <a:pos x="19" y="13"/>
              </a:cxn>
              <a:cxn ang="0">
                <a:pos x="19" y="6"/>
              </a:cxn>
              <a:cxn ang="0">
                <a:pos x="51" y="6"/>
              </a:cxn>
              <a:cxn ang="0">
                <a:pos x="51" y="13"/>
              </a:cxn>
              <a:cxn ang="0">
                <a:pos x="58" y="13"/>
              </a:cxn>
              <a:cxn ang="0">
                <a:pos x="58" y="21"/>
              </a:cxn>
              <a:cxn ang="0">
                <a:pos x="63" y="21"/>
              </a:cxn>
              <a:cxn ang="0">
                <a:pos x="63" y="8"/>
              </a:cxn>
              <a:cxn ang="0">
                <a:pos x="57" y="8"/>
              </a:cxn>
              <a:cxn ang="0">
                <a:pos x="57" y="0"/>
              </a:cxn>
              <a:cxn ang="0">
                <a:pos x="13" y="0"/>
              </a:cxn>
              <a:cxn ang="0">
                <a:pos x="13" y="8"/>
              </a:cxn>
              <a:cxn ang="0">
                <a:pos x="7" y="8"/>
              </a:cxn>
              <a:cxn ang="0">
                <a:pos x="7" y="23"/>
              </a:cxn>
              <a:cxn ang="0">
                <a:pos x="13" y="23"/>
              </a:cxn>
              <a:cxn ang="0">
                <a:pos x="13" y="49"/>
              </a:cxn>
              <a:cxn ang="0">
                <a:pos x="30" y="13"/>
              </a:cxn>
              <a:cxn ang="0">
                <a:pos x="30" y="8"/>
              </a:cxn>
              <a:cxn ang="0">
                <a:pos x="25" y="8"/>
              </a:cxn>
              <a:cxn ang="0">
                <a:pos x="25" y="13"/>
              </a:cxn>
              <a:cxn ang="0">
                <a:pos x="30" y="13"/>
              </a:cxn>
              <a:cxn ang="0">
                <a:pos x="38" y="8"/>
              </a:cxn>
              <a:cxn ang="0">
                <a:pos x="32" y="8"/>
              </a:cxn>
              <a:cxn ang="0">
                <a:pos x="32" y="13"/>
              </a:cxn>
              <a:cxn ang="0">
                <a:pos x="38" y="13"/>
              </a:cxn>
              <a:cxn ang="0">
                <a:pos x="38" y="8"/>
              </a:cxn>
              <a:cxn ang="0">
                <a:pos x="46" y="8"/>
              </a:cxn>
              <a:cxn ang="0">
                <a:pos x="40" y="8"/>
              </a:cxn>
              <a:cxn ang="0">
                <a:pos x="40" y="13"/>
              </a:cxn>
              <a:cxn ang="0">
                <a:pos x="46" y="13"/>
              </a:cxn>
              <a:cxn ang="0">
                <a:pos x="46" y="8"/>
              </a:cxn>
            </a:cxnLst>
            <a:rect l="0" t="0" r="r" b="b"/>
            <a:pathLst>
              <a:path w="183" h="76">
                <a:moveTo>
                  <a:pt x="41" y="54"/>
                </a:moveTo>
                <a:cubicBezTo>
                  <a:pt x="0" y="55"/>
                  <a:pt x="0" y="55"/>
                  <a:pt x="0" y="55"/>
                </a:cubicBezTo>
                <a:cubicBezTo>
                  <a:pt x="10" y="76"/>
                  <a:pt x="10" y="76"/>
                  <a:pt x="10" y="76"/>
                </a:cubicBezTo>
                <a:cubicBezTo>
                  <a:pt x="153" y="76"/>
                  <a:pt x="153" y="76"/>
                  <a:pt x="153" y="76"/>
                </a:cubicBezTo>
                <a:cubicBezTo>
                  <a:pt x="153" y="76"/>
                  <a:pt x="151" y="61"/>
                  <a:pt x="162" y="55"/>
                </a:cubicBezTo>
                <a:cubicBezTo>
                  <a:pt x="174" y="49"/>
                  <a:pt x="183" y="35"/>
                  <a:pt x="183" y="27"/>
                </a:cubicBezTo>
                <a:cubicBezTo>
                  <a:pt x="183" y="27"/>
                  <a:pt x="174" y="0"/>
                  <a:pt x="41" y="54"/>
                </a:cubicBezTo>
                <a:close/>
                <a:moveTo>
                  <a:pt x="30" y="39"/>
                </a:moveTo>
                <a:cubicBezTo>
                  <a:pt x="30" y="50"/>
                  <a:pt x="30" y="50"/>
                  <a:pt x="30" y="50"/>
                </a:cubicBezTo>
                <a:cubicBezTo>
                  <a:pt x="42" y="50"/>
                  <a:pt x="42" y="50"/>
                  <a:pt x="42" y="50"/>
                </a:cubicBezTo>
                <a:cubicBezTo>
                  <a:pt x="42" y="34"/>
                  <a:pt x="42" y="34"/>
                  <a:pt x="42" y="34"/>
                </a:cubicBezTo>
                <a:cubicBezTo>
                  <a:pt x="51" y="34"/>
                  <a:pt x="51" y="34"/>
                  <a:pt x="51" y="34"/>
                </a:cubicBezTo>
                <a:cubicBezTo>
                  <a:pt x="51" y="46"/>
                  <a:pt x="51" y="46"/>
                  <a:pt x="51" y="46"/>
                </a:cubicBezTo>
                <a:cubicBezTo>
                  <a:pt x="51" y="46"/>
                  <a:pt x="52" y="46"/>
                  <a:pt x="53" y="46"/>
                </a:cubicBezTo>
                <a:cubicBezTo>
                  <a:pt x="53" y="34"/>
                  <a:pt x="53" y="34"/>
                  <a:pt x="53" y="34"/>
                </a:cubicBezTo>
                <a:cubicBezTo>
                  <a:pt x="61" y="34"/>
                  <a:pt x="61" y="34"/>
                  <a:pt x="61" y="34"/>
                </a:cubicBezTo>
                <a:cubicBezTo>
                  <a:pt x="61" y="42"/>
                  <a:pt x="61" y="42"/>
                  <a:pt x="61" y="42"/>
                </a:cubicBezTo>
                <a:cubicBezTo>
                  <a:pt x="62" y="42"/>
                  <a:pt x="63" y="42"/>
                  <a:pt x="64" y="41"/>
                </a:cubicBezTo>
                <a:cubicBezTo>
                  <a:pt x="64" y="34"/>
                  <a:pt x="64" y="34"/>
                  <a:pt x="64" y="34"/>
                </a:cubicBezTo>
                <a:cubicBezTo>
                  <a:pt x="72" y="34"/>
                  <a:pt x="72" y="34"/>
                  <a:pt x="72" y="34"/>
                </a:cubicBezTo>
                <a:cubicBezTo>
                  <a:pt x="72" y="38"/>
                  <a:pt x="72" y="38"/>
                  <a:pt x="72" y="38"/>
                </a:cubicBezTo>
                <a:cubicBezTo>
                  <a:pt x="81" y="35"/>
                  <a:pt x="89" y="32"/>
                  <a:pt x="97" y="29"/>
                </a:cubicBezTo>
                <a:cubicBezTo>
                  <a:pt x="94" y="25"/>
                  <a:pt x="90" y="23"/>
                  <a:pt x="85" y="23"/>
                </a:cubicBezTo>
                <a:cubicBezTo>
                  <a:pt x="46" y="23"/>
                  <a:pt x="46" y="23"/>
                  <a:pt x="46" y="23"/>
                </a:cubicBezTo>
                <a:cubicBezTo>
                  <a:pt x="37" y="23"/>
                  <a:pt x="30" y="30"/>
                  <a:pt x="30" y="39"/>
                </a:cubicBezTo>
                <a:close/>
                <a:moveTo>
                  <a:pt x="13" y="49"/>
                </a:moveTo>
                <a:cubicBezTo>
                  <a:pt x="19" y="49"/>
                  <a:pt x="19" y="49"/>
                  <a:pt x="19" y="49"/>
                </a:cubicBezTo>
                <a:cubicBezTo>
                  <a:pt x="19" y="18"/>
                  <a:pt x="19" y="18"/>
                  <a:pt x="19" y="18"/>
                </a:cubicBezTo>
                <a:cubicBezTo>
                  <a:pt x="13" y="18"/>
                  <a:pt x="13" y="18"/>
                  <a:pt x="13" y="18"/>
                </a:cubicBezTo>
                <a:cubicBezTo>
                  <a:pt x="13" y="13"/>
                  <a:pt x="13" y="13"/>
                  <a:pt x="13" y="13"/>
                </a:cubicBezTo>
                <a:cubicBezTo>
                  <a:pt x="19" y="13"/>
                  <a:pt x="19" y="13"/>
                  <a:pt x="19" y="13"/>
                </a:cubicBezTo>
                <a:cubicBezTo>
                  <a:pt x="19" y="6"/>
                  <a:pt x="19" y="6"/>
                  <a:pt x="19" y="6"/>
                </a:cubicBezTo>
                <a:cubicBezTo>
                  <a:pt x="51" y="6"/>
                  <a:pt x="51" y="6"/>
                  <a:pt x="51" y="6"/>
                </a:cubicBezTo>
                <a:cubicBezTo>
                  <a:pt x="51" y="13"/>
                  <a:pt x="51" y="13"/>
                  <a:pt x="51" y="13"/>
                </a:cubicBezTo>
                <a:cubicBezTo>
                  <a:pt x="58" y="13"/>
                  <a:pt x="58" y="13"/>
                  <a:pt x="58" y="13"/>
                </a:cubicBezTo>
                <a:cubicBezTo>
                  <a:pt x="58" y="21"/>
                  <a:pt x="58" y="21"/>
                  <a:pt x="58" y="21"/>
                </a:cubicBezTo>
                <a:cubicBezTo>
                  <a:pt x="63" y="21"/>
                  <a:pt x="63" y="21"/>
                  <a:pt x="63" y="21"/>
                </a:cubicBezTo>
                <a:cubicBezTo>
                  <a:pt x="63" y="8"/>
                  <a:pt x="63" y="8"/>
                  <a:pt x="63" y="8"/>
                </a:cubicBezTo>
                <a:cubicBezTo>
                  <a:pt x="57" y="8"/>
                  <a:pt x="57" y="8"/>
                  <a:pt x="57" y="8"/>
                </a:cubicBezTo>
                <a:cubicBezTo>
                  <a:pt x="57" y="0"/>
                  <a:pt x="57" y="0"/>
                  <a:pt x="57" y="0"/>
                </a:cubicBezTo>
                <a:cubicBezTo>
                  <a:pt x="13" y="0"/>
                  <a:pt x="13" y="0"/>
                  <a:pt x="13" y="0"/>
                </a:cubicBezTo>
                <a:cubicBezTo>
                  <a:pt x="13" y="8"/>
                  <a:pt x="13" y="8"/>
                  <a:pt x="13" y="8"/>
                </a:cubicBezTo>
                <a:cubicBezTo>
                  <a:pt x="7" y="8"/>
                  <a:pt x="7" y="8"/>
                  <a:pt x="7" y="8"/>
                </a:cubicBezTo>
                <a:cubicBezTo>
                  <a:pt x="7" y="23"/>
                  <a:pt x="7" y="23"/>
                  <a:pt x="7" y="23"/>
                </a:cubicBezTo>
                <a:cubicBezTo>
                  <a:pt x="13" y="23"/>
                  <a:pt x="13" y="23"/>
                  <a:pt x="13" y="23"/>
                </a:cubicBezTo>
                <a:lnTo>
                  <a:pt x="13" y="49"/>
                </a:lnTo>
                <a:close/>
                <a:moveTo>
                  <a:pt x="30" y="13"/>
                </a:moveTo>
                <a:cubicBezTo>
                  <a:pt x="30" y="8"/>
                  <a:pt x="30" y="8"/>
                  <a:pt x="30" y="8"/>
                </a:cubicBezTo>
                <a:cubicBezTo>
                  <a:pt x="25" y="8"/>
                  <a:pt x="25" y="8"/>
                  <a:pt x="25" y="8"/>
                </a:cubicBezTo>
                <a:cubicBezTo>
                  <a:pt x="25" y="13"/>
                  <a:pt x="25" y="13"/>
                  <a:pt x="25" y="13"/>
                </a:cubicBezTo>
                <a:lnTo>
                  <a:pt x="30" y="13"/>
                </a:lnTo>
                <a:close/>
                <a:moveTo>
                  <a:pt x="38" y="8"/>
                </a:moveTo>
                <a:cubicBezTo>
                  <a:pt x="32" y="8"/>
                  <a:pt x="32" y="8"/>
                  <a:pt x="32" y="8"/>
                </a:cubicBezTo>
                <a:cubicBezTo>
                  <a:pt x="32" y="13"/>
                  <a:pt x="32" y="13"/>
                  <a:pt x="32" y="13"/>
                </a:cubicBezTo>
                <a:cubicBezTo>
                  <a:pt x="38" y="13"/>
                  <a:pt x="38" y="13"/>
                  <a:pt x="38" y="13"/>
                </a:cubicBezTo>
                <a:lnTo>
                  <a:pt x="38" y="8"/>
                </a:lnTo>
                <a:close/>
                <a:moveTo>
                  <a:pt x="46" y="8"/>
                </a:moveTo>
                <a:cubicBezTo>
                  <a:pt x="40" y="8"/>
                  <a:pt x="40" y="8"/>
                  <a:pt x="40" y="8"/>
                </a:cubicBezTo>
                <a:cubicBezTo>
                  <a:pt x="40" y="13"/>
                  <a:pt x="40" y="13"/>
                  <a:pt x="40" y="13"/>
                </a:cubicBezTo>
                <a:cubicBezTo>
                  <a:pt x="46" y="13"/>
                  <a:pt x="46" y="13"/>
                  <a:pt x="46" y="13"/>
                </a:cubicBezTo>
                <a:lnTo>
                  <a:pt x="46" y="8"/>
                </a:lnTo>
                <a:close/>
              </a:path>
            </a:pathLst>
          </a:custGeom>
          <a:solidFill>
            <a:schemeClr val="accent1">
              <a:lumMod val="75000"/>
            </a:schemeClr>
          </a:solidFill>
          <a:ln w="9525">
            <a:noFill/>
            <a:round/>
          </a:ln>
        </p:spPr>
        <p:txBody>
          <a:bodyPr vert="horz" wrap="square" lIns="91440" tIns="45720" rIns="91440" bIns="45720" numCol="1" anchor="t" anchorCtr="0" compatLnSpc="1"/>
          <a:lstStyle/>
          <a:p>
            <a:endParaRPr lang="en-US"/>
          </a:p>
        </p:txBody>
      </p:sp>
      <p:sp>
        <p:nvSpPr>
          <p:cNvPr id="96" name="Freeform 33"/>
          <p:cNvSpPr>
            <a:spLocks noChangeAspect="1" noEditPoints="1"/>
          </p:cNvSpPr>
          <p:nvPr/>
        </p:nvSpPr>
        <p:spPr bwMode="auto">
          <a:xfrm>
            <a:off x="6624157" y="3279540"/>
            <a:ext cx="515402" cy="230400"/>
          </a:xfrm>
          <a:custGeom>
            <a:avLst/>
            <a:gdLst/>
            <a:ahLst/>
            <a:cxnLst>
              <a:cxn ang="0">
                <a:pos x="169" y="67"/>
              </a:cxn>
              <a:cxn ang="0">
                <a:pos x="156" y="80"/>
              </a:cxn>
              <a:cxn ang="0">
                <a:pos x="169" y="92"/>
              </a:cxn>
              <a:cxn ang="0">
                <a:pos x="181" y="80"/>
              </a:cxn>
              <a:cxn ang="0">
                <a:pos x="169" y="67"/>
              </a:cxn>
              <a:cxn ang="0">
                <a:pos x="169" y="86"/>
              </a:cxn>
              <a:cxn ang="0">
                <a:pos x="163" y="80"/>
              </a:cxn>
              <a:cxn ang="0">
                <a:pos x="169" y="73"/>
              </a:cxn>
              <a:cxn ang="0">
                <a:pos x="175" y="80"/>
              </a:cxn>
              <a:cxn ang="0">
                <a:pos x="169" y="86"/>
              </a:cxn>
              <a:cxn ang="0">
                <a:pos x="0" y="57"/>
              </a:cxn>
              <a:cxn ang="0">
                <a:pos x="23" y="57"/>
              </a:cxn>
              <a:cxn ang="0">
                <a:pos x="0" y="30"/>
              </a:cxn>
              <a:cxn ang="0">
                <a:pos x="0" y="26"/>
              </a:cxn>
              <a:cxn ang="0">
                <a:pos x="29" y="0"/>
              </a:cxn>
              <a:cxn ang="0">
                <a:pos x="101" y="0"/>
              </a:cxn>
              <a:cxn ang="0">
                <a:pos x="130" y="26"/>
              </a:cxn>
              <a:cxn ang="0">
                <a:pos x="130" y="30"/>
              </a:cxn>
              <a:cxn ang="0">
                <a:pos x="107" y="57"/>
              </a:cxn>
              <a:cxn ang="0">
                <a:pos x="130" y="57"/>
              </a:cxn>
              <a:cxn ang="0">
                <a:pos x="130" y="64"/>
              </a:cxn>
              <a:cxn ang="0">
                <a:pos x="0" y="64"/>
              </a:cxn>
              <a:cxn ang="0">
                <a:pos x="0" y="57"/>
              </a:cxn>
              <a:cxn ang="0">
                <a:pos x="14" y="67"/>
              </a:cxn>
              <a:cxn ang="0">
                <a:pos x="2" y="80"/>
              </a:cxn>
              <a:cxn ang="0">
                <a:pos x="14" y="92"/>
              </a:cxn>
              <a:cxn ang="0">
                <a:pos x="26" y="80"/>
              </a:cxn>
              <a:cxn ang="0">
                <a:pos x="14" y="67"/>
              </a:cxn>
              <a:cxn ang="0">
                <a:pos x="14" y="86"/>
              </a:cxn>
              <a:cxn ang="0">
                <a:pos x="8" y="80"/>
              </a:cxn>
              <a:cxn ang="0">
                <a:pos x="14" y="74"/>
              </a:cxn>
              <a:cxn ang="0">
                <a:pos x="20" y="80"/>
              </a:cxn>
              <a:cxn ang="0">
                <a:pos x="14" y="86"/>
              </a:cxn>
              <a:cxn ang="0">
                <a:pos x="195" y="37"/>
              </a:cxn>
              <a:cxn ang="0">
                <a:pos x="189" y="37"/>
              </a:cxn>
              <a:cxn ang="0">
                <a:pos x="162" y="14"/>
              </a:cxn>
              <a:cxn ang="0">
                <a:pos x="137" y="14"/>
              </a:cxn>
              <a:cxn ang="0">
                <a:pos x="137" y="74"/>
              </a:cxn>
              <a:cxn ang="0">
                <a:pos x="152" y="74"/>
              </a:cxn>
              <a:cxn ang="0">
                <a:pos x="169" y="62"/>
              </a:cxn>
              <a:cxn ang="0">
                <a:pos x="185" y="74"/>
              </a:cxn>
              <a:cxn ang="0">
                <a:pos x="207" y="74"/>
              </a:cxn>
              <a:cxn ang="0">
                <a:pos x="207" y="52"/>
              </a:cxn>
              <a:cxn ang="0">
                <a:pos x="195" y="37"/>
              </a:cxn>
              <a:cxn ang="0">
                <a:pos x="163" y="37"/>
              </a:cxn>
              <a:cxn ang="0">
                <a:pos x="163" y="17"/>
              </a:cxn>
              <a:cxn ang="0">
                <a:pos x="185" y="36"/>
              </a:cxn>
              <a:cxn ang="0">
                <a:pos x="163" y="37"/>
              </a:cxn>
              <a:cxn ang="0">
                <a:pos x="57" y="67"/>
              </a:cxn>
              <a:cxn ang="0">
                <a:pos x="130" y="67"/>
              </a:cxn>
              <a:cxn ang="0">
                <a:pos x="130" y="77"/>
              </a:cxn>
              <a:cxn ang="0">
                <a:pos x="57" y="77"/>
              </a:cxn>
              <a:cxn ang="0">
                <a:pos x="57" y="67"/>
              </a:cxn>
              <a:cxn ang="0">
                <a:pos x="41" y="67"/>
              </a:cxn>
              <a:cxn ang="0">
                <a:pos x="29" y="80"/>
              </a:cxn>
              <a:cxn ang="0">
                <a:pos x="41" y="92"/>
              </a:cxn>
              <a:cxn ang="0">
                <a:pos x="53" y="80"/>
              </a:cxn>
              <a:cxn ang="0">
                <a:pos x="41" y="67"/>
              </a:cxn>
              <a:cxn ang="0">
                <a:pos x="41" y="86"/>
              </a:cxn>
              <a:cxn ang="0">
                <a:pos x="35" y="80"/>
              </a:cxn>
              <a:cxn ang="0">
                <a:pos x="41" y="74"/>
              </a:cxn>
              <a:cxn ang="0">
                <a:pos x="47" y="80"/>
              </a:cxn>
              <a:cxn ang="0">
                <a:pos x="41" y="86"/>
              </a:cxn>
            </a:cxnLst>
            <a:rect l="0" t="0" r="r" b="b"/>
            <a:pathLst>
              <a:path w="207" h="92">
                <a:moveTo>
                  <a:pt x="169" y="67"/>
                </a:moveTo>
                <a:cubicBezTo>
                  <a:pt x="162" y="67"/>
                  <a:pt x="156" y="73"/>
                  <a:pt x="156" y="80"/>
                </a:cubicBezTo>
                <a:cubicBezTo>
                  <a:pt x="156" y="86"/>
                  <a:pt x="162" y="92"/>
                  <a:pt x="169" y="92"/>
                </a:cubicBezTo>
                <a:cubicBezTo>
                  <a:pt x="175" y="92"/>
                  <a:pt x="181" y="86"/>
                  <a:pt x="181" y="80"/>
                </a:cubicBezTo>
                <a:cubicBezTo>
                  <a:pt x="181" y="73"/>
                  <a:pt x="175" y="67"/>
                  <a:pt x="169" y="67"/>
                </a:cubicBezTo>
                <a:close/>
                <a:moveTo>
                  <a:pt x="169" y="86"/>
                </a:moveTo>
                <a:cubicBezTo>
                  <a:pt x="165" y="86"/>
                  <a:pt x="163" y="83"/>
                  <a:pt x="163" y="80"/>
                </a:cubicBezTo>
                <a:cubicBezTo>
                  <a:pt x="163" y="76"/>
                  <a:pt x="165" y="73"/>
                  <a:pt x="169" y="73"/>
                </a:cubicBezTo>
                <a:cubicBezTo>
                  <a:pt x="172" y="73"/>
                  <a:pt x="175" y="76"/>
                  <a:pt x="175" y="80"/>
                </a:cubicBezTo>
                <a:cubicBezTo>
                  <a:pt x="175" y="83"/>
                  <a:pt x="172" y="86"/>
                  <a:pt x="169" y="86"/>
                </a:cubicBezTo>
                <a:close/>
                <a:moveTo>
                  <a:pt x="0" y="57"/>
                </a:moveTo>
                <a:cubicBezTo>
                  <a:pt x="23" y="57"/>
                  <a:pt x="23" y="57"/>
                  <a:pt x="23" y="57"/>
                </a:cubicBezTo>
                <a:cubicBezTo>
                  <a:pt x="10" y="54"/>
                  <a:pt x="0" y="43"/>
                  <a:pt x="0" y="30"/>
                </a:cubicBezTo>
                <a:cubicBezTo>
                  <a:pt x="0" y="26"/>
                  <a:pt x="0" y="26"/>
                  <a:pt x="0" y="26"/>
                </a:cubicBezTo>
                <a:cubicBezTo>
                  <a:pt x="0" y="12"/>
                  <a:pt x="13" y="0"/>
                  <a:pt x="29" y="0"/>
                </a:cubicBezTo>
                <a:cubicBezTo>
                  <a:pt x="101" y="0"/>
                  <a:pt x="101" y="0"/>
                  <a:pt x="101" y="0"/>
                </a:cubicBezTo>
                <a:cubicBezTo>
                  <a:pt x="117" y="0"/>
                  <a:pt x="130" y="12"/>
                  <a:pt x="130" y="26"/>
                </a:cubicBezTo>
                <a:cubicBezTo>
                  <a:pt x="130" y="30"/>
                  <a:pt x="130" y="30"/>
                  <a:pt x="130" y="30"/>
                </a:cubicBezTo>
                <a:cubicBezTo>
                  <a:pt x="130" y="43"/>
                  <a:pt x="120" y="54"/>
                  <a:pt x="107" y="57"/>
                </a:cubicBezTo>
                <a:cubicBezTo>
                  <a:pt x="130" y="57"/>
                  <a:pt x="130" y="57"/>
                  <a:pt x="130" y="57"/>
                </a:cubicBezTo>
                <a:cubicBezTo>
                  <a:pt x="130" y="64"/>
                  <a:pt x="130" y="64"/>
                  <a:pt x="130" y="64"/>
                </a:cubicBezTo>
                <a:cubicBezTo>
                  <a:pt x="0" y="64"/>
                  <a:pt x="0" y="64"/>
                  <a:pt x="0" y="64"/>
                </a:cubicBezTo>
                <a:lnTo>
                  <a:pt x="0" y="57"/>
                </a:lnTo>
                <a:close/>
                <a:moveTo>
                  <a:pt x="14" y="67"/>
                </a:moveTo>
                <a:cubicBezTo>
                  <a:pt x="7" y="67"/>
                  <a:pt x="2" y="73"/>
                  <a:pt x="2" y="80"/>
                </a:cubicBezTo>
                <a:cubicBezTo>
                  <a:pt x="2" y="86"/>
                  <a:pt x="7" y="92"/>
                  <a:pt x="14" y="92"/>
                </a:cubicBezTo>
                <a:cubicBezTo>
                  <a:pt x="21" y="92"/>
                  <a:pt x="26" y="86"/>
                  <a:pt x="26" y="80"/>
                </a:cubicBezTo>
                <a:cubicBezTo>
                  <a:pt x="26" y="73"/>
                  <a:pt x="21" y="67"/>
                  <a:pt x="14" y="67"/>
                </a:cubicBezTo>
                <a:close/>
                <a:moveTo>
                  <a:pt x="14" y="86"/>
                </a:moveTo>
                <a:cubicBezTo>
                  <a:pt x="11" y="86"/>
                  <a:pt x="8" y="83"/>
                  <a:pt x="8" y="80"/>
                </a:cubicBezTo>
                <a:cubicBezTo>
                  <a:pt x="8" y="76"/>
                  <a:pt x="11" y="74"/>
                  <a:pt x="14" y="74"/>
                </a:cubicBezTo>
                <a:cubicBezTo>
                  <a:pt x="17" y="74"/>
                  <a:pt x="20" y="76"/>
                  <a:pt x="20" y="80"/>
                </a:cubicBezTo>
                <a:cubicBezTo>
                  <a:pt x="20" y="83"/>
                  <a:pt x="17" y="86"/>
                  <a:pt x="14" y="86"/>
                </a:cubicBezTo>
                <a:close/>
                <a:moveTo>
                  <a:pt x="195" y="37"/>
                </a:moveTo>
                <a:cubicBezTo>
                  <a:pt x="189" y="37"/>
                  <a:pt x="189" y="37"/>
                  <a:pt x="189" y="37"/>
                </a:cubicBezTo>
                <a:cubicBezTo>
                  <a:pt x="189" y="37"/>
                  <a:pt x="173" y="14"/>
                  <a:pt x="162" y="14"/>
                </a:cubicBezTo>
                <a:cubicBezTo>
                  <a:pt x="137" y="14"/>
                  <a:pt x="137" y="14"/>
                  <a:pt x="137" y="14"/>
                </a:cubicBezTo>
                <a:cubicBezTo>
                  <a:pt x="137" y="74"/>
                  <a:pt x="137" y="74"/>
                  <a:pt x="137" y="74"/>
                </a:cubicBezTo>
                <a:cubicBezTo>
                  <a:pt x="152" y="74"/>
                  <a:pt x="152" y="74"/>
                  <a:pt x="152" y="74"/>
                </a:cubicBezTo>
                <a:cubicBezTo>
                  <a:pt x="154" y="67"/>
                  <a:pt x="161" y="62"/>
                  <a:pt x="169" y="62"/>
                </a:cubicBezTo>
                <a:cubicBezTo>
                  <a:pt x="176" y="62"/>
                  <a:pt x="183" y="67"/>
                  <a:pt x="185" y="74"/>
                </a:cubicBezTo>
                <a:cubicBezTo>
                  <a:pt x="207" y="74"/>
                  <a:pt x="207" y="74"/>
                  <a:pt x="207" y="74"/>
                </a:cubicBezTo>
                <a:cubicBezTo>
                  <a:pt x="207" y="52"/>
                  <a:pt x="207" y="52"/>
                  <a:pt x="207" y="52"/>
                </a:cubicBezTo>
                <a:cubicBezTo>
                  <a:pt x="207" y="43"/>
                  <a:pt x="206" y="37"/>
                  <a:pt x="195" y="37"/>
                </a:cubicBezTo>
                <a:close/>
                <a:moveTo>
                  <a:pt x="163" y="37"/>
                </a:moveTo>
                <a:cubicBezTo>
                  <a:pt x="163" y="17"/>
                  <a:pt x="163" y="17"/>
                  <a:pt x="163" y="17"/>
                </a:cubicBezTo>
                <a:cubicBezTo>
                  <a:pt x="170" y="17"/>
                  <a:pt x="185" y="36"/>
                  <a:pt x="185" y="36"/>
                </a:cubicBezTo>
                <a:lnTo>
                  <a:pt x="163" y="37"/>
                </a:lnTo>
                <a:close/>
                <a:moveTo>
                  <a:pt x="57" y="67"/>
                </a:moveTo>
                <a:cubicBezTo>
                  <a:pt x="130" y="67"/>
                  <a:pt x="130" y="67"/>
                  <a:pt x="130" y="67"/>
                </a:cubicBezTo>
                <a:cubicBezTo>
                  <a:pt x="130" y="77"/>
                  <a:pt x="130" y="77"/>
                  <a:pt x="130" y="77"/>
                </a:cubicBezTo>
                <a:cubicBezTo>
                  <a:pt x="57" y="77"/>
                  <a:pt x="57" y="77"/>
                  <a:pt x="57" y="77"/>
                </a:cubicBezTo>
                <a:lnTo>
                  <a:pt x="57" y="67"/>
                </a:lnTo>
                <a:close/>
                <a:moveTo>
                  <a:pt x="41" y="67"/>
                </a:moveTo>
                <a:cubicBezTo>
                  <a:pt x="34" y="67"/>
                  <a:pt x="29" y="73"/>
                  <a:pt x="29" y="80"/>
                </a:cubicBezTo>
                <a:cubicBezTo>
                  <a:pt x="29" y="86"/>
                  <a:pt x="34" y="92"/>
                  <a:pt x="41" y="92"/>
                </a:cubicBezTo>
                <a:cubicBezTo>
                  <a:pt x="48" y="92"/>
                  <a:pt x="53" y="86"/>
                  <a:pt x="53" y="80"/>
                </a:cubicBezTo>
                <a:cubicBezTo>
                  <a:pt x="53" y="73"/>
                  <a:pt x="48" y="67"/>
                  <a:pt x="41" y="67"/>
                </a:cubicBezTo>
                <a:close/>
                <a:moveTo>
                  <a:pt x="41" y="86"/>
                </a:moveTo>
                <a:cubicBezTo>
                  <a:pt x="38" y="86"/>
                  <a:pt x="35" y="83"/>
                  <a:pt x="35" y="80"/>
                </a:cubicBezTo>
                <a:cubicBezTo>
                  <a:pt x="35" y="76"/>
                  <a:pt x="38" y="74"/>
                  <a:pt x="41" y="74"/>
                </a:cubicBezTo>
                <a:cubicBezTo>
                  <a:pt x="44" y="74"/>
                  <a:pt x="47" y="76"/>
                  <a:pt x="47" y="80"/>
                </a:cubicBezTo>
                <a:cubicBezTo>
                  <a:pt x="47" y="83"/>
                  <a:pt x="44" y="86"/>
                  <a:pt x="41" y="86"/>
                </a:cubicBezTo>
                <a:close/>
              </a:path>
            </a:pathLst>
          </a:custGeom>
          <a:solidFill>
            <a:schemeClr val="tx1">
              <a:lumMod val="50000"/>
              <a:lumOff val="50000"/>
            </a:schemeClr>
          </a:solidFill>
          <a:ln w="9525">
            <a:noFill/>
            <a:round/>
          </a:ln>
        </p:spPr>
        <p:txBody>
          <a:bodyPr vert="horz" wrap="square" lIns="91440" tIns="45720" rIns="91440" bIns="45720" numCol="1" anchor="t" anchorCtr="0" compatLnSpc="1"/>
          <a:lstStyle/>
          <a:p>
            <a:endParaRPr lang="en-US"/>
          </a:p>
        </p:txBody>
      </p:sp>
      <p:sp>
        <p:nvSpPr>
          <p:cNvPr id="97" name="Freeform 36"/>
          <p:cNvSpPr>
            <a:spLocks noChangeAspect="1" noEditPoints="1"/>
          </p:cNvSpPr>
          <p:nvPr/>
        </p:nvSpPr>
        <p:spPr bwMode="auto">
          <a:xfrm>
            <a:off x="5597927" y="3908403"/>
            <a:ext cx="473551" cy="273600"/>
          </a:xfrm>
          <a:custGeom>
            <a:avLst/>
            <a:gdLst/>
            <a:ahLst/>
            <a:cxnLst>
              <a:cxn ang="0">
                <a:pos x="107" y="63"/>
              </a:cxn>
              <a:cxn ang="0">
                <a:pos x="87" y="70"/>
              </a:cxn>
              <a:cxn ang="0">
                <a:pos x="113" y="0"/>
              </a:cxn>
              <a:cxn ang="0">
                <a:pos x="80" y="13"/>
              </a:cxn>
              <a:cxn ang="0">
                <a:pos x="113" y="0"/>
              </a:cxn>
              <a:cxn ang="0">
                <a:pos x="142" y="16"/>
              </a:cxn>
              <a:cxn ang="0">
                <a:pos x="113" y="70"/>
              </a:cxn>
              <a:cxn ang="0">
                <a:pos x="168" y="43"/>
              </a:cxn>
              <a:cxn ang="0">
                <a:pos x="87" y="30"/>
              </a:cxn>
              <a:cxn ang="0">
                <a:pos x="107" y="40"/>
              </a:cxn>
              <a:cxn ang="0">
                <a:pos x="107" y="46"/>
              </a:cxn>
              <a:cxn ang="0">
                <a:pos x="87" y="56"/>
              </a:cxn>
              <a:cxn ang="0">
                <a:pos x="107" y="46"/>
              </a:cxn>
              <a:cxn ang="0">
                <a:pos x="27" y="16"/>
              </a:cxn>
              <a:cxn ang="0">
                <a:pos x="80" y="70"/>
              </a:cxn>
              <a:cxn ang="0">
                <a:pos x="0" y="43"/>
              </a:cxn>
              <a:cxn ang="0">
                <a:pos x="36" y="57"/>
              </a:cxn>
              <a:cxn ang="0">
                <a:pos x="36" y="29"/>
              </a:cxn>
              <a:cxn ang="0">
                <a:pos x="163" y="89"/>
              </a:cxn>
              <a:cxn ang="0">
                <a:pos x="135" y="90"/>
              </a:cxn>
              <a:cxn ang="0">
                <a:pos x="132" y="83"/>
              </a:cxn>
              <a:cxn ang="0">
                <a:pos x="120" y="104"/>
              </a:cxn>
              <a:cxn ang="0">
                <a:pos x="107" y="83"/>
              </a:cxn>
              <a:cxn ang="0">
                <a:pos x="63" y="90"/>
              </a:cxn>
              <a:cxn ang="0">
                <a:pos x="35" y="90"/>
              </a:cxn>
              <a:cxn ang="0">
                <a:pos x="32" y="83"/>
              </a:cxn>
              <a:cxn ang="0">
                <a:pos x="19" y="104"/>
              </a:cxn>
              <a:cxn ang="0">
                <a:pos x="20" y="75"/>
              </a:cxn>
              <a:cxn ang="0">
                <a:pos x="20" y="73"/>
              </a:cxn>
              <a:cxn ang="0">
                <a:pos x="150" y="75"/>
              </a:cxn>
              <a:cxn ang="0">
                <a:pos x="26" y="89"/>
              </a:cxn>
              <a:cxn ang="0">
                <a:pos x="13" y="89"/>
              </a:cxn>
              <a:cxn ang="0">
                <a:pos x="26" y="89"/>
              </a:cxn>
              <a:cxn ang="0">
                <a:pos x="49" y="82"/>
              </a:cxn>
              <a:cxn ang="0">
                <a:pos x="49" y="96"/>
              </a:cxn>
              <a:cxn ang="0">
                <a:pos x="126" y="89"/>
              </a:cxn>
              <a:cxn ang="0">
                <a:pos x="113" y="89"/>
              </a:cxn>
              <a:cxn ang="0">
                <a:pos x="126" y="89"/>
              </a:cxn>
              <a:cxn ang="0">
                <a:pos x="149" y="82"/>
              </a:cxn>
              <a:cxn ang="0">
                <a:pos x="149" y="96"/>
              </a:cxn>
              <a:cxn ang="0">
                <a:pos x="43" y="47"/>
              </a:cxn>
              <a:cxn ang="0">
                <a:pos x="40" y="47"/>
              </a:cxn>
              <a:cxn ang="0">
                <a:pos x="43" y="47"/>
              </a:cxn>
              <a:cxn ang="0">
                <a:pos x="87" y="16"/>
              </a:cxn>
              <a:cxn ang="0">
                <a:pos x="107" y="23"/>
              </a:cxn>
            </a:cxnLst>
            <a:rect l="0" t="0" r="r" b="b"/>
            <a:pathLst>
              <a:path w="168" h="104">
                <a:moveTo>
                  <a:pt x="87" y="63"/>
                </a:moveTo>
                <a:cubicBezTo>
                  <a:pt x="107" y="63"/>
                  <a:pt x="107" y="63"/>
                  <a:pt x="107" y="63"/>
                </a:cubicBezTo>
                <a:cubicBezTo>
                  <a:pt x="107" y="70"/>
                  <a:pt x="107" y="70"/>
                  <a:pt x="107" y="70"/>
                </a:cubicBezTo>
                <a:cubicBezTo>
                  <a:pt x="87" y="70"/>
                  <a:pt x="87" y="70"/>
                  <a:pt x="87" y="70"/>
                </a:cubicBezTo>
                <a:lnTo>
                  <a:pt x="87" y="63"/>
                </a:lnTo>
                <a:close/>
                <a:moveTo>
                  <a:pt x="113" y="0"/>
                </a:moveTo>
                <a:cubicBezTo>
                  <a:pt x="80" y="0"/>
                  <a:pt x="80" y="0"/>
                  <a:pt x="80" y="0"/>
                </a:cubicBezTo>
                <a:cubicBezTo>
                  <a:pt x="80" y="13"/>
                  <a:pt x="80" y="13"/>
                  <a:pt x="80" y="13"/>
                </a:cubicBezTo>
                <a:cubicBezTo>
                  <a:pt x="113" y="13"/>
                  <a:pt x="113" y="13"/>
                  <a:pt x="113" y="13"/>
                </a:cubicBezTo>
                <a:lnTo>
                  <a:pt x="113" y="0"/>
                </a:lnTo>
                <a:close/>
                <a:moveTo>
                  <a:pt x="168" y="43"/>
                </a:moveTo>
                <a:cubicBezTo>
                  <a:pt x="168" y="28"/>
                  <a:pt x="156" y="16"/>
                  <a:pt x="142" y="16"/>
                </a:cubicBezTo>
                <a:cubicBezTo>
                  <a:pt x="113" y="16"/>
                  <a:pt x="113" y="16"/>
                  <a:pt x="113" y="16"/>
                </a:cubicBezTo>
                <a:cubicBezTo>
                  <a:pt x="113" y="70"/>
                  <a:pt x="113" y="70"/>
                  <a:pt x="113" y="70"/>
                </a:cubicBezTo>
                <a:cubicBezTo>
                  <a:pt x="142" y="70"/>
                  <a:pt x="142" y="70"/>
                  <a:pt x="142" y="70"/>
                </a:cubicBezTo>
                <a:cubicBezTo>
                  <a:pt x="156" y="70"/>
                  <a:pt x="168" y="58"/>
                  <a:pt x="168" y="43"/>
                </a:cubicBezTo>
                <a:close/>
                <a:moveTo>
                  <a:pt x="107" y="30"/>
                </a:moveTo>
                <a:cubicBezTo>
                  <a:pt x="87" y="30"/>
                  <a:pt x="87" y="30"/>
                  <a:pt x="87" y="30"/>
                </a:cubicBezTo>
                <a:cubicBezTo>
                  <a:pt x="87" y="40"/>
                  <a:pt x="87" y="40"/>
                  <a:pt x="87" y="40"/>
                </a:cubicBezTo>
                <a:cubicBezTo>
                  <a:pt x="107" y="40"/>
                  <a:pt x="107" y="40"/>
                  <a:pt x="107" y="40"/>
                </a:cubicBezTo>
                <a:lnTo>
                  <a:pt x="107" y="30"/>
                </a:lnTo>
                <a:close/>
                <a:moveTo>
                  <a:pt x="107" y="46"/>
                </a:moveTo>
                <a:cubicBezTo>
                  <a:pt x="87" y="46"/>
                  <a:pt x="87" y="46"/>
                  <a:pt x="87" y="46"/>
                </a:cubicBezTo>
                <a:cubicBezTo>
                  <a:pt x="87" y="56"/>
                  <a:pt x="87" y="56"/>
                  <a:pt x="87" y="56"/>
                </a:cubicBezTo>
                <a:cubicBezTo>
                  <a:pt x="107" y="56"/>
                  <a:pt x="107" y="56"/>
                  <a:pt x="107" y="56"/>
                </a:cubicBezTo>
                <a:lnTo>
                  <a:pt x="107" y="46"/>
                </a:lnTo>
                <a:close/>
                <a:moveTo>
                  <a:pt x="0" y="43"/>
                </a:moveTo>
                <a:cubicBezTo>
                  <a:pt x="0" y="28"/>
                  <a:pt x="12" y="16"/>
                  <a:pt x="27" y="16"/>
                </a:cubicBezTo>
                <a:cubicBezTo>
                  <a:pt x="80" y="16"/>
                  <a:pt x="80" y="16"/>
                  <a:pt x="80" y="16"/>
                </a:cubicBezTo>
                <a:cubicBezTo>
                  <a:pt x="80" y="70"/>
                  <a:pt x="80" y="70"/>
                  <a:pt x="80" y="70"/>
                </a:cubicBezTo>
                <a:cubicBezTo>
                  <a:pt x="27" y="70"/>
                  <a:pt x="27" y="70"/>
                  <a:pt x="27" y="70"/>
                </a:cubicBezTo>
                <a:cubicBezTo>
                  <a:pt x="12" y="70"/>
                  <a:pt x="0" y="58"/>
                  <a:pt x="0" y="43"/>
                </a:cubicBezTo>
                <a:close/>
                <a:moveTo>
                  <a:pt x="27" y="47"/>
                </a:moveTo>
                <a:cubicBezTo>
                  <a:pt x="27" y="53"/>
                  <a:pt x="31" y="57"/>
                  <a:pt x="36" y="57"/>
                </a:cubicBezTo>
                <a:cubicBezTo>
                  <a:pt x="41" y="57"/>
                  <a:pt x="45" y="53"/>
                  <a:pt x="45" y="47"/>
                </a:cubicBezTo>
                <a:cubicBezTo>
                  <a:pt x="45" y="38"/>
                  <a:pt x="36" y="29"/>
                  <a:pt x="36" y="29"/>
                </a:cubicBezTo>
                <a:cubicBezTo>
                  <a:pt x="36" y="29"/>
                  <a:pt x="27" y="38"/>
                  <a:pt x="27" y="47"/>
                </a:cubicBezTo>
                <a:close/>
                <a:moveTo>
                  <a:pt x="163" y="89"/>
                </a:moveTo>
                <a:cubicBezTo>
                  <a:pt x="163" y="97"/>
                  <a:pt x="157" y="104"/>
                  <a:pt x="149" y="104"/>
                </a:cubicBezTo>
                <a:cubicBezTo>
                  <a:pt x="141" y="104"/>
                  <a:pt x="135" y="98"/>
                  <a:pt x="135" y="90"/>
                </a:cubicBezTo>
                <a:cubicBezTo>
                  <a:pt x="135" y="87"/>
                  <a:pt x="136" y="83"/>
                  <a:pt x="137" y="83"/>
                </a:cubicBezTo>
                <a:cubicBezTo>
                  <a:pt x="132" y="83"/>
                  <a:pt x="132" y="83"/>
                  <a:pt x="132" y="83"/>
                </a:cubicBezTo>
                <a:cubicBezTo>
                  <a:pt x="133" y="83"/>
                  <a:pt x="134" y="87"/>
                  <a:pt x="134" y="90"/>
                </a:cubicBezTo>
                <a:cubicBezTo>
                  <a:pt x="134" y="98"/>
                  <a:pt x="127" y="104"/>
                  <a:pt x="120" y="104"/>
                </a:cubicBezTo>
                <a:cubicBezTo>
                  <a:pt x="112" y="104"/>
                  <a:pt x="105" y="98"/>
                  <a:pt x="105" y="90"/>
                </a:cubicBezTo>
                <a:cubicBezTo>
                  <a:pt x="105" y="87"/>
                  <a:pt x="106" y="83"/>
                  <a:pt x="107" y="83"/>
                </a:cubicBezTo>
                <a:cubicBezTo>
                  <a:pt x="61" y="83"/>
                  <a:pt x="61" y="83"/>
                  <a:pt x="61" y="83"/>
                </a:cubicBezTo>
                <a:cubicBezTo>
                  <a:pt x="62" y="83"/>
                  <a:pt x="63" y="87"/>
                  <a:pt x="63" y="90"/>
                </a:cubicBezTo>
                <a:cubicBezTo>
                  <a:pt x="63" y="98"/>
                  <a:pt x="57" y="104"/>
                  <a:pt x="49" y="104"/>
                </a:cubicBezTo>
                <a:cubicBezTo>
                  <a:pt x="41" y="104"/>
                  <a:pt x="35" y="98"/>
                  <a:pt x="35" y="90"/>
                </a:cubicBezTo>
                <a:cubicBezTo>
                  <a:pt x="35" y="87"/>
                  <a:pt x="35" y="83"/>
                  <a:pt x="37" y="83"/>
                </a:cubicBezTo>
                <a:cubicBezTo>
                  <a:pt x="32" y="83"/>
                  <a:pt x="32" y="83"/>
                  <a:pt x="32" y="83"/>
                </a:cubicBezTo>
                <a:cubicBezTo>
                  <a:pt x="33" y="83"/>
                  <a:pt x="34" y="87"/>
                  <a:pt x="34" y="90"/>
                </a:cubicBezTo>
                <a:cubicBezTo>
                  <a:pt x="34" y="98"/>
                  <a:pt x="27" y="104"/>
                  <a:pt x="19" y="104"/>
                </a:cubicBezTo>
                <a:cubicBezTo>
                  <a:pt x="12" y="104"/>
                  <a:pt x="5" y="97"/>
                  <a:pt x="5" y="89"/>
                </a:cubicBezTo>
                <a:cubicBezTo>
                  <a:pt x="5" y="81"/>
                  <a:pt x="12" y="75"/>
                  <a:pt x="20" y="75"/>
                </a:cubicBezTo>
                <a:cubicBezTo>
                  <a:pt x="20" y="75"/>
                  <a:pt x="20" y="75"/>
                  <a:pt x="20" y="75"/>
                </a:cubicBezTo>
                <a:cubicBezTo>
                  <a:pt x="20" y="73"/>
                  <a:pt x="20" y="73"/>
                  <a:pt x="20" y="73"/>
                </a:cubicBezTo>
                <a:cubicBezTo>
                  <a:pt x="150" y="73"/>
                  <a:pt x="150" y="73"/>
                  <a:pt x="150" y="73"/>
                </a:cubicBezTo>
                <a:cubicBezTo>
                  <a:pt x="150" y="75"/>
                  <a:pt x="150" y="75"/>
                  <a:pt x="150" y="75"/>
                </a:cubicBezTo>
                <a:cubicBezTo>
                  <a:pt x="157" y="75"/>
                  <a:pt x="163" y="82"/>
                  <a:pt x="163" y="89"/>
                </a:cubicBezTo>
                <a:close/>
                <a:moveTo>
                  <a:pt x="26" y="89"/>
                </a:moveTo>
                <a:cubicBezTo>
                  <a:pt x="26" y="85"/>
                  <a:pt x="23" y="82"/>
                  <a:pt x="19" y="82"/>
                </a:cubicBezTo>
                <a:cubicBezTo>
                  <a:pt x="16" y="82"/>
                  <a:pt x="13" y="85"/>
                  <a:pt x="13" y="89"/>
                </a:cubicBezTo>
                <a:cubicBezTo>
                  <a:pt x="13" y="93"/>
                  <a:pt x="16" y="96"/>
                  <a:pt x="19" y="96"/>
                </a:cubicBezTo>
                <a:cubicBezTo>
                  <a:pt x="23" y="96"/>
                  <a:pt x="26" y="93"/>
                  <a:pt x="26" y="89"/>
                </a:cubicBezTo>
                <a:close/>
                <a:moveTo>
                  <a:pt x="56" y="89"/>
                </a:moveTo>
                <a:cubicBezTo>
                  <a:pt x="56" y="85"/>
                  <a:pt x="53" y="82"/>
                  <a:pt x="49" y="82"/>
                </a:cubicBezTo>
                <a:cubicBezTo>
                  <a:pt x="45" y="82"/>
                  <a:pt x="42" y="85"/>
                  <a:pt x="42" y="89"/>
                </a:cubicBezTo>
                <a:cubicBezTo>
                  <a:pt x="42" y="93"/>
                  <a:pt x="45" y="96"/>
                  <a:pt x="49" y="96"/>
                </a:cubicBezTo>
                <a:cubicBezTo>
                  <a:pt x="53" y="96"/>
                  <a:pt x="56" y="93"/>
                  <a:pt x="56" y="89"/>
                </a:cubicBezTo>
                <a:close/>
                <a:moveTo>
                  <a:pt x="126" y="89"/>
                </a:moveTo>
                <a:cubicBezTo>
                  <a:pt x="126" y="85"/>
                  <a:pt x="123" y="82"/>
                  <a:pt x="120" y="82"/>
                </a:cubicBezTo>
                <a:cubicBezTo>
                  <a:pt x="116" y="82"/>
                  <a:pt x="113" y="85"/>
                  <a:pt x="113" y="89"/>
                </a:cubicBezTo>
                <a:cubicBezTo>
                  <a:pt x="113" y="93"/>
                  <a:pt x="116" y="96"/>
                  <a:pt x="120" y="96"/>
                </a:cubicBezTo>
                <a:cubicBezTo>
                  <a:pt x="123" y="96"/>
                  <a:pt x="126" y="93"/>
                  <a:pt x="126" y="89"/>
                </a:cubicBezTo>
                <a:close/>
                <a:moveTo>
                  <a:pt x="156" y="89"/>
                </a:moveTo>
                <a:cubicBezTo>
                  <a:pt x="156" y="85"/>
                  <a:pt x="153" y="82"/>
                  <a:pt x="149" y="82"/>
                </a:cubicBezTo>
                <a:cubicBezTo>
                  <a:pt x="145" y="82"/>
                  <a:pt x="142" y="85"/>
                  <a:pt x="142" y="89"/>
                </a:cubicBezTo>
                <a:cubicBezTo>
                  <a:pt x="142" y="93"/>
                  <a:pt x="145" y="96"/>
                  <a:pt x="149" y="96"/>
                </a:cubicBezTo>
                <a:cubicBezTo>
                  <a:pt x="153" y="96"/>
                  <a:pt x="156" y="93"/>
                  <a:pt x="156" y="89"/>
                </a:cubicBezTo>
                <a:close/>
                <a:moveTo>
                  <a:pt x="43" y="47"/>
                </a:moveTo>
                <a:cubicBezTo>
                  <a:pt x="43" y="44"/>
                  <a:pt x="41" y="43"/>
                  <a:pt x="41" y="43"/>
                </a:cubicBezTo>
                <a:cubicBezTo>
                  <a:pt x="40" y="43"/>
                  <a:pt x="40" y="45"/>
                  <a:pt x="40" y="47"/>
                </a:cubicBezTo>
                <a:cubicBezTo>
                  <a:pt x="40" y="49"/>
                  <a:pt x="40" y="51"/>
                  <a:pt x="41" y="51"/>
                </a:cubicBezTo>
                <a:cubicBezTo>
                  <a:pt x="41" y="52"/>
                  <a:pt x="43" y="50"/>
                  <a:pt x="43" y="47"/>
                </a:cubicBezTo>
                <a:close/>
                <a:moveTo>
                  <a:pt x="107" y="16"/>
                </a:moveTo>
                <a:cubicBezTo>
                  <a:pt x="87" y="16"/>
                  <a:pt x="87" y="16"/>
                  <a:pt x="87" y="16"/>
                </a:cubicBezTo>
                <a:cubicBezTo>
                  <a:pt x="87" y="23"/>
                  <a:pt x="87" y="23"/>
                  <a:pt x="87" y="23"/>
                </a:cubicBezTo>
                <a:cubicBezTo>
                  <a:pt x="107" y="23"/>
                  <a:pt x="107" y="23"/>
                  <a:pt x="107" y="23"/>
                </a:cubicBezTo>
                <a:lnTo>
                  <a:pt x="107" y="16"/>
                </a:lnTo>
                <a:close/>
              </a:path>
            </a:pathLst>
          </a:custGeom>
          <a:solidFill>
            <a:schemeClr val="bg2">
              <a:lumMod val="90000"/>
            </a:schemeClr>
          </a:solidFill>
          <a:ln w="9525">
            <a:noFill/>
            <a:round/>
          </a:ln>
        </p:spPr>
        <p:txBody>
          <a:bodyPr vert="horz" wrap="square" lIns="91440" tIns="45720" rIns="91440" bIns="45720" numCol="1" anchor="t" anchorCtr="0" compatLnSpc="1"/>
          <a:lstStyle/>
          <a:p>
            <a:endParaRPr lang="en-US"/>
          </a:p>
        </p:txBody>
      </p:sp>
      <p:grpSp>
        <p:nvGrpSpPr>
          <p:cNvPr id="106" name="Group 105"/>
          <p:cNvGrpSpPr>
            <a:grpSpLocks noChangeAspect="1"/>
          </p:cNvGrpSpPr>
          <p:nvPr/>
        </p:nvGrpSpPr>
        <p:grpSpPr>
          <a:xfrm>
            <a:off x="10521453" y="4776198"/>
            <a:ext cx="276431" cy="267757"/>
            <a:chOff x="2053710" y="1590342"/>
            <a:chExt cx="345538" cy="334695"/>
          </a:xfrm>
          <a:solidFill>
            <a:schemeClr val="bg1">
              <a:lumMod val="95000"/>
            </a:schemeClr>
          </a:solidFill>
        </p:grpSpPr>
        <p:sp>
          <p:nvSpPr>
            <p:cNvPr id="104" name="Oval 204"/>
            <p:cNvSpPr>
              <a:spLocks noChangeArrowheads="1"/>
            </p:cNvSpPr>
            <p:nvPr/>
          </p:nvSpPr>
          <p:spPr bwMode="auto">
            <a:xfrm>
              <a:off x="2243829" y="1590342"/>
              <a:ext cx="71566" cy="7156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5" name="Freeform 205"/>
            <p:cNvSpPr/>
            <p:nvPr/>
          </p:nvSpPr>
          <p:spPr bwMode="auto">
            <a:xfrm>
              <a:off x="2053710" y="1656847"/>
              <a:ext cx="345538" cy="268190"/>
            </a:xfrm>
            <a:custGeom>
              <a:avLst/>
              <a:gdLst>
                <a:gd name="T0" fmla="*/ 383 w 478"/>
                <a:gd name="T1" fmla="*/ 76 h 371"/>
                <a:gd name="T2" fmla="*/ 331 w 478"/>
                <a:gd name="T3" fmla="*/ 35 h 371"/>
                <a:gd name="T4" fmla="*/ 242 w 478"/>
                <a:gd name="T5" fmla="*/ 0 h 371"/>
                <a:gd name="T6" fmla="*/ 133 w 478"/>
                <a:gd name="T7" fmla="*/ 0 h 371"/>
                <a:gd name="T8" fmla="*/ 78 w 478"/>
                <a:gd name="T9" fmla="*/ 118 h 371"/>
                <a:gd name="T10" fmla="*/ 64 w 478"/>
                <a:gd name="T11" fmla="*/ 114 h 371"/>
                <a:gd name="T12" fmla="*/ 59 w 478"/>
                <a:gd name="T13" fmla="*/ 128 h 371"/>
                <a:gd name="T14" fmla="*/ 57 w 478"/>
                <a:gd name="T15" fmla="*/ 132 h 371"/>
                <a:gd name="T16" fmla="*/ 55 w 478"/>
                <a:gd name="T17" fmla="*/ 137 h 371"/>
                <a:gd name="T18" fmla="*/ 38 w 478"/>
                <a:gd name="T19" fmla="*/ 130 h 371"/>
                <a:gd name="T20" fmla="*/ 0 w 478"/>
                <a:gd name="T21" fmla="*/ 220 h 371"/>
                <a:gd name="T22" fmla="*/ 90 w 478"/>
                <a:gd name="T23" fmla="*/ 258 h 371"/>
                <a:gd name="T24" fmla="*/ 97 w 478"/>
                <a:gd name="T25" fmla="*/ 260 h 371"/>
                <a:gd name="T26" fmla="*/ 97 w 478"/>
                <a:gd name="T27" fmla="*/ 258 h 371"/>
                <a:gd name="T28" fmla="*/ 135 w 478"/>
                <a:gd name="T29" fmla="*/ 170 h 371"/>
                <a:gd name="T30" fmla="*/ 119 w 478"/>
                <a:gd name="T31" fmla="*/ 163 h 371"/>
                <a:gd name="T32" fmla="*/ 121 w 478"/>
                <a:gd name="T33" fmla="*/ 159 h 371"/>
                <a:gd name="T34" fmla="*/ 123 w 478"/>
                <a:gd name="T35" fmla="*/ 154 h 371"/>
                <a:gd name="T36" fmla="*/ 128 w 478"/>
                <a:gd name="T37" fmla="*/ 140 h 371"/>
                <a:gd name="T38" fmla="*/ 114 w 478"/>
                <a:gd name="T39" fmla="*/ 135 h 371"/>
                <a:gd name="T40" fmla="*/ 156 w 478"/>
                <a:gd name="T41" fmla="*/ 38 h 371"/>
                <a:gd name="T42" fmla="*/ 227 w 478"/>
                <a:gd name="T43" fmla="*/ 38 h 371"/>
                <a:gd name="T44" fmla="*/ 178 w 478"/>
                <a:gd name="T45" fmla="*/ 175 h 371"/>
                <a:gd name="T46" fmla="*/ 166 w 478"/>
                <a:gd name="T47" fmla="*/ 251 h 371"/>
                <a:gd name="T48" fmla="*/ 145 w 478"/>
                <a:gd name="T49" fmla="*/ 253 h 371"/>
                <a:gd name="T50" fmla="*/ 135 w 478"/>
                <a:gd name="T51" fmla="*/ 277 h 371"/>
                <a:gd name="T52" fmla="*/ 130 w 478"/>
                <a:gd name="T53" fmla="*/ 286 h 371"/>
                <a:gd name="T54" fmla="*/ 121 w 478"/>
                <a:gd name="T55" fmla="*/ 282 h 371"/>
                <a:gd name="T56" fmla="*/ 64 w 478"/>
                <a:gd name="T57" fmla="*/ 260 h 371"/>
                <a:gd name="T58" fmla="*/ 57 w 478"/>
                <a:gd name="T59" fmla="*/ 260 h 371"/>
                <a:gd name="T60" fmla="*/ 59 w 478"/>
                <a:gd name="T61" fmla="*/ 310 h 371"/>
                <a:gd name="T62" fmla="*/ 208 w 478"/>
                <a:gd name="T63" fmla="*/ 298 h 371"/>
                <a:gd name="T64" fmla="*/ 225 w 478"/>
                <a:gd name="T65" fmla="*/ 208 h 371"/>
                <a:gd name="T66" fmla="*/ 227 w 478"/>
                <a:gd name="T67" fmla="*/ 211 h 371"/>
                <a:gd name="T68" fmla="*/ 286 w 478"/>
                <a:gd name="T69" fmla="*/ 253 h 371"/>
                <a:gd name="T70" fmla="*/ 291 w 478"/>
                <a:gd name="T71" fmla="*/ 371 h 371"/>
                <a:gd name="T72" fmla="*/ 341 w 478"/>
                <a:gd name="T73" fmla="*/ 369 h 371"/>
                <a:gd name="T74" fmla="*/ 334 w 478"/>
                <a:gd name="T75" fmla="*/ 227 h 371"/>
                <a:gd name="T76" fmla="*/ 263 w 478"/>
                <a:gd name="T77" fmla="*/ 175 h 371"/>
                <a:gd name="T78" fmla="*/ 315 w 478"/>
                <a:gd name="T79" fmla="*/ 69 h 371"/>
                <a:gd name="T80" fmla="*/ 383 w 478"/>
                <a:gd name="T81" fmla="*/ 123 h 371"/>
                <a:gd name="T82" fmla="*/ 478 w 478"/>
                <a:gd name="T83" fmla="*/ 43 h 371"/>
                <a:gd name="T84" fmla="*/ 454 w 478"/>
                <a:gd name="T85" fmla="*/ 14 h 371"/>
                <a:gd name="T86" fmla="*/ 383 w 478"/>
                <a:gd name="T87" fmla="*/ 76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8" h="371">
                  <a:moveTo>
                    <a:pt x="383" y="76"/>
                  </a:moveTo>
                  <a:lnTo>
                    <a:pt x="331" y="35"/>
                  </a:lnTo>
                  <a:lnTo>
                    <a:pt x="242" y="0"/>
                  </a:lnTo>
                  <a:lnTo>
                    <a:pt x="133" y="0"/>
                  </a:lnTo>
                  <a:lnTo>
                    <a:pt x="78" y="118"/>
                  </a:lnTo>
                  <a:lnTo>
                    <a:pt x="64" y="114"/>
                  </a:lnTo>
                  <a:lnTo>
                    <a:pt x="59" y="128"/>
                  </a:lnTo>
                  <a:lnTo>
                    <a:pt x="57" y="132"/>
                  </a:lnTo>
                  <a:lnTo>
                    <a:pt x="55" y="137"/>
                  </a:lnTo>
                  <a:lnTo>
                    <a:pt x="38" y="130"/>
                  </a:lnTo>
                  <a:lnTo>
                    <a:pt x="0" y="220"/>
                  </a:lnTo>
                  <a:lnTo>
                    <a:pt x="90" y="258"/>
                  </a:lnTo>
                  <a:lnTo>
                    <a:pt x="97" y="260"/>
                  </a:lnTo>
                  <a:lnTo>
                    <a:pt x="97" y="258"/>
                  </a:lnTo>
                  <a:lnTo>
                    <a:pt x="135" y="170"/>
                  </a:lnTo>
                  <a:lnTo>
                    <a:pt x="119" y="163"/>
                  </a:lnTo>
                  <a:lnTo>
                    <a:pt x="121" y="159"/>
                  </a:lnTo>
                  <a:lnTo>
                    <a:pt x="123" y="154"/>
                  </a:lnTo>
                  <a:lnTo>
                    <a:pt x="128" y="140"/>
                  </a:lnTo>
                  <a:lnTo>
                    <a:pt x="114" y="135"/>
                  </a:lnTo>
                  <a:lnTo>
                    <a:pt x="156" y="38"/>
                  </a:lnTo>
                  <a:lnTo>
                    <a:pt x="227" y="38"/>
                  </a:lnTo>
                  <a:lnTo>
                    <a:pt x="178" y="175"/>
                  </a:lnTo>
                  <a:lnTo>
                    <a:pt x="166" y="251"/>
                  </a:lnTo>
                  <a:lnTo>
                    <a:pt x="145" y="253"/>
                  </a:lnTo>
                  <a:lnTo>
                    <a:pt x="135" y="277"/>
                  </a:lnTo>
                  <a:lnTo>
                    <a:pt x="130" y="286"/>
                  </a:lnTo>
                  <a:lnTo>
                    <a:pt x="121" y="282"/>
                  </a:lnTo>
                  <a:lnTo>
                    <a:pt x="64" y="260"/>
                  </a:lnTo>
                  <a:lnTo>
                    <a:pt x="57" y="260"/>
                  </a:lnTo>
                  <a:lnTo>
                    <a:pt x="59" y="310"/>
                  </a:lnTo>
                  <a:lnTo>
                    <a:pt x="208" y="298"/>
                  </a:lnTo>
                  <a:lnTo>
                    <a:pt x="225" y="208"/>
                  </a:lnTo>
                  <a:lnTo>
                    <a:pt x="227" y="211"/>
                  </a:lnTo>
                  <a:lnTo>
                    <a:pt x="286" y="253"/>
                  </a:lnTo>
                  <a:lnTo>
                    <a:pt x="291" y="371"/>
                  </a:lnTo>
                  <a:lnTo>
                    <a:pt x="341" y="369"/>
                  </a:lnTo>
                  <a:lnTo>
                    <a:pt x="334" y="227"/>
                  </a:lnTo>
                  <a:lnTo>
                    <a:pt x="263" y="175"/>
                  </a:lnTo>
                  <a:lnTo>
                    <a:pt x="315" y="69"/>
                  </a:lnTo>
                  <a:lnTo>
                    <a:pt x="383" y="123"/>
                  </a:lnTo>
                  <a:lnTo>
                    <a:pt x="478" y="43"/>
                  </a:lnTo>
                  <a:lnTo>
                    <a:pt x="454" y="14"/>
                  </a:lnTo>
                  <a:lnTo>
                    <a:pt x="383" y="7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nvGrpSpPr>
          <p:cNvPr id="111" name="Group 110"/>
          <p:cNvGrpSpPr>
            <a:grpSpLocks noChangeAspect="1"/>
          </p:cNvGrpSpPr>
          <p:nvPr/>
        </p:nvGrpSpPr>
        <p:grpSpPr>
          <a:xfrm rot="183110">
            <a:off x="9977993" y="3482956"/>
            <a:ext cx="286840" cy="241153"/>
            <a:chOff x="1625041" y="421441"/>
            <a:chExt cx="358550" cy="301441"/>
          </a:xfrm>
          <a:solidFill>
            <a:schemeClr val="bg1">
              <a:lumMod val="95000"/>
            </a:schemeClr>
          </a:solidFill>
        </p:grpSpPr>
        <p:sp>
          <p:nvSpPr>
            <p:cNvPr id="107" name="Oval 136"/>
            <p:cNvSpPr>
              <a:spLocks noChangeArrowheads="1"/>
            </p:cNvSpPr>
            <p:nvPr/>
          </p:nvSpPr>
          <p:spPr bwMode="auto">
            <a:xfrm>
              <a:off x="1850581" y="421441"/>
              <a:ext cx="59999" cy="600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8" name="Freeform 137"/>
            <p:cNvSpPr>
              <a:spLocks noEditPoints="1"/>
            </p:cNvSpPr>
            <p:nvPr/>
          </p:nvSpPr>
          <p:spPr bwMode="auto">
            <a:xfrm>
              <a:off x="1625041" y="594209"/>
              <a:ext cx="127950" cy="128673"/>
            </a:xfrm>
            <a:custGeom>
              <a:avLst/>
              <a:gdLst>
                <a:gd name="T0" fmla="*/ 38 w 75"/>
                <a:gd name="T1" fmla="*/ 75 h 75"/>
                <a:gd name="T2" fmla="*/ 75 w 75"/>
                <a:gd name="T3" fmla="*/ 38 h 75"/>
                <a:gd name="T4" fmla="*/ 38 w 75"/>
                <a:gd name="T5" fmla="*/ 0 h 75"/>
                <a:gd name="T6" fmla="*/ 38 w 75"/>
                <a:gd name="T7" fmla="*/ 17 h 75"/>
                <a:gd name="T8" fmla="*/ 58 w 75"/>
                <a:gd name="T9" fmla="*/ 38 h 75"/>
                <a:gd name="T10" fmla="*/ 38 w 75"/>
                <a:gd name="T11" fmla="*/ 58 h 75"/>
                <a:gd name="T12" fmla="*/ 38 w 75"/>
                <a:gd name="T13" fmla="*/ 75 h 75"/>
                <a:gd name="T14" fmla="*/ 38 w 75"/>
                <a:gd name="T15" fmla="*/ 0 h 75"/>
                <a:gd name="T16" fmla="*/ 0 w 75"/>
                <a:gd name="T17" fmla="*/ 38 h 75"/>
                <a:gd name="T18" fmla="*/ 38 w 75"/>
                <a:gd name="T19" fmla="*/ 75 h 75"/>
                <a:gd name="T20" fmla="*/ 38 w 75"/>
                <a:gd name="T21" fmla="*/ 75 h 75"/>
                <a:gd name="T22" fmla="*/ 38 w 75"/>
                <a:gd name="T23" fmla="*/ 58 h 75"/>
                <a:gd name="T24" fmla="*/ 38 w 75"/>
                <a:gd name="T25" fmla="*/ 58 h 75"/>
                <a:gd name="T26" fmla="*/ 38 w 75"/>
                <a:gd name="T27" fmla="*/ 58 h 75"/>
                <a:gd name="T28" fmla="*/ 17 w 75"/>
                <a:gd name="T29" fmla="*/ 38 h 75"/>
                <a:gd name="T30" fmla="*/ 38 w 75"/>
                <a:gd name="T31" fmla="*/ 17 h 75"/>
                <a:gd name="T32" fmla="*/ 38 w 75"/>
                <a:gd name="T33" fmla="*/ 17 h 75"/>
                <a:gd name="T34" fmla="*/ 38 w 75"/>
                <a:gd name="T35"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75">
                  <a:moveTo>
                    <a:pt x="38" y="75"/>
                  </a:moveTo>
                  <a:cubicBezTo>
                    <a:pt x="58" y="75"/>
                    <a:pt x="75" y="58"/>
                    <a:pt x="75" y="38"/>
                  </a:cubicBezTo>
                  <a:cubicBezTo>
                    <a:pt x="75" y="17"/>
                    <a:pt x="58" y="0"/>
                    <a:pt x="38" y="0"/>
                  </a:cubicBezTo>
                  <a:cubicBezTo>
                    <a:pt x="38" y="17"/>
                    <a:pt x="38" y="17"/>
                    <a:pt x="38" y="17"/>
                  </a:cubicBezTo>
                  <a:cubicBezTo>
                    <a:pt x="49" y="17"/>
                    <a:pt x="58" y="26"/>
                    <a:pt x="58" y="38"/>
                  </a:cubicBezTo>
                  <a:cubicBezTo>
                    <a:pt x="58" y="49"/>
                    <a:pt x="49" y="58"/>
                    <a:pt x="38" y="58"/>
                  </a:cubicBezTo>
                  <a:lnTo>
                    <a:pt x="38" y="75"/>
                  </a:lnTo>
                  <a:close/>
                  <a:moveTo>
                    <a:pt x="38" y="0"/>
                  </a:moveTo>
                  <a:cubicBezTo>
                    <a:pt x="17" y="0"/>
                    <a:pt x="0" y="17"/>
                    <a:pt x="0" y="38"/>
                  </a:cubicBezTo>
                  <a:cubicBezTo>
                    <a:pt x="0" y="58"/>
                    <a:pt x="17" y="75"/>
                    <a:pt x="38" y="75"/>
                  </a:cubicBezTo>
                  <a:cubicBezTo>
                    <a:pt x="38" y="75"/>
                    <a:pt x="38" y="75"/>
                    <a:pt x="38" y="75"/>
                  </a:cubicBezTo>
                  <a:cubicBezTo>
                    <a:pt x="38" y="58"/>
                    <a:pt x="38" y="58"/>
                    <a:pt x="38" y="58"/>
                  </a:cubicBezTo>
                  <a:cubicBezTo>
                    <a:pt x="38" y="58"/>
                    <a:pt x="38" y="58"/>
                    <a:pt x="38" y="58"/>
                  </a:cubicBezTo>
                  <a:cubicBezTo>
                    <a:pt x="38" y="58"/>
                    <a:pt x="38" y="58"/>
                    <a:pt x="38" y="58"/>
                  </a:cubicBezTo>
                  <a:cubicBezTo>
                    <a:pt x="26" y="58"/>
                    <a:pt x="17" y="49"/>
                    <a:pt x="17" y="38"/>
                  </a:cubicBezTo>
                  <a:cubicBezTo>
                    <a:pt x="17" y="26"/>
                    <a:pt x="26" y="17"/>
                    <a:pt x="38" y="17"/>
                  </a:cubicBezTo>
                  <a:cubicBezTo>
                    <a:pt x="38" y="17"/>
                    <a:pt x="38" y="17"/>
                    <a:pt x="38" y="17"/>
                  </a:cubicBezTo>
                  <a:cubicBezTo>
                    <a:pt x="38" y="0"/>
                    <a:pt x="38" y="0"/>
                    <a:pt x="3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9" name="Freeform 139"/>
            <p:cNvSpPr>
              <a:spLocks noEditPoints="1"/>
            </p:cNvSpPr>
            <p:nvPr/>
          </p:nvSpPr>
          <p:spPr bwMode="auto">
            <a:xfrm>
              <a:off x="1855641" y="594209"/>
              <a:ext cx="127950" cy="128673"/>
            </a:xfrm>
            <a:custGeom>
              <a:avLst/>
              <a:gdLst>
                <a:gd name="T0" fmla="*/ 38 w 75"/>
                <a:gd name="T1" fmla="*/ 0 h 75"/>
                <a:gd name="T2" fmla="*/ 38 w 75"/>
                <a:gd name="T3" fmla="*/ 0 h 75"/>
                <a:gd name="T4" fmla="*/ 38 w 75"/>
                <a:gd name="T5" fmla="*/ 17 h 75"/>
                <a:gd name="T6" fmla="*/ 38 w 75"/>
                <a:gd name="T7" fmla="*/ 17 h 75"/>
                <a:gd name="T8" fmla="*/ 58 w 75"/>
                <a:gd name="T9" fmla="*/ 38 h 75"/>
                <a:gd name="T10" fmla="*/ 38 w 75"/>
                <a:gd name="T11" fmla="*/ 58 h 75"/>
                <a:gd name="T12" fmla="*/ 38 w 75"/>
                <a:gd name="T13" fmla="*/ 58 h 75"/>
                <a:gd name="T14" fmla="*/ 38 w 75"/>
                <a:gd name="T15" fmla="*/ 58 h 75"/>
                <a:gd name="T16" fmla="*/ 38 w 75"/>
                <a:gd name="T17" fmla="*/ 75 h 75"/>
                <a:gd name="T18" fmla="*/ 38 w 75"/>
                <a:gd name="T19" fmla="*/ 75 h 75"/>
                <a:gd name="T20" fmla="*/ 75 w 75"/>
                <a:gd name="T21" fmla="*/ 38 h 75"/>
                <a:gd name="T22" fmla="*/ 38 w 75"/>
                <a:gd name="T23" fmla="*/ 0 h 75"/>
                <a:gd name="T24" fmla="*/ 38 w 75"/>
                <a:gd name="T25" fmla="*/ 0 h 75"/>
                <a:gd name="T26" fmla="*/ 0 w 75"/>
                <a:gd name="T27" fmla="*/ 38 h 75"/>
                <a:gd name="T28" fmla="*/ 38 w 75"/>
                <a:gd name="T29" fmla="*/ 75 h 75"/>
                <a:gd name="T30" fmla="*/ 38 w 75"/>
                <a:gd name="T31" fmla="*/ 58 h 75"/>
                <a:gd name="T32" fmla="*/ 17 w 75"/>
                <a:gd name="T33" fmla="*/ 38 h 75"/>
                <a:gd name="T34" fmla="*/ 38 w 75"/>
                <a:gd name="T35" fmla="*/ 17 h 75"/>
                <a:gd name="T36" fmla="*/ 38 w 75"/>
                <a:gd name="T3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75">
                  <a:moveTo>
                    <a:pt x="38" y="0"/>
                  </a:moveTo>
                  <a:cubicBezTo>
                    <a:pt x="38" y="0"/>
                    <a:pt x="38" y="0"/>
                    <a:pt x="38" y="0"/>
                  </a:cubicBezTo>
                  <a:cubicBezTo>
                    <a:pt x="38" y="17"/>
                    <a:pt x="38" y="17"/>
                    <a:pt x="38" y="17"/>
                  </a:cubicBezTo>
                  <a:cubicBezTo>
                    <a:pt x="38" y="17"/>
                    <a:pt x="38" y="17"/>
                    <a:pt x="38" y="17"/>
                  </a:cubicBezTo>
                  <a:cubicBezTo>
                    <a:pt x="49" y="17"/>
                    <a:pt x="58" y="26"/>
                    <a:pt x="58" y="38"/>
                  </a:cubicBezTo>
                  <a:cubicBezTo>
                    <a:pt x="58" y="49"/>
                    <a:pt x="49" y="58"/>
                    <a:pt x="38" y="58"/>
                  </a:cubicBezTo>
                  <a:cubicBezTo>
                    <a:pt x="38" y="58"/>
                    <a:pt x="38" y="58"/>
                    <a:pt x="38" y="58"/>
                  </a:cubicBezTo>
                  <a:cubicBezTo>
                    <a:pt x="38" y="58"/>
                    <a:pt x="38" y="58"/>
                    <a:pt x="38" y="58"/>
                  </a:cubicBezTo>
                  <a:cubicBezTo>
                    <a:pt x="38" y="75"/>
                    <a:pt x="38" y="75"/>
                    <a:pt x="38" y="75"/>
                  </a:cubicBezTo>
                  <a:cubicBezTo>
                    <a:pt x="38" y="75"/>
                    <a:pt x="38" y="75"/>
                    <a:pt x="38" y="75"/>
                  </a:cubicBezTo>
                  <a:cubicBezTo>
                    <a:pt x="58" y="75"/>
                    <a:pt x="75" y="58"/>
                    <a:pt x="75" y="38"/>
                  </a:cubicBezTo>
                  <a:cubicBezTo>
                    <a:pt x="75" y="17"/>
                    <a:pt x="58" y="0"/>
                    <a:pt x="38" y="0"/>
                  </a:cubicBezTo>
                  <a:close/>
                  <a:moveTo>
                    <a:pt x="38" y="0"/>
                  </a:moveTo>
                  <a:cubicBezTo>
                    <a:pt x="17" y="0"/>
                    <a:pt x="0" y="17"/>
                    <a:pt x="0" y="38"/>
                  </a:cubicBezTo>
                  <a:cubicBezTo>
                    <a:pt x="0" y="58"/>
                    <a:pt x="17" y="75"/>
                    <a:pt x="38" y="75"/>
                  </a:cubicBezTo>
                  <a:cubicBezTo>
                    <a:pt x="38" y="58"/>
                    <a:pt x="38" y="58"/>
                    <a:pt x="38" y="58"/>
                  </a:cubicBezTo>
                  <a:cubicBezTo>
                    <a:pt x="26" y="58"/>
                    <a:pt x="17" y="49"/>
                    <a:pt x="17" y="38"/>
                  </a:cubicBezTo>
                  <a:cubicBezTo>
                    <a:pt x="17" y="26"/>
                    <a:pt x="26" y="17"/>
                    <a:pt x="38" y="17"/>
                  </a:cubicBezTo>
                  <a:lnTo>
                    <a:pt x="3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0" name="Freeform 141"/>
            <p:cNvSpPr/>
            <p:nvPr/>
          </p:nvSpPr>
          <p:spPr bwMode="auto">
            <a:xfrm>
              <a:off x="1730582" y="456139"/>
              <a:ext cx="226262" cy="261684"/>
            </a:xfrm>
            <a:custGeom>
              <a:avLst/>
              <a:gdLst>
                <a:gd name="T0" fmla="*/ 88 w 132"/>
                <a:gd name="T1" fmla="*/ 56 h 153"/>
                <a:gd name="T2" fmla="*/ 92 w 132"/>
                <a:gd name="T3" fmla="*/ 57 h 153"/>
                <a:gd name="T4" fmla="*/ 126 w 132"/>
                <a:gd name="T5" fmla="*/ 42 h 153"/>
                <a:gd name="T6" fmla="*/ 130 w 132"/>
                <a:gd name="T7" fmla="*/ 31 h 153"/>
                <a:gd name="T8" fmla="*/ 119 w 132"/>
                <a:gd name="T9" fmla="*/ 27 h 153"/>
                <a:gd name="T10" fmla="*/ 97 w 132"/>
                <a:gd name="T11" fmla="*/ 38 h 153"/>
                <a:gd name="T12" fmla="*/ 93 w 132"/>
                <a:gd name="T13" fmla="*/ 37 h 153"/>
                <a:gd name="T14" fmla="*/ 56 w 132"/>
                <a:gd name="T15" fmla="*/ 1 h 153"/>
                <a:gd name="T16" fmla="*/ 52 w 132"/>
                <a:gd name="T17" fmla="*/ 1 h 153"/>
                <a:gd name="T18" fmla="*/ 1 w 132"/>
                <a:gd name="T19" fmla="*/ 52 h 153"/>
                <a:gd name="T20" fmla="*/ 1 w 132"/>
                <a:gd name="T21" fmla="*/ 56 h 153"/>
                <a:gd name="T22" fmla="*/ 36 w 132"/>
                <a:gd name="T23" fmla="*/ 86 h 153"/>
                <a:gd name="T24" fmla="*/ 37 w 132"/>
                <a:gd name="T25" fmla="*/ 90 h 153"/>
                <a:gd name="T26" fmla="*/ 19 w 132"/>
                <a:gd name="T27" fmla="*/ 128 h 153"/>
                <a:gd name="T28" fmla="*/ 20 w 132"/>
                <a:gd name="T29" fmla="*/ 133 h 153"/>
                <a:gd name="T30" fmla="*/ 31 w 132"/>
                <a:gd name="T31" fmla="*/ 149 h 153"/>
                <a:gd name="T32" fmla="*/ 40 w 132"/>
                <a:gd name="T33" fmla="*/ 153 h 153"/>
                <a:gd name="T34" fmla="*/ 47 w 132"/>
                <a:gd name="T35" fmla="*/ 151 h 153"/>
                <a:gd name="T36" fmla="*/ 49 w 132"/>
                <a:gd name="T37" fmla="*/ 136 h 153"/>
                <a:gd name="T38" fmla="*/ 45 w 132"/>
                <a:gd name="T39" fmla="*/ 130 h 153"/>
                <a:gd name="T40" fmla="*/ 45 w 132"/>
                <a:gd name="T41" fmla="*/ 126 h 153"/>
                <a:gd name="T42" fmla="*/ 62 w 132"/>
                <a:gd name="T43" fmla="*/ 84 h 153"/>
                <a:gd name="T44" fmla="*/ 61 w 132"/>
                <a:gd name="T45" fmla="*/ 80 h 153"/>
                <a:gd name="T46" fmla="*/ 42 w 132"/>
                <a:gd name="T47" fmla="*/ 61 h 153"/>
                <a:gd name="T48" fmla="*/ 42 w 132"/>
                <a:gd name="T49" fmla="*/ 58 h 153"/>
                <a:gd name="T50" fmla="*/ 64 w 132"/>
                <a:gd name="T51" fmla="*/ 36 h 153"/>
                <a:gd name="T52" fmla="*/ 68 w 132"/>
                <a:gd name="T53" fmla="*/ 36 h 153"/>
                <a:gd name="T54" fmla="*/ 88 w 132"/>
                <a:gd name="T55" fmla="*/ 5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2" h="153">
                  <a:moveTo>
                    <a:pt x="88" y="56"/>
                  </a:moveTo>
                  <a:cubicBezTo>
                    <a:pt x="89" y="57"/>
                    <a:pt x="91" y="57"/>
                    <a:pt x="92" y="57"/>
                  </a:cubicBezTo>
                  <a:cubicBezTo>
                    <a:pt x="126" y="42"/>
                    <a:pt x="126" y="42"/>
                    <a:pt x="126" y="42"/>
                  </a:cubicBezTo>
                  <a:cubicBezTo>
                    <a:pt x="130" y="40"/>
                    <a:pt x="132" y="35"/>
                    <a:pt x="130" y="31"/>
                  </a:cubicBezTo>
                  <a:cubicBezTo>
                    <a:pt x="128" y="27"/>
                    <a:pt x="123" y="25"/>
                    <a:pt x="119" y="27"/>
                  </a:cubicBezTo>
                  <a:cubicBezTo>
                    <a:pt x="97" y="38"/>
                    <a:pt x="97" y="38"/>
                    <a:pt x="97" y="38"/>
                  </a:cubicBezTo>
                  <a:cubicBezTo>
                    <a:pt x="95" y="39"/>
                    <a:pt x="94" y="38"/>
                    <a:pt x="93" y="37"/>
                  </a:cubicBezTo>
                  <a:cubicBezTo>
                    <a:pt x="56" y="1"/>
                    <a:pt x="56" y="1"/>
                    <a:pt x="56" y="1"/>
                  </a:cubicBezTo>
                  <a:cubicBezTo>
                    <a:pt x="55" y="0"/>
                    <a:pt x="53" y="0"/>
                    <a:pt x="52" y="1"/>
                  </a:cubicBezTo>
                  <a:cubicBezTo>
                    <a:pt x="1" y="52"/>
                    <a:pt x="1" y="52"/>
                    <a:pt x="1" y="52"/>
                  </a:cubicBezTo>
                  <a:cubicBezTo>
                    <a:pt x="0" y="53"/>
                    <a:pt x="0" y="55"/>
                    <a:pt x="1" y="56"/>
                  </a:cubicBezTo>
                  <a:cubicBezTo>
                    <a:pt x="8" y="61"/>
                    <a:pt x="29" y="79"/>
                    <a:pt x="36" y="86"/>
                  </a:cubicBezTo>
                  <a:cubicBezTo>
                    <a:pt x="37" y="86"/>
                    <a:pt x="37" y="88"/>
                    <a:pt x="37" y="90"/>
                  </a:cubicBezTo>
                  <a:cubicBezTo>
                    <a:pt x="19" y="128"/>
                    <a:pt x="19" y="128"/>
                    <a:pt x="19" y="128"/>
                  </a:cubicBezTo>
                  <a:cubicBezTo>
                    <a:pt x="19" y="130"/>
                    <a:pt x="19" y="131"/>
                    <a:pt x="20" y="133"/>
                  </a:cubicBezTo>
                  <a:cubicBezTo>
                    <a:pt x="31" y="149"/>
                    <a:pt x="31" y="149"/>
                    <a:pt x="31" y="149"/>
                  </a:cubicBezTo>
                  <a:cubicBezTo>
                    <a:pt x="33" y="151"/>
                    <a:pt x="36" y="153"/>
                    <a:pt x="40" y="153"/>
                  </a:cubicBezTo>
                  <a:cubicBezTo>
                    <a:pt x="42" y="153"/>
                    <a:pt x="45" y="153"/>
                    <a:pt x="47" y="151"/>
                  </a:cubicBezTo>
                  <a:cubicBezTo>
                    <a:pt x="52" y="147"/>
                    <a:pt x="53" y="141"/>
                    <a:pt x="49" y="136"/>
                  </a:cubicBezTo>
                  <a:cubicBezTo>
                    <a:pt x="45" y="130"/>
                    <a:pt x="45" y="130"/>
                    <a:pt x="45" y="130"/>
                  </a:cubicBezTo>
                  <a:cubicBezTo>
                    <a:pt x="44" y="129"/>
                    <a:pt x="44" y="127"/>
                    <a:pt x="45" y="126"/>
                  </a:cubicBezTo>
                  <a:cubicBezTo>
                    <a:pt x="62" y="84"/>
                    <a:pt x="62" y="84"/>
                    <a:pt x="62" y="84"/>
                  </a:cubicBezTo>
                  <a:cubicBezTo>
                    <a:pt x="63" y="83"/>
                    <a:pt x="62" y="81"/>
                    <a:pt x="61" y="80"/>
                  </a:cubicBezTo>
                  <a:cubicBezTo>
                    <a:pt x="57" y="76"/>
                    <a:pt x="47" y="66"/>
                    <a:pt x="42" y="61"/>
                  </a:cubicBezTo>
                  <a:cubicBezTo>
                    <a:pt x="41" y="60"/>
                    <a:pt x="41" y="59"/>
                    <a:pt x="42" y="58"/>
                  </a:cubicBezTo>
                  <a:cubicBezTo>
                    <a:pt x="64" y="36"/>
                    <a:pt x="64" y="36"/>
                    <a:pt x="64" y="36"/>
                  </a:cubicBezTo>
                  <a:cubicBezTo>
                    <a:pt x="65" y="35"/>
                    <a:pt x="67" y="35"/>
                    <a:pt x="68" y="36"/>
                  </a:cubicBezTo>
                  <a:lnTo>
                    <a:pt x="88" y="5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pic>
        <p:nvPicPr>
          <p:cNvPr id="112" name="Picture 111"/>
          <p:cNvPicPr>
            <a:picLocks noChangeAspect="1"/>
          </p:cNvPicPr>
          <p:nvPr/>
        </p:nvPicPr>
        <p:blipFill>
          <a:blip r:embed="rId3" cstate="print">
            <a:extLst>
              <a:ext uri="{BEBA8EAE-BF5A-486C-A8C5-ECC9F3942E4B}">
                <a14:imgProps xmlns:a14="http://schemas.microsoft.com/office/drawing/2010/main">
                  <a14:imgLayer r:embed="rId4">
                    <a14:imgEffect>
                      <a14:brightnessContrast bright="40000" contrast="40000"/>
                    </a14:imgEffect>
                    <a14:imgEffect>
                      <a14:saturation sat="0"/>
                    </a14:imgEffect>
                  </a14:imgLayer>
                </a14:imgProps>
              </a:ext>
              <a:ext uri="{28A0092B-C50C-407E-A947-70E740481C1C}">
                <a14:useLocalDpi xmlns:a14="http://schemas.microsoft.com/office/drawing/2010/main" val="0"/>
              </a:ext>
            </a:extLst>
          </a:blip>
          <a:stretch>
            <a:fillRect/>
          </a:stretch>
        </p:blipFill>
        <p:spPr>
          <a:xfrm>
            <a:off x="10278197" y="4072074"/>
            <a:ext cx="276096" cy="345600"/>
          </a:xfrm>
          <a:prstGeom prst="rect">
            <a:avLst/>
          </a:prstGeom>
          <a:noFill/>
        </p:spPr>
      </p:pic>
      <p:pic>
        <p:nvPicPr>
          <p:cNvPr id="113" name="Picture 15"/>
          <p:cNvPicPr>
            <a:picLocks noChangeAspect="1" noChangeArrowheads="1"/>
          </p:cNvPicPr>
          <p:nvPr/>
        </p:nvPicPr>
        <p:blipFill>
          <a:blip r:embed="rId5" cstate="print">
            <a:alphaModFix amt="50000"/>
            <a:lum bright="70000" contrast="-70000"/>
            <a:extLst>
              <a:ext uri="{BEBA8EAE-BF5A-486C-A8C5-ECC9F3942E4B}">
                <a14:imgProps xmlns:a14="http://schemas.microsoft.com/office/drawing/2010/main">
                  <a14:imgLayer r:embed="rId6">
                    <a14:imgEffect>
                      <a14:colorTemperature colorTemp="4700"/>
                    </a14:imgEffect>
                    <a14:imgEffect>
                      <a14:saturation sat="0"/>
                    </a14:imgEffect>
                  </a14:imgLayer>
                </a14:imgProps>
              </a:ext>
              <a:ext uri="{28A0092B-C50C-407E-A947-70E740481C1C}">
                <a14:useLocalDpi xmlns:a14="http://schemas.microsoft.com/office/drawing/2010/main" val="0"/>
              </a:ext>
            </a:extLst>
          </a:blip>
          <a:srcRect/>
          <a:stretch>
            <a:fillRect/>
          </a:stretch>
        </p:blipFill>
        <p:spPr bwMode="auto">
          <a:xfrm>
            <a:off x="10619456" y="5472688"/>
            <a:ext cx="120384" cy="316800"/>
          </a:xfrm>
          <a:prstGeom prst="rect">
            <a:avLst/>
          </a:prstGeom>
          <a:noFill/>
          <a:ln>
            <a:noFill/>
          </a:ln>
        </p:spPr>
      </p:pic>
      <p:grpSp>
        <p:nvGrpSpPr>
          <p:cNvPr id="66" name="Group 65"/>
          <p:cNvGrpSpPr/>
          <p:nvPr/>
        </p:nvGrpSpPr>
        <p:grpSpPr>
          <a:xfrm>
            <a:off x="11438810" y="175818"/>
            <a:ext cx="542322" cy="662567"/>
            <a:chOff x="11438810" y="175818"/>
            <a:chExt cx="542322" cy="662567"/>
          </a:xfrm>
        </p:grpSpPr>
        <p:sp>
          <p:nvSpPr>
            <p:cNvPr id="67" name="Oval 66"/>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Oval 6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Oval 6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Oval 6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TextBox 70"/>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30</a:t>
              </a:r>
            </a:p>
          </p:txBody>
        </p:sp>
      </p:grpSp>
      <p:sp>
        <p:nvSpPr>
          <p:cNvPr id="72"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Movement Infographic</a:t>
            </a:r>
            <a:endParaRPr lang="en-US" sz="3600" dirty="0">
              <a:solidFill>
                <a:schemeClr val="bg2">
                  <a:lumMod val="50000"/>
                </a:schemeClr>
              </a:solidFill>
            </a:endParaRPr>
          </a:p>
        </p:txBody>
      </p:sp>
      <p:sp>
        <p:nvSpPr>
          <p:cNvPr id="76"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77" name="Group 76"/>
          <p:cNvGrpSpPr/>
          <p:nvPr/>
        </p:nvGrpSpPr>
        <p:grpSpPr>
          <a:xfrm>
            <a:off x="5556768" y="844754"/>
            <a:ext cx="1440000" cy="58058"/>
            <a:chOff x="4616262" y="2307771"/>
            <a:chExt cx="2349876" cy="58058"/>
          </a:xfrm>
        </p:grpSpPr>
        <p:sp>
          <p:nvSpPr>
            <p:cNvPr id="78" name="Rectangle 77"/>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Rectangle 78"/>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0" name="Title 13"/>
          <p:cNvSpPr txBox="1"/>
          <p:nvPr/>
        </p:nvSpPr>
        <p:spPr>
          <a:xfrm>
            <a:off x="8006165" y="3321378"/>
            <a:ext cx="1467555" cy="79297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a:solidFill>
                  <a:schemeClr val="bg1">
                    <a:lumMod val="85000"/>
                  </a:schemeClr>
                </a:solidFill>
                <a:latin typeface="+mn-lt"/>
                <a:ea typeface="Roboto" panose="02000000000000000000" pitchFamily="2" charset="0"/>
              </a:rPr>
              <a:t>Very Fast</a:t>
            </a:r>
          </a:p>
          <a:p>
            <a:pPr algn="r"/>
            <a:r>
              <a:rPr lang="id-ID" sz="1000" dirty="0">
                <a:solidFill>
                  <a:schemeClr val="bg1">
                    <a:lumMod val="85000"/>
                  </a:schemeClr>
                </a:solidFill>
                <a:latin typeface="+mn-lt"/>
                <a:ea typeface="Roboto" panose="02000000000000000000" pitchFamily="2" charset="0"/>
              </a:rPr>
              <a:t>Lorem ipsum dolor sit amet consectetur.</a:t>
            </a:r>
            <a:endParaRPr lang="en-US" sz="1000" dirty="0">
              <a:solidFill>
                <a:schemeClr val="bg1">
                  <a:lumMod val="85000"/>
                </a:schemeClr>
              </a:solidFill>
              <a:latin typeface="+mn-lt"/>
              <a:ea typeface="Roboto" panose="02000000000000000000" pitchFamily="2" charset="0"/>
            </a:endParaRPr>
          </a:p>
        </p:txBody>
      </p:sp>
      <p:sp>
        <p:nvSpPr>
          <p:cNvPr id="81" name="Title 13"/>
          <p:cNvSpPr txBox="1"/>
          <p:nvPr/>
        </p:nvSpPr>
        <p:spPr>
          <a:xfrm>
            <a:off x="6784633" y="3973783"/>
            <a:ext cx="2480561" cy="75201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a:solidFill>
                  <a:schemeClr val="bg1">
                    <a:lumMod val="85000"/>
                  </a:schemeClr>
                </a:solidFill>
                <a:latin typeface="+mn-lt"/>
                <a:ea typeface="Roboto" panose="02000000000000000000" pitchFamily="2" charset="0"/>
              </a:rPr>
              <a:t>Fast</a:t>
            </a:r>
          </a:p>
          <a:p>
            <a:pPr algn="r"/>
            <a:r>
              <a:rPr lang="id-ID" sz="1000" dirty="0">
                <a:solidFill>
                  <a:schemeClr val="bg1">
                    <a:lumMod val="85000"/>
                  </a:schemeClr>
                </a:solidFill>
                <a:latin typeface="+mn-lt"/>
                <a:ea typeface="Roboto" panose="02000000000000000000" pitchFamily="2" charset="0"/>
              </a:rPr>
              <a:t>Lorem ipsum dolor sit amet consectetur</a:t>
            </a:r>
            <a:r>
              <a:rPr lang="id-ID" sz="1000" dirty="0">
                <a:solidFill>
                  <a:schemeClr val="bg1">
                    <a:lumMod val="85000"/>
                  </a:schemeClr>
                </a:solidFill>
                <a:latin typeface="+mn-lt"/>
              </a:rPr>
              <a:t> sagitis purus.</a:t>
            </a:r>
            <a:endParaRPr lang="en-US" sz="1000" dirty="0">
              <a:solidFill>
                <a:schemeClr val="bg1">
                  <a:lumMod val="85000"/>
                </a:schemeClr>
              </a:solidFill>
              <a:latin typeface="+mn-lt"/>
              <a:ea typeface="Roboto" panose="02000000000000000000" pitchFamily="2" charset="0"/>
            </a:endParaRPr>
          </a:p>
        </p:txBody>
      </p:sp>
      <p:sp>
        <p:nvSpPr>
          <p:cNvPr id="82" name="Title 13"/>
          <p:cNvSpPr txBox="1"/>
          <p:nvPr/>
        </p:nvSpPr>
        <p:spPr>
          <a:xfrm>
            <a:off x="6575396" y="4404303"/>
            <a:ext cx="2584523"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a:solidFill>
                  <a:schemeClr val="bg2">
                    <a:lumMod val="50000"/>
                  </a:schemeClr>
                </a:solidFill>
                <a:latin typeface="+mn-lt"/>
                <a:ea typeface="Roboto" panose="02000000000000000000" pitchFamily="2" charset="0"/>
              </a:rPr>
              <a:t>Normal</a:t>
            </a:r>
          </a:p>
          <a:p>
            <a:pPr algn="r"/>
            <a:r>
              <a:rPr lang="id-ID" sz="1000" dirty="0">
                <a:solidFill>
                  <a:schemeClr val="bg2">
                    <a:lumMod val="50000"/>
                  </a:schemeClr>
                </a:solidFill>
                <a:latin typeface="+mn-lt"/>
                <a:ea typeface="Roboto" panose="02000000000000000000" pitchFamily="2" charset="0"/>
              </a:rPr>
              <a:t>Lorem ipsum dolor sit amet consectetur</a:t>
            </a:r>
            <a:r>
              <a:rPr lang="id-ID" sz="1000" dirty="0">
                <a:solidFill>
                  <a:schemeClr val="bg2">
                    <a:lumMod val="50000"/>
                  </a:schemeClr>
                </a:solidFill>
                <a:latin typeface="+mn-lt"/>
              </a:rPr>
              <a:t> sagitis purus </a:t>
            </a:r>
            <a:r>
              <a:rPr lang="id-ID" sz="1000" dirty="0">
                <a:solidFill>
                  <a:schemeClr val="bg2">
                    <a:lumMod val="50000"/>
                  </a:schemeClr>
                </a:solidFill>
                <a:ea typeface="Roboto" panose="02000000000000000000" pitchFamily="2" charset="0"/>
              </a:rPr>
              <a:t>dolor sit amet consectetur</a:t>
            </a:r>
            <a:r>
              <a:rPr lang="id-ID" sz="1000" dirty="0">
                <a:solidFill>
                  <a:schemeClr val="bg2">
                    <a:lumMod val="50000"/>
                  </a:schemeClr>
                </a:solidFill>
              </a:rPr>
              <a:t> sagitis.</a:t>
            </a:r>
            <a:endParaRPr lang="en-US" sz="1000" dirty="0">
              <a:solidFill>
                <a:schemeClr val="bg2">
                  <a:lumMod val="50000"/>
                </a:schemeClr>
              </a:solidFill>
              <a:latin typeface="+mn-lt"/>
              <a:ea typeface="Roboto" panose="02000000000000000000" pitchFamily="2" charset="0"/>
            </a:endParaRPr>
          </a:p>
        </p:txBody>
      </p:sp>
      <p:sp>
        <p:nvSpPr>
          <p:cNvPr id="83" name="Title 13"/>
          <p:cNvSpPr txBox="1"/>
          <p:nvPr/>
        </p:nvSpPr>
        <p:spPr>
          <a:xfrm>
            <a:off x="5628433" y="5061084"/>
            <a:ext cx="3779231"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a:solidFill>
                  <a:schemeClr val="bg1">
                    <a:lumMod val="85000"/>
                  </a:schemeClr>
                </a:solidFill>
                <a:latin typeface="+mn-lt"/>
                <a:ea typeface="Roboto" panose="02000000000000000000" pitchFamily="2" charset="0"/>
              </a:rPr>
              <a:t>Slow</a:t>
            </a:r>
          </a:p>
          <a:p>
            <a:pPr algn="r"/>
            <a:r>
              <a:rPr lang="id-ID" sz="1000" dirty="0">
                <a:solidFill>
                  <a:schemeClr val="bg1">
                    <a:lumMod val="85000"/>
                  </a:schemeClr>
                </a:solidFill>
                <a:latin typeface="+mn-lt"/>
                <a:ea typeface="Roboto" panose="02000000000000000000" pitchFamily="2" charset="0"/>
              </a:rPr>
              <a:t>Lorem ipsum dolor sit amet consectetur</a:t>
            </a:r>
            <a:r>
              <a:rPr lang="id-ID" sz="1000" dirty="0">
                <a:solidFill>
                  <a:schemeClr val="bg1">
                    <a:lumMod val="85000"/>
                  </a:schemeClr>
                </a:solidFill>
                <a:latin typeface="+mn-lt"/>
              </a:rPr>
              <a:t> sagitis purus </a:t>
            </a:r>
            <a:r>
              <a:rPr lang="id-ID" sz="1000" dirty="0">
                <a:solidFill>
                  <a:schemeClr val="bg1">
                    <a:lumMod val="85000"/>
                  </a:schemeClr>
                </a:solidFill>
                <a:ea typeface="Roboto" panose="02000000000000000000" pitchFamily="2" charset="0"/>
              </a:rPr>
              <a:t>dolor sit amet consectetur</a:t>
            </a:r>
            <a:r>
              <a:rPr lang="id-ID" sz="1000" dirty="0">
                <a:solidFill>
                  <a:schemeClr val="bg1">
                    <a:lumMod val="85000"/>
                  </a:schemeClr>
                </a:solidFill>
              </a:rPr>
              <a:t> sagitis.</a:t>
            </a:r>
            <a:endParaRPr lang="en-US" sz="1000" dirty="0">
              <a:solidFill>
                <a:schemeClr val="bg1">
                  <a:lumMod val="85000"/>
                </a:schemeClr>
              </a:solidFill>
              <a:latin typeface="+mn-lt"/>
              <a:ea typeface="Roboto" panose="02000000000000000000" pitchFamily="2" charset="0"/>
            </a:endParaRPr>
          </a:p>
        </p:txBody>
      </p:sp>
      <p:sp>
        <p:nvSpPr>
          <p:cNvPr id="86" name="Content Placeholder 2"/>
          <p:cNvSpPr txBox="1"/>
          <p:nvPr/>
        </p:nvSpPr>
        <p:spPr>
          <a:xfrm>
            <a:off x="728750" y="4114352"/>
            <a:ext cx="3508970" cy="1942650"/>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3200" dirty="0">
                <a:solidFill>
                  <a:schemeClr val="accent1">
                    <a:lumMod val="50000"/>
                  </a:schemeClr>
                </a:solidFill>
                <a:ea typeface="Roboto" panose="02000000000000000000" pitchFamily="2" charset="0"/>
              </a:rPr>
              <a:t>80% to destinations</a:t>
            </a:r>
          </a:p>
          <a:p>
            <a:pPr algn="l"/>
            <a:r>
              <a:rPr lang="id-ID" sz="1400" dirty="0">
                <a:solidFill>
                  <a:schemeClr val="bg2">
                    <a:lumMod val="75000"/>
                  </a:schemeClr>
                </a:solidFill>
                <a:ea typeface="Roboto" panose="02000000000000000000" pitchFamily="2" charset="0"/>
              </a:rPr>
              <a:t>Du</a:t>
            </a:r>
            <a:r>
              <a:rPr lang="en-US" sz="1400" dirty="0" err="1">
                <a:solidFill>
                  <a:schemeClr val="bg2">
                    <a:lumMod val="75000"/>
                  </a:schemeClr>
                </a:solidFill>
                <a:ea typeface="Roboto" panose="02000000000000000000" pitchFamily="2" charset="0"/>
              </a:rPr>
              <a:t>mmy</a:t>
            </a:r>
            <a:r>
              <a:rPr lang="en-US" sz="14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Tree>
  </p:cSld>
  <p:clrMapOvr>
    <a:masterClrMapping/>
  </p:clrMapOvr>
  <mc:AlternateContent xmlns:mc="http://schemas.openxmlformats.org/markup-compatibility/2006" xmlns:p14="http://schemas.microsoft.com/office/powerpoint/2010/main">
    <mc:Choice Requires="p14">
      <p:transition spd="slow" p14:dur="2000">
        <p:blinds dir="vert"/>
        <p:sndAc>
          <p:stSnd>
            <p:snd r:embed="rId2" name="click.wav"/>
          </p:stSnd>
        </p:sndAc>
      </p:transition>
    </mc:Choice>
    <mc:Fallback xmlns="">
      <p:transition spd="slow">
        <p:blinds dir="vert"/>
        <p:sndAc>
          <p:stSnd>
            <p:snd r:embed="rId7"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p:cTn id="7" dur="1000" fill="hold"/>
                                        <p:tgtEl>
                                          <p:spTgt spid="66"/>
                                        </p:tgtEl>
                                        <p:attrNameLst>
                                          <p:attrName>ppt_w</p:attrName>
                                        </p:attrNameLst>
                                      </p:cBhvr>
                                      <p:tavLst>
                                        <p:tav tm="0">
                                          <p:val>
                                            <p:fltVal val="0"/>
                                          </p:val>
                                        </p:tav>
                                        <p:tav tm="100000">
                                          <p:val>
                                            <p:strVal val="#ppt_w"/>
                                          </p:val>
                                        </p:tav>
                                      </p:tavLst>
                                    </p:anim>
                                    <p:anim calcmode="lin" valueType="num">
                                      <p:cBhvr>
                                        <p:cTn id="8" dur="1000" fill="hold"/>
                                        <p:tgtEl>
                                          <p:spTgt spid="66"/>
                                        </p:tgtEl>
                                        <p:attrNameLst>
                                          <p:attrName>ppt_h</p:attrName>
                                        </p:attrNameLst>
                                      </p:cBhvr>
                                      <p:tavLst>
                                        <p:tav tm="0">
                                          <p:val>
                                            <p:fltVal val="0"/>
                                          </p:val>
                                        </p:tav>
                                        <p:tav tm="100000">
                                          <p:val>
                                            <p:strVal val="#ppt_h"/>
                                          </p:val>
                                        </p:tav>
                                      </p:tavLst>
                                    </p:anim>
                                    <p:anim calcmode="lin" valueType="num">
                                      <p:cBhvr>
                                        <p:cTn id="9" dur="1000" fill="hold"/>
                                        <p:tgtEl>
                                          <p:spTgt spid="66"/>
                                        </p:tgtEl>
                                        <p:attrNameLst>
                                          <p:attrName>style.rotation</p:attrName>
                                        </p:attrNameLst>
                                      </p:cBhvr>
                                      <p:tavLst>
                                        <p:tav tm="0">
                                          <p:val>
                                            <p:fltVal val="90"/>
                                          </p:val>
                                        </p:tav>
                                        <p:tav tm="100000">
                                          <p:val>
                                            <p:fltVal val="0"/>
                                          </p:val>
                                        </p:tav>
                                      </p:tavLst>
                                    </p:anim>
                                    <p:animEffect transition="in" filter="fade">
                                      <p:cBhvr>
                                        <p:cTn id="10" dur="1000"/>
                                        <p:tgtEl>
                                          <p:spTgt spid="66"/>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72"/>
                                        </p:tgtEl>
                                        <p:attrNameLst>
                                          <p:attrName>style.visibility</p:attrName>
                                        </p:attrNameLst>
                                      </p:cBhvr>
                                      <p:to>
                                        <p:strVal val="visible"/>
                                      </p:to>
                                    </p:set>
                                    <p:animEffect transition="in" filter="wipe(up)">
                                      <p:cBhvr>
                                        <p:cTn id="13" dur="1000"/>
                                        <p:tgtEl>
                                          <p:spTgt spid="7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77"/>
                                        </p:tgtEl>
                                        <p:attrNameLst>
                                          <p:attrName>style.visibility</p:attrName>
                                        </p:attrNameLst>
                                      </p:cBhvr>
                                      <p:to>
                                        <p:strVal val="visible"/>
                                      </p:to>
                                    </p:set>
                                    <p:animEffect transition="in" filter="barn(inVertical)">
                                      <p:cBhvr>
                                        <p:cTn id="16" dur="1000"/>
                                        <p:tgtEl>
                                          <p:spTgt spid="77"/>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76"/>
                                        </p:tgtEl>
                                        <p:attrNameLst>
                                          <p:attrName>style.visibility</p:attrName>
                                        </p:attrNameLst>
                                      </p:cBhvr>
                                      <p:to>
                                        <p:strVal val="visible"/>
                                      </p:to>
                                    </p:set>
                                    <p:animEffect transition="in" filter="wipe(down)">
                                      <p:cBhvr>
                                        <p:cTn id="19" dur="1000"/>
                                        <p:tgtEl>
                                          <p:spTgt spid="76"/>
                                        </p:tgtEl>
                                      </p:cBhvr>
                                    </p:animEffect>
                                  </p:childTnLst>
                                </p:cTn>
                              </p:par>
                              <p:par>
                                <p:cTn id="20" presetID="2" presetClass="entr" presetSubtype="1" fill="hold" nodeType="withEffect">
                                  <p:stCondLst>
                                    <p:cond delay="2000"/>
                                  </p:stCondLst>
                                  <p:childTnLst>
                                    <p:set>
                                      <p:cBhvr>
                                        <p:cTn id="21" dur="1" fill="hold">
                                          <p:stCondLst>
                                            <p:cond delay="0"/>
                                          </p:stCondLst>
                                        </p:cTn>
                                        <p:tgtEl>
                                          <p:spTgt spid="20"/>
                                        </p:tgtEl>
                                        <p:attrNameLst>
                                          <p:attrName>style.visibility</p:attrName>
                                        </p:attrNameLst>
                                      </p:cBhvr>
                                      <p:to>
                                        <p:strVal val="visible"/>
                                      </p:to>
                                    </p:set>
                                    <p:anim calcmode="lin" valueType="num">
                                      <p:cBhvr additive="base">
                                        <p:cTn id="22" dur="500" fill="hold"/>
                                        <p:tgtEl>
                                          <p:spTgt spid="20"/>
                                        </p:tgtEl>
                                        <p:attrNameLst>
                                          <p:attrName>ppt_x</p:attrName>
                                        </p:attrNameLst>
                                      </p:cBhvr>
                                      <p:tavLst>
                                        <p:tav tm="0">
                                          <p:val>
                                            <p:strVal val="#ppt_x"/>
                                          </p:val>
                                        </p:tav>
                                        <p:tav tm="100000">
                                          <p:val>
                                            <p:strVal val="#ppt_x"/>
                                          </p:val>
                                        </p:tav>
                                      </p:tavLst>
                                    </p:anim>
                                    <p:anim calcmode="lin" valueType="num">
                                      <p:cBhvr additive="base">
                                        <p:cTn id="23" dur="500" fill="hold"/>
                                        <p:tgtEl>
                                          <p:spTgt spid="20"/>
                                        </p:tgtEl>
                                        <p:attrNameLst>
                                          <p:attrName>ppt_y</p:attrName>
                                        </p:attrNameLst>
                                      </p:cBhvr>
                                      <p:tavLst>
                                        <p:tav tm="0">
                                          <p:val>
                                            <p:strVal val="0-#ppt_h/2"/>
                                          </p:val>
                                        </p:tav>
                                        <p:tav tm="100000">
                                          <p:val>
                                            <p:strVal val="#ppt_y"/>
                                          </p:val>
                                        </p:tav>
                                      </p:tavLst>
                                    </p:anim>
                                  </p:childTnLst>
                                </p:cTn>
                              </p:par>
                              <p:par>
                                <p:cTn id="24" presetID="2" presetClass="entr" presetSubtype="4" fill="hold" nodeType="withEffect">
                                  <p:stCondLst>
                                    <p:cond delay="2500"/>
                                  </p:stCondLst>
                                  <p:childTnLst>
                                    <p:set>
                                      <p:cBhvr>
                                        <p:cTn id="25" dur="1" fill="hold">
                                          <p:stCondLst>
                                            <p:cond delay="0"/>
                                          </p:stCondLst>
                                        </p:cTn>
                                        <p:tgtEl>
                                          <p:spTgt spid="113"/>
                                        </p:tgtEl>
                                        <p:attrNameLst>
                                          <p:attrName>style.visibility</p:attrName>
                                        </p:attrNameLst>
                                      </p:cBhvr>
                                      <p:to>
                                        <p:strVal val="visible"/>
                                      </p:to>
                                    </p:set>
                                    <p:anim calcmode="lin" valueType="num">
                                      <p:cBhvr additive="base">
                                        <p:cTn id="26" dur="500" fill="hold"/>
                                        <p:tgtEl>
                                          <p:spTgt spid="113"/>
                                        </p:tgtEl>
                                        <p:attrNameLst>
                                          <p:attrName>ppt_x</p:attrName>
                                        </p:attrNameLst>
                                      </p:cBhvr>
                                      <p:tavLst>
                                        <p:tav tm="0">
                                          <p:val>
                                            <p:strVal val="#ppt_x"/>
                                          </p:val>
                                        </p:tav>
                                        <p:tav tm="100000">
                                          <p:val>
                                            <p:strVal val="#ppt_x"/>
                                          </p:val>
                                        </p:tav>
                                      </p:tavLst>
                                    </p:anim>
                                    <p:anim calcmode="lin" valueType="num">
                                      <p:cBhvr additive="base">
                                        <p:cTn id="27" dur="500" fill="hold"/>
                                        <p:tgtEl>
                                          <p:spTgt spid="113"/>
                                        </p:tgtEl>
                                        <p:attrNameLst>
                                          <p:attrName>ppt_y</p:attrName>
                                        </p:attrNameLst>
                                      </p:cBhvr>
                                      <p:tavLst>
                                        <p:tav tm="0">
                                          <p:val>
                                            <p:strVal val="1+#ppt_h/2"/>
                                          </p:val>
                                        </p:tav>
                                        <p:tav tm="100000">
                                          <p:val>
                                            <p:strVal val="#ppt_y"/>
                                          </p:val>
                                        </p:tav>
                                      </p:tavLst>
                                    </p:anim>
                                  </p:childTnLst>
                                </p:cTn>
                              </p:par>
                              <p:par>
                                <p:cTn id="28" presetID="2" presetClass="entr" presetSubtype="8" fill="hold" grpId="0" nodeType="withEffect">
                                  <p:stCondLst>
                                    <p:cond delay="3000"/>
                                  </p:stCondLst>
                                  <p:childTnLst>
                                    <p:set>
                                      <p:cBhvr>
                                        <p:cTn id="29" dur="1" fill="hold">
                                          <p:stCondLst>
                                            <p:cond delay="0"/>
                                          </p:stCondLst>
                                        </p:cTn>
                                        <p:tgtEl>
                                          <p:spTgt spid="95"/>
                                        </p:tgtEl>
                                        <p:attrNameLst>
                                          <p:attrName>style.visibility</p:attrName>
                                        </p:attrNameLst>
                                      </p:cBhvr>
                                      <p:to>
                                        <p:strVal val="visible"/>
                                      </p:to>
                                    </p:set>
                                    <p:anim calcmode="lin" valueType="num">
                                      <p:cBhvr additive="base">
                                        <p:cTn id="30" dur="500" fill="hold"/>
                                        <p:tgtEl>
                                          <p:spTgt spid="95"/>
                                        </p:tgtEl>
                                        <p:attrNameLst>
                                          <p:attrName>ppt_x</p:attrName>
                                        </p:attrNameLst>
                                      </p:cBhvr>
                                      <p:tavLst>
                                        <p:tav tm="0">
                                          <p:val>
                                            <p:strVal val="0-#ppt_w/2"/>
                                          </p:val>
                                        </p:tav>
                                        <p:tav tm="100000">
                                          <p:val>
                                            <p:strVal val="#ppt_x"/>
                                          </p:val>
                                        </p:tav>
                                      </p:tavLst>
                                    </p:anim>
                                    <p:anim calcmode="lin" valueType="num">
                                      <p:cBhvr additive="base">
                                        <p:cTn id="31" dur="500" fill="hold"/>
                                        <p:tgtEl>
                                          <p:spTgt spid="95"/>
                                        </p:tgtEl>
                                        <p:attrNameLst>
                                          <p:attrName>ppt_y</p:attrName>
                                        </p:attrNameLst>
                                      </p:cBhvr>
                                      <p:tavLst>
                                        <p:tav tm="0">
                                          <p:val>
                                            <p:strVal val="#ppt_y"/>
                                          </p:val>
                                        </p:tav>
                                        <p:tav tm="100000">
                                          <p:val>
                                            <p:strVal val="#ppt_y"/>
                                          </p:val>
                                        </p:tav>
                                      </p:tavLst>
                                    </p:anim>
                                  </p:childTnLst>
                                </p:cTn>
                              </p:par>
                              <p:par>
                                <p:cTn id="32" presetID="2" presetClass="entr" presetSubtype="1" fill="hold" nodeType="withEffect">
                                  <p:stCondLst>
                                    <p:cond delay="3400"/>
                                  </p:stCondLst>
                                  <p:childTnLst>
                                    <p:set>
                                      <p:cBhvr>
                                        <p:cTn id="33" dur="1" fill="hold">
                                          <p:stCondLst>
                                            <p:cond delay="0"/>
                                          </p:stCondLst>
                                        </p:cTn>
                                        <p:tgtEl>
                                          <p:spTgt spid="19"/>
                                        </p:tgtEl>
                                        <p:attrNameLst>
                                          <p:attrName>style.visibility</p:attrName>
                                        </p:attrNameLst>
                                      </p:cBhvr>
                                      <p:to>
                                        <p:strVal val="visible"/>
                                      </p:to>
                                    </p:set>
                                    <p:anim calcmode="lin" valueType="num">
                                      <p:cBhvr additive="base">
                                        <p:cTn id="34" dur="500" fill="hold"/>
                                        <p:tgtEl>
                                          <p:spTgt spid="19"/>
                                        </p:tgtEl>
                                        <p:attrNameLst>
                                          <p:attrName>ppt_x</p:attrName>
                                        </p:attrNameLst>
                                      </p:cBhvr>
                                      <p:tavLst>
                                        <p:tav tm="0">
                                          <p:val>
                                            <p:strVal val="#ppt_x"/>
                                          </p:val>
                                        </p:tav>
                                        <p:tav tm="100000">
                                          <p:val>
                                            <p:strVal val="#ppt_x"/>
                                          </p:val>
                                        </p:tav>
                                      </p:tavLst>
                                    </p:anim>
                                    <p:anim calcmode="lin" valueType="num">
                                      <p:cBhvr additive="base">
                                        <p:cTn id="35" dur="500" fill="hold"/>
                                        <p:tgtEl>
                                          <p:spTgt spid="19"/>
                                        </p:tgtEl>
                                        <p:attrNameLst>
                                          <p:attrName>ppt_y</p:attrName>
                                        </p:attrNameLst>
                                      </p:cBhvr>
                                      <p:tavLst>
                                        <p:tav tm="0">
                                          <p:val>
                                            <p:strVal val="0-#ppt_h/2"/>
                                          </p:val>
                                        </p:tav>
                                        <p:tav tm="100000">
                                          <p:val>
                                            <p:strVal val="#ppt_y"/>
                                          </p:val>
                                        </p:tav>
                                      </p:tavLst>
                                    </p:anim>
                                  </p:childTnLst>
                                </p:cTn>
                              </p:par>
                              <p:par>
                                <p:cTn id="36" presetID="2" presetClass="entr" presetSubtype="4" fill="hold" nodeType="withEffect">
                                  <p:stCondLst>
                                    <p:cond delay="4000"/>
                                  </p:stCondLst>
                                  <p:childTnLst>
                                    <p:set>
                                      <p:cBhvr>
                                        <p:cTn id="37" dur="1" fill="hold">
                                          <p:stCondLst>
                                            <p:cond delay="0"/>
                                          </p:stCondLst>
                                        </p:cTn>
                                        <p:tgtEl>
                                          <p:spTgt spid="106"/>
                                        </p:tgtEl>
                                        <p:attrNameLst>
                                          <p:attrName>style.visibility</p:attrName>
                                        </p:attrNameLst>
                                      </p:cBhvr>
                                      <p:to>
                                        <p:strVal val="visible"/>
                                      </p:to>
                                    </p:set>
                                    <p:anim calcmode="lin" valueType="num">
                                      <p:cBhvr additive="base">
                                        <p:cTn id="38" dur="500" fill="hold"/>
                                        <p:tgtEl>
                                          <p:spTgt spid="106"/>
                                        </p:tgtEl>
                                        <p:attrNameLst>
                                          <p:attrName>ppt_x</p:attrName>
                                        </p:attrNameLst>
                                      </p:cBhvr>
                                      <p:tavLst>
                                        <p:tav tm="0">
                                          <p:val>
                                            <p:strVal val="#ppt_x"/>
                                          </p:val>
                                        </p:tav>
                                        <p:tav tm="100000">
                                          <p:val>
                                            <p:strVal val="#ppt_x"/>
                                          </p:val>
                                        </p:tav>
                                      </p:tavLst>
                                    </p:anim>
                                    <p:anim calcmode="lin" valueType="num">
                                      <p:cBhvr additive="base">
                                        <p:cTn id="39" dur="500" fill="hold"/>
                                        <p:tgtEl>
                                          <p:spTgt spid="106"/>
                                        </p:tgtEl>
                                        <p:attrNameLst>
                                          <p:attrName>ppt_y</p:attrName>
                                        </p:attrNameLst>
                                      </p:cBhvr>
                                      <p:tavLst>
                                        <p:tav tm="0">
                                          <p:val>
                                            <p:strVal val="1+#ppt_h/2"/>
                                          </p:val>
                                        </p:tav>
                                        <p:tav tm="100000">
                                          <p:val>
                                            <p:strVal val="#ppt_y"/>
                                          </p:val>
                                        </p:tav>
                                      </p:tavLst>
                                    </p:anim>
                                  </p:childTnLst>
                                </p:cTn>
                              </p:par>
                              <p:par>
                                <p:cTn id="40" presetID="2" presetClass="entr" presetSubtype="8" fill="hold" grpId="0" nodeType="withEffect">
                                  <p:stCondLst>
                                    <p:cond delay="4500"/>
                                  </p:stCondLst>
                                  <p:childTnLst>
                                    <p:set>
                                      <p:cBhvr>
                                        <p:cTn id="41" dur="1" fill="hold">
                                          <p:stCondLst>
                                            <p:cond delay="0"/>
                                          </p:stCondLst>
                                        </p:cTn>
                                        <p:tgtEl>
                                          <p:spTgt spid="97"/>
                                        </p:tgtEl>
                                        <p:attrNameLst>
                                          <p:attrName>style.visibility</p:attrName>
                                        </p:attrNameLst>
                                      </p:cBhvr>
                                      <p:to>
                                        <p:strVal val="visible"/>
                                      </p:to>
                                    </p:set>
                                    <p:anim calcmode="lin" valueType="num">
                                      <p:cBhvr additive="base">
                                        <p:cTn id="42" dur="500" fill="hold"/>
                                        <p:tgtEl>
                                          <p:spTgt spid="97"/>
                                        </p:tgtEl>
                                        <p:attrNameLst>
                                          <p:attrName>ppt_x</p:attrName>
                                        </p:attrNameLst>
                                      </p:cBhvr>
                                      <p:tavLst>
                                        <p:tav tm="0">
                                          <p:val>
                                            <p:strVal val="0-#ppt_w/2"/>
                                          </p:val>
                                        </p:tav>
                                        <p:tav tm="100000">
                                          <p:val>
                                            <p:strVal val="#ppt_x"/>
                                          </p:val>
                                        </p:tav>
                                      </p:tavLst>
                                    </p:anim>
                                    <p:anim calcmode="lin" valueType="num">
                                      <p:cBhvr additive="base">
                                        <p:cTn id="43" dur="500" fill="hold"/>
                                        <p:tgtEl>
                                          <p:spTgt spid="97"/>
                                        </p:tgtEl>
                                        <p:attrNameLst>
                                          <p:attrName>ppt_y</p:attrName>
                                        </p:attrNameLst>
                                      </p:cBhvr>
                                      <p:tavLst>
                                        <p:tav tm="0">
                                          <p:val>
                                            <p:strVal val="#ppt_y"/>
                                          </p:val>
                                        </p:tav>
                                        <p:tav tm="100000">
                                          <p:val>
                                            <p:strVal val="#ppt_y"/>
                                          </p:val>
                                        </p:tav>
                                      </p:tavLst>
                                    </p:anim>
                                  </p:childTnLst>
                                </p:cTn>
                              </p:par>
                              <p:par>
                                <p:cTn id="44" presetID="2" presetClass="entr" presetSubtype="1" fill="hold" nodeType="withEffect">
                                  <p:stCondLst>
                                    <p:cond delay="5000"/>
                                  </p:stCondLst>
                                  <p:childTnLst>
                                    <p:set>
                                      <p:cBhvr>
                                        <p:cTn id="45" dur="1" fill="hold">
                                          <p:stCondLst>
                                            <p:cond delay="0"/>
                                          </p:stCondLst>
                                        </p:cTn>
                                        <p:tgtEl>
                                          <p:spTgt spid="18"/>
                                        </p:tgtEl>
                                        <p:attrNameLst>
                                          <p:attrName>style.visibility</p:attrName>
                                        </p:attrNameLst>
                                      </p:cBhvr>
                                      <p:to>
                                        <p:strVal val="visible"/>
                                      </p:to>
                                    </p:set>
                                    <p:anim calcmode="lin" valueType="num">
                                      <p:cBhvr additive="base">
                                        <p:cTn id="46" dur="500" fill="hold"/>
                                        <p:tgtEl>
                                          <p:spTgt spid="18"/>
                                        </p:tgtEl>
                                        <p:attrNameLst>
                                          <p:attrName>ppt_x</p:attrName>
                                        </p:attrNameLst>
                                      </p:cBhvr>
                                      <p:tavLst>
                                        <p:tav tm="0">
                                          <p:val>
                                            <p:strVal val="#ppt_x"/>
                                          </p:val>
                                        </p:tav>
                                        <p:tav tm="100000">
                                          <p:val>
                                            <p:strVal val="#ppt_x"/>
                                          </p:val>
                                        </p:tav>
                                      </p:tavLst>
                                    </p:anim>
                                    <p:anim calcmode="lin" valueType="num">
                                      <p:cBhvr additive="base">
                                        <p:cTn id="47" dur="500" fill="hold"/>
                                        <p:tgtEl>
                                          <p:spTgt spid="18"/>
                                        </p:tgtEl>
                                        <p:attrNameLst>
                                          <p:attrName>ppt_y</p:attrName>
                                        </p:attrNameLst>
                                      </p:cBhvr>
                                      <p:tavLst>
                                        <p:tav tm="0">
                                          <p:val>
                                            <p:strVal val="0-#ppt_h/2"/>
                                          </p:val>
                                        </p:tav>
                                        <p:tav tm="100000">
                                          <p:val>
                                            <p:strVal val="#ppt_y"/>
                                          </p:val>
                                        </p:tav>
                                      </p:tavLst>
                                    </p:anim>
                                  </p:childTnLst>
                                </p:cTn>
                              </p:par>
                              <p:par>
                                <p:cTn id="48" presetID="2" presetClass="entr" presetSubtype="4" fill="hold" nodeType="withEffect">
                                  <p:stCondLst>
                                    <p:cond delay="5500"/>
                                  </p:stCondLst>
                                  <p:childTnLst>
                                    <p:set>
                                      <p:cBhvr>
                                        <p:cTn id="49" dur="1" fill="hold">
                                          <p:stCondLst>
                                            <p:cond delay="0"/>
                                          </p:stCondLst>
                                        </p:cTn>
                                        <p:tgtEl>
                                          <p:spTgt spid="112"/>
                                        </p:tgtEl>
                                        <p:attrNameLst>
                                          <p:attrName>style.visibility</p:attrName>
                                        </p:attrNameLst>
                                      </p:cBhvr>
                                      <p:to>
                                        <p:strVal val="visible"/>
                                      </p:to>
                                    </p:set>
                                    <p:anim calcmode="lin" valueType="num">
                                      <p:cBhvr additive="base">
                                        <p:cTn id="50" dur="500" fill="hold"/>
                                        <p:tgtEl>
                                          <p:spTgt spid="112"/>
                                        </p:tgtEl>
                                        <p:attrNameLst>
                                          <p:attrName>ppt_x</p:attrName>
                                        </p:attrNameLst>
                                      </p:cBhvr>
                                      <p:tavLst>
                                        <p:tav tm="0">
                                          <p:val>
                                            <p:strVal val="#ppt_x"/>
                                          </p:val>
                                        </p:tav>
                                        <p:tav tm="100000">
                                          <p:val>
                                            <p:strVal val="#ppt_x"/>
                                          </p:val>
                                        </p:tav>
                                      </p:tavLst>
                                    </p:anim>
                                    <p:anim calcmode="lin" valueType="num">
                                      <p:cBhvr additive="base">
                                        <p:cTn id="51" dur="500" fill="hold"/>
                                        <p:tgtEl>
                                          <p:spTgt spid="112"/>
                                        </p:tgtEl>
                                        <p:attrNameLst>
                                          <p:attrName>ppt_y</p:attrName>
                                        </p:attrNameLst>
                                      </p:cBhvr>
                                      <p:tavLst>
                                        <p:tav tm="0">
                                          <p:val>
                                            <p:strVal val="1+#ppt_h/2"/>
                                          </p:val>
                                        </p:tav>
                                        <p:tav tm="100000">
                                          <p:val>
                                            <p:strVal val="#ppt_y"/>
                                          </p:val>
                                        </p:tav>
                                      </p:tavLst>
                                    </p:anim>
                                  </p:childTnLst>
                                </p:cTn>
                              </p:par>
                              <p:par>
                                <p:cTn id="52" presetID="2" presetClass="entr" presetSubtype="8" fill="hold" grpId="0" nodeType="withEffect">
                                  <p:stCondLst>
                                    <p:cond delay="6000"/>
                                  </p:stCondLst>
                                  <p:childTnLst>
                                    <p:set>
                                      <p:cBhvr>
                                        <p:cTn id="53" dur="1" fill="hold">
                                          <p:stCondLst>
                                            <p:cond delay="0"/>
                                          </p:stCondLst>
                                        </p:cTn>
                                        <p:tgtEl>
                                          <p:spTgt spid="96"/>
                                        </p:tgtEl>
                                        <p:attrNameLst>
                                          <p:attrName>style.visibility</p:attrName>
                                        </p:attrNameLst>
                                      </p:cBhvr>
                                      <p:to>
                                        <p:strVal val="visible"/>
                                      </p:to>
                                    </p:set>
                                    <p:anim calcmode="lin" valueType="num">
                                      <p:cBhvr additive="base">
                                        <p:cTn id="54" dur="500" fill="hold"/>
                                        <p:tgtEl>
                                          <p:spTgt spid="96"/>
                                        </p:tgtEl>
                                        <p:attrNameLst>
                                          <p:attrName>ppt_x</p:attrName>
                                        </p:attrNameLst>
                                      </p:cBhvr>
                                      <p:tavLst>
                                        <p:tav tm="0">
                                          <p:val>
                                            <p:strVal val="0-#ppt_w/2"/>
                                          </p:val>
                                        </p:tav>
                                        <p:tav tm="100000">
                                          <p:val>
                                            <p:strVal val="#ppt_x"/>
                                          </p:val>
                                        </p:tav>
                                      </p:tavLst>
                                    </p:anim>
                                    <p:anim calcmode="lin" valueType="num">
                                      <p:cBhvr additive="base">
                                        <p:cTn id="55" dur="500" fill="hold"/>
                                        <p:tgtEl>
                                          <p:spTgt spid="96"/>
                                        </p:tgtEl>
                                        <p:attrNameLst>
                                          <p:attrName>ppt_y</p:attrName>
                                        </p:attrNameLst>
                                      </p:cBhvr>
                                      <p:tavLst>
                                        <p:tav tm="0">
                                          <p:val>
                                            <p:strVal val="#ppt_y"/>
                                          </p:val>
                                        </p:tav>
                                        <p:tav tm="100000">
                                          <p:val>
                                            <p:strVal val="#ppt_y"/>
                                          </p:val>
                                        </p:tav>
                                      </p:tavLst>
                                    </p:anim>
                                  </p:childTnLst>
                                </p:cTn>
                              </p:par>
                              <p:par>
                                <p:cTn id="56" presetID="2" presetClass="entr" presetSubtype="1" fill="hold" nodeType="withEffect">
                                  <p:stCondLst>
                                    <p:cond delay="6500"/>
                                  </p:stCondLst>
                                  <p:childTnLst>
                                    <p:set>
                                      <p:cBhvr>
                                        <p:cTn id="57" dur="1" fill="hold">
                                          <p:stCondLst>
                                            <p:cond delay="0"/>
                                          </p:stCondLst>
                                        </p:cTn>
                                        <p:tgtEl>
                                          <p:spTgt spid="17"/>
                                        </p:tgtEl>
                                        <p:attrNameLst>
                                          <p:attrName>style.visibility</p:attrName>
                                        </p:attrNameLst>
                                      </p:cBhvr>
                                      <p:to>
                                        <p:strVal val="visible"/>
                                      </p:to>
                                    </p:set>
                                    <p:anim calcmode="lin" valueType="num">
                                      <p:cBhvr additive="base">
                                        <p:cTn id="58" dur="500" fill="hold"/>
                                        <p:tgtEl>
                                          <p:spTgt spid="17"/>
                                        </p:tgtEl>
                                        <p:attrNameLst>
                                          <p:attrName>ppt_x</p:attrName>
                                        </p:attrNameLst>
                                      </p:cBhvr>
                                      <p:tavLst>
                                        <p:tav tm="0">
                                          <p:val>
                                            <p:strVal val="#ppt_x"/>
                                          </p:val>
                                        </p:tav>
                                        <p:tav tm="100000">
                                          <p:val>
                                            <p:strVal val="#ppt_x"/>
                                          </p:val>
                                        </p:tav>
                                      </p:tavLst>
                                    </p:anim>
                                    <p:anim calcmode="lin" valueType="num">
                                      <p:cBhvr additive="base">
                                        <p:cTn id="59" dur="500" fill="hold"/>
                                        <p:tgtEl>
                                          <p:spTgt spid="17"/>
                                        </p:tgtEl>
                                        <p:attrNameLst>
                                          <p:attrName>ppt_y</p:attrName>
                                        </p:attrNameLst>
                                      </p:cBhvr>
                                      <p:tavLst>
                                        <p:tav tm="0">
                                          <p:val>
                                            <p:strVal val="0-#ppt_h/2"/>
                                          </p:val>
                                        </p:tav>
                                        <p:tav tm="100000">
                                          <p:val>
                                            <p:strVal val="#ppt_y"/>
                                          </p:val>
                                        </p:tav>
                                      </p:tavLst>
                                    </p:anim>
                                  </p:childTnLst>
                                </p:cTn>
                              </p:par>
                              <p:par>
                                <p:cTn id="60" presetID="2" presetClass="entr" presetSubtype="8" fill="hold" nodeType="withEffect">
                                  <p:stCondLst>
                                    <p:cond delay="7000"/>
                                  </p:stCondLst>
                                  <p:childTnLst>
                                    <p:set>
                                      <p:cBhvr>
                                        <p:cTn id="61" dur="1" fill="hold">
                                          <p:stCondLst>
                                            <p:cond delay="0"/>
                                          </p:stCondLst>
                                        </p:cTn>
                                        <p:tgtEl>
                                          <p:spTgt spid="111"/>
                                        </p:tgtEl>
                                        <p:attrNameLst>
                                          <p:attrName>style.visibility</p:attrName>
                                        </p:attrNameLst>
                                      </p:cBhvr>
                                      <p:to>
                                        <p:strVal val="visible"/>
                                      </p:to>
                                    </p:set>
                                    <p:anim calcmode="lin" valueType="num">
                                      <p:cBhvr additive="base">
                                        <p:cTn id="62" dur="500" fill="hold"/>
                                        <p:tgtEl>
                                          <p:spTgt spid="111"/>
                                        </p:tgtEl>
                                        <p:attrNameLst>
                                          <p:attrName>ppt_x</p:attrName>
                                        </p:attrNameLst>
                                      </p:cBhvr>
                                      <p:tavLst>
                                        <p:tav tm="0">
                                          <p:val>
                                            <p:strVal val="0-#ppt_w/2"/>
                                          </p:val>
                                        </p:tav>
                                        <p:tav tm="100000">
                                          <p:val>
                                            <p:strVal val="#ppt_x"/>
                                          </p:val>
                                        </p:tav>
                                      </p:tavLst>
                                    </p:anim>
                                    <p:anim calcmode="lin" valueType="num">
                                      <p:cBhvr additive="base">
                                        <p:cTn id="63" dur="500" fill="hold"/>
                                        <p:tgtEl>
                                          <p:spTgt spid="111"/>
                                        </p:tgtEl>
                                        <p:attrNameLst>
                                          <p:attrName>ppt_y</p:attrName>
                                        </p:attrNameLst>
                                      </p:cBhvr>
                                      <p:tavLst>
                                        <p:tav tm="0">
                                          <p:val>
                                            <p:strVal val="#ppt_y"/>
                                          </p:val>
                                        </p:tav>
                                        <p:tav tm="100000">
                                          <p:val>
                                            <p:strVal val="#ppt_y"/>
                                          </p:val>
                                        </p:tav>
                                      </p:tavLst>
                                    </p:anim>
                                  </p:childTnLst>
                                </p:cTn>
                              </p:par>
                              <p:par>
                                <p:cTn id="64" presetID="2" presetClass="entr" presetSubtype="6" fill="hold" grpId="0" nodeType="withEffect">
                                  <p:stCondLst>
                                    <p:cond delay="7500"/>
                                  </p:stCondLst>
                                  <p:childTnLst>
                                    <p:set>
                                      <p:cBhvr>
                                        <p:cTn id="65" dur="1" fill="hold">
                                          <p:stCondLst>
                                            <p:cond delay="0"/>
                                          </p:stCondLst>
                                        </p:cTn>
                                        <p:tgtEl>
                                          <p:spTgt spid="94"/>
                                        </p:tgtEl>
                                        <p:attrNameLst>
                                          <p:attrName>style.visibility</p:attrName>
                                        </p:attrNameLst>
                                      </p:cBhvr>
                                      <p:to>
                                        <p:strVal val="visible"/>
                                      </p:to>
                                    </p:set>
                                    <p:anim calcmode="lin" valueType="num">
                                      <p:cBhvr additive="base">
                                        <p:cTn id="66" dur="500" fill="hold"/>
                                        <p:tgtEl>
                                          <p:spTgt spid="94"/>
                                        </p:tgtEl>
                                        <p:attrNameLst>
                                          <p:attrName>ppt_x</p:attrName>
                                        </p:attrNameLst>
                                      </p:cBhvr>
                                      <p:tavLst>
                                        <p:tav tm="0">
                                          <p:val>
                                            <p:strVal val="1+#ppt_w/2"/>
                                          </p:val>
                                        </p:tav>
                                        <p:tav tm="100000">
                                          <p:val>
                                            <p:strVal val="#ppt_x"/>
                                          </p:val>
                                        </p:tav>
                                      </p:tavLst>
                                    </p:anim>
                                    <p:anim calcmode="lin" valueType="num">
                                      <p:cBhvr additive="base">
                                        <p:cTn id="67" dur="500" fill="hold"/>
                                        <p:tgtEl>
                                          <p:spTgt spid="94"/>
                                        </p:tgtEl>
                                        <p:attrNameLst>
                                          <p:attrName>ppt_y</p:attrName>
                                        </p:attrNameLst>
                                      </p:cBhvr>
                                      <p:tavLst>
                                        <p:tav tm="0">
                                          <p:val>
                                            <p:strVal val="1+#ppt_h/2"/>
                                          </p:val>
                                        </p:tav>
                                        <p:tav tm="100000">
                                          <p:val>
                                            <p:strVal val="#ppt_y"/>
                                          </p:val>
                                        </p:tav>
                                      </p:tavLst>
                                    </p:anim>
                                  </p:childTnLst>
                                </p:cTn>
                              </p:par>
                              <p:par>
                                <p:cTn id="68" presetID="22" presetClass="entr" presetSubtype="4" fill="hold" grpId="0" nodeType="withEffect">
                                  <p:stCondLst>
                                    <p:cond delay="8000"/>
                                  </p:stCondLst>
                                  <p:childTnLst>
                                    <p:set>
                                      <p:cBhvr>
                                        <p:cTn id="69" dur="1" fill="hold">
                                          <p:stCondLst>
                                            <p:cond delay="0"/>
                                          </p:stCondLst>
                                        </p:cTn>
                                        <p:tgtEl>
                                          <p:spTgt spid="80"/>
                                        </p:tgtEl>
                                        <p:attrNameLst>
                                          <p:attrName>style.visibility</p:attrName>
                                        </p:attrNameLst>
                                      </p:cBhvr>
                                      <p:to>
                                        <p:strVal val="visible"/>
                                      </p:to>
                                    </p:set>
                                    <p:animEffect transition="in" filter="wipe(down)">
                                      <p:cBhvr>
                                        <p:cTn id="70" dur="500"/>
                                        <p:tgtEl>
                                          <p:spTgt spid="80"/>
                                        </p:tgtEl>
                                      </p:cBhvr>
                                    </p:animEffect>
                                  </p:childTnLst>
                                </p:cTn>
                              </p:par>
                              <p:par>
                                <p:cTn id="71" presetID="22" presetClass="entr" presetSubtype="4" fill="hold" grpId="0" nodeType="withEffect">
                                  <p:stCondLst>
                                    <p:cond delay="8500"/>
                                  </p:stCondLst>
                                  <p:childTnLst>
                                    <p:set>
                                      <p:cBhvr>
                                        <p:cTn id="72" dur="1" fill="hold">
                                          <p:stCondLst>
                                            <p:cond delay="0"/>
                                          </p:stCondLst>
                                        </p:cTn>
                                        <p:tgtEl>
                                          <p:spTgt spid="81"/>
                                        </p:tgtEl>
                                        <p:attrNameLst>
                                          <p:attrName>style.visibility</p:attrName>
                                        </p:attrNameLst>
                                      </p:cBhvr>
                                      <p:to>
                                        <p:strVal val="visible"/>
                                      </p:to>
                                    </p:set>
                                    <p:animEffect transition="in" filter="wipe(down)">
                                      <p:cBhvr>
                                        <p:cTn id="73" dur="500"/>
                                        <p:tgtEl>
                                          <p:spTgt spid="81"/>
                                        </p:tgtEl>
                                      </p:cBhvr>
                                    </p:animEffect>
                                  </p:childTnLst>
                                </p:cTn>
                              </p:par>
                              <p:par>
                                <p:cTn id="74" presetID="22" presetClass="entr" presetSubtype="4" fill="hold" grpId="0" nodeType="withEffect">
                                  <p:stCondLst>
                                    <p:cond delay="9000"/>
                                  </p:stCondLst>
                                  <p:childTnLst>
                                    <p:set>
                                      <p:cBhvr>
                                        <p:cTn id="75" dur="1" fill="hold">
                                          <p:stCondLst>
                                            <p:cond delay="0"/>
                                          </p:stCondLst>
                                        </p:cTn>
                                        <p:tgtEl>
                                          <p:spTgt spid="82"/>
                                        </p:tgtEl>
                                        <p:attrNameLst>
                                          <p:attrName>style.visibility</p:attrName>
                                        </p:attrNameLst>
                                      </p:cBhvr>
                                      <p:to>
                                        <p:strVal val="visible"/>
                                      </p:to>
                                    </p:set>
                                    <p:animEffect transition="in" filter="wipe(down)">
                                      <p:cBhvr>
                                        <p:cTn id="76" dur="500"/>
                                        <p:tgtEl>
                                          <p:spTgt spid="82"/>
                                        </p:tgtEl>
                                      </p:cBhvr>
                                    </p:animEffect>
                                  </p:childTnLst>
                                </p:cTn>
                              </p:par>
                              <p:par>
                                <p:cTn id="77" presetID="22" presetClass="entr" presetSubtype="4" fill="hold" grpId="0" nodeType="withEffect">
                                  <p:stCondLst>
                                    <p:cond delay="9500"/>
                                  </p:stCondLst>
                                  <p:childTnLst>
                                    <p:set>
                                      <p:cBhvr>
                                        <p:cTn id="78" dur="1" fill="hold">
                                          <p:stCondLst>
                                            <p:cond delay="0"/>
                                          </p:stCondLst>
                                        </p:cTn>
                                        <p:tgtEl>
                                          <p:spTgt spid="83"/>
                                        </p:tgtEl>
                                        <p:attrNameLst>
                                          <p:attrName>style.visibility</p:attrName>
                                        </p:attrNameLst>
                                      </p:cBhvr>
                                      <p:to>
                                        <p:strVal val="visible"/>
                                      </p:to>
                                    </p:set>
                                    <p:animEffect transition="in" filter="wipe(down)">
                                      <p:cBhvr>
                                        <p:cTn id="79" dur="500"/>
                                        <p:tgtEl>
                                          <p:spTgt spid="83"/>
                                        </p:tgtEl>
                                      </p:cBhvr>
                                    </p:animEffect>
                                  </p:childTnLst>
                                </p:cTn>
                              </p:par>
                              <p:par>
                                <p:cTn id="80" presetID="45" presetClass="entr" presetSubtype="0" fill="hold" grpId="0" nodeType="withEffect">
                                  <p:stCondLst>
                                    <p:cond delay="10000"/>
                                  </p:stCondLst>
                                  <p:childTnLst>
                                    <p:set>
                                      <p:cBhvr>
                                        <p:cTn id="81" dur="1" fill="hold">
                                          <p:stCondLst>
                                            <p:cond delay="0"/>
                                          </p:stCondLst>
                                        </p:cTn>
                                        <p:tgtEl>
                                          <p:spTgt spid="86"/>
                                        </p:tgtEl>
                                        <p:attrNameLst>
                                          <p:attrName>style.visibility</p:attrName>
                                        </p:attrNameLst>
                                      </p:cBhvr>
                                      <p:to>
                                        <p:strVal val="visible"/>
                                      </p:to>
                                    </p:set>
                                    <p:animEffect transition="in" filter="fade">
                                      <p:cBhvr>
                                        <p:cTn id="82" dur="2000"/>
                                        <p:tgtEl>
                                          <p:spTgt spid="86"/>
                                        </p:tgtEl>
                                      </p:cBhvr>
                                    </p:animEffect>
                                    <p:anim calcmode="lin" valueType="num">
                                      <p:cBhvr>
                                        <p:cTn id="83" dur="2000" fill="hold"/>
                                        <p:tgtEl>
                                          <p:spTgt spid="86"/>
                                        </p:tgtEl>
                                        <p:attrNameLst>
                                          <p:attrName>ppt_w</p:attrName>
                                        </p:attrNameLst>
                                      </p:cBhvr>
                                      <p:tavLst>
                                        <p:tav tm="0" fmla="#ppt_w*sin(2.5*pi*$)">
                                          <p:val>
                                            <p:fltVal val="0"/>
                                          </p:val>
                                        </p:tav>
                                        <p:tav tm="100000">
                                          <p:val>
                                            <p:fltVal val="1"/>
                                          </p:val>
                                        </p:tav>
                                      </p:tavLst>
                                    </p:anim>
                                    <p:anim calcmode="lin" valueType="num">
                                      <p:cBhvr>
                                        <p:cTn id="84" dur="2000" fill="hold"/>
                                        <p:tgtEl>
                                          <p:spTgt spid="8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95" grpId="0" animBg="1"/>
      <p:bldP spid="96" grpId="0" animBg="1"/>
      <p:bldP spid="97" grpId="0" animBg="1"/>
      <p:bldP spid="72" grpId="0"/>
      <p:bldP spid="76" grpId="0"/>
      <p:bldP spid="80" grpId="0"/>
      <p:bldP spid="81" grpId="0"/>
      <p:bldP spid="82" grpId="0"/>
      <p:bldP spid="83" grpId="0"/>
      <p:bldP spid="86"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7"/>
          <p:cNvSpPr/>
          <p:nvPr/>
        </p:nvSpPr>
        <p:spPr bwMode="auto">
          <a:xfrm>
            <a:off x="624708" y="1432107"/>
            <a:ext cx="3960277" cy="4875161"/>
          </a:xfrm>
          <a:custGeom>
            <a:avLst/>
            <a:gdLst>
              <a:gd name="T0" fmla="*/ 401 w 1218"/>
              <a:gd name="T1" fmla="*/ 1586 h 1586"/>
              <a:gd name="T2" fmla="*/ 665 w 1218"/>
              <a:gd name="T3" fmla="*/ 1586 h 1586"/>
              <a:gd name="T4" fmla="*/ 647 w 1218"/>
              <a:gd name="T5" fmla="*/ 1268 h 1586"/>
              <a:gd name="T6" fmla="*/ 765 w 1218"/>
              <a:gd name="T7" fmla="*/ 746 h 1586"/>
              <a:gd name="T8" fmla="*/ 1178 w 1218"/>
              <a:gd name="T9" fmla="*/ 746 h 1586"/>
              <a:gd name="T10" fmla="*/ 775 w 1218"/>
              <a:gd name="T11" fmla="*/ 674 h 1586"/>
              <a:gd name="T12" fmla="*/ 1218 w 1218"/>
              <a:gd name="T13" fmla="*/ 459 h 1586"/>
              <a:gd name="T14" fmla="*/ 945 w 1218"/>
              <a:gd name="T15" fmla="*/ 448 h 1586"/>
              <a:gd name="T16" fmla="*/ 952 w 1218"/>
              <a:gd name="T17" fmla="*/ 198 h 1586"/>
              <a:gd name="T18" fmla="*/ 821 w 1218"/>
              <a:gd name="T19" fmla="*/ 523 h 1586"/>
              <a:gd name="T20" fmla="*/ 632 w 1218"/>
              <a:gd name="T21" fmla="*/ 746 h 1586"/>
              <a:gd name="T22" fmla="*/ 821 w 1218"/>
              <a:gd name="T23" fmla="*/ 208 h 1586"/>
              <a:gd name="T24" fmla="*/ 608 w 1218"/>
              <a:gd name="T25" fmla="*/ 360 h 1586"/>
              <a:gd name="T26" fmla="*/ 313 w 1218"/>
              <a:gd name="T27" fmla="*/ 26 h 1586"/>
              <a:gd name="T28" fmla="*/ 541 w 1218"/>
              <a:gd name="T29" fmla="*/ 318 h 1586"/>
              <a:gd name="T30" fmla="*/ 321 w 1218"/>
              <a:gd name="T31" fmla="*/ 217 h 1586"/>
              <a:gd name="T32" fmla="*/ 113 w 1218"/>
              <a:gd name="T33" fmla="*/ 107 h 1586"/>
              <a:gd name="T34" fmla="*/ 321 w 1218"/>
              <a:gd name="T35" fmla="*/ 240 h 1586"/>
              <a:gd name="T36" fmla="*/ 557 w 1218"/>
              <a:gd name="T37" fmla="*/ 448 h 1586"/>
              <a:gd name="T38" fmla="*/ 577 w 1218"/>
              <a:gd name="T39" fmla="*/ 904 h 1586"/>
              <a:gd name="T40" fmla="*/ 377 w 1218"/>
              <a:gd name="T41" fmla="*/ 693 h 1586"/>
              <a:gd name="T42" fmla="*/ 299 w 1218"/>
              <a:gd name="T43" fmla="*/ 407 h 1586"/>
              <a:gd name="T44" fmla="*/ 275 w 1218"/>
              <a:gd name="T45" fmla="*/ 648 h 1586"/>
              <a:gd name="T46" fmla="*/ 0 w 1218"/>
              <a:gd name="T47" fmla="*/ 662 h 1586"/>
              <a:gd name="T48" fmla="*/ 321 w 1218"/>
              <a:gd name="T49" fmla="*/ 710 h 1586"/>
              <a:gd name="T50" fmla="*/ 513 w 1218"/>
              <a:gd name="T51" fmla="*/ 980 h 1586"/>
              <a:gd name="T52" fmla="*/ 125 w 1218"/>
              <a:gd name="T53" fmla="*/ 1038 h 1586"/>
              <a:gd name="T54" fmla="*/ 501 w 1218"/>
              <a:gd name="T55" fmla="*/ 1050 h 1586"/>
              <a:gd name="T56" fmla="*/ 401 w 1218"/>
              <a:gd name="T57" fmla="*/ 1586 h 1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18" h="1586">
                <a:moveTo>
                  <a:pt x="401" y="1586"/>
                </a:moveTo>
                <a:cubicBezTo>
                  <a:pt x="665" y="1586"/>
                  <a:pt x="665" y="1586"/>
                  <a:pt x="665" y="1586"/>
                </a:cubicBezTo>
                <a:cubicBezTo>
                  <a:pt x="665" y="1586"/>
                  <a:pt x="659" y="1456"/>
                  <a:pt x="647" y="1268"/>
                </a:cubicBezTo>
                <a:cubicBezTo>
                  <a:pt x="635" y="1080"/>
                  <a:pt x="629" y="840"/>
                  <a:pt x="765" y="746"/>
                </a:cubicBezTo>
                <a:cubicBezTo>
                  <a:pt x="901" y="652"/>
                  <a:pt x="1096" y="648"/>
                  <a:pt x="1178" y="746"/>
                </a:cubicBezTo>
                <a:cubicBezTo>
                  <a:pt x="1178" y="746"/>
                  <a:pt x="1017" y="568"/>
                  <a:pt x="775" y="674"/>
                </a:cubicBezTo>
                <a:cubicBezTo>
                  <a:pt x="775" y="674"/>
                  <a:pt x="912" y="370"/>
                  <a:pt x="1218" y="459"/>
                </a:cubicBezTo>
                <a:cubicBezTo>
                  <a:pt x="1218" y="459"/>
                  <a:pt x="1081" y="404"/>
                  <a:pt x="945" y="448"/>
                </a:cubicBezTo>
                <a:cubicBezTo>
                  <a:pt x="945" y="448"/>
                  <a:pt x="1022" y="359"/>
                  <a:pt x="952" y="198"/>
                </a:cubicBezTo>
                <a:cubicBezTo>
                  <a:pt x="952" y="198"/>
                  <a:pt x="1027" y="402"/>
                  <a:pt x="821" y="523"/>
                </a:cubicBezTo>
                <a:cubicBezTo>
                  <a:pt x="714" y="586"/>
                  <a:pt x="632" y="746"/>
                  <a:pt x="632" y="746"/>
                </a:cubicBezTo>
                <a:cubicBezTo>
                  <a:pt x="632" y="746"/>
                  <a:pt x="551" y="236"/>
                  <a:pt x="821" y="208"/>
                </a:cubicBezTo>
                <a:cubicBezTo>
                  <a:pt x="821" y="208"/>
                  <a:pt x="668" y="205"/>
                  <a:pt x="608" y="360"/>
                </a:cubicBezTo>
                <a:cubicBezTo>
                  <a:pt x="608" y="360"/>
                  <a:pt x="557" y="0"/>
                  <a:pt x="313" y="26"/>
                </a:cubicBezTo>
                <a:cubicBezTo>
                  <a:pt x="313" y="26"/>
                  <a:pt x="521" y="8"/>
                  <a:pt x="541" y="318"/>
                </a:cubicBezTo>
                <a:cubicBezTo>
                  <a:pt x="541" y="318"/>
                  <a:pt x="482" y="198"/>
                  <a:pt x="321" y="217"/>
                </a:cubicBezTo>
                <a:cubicBezTo>
                  <a:pt x="161" y="236"/>
                  <a:pt x="113" y="107"/>
                  <a:pt x="113" y="107"/>
                </a:cubicBezTo>
                <a:cubicBezTo>
                  <a:pt x="113" y="107"/>
                  <a:pt x="154" y="229"/>
                  <a:pt x="321" y="240"/>
                </a:cubicBezTo>
                <a:cubicBezTo>
                  <a:pt x="489" y="252"/>
                  <a:pt x="555" y="378"/>
                  <a:pt x="557" y="448"/>
                </a:cubicBezTo>
                <a:cubicBezTo>
                  <a:pt x="559" y="518"/>
                  <a:pt x="577" y="904"/>
                  <a:pt x="577" y="904"/>
                </a:cubicBezTo>
                <a:cubicBezTo>
                  <a:pt x="577" y="904"/>
                  <a:pt x="485" y="767"/>
                  <a:pt x="377" y="693"/>
                </a:cubicBezTo>
                <a:cubicBezTo>
                  <a:pt x="269" y="618"/>
                  <a:pt x="229" y="510"/>
                  <a:pt x="299" y="407"/>
                </a:cubicBezTo>
                <a:cubicBezTo>
                  <a:pt x="299" y="407"/>
                  <a:pt x="213" y="494"/>
                  <a:pt x="275" y="648"/>
                </a:cubicBezTo>
                <a:cubicBezTo>
                  <a:pt x="275" y="648"/>
                  <a:pt x="135" y="592"/>
                  <a:pt x="0" y="662"/>
                </a:cubicBezTo>
                <a:cubicBezTo>
                  <a:pt x="0" y="662"/>
                  <a:pt x="192" y="586"/>
                  <a:pt x="321" y="710"/>
                </a:cubicBezTo>
                <a:cubicBezTo>
                  <a:pt x="451" y="834"/>
                  <a:pt x="513" y="980"/>
                  <a:pt x="513" y="980"/>
                </a:cubicBezTo>
                <a:cubicBezTo>
                  <a:pt x="513" y="980"/>
                  <a:pt x="297" y="886"/>
                  <a:pt x="125" y="1038"/>
                </a:cubicBezTo>
                <a:cubicBezTo>
                  <a:pt x="125" y="1038"/>
                  <a:pt x="431" y="886"/>
                  <a:pt x="501" y="1050"/>
                </a:cubicBezTo>
                <a:cubicBezTo>
                  <a:pt x="571" y="1214"/>
                  <a:pt x="551" y="1440"/>
                  <a:pt x="401" y="1586"/>
                </a:cubicBezTo>
                <a:close/>
              </a:path>
            </a:pathLst>
          </a:custGeom>
          <a:solidFill>
            <a:schemeClr val="tx1">
              <a:lumMod val="40000"/>
              <a:lumOff val="60000"/>
            </a:schemeClr>
          </a:solidFill>
          <a:ln>
            <a:noFill/>
          </a:ln>
        </p:spPr>
        <p:txBody>
          <a:bodyPr vert="horz" wrap="square" lIns="91440" tIns="45720" rIns="91440" bIns="45720" numCol="1" anchor="t" anchorCtr="0" compatLnSpc="1"/>
          <a:lstStyle/>
          <a:p>
            <a:endParaRPr lang="en-US" dirty="0"/>
          </a:p>
        </p:txBody>
      </p:sp>
      <p:grpSp>
        <p:nvGrpSpPr>
          <p:cNvPr id="7" name="Group 6"/>
          <p:cNvGrpSpPr/>
          <p:nvPr/>
        </p:nvGrpSpPr>
        <p:grpSpPr>
          <a:xfrm>
            <a:off x="287324" y="2347399"/>
            <a:ext cx="4891252" cy="2832242"/>
            <a:chOff x="287324" y="2347399"/>
            <a:chExt cx="4891252" cy="2832242"/>
          </a:xfrm>
        </p:grpSpPr>
        <p:sp>
          <p:nvSpPr>
            <p:cNvPr id="31" name="Content Placeholder 2"/>
            <p:cNvSpPr txBox="1"/>
            <p:nvPr/>
          </p:nvSpPr>
          <p:spPr>
            <a:xfrm>
              <a:off x="287324" y="2541324"/>
              <a:ext cx="1410020" cy="32759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id-ID" sz="1100" b="1" dirty="0">
                  <a:solidFill>
                    <a:schemeClr val="bg2">
                      <a:lumMod val="50000"/>
                    </a:schemeClr>
                  </a:solidFill>
                </a:rPr>
                <a:t>Planing</a:t>
              </a:r>
              <a:endParaRPr lang="en-US" sz="1100" b="1" dirty="0">
                <a:solidFill>
                  <a:schemeClr val="bg2">
                    <a:lumMod val="50000"/>
                  </a:schemeClr>
                </a:solidFill>
              </a:endParaRPr>
            </a:p>
          </p:txBody>
        </p:sp>
        <p:sp>
          <p:nvSpPr>
            <p:cNvPr id="28" name="Content Placeholder 2"/>
            <p:cNvSpPr txBox="1"/>
            <p:nvPr/>
          </p:nvSpPr>
          <p:spPr>
            <a:xfrm>
              <a:off x="2677434" y="2347399"/>
              <a:ext cx="1165306" cy="32759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id-ID" sz="1100" b="1" dirty="0">
                  <a:solidFill>
                    <a:schemeClr val="bg2">
                      <a:lumMod val="50000"/>
                    </a:schemeClr>
                  </a:solidFill>
                </a:rPr>
                <a:t>Execution</a:t>
              </a:r>
              <a:endParaRPr lang="en-US" sz="1100" b="1" dirty="0">
                <a:solidFill>
                  <a:schemeClr val="bg2">
                    <a:lumMod val="50000"/>
                  </a:schemeClr>
                </a:solidFill>
              </a:endParaRPr>
            </a:p>
          </p:txBody>
        </p:sp>
        <p:sp>
          <p:nvSpPr>
            <p:cNvPr id="25" name="Content Placeholder 2"/>
            <p:cNvSpPr txBox="1"/>
            <p:nvPr/>
          </p:nvSpPr>
          <p:spPr>
            <a:xfrm>
              <a:off x="3896739" y="3193565"/>
              <a:ext cx="1281837" cy="32759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id-ID" sz="1100" b="1" dirty="0">
                  <a:solidFill>
                    <a:schemeClr val="bg2">
                      <a:lumMod val="50000"/>
                    </a:schemeClr>
                  </a:solidFill>
                </a:rPr>
                <a:t>Monitoring</a:t>
              </a:r>
              <a:endParaRPr lang="en-US" sz="1100" b="1" dirty="0">
                <a:solidFill>
                  <a:schemeClr val="bg2">
                    <a:lumMod val="50000"/>
                  </a:schemeClr>
                </a:solidFill>
              </a:endParaRPr>
            </a:p>
          </p:txBody>
        </p:sp>
        <p:sp>
          <p:nvSpPr>
            <p:cNvPr id="21" name="Content Placeholder 2"/>
            <p:cNvSpPr txBox="1"/>
            <p:nvPr/>
          </p:nvSpPr>
          <p:spPr>
            <a:xfrm>
              <a:off x="3669910" y="3926991"/>
              <a:ext cx="1410021" cy="32759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id-ID" sz="1100" b="1" dirty="0">
                  <a:solidFill>
                    <a:schemeClr val="bg2">
                      <a:lumMod val="50000"/>
                    </a:schemeClr>
                  </a:solidFill>
                </a:rPr>
                <a:t>Profitable</a:t>
              </a:r>
              <a:endParaRPr lang="en-US" sz="1100" b="1" dirty="0">
                <a:solidFill>
                  <a:schemeClr val="bg2">
                    <a:lumMod val="50000"/>
                  </a:schemeClr>
                </a:solidFill>
              </a:endParaRPr>
            </a:p>
          </p:txBody>
        </p:sp>
        <p:sp>
          <p:nvSpPr>
            <p:cNvPr id="18" name="Content Placeholder 2"/>
            <p:cNvSpPr txBox="1"/>
            <p:nvPr/>
          </p:nvSpPr>
          <p:spPr>
            <a:xfrm>
              <a:off x="624708" y="4852047"/>
              <a:ext cx="1165306" cy="32759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id-ID" sz="1100" b="1" dirty="0">
                  <a:solidFill>
                    <a:schemeClr val="bg2">
                      <a:lumMod val="50000"/>
                    </a:schemeClr>
                  </a:solidFill>
                </a:rPr>
                <a:t>Analysis</a:t>
              </a:r>
              <a:endParaRPr lang="en-US" sz="1100" b="1" dirty="0">
                <a:solidFill>
                  <a:schemeClr val="bg2">
                    <a:lumMod val="50000"/>
                  </a:schemeClr>
                </a:solidFill>
              </a:endParaRPr>
            </a:p>
          </p:txBody>
        </p:sp>
      </p:grpSp>
      <p:sp>
        <p:nvSpPr>
          <p:cNvPr id="16" name="Oval 15"/>
          <p:cNvSpPr/>
          <p:nvPr/>
        </p:nvSpPr>
        <p:spPr>
          <a:xfrm>
            <a:off x="2170419" y="3056211"/>
            <a:ext cx="1220178" cy="1220178"/>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b="1" dirty="0"/>
              <a:t>TO BE PROCESS</a:t>
            </a:r>
            <a:endParaRPr lang="en-US" sz="900" dirty="0"/>
          </a:p>
        </p:txBody>
      </p:sp>
      <p:grpSp>
        <p:nvGrpSpPr>
          <p:cNvPr id="2" name="Group 1"/>
          <p:cNvGrpSpPr/>
          <p:nvPr/>
        </p:nvGrpSpPr>
        <p:grpSpPr>
          <a:xfrm>
            <a:off x="934891" y="4300152"/>
            <a:ext cx="567576" cy="567577"/>
            <a:chOff x="934891" y="4300152"/>
            <a:chExt cx="567576" cy="567577"/>
          </a:xfrm>
        </p:grpSpPr>
        <p:sp>
          <p:nvSpPr>
            <p:cNvPr id="17" name="Oval 16"/>
            <p:cNvSpPr/>
            <p:nvPr/>
          </p:nvSpPr>
          <p:spPr>
            <a:xfrm>
              <a:off x="934891" y="4300152"/>
              <a:ext cx="567576" cy="567577"/>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p:cNvSpPr txBox="1"/>
            <p:nvPr/>
          </p:nvSpPr>
          <p:spPr>
            <a:xfrm>
              <a:off x="960587" y="4364677"/>
              <a:ext cx="493547" cy="400110"/>
            </a:xfrm>
            <a:prstGeom prst="rect">
              <a:avLst/>
            </a:prstGeom>
            <a:noFill/>
          </p:spPr>
          <p:txBody>
            <a:bodyPr wrap="square" rtlCol="0">
              <a:spAutoFit/>
            </a:bodyPr>
            <a:lstStyle/>
            <a:p>
              <a:pPr algn="ctr"/>
              <a:r>
                <a:rPr lang="id-ID" sz="2000" dirty="0">
                  <a:solidFill>
                    <a:schemeClr val="bg1">
                      <a:lumMod val="95000"/>
                    </a:schemeClr>
                  </a:solidFill>
                  <a:latin typeface="FontAwesome" pitchFamily="2" charset="0"/>
                </a:rPr>
                <a:t></a:t>
              </a:r>
              <a:endParaRPr lang="id-ID" dirty="0">
                <a:solidFill>
                  <a:schemeClr val="bg1">
                    <a:lumMod val="95000"/>
                  </a:schemeClr>
                </a:solidFill>
                <a:latin typeface="FontAwesome" pitchFamily="2" charset="0"/>
              </a:endParaRPr>
            </a:p>
          </p:txBody>
        </p:sp>
      </p:grpSp>
      <p:grpSp>
        <p:nvGrpSpPr>
          <p:cNvPr id="3" name="Group 2"/>
          <p:cNvGrpSpPr/>
          <p:nvPr/>
        </p:nvGrpSpPr>
        <p:grpSpPr>
          <a:xfrm>
            <a:off x="1255796" y="2348345"/>
            <a:ext cx="515978" cy="515981"/>
            <a:chOff x="1255796" y="2348345"/>
            <a:chExt cx="515978" cy="515981"/>
          </a:xfrm>
        </p:grpSpPr>
        <p:sp>
          <p:nvSpPr>
            <p:cNvPr id="30" name="Oval 29"/>
            <p:cNvSpPr/>
            <p:nvPr/>
          </p:nvSpPr>
          <p:spPr>
            <a:xfrm>
              <a:off x="1255796" y="2348345"/>
              <a:ext cx="515978" cy="515981"/>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p:cNvSpPr txBox="1"/>
            <p:nvPr/>
          </p:nvSpPr>
          <p:spPr>
            <a:xfrm>
              <a:off x="1267012" y="2401680"/>
              <a:ext cx="493547" cy="369332"/>
            </a:xfrm>
            <a:prstGeom prst="rect">
              <a:avLst/>
            </a:prstGeom>
            <a:noFill/>
          </p:spPr>
          <p:txBody>
            <a:bodyPr wrap="square" rtlCol="0">
              <a:spAutoFit/>
            </a:bodyPr>
            <a:lstStyle/>
            <a:p>
              <a:pPr algn="ctr"/>
              <a:r>
                <a:rPr lang="id-ID" dirty="0">
                  <a:solidFill>
                    <a:schemeClr val="bg1">
                      <a:lumMod val="95000"/>
                    </a:schemeClr>
                  </a:solidFill>
                  <a:latin typeface="FontAwesome" pitchFamily="2" charset="0"/>
                </a:rPr>
                <a:t></a:t>
              </a:r>
            </a:p>
          </p:txBody>
        </p:sp>
      </p:grpSp>
      <p:grpSp>
        <p:nvGrpSpPr>
          <p:cNvPr id="4" name="Group 3"/>
          <p:cNvGrpSpPr/>
          <p:nvPr/>
        </p:nvGrpSpPr>
        <p:grpSpPr>
          <a:xfrm>
            <a:off x="3058191" y="1938343"/>
            <a:ext cx="426428" cy="426428"/>
            <a:chOff x="3058191" y="1938343"/>
            <a:chExt cx="426428" cy="426428"/>
          </a:xfrm>
        </p:grpSpPr>
        <p:sp>
          <p:nvSpPr>
            <p:cNvPr id="27" name="Oval 26"/>
            <p:cNvSpPr/>
            <p:nvPr/>
          </p:nvSpPr>
          <p:spPr>
            <a:xfrm>
              <a:off x="3058191" y="1938343"/>
              <a:ext cx="426428" cy="426428"/>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Box 34"/>
            <p:cNvSpPr txBox="1"/>
            <p:nvPr/>
          </p:nvSpPr>
          <p:spPr>
            <a:xfrm>
              <a:off x="3127328" y="1976713"/>
              <a:ext cx="310521" cy="338554"/>
            </a:xfrm>
            <a:prstGeom prst="rect">
              <a:avLst/>
            </a:prstGeom>
            <a:noFill/>
          </p:spPr>
          <p:txBody>
            <a:bodyPr wrap="square" rtlCol="0">
              <a:spAutoFit/>
            </a:bodyPr>
            <a:lstStyle/>
            <a:p>
              <a:pPr algn="ctr"/>
              <a:r>
                <a:rPr lang="id-ID" sz="1600" dirty="0">
                  <a:solidFill>
                    <a:schemeClr val="bg1">
                      <a:lumMod val="95000"/>
                    </a:schemeClr>
                  </a:solidFill>
                  <a:latin typeface="FontAwesome" pitchFamily="2" charset="0"/>
                </a:rPr>
                <a:t></a:t>
              </a:r>
              <a:endParaRPr lang="id-ID" sz="1400" dirty="0">
                <a:solidFill>
                  <a:schemeClr val="bg1">
                    <a:lumMod val="95000"/>
                  </a:schemeClr>
                </a:solidFill>
                <a:latin typeface="FontAwesome" pitchFamily="2" charset="0"/>
              </a:endParaRPr>
            </a:p>
          </p:txBody>
        </p:sp>
      </p:grpSp>
      <p:grpSp>
        <p:nvGrpSpPr>
          <p:cNvPr id="5" name="Group 4"/>
          <p:cNvGrpSpPr/>
          <p:nvPr/>
        </p:nvGrpSpPr>
        <p:grpSpPr>
          <a:xfrm>
            <a:off x="4171253" y="2416001"/>
            <a:ext cx="755444" cy="755445"/>
            <a:chOff x="4171253" y="2416001"/>
            <a:chExt cx="755444" cy="755445"/>
          </a:xfrm>
        </p:grpSpPr>
        <p:sp>
          <p:nvSpPr>
            <p:cNvPr id="24" name="Oval 23"/>
            <p:cNvSpPr/>
            <p:nvPr/>
          </p:nvSpPr>
          <p:spPr>
            <a:xfrm>
              <a:off x="4171253" y="2416001"/>
              <a:ext cx="755444" cy="755445"/>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Box 35"/>
            <p:cNvSpPr txBox="1"/>
            <p:nvPr/>
          </p:nvSpPr>
          <p:spPr>
            <a:xfrm>
              <a:off x="4290883" y="2582363"/>
              <a:ext cx="493547" cy="461665"/>
            </a:xfrm>
            <a:prstGeom prst="rect">
              <a:avLst/>
            </a:prstGeom>
            <a:noFill/>
          </p:spPr>
          <p:txBody>
            <a:bodyPr wrap="square" rtlCol="0">
              <a:spAutoFit/>
            </a:bodyPr>
            <a:lstStyle/>
            <a:p>
              <a:pPr algn="ctr"/>
              <a:r>
                <a:rPr lang="id-ID" sz="2400" dirty="0">
                  <a:solidFill>
                    <a:schemeClr val="bg1">
                      <a:lumMod val="95000"/>
                    </a:schemeClr>
                  </a:solidFill>
                  <a:latin typeface="FontAwesome" pitchFamily="2" charset="0"/>
                </a:rPr>
                <a:t></a:t>
              </a:r>
              <a:endParaRPr lang="id-ID" dirty="0">
                <a:solidFill>
                  <a:schemeClr val="bg1">
                    <a:lumMod val="95000"/>
                  </a:schemeClr>
                </a:solidFill>
                <a:latin typeface="FontAwesome" pitchFamily="2" charset="0"/>
              </a:endParaRPr>
            </a:p>
          </p:txBody>
        </p:sp>
      </p:grpSp>
      <p:grpSp>
        <p:nvGrpSpPr>
          <p:cNvPr id="6" name="Group 5"/>
          <p:cNvGrpSpPr/>
          <p:nvPr/>
        </p:nvGrpSpPr>
        <p:grpSpPr>
          <a:xfrm>
            <a:off x="4194682" y="3591889"/>
            <a:ext cx="376085" cy="376085"/>
            <a:chOff x="4194682" y="3591889"/>
            <a:chExt cx="376085" cy="376085"/>
          </a:xfrm>
        </p:grpSpPr>
        <p:sp>
          <p:nvSpPr>
            <p:cNvPr id="20" name="Oval 19"/>
            <p:cNvSpPr>
              <a:spLocks noChangeAspect="1"/>
            </p:cNvSpPr>
            <p:nvPr/>
          </p:nvSpPr>
          <p:spPr>
            <a:xfrm>
              <a:off x="4194682" y="3591889"/>
              <a:ext cx="376085" cy="376085"/>
            </a:xfrm>
            <a:prstGeom prst="ellipse">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p:cNvSpPr txBox="1"/>
            <p:nvPr/>
          </p:nvSpPr>
          <p:spPr>
            <a:xfrm>
              <a:off x="4304316" y="3598062"/>
              <a:ext cx="156815" cy="338554"/>
            </a:xfrm>
            <a:prstGeom prst="rect">
              <a:avLst/>
            </a:prstGeom>
            <a:noFill/>
          </p:spPr>
          <p:txBody>
            <a:bodyPr wrap="square" rtlCol="0">
              <a:spAutoFit/>
            </a:bodyPr>
            <a:lstStyle/>
            <a:p>
              <a:pPr algn="ctr"/>
              <a:r>
                <a:rPr lang="id-ID" sz="1600" dirty="0">
                  <a:solidFill>
                    <a:schemeClr val="bg1">
                      <a:lumMod val="95000"/>
                    </a:schemeClr>
                  </a:solidFill>
                  <a:latin typeface="FontAwesome" pitchFamily="2" charset="0"/>
                </a:rPr>
                <a:t></a:t>
              </a:r>
              <a:endParaRPr lang="id-ID" sz="1400" dirty="0">
                <a:solidFill>
                  <a:schemeClr val="bg1">
                    <a:lumMod val="95000"/>
                  </a:schemeClr>
                </a:solidFill>
                <a:latin typeface="FontAwesome" pitchFamily="2" charset="0"/>
              </a:endParaRPr>
            </a:p>
          </p:txBody>
        </p:sp>
      </p:grpSp>
      <p:grpSp>
        <p:nvGrpSpPr>
          <p:cNvPr id="19" name="Group 18"/>
          <p:cNvGrpSpPr/>
          <p:nvPr/>
        </p:nvGrpSpPr>
        <p:grpSpPr>
          <a:xfrm>
            <a:off x="6198060" y="3272795"/>
            <a:ext cx="360000" cy="2984030"/>
            <a:chOff x="6198060" y="3168291"/>
            <a:chExt cx="360000" cy="2984030"/>
          </a:xfrm>
        </p:grpSpPr>
        <p:grpSp>
          <p:nvGrpSpPr>
            <p:cNvPr id="42" name="Group 41"/>
            <p:cNvGrpSpPr/>
            <p:nvPr/>
          </p:nvGrpSpPr>
          <p:grpSpPr>
            <a:xfrm>
              <a:off x="6198060" y="3168291"/>
              <a:ext cx="360000" cy="360000"/>
              <a:chOff x="6169032" y="2137791"/>
              <a:chExt cx="360000" cy="360000"/>
            </a:xfrm>
          </p:grpSpPr>
          <p:sp>
            <p:nvSpPr>
              <p:cNvPr id="40" name="Oval 39"/>
              <p:cNvSpPr/>
              <p:nvPr/>
            </p:nvSpPr>
            <p:spPr>
              <a:xfrm>
                <a:off x="6169032" y="2137791"/>
                <a:ext cx="360000" cy="3600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p:cNvSpPr txBox="1"/>
              <p:nvPr/>
            </p:nvSpPr>
            <p:spPr>
              <a:xfrm>
                <a:off x="6227360" y="2154430"/>
                <a:ext cx="261632" cy="307777"/>
              </a:xfrm>
              <a:prstGeom prst="rect">
                <a:avLst/>
              </a:prstGeom>
              <a:noFill/>
            </p:spPr>
            <p:txBody>
              <a:bodyPr wrap="square" rtlCol="0">
                <a:spAutoFit/>
              </a:bodyPr>
              <a:lstStyle/>
              <a:p>
                <a:pPr algn="ctr"/>
                <a:r>
                  <a:rPr lang="id-ID" sz="1400" dirty="0">
                    <a:solidFill>
                      <a:schemeClr val="bg1">
                        <a:lumMod val="95000"/>
                      </a:schemeClr>
                    </a:solidFill>
                    <a:latin typeface="FontAwesome" pitchFamily="2" charset="0"/>
                  </a:rPr>
                  <a:t></a:t>
                </a:r>
              </a:p>
            </p:txBody>
          </p:sp>
        </p:grpSp>
        <p:grpSp>
          <p:nvGrpSpPr>
            <p:cNvPr id="47" name="Group 46"/>
            <p:cNvGrpSpPr/>
            <p:nvPr/>
          </p:nvGrpSpPr>
          <p:grpSpPr>
            <a:xfrm>
              <a:off x="6198060" y="3821943"/>
              <a:ext cx="360000" cy="360000"/>
              <a:chOff x="6169032" y="2137791"/>
              <a:chExt cx="360000" cy="360000"/>
            </a:xfrm>
          </p:grpSpPr>
          <p:sp>
            <p:nvSpPr>
              <p:cNvPr id="48" name="Oval 47"/>
              <p:cNvSpPr/>
              <p:nvPr/>
            </p:nvSpPr>
            <p:spPr>
              <a:xfrm>
                <a:off x="6169032" y="2137791"/>
                <a:ext cx="360000" cy="360000"/>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TextBox 48"/>
              <p:cNvSpPr txBox="1"/>
              <p:nvPr/>
            </p:nvSpPr>
            <p:spPr>
              <a:xfrm>
                <a:off x="6212846" y="2154430"/>
                <a:ext cx="261632" cy="307777"/>
              </a:xfrm>
              <a:prstGeom prst="rect">
                <a:avLst/>
              </a:prstGeom>
              <a:noFill/>
            </p:spPr>
            <p:txBody>
              <a:bodyPr wrap="square" rtlCol="0">
                <a:spAutoFit/>
              </a:bodyPr>
              <a:lstStyle/>
              <a:p>
                <a:pPr algn="ctr"/>
                <a:r>
                  <a:rPr lang="id-ID" sz="1400" dirty="0">
                    <a:solidFill>
                      <a:schemeClr val="bg1">
                        <a:lumMod val="95000"/>
                      </a:schemeClr>
                    </a:solidFill>
                    <a:latin typeface="FontAwesome" pitchFamily="2" charset="0"/>
                  </a:rPr>
                  <a:t></a:t>
                </a:r>
              </a:p>
            </p:txBody>
          </p:sp>
        </p:grpSp>
        <p:grpSp>
          <p:nvGrpSpPr>
            <p:cNvPr id="51" name="Group 50"/>
            <p:cNvGrpSpPr/>
            <p:nvPr/>
          </p:nvGrpSpPr>
          <p:grpSpPr>
            <a:xfrm>
              <a:off x="6198060" y="4466951"/>
              <a:ext cx="360000" cy="360000"/>
              <a:chOff x="6169032" y="2137791"/>
              <a:chExt cx="360000" cy="360000"/>
            </a:xfrm>
          </p:grpSpPr>
          <p:sp>
            <p:nvSpPr>
              <p:cNvPr id="52" name="Oval 51"/>
              <p:cNvSpPr/>
              <p:nvPr/>
            </p:nvSpPr>
            <p:spPr>
              <a:xfrm>
                <a:off x="6169032" y="2137791"/>
                <a:ext cx="360000" cy="360000"/>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p:cNvSpPr txBox="1"/>
              <p:nvPr/>
            </p:nvSpPr>
            <p:spPr>
              <a:xfrm>
                <a:off x="6227360" y="2183458"/>
                <a:ext cx="261632" cy="307777"/>
              </a:xfrm>
              <a:prstGeom prst="rect">
                <a:avLst/>
              </a:prstGeom>
              <a:noFill/>
            </p:spPr>
            <p:txBody>
              <a:bodyPr wrap="square" rtlCol="0">
                <a:spAutoFit/>
              </a:bodyPr>
              <a:lstStyle/>
              <a:p>
                <a:pPr algn="ctr"/>
                <a:r>
                  <a:rPr lang="id-ID" sz="1400" dirty="0">
                    <a:solidFill>
                      <a:schemeClr val="bg1">
                        <a:lumMod val="95000"/>
                      </a:schemeClr>
                    </a:solidFill>
                    <a:latin typeface="FontAwesome" pitchFamily="2" charset="0"/>
                  </a:rPr>
                  <a:t></a:t>
                </a:r>
              </a:p>
            </p:txBody>
          </p:sp>
        </p:grpSp>
        <p:grpSp>
          <p:nvGrpSpPr>
            <p:cNvPr id="55" name="Group 54"/>
            <p:cNvGrpSpPr/>
            <p:nvPr/>
          </p:nvGrpSpPr>
          <p:grpSpPr>
            <a:xfrm>
              <a:off x="6198060" y="5140992"/>
              <a:ext cx="360000" cy="360000"/>
              <a:chOff x="6169032" y="2137791"/>
              <a:chExt cx="360000" cy="360000"/>
            </a:xfrm>
          </p:grpSpPr>
          <p:sp>
            <p:nvSpPr>
              <p:cNvPr id="56" name="Oval 55"/>
              <p:cNvSpPr/>
              <p:nvPr/>
            </p:nvSpPr>
            <p:spPr>
              <a:xfrm>
                <a:off x="6169032" y="2137791"/>
                <a:ext cx="360000" cy="360000"/>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p:cNvSpPr txBox="1"/>
              <p:nvPr/>
            </p:nvSpPr>
            <p:spPr>
              <a:xfrm>
                <a:off x="6227360" y="2154430"/>
                <a:ext cx="261632" cy="307777"/>
              </a:xfrm>
              <a:prstGeom prst="rect">
                <a:avLst/>
              </a:prstGeom>
              <a:noFill/>
            </p:spPr>
            <p:txBody>
              <a:bodyPr wrap="square" rtlCol="0">
                <a:spAutoFit/>
              </a:bodyPr>
              <a:lstStyle/>
              <a:p>
                <a:pPr algn="ctr"/>
                <a:r>
                  <a:rPr lang="id-ID" sz="1400" dirty="0">
                    <a:solidFill>
                      <a:schemeClr val="bg1">
                        <a:lumMod val="95000"/>
                      </a:schemeClr>
                    </a:solidFill>
                    <a:latin typeface="FontAwesome" pitchFamily="2" charset="0"/>
                  </a:rPr>
                  <a:t></a:t>
                </a:r>
              </a:p>
            </p:txBody>
          </p:sp>
        </p:grpSp>
        <p:grpSp>
          <p:nvGrpSpPr>
            <p:cNvPr id="59" name="Group 58"/>
            <p:cNvGrpSpPr/>
            <p:nvPr/>
          </p:nvGrpSpPr>
          <p:grpSpPr>
            <a:xfrm>
              <a:off x="6198060" y="5792321"/>
              <a:ext cx="360000" cy="360000"/>
              <a:chOff x="6169032" y="2137791"/>
              <a:chExt cx="360000" cy="360000"/>
            </a:xfrm>
          </p:grpSpPr>
          <p:sp>
            <p:nvSpPr>
              <p:cNvPr id="60" name="Oval 59"/>
              <p:cNvSpPr/>
              <p:nvPr/>
            </p:nvSpPr>
            <p:spPr>
              <a:xfrm>
                <a:off x="6169032" y="2137791"/>
                <a:ext cx="360000" cy="36000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p:cNvSpPr txBox="1"/>
              <p:nvPr/>
            </p:nvSpPr>
            <p:spPr>
              <a:xfrm>
                <a:off x="6227360" y="2168944"/>
                <a:ext cx="261632" cy="307777"/>
              </a:xfrm>
              <a:prstGeom prst="rect">
                <a:avLst/>
              </a:prstGeom>
              <a:noFill/>
            </p:spPr>
            <p:txBody>
              <a:bodyPr wrap="square" rtlCol="0">
                <a:spAutoFit/>
              </a:bodyPr>
              <a:lstStyle/>
              <a:p>
                <a:pPr algn="ctr"/>
                <a:r>
                  <a:rPr lang="id-ID" sz="1400" dirty="0">
                    <a:solidFill>
                      <a:schemeClr val="bg1">
                        <a:lumMod val="95000"/>
                      </a:schemeClr>
                    </a:solidFill>
                    <a:latin typeface="FontAwesome" pitchFamily="2" charset="0"/>
                  </a:rPr>
                  <a:t></a:t>
                </a:r>
                <a:endParaRPr lang="id-ID" sz="1200" dirty="0">
                  <a:solidFill>
                    <a:schemeClr val="bg1">
                      <a:lumMod val="95000"/>
                    </a:schemeClr>
                  </a:solidFill>
                  <a:latin typeface="FontAwesome" pitchFamily="2" charset="0"/>
                </a:endParaRPr>
              </a:p>
            </p:txBody>
          </p:sp>
        </p:grpSp>
      </p:grpSp>
      <p:grpSp>
        <p:nvGrpSpPr>
          <p:cNvPr id="63" name="Group 62"/>
          <p:cNvGrpSpPr/>
          <p:nvPr/>
        </p:nvGrpSpPr>
        <p:grpSpPr>
          <a:xfrm>
            <a:off x="11438810" y="175818"/>
            <a:ext cx="542322" cy="662567"/>
            <a:chOff x="11438810" y="175818"/>
            <a:chExt cx="542322" cy="662567"/>
          </a:xfrm>
        </p:grpSpPr>
        <p:sp>
          <p:nvSpPr>
            <p:cNvPr id="64" name="Oval 6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Oval 6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Oval 6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Oval 67"/>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TextBox 68"/>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31</a:t>
              </a:r>
            </a:p>
          </p:txBody>
        </p:sp>
      </p:grpSp>
      <p:sp>
        <p:nvSpPr>
          <p:cNvPr id="62"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Step to Succes</a:t>
            </a:r>
            <a:endParaRPr lang="en-US" sz="3600" dirty="0">
              <a:solidFill>
                <a:schemeClr val="bg2">
                  <a:lumMod val="50000"/>
                </a:schemeClr>
              </a:solidFill>
            </a:endParaRPr>
          </a:p>
        </p:txBody>
      </p:sp>
      <p:sp>
        <p:nvSpPr>
          <p:cNvPr id="73"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74" name="Group 73"/>
          <p:cNvGrpSpPr/>
          <p:nvPr/>
        </p:nvGrpSpPr>
        <p:grpSpPr>
          <a:xfrm>
            <a:off x="5556768" y="844754"/>
            <a:ext cx="1440000" cy="58058"/>
            <a:chOff x="4616262" y="2307771"/>
            <a:chExt cx="2349876" cy="58058"/>
          </a:xfrm>
        </p:grpSpPr>
        <p:sp>
          <p:nvSpPr>
            <p:cNvPr id="75" name="Rectangle 74"/>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Rectangle 75"/>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 name="Group 8"/>
          <p:cNvGrpSpPr/>
          <p:nvPr/>
        </p:nvGrpSpPr>
        <p:grpSpPr>
          <a:xfrm>
            <a:off x="6531518" y="3204236"/>
            <a:ext cx="5010784" cy="3295072"/>
            <a:chOff x="6531518" y="3204236"/>
            <a:chExt cx="5010784" cy="3295072"/>
          </a:xfrm>
        </p:grpSpPr>
        <p:sp>
          <p:nvSpPr>
            <p:cNvPr id="77" name="Title 13"/>
            <p:cNvSpPr txBox="1"/>
            <p:nvPr/>
          </p:nvSpPr>
          <p:spPr>
            <a:xfrm>
              <a:off x="6531518" y="3204236"/>
              <a:ext cx="4983788" cy="65314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Analysis</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78" name="Title 13"/>
            <p:cNvSpPr txBox="1"/>
            <p:nvPr/>
          </p:nvSpPr>
          <p:spPr>
            <a:xfrm>
              <a:off x="6545016" y="3858075"/>
              <a:ext cx="4983788" cy="637385"/>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Planning</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79" name="Title 13"/>
            <p:cNvSpPr txBox="1"/>
            <p:nvPr/>
          </p:nvSpPr>
          <p:spPr>
            <a:xfrm>
              <a:off x="6558514" y="4515382"/>
              <a:ext cx="4983788" cy="613607"/>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Execution</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80" name="Title 13"/>
            <p:cNvSpPr txBox="1"/>
            <p:nvPr/>
          </p:nvSpPr>
          <p:spPr>
            <a:xfrm>
              <a:off x="6545016" y="5147254"/>
              <a:ext cx="4983788" cy="640852"/>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Monitoring</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81" name="Title 13"/>
            <p:cNvSpPr txBox="1"/>
            <p:nvPr/>
          </p:nvSpPr>
          <p:spPr>
            <a:xfrm>
              <a:off x="6531518" y="5788106"/>
              <a:ext cx="4983788" cy="711202"/>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Profitable</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grpSp>
      <p:sp>
        <p:nvSpPr>
          <p:cNvPr id="82" name="Content Placeholder 2"/>
          <p:cNvSpPr txBox="1"/>
          <p:nvPr/>
        </p:nvSpPr>
        <p:spPr>
          <a:xfrm>
            <a:off x="6091507" y="1719969"/>
            <a:ext cx="4537551" cy="1502744"/>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3200" dirty="0">
                <a:solidFill>
                  <a:schemeClr val="accent1">
                    <a:lumMod val="50000"/>
                  </a:schemeClr>
                </a:solidFill>
                <a:ea typeface="Roboto" panose="02000000000000000000" pitchFamily="2" charset="0"/>
              </a:rPr>
              <a:t>Step Up</a:t>
            </a:r>
          </a:p>
          <a:p>
            <a:pPr algn="l"/>
            <a:r>
              <a:rPr lang="id-ID" sz="1400" dirty="0">
                <a:solidFill>
                  <a:schemeClr val="bg2">
                    <a:lumMod val="75000"/>
                  </a:schemeClr>
                </a:solidFill>
                <a:ea typeface="Roboto" panose="02000000000000000000" pitchFamily="2" charset="0"/>
              </a:rPr>
              <a:t>Du</a:t>
            </a:r>
            <a:r>
              <a:rPr lang="en-US" sz="1400" dirty="0" err="1">
                <a:solidFill>
                  <a:schemeClr val="bg2">
                    <a:lumMod val="75000"/>
                  </a:schemeClr>
                </a:solidFill>
                <a:ea typeface="Roboto" panose="02000000000000000000" pitchFamily="2" charset="0"/>
              </a:rPr>
              <a:t>mmy</a:t>
            </a:r>
            <a:r>
              <a:rPr lang="en-US" sz="1400" dirty="0">
                <a:solidFill>
                  <a:schemeClr val="bg2">
                    <a:lumMod val="75000"/>
                  </a:schemeClr>
                </a:solidFill>
                <a:ea typeface="Roboto" panose="02000000000000000000" pitchFamily="2" charset="0"/>
              </a:rPr>
              <a:t> text ever since the 1500s, when an unknown printer took a galley of type and scrambled it to make a type specimen book.</a:t>
            </a:r>
          </a:p>
        </p:txBody>
      </p:sp>
    </p:spTree>
  </p:cSld>
  <p:clrMapOvr>
    <a:masterClrMapping/>
  </p:clrMapOvr>
  <mc:AlternateContent xmlns:mc="http://schemas.openxmlformats.org/markup-compatibility/2006" xmlns:p14="http://schemas.microsoft.com/office/powerpoint/2010/main">
    <mc:Choice Requires="p14">
      <p:transition spd="slow" p14:dur="2000">
        <p14:prism/>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3"/>
                                        </p:tgtEl>
                                        <p:attrNameLst>
                                          <p:attrName>style.visibility</p:attrName>
                                        </p:attrNameLst>
                                      </p:cBhvr>
                                      <p:to>
                                        <p:strVal val="visible"/>
                                      </p:to>
                                    </p:set>
                                    <p:anim calcmode="lin" valueType="num">
                                      <p:cBhvr>
                                        <p:cTn id="7" dur="1000" fill="hold"/>
                                        <p:tgtEl>
                                          <p:spTgt spid="63"/>
                                        </p:tgtEl>
                                        <p:attrNameLst>
                                          <p:attrName>ppt_w</p:attrName>
                                        </p:attrNameLst>
                                      </p:cBhvr>
                                      <p:tavLst>
                                        <p:tav tm="0">
                                          <p:val>
                                            <p:fltVal val="0"/>
                                          </p:val>
                                        </p:tav>
                                        <p:tav tm="100000">
                                          <p:val>
                                            <p:strVal val="#ppt_w"/>
                                          </p:val>
                                        </p:tav>
                                      </p:tavLst>
                                    </p:anim>
                                    <p:anim calcmode="lin" valueType="num">
                                      <p:cBhvr>
                                        <p:cTn id="8" dur="1000" fill="hold"/>
                                        <p:tgtEl>
                                          <p:spTgt spid="63"/>
                                        </p:tgtEl>
                                        <p:attrNameLst>
                                          <p:attrName>ppt_h</p:attrName>
                                        </p:attrNameLst>
                                      </p:cBhvr>
                                      <p:tavLst>
                                        <p:tav tm="0">
                                          <p:val>
                                            <p:fltVal val="0"/>
                                          </p:val>
                                        </p:tav>
                                        <p:tav tm="100000">
                                          <p:val>
                                            <p:strVal val="#ppt_h"/>
                                          </p:val>
                                        </p:tav>
                                      </p:tavLst>
                                    </p:anim>
                                    <p:anim calcmode="lin" valueType="num">
                                      <p:cBhvr>
                                        <p:cTn id="9" dur="1000" fill="hold"/>
                                        <p:tgtEl>
                                          <p:spTgt spid="63"/>
                                        </p:tgtEl>
                                        <p:attrNameLst>
                                          <p:attrName>style.rotation</p:attrName>
                                        </p:attrNameLst>
                                      </p:cBhvr>
                                      <p:tavLst>
                                        <p:tav tm="0">
                                          <p:val>
                                            <p:fltVal val="90"/>
                                          </p:val>
                                        </p:tav>
                                        <p:tav tm="100000">
                                          <p:val>
                                            <p:fltVal val="0"/>
                                          </p:val>
                                        </p:tav>
                                      </p:tavLst>
                                    </p:anim>
                                    <p:animEffect transition="in" filter="fade">
                                      <p:cBhvr>
                                        <p:cTn id="10" dur="1000"/>
                                        <p:tgtEl>
                                          <p:spTgt spid="6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62"/>
                                        </p:tgtEl>
                                        <p:attrNameLst>
                                          <p:attrName>style.visibility</p:attrName>
                                        </p:attrNameLst>
                                      </p:cBhvr>
                                      <p:to>
                                        <p:strVal val="visible"/>
                                      </p:to>
                                    </p:set>
                                    <p:animEffect transition="in" filter="wipe(up)">
                                      <p:cBhvr>
                                        <p:cTn id="13" dur="1000"/>
                                        <p:tgtEl>
                                          <p:spTgt spid="6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74"/>
                                        </p:tgtEl>
                                        <p:attrNameLst>
                                          <p:attrName>style.visibility</p:attrName>
                                        </p:attrNameLst>
                                      </p:cBhvr>
                                      <p:to>
                                        <p:strVal val="visible"/>
                                      </p:to>
                                    </p:set>
                                    <p:animEffect transition="in" filter="barn(inVertical)">
                                      <p:cBhvr>
                                        <p:cTn id="16" dur="1000"/>
                                        <p:tgtEl>
                                          <p:spTgt spid="74"/>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73"/>
                                        </p:tgtEl>
                                        <p:attrNameLst>
                                          <p:attrName>style.visibility</p:attrName>
                                        </p:attrNameLst>
                                      </p:cBhvr>
                                      <p:to>
                                        <p:strVal val="visible"/>
                                      </p:to>
                                    </p:set>
                                    <p:animEffect transition="in" filter="wipe(down)">
                                      <p:cBhvr>
                                        <p:cTn id="19" dur="1000"/>
                                        <p:tgtEl>
                                          <p:spTgt spid="73"/>
                                        </p:tgtEl>
                                      </p:cBhvr>
                                    </p:animEffect>
                                  </p:childTnLst>
                                </p:cTn>
                              </p:par>
                              <p:par>
                                <p:cTn id="20" presetID="22" presetClass="entr" presetSubtype="4" fill="hold" grpId="0" nodeType="withEffect">
                                  <p:stCondLst>
                                    <p:cond delay="2000"/>
                                  </p:stCondLst>
                                  <p:childTnLst>
                                    <p:set>
                                      <p:cBhvr>
                                        <p:cTn id="21" dur="1" fill="hold">
                                          <p:stCondLst>
                                            <p:cond delay="0"/>
                                          </p:stCondLst>
                                        </p:cTn>
                                        <p:tgtEl>
                                          <p:spTgt spid="10"/>
                                        </p:tgtEl>
                                        <p:attrNameLst>
                                          <p:attrName>style.visibility</p:attrName>
                                        </p:attrNameLst>
                                      </p:cBhvr>
                                      <p:to>
                                        <p:strVal val="visible"/>
                                      </p:to>
                                    </p:set>
                                    <p:animEffect transition="in" filter="wipe(down)">
                                      <p:cBhvr>
                                        <p:cTn id="22" dur="2000"/>
                                        <p:tgtEl>
                                          <p:spTgt spid="10"/>
                                        </p:tgtEl>
                                      </p:cBhvr>
                                    </p:animEffect>
                                  </p:childTnLst>
                                </p:cTn>
                              </p:par>
                              <p:par>
                                <p:cTn id="23" presetID="26" presetClass="entr" presetSubtype="0" fill="hold" grpId="0" nodeType="withEffect">
                                  <p:stCondLst>
                                    <p:cond delay="4000"/>
                                  </p:stCondLst>
                                  <p:childTnLst>
                                    <p:set>
                                      <p:cBhvr>
                                        <p:cTn id="24" dur="1" fill="hold">
                                          <p:stCondLst>
                                            <p:cond delay="0"/>
                                          </p:stCondLst>
                                        </p:cTn>
                                        <p:tgtEl>
                                          <p:spTgt spid="16"/>
                                        </p:tgtEl>
                                        <p:attrNameLst>
                                          <p:attrName>style.visibility</p:attrName>
                                        </p:attrNameLst>
                                      </p:cBhvr>
                                      <p:to>
                                        <p:strVal val="visible"/>
                                      </p:to>
                                    </p:set>
                                    <p:animEffect transition="in" filter="wipe(down)">
                                      <p:cBhvr>
                                        <p:cTn id="25" dur="580">
                                          <p:stCondLst>
                                            <p:cond delay="0"/>
                                          </p:stCondLst>
                                        </p:cTn>
                                        <p:tgtEl>
                                          <p:spTgt spid="16"/>
                                        </p:tgtEl>
                                      </p:cBhvr>
                                    </p:animEffect>
                                    <p:anim calcmode="lin" valueType="num">
                                      <p:cBhvr>
                                        <p:cTn id="26" dur="1822" tmFilter="0,0; 0.14,0.36; 0.43,0.73; 0.71,0.91; 1.0,1.0">
                                          <p:stCondLst>
                                            <p:cond delay="0"/>
                                          </p:stCondLst>
                                        </p:cTn>
                                        <p:tgtEl>
                                          <p:spTgt spid="16"/>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16"/>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16"/>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16"/>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16"/>
                                        </p:tgtEl>
                                        <p:attrNameLst>
                                          <p:attrName>ppt_y</p:attrName>
                                        </p:attrNameLst>
                                      </p:cBhvr>
                                      <p:tavLst>
                                        <p:tav tm="0" fmla="#ppt_y-sin(pi*$)/81">
                                          <p:val>
                                            <p:fltVal val="0"/>
                                          </p:val>
                                        </p:tav>
                                        <p:tav tm="100000">
                                          <p:val>
                                            <p:fltVal val="1"/>
                                          </p:val>
                                        </p:tav>
                                      </p:tavLst>
                                    </p:anim>
                                    <p:animScale>
                                      <p:cBhvr>
                                        <p:cTn id="31" dur="26">
                                          <p:stCondLst>
                                            <p:cond delay="650"/>
                                          </p:stCondLst>
                                        </p:cTn>
                                        <p:tgtEl>
                                          <p:spTgt spid="16"/>
                                        </p:tgtEl>
                                      </p:cBhvr>
                                      <p:to x="100000" y="60000"/>
                                    </p:animScale>
                                    <p:animScale>
                                      <p:cBhvr>
                                        <p:cTn id="32" dur="166" decel="50000">
                                          <p:stCondLst>
                                            <p:cond delay="676"/>
                                          </p:stCondLst>
                                        </p:cTn>
                                        <p:tgtEl>
                                          <p:spTgt spid="16"/>
                                        </p:tgtEl>
                                      </p:cBhvr>
                                      <p:to x="100000" y="100000"/>
                                    </p:animScale>
                                    <p:animScale>
                                      <p:cBhvr>
                                        <p:cTn id="33" dur="26">
                                          <p:stCondLst>
                                            <p:cond delay="1312"/>
                                          </p:stCondLst>
                                        </p:cTn>
                                        <p:tgtEl>
                                          <p:spTgt spid="16"/>
                                        </p:tgtEl>
                                      </p:cBhvr>
                                      <p:to x="100000" y="80000"/>
                                    </p:animScale>
                                    <p:animScale>
                                      <p:cBhvr>
                                        <p:cTn id="34" dur="166" decel="50000">
                                          <p:stCondLst>
                                            <p:cond delay="1338"/>
                                          </p:stCondLst>
                                        </p:cTn>
                                        <p:tgtEl>
                                          <p:spTgt spid="16"/>
                                        </p:tgtEl>
                                      </p:cBhvr>
                                      <p:to x="100000" y="100000"/>
                                    </p:animScale>
                                    <p:animScale>
                                      <p:cBhvr>
                                        <p:cTn id="35" dur="26">
                                          <p:stCondLst>
                                            <p:cond delay="1642"/>
                                          </p:stCondLst>
                                        </p:cTn>
                                        <p:tgtEl>
                                          <p:spTgt spid="16"/>
                                        </p:tgtEl>
                                      </p:cBhvr>
                                      <p:to x="100000" y="90000"/>
                                    </p:animScale>
                                    <p:animScale>
                                      <p:cBhvr>
                                        <p:cTn id="36" dur="166" decel="50000">
                                          <p:stCondLst>
                                            <p:cond delay="1668"/>
                                          </p:stCondLst>
                                        </p:cTn>
                                        <p:tgtEl>
                                          <p:spTgt spid="16"/>
                                        </p:tgtEl>
                                      </p:cBhvr>
                                      <p:to x="100000" y="100000"/>
                                    </p:animScale>
                                    <p:animScale>
                                      <p:cBhvr>
                                        <p:cTn id="37" dur="26">
                                          <p:stCondLst>
                                            <p:cond delay="1808"/>
                                          </p:stCondLst>
                                        </p:cTn>
                                        <p:tgtEl>
                                          <p:spTgt spid="16"/>
                                        </p:tgtEl>
                                      </p:cBhvr>
                                      <p:to x="100000" y="95000"/>
                                    </p:animScale>
                                    <p:animScale>
                                      <p:cBhvr>
                                        <p:cTn id="38" dur="166" decel="50000">
                                          <p:stCondLst>
                                            <p:cond delay="1834"/>
                                          </p:stCondLst>
                                        </p:cTn>
                                        <p:tgtEl>
                                          <p:spTgt spid="16"/>
                                        </p:tgtEl>
                                      </p:cBhvr>
                                      <p:to x="100000" y="100000"/>
                                    </p:animScale>
                                  </p:childTnLst>
                                </p:cTn>
                              </p:par>
                              <p:par>
                                <p:cTn id="39" presetID="53" presetClass="entr" presetSubtype="16" fill="hold" nodeType="withEffect">
                                  <p:stCondLst>
                                    <p:cond delay="6000"/>
                                  </p:stCondLst>
                                  <p:childTnLst>
                                    <p:set>
                                      <p:cBhvr>
                                        <p:cTn id="40" dur="1" fill="hold">
                                          <p:stCondLst>
                                            <p:cond delay="0"/>
                                          </p:stCondLst>
                                        </p:cTn>
                                        <p:tgtEl>
                                          <p:spTgt spid="2"/>
                                        </p:tgtEl>
                                        <p:attrNameLst>
                                          <p:attrName>style.visibility</p:attrName>
                                        </p:attrNameLst>
                                      </p:cBhvr>
                                      <p:to>
                                        <p:strVal val="visible"/>
                                      </p:to>
                                    </p:set>
                                    <p:anim calcmode="lin" valueType="num">
                                      <p:cBhvr>
                                        <p:cTn id="41" dur="500" fill="hold"/>
                                        <p:tgtEl>
                                          <p:spTgt spid="2"/>
                                        </p:tgtEl>
                                        <p:attrNameLst>
                                          <p:attrName>ppt_w</p:attrName>
                                        </p:attrNameLst>
                                      </p:cBhvr>
                                      <p:tavLst>
                                        <p:tav tm="0">
                                          <p:val>
                                            <p:fltVal val="0"/>
                                          </p:val>
                                        </p:tav>
                                        <p:tav tm="100000">
                                          <p:val>
                                            <p:strVal val="#ppt_w"/>
                                          </p:val>
                                        </p:tav>
                                      </p:tavLst>
                                    </p:anim>
                                    <p:anim calcmode="lin" valueType="num">
                                      <p:cBhvr>
                                        <p:cTn id="42" dur="500" fill="hold"/>
                                        <p:tgtEl>
                                          <p:spTgt spid="2"/>
                                        </p:tgtEl>
                                        <p:attrNameLst>
                                          <p:attrName>ppt_h</p:attrName>
                                        </p:attrNameLst>
                                      </p:cBhvr>
                                      <p:tavLst>
                                        <p:tav tm="0">
                                          <p:val>
                                            <p:fltVal val="0"/>
                                          </p:val>
                                        </p:tav>
                                        <p:tav tm="100000">
                                          <p:val>
                                            <p:strVal val="#ppt_h"/>
                                          </p:val>
                                        </p:tav>
                                      </p:tavLst>
                                    </p:anim>
                                    <p:animEffect transition="in" filter="fade">
                                      <p:cBhvr>
                                        <p:cTn id="43" dur="500"/>
                                        <p:tgtEl>
                                          <p:spTgt spid="2"/>
                                        </p:tgtEl>
                                      </p:cBhvr>
                                    </p:animEffect>
                                  </p:childTnLst>
                                </p:cTn>
                              </p:par>
                              <p:par>
                                <p:cTn id="44" presetID="53" presetClass="entr" presetSubtype="16" fill="hold" nodeType="withEffect">
                                  <p:stCondLst>
                                    <p:cond delay="6500"/>
                                  </p:stCondLst>
                                  <p:childTnLst>
                                    <p:set>
                                      <p:cBhvr>
                                        <p:cTn id="45" dur="1" fill="hold">
                                          <p:stCondLst>
                                            <p:cond delay="0"/>
                                          </p:stCondLst>
                                        </p:cTn>
                                        <p:tgtEl>
                                          <p:spTgt spid="3"/>
                                        </p:tgtEl>
                                        <p:attrNameLst>
                                          <p:attrName>style.visibility</p:attrName>
                                        </p:attrNameLst>
                                      </p:cBhvr>
                                      <p:to>
                                        <p:strVal val="visible"/>
                                      </p:to>
                                    </p:set>
                                    <p:anim calcmode="lin" valueType="num">
                                      <p:cBhvr>
                                        <p:cTn id="46" dur="500" fill="hold"/>
                                        <p:tgtEl>
                                          <p:spTgt spid="3"/>
                                        </p:tgtEl>
                                        <p:attrNameLst>
                                          <p:attrName>ppt_w</p:attrName>
                                        </p:attrNameLst>
                                      </p:cBhvr>
                                      <p:tavLst>
                                        <p:tav tm="0">
                                          <p:val>
                                            <p:fltVal val="0"/>
                                          </p:val>
                                        </p:tav>
                                        <p:tav tm="100000">
                                          <p:val>
                                            <p:strVal val="#ppt_w"/>
                                          </p:val>
                                        </p:tav>
                                      </p:tavLst>
                                    </p:anim>
                                    <p:anim calcmode="lin" valueType="num">
                                      <p:cBhvr>
                                        <p:cTn id="47" dur="500" fill="hold"/>
                                        <p:tgtEl>
                                          <p:spTgt spid="3"/>
                                        </p:tgtEl>
                                        <p:attrNameLst>
                                          <p:attrName>ppt_h</p:attrName>
                                        </p:attrNameLst>
                                      </p:cBhvr>
                                      <p:tavLst>
                                        <p:tav tm="0">
                                          <p:val>
                                            <p:fltVal val="0"/>
                                          </p:val>
                                        </p:tav>
                                        <p:tav tm="100000">
                                          <p:val>
                                            <p:strVal val="#ppt_h"/>
                                          </p:val>
                                        </p:tav>
                                      </p:tavLst>
                                    </p:anim>
                                    <p:animEffect transition="in" filter="fade">
                                      <p:cBhvr>
                                        <p:cTn id="48" dur="500"/>
                                        <p:tgtEl>
                                          <p:spTgt spid="3"/>
                                        </p:tgtEl>
                                      </p:cBhvr>
                                    </p:animEffect>
                                  </p:childTnLst>
                                </p:cTn>
                              </p:par>
                              <p:par>
                                <p:cTn id="49" presetID="53" presetClass="entr" presetSubtype="16" fill="hold" nodeType="withEffect">
                                  <p:stCondLst>
                                    <p:cond delay="7000"/>
                                  </p:stCondLst>
                                  <p:childTnLst>
                                    <p:set>
                                      <p:cBhvr>
                                        <p:cTn id="50" dur="1" fill="hold">
                                          <p:stCondLst>
                                            <p:cond delay="0"/>
                                          </p:stCondLst>
                                        </p:cTn>
                                        <p:tgtEl>
                                          <p:spTgt spid="4"/>
                                        </p:tgtEl>
                                        <p:attrNameLst>
                                          <p:attrName>style.visibility</p:attrName>
                                        </p:attrNameLst>
                                      </p:cBhvr>
                                      <p:to>
                                        <p:strVal val="visible"/>
                                      </p:to>
                                    </p:set>
                                    <p:anim calcmode="lin" valueType="num">
                                      <p:cBhvr>
                                        <p:cTn id="51" dur="500" fill="hold"/>
                                        <p:tgtEl>
                                          <p:spTgt spid="4"/>
                                        </p:tgtEl>
                                        <p:attrNameLst>
                                          <p:attrName>ppt_w</p:attrName>
                                        </p:attrNameLst>
                                      </p:cBhvr>
                                      <p:tavLst>
                                        <p:tav tm="0">
                                          <p:val>
                                            <p:fltVal val="0"/>
                                          </p:val>
                                        </p:tav>
                                        <p:tav tm="100000">
                                          <p:val>
                                            <p:strVal val="#ppt_w"/>
                                          </p:val>
                                        </p:tav>
                                      </p:tavLst>
                                    </p:anim>
                                    <p:anim calcmode="lin" valueType="num">
                                      <p:cBhvr>
                                        <p:cTn id="52" dur="500" fill="hold"/>
                                        <p:tgtEl>
                                          <p:spTgt spid="4"/>
                                        </p:tgtEl>
                                        <p:attrNameLst>
                                          <p:attrName>ppt_h</p:attrName>
                                        </p:attrNameLst>
                                      </p:cBhvr>
                                      <p:tavLst>
                                        <p:tav tm="0">
                                          <p:val>
                                            <p:fltVal val="0"/>
                                          </p:val>
                                        </p:tav>
                                        <p:tav tm="100000">
                                          <p:val>
                                            <p:strVal val="#ppt_h"/>
                                          </p:val>
                                        </p:tav>
                                      </p:tavLst>
                                    </p:anim>
                                    <p:animEffect transition="in" filter="fade">
                                      <p:cBhvr>
                                        <p:cTn id="53" dur="500"/>
                                        <p:tgtEl>
                                          <p:spTgt spid="4"/>
                                        </p:tgtEl>
                                      </p:cBhvr>
                                    </p:animEffect>
                                  </p:childTnLst>
                                </p:cTn>
                              </p:par>
                              <p:par>
                                <p:cTn id="54" presetID="53" presetClass="entr" presetSubtype="16" fill="hold" nodeType="withEffect">
                                  <p:stCondLst>
                                    <p:cond delay="7500"/>
                                  </p:stCondLst>
                                  <p:childTnLst>
                                    <p:set>
                                      <p:cBhvr>
                                        <p:cTn id="55" dur="1" fill="hold">
                                          <p:stCondLst>
                                            <p:cond delay="0"/>
                                          </p:stCondLst>
                                        </p:cTn>
                                        <p:tgtEl>
                                          <p:spTgt spid="5"/>
                                        </p:tgtEl>
                                        <p:attrNameLst>
                                          <p:attrName>style.visibility</p:attrName>
                                        </p:attrNameLst>
                                      </p:cBhvr>
                                      <p:to>
                                        <p:strVal val="visible"/>
                                      </p:to>
                                    </p:set>
                                    <p:anim calcmode="lin" valueType="num">
                                      <p:cBhvr>
                                        <p:cTn id="56" dur="500" fill="hold"/>
                                        <p:tgtEl>
                                          <p:spTgt spid="5"/>
                                        </p:tgtEl>
                                        <p:attrNameLst>
                                          <p:attrName>ppt_w</p:attrName>
                                        </p:attrNameLst>
                                      </p:cBhvr>
                                      <p:tavLst>
                                        <p:tav tm="0">
                                          <p:val>
                                            <p:fltVal val="0"/>
                                          </p:val>
                                        </p:tav>
                                        <p:tav tm="100000">
                                          <p:val>
                                            <p:strVal val="#ppt_w"/>
                                          </p:val>
                                        </p:tav>
                                      </p:tavLst>
                                    </p:anim>
                                    <p:anim calcmode="lin" valueType="num">
                                      <p:cBhvr>
                                        <p:cTn id="57" dur="500" fill="hold"/>
                                        <p:tgtEl>
                                          <p:spTgt spid="5"/>
                                        </p:tgtEl>
                                        <p:attrNameLst>
                                          <p:attrName>ppt_h</p:attrName>
                                        </p:attrNameLst>
                                      </p:cBhvr>
                                      <p:tavLst>
                                        <p:tav tm="0">
                                          <p:val>
                                            <p:fltVal val="0"/>
                                          </p:val>
                                        </p:tav>
                                        <p:tav tm="100000">
                                          <p:val>
                                            <p:strVal val="#ppt_h"/>
                                          </p:val>
                                        </p:tav>
                                      </p:tavLst>
                                    </p:anim>
                                    <p:animEffect transition="in" filter="fade">
                                      <p:cBhvr>
                                        <p:cTn id="58" dur="500"/>
                                        <p:tgtEl>
                                          <p:spTgt spid="5"/>
                                        </p:tgtEl>
                                      </p:cBhvr>
                                    </p:animEffect>
                                  </p:childTnLst>
                                </p:cTn>
                              </p:par>
                              <p:par>
                                <p:cTn id="59" presetID="53" presetClass="entr" presetSubtype="16" fill="hold" nodeType="withEffect">
                                  <p:stCondLst>
                                    <p:cond delay="8000"/>
                                  </p:stCondLst>
                                  <p:childTnLst>
                                    <p:set>
                                      <p:cBhvr>
                                        <p:cTn id="60" dur="1" fill="hold">
                                          <p:stCondLst>
                                            <p:cond delay="0"/>
                                          </p:stCondLst>
                                        </p:cTn>
                                        <p:tgtEl>
                                          <p:spTgt spid="6"/>
                                        </p:tgtEl>
                                        <p:attrNameLst>
                                          <p:attrName>style.visibility</p:attrName>
                                        </p:attrNameLst>
                                      </p:cBhvr>
                                      <p:to>
                                        <p:strVal val="visible"/>
                                      </p:to>
                                    </p:set>
                                    <p:anim calcmode="lin" valueType="num">
                                      <p:cBhvr>
                                        <p:cTn id="61" dur="500" fill="hold"/>
                                        <p:tgtEl>
                                          <p:spTgt spid="6"/>
                                        </p:tgtEl>
                                        <p:attrNameLst>
                                          <p:attrName>ppt_w</p:attrName>
                                        </p:attrNameLst>
                                      </p:cBhvr>
                                      <p:tavLst>
                                        <p:tav tm="0">
                                          <p:val>
                                            <p:fltVal val="0"/>
                                          </p:val>
                                        </p:tav>
                                        <p:tav tm="100000">
                                          <p:val>
                                            <p:strVal val="#ppt_w"/>
                                          </p:val>
                                        </p:tav>
                                      </p:tavLst>
                                    </p:anim>
                                    <p:anim calcmode="lin" valueType="num">
                                      <p:cBhvr>
                                        <p:cTn id="62" dur="500" fill="hold"/>
                                        <p:tgtEl>
                                          <p:spTgt spid="6"/>
                                        </p:tgtEl>
                                        <p:attrNameLst>
                                          <p:attrName>ppt_h</p:attrName>
                                        </p:attrNameLst>
                                      </p:cBhvr>
                                      <p:tavLst>
                                        <p:tav tm="0">
                                          <p:val>
                                            <p:fltVal val="0"/>
                                          </p:val>
                                        </p:tav>
                                        <p:tav tm="100000">
                                          <p:val>
                                            <p:strVal val="#ppt_h"/>
                                          </p:val>
                                        </p:tav>
                                      </p:tavLst>
                                    </p:anim>
                                    <p:animEffect transition="in" filter="fade">
                                      <p:cBhvr>
                                        <p:cTn id="63" dur="500"/>
                                        <p:tgtEl>
                                          <p:spTgt spid="6"/>
                                        </p:tgtEl>
                                      </p:cBhvr>
                                    </p:animEffect>
                                  </p:childTnLst>
                                </p:cTn>
                              </p:par>
                              <p:par>
                                <p:cTn id="64" presetID="22" presetClass="entr" presetSubtype="4" fill="hold" nodeType="withEffect">
                                  <p:stCondLst>
                                    <p:cond delay="8500"/>
                                  </p:stCondLst>
                                  <p:childTnLst>
                                    <p:set>
                                      <p:cBhvr>
                                        <p:cTn id="65" dur="1" fill="hold">
                                          <p:stCondLst>
                                            <p:cond delay="0"/>
                                          </p:stCondLst>
                                        </p:cTn>
                                        <p:tgtEl>
                                          <p:spTgt spid="7"/>
                                        </p:tgtEl>
                                        <p:attrNameLst>
                                          <p:attrName>style.visibility</p:attrName>
                                        </p:attrNameLst>
                                      </p:cBhvr>
                                      <p:to>
                                        <p:strVal val="visible"/>
                                      </p:to>
                                    </p:set>
                                    <p:animEffect transition="in" filter="wipe(down)">
                                      <p:cBhvr>
                                        <p:cTn id="66" dur="1000"/>
                                        <p:tgtEl>
                                          <p:spTgt spid="7"/>
                                        </p:tgtEl>
                                      </p:cBhvr>
                                    </p:animEffect>
                                  </p:childTnLst>
                                </p:cTn>
                              </p:par>
                              <p:par>
                                <p:cTn id="67" presetID="14" presetClass="entr" presetSubtype="10" fill="hold" grpId="0" nodeType="withEffect">
                                  <p:stCondLst>
                                    <p:cond delay="9500"/>
                                  </p:stCondLst>
                                  <p:childTnLst>
                                    <p:set>
                                      <p:cBhvr>
                                        <p:cTn id="68" dur="1" fill="hold">
                                          <p:stCondLst>
                                            <p:cond delay="0"/>
                                          </p:stCondLst>
                                        </p:cTn>
                                        <p:tgtEl>
                                          <p:spTgt spid="82"/>
                                        </p:tgtEl>
                                        <p:attrNameLst>
                                          <p:attrName>style.visibility</p:attrName>
                                        </p:attrNameLst>
                                      </p:cBhvr>
                                      <p:to>
                                        <p:strVal val="visible"/>
                                      </p:to>
                                    </p:set>
                                    <p:animEffect transition="in" filter="randombar(horizontal)">
                                      <p:cBhvr>
                                        <p:cTn id="69" dur="500"/>
                                        <p:tgtEl>
                                          <p:spTgt spid="82"/>
                                        </p:tgtEl>
                                      </p:cBhvr>
                                    </p:animEffect>
                                  </p:childTnLst>
                                </p:cTn>
                              </p:par>
                              <p:par>
                                <p:cTn id="70" presetID="2" presetClass="entr" presetSubtype="4" fill="hold" nodeType="withEffect">
                                  <p:stCondLst>
                                    <p:cond delay="1000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500" fill="hold"/>
                                        <p:tgtEl>
                                          <p:spTgt spid="19"/>
                                        </p:tgtEl>
                                        <p:attrNameLst>
                                          <p:attrName>ppt_x</p:attrName>
                                        </p:attrNameLst>
                                      </p:cBhvr>
                                      <p:tavLst>
                                        <p:tav tm="0">
                                          <p:val>
                                            <p:strVal val="#ppt_x"/>
                                          </p:val>
                                        </p:tav>
                                        <p:tav tm="100000">
                                          <p:val>
                                            <p:strVal val="#ppt_x"/>
                                          </p:val>
                                        </p:tav>
                                      </p:tavLst>
                                    </p:anim>
                                    <p:anim calcmode="lin" valueType="num">
                                      <p:cBhvr additive="base">
                                        <p:cTn id="73" dur="500" fill="hold"/>
                                        <p:tgtEl>
                                          <p:spTgt spid="19"/>
                                        </p:tgtEl>
                                        <p:attrNameLst>
                                          <p:attrName>ppt_y</p:attrName>
                                        </p:attrNameLst>
                                      </p:cBhvr>
                                      <p:tavLst>
                                        <p:tav tm="0">
                                          <p:val>
                                            <p:strVal val="1+#ppt_h/2"/>
                                          </p:val>
                                        </p:tav>
                                        <p:tav tm="100000">
                                          <p:val>
                                            <p:strVal val="#ppt_y"/>
                                          </p:val>
                                        </p:tav>
                                      </p:tavLst>
                                    </p:anim>
                                  </p:childTnLst>
                                </p:cTn>
                              </p:par>
                              <p:par>
                                <p:cTn id="74" presetID="2" presetClass="entr" presetSubtype="2" fill="hold" nodeType="withEffect">
                                  <p:stCondLst>
                                    <p:cond delay="10500"/>
                                  </p:stCondLst>
                                  <p:childTnLst>
                                    <p:set>
                                      <p:cBhvr>
                                        <p:cTn id="75" dur="1" fill="hold">
                                          <p:stCondLst>
                                            <p:cond delay="0"/>
                                          </p:stCondLst>
                                        </p:cTn>
                                        <p:tgtEl>
                                          <p:spTgt spid="9"/>
                                        </p:tgtEl>
                                        <p:attrNameLst>
                                          <p:attrName>style.visibility</p:attrName>
                                        </p:attrNameLst>
                                      </p:cBhvr>
                                      <p:to>
                                        <p:strVal val="visible"/>
                                      </p:to>
                                    </p:set>
                                    <p:anim calcmode="lin" valueType="num">
                                      <p:cBhvr additive="base">
                                        <p:cTn id="76" dur="500" fill="hold"/>
                                        <p:tgtEl>
                                          <p:spTgt spid="9"/>
                                        </p:tgtEl>
                                        <p:attrNameLst>
                                          <p:attrName>ppt_x</p:attrName>
                                        </p:attrNameLst>
                                      </p:cBhvr>
                                      <p:tavLst>
                                        <p:tav tm="0">
                                          <p:val>
                                            <p:strVal val="1+#ppt_w/2"/>
                                          </p:val>
                                        </p:tav>
                                        <p:tav tm="100000">
                                          <p:val>
                                            <p:strVal val="#ppt_x"/>
                                          </p:val>
                                        </p:tav>
                                      </p:tavLst>
                                    </p:anim>
                                    <p:anim calcmode="lin" valueType="num">
                                      <p:cBhvr additive="base">
                                        <p:cTn id="77" dur="5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6" grpId="0" animBg="1"/>
      <p:bldP spid="62" grpId="0"/>
      <p:bldP spid="73" grpId="0"/>
      <p:bldP spid="82"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8" name="Group 207"/>
          <p:cNvGrpSpPr/>
          <p:nvPr/>
        </p:nvGrpSpPr>
        <p:grpSpPr>
          <a:xfrm>
            <a:off x="3534851" y="2870721"/>
            <a:ext cx="4704191" cy="4006194"/>
            <a:chOff x="3447767" y="2166624"/>
            <a:chExt cx="4688993" cy="4803230"/>
          </a:xfrm>
        </p:grpSpPr>
        <p:grpSp>
          <p:nvGrpSpPr>
            <p:cNvPr id="193" name="Group 192"/>
            <p:cNvGrpSpPr/>
            <p:nvPr/>
          </p:nvGrpSpPr>
          <p:grpSpPr>
            <a:xfrm rot="10800000">
              <a:off x="3447767" y="2166624"/>
              <a:ext cx="4688993" cy="4803230"/>
              <a:chOff x="3447767" y="3589022"/>
              <a:chExt cx="4688993" cy="4803230"/>
            </a:xfrm>
          </p:grpSpPr>
          <p:grpSp>
            <p:nvGrpSpPr>
              <p:cNvPr id="8" name="Group 7"/>
              <p:cNvGrpSpPr/>
              <p:nvPr/>
            </p:nvGrpSpPr>
            <p:grpSpPr>
              <a:xfrm rot="16200000">
                <a:off x="5178576" y="1858213"/>
                <a:ext cx="1227376" cy="4688993"/>
                <a:chOff x="5178576" y="1858213"/>
                <a:chExt cx="1227376" cy="4688993"/>
              </a:xfrm>
            </p:grpSpPr>
            <p:sp>
              <p:nvSpPr>
                <p:cNvPr id="142" name="Freeform 141"/>
                <p:cNvSpPr/>
                <p:nvPr/>
              </p:nvSpPr>
              <p:spPr bwMode="auto">
                <a:xfrm flipH="1">
                  <a:off x="5189204" y="1858213"/>
                  <a:ext cx="510077" cy="2021713"/>
                </a:xfrm>
                <a:custGeom>
                  <a:avLst/>
                  <a:gdLst>
                    <a:gd name="T0" fmla="*/ 192 w 192"/>
                    <a:gd name="T1" fmla="*/ 724 h 761"/>
                    <a:gd name="T2" fmla="*/ 0 w 192"/>
                    <a:gd name="T3" fmla="*/ 0 h 761"/>
                    <a:gd name="T4" fmla="*/ 0 w 192"/>
                    <a:gd name="T5" fmla="*/ 223 h 761"/>
                    <a:gd name="T6" fmla="*/ 192 w 192"/>
                    <a:gd name="T7" fmla="*/ 761 h 761"/>
                    <a:gd name="T8" fmla="*/ 192 w 192"/>
                    <a:gd name="T9" fmla="*/ 724 h 761"/>
                  </a:gdLst>
                  <a:ahLst/>
                  <a:cxnLst>
                    <a:cxn ang="0">
                      <a:pos x="T0" y="T1"/>
                    </a:cxn>
                    <a:cxn ang="0">
                      <a:pos x="T2" y="T3"/>
                    </a:cxn>
                    <a:cxn ang="0">
                      <a:pos x="T4" y="T5"/>
                    </a:cxn>
                    <a:cxn ang="0">
                      <a:pos x="T6" y="T7"/>
                    </a:cxn>
                    <a:cxn ang="0">
                      <a:pos x="T8" y="T9"/>
                    </a:cxn>
                  </a:cxnLst>
                  <a:rect l="0" t="0" r="r" b="b"/>
                  <a:pathLst>
                    <a:path w="192" h="761">
                      <a:moveTo>
                        <a:pt x="192" y="724"/>
                      </a:moveTo>
                      <a:lnTo>
                        <a:pt x="0" y="0"/>
                      </a:lnTo>
                      <a:lnTo>
                        <a:pt x="0" y="223"/>
                      </a:lnTo>
                      <a:lnTo>
                        <a:pt x="192" y="761"/>
                      </a:lnTo>
                      <a:lnTo>
                        <a:pt x="192" y="724"/>
                      </a:lnTo>
                      <a:close/>
                    </a:path>
                  </a:pathLst>
                </a:custGeom>
                <a:solidFill>
                  <a:schemeClr val="accent1">
                    <a:lumMod val="50000"/>
                  </a:schemeClr>
                </a:solidFill>
                <a:ln>
                  <a:noFill/>
                </a:ln>
              </p:spPr>
              <p:txBody>
                <a:bodyPr vert="horz" wrap="square" lIns="68580" tIns="34290" rIns="68580" bIns="34290" numCol="1" anchor="t" anchorCtr="0" compatLnSpc="1"/>
                <a:lstStyle/>
                <a:p>
                  <a:endParaRPr lang="id-ID" sz="1350"/>
                </a:p>
              </p:txBody>
            </p:sp>
            <p:sp>
              <p:nvSpPr>
                <p:cNvPr id="143" name="Freeform 142"/>
                <p:cNvSpPr/>
                <p:nvPr/>
              </p:nvSpPr>
              <p:spPr bwMode="auto">
                <a:xfrm flipH="1">
                  <a:off x="5183888" y="2878369"/>
                  <a:ext cx="528675" cy="1179554"/>
                </a:xfrm>
                <a:custGeom>
                  <a:avLst/>
                  <a:gdLst>
                    <a:gd name="T0" fmla="*/ 199 w 199"/>
                    <a:gd name="T1" fmla="*/ 408 h 444"/>
                    <a:gd name="T2" fmla="*/ 0 w 199"/>
                    <a:gd name="T3" fmla="*/ 0 h 444"/>
                    <a:gd name="T4" fmla="*/ 0 w 199"/>
                    <a:gd name="T5" fmla="*/ 228 h 444"/>
                    <a:gd name="T6" fmla="*/ 199 w 199"/>
                    <a:gd name="T7" fmla="*/ 444 h 444"/>
                    <a:gd name="T8" fmla="*/ 199 w 199"/>
                    <a:gd name="T9" fmla="*/ 408 h 444"/>
                  </a:gdLst>
                  <a:ahLst/>
                  <a:cxnLst>
                    <a:cxn ang="0">
                      <a:pos x="T0" y="T1"/>
                    </a:cxn>
                    <a:cxn ang="0">
                      <a:pos x="T2" y="T3"/>
                    </a:cxn>
                    <a:cxn ang="0">
                      <a:pos x="T4" y="T5"/>
                    </a:cxn>
                    <a:cxn ang="0">
                      <a:pos x="T6" y="T7"/>
                    </a:cxn>
                    <a:cxn ang="0">
                      <a:pos x="T8" y="T9"/>
                    </a:cxn>
                  </a:cxnLst>
                  <a:rect l="0" t="0" r="r" b="b"/>
                  <a:pathLst>
                    <a:path w="199" h="444">
                      <a:moveTo>
                        <a:pt x="199" y="408"/>
                      </a:moveTo>
                      <a:lnTo>
                        <a:pt x="0" y="0"/>
                      </a:lnTo>
                      <a:lnTo>
                        <a:pt x="0" y="228"/>
                      </a:lnTo>
                      <a:lnTo>
                        <a:pt x="199" y="444"/>
                      </a:lnTo>
                      <a:lnTo>
                        <a:pt x="199" y="408"/>
                      </a:lnTo>
                      <a:close/>
                    </a:path>
                  </a:pathLst>
                </a:custGeom>
                <a:solidFill>
                  <a:schemeClr val="accent1">
                    <a:lumMod val="75000"/>
                  </a:schemeClr>
                </a:solidFill>
                <a:ln>
                  <a:noFill/>
                </a:ln>
              </p:spPr>
              <p:txBody>
                <a:bodyPr vert="horz" wrap="square" lIns="68580" tIns="34290" rIns="68580" bIns="34290" numCol="1" anchor="t" anchorCtr="0" compatLnSpc="1"/>
                <a:lstStyle/>
                <a:p>
                  <a:endParaRPr lang="id-ID" sz="1350"/>
                </a:p>
              </p:txBody>
            </p:sp>
            <p:sp>
              <p:nvSpPr>
                <p:cNvPr id="144" name="Freeform 143"/>
                <p:cNvSpPr/>
                <p:nvPr/>
              </p:nvSpPr>
              <p:spPr bwMode="auto">
                <a:xfrm flipH="1">
                  <a:off x="5197172" y="3893209"/>
                  <a:ext cx="515391" cy="600404"/>
                </a:xfrm>
                <a:custGeom>
                  <a:avLst/>
                  <a:gdLst>
                    <a:gd name="T0" fmla="*/ 194 w 194"/>
                    <a:gd name="T1" fmla="*/ 98 h 226"/>
                    <a:gd name="T2" fmla="*/ 0 w 194"/>
                    <a:gd name="T3" fmla="*/ 0 h 226"/>
                    <a:gd name="T4" fmla="*/ 0 w 194"/>
                    <a:gd name="T5" fmla="*/ 226 h 226"/>
                    <a:gd name="T6" fmla="*/ 194 w 194"/>
                    <a:gd name="T7" fmla="*/ 133 h 226"/>
                    <a:gd name="T8" fmla="*/ 194 w 194"/>
                    <a:gd name="T9" fmla="*/ 98 h 226"/>
                  </a:gdLst>
                  <a:ahLst/>
                  <a:cxnLst>
                    <a:cxn ang="0">
                      <a:pos x="T0" y="T1"/>
                    </a:cxn>
                    <a:cxn ang="0">
                      <a:pos x="T2" y="T3"/>
                    </a:cxn>
                    <a:cxn ang="0">
                      <a:pos x="T4" y="T5"/>
                    </a:cxn>
                    <a:cxn ang="0">
                      <a:pos x="T6" y="T7"/>
                    </a:cxn>
                    <a:cxn ang="0">
                      <a:pos x="T8" y="T9"/>
                    </a:cxn>
                  </a:cxnLst>
                  <a:rect l="0" t="0" r="r" b="b"/>
                  <a:pathLst>
                    <a:path w="194" h="226">
                      <a:moveTo>
                        <a:pt x="194" y="98"/>
                      </a:moveTo>
                      <a:lnTo>
                        <a:pt x="0" y="0"/>
                      </a:lnTo>
                      <a:lnTo>
                        <a:pt x="0" y="226"/>
                      </a:lnTo>
                      <a:lnTo>
                        <a:pt x="194" y="133"/>
                      </a:lnTo>
                      <a:lnTo>
                        <a:pt x="194" y="98"/>
                      </a:ln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145" name="Freeform 144"/>
                <p:cNvSpPr/>
                <p:nvPr/>
              </p:nvSpPr>
              <p:spPr bwMode="auto">
                <a:xfrm flipH="1">
                  <a:off x="5183888" y="4342184"/>
                  <a:ext cx="528675" cy="1176897"/>
                </a:xfrm>
                <a:custGeom>
                  <a:avLst/>
                  <a:gdLst>
                    <a:gd name="T0" fmla="*/ 199 w 199"/>
                    <a:gd name="T1" fmla="*/ 0 h 443"/>
                    <a:gd name="T2" fmla="*/ 0 w 199"/>
                    <a:gd name="T3" fmla="*/ 218 h 443"/>
                    <a:gd name="T4" fmla="*/ 0 w 199"/>
                    <a:gd name="T5" fmla="*/ 443 h 443"/>
                    <a:gd name="T6" fmla="*/ 199 w 199"/>
                    <a:gd name="T7" fmla="*/ 35 h 443"/>
                    <a:gd name="T8" fmla="*/ 199 w 199"/>
                    <a:gd name="T9" fmla="*/ 0 h 443"/>
                  </a:gdLst>
                  <a:ahLst/>
                  <a:cxnLst>
                    <a:cxn ang="0">
                      <a:pos x="T0" y="T1"/>
                    </a:cxn>
                    <a:cxn ang="0">
                      <a:pos x="T2" y="T3"/>
                    </a:cxn>
                    <a:cxn ang="0">
                      <a:pos x="T4" y="T5"/>
                    </a:cxn>
                    <a:cxn ang="0">
                      <a:pos x="T6" y="T7"/>
                    </a:cxn>
                    <a:cxn ang="0">
                      <a:pos x="T8" y="T9"/>
                    </a:cxn>
                  </a:cxnLst>
                  <a:rect l="0" t="0" r="r" b="b"/>
                  <a:pathLst>
                    <a:path w="199" h="443">
                      <a:moveTo>
                        <a:pt x="199" y="0"/>
                      </a:moveTo>
                      <a:lnTo>
                        <a:pt x="0" y="218"/>
                      </a:lnTo>
                      <a:lnTo>
                        <a:pt x="0" y="443"/>
                      </a:lnTo>
                      <a:lnTo>
                        <a:pt x="199" y="35"/>
                      </a:lnTo>
                      <a:lnTo>
                        <a:pt x="199" y="0"/>
                      </a:ln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
              <p:nvSpPr>
                <p:cNvPr id="146" name="Freeform 145"/>
                <p:cNvSpPr/>
                <p:nvPr/>
              </p:nvSpPr>
              <p:spPr bwMode="auto">
                <a:xfrm flipH="1">
                  <a:off x="5178576" y="4512210"/>
                  <a:ext cx="539302" cy="2029684"/>
                </a:xfrm>
                <a:custGeom>
                  <a:avLst/>
                  <a:gdLst>
                    <a:gd name="T0" fmla="*/ 203 w 203"/>
                    <a:gd name="T1" fmla="*/ 0 h 764"/>
                    <a:gd name="T2" fmla="*/ 0 w 203"/>
                    <a:gd name="T3" fmla="*/ 536 h 764"/>
                    <a:gd name="T4" fmla="*/ 0 w 203"/>
                    <a:gd name="T5" fmla="*/ 764 h 764"/>
                    <a:gd name="T6" fmla="*/ 203 w 203"/>
                    <a:gd name="T7" fmla="*/ 35 h 764"/>
                    <a:gd name="T8" fmla="*/ 203 w 203"/>
                    <a:gd name="T9" fmla="*/ 0 h 764"/>
                  </a:gdLst>
                  <a:ahLst/>
                  <a:cxnLst>
                    <a:cxn ang="0">
                      <a:pos x="T0" y="T1"/>
                    </a:cxn>
                    <a:cxn ang="0">
                      <a:pos x="T2" y="T3"/>
                    </a:cxn>
                    <a:cxn ang="0">
                      <a:pos x="T4" y="T5"/>
                    </a:cxn>
                    <a:cxn ang="0">
                      <a:pos x="T6" y="T7"/>
                    </a:cxn>
                    <a:cxn ang="0">
                      <a:pos x="T8" y="T9"/>
                    </a:cxn>
                  </a:cxnLst>
                  <a:rect l="0" t="0" r="r" b="b"/>
                  <a:pathLst>
                    <a:path w="203" h="764">
                      <a:moveTo>
                        <a:pt x="203" y="0"/>
                      </a:moveTo>
                      <a:lnTo>
                        <a:pt x="0" y="536"/>
                      </a:lnTo>
                      <a:lnTo>
                        <a:pt x="0" y="764"/>
                      </a:lnTo>
                      <a:lnTo>
                        <a:pt x="203" y="35"/>
                      </a:lnTo>
                      <a:lnTo>
                        <a:pt x="203" y="0"/>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sp>
              <p:nvSpPr>
                <p:cNvPr id="147" name="Rectangle 37"/>
                <p:cNvSpPr>
                  <a:spLocks noChangeArrowheads="1"/>
                </p:cNvSpPr>
                <p:nvPr/>
              </p:nvSpPr>
              <p:spPr bwMode="auto">
                <a:xfrm flipH="1">
                  <a:off x="5699281" y="1858213"/>
                  <a:ext cx="706670" cy="592433"/>
                </a:xfrm>
                <a:prstGeom prst="rect">
                  <a:avLst/>
                </a:prstGeom>
                <a:solidFill>
                  <a:schemeClr val="accent1">
                    <a:lumMod val="50000"/>
                  </a:schemeClr>
                </a:solidFill>
                <a:ln>
                  <a:noFill/>
                </a:ln>
              </p:spPr>
              <p:txBody>
                <a:bodyPr vert="horz" wrap="square" lIns="68580" tIns="34290" rIns="68580" bIns="34290" numCol="1" anchor="t" anchorCtr="0" compatLnSpc="1"/>
                <a:lstStyle/>
                <a:p>
                  <a:endParaRPr lang="id-ID" sz="1350"/>
                </a:p>
              </p:txBody>
            </p:sp>
            <p:sp>
              <p:nvSpPr>
                <p:cNvPr id="148" name="Rectangle 38"/>
                <p:cNvSpPr>
                  <a:spLocks noChangeArrowheads="1"/>
                </p:cNvSpPr>
                <p:nvPr/>
              </p:nvSpPr>
              <p:spPr bwMode="auto">
                <a:xfrm flipH="1">
                  <a:off x="5712564" y="2878369"/>
                  <a:ext cx="693388" cy="605717"/>
                </a:xfrm>
                <a:prstGeom prst="rect">
                  <a:avLst/>
                </a:prstGeom>
                <a:solidFill>
                  <a:schemeClr val="accent1"/>
                </a:solidFill>
                <a:ln>
                  <a:noFill/>
                </a:ln>
              </p:spPr>
              <p:txBody>
                <a:bodyPr vert="horz" wrap="square" lIns="68580" tIns="34290" rIns="68580" bIns="34290" numCol="1" anchor="t" anchorCtr="0" compatLnSpc="1"/>
                <a:lstStyle/>
                <a:p>
                  <a:endParaRPr lang="id-ID" sz="1350"/>
                </a:p>
              </p:txBody>
            </p:sp>
            <p:sp>
              <p:nvSpPr>
                <p:cNvPr id="149" name="Rectangle 39"/>
                <p:cNvSpPr>
                  <a:spLocks noChangeArrowheads="1"/>
                </p:cNvSpPr>
                <p:nvPr/>
              </p:nvSpPr>
              <p:spPr bwMode="auto">
                <a:xfrm flipH="1">
                  <a:off x="5712564" y="3893209"/>
                  <a:ext cx="693388" cy="600404"/>
                </a:xfrm>
                <a:prstGeom prst="rect">
                  <a:avLst/>
                </a:prstGeom>
                <a:solidFill>
                  <a:schemeClr val="bg1">
                    <a:lumMod val="75000"/>
                  </a:schemeClr>
                </a:solidFill>
                <a:ln>
                  <a:noFill/>
                </a:ln>
              </p:spPr>
              <p:txBody>
                <a:bodyPr vert="horz" wrap="square" lIns="68580" tIns="34290" rIns="68580" bIns="34290" numCol="1" anchor="t" anchorCtr="0" compatLnSpc="1"/>
                <a:lstStyle/>
                <a:p>
                  <a:endParaRPr lang="id-ID" sz="1350"/>
                </a:p>
              </p:txBody>
            </p:sp>
            <p:sp>
              <p:nvSpPr>
                <p:cNvPr id="150" name="Rectangle 40"/>
                <p:cNvSpPr>
                  <a:spLocks noChangeArrowheads="1"/>
                </p:cNvSpPr>
                <p:nvPr/>
              </p:nvSpPr>
              <p:spPr bwMode="auto">
                <a:xfrm flipH="1">
                  <a:off x="5707251" y="4916021"/>
                  <a:ext cx="698701" cy="597746"/>
                </a:xfrm>
                <a:prstGeom prst="rect">
                  <a:avLst/>
                </a:pr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151" name="Rectangle 41"/>
                <p:cNvSpPr>
                  <a:spLocks noChangeArrowheads="1"/>
                </p:cNvSpPr>
                <p:nvPr/>
              </p:nvSpPr>
              <p:spPr bwMode="auto">
                <a:xfrm flipH="1">
                  <a:off x="5717877" y="5936176"/>
                  <a:ext cx="688074" cy="611030"/>
                </a:xfrm>
                <a:prstGeom prst="rect">
                  <a:avLst/>
                </a:prstGeom>
                <a:solidFill>
                  <a:schemeClr val="bg1">
                    <a:lumMod val="50000"/>
                  </a:schemeClr>
                </a:solidFill>
                <a:ln>
                  <a:noFill/>
                </a:ln>
              </p:spPr>
              <p:txBody>
                <a:bodyPr vert="horz" wrap="square" lIns="68580" tIns="34290" rIns="68580" bIns="34290" numCol="1" anchor="t" anchorCtr="0" compatLnSpc="1"/>
                <a:lstStyle/>
                <a:p>
                  <a:endParaRPr lang="id-ID" sz="1350"/>
                </a:p>
              </p:txBody>
            </p:sp>
          </p:grpSp>
          <p:sp>
            <p:nvSpPr>
              <p:cNvPr id="153" name="Rectangle 45"/>
              <p:cNvSpPr>
                <a:spLocks noChangeArrowheads="1"/>
              </p:cNvSpPr>
              <p:nvPr/>
            </p:nvSpPr>
            <p:spPr bwMode="auto">
              <a:xfrm rot="16200000" flipH="1">
                <a:off x="4153879" y="6189560"/>
                <a:ext cx="2878921" cy="104063"/>
              </a:xfrm>
              <a:prstGeom prst="rect">
                <a:avLst/>
              </a:prstGeom>
              <a:solidFill>
                <a:schemeClr val="accent1">
                  <a:lumMod val="75000"/>
                </a:schemeClr>
              </a:solidFill>
              <a:ln>
                <a:noFill/>
              </a:ln>
            </p:spPr>
            <p:txBody>
              <a:bodyPr vert="horz" wrap="square" lIns="68580" tIns="34290" rIns="68580" bIns="34290" numCol="1" anchor="t" anchorCtr="0" compatLnSpc="1"/>
              <a:lstStyle/>
              <a:p>
                <a:endParaRPr lang="id-ID" sz="1350"/>
              </a:p>
            </p:txBody>
          </p:sp>
          <p:sp>
            <p:nvSpPr>
              <p:cNvPr id="154" name="Rectangle 48"/>
              <p:cNvSpPr>
                <a:spLocks noChangeArrowheads="1"/>
              </p:cNvSpPr>
              <p:nvPr/>
            </p:nvSpPr>
            <p:spPr bwMode="auto">
              <a:xfrm rot="16200000" flipH="1">
                <a:off x="3994821" y="6545761"/>
                <a:ext cx="3600000" cy="92982"/>
              </a:xfrm>
              <a:prstGeom prst="rect">
                <a:avLst/>
              </a:pr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155" name="Freeform 52"/>
              <p:cNvSpPr/>
              <p:nvPr/>
            </p:nvSpPr>
            <p:spPr bwMode="auto">
              <a:xfrm rot="16200000" flipH="1">
                <a:off x="4539811" y="6191516"/>
                <a:ext cx="2880000" cy="93298"/>
              </a:xfrm>
              <a:custGeom>
                <a:avLst/>
                <a:gdLst>
                  <a:gd name="T0" fmla="*/ 0 w 501"/>
                  <a:gd name="T1" fmla="*/ 2 h 17"/>
                  <a:gd name="T2" fmla="*/ 0 w 501"/>
                  <a:gd name="T3" fmla="*/ 17 h 17"/>
                  <a:gd name="T4" fmla="*/ 501 w 501"/>
                  <a:gd name="T5" fmla="*/ 17 h 17"/>
                  <a:gd name="T6" fmla="*/ 501 w 501"/>
                  <a:gd name="T7" fmla="*/ 1 h 17"/>
                  <a:gd name="T8" fmla="*/ 0 w 501"/>
                  <a:gd name="T9" fmla="*/ 2 h 17"/>
                </a:gdLst>
                <a:ahLst/>
                <a:cxnLst>
                  <a:cxn ang="0">
                    <a:pos x="T0" y="T1"/>
                  </a:cxn>
                  <a:cxn ang="0">
                    <a:pos x="T2" y="T3"/>
                  </a:cxn>
                  <a:cxn ang="0">
                    <a:pos x="T4" y="T5"/>
                  </a:cxn>
                  <a:cxn ang="0">
                    <a:pos x="T6" y="T7"/>
                  </a:cxn>
                  <a:cxn ang="0">
                    <a:pos x="T8" y="T9"/>
                  </a:cxn>
                </a:cxnLst>
                <a:rect l="0" t="0" r="r" b="b"/>
                <a:pathLst>
                  <a:path w="501" h="17">
                    <a:moveTo>
                      <a:pt x="0" y="2"/>
                    </a:moveTo>
                    <a:cubicBezTo>
                      <a:pt x="0" y="17"/>
                      <a:pt x="0" y="17"/>
                      <a:pt x="0" y="17"/>
                    </a:cubicBezTo>
                    <a:cubicBezTo>
                      <a:pt x="4" y="17"/>
                      <a:pt x="447" y="15"/>
                      <a:pt x="501" y="17"/>
                    </a:cubicBezTo>
                    <a:cubicBezTo>
                      <a:pt x="501" y="1"/>
                      <a:pt x="501" y="1"/>
                      <a:pt x="501" y="1"/>
                    </a:cubicBezTo>
                    <a:cubicBezTo>
                      <a:pt x="443" y="0"/>
                      <a:pt x="18" y="2"/>
                      <a:pt x="0" y="2"/>
                    </a:cubicBez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grpSp>
        <p:grpSp>
          <p:nvGrpSpPr>
            <p:cNvPr id="197" name="Group 196"/>
            <p:cNvGrpSpPr/>
            <p:nvPr/>
          </p:nvGrpSpPr>
          <p:grpSpPr>
            <a:xfrm rot="5400000">
              <a:off x="5314466" y="4302980"/>
              <a:ext cx="2266984" cy="647235"/>
              <a:chOff x="6694399" y="1744909"/>
              <a:chExt cx="2266984" cy="647235"/>
            </a:xfrm>
          </p:grpSpPr>
          <p:sp>
            <p:nvSpPr>
              <p:cNvPr id="194" name="Rectangle 48"/>
              <p:cNvSpPr>
                <a:spLocks noChangeArrowheads="1"/>
              </p:cNvSpPr>
              <p:nvPr/>
            </p:nvSpPr>
            <p:spPr bwMode="auto">
              <a:xfrm flipH="1">
                <a:off x="7161383" y="2285771"/>
                <a:ext cx="1800000" cy="106373"/>
              </a:xfrm>
              <a:prstGeom prst="rect">
                <a:avLst/>
              </a:prstGeom>
              <a:solidFill>
                <a:schemeClr val="accent1">
                  <a:lumMod val="50000"/>
                </a:schemeClr>
              </a:solidFill>
              <a:ln>
                <a:noFill/>
              </a:ln>
            </p:spPr>
            <p:txBody>
              <a:bodyPr vert="horz" wrap="square" lIns="68580" tIns="34290" rIns="68580" bIns="34290" numCol="1" anchor="t" anchorCtr="0" compatLnSpc="1"/>
              <a:lstStyle/>
              <a:p>
                <a:endParaRPr lang="id-ID"/>
              </a:p>
            </p:txBody>
          </p:sp>
          <p:sp>
            <p:nvSpPr>
              <p:cNvPr id="196" name="Freeform 50"/>
              <p:cNvSpPr/>
              <p:nvPr/>
            </p:nvSpPr>
            <p:spPr bwMode="auto">
              <a:xfrm flipH="1">
                <a:off x="6694399" y="1744909"/>
                <a:ext cx="470468" cy="645906"/>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accent1">
                  <a:lumMod val="50000"/>
                </a:schemeClr>
              </a:solidFill>
              <a:ln>
                <a:noFill/>
              </a:ln>
            </p:spPr>
            <p:txBody>
              <a:bodyPr vert="horz" wrap="square" lIns="68580" tIns="34290" rIns="68580" bIns="34290" numCol="1" anchor="t" anchorCtr="0" compatLnSpc="1"/>
              <a:lstStyle/>
              <a:p>
                <a:endParaRPr lang="id-ID"/>
              </a:p>
            </p:txBody>
          </p:sp>
        </p:grpSp>
        <p:grpSp>
          <p:nvGrpSpPr>
            <p:cNvPr id="198" name="Group 197"/>
            <p:cNvGrpSpPr/>
            <p:nvPr/>
          </p:nvGrpSpPr>
          <p:grpSpPr>
            <a:xfrm rot="5400000" flipV="1">
              <a:off x="4053003" y="4330298"/>
              <a:ext cx="2256944" cy="570047"/>
              <a:chOff x="6694403" y="1820864"/>
              <a:chExt cx="2256944" cy="570047"/>
            </a:xfrm>
          </p:grpSpPr>
          <p:sp>
            <p:nvSpPr>
              <p:cNvPr id="199" name="Rectangle 48"/>
              <p:cNvSpPr>
                <a:spLocks noChangeArrowheads="1"/>
              </p:cNvSpPr>
              <p:nvPr/>
            </p:nvSpPr>
            <p:spPr bwMode="auto">
              <a:xfrm flipH="1">
                <a:off x="7151347" y="2297929"/>
                <a:ext cx="1800000" cy="92982"/>
              </a:xfrm>
              <a:prstGeom prst="rect">
                <a:avLst/>
              </a:prstGeom>
              <a:solidFill>
                <a:schemeClr val="tx1">
                  <a:lumMod val="65000"/>
                  <a:lumOff val="35000"/>
                </a:schemeClr>
              </a:solidFill>
              <a:ln>
                <a:noFill/>
              </a:ln>
            </p:spPr>
            <p:txBody>
              <a:bodyPr vert="horz" wrap="square" lIns="68580" tIns="34290" rIns="68580" bIns="34290" numCol="1" anchor="t" anchorCtr="0" compatLnSpc="1"/>
              <a:lstStyle/>
              <a:p>
                <a:endParaRPr lang="id-ID"/>
              </a:p>
            </p:txBody>
          </p:sp>
          <p:sp>
            <p:nvSpPr>
              <p:cNvPr id="201" name="Freeform 50"/>
              <p:cNvSpPr/>
              <p:nvPr/>
            </p:nvSpPr>
            <p:spPr bwMode="auto">
              <a:xfrm flipH="1">
                <a:off x="6694403" y="1820864"/>
                <a:ext cx="456944" cy="560553"/>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a:p>
            </p:txBody>
          </p:sp>
        </p:grpSp>
        <p:sp>
          <p:nvSpPr>
            <p:cNvPr id="203" name="Freeform 50"/>
            <p:cNvSpPr/>
            <p:nvPr/>
          </p:nvSpPr>
          <p:spPr bwMode="auto">
            <a:xfrm rot="5400000" flipH="1" flipV="1">
              <a:off x="5128166" y="2379127"/>
              <a:ext cx="456944" cy="560553"/>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bg1">
                <a:lumMod val="50000"/>
              </a:schemeClr>
            </a:solidFill>
            <a:ln>
              <a:noFill/>
            </a:ln>
          </p:spPr>
          <p:txBody>
            <a:bodyPr vert="horz" wrap="square" lIns="68580" tIns="34290" rIns="68580" bIns="34290" numCol="1" anchor="t" anchorCtr="0" compatLnSpc="1"/>
            <a:lstStyle/>
            <a:p>
              <a:endParaRPr lang="id-ID"/>
            </a:p>
          </p:txBody>
        </p:sp>
        <p:sp>
          <p:nvSpPr>
            <p:cNvPr id="205" name="Freeform 50"/>
            <p:cNvSpPr/>
            <p:nvPr/>
          </p:nvSpPr>
          <p:spPr bwMode="auto">
            <a:xfrm rot="16200000" flipV="1">
              <a:off x="5989581" y="2390982"/>
              <a:ext cx="453203" cy="556197"/>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accent1">
                <a:lumMod val="75000"/>
              </a:schemeClr>
            </a:solidFill>
            <a:ln>
              <a:noFill/>
            </a:ln>
          </p:spPr>
          <p:txBody>
            <a:bodyPr vert="horz" wrap="square" lIns="68580" tIns="34290" rIns="68580" bIns="34290" numCol="1" anchor="t" anchorCtr="0" compatLnSpc="1"/>
            <a:lstStyle/>
            <a:p>
              <a:endParaRPr lang="id-ID"/>
            </a:p>
          </p:txBody>
        </p:sp>
      </p:grpSp>
      <p:sp>
        <p:nvSpPr>
          <p:cNvPr id="41" name="Freeform 33"/>
          <p:cNvSpPr/>
          <p:nvPr/>
        </p:nvSpPr>
        <p:spPr bwMode="auto">
          <a:xfrm rot="20192702" flipH="1">
            <a:off x="5846469" y="1525942"/>
            <a:ext cx="779920" cy="635236"/>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42" name="Freeform 36"/>
          <p:cNvSpPr/>
          <p:nvPr/>
        </p:nvSpPr>
        <p:spPr bwMode="auto">
          <a:xfrm rot="1695130">
            <a:off x="7188596" y="2229006"/>
            <a:ext cx="368887" cy="464531"/>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43" name="Freeform 30"/>
          <p:cNvSpPr/>
          <p:nvPr/>
        </p:nvSpPr>
        <p:spPr bwMode="auto">
          <a:xfrm rot="19798984">
            <a:off x="5785389" y="1908991"/>
            <a:ext cx="1348215" cy="994401"/>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
        <p:nvSpPr>
          <p:cNvPr id="44" name="Freeform 36"/>
          <p:cNvSpPr/>
          <p:nvPr/>
        </p:nvSpPr>
        <p:spPr bwMode="auto">
          <a:xfrm rot="20742510">
            <a:off x="5624768" y="2067550"/>
            <a:ext cx="368887" cy="464531"/>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
        <p:nvSpPr>
          <p:cNvPr id="45" name="Freeform 30"/>
          <p:cNvSpPr/>
          <p:nvPr/>
        </p:nvSpPr>
        <p:spPr bwMode="auto">
          <a:xfrm rot="1801016" flipH="1">
            <a:off x="4924488" y="3182997"/>
            <a:ext cx="876952" cy="646813"/>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
        <p:nvSpPr>
          <p:cNvPr id="46" name="Freeform 28"/>
          <p:cNvSpPr/>
          <p:nvPr/>
        </p:nvSpPr>
        <p:spPr bwMode="auto">
          <a:xfrm>
            <a:off x="3612025" y="2851417"/>
            <a:ext cx="1542541" cy="1392903"/>
          </a:xfrm>
          <a:custGeom>
            <a:avLst/>
            <a:gdLst>
              <a:gd name="T0" fmla="*/ 105 w 164"/>
              <a:gd name="T1" fmla="*/ 85 h 151"/>
              <a:gd name="T2" fmla="*/ 149 w 164"/>
              <a:gd name="T3" fmla="*/ 140 h 151"/>
              <a:gd name="T4" fmla="*/ 60 w 164"/>
              <a:gd name="T5" fmla="*/ 126 h 151"/>
              <a:gd name="T6" fmla="*/ 33 w 164"/>
              <a:gd name="T7" fmla="*/ 0 h 151"/>
              <a:gd name="T8" fmla="*/ 126 w 164"/>
              <a:gd name="T9" fmla="*/ 54 h 151"/>
              <a:gd name="T10" fmla="*/ 164 w 164"/>
              <a:gd name="T11" fmla="*/ 127 h 151"/>
              <a:gd name="T12" fmla="*/ 105 w 164"/>
              <a:gd name="T13" fmla="*/ 85 h 151"/>
            </a:gdLst>
            <a:ahLst/>
            <a:cxnLst>
              <a:cxn ang="0">
                <a:pos x="T0" y="T1"/>
              </a:cxn>
              <a:cxn ang="0">
                <a:pos x="T2" y="T3"/>
              </a:cxn>
              <a:cxn ang="0">
                <a:pos x="T4" y="T5"/>
              </a:cxn>
              <a:cxn ang="0">
                <a:pos x="T6" y="T7"/>
              </a:cxn>
              <a:cxn ang="0">
                <a:pos x="T8" y="T9"/>
              </a:cxn>
              <a:cxn ang="0">
                <a:pos x="T10" y="T11"/>
              </a:cxn>
              <a:cxn ang="0">
                <a:pos x="T12" y="T13"/>
              </a:cxn>
            </a:cxnLst>
            <a:rect l="0" t="0" r="r" b="b"/>
            <a:pathLst>
              <a:path w="164" h="151">
                <a:moveTo>
                  <a:pt x="105" y="85"/>
                </a:moveTo>
                <a:cubicBezTo>
                  <a:pt x="105" y="85"/>
                  <a:pt x="156" y="110"/>
                  <a:pt x="149" y="140"/>
                </a:cubicBezTo>
                <a:cubicBezTo>
                  <a:pt x="134" y="131"/>
                  <a:pt x="88" y="151"/>
                  <a:pt x="60" y="126"/>
                </a:cubicBezTo>
                <a:cubicBezTo>
                  <a:pt x="0" y="69"/>
                  <a:pt x="33" y="0"/>
                  <a:pt x="33" y="0"/>
                </a:cubicBezTo>
                <a:cubicBezTo>
                  <a:pt x="39" y="49"/>
                  <a:pt x="90" y="22"/>
                  <a:pt x="126" y="54"/>
                </a:cubicBezTo>
                <a:cubicBezTo>
                  <a:pt x="159" y="83"/>
                  <a:pt x="162" y="111"/>
                  <a:pt x="164" y="127"/>
                </a:cubicBezTo>
                <a:cubicBezTo>
                  <a:pt x="162" y="121"/>
                  <a:pt x="142" y="91"/>
                  <a:pt x="105" y="85"/>
                </a:cubicBez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sp>
        <p:nvSpPr>
          <p:cNvPr id="47" name="Freeform 30"/>
          <p:cNvSpPr/>
          <p:nvPr/>
        </p:nvSpPr>
        <p:spPr bwMode="auto">
          <a:xfrm>
            <a:off x="6326817" y="2469246"/>
            <a:ext cx="1506509" cy="1111153"/>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accent1">
              <a:lumMod val="75000"/>
            </a:schemeClr>
          </a:solidFill>
          <a:ln>
            <a:noFill/>
          </a:ln>
        </p:spPr>
        <p:txBody>
          <a:bodyPr vert="horz" wrap="square" lIns="68580" tIns="34290" rIns="68580" bIns="34290" numCol="1" anchor="t" anchorCtr="0" compatLnSpc="1"/>
          <a:lstStyle/>
          <a:p>
            <a:endParaRPr lang="id-ID" sz="1350"/>
          </a:p>
        </p:txBody>
      </p:sp>
      <p:sp>
        <p:nvSpPr>
          <p:cNvPr id="48" name="Freeform 33"/>
          <p:cNvSpPr/>
          <p:nvPr/>
        </p:nvSpPr>
        <p:spPr bwMode="auto">
          <a:xfrm>
            <a:off x="5109691" y="2572639"/>
            <a:ext cx="926540" cy="754656"/>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49" name="Freeform 34"/>
          <p:cNvSpPr/>
          <p:nvPr/>
        </p:nvSpPr>
        <p:spPr bwMode="auto">
          <a:xfrm>
            <a:off x="4584038" y="1866079"/>
            <a:ext cx="477232" cy="625182"/>
          </a:xfrm>
          <a:custGeom>
            <a:avLst/>
            <a:gdLst>
              <a:gd name="T0" fmla="*/ 23 w 78"/>
              <a:gd name="T1" fmla="*/ 85 h 104"/>
              <a:gd name="T2" fmla="*/ 18 w 78"/>
              <a:gd name="T3" fmla="*/ 31 h 104"/>
              <a:gd name="T4" fmla="*/ 45 w 78"/>
              <a:gd name="T5" fmla="*/ 0 h 104"/>
              <a:gd name="T6" fmla="*/ 57 w 78"/>
              <a:gd name="T7" fmla="*/ 17 h 104"/>
              <a:gd name="T8" fmla="*/ 75 w 78"/>
              <a:gd name="T9" fmla="*/ 57 h 104"/>
              <a:gd name="T10" fmla="*/ 70 w 78"/>
              <a:gd name="T11" fmla="*/ 79 h 104"/>
              <a:gd name="T12" fmla="*/ 76 w 78"/>
              <a:gd name="T13" fmla="*/ 72 h 104"/>
              <a:gd name="T14" fmla="*/ 73 w 78"/>
              <a:gd name="T15" fmla="*/ 104 h 104"/>
              <a:gd name="T16" fmla="*/ 62 w 78"/>
              <a:gd name="T17" fmla="*/ 95 h 104"/>
              <a:gd name="T18" fmla="*/ 33 w 78"/>
              <a:gd name="T19" fmla="*/ 30 h 104"/>
              <a:gd name="T20" fmla="*/ 57 w 78"/>
              <a:gd name="T21" fmla="*/ 104 h 104"/>
              <a:gd name="T22" fmla="*/ 19 w 78"/>
              <a:gd name="T23" fmla="*/ 85 h 104"/>
              <a:gd name="T24" fmla="*/ 23 w 78"/>
              <a:gd name="T25" fmla="*/ 8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104">
                <a:moveTo>
                  <a:pt x="23" y="85"/>
                </a:moveTo>
                <a:cubicBezTo>
                  <a:pt x="23" y="85"/>
                  <a:pt x="0" y="66"/>
                  <a:pt x="18" y="31"/>
                </a:cubicBezTo>
                <a:cubicBezTo>
                  <a:pt x="31" y="5"/>
                  <a:pt x="45" y="0"/>
                  <a:pt x="45" y="0"/>
                </a:cubicBezTo>
                <a:cubicBezTo>
                  <a:pt x="45" y="0"/>
                  <a:pt x="40" y="8"/>
                  <a:pt x="57" y="17"/>
                </a:cubicBezTo>
                <a:cubicBezTo>
                  <a:pt x="67" y="22"/>
                  <a:pt x="78" y="40"/>
                  <a:pt x="75" y="57"/>
                </a:cubicBezTo>
                <a:cubicBezTo>
                  <a:pt x="71" y="75"/>
                  <a:pt x="70" y="79"/>
                  <a:pt x="70" y="79"/>
                </a:cubicBezTo>
                <a:cubicBezTo>
                  <a:pt x="76" y="72"/>
                  <a:pt x="76" y="72"/>
                  <a:pt x="76" y="72"/>
                </a:cubicBezTo>
                <a:cubicBezTo>
                  <a:pt x="76" y="72"/>
                  <a:pt x="66" y="96"/>
                  <a:pt x="73" y="104"/>
                </a:cubicBezTo>
                <a:cubicBezTo>
                  <a:pt x="69" y="101"/>
                  <a:pt x="66" y="98"/>
                  <a:pt x="62" y="95"/>
                </a:cubicBezTo>
                <a:cubicBezTo>
                  <a:pt x="41" y="76"/>
                  <a:pt x="31" y="51"/>
                  <a:pt x="33" y="30"/>
                </a:cubicBezTo>
                <a:cubicBezTo>
                  <a:pt x="27" y="50"/>
                  <a:pt x="29" y="77"/>
                  <a:pt x="57" y="104"/>
                </a:cubicBezTo>
                <a:cubicBezTo>
                  <a:pt x="48" y="104"/>
                  <a:pt x="31" y="101"/>
                  <a:pt x="19" y="85"/>
                </a:cubicBezTo>
                <a:lnTo>
                  <a:pt x="23" y="85"/>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sp>
        <p:nvSpPr>
          <p:cNvPr id="50" name="Freeform 35"/>
          <p:cNvSpPr/>
          <p:nvPr/>
        </p:nvSpPr>
        <p:spPr bwMode="auto">
          <a:xfrm>
            <a:off x="6689369" y="3659715"/>
            <a:ext cx="570099" cy="534063"/>
          </a:xfrm>
          <a:custGeom>
            <a:avLst/>
            <a:gdLst>
              <a:gd name="T0" fmla="*/ 9 w 93"/>
              <a:gd name="T1" fmla="*/ 37 h 89"/>
              <a:gd name="T2" fmla="*/ 52 w 93"/>
              <a:gd name="T3" fmla="*/ 3 h 89"/>
              <a:gd name="T4" fmla="*/ 93 w 93"/>
              <a:gd name="T5" fmla="*/ 9 h 89"/>
              <a:gd name="T6" fmla="*/ 85 w 93"/>
              <a:gd name="T7" fmla="*/ 28 h 89"/>
              <a:gd name="T8" fmla="*/ 60 w 93"/>
              <a:gd name="T9" fmla="*/ 65 h 89"/>
              <a:gd name="T10" fmla="*/ 40 w 93"/>
              <a:gd name="T11" fmla="*/ 73 h 89"/>
              <a:gd name="T12" fmla="*/ 49 w 93"/>
              <a:gd name="T13" fmla="*/ 74 h 89"/>
              <a:gd name="T14" fmla="*/ 21 w 93"/>
              <a:gd name="T15" fmla="*/ 89 h 89"/>
              <a:gd name="T16" fmla="*/ 22 w 93"/>
              <a:gd name="T17" fmla="*/ 74 h 89"/>
              <a:gd name="T18" fmla="*/ 60 w 93"/>
              <a:gd name="T19" fmla="*/ 15 h 89"/>
              <a:gd name="T20" fmla="*/ 12 w 93"/>
              <a:gd name="T21" fmla="*/ 76 h 89"/>
              <a:gd name="T22" fmla="*/ 7 w 93"/>
              <a:gd name="T23" fmla="*/ 33 h 89"/>
              <a:gd name="T24" fmla="*/ 9 w 93"/>
              <a:gd name="T25" fmla="*/ 3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89">
                <a:moveTo>
                  <a:pt x="9" y="37"/>
                </a:moveTo>
                <a:cubicBezTo>
                  <a:pt x="9" y="37"/>
                  <a:pt x="13" y="7"/>
                  <a:pt x="52" y="3"/>
                </a:cubicBezTo>
                <a:cubicBezTo>
                  <a:pt x="80" y="0"/>
                  <a:pt x="93" y="9"/>
                  <a:pt x="93" y="9"/>
                </a:cubicBezTo>
                <a:cubicBezTo>
                  <a:pt x="93" y="9"/>
                  <a:pt x="83" y="9"/>
                  <a:pt x="85" y="28"/>
                </a:cubicBezTo>
                <a:cubicBezTo>
                  <a:pt x="86" y="39"/>
                  <a:pt x="77" y="58"/>
                  <a:pt x="60" y="65"/>
                </a:cubicBezTo>
                <a:cubicBezTo>
                  <a:pt x="44" y="71"/>
                  <a:pt x="40" y="73"/>
                  <a:pt x="40" y="73"/>
                </a:cubicBezTo>
                <a:cubicBezTo>
                  <a:pt x="49" y="74"/>
                  <a:pt x="49" y="74"/>
                  <a:pt x="49" y="74"/>
                </a:cubicBezTo>
                <a:cubicBezTo>
                  <a:pt x="49" y="74"/>
                  <a:pt x="23" y="78"/>
                  <a:pt x="21" y="89"/>
                </a:cubicBezTo>
                <a:cubicBezTo>
                  <a:pt x="21" y="84"/>
                  <a:pt x="21" y="79"/>
                  <a:pt x="22" y="74"/>
                </a:cubicBezTo>
                <a:cubicBezTo>
                  <a:pt x="27" y="47"/>
                  <a:pt x="42" y="25"/>
                  <a:pt x="60" y="15"/>
                </a:cubicBezTo>
                <a:cubicBezTo>
                  <a:pt x="41" y="21"/>
                  <a:pt x="19" y="37"/>
                  <a:pt x="12" y="76"/>
                </a:cubicBezTo>
                <a:cubicBezTo>
                  <a:pt x="7" y="68"/>
                  <a:pt x="0" y="52"/>
                  <a:pt x="7" y="33"/>
                </a:cubicBezTo>
                <a:lnTo>
                  <a:pt x="9" y="37"/>
                </a:lnTo>
                <a:close/>
              </a:path>
            </a:pathLst>
          </a:custGeom>
          <a:solidFill>
            <a:schemeClr val="accent1">
              <a:lumMod val="50000"/>
            </a:schemeClr>
          </a:solidFill>
          <a:ln>
            <a:noFill/>
          </a:ln>
        </p:spPr>
        <p:txBody>
          <a:bodyPr vert="horz" wrap="square" lIns="68580" tIns="34290" rIns="68580" bIns="34290" numCol="1" anchor="t" anchorCtr="0" compatLnSpc="1"/>
          <a:lstStyle/>
          <a:p>
            <a:endParaRPr lang="id-ID" sz="1350"/>
          </a:p>
        </p:txBody>
      </p:sp>
      <p:sp>
        <p:nvSpPr>
          <p:cNvPr id="51" name="Freeform 36"/>
          <p:cNvSpPr/>
          <p:nvPr/>
        </p:nvSpPr>
        <p:spPr bwMode="auto">
          <a:xfrm>
            <a:off x="5935903" y="3029102"/>
            <a:ext cx="482392" cy="607464"/>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sp>
        <p:nvSpPr>
          <p:cNvPr id="52" name="Freeform 37"/>
          <p:cNvSpPr/>
          <p:nvPr/>
        </p:nvSpPr>
        <p:spPr bwMode="auto">
          <a:xfrm>
            <a:off x="5041439" y="1590573"/>
            <a:ext cx="678443" cy="870698"/>
          </a:xfrm>
          <a:custGeom>
            <a:avLst/>
            <a:gdLst>
              <a:gd name="T0" fmla="*/ 15 w 111"/>
              <a:gd name="T1" fmla="*/ 90 h 145"/>
              <a:gd name="T2" fmla="*/ 45 w 111"/>
              <a:gd name="T3" fmla="*/ 21 h 145"/>
              <a:gd name="T4" fmla="*/ 98 w 111"/>
              <a:gd name="T5" fmla="*/ 2 h 145"/>
              <a:gd name="T6" fmla="*/ 101 w 111"/>
              <a:gd name="T7" fmla="*/ 31 h 145"/>
              <a:gd name="T8" fmla="*/ 94 w 111"/>
              <a:gd name="T9" fmla="*/ 91 h 145"/>
              <a:gd name="T10" fmla="*/ 74 w 111"/>
              <a:gd name="T11" fmla="*/ 114 h 145"/>
              <a:gd name="T12" fmla="*/ 86 w 111"/>
              <a:gd name="T13" fmla="*/ 110 h 145"/>
              <a:gd name="T14" fmla="*/ 61 w 111"/>
              <a:gd name="T15" fmla="*/ 145 h 145"/>
              <a:gd name="T16" fmla="*/ 54 w 111"/>
              <a:gd name="T17" fmla="*/ 126 h 145"/>
              <a:gd name="T18" fmla="*/ 63 w 111"/>
              <a:gd name="T19" fmla="*/ 30 h 145"/>
              <a:gd name="T20" fmla="*/ 42 w 111"/>
              <a:gd name="T21" fmla="*/ 134 h 145"/>
              <a:gd name="T22" fmla="*/ 9 w 111"/>
              <a:gd name="T23" fmla="*/ 86 h 145"/>
              <a:gd name="T24" fmla="*/ 15 w 111"/>
              <a:gd name="T25" fmla="*/ 9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 h="145">
                <a:moveTo>
                  <a:pt x="15" y="90"/>
                </a:moveTo>
                <a:cubicBezTo>
                  <a:pt x="15" y="90"/>
                  <a:pt x="0" y="50"/>
                  <a:pt x="45" y="21"/>
                </a:cubicBezTo>
                <a:cubicBezTo>
                  <a:pt x="78" y="0"/>
                  <a:pt x="98" y="2"/>
                  <a:pt x="98" y="2"/>
                </a:cubicBezTo>
                <a:cubicBezTo>
                  <a:pt x="98" y="2"/>
                  <a:pt x="86" y="9"/>
                  <a:pt x="101" y="31"/>
                </a:cubicBezTo>
                <a:cubicBezTo>
                  <a:pt x="109" y="43"/>
                  <a:pt x="111" y="72"/>
                  <a:pt x="94" y="91"/>
                </a:cubicBezTo>
                <a:cubicBezTo>
                  <a:pt x="78" y="109"/>
                  <a:pt x="74" y="114"/>
                  <a:pt x="74" y="114"/>
                </a:cubicBezTo>
                <a:cubicBezTo>
                  <a:pt x="86" y="110"/>
                  <a:pt x="86" y="110"/>
                  <a:pt x="86" y="110"/>
                </a:cubicBezTo>
                <a:cubicBezTo>
                  <a:pt x="86" y="110"/>
                  <a:pt x="58" y="131"/>
                  <a:pt x="61" y="145"/>
                </a:cubicBezTo>
                <a:cubicBezTo>
                  <a:pt x="59" y="139"/>
                  <a:pt x="56" y="133"/>
                  <a:pt x="54" y="126"/>
                </a:cubicBezTo>
                <a:cubicBezTo>
                  <a:pt x="42" y="90"/>
                  <a:pt x="47" y="53"/>
                  <a:pt x="63" y="30"/>
                </a:cubicBezTo>
                <a:cubicBezTo>
                  <a:pt x="43" y="50"/>
                  <a:pt x="27" y="84"/>
                  <a:pt x="42" y="134"/>
                </a:cubicBezTo>
                <a:cubicBezTo>
                  <a:pt x="32" y="128"/>
                  <a:pt x="14" y="113"/>
                  <a:pt x="9" y="86"/>
                </a:cubicBezTo>
                <a:lnTo>
                  <a:pt x="15" y="90"/>
                </a:lnTo>
                <a:close/>
              </a:path>
            </a:pathLst>
          </a:custGeom>
          <a:solidFill>
            <a:schemeClr val="accent1">
              <a:lumMod val="75000"/>
            </a:schemeClr>
          </a:solidFill>
          <a:ln>
            <a:noFill/>
          </a:ln>
        </p:spPr>
        <p:txBody>
          <a:bodyPr vert="horz" wrap="square" lIns="68580" tIns="34290" rIns="68580" bIns="34290" numCol="1" anchor="t" anchorCtr="0" compatLnSpc="1"/>
          <a:lstStyle/>
          <a:p>
            <a:endParaRPr lang="id-ID" sz="1350"/>
          </a:p>
        </p:txBody>
      </p:sp>
      <p:sp>
        <p:nvSpPr>
          <p:cNvPr id="53" name="Freeform 33"/>
          <p:cNvSpPr/>
          <p:nvPr/>
        </p:nvSpPr>
        <p:spPr bwMode="auto">
          <a:xfrm>
            <a:off x="4064557" y="2192385"/>
            <a:ext cx="682916" cy="556227"/>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68" name="Freeform 36"/>
          <p:cNvSpPr/>
          <p:nvPr/>
        </p:nvSpPr>
        <p:spPr bwMode="auto">
          <a:xfrm rot="1695130">
            <a:off x="6273921" y="3384302"/>
            <a:ext cx="368887" cy="464531"/>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69" name="Freeform 30"/>
          <p:cNvSpPr/>
          <p:nvPr/>
        </p:nvSpPr>
        <p:spPr bwMode="auto">
          <a:xfrm rot="797170" flipH="1">
            <a:off x="4102212" y="2466643"/>
            <a:ext cx="1185648" cy="829147"/>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accent1">
              <a:lumMod val="75000"/>
            </a:schemeClr>
          </a:solidFill>
          <a:ln>
            <a:noFill/>
          </a:ln>
        </p:spPr>
        <p:txBody>
          <a:bodyPr vert="horz" wrap="square" lIns="68580" tIns="34290" rIns="68580" bIns="34290" numCol="1" anchor="t" anchorCtr="0" compatLnSpc="1"/>
          <a:lstStyle/>
          <a:p>
            <a:endParaRPr lang="id-ID" sz="1350"/>
          </a:p>
        </p:txBody>
      </p:sp>
      <p:grpSp>
        <p:nvGrpSpPr>
          <p:cNvPr id="2" name="Group 1"/>
          <p:cNvGrpSpPr/>
          <p:nvPr/>
        </p:nvGrpSpPr>
        <p:grpSpPr>
          <a:xfrm>
            <a:off x="3594581" y="6379837"/>
            <a:ext cx="4594058" cy="422697"/>
            <a:chOff x="3594581" y="6379837"/>
            <a:chExt cx="4594058" cy="422697"/>
          </a:xfrm>
        </p:grpSpPr>
        <p:sp>
          <p:nvSpPr>
            <p:cNvPr id="71" name="TextBox 70"/>
            <p:cNvSpPr txBox="1"/>
            <p:nvPr/>
          </p:nvSpPr>
          <p:spPr>
            <a:xfrm>
              <a:off x="3594581" y="6379838"/>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endParaRPr lang="id-ID" dirty="0">
                <a:solidFill>
                  <a:schemeClr val="bg1">
                    <a:lumMod val="85000"/>
                  </a:schemeClr>
                </a:solidFill>
                <a:latin typeface="FontAwesome" pitchFamily="2" charset="0"/>
              </a:endParaRPr>
            </a:p>
          </p:txBody>
        </p:sp>
        <p:sp>
          <p:nvSpPr>
            <p:cNvPr id="72" name="TextBox 71"/>
            <p:cNvSpPr txBox="1"/>
            <p:nvPr/>
          </p:nvSpPr>
          <p:spPr>
            <a:xfrm>
              <a:off x="4601630" y="6379837"/>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endParaRPr lang="id-ID" dirty="0">
                <a:solidFill>
                  <a:schemeClr val="bg1">
                    <a:lumMod val="85000"/>
                  </a:schemeClr>
                </a:solidFill>
                <a:latin typeface="FontAwesome" pitchFamily="2" charset="0"/>
              </a:endParaRPr>
            </a:p>
          </p:txBody>
        </p:sp>
        <p:sp>
          <p:nvSpPr>
            <p:cNvPr id="73" name="TextBox 72"/>
            <p:cNvSpPr txBox="1"/>
            <p:nvPr/>
          </p:nvSpPr>
          <p:spPr>
            <a:xfrm>
              <a:off x="5637606" y="6402424"/>
              <a:ext cx="493547" cy="400110"/>
            </a:xfrm>
            <a:prstGeom prst="rect">
              <a:avLst/>
            </a:prstGeom>
            <a:noFill/>
          </p:spPr>
          <p:txBody>
            <a:bodyPr wrap="square" rtlCol="0">
              <a:spAutoFit/>
            </a:bodyPr>
            <a:lstStyle/>
            <a:p>
              <a:pPr algn="ctr"/>
              <a:r>
                <a:rPr lang="id-ID" sz="2000" dirty="0">
                  <a:solidFill>
                    <a:schemeClr val="bg1">
                      <a:lumMod val="95000"/>
                    </a:schemeClr>
                  </a:solidFill>
                  <a:latin typeface="FontAwesome" pitchFamily="2" charset="0"/>
                </a:rPr>
                <a:t></a:t>
              </a:r>
              <a:endParaRPr lang="id-ID" dirty="0">
                <a:solidFill>
                  <a:schemeClr val="bg1">
                    <a:lumMod val="95000"/>
                  </a:schemeClr>
                </a:solidFill>
                <a:latin typeface="FontAwesome" pitchFamily="2" charset="0"/>
              </a:endParaRPr>
            </a:p>
          </p:txBody>
        </p:sp>
        <p:sp>
          <p:nvSpPr>
            <p:cNvPr id="74" name="TextBox 73"/>
            <p:cNvSpPr txBox="1"/>
            <p:nvPr/>
          </p:nvSpPr>
          <p:spPr>
            <a:xfrm>
              <a:off x="6664964" y="6402423"/>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endParaRPr lang="id-ID" sz="1600" dirty="0">
                <a:solidFill>
                  <a:schemeClr val="bg1">
                    <a:lumMod val="85000"/>
                  </a:schemeClr>
                </a:solidFill>
                <a:latin typeface="FontAwesome" pitchFamily="2" charset="0"/>
              </a:endParaRPr>
            </a:p>
          </p:txBody>
        </p:sp>
        <p:sp>
          <p:nvSpPr>
            <p:cNvPr id="75" name="TextBox 74"/>
            <p:cNvSpPr txBox="1"/>
            <p:nvPr/>
          </p:nvSpPr>
          <p:spPr>
            <a:xfrm>
              <a:off x="7695092" y="6387908"/>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endParaRPr lang="id-ID" dirty="0">
                <a:solidFill>
                  <a:schemeClr val="bg1">
                    <a:lumMod val="85000"/>
                  </a:schemeClr>
                </a:solidFill>
                <a:latin typeface="FontAwesome" pitchFamily="2" charset="0"/>
              </a:endParaRPr>
            </a:p>
          </p:txBody>
        </p:sp>
      </p:grpSp>
      <p:grpSp>
        <p:nvGrpSpPr>
          <p:cNvPr id="3" name="Group 2"/>
          <p:cNvGrpSpPr/>
          <p:nvPr/>
        </p:nvGrpSpPr>
        <p:grpSpPr>
          <a:xfrm>
            <a:off x="2514069" y="1799234"/>
            <a:ext cx="5726597" cy="2899715"/>
            <a:chOff x="2514069" y="1799234"/>
            <a:chExt cx="5726597" cy="2899715"/>
          </a:xfrm>
        </p:grpSpPr>
        <p:cxnSp>
          <p:nvCxnSpPr>
            <p:cNvPr id="77" name="Straight Connector 76"/>
            <p:cNvCxnSpPr/>
            <p:nvPr/>
          </p:nvCxnSpPr>
          <p:spPr>
            <a:xfrm flipV="1">
              <a:off x="7223570" y="1944242"/>
              <a:ext cx="1017096"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nvGrpSpPr>
            <p:cNvPr id="79" name="Group 78"/>
            <p:cNvGrpSpPr/>
            <p:nvPr/>
          </p:nvGrpSpPr>
          <p:grpSpPr>
            <a:xfrm flipH="1">
              <a:off x="2752063" y="4193350"/>
              <a:ext cx="1719922" cy="505599"/>
              <a:chOff x="7366019" y="5125944"/>
              <a:chExt cx="1719922" cy="505599"/>
            </a:xfrm>
          </p:grpSpPr>
          <p:cxnSp>
            <p:nvCxnSpPr>
              <p:cNvPr id="80" name="Straight Connector 79"/>
              <p:cNvCxnSpPr/>
              <p:nvPr/>
            </p:nvCxnSpPr>
            <p:spPr>
              <a:xfrm>
                <a:off x="7366019" y="5125944"/>
                <a:ext cx="16919" cy="505599"/>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a:off x="7382939" y="5631543"/>
                <a:ext cx="1703002"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84" name="Group 83"/>
            <p:cNvGrpSpPr/>
            <p:nvPr/>
          </p:nvGrpSpPr>
          <p:grpSpPr>
            <a:xfrm rot="16200000" flipH="1" flipV="1">
              <a:off x="3390917" y="922386"/>
              <a:ext cx="847440" cy="2601135"/>
              <a:chOff x="7366019" y="5125944"/>
              <a:chExt cx="1719922" cy="505599"/>
            </a:xfrm>
          </p:grpSpPr>
          <p:cxnSp>
            <p:nvCxnSpPr>
              <p:cNvPr id="85" name="Straight Connector 84"/>
              <p:cNvCxnSpPr/>
              <p:nvPr/>
            </p:nvCxnSpPr>
            <p:spPr>
              <a:xfrm>
                <a:off x="7366019" y="5125944"/>
                <a:ext cx="16919" cy="505599"/>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7382939" y="5631543"/>
                <a:ext cx="1703002"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grpSp>
        <p:nvGrpSpPr>
          <p:cNvPr id="65" name="Group 64"/>
          <p:cNvGrpSpPr/>
          <p:nvPr/>
        </p:nvGrpSpPr>
        <p:grpSpPr>
          <a:xfrm>
            <a:off x="11438810" y="175818"/>
            <a:ext cx="542322" cy="662567"/>
            <a:chOff x="11438810" y="175818"/>
            <a:chExt cx="542322" cy="662567"/>
          </a:xfrm>
        </p:grpSpPr>
        <p:sp>
          <p:nvSpPr>
            <p:cNvPr id="66" name="Oval 65"/>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Oval 66"/>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Oval 69"/>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Oval 7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3" name="TextBox 82"/>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32</a:t>
              </a:r>
            </a:p>
          </p:txBody>
        </p:sp>
      </p:grpSp>
      <p:sp>
        <p:nvSpPr>
          <p:cNvPr id="88"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Sketch Tree</a:t>
            </a:r>
            <a:endParaRPr lang="en-US" sz="3600" dirty="0">
              <a:solidFill>
                <a:schemeClr val="bg2">
                  <a:lumMod val="50000"/>
                </a:schemeClr>
              </a:solidFill>
            </a:endParaRPr>
          </a:p>
        </p:txBody>
      </p:sp>
      <p:sp>
        <p:nvSpPr>
          <p:cNvPr id="9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93" name="Group 92"/>
          <p:cNvGrpSpPr/>
          <p:nvPr/>
        </p:nvGrpSpPr>
        <p:grpSpPr>
          <a:xfrm>
            <a:off x="5556768" y="844754"/>
            <a:ext cx="1440000" cy="58058"/>
            <a:chOff x="4616262" y="2307771"/>
            <a:chExt cx="2349876" cy="58058"/>
          </a:xfrm>
        </p:grpSpPr>
        <p:sp>
          <p:nvSpPr>
            <p:cNvPr id="95" name="Rectangle 94"/>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Rectangle 95"/>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97" name="Title 13"/>
          <p:cNvSpPr txBox="1"/>
          <p:nvPr/>
        </p:nvSpPr>
        <p:spPr>
          <a:xfrm>
            <a:off x="8283809" y="1781444"/>
            <a:ext cx="2750792" cy="8308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Content 3</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98" name="Title 13"/>
          <p:cNvSpPr txBox="1"/>
          <p:nvPr/>
        </p:nvSpPr>
        <p:spPr>
          <a:xfrm>
            <a:off x="-13252" y="4536102"/>
            <a:ext cx="2750792" cy="8308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b="1" dirty="0">
                <a:solidFill>
                  <a:schemeClr val="bg2">
                    <a:lumMod val="50000"/>
                  </a:schemeClr>
                </a:solidFill>
                <a:latin typeface="+mn-lt"/>
                <a:ea typeface="Roboto" panose="02000000000000000000" pitchFamily="2" charset="0"/>
              </a:rPr>
              <a:t>Content 2</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99" name="Title 13"/>
          <p:cNvSpPr txBox="1"/>
          <p:nvPr/>
        </p:nvSpPr>
        <p:spPr>
          <a:xfrm>
            <a:off x="320290" y="2464259"/>
            <a:ext cx="2163774" cy="8308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b="1" dirty="0">
                <a:solidFill>
                  <a:schemeClr val="bg2">
                    <a:lumMod val="50000"/>
                  </a:schemeClr>
                </a:solidFill>
                <a:latin typeface="+mn-lt"/>
                <a:ea typeface="Roboto" panose="02000000000000000000" pitchFamily="2" charset="0"/>
              </a:rPr>
              <a:t>Content 1</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100" name="Content Placeholder 2"/>
          <p:cNvSpPr txBox="1"/>
          <p:nvPr/>
        </p:nvSpPr>
        <p:spPr>
          <a:xfrm>
            <a:off x="8279903" y="3872043"/>
            <a:ext cx="3434667" cy="1772615"/>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3200" dirty="0">
                <a:solidFill>
                  <a:schemeClr val="accent1">
                    <a:lumMod val="50000"/>
                  </a:schemeClr>
                </a:solidFill>
                <a:ea typeface="Roboto" panose="02000000000000000000" pitchFamily="2" charset="0"/>
              </a:rPr>
              <a:t>Growth Up</a:t>
            </a:r>
          </a:p>
          <a:p>
            <a:pPr algn="l"/>
            <a:r>
              <a:rPr lang="id-ID" sz="1400" dirty="0">
                <a:solidFill>
                  <a:schemeClr val="bg2">
                    <a:lumMod val="75000"/>
                  </a:schemeClr>
                </a:solidFill>
                <a:ea typeface="Roboto" panose="02000000000000000000" pitchFamily="2" charset="0"/>
              </a:rPr>
              <a:t>Du</a:t>
            </a:r>
            <a:r>
              <a:rPr lang="en-US" sz="1400" dirty="0" err="1">
                <a:solidFill>
                  <a:schemeClr val="bg2">
                    <a:lumMod val="75000"/>
                  </a:schemeClr>
                </a:solidFill>
                <a:ea typeface="Roboto" panose="02000000000000000000" pitchFamily="2" charset="0"/>
              </a:rPr>
              <a:t>mmy</a:t>
            </a:r>
            <a:r>
              <a:rPr lang="en-US" sz="14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
        <p:nvSpPr>
          <p:cNvPr id="78" name="Freeform 33"/>
          <p:cNvSpPr/>
          <p:nvPr/>
        </p:nvSpPr>
        <p:spPr bwMode="auto">
          <a:xfrm>
            <a:off x="4930938" y="3827134"/>
            <a:ext cx="682916" cy="556227"/>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82" name="Freeform 36"/>
          <p:cNvSpPr/>
          <p:nvPr/>
        </p:nvSpPr>
        <p:spPr bwMode="auto">
          <a:xfrm rot="1224812">
            <a:off x="6191399" y="3798274"/>
            <a:ext cx="368887" cy="464531"/>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Tree>
  </p:cSld>
  <p:clrMapOvr>
    <a:masterClrMapping/>
  </p:clrMapOvr>
  <mc:AlternateContent xmlns:mc="http://schemas.openxmlformats.org/markup-compatibility/2006" xmlns:p14="http://schemas.microsoft.com/office/powerpoint/2010/main">
    <mc:Choice Requires="p14">
      <p:transition spd="slow" p14:dur="2000">
        <p:blinds dir="vert"/>
        <p:sndAc>
          <p:stSnd>
            <p:snd r:embed="rId2" name="click.wav"/>
          </p:stSnd>
        </p:sndAc>
      </p:transition>
    </mc:Choice>
    <mc:Fallback xmlns="">
      <p:transition spd="slow">
        <p:blinds dir="vert"/>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5"/>
                                        </p:tgtEl>
                                        <p:attrNameLst>
                                          <p:attrName>style.visibility</p:attrName>
                                        </p:attrNameLst>
                                      </p:cBhvr>
                                      <p:to>
                                        <p:strVal val="visible"/>
                                      </p:to>
                                    </p:set>
                                    <p:anim calcmode="lin" valueType="num">
                                      <p:cBhvr>
                                        <p:cTn id="7" dur="1000" fill="hold"/>
                                        <p:tgtEl>
                                          <p:spTgt spid="65"/>
                                        </p:tgtEl>
                                        <p:attrNameLst>
                                          <p:attrName>ppt_w</p:attrName>
                                        </p:attrNameLst>
                                      </p:cBhvr>
                                      <p:tavLst>
                                        <p:tav tm="0">
                                          <p:val>
                                            <p:fltVal val="0"/>
                                          </p:val>
                                        </p:tav>
                                        <p:tav tm="100000">
                                          <p:val>
                                            <p:strVal val="#ppt_w"/>
                                          </p:val>
                                        </p:tav>
                                      </p:tavLst>
                                    </p:anim>
                                    <p:anim calcmode="lin" valueType="num">
                                      <p:cBhvr>
                                        <p:cTn id="8" dur="1000" fill="hold"/>
                                        <p:tgtEl>
                                          <p:spTgt spid="65"/>
                                        </p:tgtEl>
                                        <p:attrNameLst>
                                          <p:attrName>ppt_h</p:attrName>
                                        </p:attrNameLst>
                                      </p:cBhvr>
                                      <p:tavLst>
                                        <p:tav tm="0">
                                          <p:val>
                                            <p:fltVal val="0"/>
                                          </p:val>
                                        </p:tav>
                                        <p:tav tm="100000">
                                          <p:val>
                                            <p:strVal val="#ppt_h"/>
                                          </p:val>
                                        </p:tav>
                                      </p:tavLst>
                                    </p:anim>
                                    <p:anim calcmode="lin" valueType="num">
                                      <p:cBhvr>
                                        <p:cTn id="9" dur="1000" fill="hold"/>
                                        <p:tgtEl>
                                          <p:spTgt spid="65"/>
                                        </p:tgtEl>
                                        <p:attrNameLst>
                                          <p:attrName>style.rotation</p:attrName>
                                        </p:attrNameLst>
                                      </p:cBhvr>
                                      <p:tavLst>
                                        <p:tav tm="0">
                                          <p:val>
                                            <p:fltVal val="90"/>
                                          </p:val>
                                        </p:tav>
                                        <p:tav tm="100000">
                                          <p:val>
                                            <p:fltVal val="0"/>
                                          </p:val>
                                        </p:tav>
                                      </p:tavLst>
                                    </p:anim>
                                    <p:animEffect transition="in" filter="fade">
                                      <p:cBhvr>
                                        <p:cTn id="10" dur="1000"/>
                                        <p:tgtEl>
                                          <p:spTgt spid="65"/>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88"/>
                                        </p:tgtEl>
                                        <p:attrNameLst>
                                          <p:attrName>style.visibility</p:attrName>
                                        </p:attrNameLst>
                                      </p:cBhvr>
                                      <p:to>
                                        <p:strVal val="visible"/>
                                      </p:to>
                                    </p:set>
                                    <p:animEffect transition="in" filter="wipe(up)">
                                      <p:cBhvr>
                                        <p:cTn id="13" dur="1000"/>
                                        <p:tgtEl>
                                          <p:spTgt spid="88"/>
                                        </p:tgtEl>
                                      </p:cBhvr>
                                    </p:animEffect>
                                  </p:childTnLst>
                                </p:cTn>
                              </p:par>
                              <p:par>
                                <p:cTn id="14" presetID="16" presetClass="entr" presetSubtype="21" fill="hold" nodeType="withEffect">
                                  <p:stCondLst>
                                    <p:cond delay="1000"/>
                                  </p:stCondLst>
                                  <p:childTnLst>
                                    <p:set>
                                      <p:cBhvr>
                                        <p:cTn id="15" dur="1" fill="hold">
                                          <p:stCondLst>
                                            <p:cond delay="0"/>
                                          </p:stCondLst>
                                        </p:cTn>
                                        <p:tgtEl>
                                          <p:spTgt spid="93"/>
                                        </p:tgtEl>
                                        <p:attrNameLst>
                                          <p:attrName>style.visibility</p:attrName>
                                        </p:attrNameLst>
                                      </p:cBhvr>
                                      <p:to>
                                        <p:strVal val="visible"/>
                                      </p:to>
                                    </p:set>
                                    <p:animEffect transition="in" filter="barn(inVertical)">
                                      <p:cBhvr>
                                        <p:cTn id="16" dur="1000"/>
                                        <p:tgtEl>
                                          <p:spTgt spid="9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92"/>
                                        </p:tgtEl>
                                        <p:attrNameLst>
                                          <p:attrName>style.visibility</p:attrName>
                                        </p:attrNameLst>
                                      </p:cBhvr>
                                      <p:to>
                                        <p:strVal val="visible"/>
                                      </p:to>
                                    </p:set>
                                    <p:animEffect transition="in" filter="wipe(down)">
                                      <p:cBhvr>
                                        <p:cTn id="19" dur="1000"/>
                                        <p:tgtEl>
                                          <p:spTgt spid="92"/>
                                        </p:tgtEl>
                                      </p:cBhvr>
                                    </p:animEffect>
                                  </p:childTnLst>
                                </p:cTn>
                              </p:par>
                              <p:par>
                                <p:cTn id="20" presetID="22" presetClass="entr" presetSubtype="4" fill="hold" nodeType="withEffect">
                                  <p:stCondLst>
                                    <p:cond delay="2000"/>
                                  </p:stCondLst>
                                  <p:childTnLst>
                                    <p:set>
                                      <p:cBhvr>
                                        <p:cTn id="21" dur="1" fill="hold">
                                          <p:stCondLst>
                                            <p:cond delay="0"/>
                                          </p:stCondLst>
                                        </p:cTn>
                                        <p:tgtEl>
                                          <p:spTgt spid="208"/>
                                        </p:tgtEl>
                                        <p:attrNameLst>
                                          <p:attrName>style.visibility</p:attrName>
                                        </p:attrNameLst>
                                      </p:cBhvr>
                                      <p:to>
                                        <p:strVal val="visible"/>
                                      </p:to>
                                    </p:set>
                                    <p:animEffect transition="in" filter="wipe(down)">
                                      <p:cBhvr>
                                        <p:cTn id="22" dur="2000"/>
                                        <p:tgtEl>
                                          <p:spTgt spid="208"/>
                                        </p:tgtEl>
                                      </p:cBhvr>
                                    </p:animEffect>
                                  </p:childTnLst>
                                </p:cTn>
                              </p:par>
                              <p:par>
                                <p:cTn id="23" presetID="53" presetClass="entr" presetSubtype="16" fill="hold" grpId="0" nodeType="withEffect">
                                  <p:stCondLst>
                                    <p:cond delay="4000"/>
                                  </p:stCondLst>
                                  <p:childTnLst>
                                    <p:set>
                                      <p:cBhvr>
                                        <p:cTn id="24" dur="1" fill="hold">
                                          <p:stCondLst>
                                            <p:cond delay="0"/>
                                          </p:stCondLst>
                                        </p:cTn>
                                        <p:tgtEl>
                                          <p:spTgt spid="46"/>
                                        </p:tgtEl>
                                        <p:attrNameLst>
                                          <p:attrName>style.visibility</p:attrName>
                                        </p:attrNameLst>
                                      </p:cBhvr>
                                      <p:to>
                                        <p:strVal val="visible"/>
                                      </p:to>
                                    </p:set>
                                    <p:anim calcmode="lin" valueType="num">
                                      <p:cBhvr>
                                        <p:cTn id="25" dur="1000" fill="hold"/>
                                        <p:tgtEl>
                                          <p:spTgt spid="46"/>
                                        </p:tgtEl>
                                        <p:attrNameLst>
                                          <p:attrName>ppt_w</p:attrName>
                                        </p:attrNameLst>
                                      </p:cBhvr>
                                      <p:tavLst>
                                        <p:tav tm="0">
                                          <p:val>
                                            <p:fltVal val="0"/>
                                          </p:val>
                                        </p:tav>
                                        <p:tav tm="100000">
                                          <p:val>
                                            <p:strVal val="#ppt_w"/>
                                          </p:val>
                                        </p:tav>
                                      </p:tavLst>
                                    </p:anim>
                                    <p:anim calcmode="lin" valueType="num">
                                      <p:cBhvr>
                                        <p:cTn id="26" dur="1000" fill="hold"/>
                                        <p:tgtEl>
                                          <p:spTgt spid="46"/>
                                        </p:tgtEl>
                                        <p:attrNameLst>
                                          <p:attrName>ppt_h</p:attrName>
                                        </p:attrNameLst>
                                      </p:cBhvr>
                                      <p:tavLst>
                                        <p:tav tm="0">
                                          <p:val>
                                            <p:fltVal val="0"/>
                                          </p:val>
                                        </p:tav>
                                        <p:tav tm="100000">
                                          <p:val>
                                            <p:strVal val="#ppt_h"/>
                                          </p:val>
                                        </p:tav>
                                      </p:tavLst>
                                    </p:anim>
                                    <p:animEffect transition="in" filter="fade">
                                      <p:cBhvr>
                                        <p:cTn id="27" dur="1000"/>
                                        <p:tgtEl>
                                          <p:spTgt spid="46"/>
                                        </p:tgtEl>
                                      </p:cBhvr>
                                    </p:animEffect>
                                  </p:childTnLst>
                                </p:cTn>
                              </p:par>
                              <p:par>
                                <p:cTn id="28" presetID="53" presetClass="entr" presetSubtype="16" fill="hold" grpId="0" nodeType="withEffect">
                                  <p:stCondLst>
                                    <p:cond delay="5000"/>
                                  </p:stCondLst>
                                  <p:childTnLst>
                                    <p:set>
                                      <p:cBhvr>
                                        <p:cTn id="29" dur="1" fill="hold">
                                          <p:stCondLst>
                                            <p:cond delay="0"/>
                                          </p:stCondLst>
                                        </p:cTn>
                                        <p:tgtEl>
                                          <p:spTgt spid="45"/>
                                        </p:tgtEl>
                                        <p:attrNameLst>
                                          <p:attrName>style.visibility</p:attrName>
                                        </p:attrNameLst>
                                      </p:cBhvr>
                                      <p:to>
                                        <p:strVal val="visible"/>
                                      </p:to>
                                    </p:set>
                                    <p:anim calcmode="lin" valueType="num">
                                      <p:cBhvr>
                                        <p:cTn id="30" dur="1000" fill="hold"/>
                                        <p:tgtEl>
                                          <p:spTgt spid="45"/>
                                        </p:tgtEl>
                                        <p:attrNameLst>
                                          <p:attrName>ppt_w</p:attrName>
                                        </p:attrNameLst>
                                      </p:cBhvr>
                                      <p:tavLst>
                                        <p:tav tm="0">
                                          <p:val>
                                            <p:fltVal val="0"/>
                                          </p:val>
                                        </p:tav>
                                        <p:tav tm="100000">
                                          <p:val>
                                            <p:strVal val="#ppt_w"/>
                                          </p:val>
                                        </p:tav>
                                      </p:tavLst>
                                    </p:anim>
                                    <p:anim calcmode="lin" valueType="num">
                                      <p:cBhvr>
                                        <p:cTn id="31" dur="1000" fill="hold"/>
                                        <p:tgtEl>
                                          <p:spTgt spid="45"/>
                                        </p:tgtEl>
                                        <p:attrNameLst>
                                          <p:attrName>ppt_h</p:attrName>
                                        </p:attrNameLst>
                                      </p:cBhvr>
                                      <p:tavLst>
                                        <p:tav tm="0">
                                          <p:val>
                                            <p:fltVal val="0"/>
                                          </p:val>
                                        </p:tav>
                                        <p:tav tm="100000">
                                          <p:val>
                                            <p:strVal val="#ppt_h"/>
                                          </p:val>
                                        </p:tav>
                                      </p:tavLst>
                                    </p:anim>
                                    <p:animEffect transition="in" filter="fade">
                                      <p:cBhvr>
                                        <p:cTn id="32" dur="1000"/>
                                        <p:tgtEl>
                                          <p:spTgt spid="45"/>
                                        </p:tgtEl>
                                      </p:cBhvr>
                                    </p:animEffect>
                                  </p:childTnLst>
                                </p:cTn>
                              </p:par>
                              <p:par>
                                <p:cTn id="33" presetID="53" presetClass="entr" presetSubtype="16" fill="hold" grpId="0" nodeType="withEffect">
                                  <p:stCondLst>
                                    <p:cond delay="6000"/>
                                  </p:stCondLst>
                                  <p:childTnLst>
                                    <p:set>
                                      <p:cBhvr>
                                        <p:cTn id="34" dur="1" fill="hold">
                                          <p:stCondLst>
                                            <p:cond delay="0"/>
                                          </p:stCondLst>
                                        </p:cTn>
                                        <p:tgtEl>
                                          <p:spTgt spid="68"/>
                                        </p:tgtEl>
                                        <p:attrNameLst>
                                          <p:attrName>style.visibility</p:attrName>
                                        </p:attrNameLst>
                                      </p:cBhvr>
                                      <p:to>
                                        <p:strVal val="visible"/>
                                      </p:to>
                                    </p:set>
                                    <p:anim calcmode="lin" valueType="num">
                                      <p:cBhvr>
                                        <p:cTn id="35" dur="1000" fill="hold"/>
                                        <p:tgtEl>
                                          <p:spTgt spid="68"/>
                                        </p:tgtEl>
                                        <p:attrNameLst>
                                          <p:attrName>ppt_w</p:attrName>
                                        </p:attrNameLst>
                                      </p:cBhvr>
                                      <p:tavLst>
                                        <p:tav tm="0">
                                          <p:val>
                                            <p:fltVal val="0"/>
                                          </p:val>
                                        </p:tav>
                                        <p:tav tm="100000">
                                          <p:val>
                                            <p:strVal val="#ppt_w"/>
                                          </p:val>
                                        </p:tav>
                                      </p:tavLst>
                                    </p:anim>
                                    <p:anim calcmode="lin" valueType="num">
                                      <p:cBhvr>
                                        <p:cTn id="36" dur="1000" fill="hold"/>
                                        <p:tgtEl>
                                          <p:spTgt spid="68"/>
                                        </p:tgtEl>
                                        <p:attrNameLst>
                                          <p:attrName>ppt_h</p:attrName>
                                        </p:attrNameLst>
                                      </p:cBhvr>
                                      <p:tavLst>
                                        <p:tav tm="0">
                                          <p:val>
                                            <p:fltVal val="0"/>
                                          </p:val>
                                        </p:tav>
                                        <p:tav tm="100000">
                                          <p:val>
                                            <p:strVal val="#ppt_h"/>
                                          </p:val>
                                        </p:tav>
                                      </p:tavLst>
                                    </p:anim>
                                    <p:animEffect transition="in" filter="fade">
                                      <p:cBhvr>
                                        <p:cTn id="37" dur="1000"/>
                                        <p:tgtEl>
                                          <p:spTgt spid="68"/>
                                        </p:tgtEl>
                                      </p:cBhvr>
                                    </p:animEffect>
                                  </p:childTnLst>
                                </p:cTn>
                              </p:par>
                              <p:par>
                                <p:cTn id="38" presetID="53" presetClass="entr" presetSubtype="16" fill="hold" grpId="0" nodeType="withEffect">
                                  <p:stCondLst>
                                    <p:cond delay="6500"/>
                                  </p:stCondLst>
                                  <p:childTnLst>
                                    <p:set>
                                      <p:cBhvr>
                                        <p:cTn id="39" dur="1" fill="hold">
                                          <p:stCondLst>
                                            <p:cond delay="0"/>
                                          </p:stCondLst>
                                        </p:cTn>
                                        <p:tgtEl>
                                          <p:spTgt spid="69"/>
                                        </p:tgtEl>
                                        <p:attrNameLst>
                                          <p:attrName>style.visibility</p:attrName>
                                        </p:attrNameLst>
                                      </p:cBhvr>
                                      <p:to>
                                        <p:strVal val="visible"/>
                                      </p:to>
                                    </p:set>
                                    <p:anim calcmode="lin" valueType="num">
                                      <p:cBhvr>
                                        <p:cTn id="40" dur="1000" fill="hold"/>
                                        <p:tgtEl>
                                          <p:spTgt spid="69"/>
                                        </p:tgtEl>
                                        <p:attrNameLst>
                                          <p:attrName>ppt_w</p:attrName>
                                        </p:attrNameLst>
                                      </p:cBhvr>
                                      <p:tavLst>
                                        <p:tav tm="0">
                                          <p:val>
                                            <p:fltVal val="0"/>
                                          </p:val>
                                        </p:tav>
                                        <p:tav tm="100000">
                                          <p:val>
                                            <p:strVal val="#ppt_w"/>
                                          </p:val>
                                        </p:tav>
                                      </p:tavLst>
                                    </p:anim>
                                    <p:anim calcmode="lin" valueType="num">
                                      <p:cBhvr>
                                        <p:cTn id="41" dur="1000" fill="hold"/>
                                        <p:tgtEl>
                                          <p:spTgt spid="69"/>
                                        </p:tgtEl>
                                        <p:attrNameLst>
                                          <p:attrName>ppt_h</p:attrName>
                                        </p:attrNameLst>
                                      </p:cBhvr>
                                      <p:tavLst>
                                        <p:tav tm="0">
                                          <p:val>
                                            <p:fltVal val="0"/>
                                          </p:val>
                                        </p:tav>
                                        <p:tav tm="100000">
                                          <p:val>
                                            <p:strVal val="#ppt_h"/>
                                          </p:val>
                                        </p:tav>
                                      </p:tavLst>
                                    </p:anim>
                                    <p:animEffect transition="in" filter="fade">
                                      <p:cBhvr>
                                        <p:cTn id="42" dur="1000"/>
                                        <p:tgtEl>
                                          <p:spTgt spid="69"/>
                                        </p:tgtEl>
                                      </p:cBhvr>
                                    </p:animEffect>
                                  </p:childTnLst>
                                </p:cTn>
                              </p:par>
                              <p:par>
                                <p:cTn id="43" presetID="53" presetClass="entr" presetSubtype="16" fill="hold" grpId="0" nodeType="withEffect">
                                  <p:stCondLst>
                                    <p:cond delay="7000"/>
                                  </p:stCondLst>
                                  <p:childTnLst>
                                    <p:set>
                                      <p:cBhvr>
                                        <p:cTn id="44" dur="1" fill="hold">
                                          <p:stCondLst>
                                            <p:cond delay="0"/>
                                          </p:stCondLst>
                                        </p:cTn>
                                        <p:tgtEl>
                                          <p:spTgt spid="50"/>
                                        </p:tgtEl>
                                        <p:attrNameLst>
                                          <p:attrName>style.visibility</p:attrName>
                                        </p:attrNameLst>
                                      </p:cBhvr>
                                      <p:to>
                                        <p:strVal val="visible"/>
                                      </p:to>
                                    </p:set>
                                    <p:anim calcmode="lin" valueType="num">
                                      <p:cBhvr>
                                        <p:cTn id="45" dur="1000" fill="hold"/>
                                        <p:tgtEl>
                                          <p:spTgt spid="50"/>
                                        </p:tgtEl>
                                        <p:attrNameLst>
                                          <p:attrName>ppt_w</p:attrName>
                                        </p:attrNameLst>
                                      </p:cBhvr>
                                      <p:tavLst>
                                        <p:tav tm="0">
                                          <p:val>
                                            <p:fltVal val="0"/>
                                          </p:val>
                                        </p:tav>
                                        <p:tav tm="100000">
                                          <p:val>
                                            <p:strVal val="#ppt_w"/>
                                          </p:val>
                                        </p:tav>
                                      </p:tavLst>
                                    </p:anim>
                                    <p:anim calcmode="lin" valueType="num">
                                      <p:cBhvr>
                                        <p:cTn id="46" dur="1000" fill="hold"/>
                                        <p:tgtEl>
                                          <p:spTgt spid="50"/>
                                        </p:tgtEl>
                                        <p:attrNameLst>
                                          <p:attrName>ppt_h</p:attrName>
                                        </p:attrNameLst>
                                      </p:cBhvr>
                                      <p:tavLst>
                                        <p:tav tm="0">
                                          <p:val>
                                            <p:fltVal val="0"/>
                                          </p:val>
                                        </p:tav>
                                        <p:tav tm="100000">
                                          <p:val>
                                            <p:strVal val="#ppt_h"/>
                                          </p:val>
                                        </p:tav>
                                      </p:tavLst>
                                    </p:anim>
                                    <p:animEffect transition="in" filter="fade">
                                      <p:cBhvr>
                                        <p:cTn id="47" dur="1000"/>
                                        <p:tgtEl>
                                          <p:spTgt spid="50"/>
                                        </p:tgtEl>
                                      </p:cBhvr>
                                    </p:animEffect>
                                  </p:childTnLst>
                                </p:cTn>
                              </p:par>
                              <p:par>
                                <p:cTn id="48" presetID="53" presetClass="entr" presetSubtype="16" fill="hold" grpId="0" nodeType="withEffect">
                                  <p:stCondLst>
                                    <p:cond delay="8000"/>
                                  </p:stCondLst>
                                  <p:childTnLst>
                                    <p:set>
                                      <p:cBhvr>
                                        <p:cTn id="49" dur="1" fill="hold">
                                          <p:stCondLst>
                                            <p:cond delay="0"/>
                                          </p:stCondLst>
                                        </p:cTn>
                                        <p:tgtEl>
                                          <p:spTgt spid="47"/>
                                        </p:tgtEl>
                                        <p:attrNameLst>
                                          <p:attrName>style.visibility</p:attrName>
                                        </p:attrNameLst>
                                      </p:cBhvr>
                                      <p:to>
                                        <p:strVal val="visible"/>
                                      </p:to>
                                    </p:set>
                                    <p:anim calcmode="lin" valueType="num">
                                      <p:cBhvr>
                                        <p:cTn id="50" dur="1000" fill="hold"/>
                                        <p:tgtEl>
                                          <p:spTgt spid="47"/>
                                        </p:tgtEl>
                                        <p:attrNameLst>
                                          <p:attrName>ppt_w</p:attrName>
                                        </p:attrNameLst>
                                      </p:cBhvr>
                                      <p:tavLst>
                                        <p:tav tm="0">
                                          <p:val>
                                            <p:fltVal val="0"/>
                                          </p:val>
                                        </p:tav>
                                        <p:tav tm="100000">
                                          <p:val>
                                            <p:strVal val="#ppt_w"/>
                                          </p:val>
                                        </p:tav>
                                      </p:tavLst>
                                    </p:anim>
                                    <p:anim calcmode="lin" valueType="num">
                                      <p:cBhvr>
                                        <p:cTn id="51" dur="1000" fill="hold"/>
                                        <p:tgtEl>
                                          <p:spTgt spid="47"/>
                                        </p:tgtEl>
                                        <p:attrNameLst>
                                          <p:attrName>ppt_h</p:attrName>
                                        </p:attrNameLst>
                                      </p:cBhvr>
                                      <p:tavLst>
                                        <p:tav tm="0">
                                          <p:val>
                                            <p:fltVal val="0"/>
                                          </p:val>
                                        </p:tav>
                                        <p:tav tm="100000">
                                          <p:val>
                                            <p:strVal val="#ppt_h"/>
                                          </p:val>
                                        </p:tav>
                                      </p:tavLst>
                                    </p:anim>
                                    <p:animEffect transition="in" filter="fade">
                                      <p:cBhvr>
                                        <p:cTn id="52" dur="1000"/>
                                        <p:tgtEl>
                                          <p:spTgt spid="47"/>
                                        </p:tgtEl>
                                      </p:cBhvr>
                                    </p:animEffect>
                                  </p:childTnLst>
                                </p:cTn>
                              </p:par>
                              <p:par>
                                <p:cTn id="53" presetID="53" presetClass="entr" presetSubtype="16" fill="hold" grpId="0" nodeType="withEffect">
                                  <p:stCondLst>
                                    <p:cond delay="9000"/>
                                  </p:stCondLst>
                                  <p:childTnLst>
                                    <p:set>
                                      <p:cBhvr>
                                        <p:cTn id="54" dur="1" fill="hold">
                                          <p:stCondLst>
                                            <p:cond delay="0"/>
                                          </p:stCondLst>
                                        </p:cTn>
                                        <p:tgtEl>
                                          <p:spTgt spid="51"/>
                                        </p:tgtEl>
                                        <p:attrNameLst>
                                          <p:attrName>style.visibility</p:attrName>
                                        </p:attrNameLst>
                                      </p:cBhvr>
                                      <p:to>
                                        <p:strVal val="visible"/>
                                      </p:to>
                                    </p:set>
                                    <p:anim calcmode="lin" valueType="num">
                                      <p:cBhvr>
                                        <p:cTn id="55" dur="1000" fill="hold"/>
                                        <p:tgtEl>
                                          <p:spTgt spid="51"/>
                                        </p:tgtEl>
                                        <p:attrNameLst>
                                          <p:attrName>ppt_w</p:attrName>
                                        </p:attrNameLst>
                                      </p:cBhvr>
                                      <p:tavLst>
                                        <p:tav tm="0">
                                          <p:val>
                                            <p:fltVal val="0"/>
                                          </p:val>
                                        </p:tav>
                                        <p:tav tm="100000">
                                          <p:val>
                                            <p:strVal val="#ppt_w"/>
                                          </p:val>
                                        </p:tav>
                                      </p:tavLst>
                                    </p:anim>
                                    <p:anim calcmode="lin" valueType="num">
                                      <p:cBhvr>
                                        <p:cTn id="56" dur="1000" fill="hold"/>
                                        <p:tgtEl>
                                          <p:spTgt spid="51"/>
                                        </p:tgtEl>
                                        <p:attrNameLst>
                                          <p:attrName>ppt_h</p:attrName>
                                        </p:attrNameLst>
                                      </p:cBhvr>
                                      <p:tavLst>
                                        <p:tav tm="0">
                                          <p:val>
                                            <p:fltVal val="0"/>
                                          </p:val>
                                        </p:tav>
                                        <p:tav tm="100000">
                                          <p:val>
                                            <p:strVal val="#ppt_h"/>
                                          </p:val>
                                        </p:tav>
                                      </p:tavLst>
                                    </p:anim>
                                    <p:animEffect transition="in" filter="fade">
                                      <p:cBhvr>
                                        <p:cTn id="57" dur="1000"/>
                                        <p:tgtEl>
                                          <p:spTgt spid="51"/>
                                        </p:tgtEl>
                                      </p:cBhvr>
                                    </p:animEffect>
                                  </p:childTnLst>
                                </p:cTn>
                              </p:par>
                              <p:par>
                                <p:cTn id="58" presetID="53" presetClass="entr" presetSubtype="16" fill="hold" grpId="0" nodeType="withEffect">
                                  <p:stCondLst>
                                    <p:cond delay="10000"/>
                                  </p:stCondLst>
                                  <p:childTnLst>
                                    <p:set>
                                      <p:cBhvr>
                                        <p:cTn id="59" dur="1" fill="hold">
                                          <p:stCondLst>
                                            <p:cond delay="0"/>
                                          </p:stCondLst>
                                        </p:cTn>
                                        <p:tgtEl>
                                          <p:spTgt spid="48"/>
                                        </p:tgtEl>
                                        <p:attrNameLst>
                                          <p:attrName>style.visibility</p:attrName>
                                        </p:attrNameLst>
                                      </p:cBhvr>
                                      <p:to>
                                        <p:strVal val="visible"/>
                                      </p:to>
                                    </p:set>
                                    <p:anim calcmode="lin" valueType="num">
                                      <p:cBhvr>
                                        <p:cTn id="60" dur="1000" fill="hold"/>
                                        <p:tgtEl>
                                          <p:spTgt spid="48"/>
                                        </p:tgtEl>
                                        <p:attrNameLst>
                                          <p:attrName>ppt_w</p:attrName>
                                        </p:attrNameLst>
                                      </p:cBhvr>
                                      <p:tavLst>
                                        <p:tav tm="0">
                                          <p:val>
                                            <p:fltVal val="0"/>
                                          </p:val>
                                        </p:tav>
                                        <p:tav tm="100000">
                                          <p:val>
                                            <p:strVal val="#ppt_w"/>
                                          </p:val>
                                        </p:tav>
                                      </p:tavLst>
                                    </p:anim>
                                    <p:anim calcmode="lin" valueType="num">
                                      <p:cBhvr>
                                        <p:cTn id="61" dur="1000" fill="hold"/>
                                        <p:tgtEl>
                                          <p:spTgt spid="48"/>
                                        </p:tgtEl>
                                        <p:attrNameLst>
                                          <p:attrName>ppt_h</p:attrName>
                                        </p:attrNameLst>
                                      </p:cBhvr>
                                      <p:tavLst>
                                        <p:tav tm="0">
                                          <p:val>
                                            <p:fltVal val="0"/>
                                          </p:val>
                                        </p:tav>
                                        <p:tav tm="100000">
                                          <p:val>
                                            <p:strVal val="#ppt_h"/>
                                          </p:val>
                                        </p:tav>
                                      </p:tavLst>
                                    </p:anim>
                                    <p:animEffect transition="in" filter="fade">
                                      <p:cBhvr>
                                        <p:cTn id="62" dur="1000"/>
                                        <p:tgtEl>
                                          <p:spTgt spid="48"/>
                                        </p:tgtEl>
                                      </p:cBhvr>
                                    </p:animEffect>
                                  </p:childTnLst>
                                </p:cTn>
                              </p:par>
                              <p:par>
                                <p:cTn id="63" presetID="53" presetClass="entr" presetSubtype="16" fill="hold" grpId="0" nodeType="withEffect">
                                  <p:stCondLst>
                                    <p:cond delay="11000"/>
                                  </p:stCondLst>
                                  <p:childTnLst>
                                    <p:set>
                                      <p:cBhvr>
                                        <p:cTn id="64" dur="1" fill="hold">
                                          <p:stCondLst>
                                            <p:cond delay="0"/>
                                          </p:stCondLst>
                                        </p:cTn>
                                        <p:tgtEl>
                                          <p:spTgt spid="53"/>
                                        </p:tgtEl>
                                        <p:attrNameLst>
                                          <p:attrName>style.visibility</p:attrName>
                                        </p:attrNameLst>
                                      </p:cBhvr>
                                      <p:to>
                                        <p:strVal val="visible"/>
                                      </p:to>
                                    </p:set>
                                    <p:anim calcmode="lin" valueType="num">
                                      <p:cBhvr>
                                        <p:cTn id="65" dur="1000" fill="hold"/>
                                        <p:tgtEl>
                                          <p:spTgt spid="53"/>
                                        </p:tgtEl>
                                        <p:attrNameLst>
                                          <p:attrName>ppt_w</p:attrName>
                                        </p:attrNameLst>
                                      </p:cBhvr>
                                      <p:tavLst>
                                        <p:tav tm="0">
                                          <p:val>
                                            <p:fltVal val="0"/>
                                          </p:val>
                                        </p:tav>
                                        <p:tav tm="100000">
                                          <p:val>
                                            <p:strVal val="#ppt_w"/>
                                          </p:val>
                                        </p:tav>
                                      </p:tavLst>
                                    </p:anim>
                                    <p:anim calcmode="lin" valueType="num">
                                      <p:cBhvr>
                                        <p:cTn id="66" dur="1000" fill="hold"/>
                                        <p:tgtEl>
                                          <p:spTgt spid="53"/>
                                        </p:tgtEl>
                                        <p:attrNameLst>
                                          <p:attrName>ppt_h</p:attrName>
                                        </p:attrNameLst>
                                      </p:cBhvr>
                                      <p:tavLst>
                                        <p:tav tm="0">
                                          <p:val>
                                            <p:fltVal val="0"/>
                                          </p:val>
                                        </p:tav>
                                        <p:tav tm="100000">
                                          <p:val>
                                            <p:strVal val="#ppt_h"/>
                                          </p:val>
                                        </p:tav>
                                      </p:tavLst>
                                    </p:anim>
                                    <p:animEffect transition="in" filter="fade">
                                      <p:cBhvr>
                                        <p:cTn id="67" dur="1000"/>
                                        <p:tgtEl>
                                          <p:spTgt spid="53"/>
                                        </p:tgtEl>
                                      </p:cBhvr>
                                    </p:animEffect>
                                  </p:childTnLst>
                                </p:cTn>
                              </p:par>
                              <p:par>
                                <p:cTn id="68" presetID="53" presetClass="entr" presetSubtype="16" fill="hold" grpId="0" nodeType="withEffect">
                                  <p:stCondLst>
                                    <p:cond delay="12000"/>
                                  </p:stCondLst>
                                  <p:childTnLst>
                                    <p:set>
                                      <p:cBhvr>
                                        <p:cTn id="69" dur="1" fill="hold">
                                          <p:stCondLst>
                                            <p:cond delay="0"/>
                                          </p:stCondLst>
                                        </p:cTn>
                                        <p:tgtEl>
                                          <p:spTgt spid="49"/>
                                        </p:tgtEl>
                                        <p:attrNameLst>
                                          <p:attrName>style.visibility</p:attrName>
                                        </p:attrNameLst>
                                      </p:cBhvr>
                                      <p:to>
                                        <p:strVal val="visible"/>
                                      </p:to>
                                    </p:set>
                                    <p:anim calcmode="lin" valueType="num">
                                      <p:cBhvr>
                                        <p:cTn id="70" dur="1000" fill="hold"/>
                                        <p:tgtEl>
                                          <p:spTgt spid="49"/>
                                        </p:tgtEl>
                                        <p:attrNameLst>
                                          <p:attrName>ppt_w</p:attrName>
                                        </p:attrNameLst>
                                      </p:cBhvr>
                                      <p:tavLst>
                                        <p:tav tm="0">
                                          <p:val>
                                            <p:fltVal val="0"/>
                                          </p:val>
                                        </p:tav>
                                        <p:tav tm="100000">
                                          <p:val>
                                            <p:strVal val="#ppt_w"/>
                                          </p:val>
                                        </p:tav>
                                      </p:tavLst>
                                    </p:anim>
                                    <p:anim calcmode="lin" valueType="num">
                                      <p:cBhvr>
                                        <p:cTn id="71" dur="1000" fill="hold"/>
                                        <p:tgtEl>
                                          <p:spTgt spid="49"/>
                                        </p:tgtEl>
                                        <p:attrNameLst>
                                          <p:attrName>ppt_h</p:attrName>
                                        </p:attrNameLst>
                                      </p:cBhvr>
                                      <p:tavLst>
                                        <p:tav tm="0">
                                          <p:val>
                                            <p:fltVal val="0"/>
                                          </p:val>
                                        </p:tav>
                                        <p:tav tm="100000">
                                          <p:val>
                                            <p:strVal val="#ppt_h"/>
                                          </p:val>
                                        </p:tav>
                                      </p:tavLst>
                                    </p:anim>
                                    <p:animEffect transition="in" filter="fade">
                                      <p:cBhvr>
                                        <p:cTn id="72" dur="1000"/>
                                        <p:tgtEl>
                                          <p:spTgt spid="49"/>
                                        </p:tgtEl>
                                      </p:cBhvr>
                                    </p:animEffect>
                                  </p:childTnLst>
                                </p:cTn>
                              </p:par>
                              <p:par>
                                <p:cTn id="73" presetID="53" presetClass="entr" presetSubtype="16" fill="hold" grpId="0" nodeType="withEffect">
                                  <p:stCondLst>
                                    <p:cond delay="13000"/>
                                  </p:stCondLst>
                                  <p:childTnLst>
                                    <p:set>
                                      <p:cBhvr>
                                        <p:cTn id="74" dur="1" fill="hold">
                                          <p:stCondLst>
                                            <p:cond delay="0"/>
                                          </p:stCondLst>
                                        </p:cTn>
                                        <p:tgtEl>
                                          <p:spTgt spid="52"/>
                                        </p:tgtEl>
                                        <p:attrNameLst>
                                          <p:attrName>style.visibility</p:attrName>
                                        </p:attrNameLst>
                                      </p:cBhvr>
                                      <p:to>
                                        <p:strVal val="visible"/>
                                      </p:to>
                                    </p:set>
                                    <p:anim calcmode="lin" valueType="num">
                                      <p:cBhvr>
                                        <p:cTn id="75" dur="1000" fill="hold"/>
                                        <p:tgtEl>
                                          <p:spTgt spid="52"/>
                                        </p:tgtEl>
                                        <p:attrNameLst>
                                          <p:attrName>ppt_w</p:attrName>
                                        </p:attrNameLst>
                                      </p:cBhvr>
                                      <p:tavLst>
                                        <p:tav tm="0">
                                          <p:val>
                                            <p:fltVal val="0"/>
                                          </p:val>
                                        </p:tav>
                                        <p:tav tm="100000">
                                          <p:val>
                                            <p:strVal val="#ppt_w"/>
                                          </p:val>
                                        </p:tav>
                                      </p:tavLst>
                                    </p:anim>
                                    <p:anim calcmode="lin" valueType="num">
                                      <p:cBhvr>
                                        <p:cTn id="76" dur="1000" fill="hold"/>
                                        <p:tgtEl>
                                          <p:spTgt spid="52"/>
                                        </p:tgtEl>
                                        <p:attrNameLst>
                                          <p:attrName>ppt_h</p:attrName>
                                        </p:attrNameLst>
                                      </p:cBhvr>
                                      <p:tavLst>
                                        <p:tav tm="0">
                                          <p:val>
                                            <p:fltVal val="0"/>
                                          </p:val>
                                        </p:tav>
                                        <p:tav tm="100000">
                                          <p:val>
                                            <p:strVal val="#ppt_h"/>
                                          </p:val>
                                        </p:tav>
                                      </p:tavLst>
                                    </p:anim>
                                    <p:animEffect transition="in" filter="fade">
                                      <p:cBhvr>
                                        <p:cTn id="77" dur="1000"/>
                                        <p:tgtEl>
                                          <p:spTgt spid="52"/>
                                        </p:tgtEl>
                                      </p:cBhvr>
                                    </p:animEffect>
                                  </p:childTnLst>
                                </p:cTn>
                              </p:par>
                              <p:par>
                                <p:cTn id="78" presetID="53" presetClass="entr" presetSubtype="16" fill="hold" grpId="0" nodeType="withEffect">
                                  <p:stCondLst>
                                    <p:cond delay="14000"/>
                                  </p:stCondLst>
                                  <p:childTnLst>
                                    <p:set>
                                      <p:cBhvr>
                                        <p:cTn id="79" dur="1" fill="hold">
                                          <p:stCondLst>
                                            <p:cond delay="0"/>
                                          </p:stCondLst>
                                        </p:cTn>
                                        <p:tgtEl>
                                          <p:spTgt spid="44"/>
                                        </p:tgtEl>
                                        <p:attrNameLst>
                                          <p:attrName>style.visibility</p:attrName>
                                        </p:attrNameLst>
                                      </p:cBhvr>
                                      <p:to>
                                        <p:strVal val="visible"/>
                                      </p:to>
                                    </p:set>
                                    <p:anim calcmode="lin" valueType="num">
                                      <p:cBhvr>
                                        <p:cTn id="80" dur="1000" fill="hold"/>
                                        <p:tgtEl>
                                          <p:spTgt spid="44"/>
                                        </p:tgtEl>
                                        <p:attrNameLst>
                                          <p:attrName>ppt_w</p:attrName>
                                        </p:attrNameLst>
                                      </p:cBhvr>
                                      <p:tavLst>
                                        <p:tav tm="0">
                                          <p:val>
                                            <p:fltVal val="0"/>
                                          </p:val>
                                        </p:tav>
                                        <p:tav tm="100000">
                                          <p:val>
                                            <p:strVal val="#ppt_w"/>
                                          </p:val>
                                        </p:tav>
                                      </p:tavLst>
                                    </p:anim>
                                    <p:anim calcmode="lin" valueType="num">
                                      <p:cBhvr>
                                        <p:cTn id="81" dur="1000" fill="hold"/>
                                        <p:tgtEl>
                                          <p:spTgt spid="44"/>
                                        </p:tgtEl>
                                        <p:attrNameLst>
                                          <p:attrName>ppt_h</p:attrName>
                                        </p:attrNameLst>
                                      </p:cBhvr>
                                      <p:tavLst>
                                        <p:tav tm="0">
                                          <p:val>
                                            <p:fltVal val="0"/>
                                          </p:val>
                                        </p:tav>
                                        <p:tav tm="100000">
                                          <p:val>
                                            <p:strVal val="#ppt_h"/>
                                          </p:val>
                                        </p:tav>
                                      </p:tavLst>
                                    </p:anim>
                                    <p:animEffect transition="in" filter="fade">
                                      <p:cBhvr>
                                        <p:cTn id="82" dur="1000"/>
                                        <p:tgtEl>
                                          <p:spTgt spid="44"/>
                                        </p:tgtEl>
                                      </p:cBhvr>
                                    </p:animEffect>
                                  </p:childTnLst>
                                </p:cTn>
                              </p:par>
                              <p:par>
                                <p:cTn id="83" presetID="53" presetClass="entr" presetSubtype="16" fill="hold" grpId="0" nodeType="withEffect">
                                  <p:stCondLst>
                                    <p:cond delay="15000"/>
                                  </p:stCondLst>
                                  <p:childTnLst>
                                    <p:set>
                                      <p:cBhvr>
                                        <p:cTn id="84" dur="1" fill="hold">
                                          <p:stCondLst>
                                            <p:cond delay="0"/>
                                          </p:stCondLst>
                                        </p:cTn>
                                        <p:tgtEl>
                                          <p:spTgt spid="41"/>
                                        </p:tgtEl>
                                        <p:attrNameLst>
                                          <p:attrName>style.visibility</p:attrName>
                                        </p:attrNameLst>
                                      </p:cBhvr>
                                      <p:to>
                                        <p:strVal val="visible"/>
                                      </p:to>
                                    </p:set>
                                    <p:anim calcmode="lin" valueType="num">
                                      <p:cBhvr>
                                        <p:cTn id="85" dur="1000" fill="hold"/>
                                        <p:tgtEl>
                                          <p:spTgt spid="41"/>
                                        </p:tgtEl>
                                        <p:attrNameLst>
                                          <p:attrName>ppt_w</p:attrName>
                                        </p:attrNameLst>
                                      </p:cBhvr>
                                      <p:tavLst>
                                        <p:tav tm="0">
                                          <p:val>
                                            <p:fltVal val="0"/>
                                          </p:val>
                                        </p:tav>
                                        <p:tav tm="100000">
                                          <p:val>
                                            <p:strVal val="#ppt_w"/>
                                          </p:val>
                                        </p:tav>
                                      </p:tavLst>
                                    </p:anim>
                                    <p:anim calcmode="lin" valueType="num">
                                      <p:cBhvr>
                                        <p:cTn id="86" dur="1000" fill="hold"/>
                                        <p:tgtEl>
                                          <p:spTgt spid="41"/>
                                        </p:tgtEl>
                                        <p:attrNameLst>
                                          <p:attrName>ppt_h</p:attrName>
                                        </p:attrNameLst>
                                      </p:cBhvr>
                                      <p:tavLst>
                                        <p:tav tm="0">
                                          <p:val>
                                            <p:fltVal val="0"/>
                                          </p:val>
                                        </p:tav>
                                        <p:tav tm="100000">
                                          <p:val>
                                            <p:strVal val="#ppt_h"/>
                                          </p:val>
                                        </p:tav>
                                      </p:tavLst>
                                    </p:anim>
                                    <p:animEffect transition="in" filter="fade">
                                      <p:cBhvr>
                                        <p:cTn id="87" dur="1000"/>
                                        <p:tgtEl>
                                          <p:spTgt spid="41"/>
                                        </p:tgtEl>
                                      </p:cBhvr>
                                    </p:animEffect>
                                  </p:childTnLst>
                                </p:cTn>
                              </p:par>
                              <p:par>
                                <p:cTn id="88" presetID="53" presetClass="entr" presetSubtype="16" fill="hold" grpId="0" nodeType="withEffect">
                                  <p:stCondLst>
                                    <p:cond delay="16000"/>
                                  </p:stCondLst>
                                  <p:childTnLst>
                                    <p:set>
                                      <p:cBhvr>
                                        <p:cTn id="89" dur="1" fill="hold">
                                          <p:stCondLst>
                                            <p:cond delay="0"/>
                                          </p:stCondLst>
                                        </p:cTn>
                                        <p:tgtEl>
                                          <p:spTgt spid="43"/>
                                        </p:tgtEl>
                                        <p:attrNameLst>
                                          <p:attrName>style.visibility</p:attrName>
                                        </p:attrNameLst>
                                      </p:cBhvr>
                                      <p:to>
                                        <p:strVal val="visible"/>
                                      </p:to>
                                    </p:set>
                                    <p:anim calcmode="lin" valueType="num">
                                      <p:cBhvr>
                                        <p:cTn id="90" dur="1000" fill="hold"/>
                                        <p:tgtEl>
                                          <p:spTgt spid="43"/>
                                        </p:tgtEl>
                                        <p:attrNameLst>
                                          <p:attrName>ppt_w</p:attrName>
                                        </p:attrNameLst>
                                      </p:cBhvr>
                                      <p:tavLst>
                                        <p:tav tm="0">
                                          <p:val>
                                            <p:fltVal val="0"/>
                                          </p:val>
                                        </p:tav>
                                        <p:tav tm="100000">
                                          <p:val>
                                            <p:strVal val="#ppt_w"/>
                                          </p:val>
                                        </p:tav>
                                      </p:tavLst>
                                    </p:anim>
                                    <p:anim calcmode="lin" valueType="num">
                                      <p:cBhvr>
                                        <p:cTn id="91" dur="1000" fill="hold"/>
                                        <p:tgtEl>
                                          <p:spTgt spid="43"/>
                                        </p:tgtEl>
                                        <p:attrNameLst>
                                          <p:attrName>ppt_h</p:attrName>
                                        </p:attrNameLst>
                                      </p:cBhvr>
                                      <p:tavLst>
                                        <p:tav tm="0">
                                          <p:val>
                                            <p:fltVal val="0"/>
                                          </p:val>
                                        </p:tav>
                                        <p:tav tm="100000">
                                          <p:val>
                                            <p:strVal val="#ppt_h"/>
                                          </p:val>
                                        </p:tav>
                                      </p:tavLst>
                                    </p:anim>
                                    <p:animEffect transition="in" filter="fade">
                                      <p:cBhvr>
                                        <p:cTn id="92" dur="1000"/>
                                        <p:tgtEl>
                                          <p:spTgt spid="43"/>
                                        </p:tgtEl>
                                      </p:cBhvr>
                                    </p:animEffect>
                                  </p:childTnLst>
                                </p:cTn>
                              </p:par>
                              <p:par>
                                <p:cTn id="93" presetID="53" presetClass="entr" presetSubtype="16" fill="hold" grpId="0" nodeType="withEffect">
                                  <p:stCondLst>
                                    <p:cond delay="17000"/>
                                  </p:stCondLst>
                                  <p:childTnLst>
                                    <p:set>
                                      <p:cBhvr>
                                        <p:cTn id="94" dur="1" fill="hold">
                                          <p:stCondLst>
                                            <p:cond delay="0"/>
                                          </p:stCondLst>
                                        </p:cTn>
                                        <p:tgtEl>
                                          <p:spTgt spid="42"/>
                                        </p:tgtEl>
                                        <p:attrNameLst>
                                          <p:attrName>style.visibility</p:attrName>
                                        </p:attrNameLst>
                                      </p:cBhvr>
                                      <p:to>
                                        <p:strVal val="visible"/>
                                      </p:to>
                                    </p:set>
                                    <p:anim calcmode="lin" valueType="num">
                                      <p:cBhvr>
                                        <p:cTn id="95" dur="1000" fill="hold"/>
                                        <p:tgtEl>
                                          <p:spTgt spid="42"/>
                                        </p:tgtEl>
                                        <p:attrNameLst>
                                          <p:attrName>ppt_w</p:attrName>
                                        </p:attrNameLst>
                                      </p:cBhvr>
                                      <p:tavLst>
                                        <p:tav tm="0">
                                          <p:val>
                                            <p:fltVal val="0"/>
                                          </p:val>
                                        </p:tav>
                                        <p:tav tm="100000">
                                          <p:val>
                                            <p:strVal val="#ppt_w"/>
                                          </p:val>
                                        </p:tav>
                                      </p:tavLst>
                                    </p:anim>
                                    <p:anim calcmode="lin" valueType="num">
                                      <p:cBhvr>
                                        <p:cTn id="96" dur="1000" fill="hold"/>
                                        <p:tgtEl>
                                          <p:spTgt spid="42"/>
                                        </p:tgtEl>
                                        <p:attrNameLst>
                                          <p:attrName>ppt_h</p:attrName>
                                        </p:attrNameLst>
                                      </p:cBhvr>
                                      <p:tavLst>
                                        <p:tav tm="0">
                                          <p:val>
                                            <p:fltVal val="0"/>
                                          </p:val>
                                        </p:tav>
                                        <p:tav tm="100000">
                                          <p:val>
                                            <p:strVal val="#ppt_h"/>
                                          </p:val>
                                        </p:tav>
                                      </p:tavLst>
                                    </p:anim>
                                    <p:animEffect transition="in" filter="fade">
                                      <p:cBhvr>
                                        <p:cTn id="97" dur="1000"/>
                                        <p:tgtEl>
                                          <p:spTgt spid="42"/>
                                        </p:tgtEl>
                                      </p:cBhvr>
                                    </p:animEffect>
                                  </p:childTnLst>
                                </p:cTn>
                              </p:par>
                              <p:par>
                                <p:cTn id="98" presetID="42" presetClass="entr" presetSubtype="0" fill="hold" nodeType="withEffect">
                                  <p:stCondLst>
                                    <p:cond delay="18000"/>
                                  </p:stCondLst>
                                  <p:childTnLst>
                                    <p:set>
                                      <p:cBhvr>
                                        <p:cTn id="99" dur="1" fill="hold">
                                          <p:stCondLst>
                                            <p:cond delay="0"/>
                                          </p:stCondLst>
                                        </p:cTn>
                                        <p:tgtEl>
                                          <p:spTgt spid="2"/>
                                        </p:tgtEl>
                                        <p:attrNameLst>
                                          <p:attrName>style.visibility</p:attrName>
                                        </p:attrNameLst>
                                      </p:cBhvr>
                                      <p:to>
                                        <p:strVal val="visible"/>
                                      </p:to>
                                    </p:set>
                                    <p:animEffect transition="in" filter="fade">
                                      <p:cBhvr>
                                        <p:cTn id="100" dur="1000"/>
                                        <p:tgtEl>
                                          <p:spTgt spid="2"/>
                                        </p:tgtEl>
                                      </p:cBhvr>
                                    </p:animEffect>
                                    <p:anim calcmode="lin" valueType="num">
                                      <p:cBhvr>
                                        <p:cTn id="101" dur="1000" fill="hold"/>
                                        <p:tgtEl>
                                          <p:spTgt spid="2"/>
                                        </p:tgtEl>
                                        <p:attrNameLst>
                                          <p:attrName>ppt_x</p:attrName>
                                        </p:attrNameLst>
                                      </p:cBhvr>
                                      <p:tavLst>
                                        <p:tav tm="0">
                                          <p:val>
                                            <p:strVal val="#ppt_x"/>
                                          </p:val>
                                        </p:tav>
                                        <p:tav tm="100000">
                                          <p:val>
                                            <p:strVal val="#ppt_x"/>
                                          </p:val>
                                        </p:tav>
                                      </p:tavLst>
                                    </p:anim>
                                    <p:anim calcmode="lin" valueType="num">
                                      <p:cBhvr>
                                        <p:cTn id="102" dur="1000" fill="hold"/>
                                        <p:tgtEl>
                                          <p:spTgt spid="2"/>
                                        </p:tgtEl>
                                        <p:attrNameLst>
                                          <p:attrName>ppt_y</p:attrName>
                                        </p:attrNameLst>
                                      </p:cBhvr>
                                      <p:tavLst>
                                        <p:tav tm="0">
                                          <p:val>
                                            <p:strVal val="#ppt_y+.1"/>
                                          </p:val>
                                        </p:tav>
                                        <p:tav tm="100000">
                                          <p:val>
                                            <p:strVal val="#ppt_y"/>
                                          </p:val>
                                        </p:tav>
                                      </p:tavLst>
                                    </p:anim>
                                  </p:childTnLst>
                                </p:cTn>
                              </p:par>
                              <p:par>
                                <p:cTn id="103" presetID="42" presetClass="entr" presetSubtype="0" fill="hold" nodeType="withEffect">
                                  <p:stCondLst>
                                    <p:cond delay="19000"/>
                                  </p:stCondLst>
                                  <p:childTnLst>
                                    <p:set>
                                      <p:cBhvr>
                                        <p:cTn id="104" dur="1" fill="hold">
                                          <p:stCondLst>
                                            <p:cond delay="0"/>
                                          </p:stCondLst>
                                        </p:cTn>
                                        <p:tgtEl>
                                          <p:spTgt spid="3"/>
                                        </p:tgtEl>
                                        <p:attrNameLst>
                                          <p:attrName>style.visibility</p:attrName>
                                        </p:attrNameLst>
                                      </p:cBhvr>
                                      <p:to>
                                        <p:strVal val="visible"/>
                                      </p:to>
                                    </p:set>
                                    <p:animEffect transition="in" filter="fade">
                                      <p:cBhvr>
                                        <p:cTn id="105" dur="1000"/>
                                        <p:tgtEl>
                                          <p:spTgt spid="3"/>
                                        </p:tgtEl>
                                      </p:cBhvr>
                                    </p:animEffect>
                                    <p:anim calcmode="lin" valueType="num">
                                      <p:cBhvr>
                                        <p:cTn id="106" dur="1000" fill="hold"/>
                                        <p:tgtEl>
                                          <p:spTgt spid="3"/>
                                        </p:tgtEl>
                                        <p:attrNameLst>
                                          <p:attrName>ppt_x</p:attrName>
                                        </p:attrNameLst>
                                      </p:cBhvr>
                                      <p:tavLst>
                                        <p:tav tm="0">
                                          <p:val>
                                            <p:strVal val="#ppt_x"/>
                                          </p:val>
                                        </p:tav>
                                        <p:tav tm="100000">
                                          <p:val>
                                            <p:strVal val="#ppt_x"/>
                                          </p:val>
                                        </p:tav>
                                      </p:tavLst>
                                    </p:anim>
                                    <p:anim calcmode="lin" valueType="num">
                                      <p:cBhvr>
                                        <p:cTn id="107" dur="1000" fill="hold"/>
                                        <p:tgtEl>
                                          <p:spTgt spid="3"/>
                                        </p:tgtEl>
                                        <p:attrNameLst>
                                          <p:attrName>ppt_y</p:attrName>
                                        </p:attrNameLst>
                                      </p:cBhvr>
                                      <p:tavLst>
                                        <p:tav tm="0">
                                          <p:val>
                                            <p:strVal val="#ppt_y+.1"/>
                                          </p:val>
                                        </p:tav>
                                        <p:tav tm="100000">
                                          <p:val>
                                            <p:strVal val="#ppt_y"/>
                                          </p:val>
                                        </p:tav>
                                      </p:tavLst>
                                    </p:anim>
                                  </p:childTnLst>
                                </p:cTn>
                              </p:par>
                              <p:par>
                                <p:cTn id="108" presetID="22" presetClass="entr" presetSubtype="4" fill="hold" grpId="0" nodeType="withEffect">
                                  <p:stCondLst>
                                    <p:cond delay="20000"/>
                                  </p:stCondLst>
                                  <p:childTnLst>
                                    <p:set>
                                      <p:cBhvr>
                                        <p:cTn id="109" dur="1" fill="hold">
                                          <p:stCondLst>
                                            <p:cond delay="0"/>
                                          </p:stCondLst>
                                        </p:cTn>
                                        <p:tgtEl>
                                          <p:spTgt spid="97"/>
                                        </p:tgtEl>
                                        <p:attrNameLst>
                                          <p:attrName>style.visibility</p:attrName>
                                        </p:attrNameLst>
                                      </p:cBhvr>
                                      <p:to>
                                        <p:strVal val="visible"/>
                                      </p:to>
                                    </p:set>
                                    <p:animEffect transition="in" filter="wipe(down)">
                                      <p:cBhvr>
                                        <p:cTn id="110" dur="500"/>
                                        <p:tgtEl>
                                          <p:spTgt spid="97"/>
                                        </p:tgtEl>
                                      </p:cBhvr>
                                    </p:animEffect>
                                  </p:childTnLst>
                                </p:cTn>
                              </p:par>
                              <p:par>
                                <p:cTn id="111" presetID="22" presetClass="entr" presetSubtype="4" fill="hold" grpId="0" nodeType="withEffect">
                                  <p:stCondLst>
                                    <p:cond delay="20000"/>
                                  </p:stCondLst>
                                  <p:childTnLst>
                                    <p:set>
                                      <p:cBhvr>
                                        <p:cTn id="112" dur="1" fill="hold">
                                          <p:stCondLst>
                                            <p:cond delay="0"/>
                                          </p:stCondLst>
                                        </p:cTn>
                                        <p:tgtEl>
                                          <p:spTgt spid="98"/>
                                        </p:tgtEl>
                                        <p:attrNameLst>
                                          <p:attrName>style.visibility</p:attrName>
                                        </p:attrNameLst>
                                      </p:cBhvr>
                                      <p:to>
                                        <p:strVal val="visible"/>
                                      </p:to>
                                    </p:set>
                                    <p:animEffect transition="in" filter="wipe(down)">
                                      <p:cBhvr>
                                        <p:cTn id="113" dur="500"/>
                                        <p:tgtEl>
                                          <p:spTgt spid="98"/>
                                        </p:tgtEl>
                                      </p:cBhvr>
                                    </p:animEffect>
                                  </p:childTnLst>
                                </p:cTn>
                              </p:par>
                              <p:par>
                                <p:cTn id="114" presetID="22" presetClass="entr" presetSubtype="4" fill="hold" grpId="0" nodeType="withEffect">
                                  <p:stCondLst>
                                    <p:cond delay="20000"/>
                                  </p:stCondLst>
                                  <p:childTnLst>
                                    <p:set>
                                      <p:cBhvr>
                                        <p:cTn id="115" dur="1" fill="hold">
                                          <p:stCondLst>
                                            <p:cond delay="0"/>
                                          </p:stCondLst>
                                        </p:cTn>
                                        <p:tgtEl>
                                          <p:spTgt spid="99"/>
                                        </p:tgtEl>
                                        <p:attrNameLst>
                                          <p:attrName>style.visibility</p:attrName>
                                        </p:attrNameLst>
                                      </p:cBhvr>
                                      <p:to>
                                        <p:strVal val="visible"/>
                                      </p:to>
                                    </p:set>
                                    <p:animEffect transition="in" filter="wipe(down)">
                                      <p:cBhvr>
                                        <p:cTn id="116" dur="500"/>
                                        <p:tgtEl>
                                          <p:spTgt spid="99"/>
                                        </p:tgtEl>
                                      </p:cBhvr>
                                    </p:animEffect>
                                  </p:childTnLst>
                                </p:cTn>
                              </p:par>
                              <p:par>
                                <p:cTn id="117" presetID="45" presetClass="entr" presetSubtype="0" fill="hold" grpId="0" nodeType="withEffect">
                                  <p:stCondLst>
                                    <p:cond delay="20500"/>
                                  </p:stCondLst>
                                  <p:childTnLst>
                                    <p:set>
                                      <p:cBhvr>
                                        <p:cTn id="118" dur="1" fill="hold">
                                          <p:stCondLst>
                                            <p:cond delay="0"/>
                                          </p:stCondLst>
                                        </p:cTn>
                                        <p:tgtEl>
                                          <p:spTgt spid="100"/>
                                        </p:tgtEl>
                                        <p:attrNameLst>
                                          <p:attrName>style.visibility</p:attrName>
                                        </p:attrNameLst>
                                      </p:cBhvr>
                                      <p:to>
                                        <p:strVal val="visible"/>
                                      </p:to>
                                    </p:set>
                                    <p:animEffect transition="in" filter="fade">
                                      <p:cBhvr>
                                        <p:cTn id="119" dur="2000"/>
                                        <p:tgtEl>
                                          <p:spTgt spid="100"/>
                                        </p:tgtEl>
                                      </p:cBhvr>
                                    </p:animEffect>
                                    <p:anim calcmode="lin" valueType="num">
                                      <p:cBhvr>
                                        <p:cTn id="120" dur="2000" fill="hold"/>
                                        <p:tgtEl>
                                          <p:spTgt spid="100"/>
                                        </p:tgtEl>
                                        <p:attrNameLst>
                                          <p:attrName>ppt_w</p:attrName>
                                        </p:attrNameLst>
                                      </p:cBhvr>
                                      <p:tavLst>
                                        <p:tav tm="0" fmla="#ppt_w*sin(2.5*pi*$)">
                                          <p:val>
                                            <p:fltVal val="0"/>
                                          </p:val>
                                        </p:tav>
                                        <p:tav tm="100000">
                                          <p:val>
                                            <p:fltVal val="1"/>
                                          </p:val>
                                        </p:tav>
                                      </p:tavLst>
                                    </p:anim>
                                    <p:anim calcmode="lin" valueType="num">
                                      <p:cBhvr>
                                        <p:cTn id="121" dur="2000" fill="hold"/>
                                        <p:tgtEl>
                                          <p:spTgt spid="100"/>
                                        </p:tgtEl>
                                        <p:attrNameLst>
                                          <p:attrName>ppt_h</p:attrName>
                                        </p:attrNameLst>
                                      </p:cBhvr>
                                      <p:tavLst>
                                        <p:tav tm="0">
                                          <p:val>
                                            <p:strVal val="#ppt_h"/>
                                          </p:val>
                                        </p:tav>
                                        <p:tav tm="100000">
                                          <p:val>
                                            <p:strVal val="#ppt_h"/>
                                          </p:val>
                                        </p:tav>
                                      </p:tavLst>
                                    </p:anim>
                                  </p:childTnLst>
                                </p:cTn>
                              </p:par>
                              <p:par>
                                <p:cTn id="122" presetID="53" presetClass="entr" presetSubtype="16" fill="hold" grpId="0" nodeType="withEffect">
                                  <p:stCondLst>
                                    <p:cond delay="11000"/>
                                  </p:stCondLst>
                                  <p:childTnLst>
                                    <p:set>
                                      <p:cBhvr>
                                        <p:cTn id="123" dur="1" fill="hold">
                                          <p:stCondLst>
                                            <p:cond delay="0"/>
                                          </p:stCondLst>
                                        </p:cTn>
                                        <p:tgtEl>
                                          <p:spTgt spid="78"/>
                                        </p:tgtEl>
                                        <p:attrNameLst>
                                          <p:attrName>style.visibility</p:attrName>
                                        </p:attrNameLst>
                                      </p:cBhvr>
                                      <p:to>
                                        <p:strVal val="visible"/>
                                      </p:to>
                                    </p:set>
                                    <p:anim calcmode="lin" valueType="num">
                                      <p:cBhvr>
                                        <p:cTn id="124" dur="1000" fill="hold"/>
                                        <p:tgtEl>
                                          <p:spTgt spid="78"/>
                                        </p:tgtEl>
                                        <p:attrNameLst>
                                          <p:attrName>ppt_w</p:attrName>
                                        </p:attrNameLst>
                                      </p:cBhvr>
                                      <p:tavLst>
                                        <p:tav tm="0">
                                          <p:val>
                                            <p:fltVal val="0"/>
                                          </p:val>
                                        </p:tav>
                                        <p:tav tm="100000">
                                          <p:val>
                                            <p:strVal val="#ppt_w"/>
                                          </p:val>
                                        </p:tav>
                                      </p:tavLst>
                                    </p:anim>
                                    <p:anim calcmode="lin" valueType="num">
                                      <p:cBhvr>
                                        <p:cTn id="125" dur="1000" fill="hold"/>
                                        <p:tgtEl>
                                          <p:spTgt spid="78"/>
                                        </p:tgtEl>
                                        <p:attrNameLst>
                                          <p:attrName>ppt_h</p:attrName>
                                        </p:attrNameLst>
                                      </p:cBhvr>
                                      <p:tavLst>
                                        <p:tav tm="0">
                                          <p:val>
                                            <p:fltVal val="0"/>
                                          </p:val>
                                        </p:tav>
                                        <p:tav tm="100000">
                                          <p:val>
                                            <p:strVal val="#ppt_h"/>
                                          </p:val>
                                        </p:tav>
                                      </p:tavLst>
                                    </p:anim>
                                    <p:animEffect transition="in" filter="fade">
                                      <p:cBhvr>
                                        <p:cTn id="126" dur="1000"/>
                                        <p:tgtEl>
                                          <p:spTgt spid="78"/>
                                        </p:tgtEl>
                                      </p:cBhvr>
                                    </p:animEffect>
                                  </p:childTnLst>
                                </p:cTn>
                              </p:par>
                              <p:par>
                                <p:cTn id="127" presetID="53" presetClass="entr" presetSubtype="16" fill="hold" grpId="0" nodeType="withEffect">
                                  <p:stCondLst>
                                    <p:cond delay="14000"/>
                                  </p:stCondLst>
                                  <p:childTnLst>
                                    <p:set>
                                      <p:cBhvr>
                                        <p:cTn id="128" dur="1" fill="hold">
                                          <p:stCondLst>
                                            <p:cond delay="0"/>
                                          </p:stCondLst>
                                        </p:cTn>
                                        <p:tgtEl>
                                          <p:spTgt spid="82"/>
                                        </p:tgtEl>
                                        <p:attrNameLst>
                                          <p:attrName>style.visibility</p:attrName>
                                        </p:attrNameLst>
                                      </p:cBhvr>
                                      <p:to>
                                        <p:strVal val="visible"/>
                                      </p:to>
                                    </p:set>
                                    <p:anim calcmode="lin" valueType="num">
                                      <p:cBhvr>
                                        <p:cTn id="129" dur="1000" fill="hold"/>
                                        <p:tgtEl>
                                          <p:spTgt spid="82"/>
                                        </p:tgtEl>
                                        <p:attrNameLst>
                                          <p:attrName>ppt_w</p:attrName>
                                        </p:attrNameLst>
                                      </p:cBhvr>
                                      <p:tavLst>
                                        <p:tav tm="0">
                                          <p:val>
                                            <p:fltVal val="0"/>
                                          </p:val>
                                        </p:tav>
                                        <p:tav tm="100000">
                                          <p:val>
                                            <p:strVal val="#ppt_w"/>
                                          </p:val>
                                        </p:tav>
                                      </p:tavLst>
                                    </p:anim>
                                    <p:anim calcmode="lin" valueType="num">
                                      <p:cBhvr>
                                        <p:cTn id="130" dur="1000" fill="hold"/>
                                        <p:tgtEl>
                                          <p:spTgt spid="82"/>
                                        </p:tgtEl>
                                        <p:attrNameLst>
                                          <p:attrName>ppt_h</p:attrName>
                                        </p:attrNameLst>
                                      </p:cBhvr>
                                      <p:tavLst>
                                        <p:tav tm="0">
                                          <p:val>
                                            <p:fltVal val="0"/>
                                          </p:val>
                                        </p:tav>
                                        <p:tav tm="100000">
                                          <p:val>
                                            <p:strVal val="#ppt_h"/>
                                          </p:val>
                                        </p:tav>
                                      </p:tavLst>
                                    </p:anim>
                                    <p:animEffect transition="in" filter="fade">
                                      <p:cBhvr>
                                        <p:cTn id="131" dur="10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68" grpId="0" animBg="1"/>
      <p:bldP spid="69" grpId="0" animBg="1"/>
      <p:bldP spid="88" grpId="0"/>
      <p:bldP spid="92" grpId="0"/>
      <p:bldP spid="97" grpId="0"/>
      <p:bldP spid="98" grpId="0"/>
      <p:bldP spid="99" grpId="0"/>
      <p:bldP spid="100" grpId="0"/>
      <p:bldP spid="78" grpId="0" animBg="1"/>
      <p:bldP spid="82"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6" name="Group 85"/>
          <p:cNvGrpSpPr/>
          <p:nvPr/>
        </p:nvGrpSpPr>
        <p:grpSpPr>
          <a:xfrm>
            <a:off x="2826189" y="-1"/>
            <a:ext cx="7239533" cy="3133261"/>
            <a:chOff x="2826189" y="-1"/>
            <a:chExt cx="7239533" cy="3133261"/>
          </a:xfrm>
        </p:grpSpPr>
        <p:sp>
          <p:nvSpPr>
            <p:cNvPr id="44" name="Freeform 43"/>
            <p:cNvSpPr/>
            <p:nvPr/>
          </p:nvSpPr>
          <p:spPr bwMode="auto">
            <a:xfrm rot="16200000" flipH="1">
              <a:off x="3619415" y="-219330"/>
              <a:ext cx="449811" cy="2036263"/>
            </a:xfrm>
            <a:custGeom>
              <a:avLst/>
              <a:gdLst>
                <a:gd name="T0" fmla="*/ 203 w 203"/>
                <a:gd name="T1" fmla="*/ 0 h 764"/>
                <a:gd name="T2" fmla="*/ 0 w 203"/>
                <a:gd name="T3" fmla="*/ 536 h 764"/>
                <a:gd name="T4" fmla="*/ 0 w 203"/>
                <a:gd name="T5" fmla="*/ 764 h 764"/>
                <a:gd name="T6" fmla="*/ 203 w 203"/>
                <a:gd name="T7" fmla="*/ 35 h 764"/>
                <a:gd name="T8" fmla="*/ 203 w 203"/>
                <a:gd name="T9" fmla="*/ 0 h 764"/>
              </a:gdLst>
              <a:ahLst/>
              <a:cxnLst>
                <a:cxn ang="0">
                  <a:pos x="T0" y="T1"/>
                </a:cxn>
                <a:cxn ang="0">
                  <a:pos x="T2" y="T3"/>
                </a:cxn>
                <a:cxn ang="0">
                  <a:pos x="T4" y="T5"/>
                </a:cxn>
                <a:cxn ang="0">
                  <a:pos x="T6" y="T7"/>
                </a:cxn>
                <a:cxn ang="0">
                  <a:pos x="T8" y="T9"/>
                </a:cxn>
              </a:cxnLst>
              <a:rect l="0" t="0" r="r" b="b"/>
              <a:pathLst>
                <a:path w="203" h="764">
                  <a:moveTo>
                    <a:pt x="203" y="0"/>
                  </a:moveTo>
                  <a:lnTo>
                    <a:pt x="0" y="536"/>
                  </a:lnTo>
                  <a:lnTo>
                    <a:pt x="0" y="764"/>
                  </a:lnTo>
                  <a:lnTo>
                    <a:pt x="203" y="35"/>
                  </a:lnTo>
                  <a:lnTo>
                    <a:pt x="203" y="0"/>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sp>
          <p:nvSpPr>
            <p:cNvPr id="49" name="Rectangle 41"/>
            <p:cNvSpPr>
              <a:spLocks noChangeArrowheads="1"/>
            </p:cNvSpPr>
            <p:nvPr/>
          </p:nvSpPr>
          <p:spPr bwMode="auto">
            <a:xfrm rot="16200000" flipH="1">
              <a:off x="4274328" y="-19557"/>
              <a:ext cx="573897" cy="613010"/>
            </a:xfrm>
            <a:prstGeom prst="rect">
              <a:avLst/>
            </a:prstGeom>
            <a:solidFill>
              <a:schemeClr val="bg1">
                <a:lumMod val="50000"/>
              </a:schemeClr>
            </a:solidFill>
            <a:ln>
              <a:noFill/>
            </a:ln>
          </p:spPr>
          <p:txBody>
            <a:bodyPr vert="horz" wrap="square" lIns="68580" tIns="34290" rIns="68580" bIns="34290" numCol="1" anchor="t" anchorCtr="0" compatLnSpc="1"/>
            <a:lstStyle/>
            <a:p>
              <a:endParaRPr lang="id-ID" sz="1350"/>
            </a:p>
          </p:txBody>
        </p:sp>
        <p:grpSp>
          <p:nvGrpSpPr>
            <p:cNvPr id="81" name="Group 80"/>
            <p:cNvGrpSpPr/>
            <p:nvPr/>
          </p:nvGrpSpPr>
          <p:grpSpPr>
            <a:xfrm>
              <a:off x="2857020" y="1022611"/>
              <a:ext cx="7208702" cy="2110649"/>
              <a:chOff x="2857020" y="1022611"/>
              <a:chExt cx="7208702" cy="2110649"/>
            </a:xfrm>
          </p:grpSpPr>
          <p:sp>
            <p:nvSpPr>
              <p:cNvPr id="32" name="Rectangle 48"/>
              <p:cNvSpPr>
                <a:spLocks noChangeArrowheads="1"/>
              </p:cNvSpPr>
              <p:nvPr/>
            </p:nvSpPr>
            <p:spPr bwMode="auto">
              <a:xfrm rot="16200000" flipH="1" flipV="1">
                <a:off x="2153006" y="1726625"/>
                <a:ext cx="1501312" cy="93283"/>
              </a:xfrm>
              <a:prstGeom prst="rect">
                <a:avLst/>
              </a:prstGeom>
              <a:solidFill>
                <a:schemeClr val="tx1">
                  <a:lumMod val="65000"/>
                  <a:lumOff val="35000"/>
                </a:schemeClr>
              </a:solidFill>
              <a:ln>
                <a:noFill/>
              </a:ln>
            </p:spPr>
            <p:txBody>
              <a:bodyPr vert="horz" wrap="square" lIns="68580" tIns="34290" rIns="68580" bIns="34290" numCol="1" anchor="t" anchorCtr="0" compatLnSpc="1"/>
              <a:lstStyle/>
              <a:p>
                <a:endParaRPr lang="id-ID"/>
              </a:p>
            </p:txBody>
          </p:sp>
          <p:sp>
            <p:nvSpPr>
              <p:cNvPr id="33" name="Freeform 50"/>
              <p:cNvSpPr/>
              <p:nvPr/>
            </p:nvSpPr>
            <p:spPr bwMode="auto">
              <a:xfrm rot="16200000" flipH="1" flipV="1">
                <a:off x="2947645" y="2433298"/>
                <a:ext cx="381120" cy="562370"/>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a:p>
            </p:txBody>
          </p:sp>
          <p:sp>
            <p:nvSpPr>
              <p:cNvPr id="50" name="Rectangle 48"/>
              <p:cNvSpPr>
                <a:spLocks noChangeArrowheads="1"/>
              </p:cNvSpPr>
              <p:nvPr/>
            </p:nvSpPr>
            <p:spPr bwMode="auto">
              <a:xfrm rot="10800000" flipH="1" flipV="1">
                <a:off x="3401371" y="2828203"/>
                <a:ext cx="6120000" cy="79200"/>
              </a:xfrm>
              <a:prstGeom prst="rect">
                <a:avLst/>
              </a:prstGeom>
              <a:solidFill>
                <a:schemeClr val="tx1">
                  <a:lumMod val="65000"/>
                  <a:lumOff val="35000"/>
                </a:schemeClr>
              </a:solidFill>
              <a:ln>
                <a:noFill/>
              </a:ln>
            </p:spPr>
            <p:txBody>
              <a:bodyPr vert="horz" wrap="square" lIns="68580" tIns="34290" rIns="68580" bIns="34290" numCol="1" anchor="t" anchorCtr="0" compatLnSpc="1"/>
              <a:lstStyle/>
              <a:p>
                <a:endParaRPr lang="id-ID"/>
              </a:p>
            </p:txBody>
          </p:sp>
          <p:sp>
            <p:nvSpPr>
              <p:cNvPr id="76" name="Oval 75"/>
              <p:cNvSpPr/>
              <p:nvPr/>
            </p:nvSpPr>
            <p:spPr>
              <a:xfrm>
                <a:off x="9525722" y="2593260"/>
                <a:ext cx="540000" cy="540000"/>
              </a:xfrm>
              <a:prstGeom prst="ellipse">
                <a:avLst/>
              </a:prstGeom>
              <a:solidFill>
                <a:schemeClr val="bg1">
                  <a:lumMod val="95000"/>
                </a:schemeClr>
              </a:solidFill>
              <a:ln w="6985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87" name="Group 86"/>
          <p:cNvGrpSpPr/>
          <p:nvPr/>
        </p:nvGrpSpPr>
        <p:grpSpPr>
          <a:xfrm>
            <a:off x="2647516" y="0"/>
            <a:ext cx="6680684" cy="3785170"/>
            <a:chOff x="2647516" y="0"/>
            <a:chExt cx="6680684" cy="3785170"/>
          </a:xfrm>
        </p:grpSpPr>
        <p:sp>
          <p:nvSpPr>
            <p:cNvPr id="43" name="Freeform 42"/>
            <p:cNvSpPr/>
            <p:nvPr/>
          </p:nvSpPr>
          <p:spPr bwMode="auto">
            <a:xfrm rot="16200000" flipH="1">
              <a:off x="3025494" y="208447"/>
              <a:ext cx="440948" cy="1180712"/>
            </a:xfrm>
            <a:custGeom>
              <a:avLst/>
              <a:gdLst>
                <a:gd name="T0" fmla="*/ 199 w 199"/>
                <a:gd name="T1" fmla="*/ 0 h 443"/>
                <a:gd name="T2" fmla="*/ 0 w 199"/>
                <a:gd name="T3" fmla="*/ 218 h 443"/>
                <a:gd name="T4" fmla="*/ 0 w 199"/>
                <a:gd name="T5" fmla="*/ 443 h 443"/>
                <a:gd name="T6" fmla="*/ 199 w 199"/>
                <a:gd name="T7" fmla="*/ 35 h 443"/>
                <a:gd name="T8" fmla="*/ 199 w 199"/>
                <a:gd name="T9" fmla="*/ 0 h 443"/>
              </a:gdLst>
              <a:ahLst/>
              <a:cxnLst>
                <a:cxn ang="0">
                  <a:pos x="T0" y="T1"/>
                </a:cxn>
                <a:cxn ang="0">
                  <a:pos x="T2" y="T3"/>
                </a:cxn>
                <a:cxn ang="0">
                  <a:pos x="T4" y="T5"/>
                </a:cxn>
                <a:cxn ang="0">
                  <a:pos x="T6" y="T7"/>
                </a:cxn>
                <a:cxn ang="0">
                  <a:pos x="T8" y="T9"/>
                </a:cxn>
              </a:cxnLst>
              <a:rect l="0" t="0" r="r" b="b"/>
              <a:pathLst>
                <a:path w="199" h="443">
                  <a:moveTo>
                    <a:pt x="199" y="0"/>
                  </a:moveTo>
                  <a:lnTo>
                    <a:pt x="0" y="218"/>
                  </a:lnTo>
                  <a:lnTo>
                    <a:pt x="0" y="443"/>
                  </a:lnTo>
                  <a:lnTo>
                    <a:pt x="199" y="35"/>
                  </a:lnTo>
                  <a:lnTo>
                    <a:pt x="199" y="0"/>
                  </a:ln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
          <p:nvSpPr>
            <p:cNvPr id="48" name="Rectangle 40"/>
            <p:cNvSpPr>
              <a:spLocks noChangeArrowheads="1"/>
            </p:cNvSpPr>
            <p:nvPr/>
          </p:nvSpPr>
          <p:spPr bwMode="auto">
            <a:xfrm rot="16200000" flipH="1">
              <a:off x="3239771" y="-8462"/>
              <a:ext cx="582760" cy="599683"/>
            </a:xfrm>
            <a:prstGeom prst="rect">
              <a:avLst/>
            </a:prstGeom>
            <a:solidFill>
              <a:schemeClr val="bg1">
                <a:lumMod val="65000"/>
              </a:schemeClr>
            </a:solidFill>
            <a:ln>
              <a:noFill/>
            </a:ln>
          </p:spPr>
          <p:txBody>
            <a:bodyPr vert="horz" wrap="square" lIns="68580" tIns="34290" rIns="68580" bIns="34290" numCol="1" anchor="t" anchorCtr="0" compatLnSpc="1"/>
            <a:lstStyle/>
            <a:p>
              <a:endParaRPr lang="id-ID" sz="1350"/>
            </a:p>
          </p:txBody>
        </p:sp>
        <p:grpSp>
          <p:nvGrpSpPr>
            <p:cNvPr id="82" name="Group 81"/>
            <p:cNvGrpSpPr/>
            <p:nvPr/>
          </p:nvGrpSpPr>
          <p:grpSpPr>
            <a:xfrm>
              <a:off x="2647516" y="1018374"/>
              <a:ext cx="6680684" cy="2766796"/>
              <a:chOff x="2647516" y="1018374"/>
              <a:chExt cx="6680684" cy="2766796"/>
            </a:xfrm>
          </p:grpSpPr>
          <p:sp>
            <p:nvSpPr>
              <p:cNvPr id="39" name="Freeform 52"/>
              <p:cNvSpPr/>
              <p:nvPr/>
            </p:nvSpPr>
            <p:spPr bwMode="auto">
              <a:xfrm rot="16200000" flipH="1">
                <a:off x="1614316" y="2051574"/>
                <a:ext cx="2159999" cy="93600"/>
              </a:xfrm>
              <a:custGeom>
                <a:avLst/>
                <a:gdLst>
                  <a:gd name="T0" fmla="*/ 0 w 501"/>
                  <a:gd name="T1" fmla="*/ 2 h 17"/>
                  <a:gd name="T2" fmla="*/ 0 w 501"/>
                  <a:gd name="T3" fmla="*/ 17 h 17"/>
                  <a:gd name="T4" fmla="*/ 501 w 501"/>
                  <a:gd name="T5" fmla="*/ 17 h 17"/>
                  <a:gd name="T6" fmla="*/ 501 w 501"/>
                  <a:gd name="T7" fmla="*/ 1 h 17"/>
                  <a:gd name="T8" fmla="*/ 0 w 501"/>
                  <a:gd name="T9" fmla="*/ 2 h 17"/>
                </a:gdLst>
                <a:ahLst/>
                <a:cxnLst>
                  <a:cxn ang="0">
                    <a:pos x="T0" y="T1"/>
                  </a:cxn>
                  <a:cxn ang="0">
                    <a:pos x="T2" y="T3"/>
                  </a:cxn>
                  <a:cxn ang="0">
                    <a:pos x="T4" y="T5"/>
                  </a:cxn>
                  <a:cxn ang="0">
                    <a:pos x="T6" y="T7"/>
                  </a:cxn>
                  <a:cxn ang="0">
                    <a:pos x="T8" y="T9"/>
                  </a:cxn>
                </a:cxnLst>
                <a:rect l="0" t="0" r="r" b="b"/>
                <a:pathLst>
                  <a:path w="501" h="17">
                    <a:moveTo>
                      <a:pt x="0" y="2"/>
                    </a:moveTo>
                    <a:cubicBezTo>
                      <a:pt x="0" y="17"/>
                      <a:pt x="0" y="17"/>
                      <a:pt x="0" y="17"/>
                    </a:cubicBezTo>
                    <a:cubicBezTo>
                      <a:pt x="4" y="17"/>
                      <a:pt x="447" y="15"/>
                      <a:pt x="501" y="17"/>
                    </a:cubicBezTo>
                    <a:cubicBezTo>
                      <a:pt x="501" y="1"/>
                      <a:pt x="501" y="1"/>
                      <a:pt x="501" y="1"/>
                    </a:cubicBezTo>
                    <a:cubicBezTo>
                      <a:pt x="443" y="0"/>
                      <a:pt x="18" y="2"/>
                      <a:pt x="0" y="2"/>
                    </a:cubicBez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
            <p:nvSpPr>
              <p:cNvPr id="30" name="Freeform 50"/>
              <p:cNvSpPr/>
              <p:nvPr/>
            </p:nvSpPr>
            <p:spPr bwMode="auto">
              <a:xfrm rot="16200000" flipH="1" flipV="1">
                <a:off x="2743113" y="3081776"/>
                <a:ext cx="381120" cy="562370"/>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bg1">
                  <a:lumMod val="50000"/>
                </a:schemeClr>
              </a:solidFill>
              <a:ln>
                <a:noFill/>
              </a:ln>
            </p:spPr>
            <p:txBody>
              <a:bodyPr vert="horz" wrap="square" lIns="68580" tIns="34290" rIns="68580" bIns="34290" numCol="1" anchor="t" anchorCtr="0" compatLnSpc="1"/>
              <a:lstStyle/>
              <a:p>
                <a:endParaRPr lang="id-ID"/>
              </a:p>
            </p:txBody>
          </p:sp>
          <p:sp>
            <p:nvSpPr>
              <p:cNvPr id="53" name="Freeform 52"/>
              <p:cNvSpPr/>
              <p:nvPr/>
            </p:nvSpPr>
            <p:spPr bwMode="auto">
              <a:xfrm flipH="1">
                <a:off x="3200344" y="3475570"/>
                <a:ext cx="5580000" cy="79200"/>
              </a:xfrm>
              <a:custGeom>
                <a:avLst/>
                <a:gdLst>
                  <a:gd name="T0" fmla="*/ 0 w 501"/>
                  <a:gd name="T1" fmla="*/ 2 h 17"/>
                  <a:gd name="T2" fmla="*/ 0 w 501"/>
                  <a:gd name="T3" fmla="*/ 17 h 17"/>
                  <a:gd name="T4" fmla="*/ 501 w 501"/>
                  <a:gd name="T5" fmla="*/ 17 h 17"/>
                  <a:gd name="T6" fmla="*/ 501 w 501"/>
                  <a:gd name="T7" fmla="*/ 1 h 17"/>
                  <a:gd name="T8" fmla="*/ 0 w 501"/>
                  <a:gd name="T9" fmla="*/ 2 h 17"/>
                </a:gdLst>
                <a:ahLst/>
                <a:cxnLst>
                  <a:cxn ang="0">
                    <a:pos x="T0" y="T1"/>
                  </a:cxn>
                  <a:cxn ang="0">
                    <a:pos x="T2" y="T3"/>
                  </a:cxn>
                  <a:cxn ang="0">
                    <a:pos x="T4" y="T5"/>
                  </a:cxn>
                  <a:cxn ang="0">
                    <a:pos x="T6" y="T7"/>
                  </a:cxn>
                  <a:cxn ang="0">
                    <a:pos x="T8" y="T9"/>
                  </a:cxn>
                </a:cxnLst>
                <a:rect l="0" t="0" r="r" b="b"/>
                <a:pathLst>
                  <a:path w="501" h="17">
                    <a:moveTo>
                      <a:pt x="0" y="2"/>
                    </a:moveTo>
                    <a:cubicBezTo>
                      <a:pt x="0" y="17"/>
                      <a:pt x="0" y="17"/>
                      <a:pt x="0" y="17"/>
                    </a:cubicBezTo>
                    <a:cubicBezTo>
                      <a:pt x="4" y="17"/>
                      <a:pt x="447" y="15"/>
                      <a:pt x="501" y="17"/>
                    </a:cubicBezTo>
                    <a:cubicBezTo>
                      <a:pt x="501" y="1"/>
                      <a:pt x="501" y="1"/>
                      <a:pt x="501" y="1"/>
                    </a:cubicBezTo>
                    <a:cubicBezTo>
                      <a:pt x="443" y="0"/>
                      <a:pt x="18" y="2"/>
                      <a:pt x="0" y="2"/>
                    </a:cubicBez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
            <p:nvSpPr>
              <p:cNvPr id="77" name="Oval 76"/>
              <p:cNvSpPr/>
              <p:nvPr/>
            </p:nvSpPr>
            <p:spPr>
              <a:xfrm>
                <a:off x="8788200" y="3245170"/>
                <a:ext cx="540000" cy="540000"/>
              </a:xfrm>
              <a:prstGeom prst="ellipse">
                <a:avLst/>
              </a:prstGeom>
              <a:solidFill>
                <a:schemeClr val="bg1">
                  <a:lumMod val="95000"/>
                </a:schemeClr>
              </a:solidFill>
              <a:ln w="6985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88" name="Group 87"/>
          <p:cNvGrpSpPr/>
          <p:nvPr/>
        </p:nvGrpSpPr>
        <p:grpSpPr>
          <a:xfrm>
            <a:off x="2205182" y="-1"/>
            <a:ext cx="6387625" cy="4441292"/>
            <a:chOff x="2205182" y="-1"/>
            <a:chExt cx="6387625" cy="4441292"/>
          </a:xfrm>
        </p:grpSpPr>
        <p:sp>
          <p:nvSpPr>
            <p:cNvPr id="42" name="Freeform 41"/>
            <p:cNvSpPr/>
            <p:nvPr/>
          </p:nvSpPr>
          <p:spPr bwMode="auto">
            <a:xfrm rot="16200000" flipH="1">
              <a:off x="2291423" y="492088"/>
              <a:ext cx="429868" cy="602350"/>
            </a:xfrm>
            <a:custGeom>
              <a:avLst/>
              <a:gdLst>
                <a:gd name="T0" fmla="*/ 194 w 194"/>
                <a:gd name="T1" fmla="*/ 98 h 226"/>
                <a:gd name="T2" fmla="*/ 0 w 194"/>
                <a:gd name="T3" fmla="*/ 0 h 226"/>
                <a:gd name="T4" fmla="*/ 0 w 194"/>
                <a:gd name="T5" fmla="*/ 226 h 226"/>
                <a:gd name="T6" fmla="*/ 194 w 194"/>
                <a:gd name="T7" fmla="*/ 133 h 226"/>
                <a:gd name="T8" fmla="*/ 194 w 194"/>
                <a:gd name="T9" fmla="*/ 98 h 226"/>
              </a:gdLst>
              <a:ahLst/>
              <a:cxnLst>
                <a:cxn ang="0">
                  <a:pos x="T0" y="T1"/>
                </a:cxn>
                <a:cxn ang="0">
                  <a:pos x="T2" y="T3"/>
                </a:cxn>
                <a:cxn ang="0">
                  <a:pos x="T4" y="T5"/>
                </a:cxn>
                <a:cxn ang="0">
                  <a:pos x="T6" y="T7"/>
                </a:cxn>
                <a:cxn ang="0">
                  <a:pos x="T8" y="T9"/>
                </a:cxn>
              </a:cxnLst>
              <a:rect l="0" t="0" r="r" b="b"/>
              <a:pathLst>
                <a:path w="194" h="226">
                  <a:moveTo>
                    <a:pt x="194" y="98"/>
                  </a:moveTo>
                  <a:lnTo>
                    <a:pt x="0" y="0"/>
                  </a:lnTo>
                  <a:lnTo>
                    <a:pt x="0" y="226"/>
                  </a:lnTo>
                  <a:lnTo>
                    <a:pt x="194" y="133"/>
                  </a:lnTo>
                  <a:lnTo>
                    <a:pt x="194" y="98"/>
                  </a:ln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47" name="Rectangle 39"/>
            <p:cNvSpPr>
              <a:spLocks noChangeArrowheads="1"/>
            </p:cNvSpPr>
            <p:nvPr/>
          </p:nvSpPr>
          <p:spPr bwMode="auto">
            <a:xfrm rot="16200000" flipH="1">
              <a:off x="2217193" y="-12011"/>
              <a:ext cx="578329" cy="602350"/>
            </a:xfrm>
            <a:prstGeom prst="rect">
              <a:avLst/>
            </a:prstGeom>
            <a:solidFill>
              <a:schemeClr val="bg1">
                <a:lumMod val="75000"/>
              </a:schemeClr>
            </a:solidFill>
            <a:ln>
              <a:noFill/>
            </a:ln>
          </p:spPr>
          <p:txBody>
            <a:bodyPr vert="horz" wrap="square" lIns="68580" tIns="34290" rIns="68580" bIns="34290" numCol="1" anchor="t" anchorCtr="0" compatLnSpc="1"/>
            <a:lstStyle/>
            <a:p>
              <a:endParaRPr lang="id-ID" sz="1350"/>
            </a:p>
          </p:txBody>
        </p:sp>
        <p:grpSp>
          <p:nvGrpSpPr>
            <p:cNvPr id="83" name="Group 82"/>
            <p:cNvGrpSpPr/>
            <p:nvPr/>
          </p:nvGrpSpPr>
          <p:grpSpPr>
            <a:xfrm>
              <a:off x="2457095" y="981052"/>
              <a:ext cx="6135712" cy="3460239"/>
              <a:chOff x="2457095" y="981052"/>
              <a:chExt cx="6135712" cy="3460239"/>
            </a:xfrm>
          </p:grpSpPr>
          <p:sp>
            <p:nvSpPr>
              <p:cNvPr id="38" name="Rectangle 48"/>
              <p:cNvSpPr>
                <a:spLocks noChangeArrowheads="1"/>
              </p:cNvSpPr>
              <p:nvPr/>
            </p:nvSpPr>
            <p:spPr bwMode="auto">
              <a:xfrm rot="16200000" flipH="1">
                <a:off x="1063737" y="2374411"/>
                <a:ext cx="2880001" cy="93283"/>
              </a:xfrm>
              <a:prstGeom prst="rect">
                <a:avLst/>
              </a:pr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63" name="Freeform 50"/>
              <p:cNvSpPr/>
              <p:nvPr/>
            </p:nvSpPr>
            <p:spPr bwMode="auto">
              <a:xfrm rot="16200000" flipH="1" flipV="1">
                <a:off x="2547720" y="3734297"/>
                <a:ext cx="381120" cy="562370"/>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bg1">
                  <a:lumMod val="65000"/>
                </a:schemeClr>
              </a:solidFill>
              <a:ln>
                <a:noFill/>
              </a:ln>
            </p:spPr>
            <p:txBody>
              <a:bodyPr vert="horz" wrap="square" lIns="68580" tIns="34290" rIns="68580" bIns="34290" numCol="1" anchor="t" anchorCtr="0" compatLnSpc="1"/>
              <a:lstStyle/>
              <a:p>
                <a:endParaRPr lang="id-ID"/>
              </a:p>
            </p:txBody>
          </p:sp>
          <p:sp>
            <p:nvSpPr>
              <p:cNvPr id="64" name="Freeform 63"/>
              <p:cNvSpPr/>
              <p:nvPr/>
            </p:nvSpPr>
            <p:spPr bwMode="auto">
              <a:xfrm flipH="1">
                <a:off x="3004951" y="4128091"/>
                <a:ext cx="5040000" cy="86400"/>
              </a:xfrm>
              <a:custGeom>
                <a:avLst/>
                <a:gdLst>
                  <a:gd name="T0" fmla="*/ 0 w 501"/>
                  <a:gd name="T1" fmla="*/ 2 h 17"/>
                  <a:gd name="T2" fmla="*/ 0 w 501"/>
                  <a:gd name="T3" fmla="*/ 17 h 17"/>
                  <a:gd name="T4" fmla="*/ 501 w 501"/>
                  <a:gd name="T5" fmla="*/ 17 h 17"/>
                  <a:gd name="T6" fmla="*/ 501 w 501"/>
                  <a:gd name="T7" fmla="*/ 1 h 17"/>
                  <a:gd name="T8" fmla="*/ 0 w 501"/>
                  <a:gd name="T9" fmla="*/ 2 h 17"/>
                </a:gdLst>
                <a:ahLst/>
                <a:cxnLst>
                  <a:cxn ang="0">
                    <a:pos x="T0" y="T1"/>
                  </a:cxn>
                  <a:cxn ang="0">
                    <a:pos x="T2" y="T3"/>
                  </a:cxn>
                  <a:cxn ang="0">
                    <a:pos x="T4" y="T5"/>
                  </a:cxn>
                  <a:cxn ang="0">
                    <a:pos x="T6" y="T7"/>
                  </a:cxn>
                  <a:cxn ang="0">
                    <a:pos x="T8" y="T9"/>
                  </a:cxn>
                </a:cxnLst>
                <a:rect l="0" t="0" r="r" b="b"/>
                <a:pathLst>
                  <a:path w="501" h="17">
                    <a:moveTo>
                      <a:pt x="0" y="2"/>
                    </a:moveTo>
                    <a:cubicBezTo>
                      <a:pt x="0" y="17"/>
                      <a:pt x="0" y="17"/>
                      <a:pt x="0" y="17"/>
                    </a:cubicBezTo>
                    <a:cubicBezTo>
                      <a:pt x="4" y="17"/>
                      <a:pt x="447" y="15"/>
                      <a:pt x="501" y="17"/>
                    </a:cubicBezTo>
                    <a:cubicBezTo>
                      <a:pt x="501" y="1"/>
                      <a:pt x="501" y="1"/>
                      <a:pt x="501" y="1"/>
                    </a:cubicBezTo>
                    <a:cubicBezTo>
                      <a:pt x="443" y="0"/>
                      <a:pt x="18" y="2"/>
                      <a:pt x="0" y="2"/>
                    </a:cubicBez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78" name="Oval 77"/>
              <p:cNvSpPr/>
              <p:nvPr/>
            </p:nvSpPr>
            <p:spPr>
              <a:xfrm>
                <a:off x="8052807" y="3901291"/>
                <a:ext cx="540000" cy="540000"/>
              </a:xfrm>
              <a:prstGeom prst="ellipse">
                <a:avLst/>
              </a:prstGeom>
              <a:solidFill>
                <a:schemeClr val="bg1">
                  <a:lumMod val="95000"/>
                </a:schemeClr>
              </a:solidFill>
              <a:ln w="698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89" name="Group 88"/>
          <p:cNvGrpSpPr/>
          <p:nvPr/>
        </p:nvGrpSpPr>
        <p:grpSpPr>
          <a:xfrm>
            <a:off x="1187053" y="-1"/>
            <a:ext cx="6679282" cy="5149285"/>
            <a:chOff x="1187053" y="-1"/>
            <a:chExt cx="6679282" cy="5149285"/>
          </a:xfrm>
        </p:grpSpPr>
        <p:sp>
          <p:nvSpPr>
            <p:cNvPr id="41" name="Freeform 40"/>
            <p:cNvSpPr/>
            <p:nvPr/>
          </p:nvSpPr>
          <p:spPr bwMode="auto">
            <a:xfrm rot="16200000" flipH="1">
              <a:off x="1558268" y="207114"/>
              <a:ext cx="440948" cy="1183377"/>
            </a:xfrm>
            <a:custGeom>
              <a:avLst/>
              <a:gdLst>
                <a:gd name="T0" fmla="*/ 199 w 199"/>
                <a:gd name="T1" fmla="*/ 408 h 444"/>
                <a:gd name="T2" fmla="*/ 0 w 199"/>
                <a:gd name="T3" fmla="*/ 0 h 444"/>
                <a:gd name="T4" fmla="*/ 0 w 199"/>
                <a:gd name="T5" fmla="*/ 228 h 444"/>
                <a:gd name="T6" fmla="*/ 199 w 199"/>
                <a:gd name="T7" fmla="*/ 444 h 444"/>
                <a:gd name="T8" fmla="*/ 199 w 199"/>
                <a:gd name="T9" fmla="*/ 408 h 444"/>
              </a:gdLst>
              <a:ahLst/>
              <a:cxnLst>
                <a:cxn ang="0">
                  <a:pos x="T0" y="T1"/>
                </a:cxn>
                <a:cxn ang="0">
                  <a:pos x="T2" y="T3"/>
                </a:cxn>
                <a:cxn ang="0">
                  <a:pos x="T4" y="T5"/>
                </a:cxn>
                <a:cxn ang="0">
                  <a:pos x="T6" y="T7"/>
                </a:cxn>
                <a:cxn ang="0">
                  <a:pos x="T8" y="T9"/>
                </a:cxn>
              </a:cxnLst>
              <a:rect l="0" t="0" r="r" b="b"/>
              <a:pathLst>
                <a:path w="199" h="444">
                  <a:moveTo>
                    <a:pt x="199" y="408"/>
                  </a:moveTo>
                  <a:lnTo>
                    <a:pt x="0" y="0"/>
                  </a:lnTo>
                  <a:lnTo>
                    <a:pt x="0" y="228"/>
                  </a:lnTo>
                  <a:lnTo>
                    <a:pt x="199" y="444"/>
                  </a:lnTo>
                  <a:lnTo>
                    <a:pt x="199" y="408"/>
                  </a:lnTo>
                  <a:close/>
                </a:path>
              </a:pathLst>
            </a:custGeom>
            <a:solidFill>
              <a:schemeClr val="accent1">
                <a:lumMod val="75000"/>
              </a:schemeClr>
            </a:solidFill>
            <a:ln>
              <a:noFill/>
            </a:ln>
          </p:spPr>
          <p:txBody>
            <a:bodyPr vert="horz" wrap="square" lIns="68580" tIns="34290" rIns="68580" bIns="34290" numCol="1" anchor="t" anchorCtr="0" compatLnSpc="1"/>
            <a:lstStyle/>
            <a:p>
              <a:endParaRPr lang="id-ID" sz="1350"/>
            </a:p>
          </p:txBody>
        </p:sp>
        <p:sp>
          <p:nvSpPr>
            <p:cNvPr id="46" name="Rectangle 38"/>
            <p:cNvSpPr>
              <a:spLocks noChangeArrowheads="1"/>
            </p:cNvSpPr>
            <p:nvPr/>
          </p:nvSpPr>
          <p:spPr bwMode="auto">
            <a:xfrm rot="16200000" flipH="1">
              <a:off x="1201729" y="-14676"/>
              <a:ext cx="578329" cy="607680"/>
            </a:xfrm>
            <a:prstGeom prst="rect">
              <a:avLst/>
            </a:prstGeom>
            <a:solidFill>
              <a:schemeClr val="accent1"/>
            </a:solidFill>
            <a:ln>
              <a:noFill/>
            </a:ln>
          </p:spPr>
          <p:txBody>
            <a:bodyPr vert="horz" wrap="square" lIns="68580" tIns="34290" rIns="68580" bIns="34290" numCol="1" anchor="t" anchorCtr="0" compatLnSpc="1"/>
            <a:lstStyle/>
            <a:p>
              <a:endParaRPr lang="id-ID" sz="1350"/>
            </a:p>
          </p:txBody>
        </p:sp>
        <p:grpSp>
          <p:nvGrpSpPr>
            <p:cNvPr id="84" name="Group 83"/>
            <p:cNvGrpSpPr/>
            <p:nvPr/>
          </p:nvGrpSpPr>
          <p:grpSpPr>
            <a:xfrm>
              <a:off x="2263917" y="988666"/>
              <a:ext cx="5602418" cy="4160618"/>
              <a:chOff x="2263917" y="988666"/>
              <a:chExt cx="5602418" cy="4160618"/>
            </a:xfrm>
          </p:grpSpPr>
          <p:sp>
            <p:nvSpPr>
              <p:cNvPr id="37" name="Rectangle 45"/>
              <p:cNvSpPr>
                <a:spLocks noChangeArrowheads="1"/>
              </p:cNvSpPr>
              <p:nvPr/>
            </p:nvSpPr>
            <p:spPr bwMode="auto">
              <a:xfrm rot="16200000" flipH="1">
                <a:off x="510717" y="2741866"/>
                <a:ext cx="3599999" cy="93600"/>
              </a:xfrm>
              <a:prstGeom prst="rect">
                <a:avLst/>
              </a:prstGeom>
              <a:solidFill>
                <a:schemeClr val="accent1">
                  <a:lumMod val="75000"/>
                </a:schemeClr>
              </a:solidFill>
              <a:ln>
                <a:noFill/>
              </a:ln>
            </p:spPr>
            <p:txBody>
              <a:bodyPr vert="horz" wrap="square" lIns="68580" tIns="34290" rIns="68580" bIns="34290" numCol="1" anchor="t" anchorCtr="0" compatLnSpc="1"/>
              <a:lstStyle/>
              <a:p>
                <a:endParaRPr lang="id-ID" sz="1350"/>
              </a:p>
            </p:txBody>
          </p:sp>
          <p:sp>
            <p:nvSpPr>
              <p:cNvPr id="68" name="Freeform 50"/>
              <p:cNvSpPr/>
              <p:nvPr/>
            </p:nvSpPr>
            <p:spPr bwMode="auto">
              <a:xfrm rot="16200000" flipH="1" flipV="1">
                <a:off x="2361248" y="4442290"/>
                <a:ext cx="381120" cy="562370"/>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accent1">
                  <a:lumMod val="75000"/>
                </a:schemeClr>
              </a:solidFill>
              <a:ln>
                <a:noFill/>
              </a:ln>
            </p:spPr>
            <p:txBody>
              <a:bodyPr vert="horz" wrap="square" lIns="68580" tIns="34290" rIns="68580" bIns="34290" numCol="1" anchor="t" anchorCtr="0" compatLnSpc="1"/>
              <a:lstStyle/>
              <a:p>
                <a:endParaRPr lang="id-ID"/>
              </a:p>
            </p:txBody>
          </p:sp>
          <p:sp>
            <p:nvSpPr>
              <p:cNvPr id="69" name="Freeform 68"/>
              <p:cNvSpPr/>
              <p:nvPr/>
            </p:nvSpPr>
            <p:spPr bwMode="auto">
              <a:xfrm flipH="1">
                <a:off x="2818479" y="4831541"/>
                <a:ext cx="4500000" cy="86400"/>
              </a:xfrm>
              <a:custGeom>
                <a:avLst/>
                <a:gdLst>
                  <a:gd name="T0" fmla="*/ 0 w 501"/>
                  <a:gd name="T1" fmla="*/ 2 h 17"/>
                  <a:gd name="T2" fmla="*/ 0 w 501"/>
                  <a:gd name="T3" fmla="*/ 17 h 17"/>
                  <a:gd name="T4" fmla="*/ 501 w 501"/>
                  <a:gd name="T5" fmla="*/ 17 h 17"/>
                  <a:gd name="T6" fmla="*/ 501 w 501"/>
                  <a:gd name="T7" fmla="*/ 1 h 17"/>
                  <a:gd name="T8" fmla="*/ 0 w 501"/>
                  <a:gd name="T9" fmla="*/ 2 h 17"/>
                </a:gdLst>
                <a:ahLst/>
                <a:cxnLst>
                  <a:cxn ang="0">
                    <a:pos x="T0" y="T1"/>
                  </a:cxn>
                  <a:cxn ang="0">
                    <a:pos x="T2" y="T3"/>
                  </a:cxn>
                  <a:cxn ang="0">
                    <a:pos x="T4" y="T5"/>
                  </a:cxn>
                  <a:cxn ang="0">
                    <a:pos x="T6" y="T7"/>
                  </a:cxn>
                  <a:cxn ang="0">
                    <a:pos x="T8" y="T9"/>
                  </a:cxn>
                </a:cxnLst>
                <a:rect l="0" t="0" r="r" b="b"/>
                <a:pathLst>
                  <a:path w="501" h="17">
                    <a:moveTo>
                      <a:pt x="0" y="2"/>
                    </a:moveTo>
                    <a:cubicBezTo>
                      <a:pt x="0" y="17"/>
                      <a:pt x="0" y="17"/>
                      <a:pt x="0" y="17"/>
                    </a:cubicBezTo>
                    <a:cubicBezTo>
                      <a:pt x="4" y="17"/>
                      <a:pt x="447" y="15"/>
                      <a:pt x="501" y="17"/>
                    </a:cubicBezTo>
                    <a:cubicBezTo>
                      <a:pt x="501" y="1"/>
                      <a:pt x="501" y="1"/>
                      <a:pt x="501" y="1"/>
                    </a:cubicBezTo>
                    <a:cubicBezTo>
                      <a:pt x="443" y="0"/>
                      <a:pt x="18" y="2"/>
                      <a:pt x="0" y="2"/>
                    </a:cubicBezTo>
                    <a:close/>
                  </a:path>
                </a:pathLst>
              </a:custGeom>
              <a:solidFill>
                <a:schemeClr val="accent1">
                  <a:lumMod val="75000"/>
                </a:schemeClr>
              </a:solidFill>
              <a:ln>
                <a:noFill/>
              </a:ln>
            </p:spPr>
            <p:txBody>
              <a:bodyPr vert="horz" wrap="square" lIns="68580" tIns="34290" rIns="68580" bIns="34290" numCol="1" anchor="t" anchorCtr="0" compatLnSpc="1"/>
              <a:lstStyle/>
              <a:p>
                <a:endParaRPr lang="id-ID" sz="1350"/>
              </a:p>
            </p:txBody>
          </p:sp>
          <p:sp>
            <p:nvSpPr>
              <p:cNvPr id="79" name="Oval 78"/>
              <p:cNvSpPr/>
              <p:nvPr/>
            </p:nvSpPr>
            <p:spPr>
              <a:xfrm>
                <a:off x="7326335" y="4609284"/>
                <a:ext cx="540000" cy="540000"/>
              </a:xfrm>
              <a:prstGeom prst="ellipse">
                <a:avLst/>
              </a:prstGeom>
              <a:solidFill>
                <a:schemeClr val="bg1">
                  <a:lumMod val="95000"/>
                </a:schemeClr>
              </a:solidFill>
              <a:ln w="6985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90" name="Group 89"/>
          <p:cNvGrpSpPr/>
          <p:nvPr/>
        </p:nvGrpSpPr>
        <p:grpSpPr>
          <a:xfrm>
            <a:off x="163590" y="0"/>
            <a:ext cx="6958975" cy="5912542"/>
            <a:chOff x="163590" y="0"/>
            <a:chExt cx="6958975" cy="5912542"/>
          </a:xfrm>
        </p:grpSpPr>
        <p:sp>
          <p:nvSpPr>
            <p:cNvPr id="40" name="Freeform 39"/>
            <p:cNvSpPr/>
            <p:nvPr/>
          </p:nvSpPr>
          <p:spPr bwMode="auto">
            <a:xfrm rot="16200000" flipH="1">
              <a:off x="965005" y="-212008"/>
              <a:ext cx="425436" cy="2028266"/>
            </a:xfrm>
            <a:custGeom>
              <a:avLst/>
              <a:gdLst>
                <a:gd name="T0" fmla="*/ 192 w 192"/>
                <a:gd name="T1" fmla="*/ 724 h 761"/>
                <a:gd name="T2" fmla="*/ 0 w 192"/>
                <a:gd name="T3" fmla="*/ 0 h 761"/>
                <a:gd name="T4" fmla="*/ 0 w 192"/>
                <a:gd name="T5" fmla="*/ 223 h 761"/>
                <a:gd name="T6" fmla="*/ 192 w 192"/>
                <a:gd name="T7" fmla="*/ 761 h 761"/>
                <a:gd name="T8" fmla="*/ 192 w 192"/>
                <a:gd name="T9" fmla="*/ 724 h 761"/>
              </a:gdLst>
              <a:ahLst/>
              <a:cxnLst>
                <a:cxn ang="0">
                  <a:pos x="T0" y="T1"/>
                </a:cxn>
                <a:cxn ang="0">
                  <a:pos x="T2" y="T3"/>
                </a:cxn>
                <a:cxn ang="0">
                  <a:pos x="T4" y="T5"/>
                </a:cxn>
                <a:cxn ang="0">
                  <a:pos x="T6" y="T7"/>
                </a:cxn>
                <a:cxn ang="0">
                  <a:pos x="T8" y="T9"/>
                </a:cxn>
              </a:cxnLst>
              <a:rect l="0" t="0" r="r" b="b"/>
              <a:pathLst>
                <a:path w="192" h="761">
                  <a:moveTo>
                    <a:pt x="192" y="724"/>
                  </a:moveTo>
                  <a:lnTo>
                    <a:pt x="0" y="0"/>
                  </a:lnTo>
                  <a:lnTo>
                    <a:pt x="0" y="223"/>
                  </a:lnTo>
                  <a:lnTo>
                    <a:pt x="192" y="761"/>
                  </a:lnTo>
                  <a:lnTo>
                    <a:pt x="192" y="724"/>
                  </a:lnTo>
                  <a:close/>
                </a:path>
              </a:pathLst>
            </a:custGeom>
            <a:solidFill>
              <a:schemeClr val="accent1">
                <a:lumMod val="50000"/>
              </a:schemeClr>
            </a:solidFill>
            <a:ln>
              <a:noFill/>
            </a:ln>
          </p:spPr>
          <p:txBody>
            <a:bodyPr vert="horz" wrap="square" lIns="68580" tIns="34290" rIns="68580" bIns="34290" numCol="1" anchor="t" anchorCtr="0" compatLnSpc="1"/>
            <a:lstStyle/>
            <a:p>
              <a:endParaRPr lang="id-ID" sz="1350"/>
            </a:p>
          </p:txBody>
        </p:sp>
        <p:sp>
          <p:nvSpPr>
            <p:cNvPr id="45" name="Rectangle 37"/>
            <p:cNvSpPr>
              <a:spLocks noChangeArrowheads="1"/>
            </p:cNvSpPr>
            <p:nvPr/>
          </p:nvSpPr>
          <p:spPr bwMode="auto">
            <a:xfrm rot="16200000" flipH="1">
              <a:off x="166064" y="-2473"/>
              <a:ext cx="589407" cy="594353"/>
            </a:xfrm>
            <a:prstGeom prst="rect">
              <a:avLst/>
            </a:prstGeom>
            <a:solidFill>
              <a:schemeClr val="accent1">
                <a:lumMod val="50000"/>
              </a:schemeClr>
            </a:solidFill>
            <a:ln>
              <a:noFill/>
            </a:ln>
          </p:spPr>
          <p:txBody>
            <a:bodyPr vert="horz" wrap="square" lIns="68580" tIns="34290" rIns="68580" bIns="34290" numCol="1" anchor="t" anchorCtr="0" compatLnSpc="1"/>
            <a:lstStyle/>
            <a:p>
              <a:endParaRPr lang="id-ID" sz="1350"/>
            </a:p>
          </p:txBody>
        </p:sp>
        <p:grpSp>
          <p:nvGrpSpPr>
            <p:cNvPr id="85" name="Group 84"/>
            <p:cNvGrpSpPr/>
            <p:nvPr/>
          </p:nvGrpSpPr>
          <p:grpSpPr>
            <a:xfrm>
              <a:off x="2084680" y="1014483"/>
              <a:ext cx="5037885" cy="4898059"/>
              <a:chOff x="2084680" y="1014483"/>
              <a:chExt cx="5037885" cy="4898059"/>
            </a:xfrm>
          </p:grpSpPr>
          <p:sp>
            <p:nvSpPr>
              <p:cNvPr id="34" name="Rectangle 48"/>
              <p:cNvSpPr>
                <a:spLocks noChangeArrowheads="1"/>
              </p:cNvSpPr>
              <p:nvPr/>
            </p:nvSpPr>
            <p:spPr bwMode="auto">
              <a:xfrm rot="16200000" flipH="1">
                <a:off x="-25354" y="3127841"/>
                <a:ext cx="4320000" cy="93283"/>
              </a:xfrm>
              <a:prstGeom prst="rect">
                <a:avLst/>
              </a:prstGeom>
              <a:solidFill>
                <a:schemeClr val="accent1">
                  <a:lumMod val="50000"/>
                </a:schemeClr>
              </a:solidFill>
              <a:ln>
                <a:noFill/>
              </a:ln>
            </p:spPr>
            <p:txBody>
              <a:bodyPr vert="horz" wrap="square" lIns="68580" tIns="34290" rIns="68580" bIns="34290" numCol="1" anchor="t" anchorCtr="0" compatLnSpc="1"/>
              <a:lstStyle/>
              <a:p>
                <a:endParaRPr lang="id-ID"/>
              </a:p>
            </p:txBody>
          </p:sp>
          <p:sp>
            <p:nvSpPr>
              <p:cNvPr id="73" name="Freeform 50"/>
              <p:cNvSpPr/>
              <p:nvPr/>
            </p:nvSpPr>
            <p:spPr bwMode="auto">
              <a:xfrm rot="16200000" flipH="1" flipV="1">
                <a:off x="2175305" y="5215519"/>
                <a:ext cx="381120" cy="562370"/>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accent1">
                  <a:lumMod val="50000"/>
                </a:schemeClr>
              </a:solidFill>
              <a:ln>
                <a:noFill/>
              </a:ln>
            </p:spPr>
            <p:txBody>
              <a:bodyPr vert="horz" wrap="square" lIns="68580" tIns="34290" rIns="68580" bIns="34290" numCol="1" anchor="t" anchorCtr="0" compatLnSpc="1"/>
              <a:lstStyle/>
              <a:p>
                <a:endParaRPr lang="id-ID"/>
              </a:p>
            </p:txBody>
          </p:sp>
          <p:sp>
            <p:nvSpPr>
              <p:cNvPr id="74" name="Freeform 73"/>
              <p:cNvSpPr/>
              <p:nvPr/>
            </p:nvSpPr>
            <p:spPr bwMode="auto">
              <a:xfrm flipH="1">
                <a:off x="2608497" y="5599342"/>
                <a:ext cx="3960000" cy="86400"/>
              </a:xfrm>
              <a:custGeom>
                <a:avLst/>
                <a:gdLst>
                  <a:gd name="T0" fmla="*/ 0 w 501"/>
                  <a:gd name="T1" fmla="*/ 2 h 17"/>
                  <a:gd name="T2" fmla="*/ 0 w 501"/>
                  <a:gd name="T3" fmla="*/ 17 h 17"/>
                  <a:gd name="T4" fmla="*/ 501 w 501"/>
                  <a:gd name="T5" fmla="*/ 17 h 17"/>
                  <a:gd name="T6" fmla="*/ 501 w 501"/>
                  <a:gd name="T7" fmla="*/ 1 h 17"/>
                  <a:gd name="T8" fmla="*/ 0 w 501"/>
                  <a:gd name="T9" fmla="*/ 2 h 17"/>
                </a:gdLst>
                <a:ahLst/>
                <a:cxnLst>
                  <a:cxn ang="0">
                    <a:pos x="T0" y="T1"/>
                  </a:cxn>
                  <a:cxn ang="0">
                    <a:pos x="T2" y="T3"/>
                  </a:cxn>
                  <a:cxn ang="0">
                    <a:pos x="T4" y="T5"/>
                  </a:cxn>
                  <a:cxn ang="0">
                    <a:pos x="T6" y="T7"/>
                  </a:cxn>
                  <a:cxn ang="0">
                    <a:pos x="T8" y="T9"/>
                  </a:cxn>
                </a:cxnLst>
                <a:rect l="0" t="0" r="r" b="b"/>
                <a:pathLst>
                  <a:path w="501" h="17">
                    <a:moveTo>
                      <a:pt x="0" y="2"/>
                    </a:moveTo>
                    <a:cubicBezTo>
                      <a:pt x="0" y="17"/>
                      <a:pt x="0" y="17"/>
                      <a:pt x="0" y="17"/>
                    </a:cubicBezTo>
                    <a:cubicBezTo>
                      <a:pt x="4" y="17"/>
                      <a:pt x="447" y="15"/>
                      <a:pt x="501" y="17"/>
                    </a:cubicBezTo>
                    <a:cubicBezTo>
                      <a:pt x="501" y="1"/>
                      <a:pt x="501" y="1"/>
                      <a:pt x="501" y="1"/>
                    </a:cubicBezTo>
                    <a:cubicBezTo>
                      <a:pt x="443" y="0"/>
                      <a:pt x="18" y="2"/>
                      <a:pt x="0" y="2"/>
                    </a:cubicBezTo>
                    <a:close/>
                  </a:path>
                </a:pathLst>
              </a:custGeom>
              <a:solidFill>
                <a:schemeClr val="accent1">
                  <a:lumMod val="50000"/>
                </a:schemeClr>
              </a:solidFill>
              <a:ln>
                <a:noFill/>
              </a:ln>
            </p:spPr>
            <p:txBody>
              <a:bodyPr vert="horz" wrap="square" lIns="68580" tIns="34290" rIns="68580" bIns="34290" numCol="1" anchor="t" anchorCtr="0" compatLnSpc="1"/>
              <a:lstStyle/>
              <a:p>
                <a:endParaRPr lang="id-ID" sz="1350"/>
              </a:p>
            </p:txBody>
          </p:sp>
          <p:sp>
            <p:nvSpPr>
              <p:cNvPr id="80" name="Oval 79"/>
              <p:cNvSpPr/>
              <p:nvPr/>
            </p:nvSpPr>
            <p:spPr>
              <a:xfrm>
                <a:off x="6582565" y="5372542"/>
                <a:ext cx="540000" cy="540000"/>
              </a:xfrm>
              <a:prstGeom prst="ellipse">
                <a:avLst/>
              </a:prstGeom>
              <a:solidFill>
                <a:schemeClr val="bg1">
                  <a:lumMod val="95000"/>
                </a:schemeClr>
              </a:solidFill>
              <a:ln w="698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2" name="Group 1"/>
          <p:cNvGrpSpPr/>
          <p:nvPr/>
        </p:nvGrpSpPr>
        <p:grpSpPr>
          <a:xfrm>
            <a:off x="213993" y="67477"/>
            <a:ext cx="4594056" cy="436839"/>
            <a:chOff x="213993" y="67477"/>
            <a:chExt cx="4594056" cy="436839"/>
          </a:xfrm>
        </p:grpSpPr>
        <p:sp>
          <p:nvSpPr>
            <p:cNvPr id="97" name="TextBox 96"/>
            <p:cNvSpPr txBox="1"/>
            <p:nvPr/>
          </p:nvSpPr>
          <p:spPr>
            <a:xfrm>
              <a:off x="4314502" y="81787"/>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endParaRPr lang="id-ID" dirty="0">
                <a:solidFill>
                  <a:schemeClr val="bg1">
                    <a:lumMod val="85000"/>
                  </a:schemeClr>
                </a:solidFill>
                <a:latin typeface="FontAwesome" pitchFamily="2" charset="0"/>
              </a:endParaRPr>
            </a:p>
          </p:txBody>
        </p:sp>
        <p:sp>
          <p:nvSpPr>
            <p:cNvPr id="98" name="TextBox 97"/>
            <p:cNvSpPr txBox="1"/>
            <p:nvPr/>
          </p:nvSpPr>
          <p:spPr>
            <a:xfrm>
              <a:off x="3281668" y="67477"/>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endParaRPr lang="id-ID" dirty="0">
                <a:solidFill>
                  <a:schemeClr val="bg1">
                    <a:lumMod val="85000"/>
                  </a:schemeClr>
                </a:solidFill>
                <a:latin typeface="FontAwesome" pitchFamily="2" charset="0"/>
              </a:endParaRPr>
            </a:p>
          </p:txBody>
        </p:sp>
        <p:sp>
          <p:nvSpPr>
            <p:cNvPr id="99" name="TextBox 98"/>
            <p:cNvSpPr txBox="1"/>
            <p:nvPr/>
          </p:nvSpPr>
          <p:spPr>
            <a:xfrm>
              <a:off x="2249130" y="104206"/>
              <a:ext cx="493547" cy="400110"/>
            </a:xfrm>
            <a:prstGeom prst="rect">
              <a:avLst/>
            </a:prstGeom>
            <a:noFill/>
          </p:spPr>
          <p:txBody>
            <a:bodyPr wrap="square" rtlCol="0">
              <a:spAutoFit/>
            </a:bodyPr>
            <a:lstStyle/>
            <a:p>
              <a:pPr algn="ctr"/>
              <a:r>
                <a:rPr lang="id-ID" sz="2000" dirty="0">
                  <a:solidFill>
                    <a:schemeClr val="bg1">
                      <a:lumMod val="95000"/>
                    </a:schemeClr>
                  </a:solidFill>
                  <a:latin typeface="FontAwesome" pitchFamily="2" charset="0"/>
                </a:rPr>
                <a:t></a:t>
              </a:r>
              <a:endParaRPr lang="id-ID" dirty="0">
                <a:solidFill>
                  <a:schemeClr val="bg1">
                    <a:lumMod val="95000"/>
                  </a:schemeClr>
                </a:solidFill>
                <a:latin typeface="FontAwesome" pitchFamily="2" charset="0"/>
              </a:endParaRPr>
            </a:p>
          </p:txBody>
        </p:sp>
        <p:sp>
          <p:nvSpPr>
            <p:cNvPr id="100" name="TextBox 99"/>
            <p:cNvSpPr txBox="1"/>
            <p:nvPr/>
          </p:nvSpPr>
          <p:spPr>
            <a:xfrm>
              <a:off x="1244119" y="91324"/>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endParaRPr lang="id-ID" sz="1600" dirty="0">
                <a:solidFill>
                  <a:schemeClr val="bg1">
                    <a:lumMod val="85000"/>
                  </a:schemeClr>
                </a:solidFill>
                <a:latin typeface="FontAwesome" pitchFamily="2" charset="0"/>
              </a:endParaRPr>
            </a:p>
          </p:txBody>
        </p:sp>
        <p:sp>
          <p:nvSpPr>
            <p:cNvPr id="101" name="TextBox 100"/>
            <p:cNvSpPr txBox="1"/>
            <p:nvPr/>
          </p:nvSpPr>
          <p:spPr>
            <a:xfrm>
              <a:off x="213993" y="83786"/>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endParaRPr lang="id-ID" dirty="0">
                <a:solidFill>
                  <a:schemeClr val="bg1">
                    <a:lumMod val="85000"/>
                  </a:schemeClr>
                </a:solidFill>
                <a:latin typeface="FontAwesome" pitchFamily="2" charset="0"/>
              </a:endParaRPr>
            </a:p>
          </p:txBody>
        </p:sp>
      </p:grpSp>
      <p:sp>
        <p:nvSpPr>
          <p:cNvPr id="107" name="TextBox 106"/>
          <p:cNvSpPr txBox="1"/>
          <p:nvPr/>
        </p:nvSpPr>
        <p:spPr>
          <a:xfrm>
            <a:off x="9600945" y="2663205"/>
            <a:ext cx="406400" cy="400110"/>
          </a:xfrm>
          <a:prstGeom prst="rect">
            <a:avLst/>
          </a:prstGeom>
          <a:noFill/>
        </p:spPr>
        <p:txBody>
          <a:bodyPr wrap="square" rtlCol="0">
            <a:spAutoFit/>
          </a:bodyPr>
          <a:lstStyle/>
          <a:p>
            <a:pPr algn="ctr"/>
            <a:r>
              <a:rPr lang="id-ID" sz="2000" dirty="0">
                <a:solidFill>
                  <a:schemeClr val="tx1">
                    <a:lumMod val="85000"/>
                    <a:lumOff val="15000"/>
                  </a:schemeClr>
                </a:solidFill>
                <a:latin typeface="Arsenal" panose="02010504060200020004" pitchFamily="50" charset="0"/>
              </a:rPr>
              <a:t>1</a:t>
            </a:r>
          </a:p>
        </p:txBody>
      </p:sp>
      <p:sp>
        <p:nvSpPr>
          <p:cNvPr id="108" name="TextBox 107"/>
          <p:cNvSpPr txBox="1"/>
          <p:nvPr/>
        </p:nvSpPr>
        <p:spPr>
          <a:xfrm>
            <a:off x="8855000" y="3312368"/>
            <a:ext cx="406400" cy="400110"/>
          </a:xfrm>
          <a:prstGeom prst="rect">
            <a:avLst/>
          </a:prstGeom>
          <a:noFill/>
        </p:spPr>
        <p:txBody>
          <a:bodyPr wrap="square" rtlCol="0">
            <a:spAutoFit/>
          </a:bodyPr>
          <a:lstStyle/>
          <a:p>
            <a:pPr algn="ctr"/>
            <a:r>
              <a:rPr lang="id-ID" sz="2000" dirty="0">
                <a:solidFill>
                  <a:schemeClr val="bg2">
                    <a:lumMod val="50000"/>
                  </a:schemeClr>
                </a:solidFill>
                <a:latin typeface="Arsenal" panose="02010504060200020004" pitchFamily="50" charset="0"/>
              </a:rPr>
              <a:t>2</a:t>
            </a:r>
          </a:p>
        </p:txBody>
      </p:sp>
      <p:sp>
        <p:nvSpPr>
          <p:cNvPr id="109" name="TextBox 108"/>
          <p:cNvSpPr txBox="1"/>
          <p:nvPr/>
        </p:nvSpPr>
        <p:spPr>
          <a:xfrm>
            <a:off x="8119607" y="3971236"/>
            <a:ext cx="406400" cy="400110"/>
          </a:xfrm>
          <a:prstGeom prst="rect">
            <a:avLst/>
          </a:prstGeom>
          <a:noFill/>
        </p:spPr>
        <p:txBody>
          <a:bodyPr wrap="square" rtlCol="0">
            <a:spAutoFit/>
          </a:bodyPr>
          <a:lstStyle/>
          <a:p>
            <a:pPr algn="ctr"/>
            <a:r>
              <a:rPr lang="id-ID" sz="2000" dirty="0">
                <a:solidFill>
                  <a:schemeClr val="bg1">
                    <a:lumMod val="75000"/>
                  </a:schemeClr>
                </a:solidFill>
                <a:latin typeface="Arsenal" panose="02010504060200020004" pitchFamily="50" charset="0"/>
              </a:rPr>
              <a:t>3</a:t>
            </a:r>
          </a:p>
        </p:txBody>
      </p:sp>
      <p:sp>
        <p:nvSpPr>
          <p:cNvPr id="110" name="TextBox 109"/>
          <p:cNvSpPr txBox="1"/>
          <p:nvPr/>
        </p:nvSpPr>
        <p:spPr>
          <a:xfrm>
            <a:off x="7393135" y="4679229"/>
            <a:ext cx="406400" cy="400110"/>
          </a:xfrm>
          <a:prstGeom prst="rect">
            <a:avLst/>
          </a:prstGeom>
          <a:noFill/>
        </p:spPr>
        <p:txBody>
          <a:bodyPr wrap="square" rtlCol="0">
            <a:spAutoFit/>
          </a:bodyPr>
          <a:lstStyle/>
          <a:p>
            <a:pPr algn="ctr"/>
            <a:r>
              <a:rPr lang="id-ID" sz="2000" dirty="0">
                <a:solidFill>
                  <a:schemeClr val="accent1">
                    <a:lumMod val="75000"/>
                  </a:schemeClr>
                </a:solidFill>
                <a:latin typeface="Arsenal" panose="02010504060200020004" pitchFamily="50" charset="0"/>
              </a:rPr>
              <a:t>4</a:t>
            </a:r>
          </a:p>
        </p:txBody>
      </p:sp>
      <p:sp>
        <p:nvSpPr>
          <p:cNvPr id="111" name="TextBox 110"/>
          <p:cNvSpPr txBox="1"/>
          <p:nvPr/>
        </p:nvSpPr>
        <p:spPr>
          <a:xfrm>
            <a:off x="6649685" y="5421968"/>
            <a:ext cx="406400" cy="400110"/>
          </a:xfrm>
          <a:prstGeom prst="rect">
            <a:avLst/>
          </a:prstGeom>
          <a:noFill/>
        </p:spPr>
        <p:txBody>
          <a:bodyPr wrap="square" rtlCol="0">
            <a:spAutoFit/>
          </a:bodyPr>
          <a:lstStyle/>
          <a:p>
            <a:pPr algn="ctr"/>
            <a:r>
              <a:rPr lang="id-ID" sz="2000" dirty="0">
                <a:solidFill>
                  <a:schemeClr val="accent1">
                    <a:lumMod val="50000"/>
                  </a:schemeClr>
                </a:solidFill>
                <a:latin typeface="Arsenal" panose="02010504060200020004" pitchFamily="50" charset="0"/>
              </a:rPr>
              <a:t>5</a:t>
            </a:r>
          </a:p>
        </p:txBody>
      </p:sp>
      <p:sp>
        <p:nvSpPr>
          <p:cNvPr id="112" name="Content Placeholder 2"/>
          <p:cNvSpPr txBox="1"/>
          <p:nvPr/>
        </p:nvSpPr>
        <p:spPr>
          <a:xfrm>
            <a:off x="4695247" y="2490286"/>
            <a:ext cx="2697888" cy="24115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id-ID" sz="1600" b="1" dirty="0">
                <a:solidFill>
                  <a:schemeClr val="bg2">
                    <a:lumMod val="50000"/>
                  </a:schemeClr>
                </a:solidFill>
              </a:rPr>
              <a:t>Step One</a:t>
            </a:r>
            <a:endParaRPr lang="en-US" b="1" dirty="0">
              <a:solidFill>
                <a:schemeClr val="bg2">
                  <a:lumMod val="50000"/>
                </a:schemeClr>
              </a:solidFill>
            </a:endParaRPr>
          </a:p>
        </p:txBody>
      </p:sp>
      <p:sp>
        <p:nvSpPr>
          <p:cNvPr id="113" name="Content Placeholder 2"/>
          <p:cNvSpPr txBox="1"/>
          <p:nvPr/>
        </p:nvSpPr>
        <p:spPr>
          <a:xfrm>
            <a:off x="4473792" y="3114928"/>
            <a:ext cx="2697888" cy="24115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id-ID" sz="1600" b="1" dirty="0">
                <a:solidFill>
                  <a:schemeClr val="bg2">
                    <a:lumMod val="50000"/>
                  </a:schemeClr>
                </a:solidFill>
              </a:rPr>
              <a:t>Step Two</a:t>
            </a:r>
            <a:endParaRPr lang="en-US" b="1" dirty="0">
              <a:solidFill>
                <a:schemeClr val="bg2">
                  <a:lumMod val="50000"/>
                </a:schemeClr>
              </a:solidFill>
            </a:endParaRPr>
          </a:p>
        </p:txBody>
      </p:sp>
      <p:sp>
        <p:nvSpPr>
          <p:cNvPr id="114" name="Content Placeholder 2"/>
          <p:cNvSpPr txBox="1"/>
          <p:nvPr/>
        </p:nvSpPr>
        <p:spPr>
          <a:xfrm>
            <a:off x="4234936" y="3802208"/>
            <a:ext cx="2697888" cy="24115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id-ID" sz="1600" b="1" dirty="0">
                <a:solidFill>
                  <a:schemeClr val="bg2">
                    <a:lumMod val="75000"/>
                  </a:schemeClr>
                </a:solidFill>
              </a:rPr>
              <a:t>Step Three</a:t>
            </a:r>
            <a:endParaRPr lang="en-US" b="1" dirty="0">
              <a:solidFill>
                <a:schemeClr val="bg2">
                  <a:lumMod val="75000"/>
                </a:schemeClr>
              </a:solidFill>
            </a:endParaRPr>
          </a:p>
        </p:txBody>
      </p:sp>
      <p:sp>
        <p:nvSpPr>
          <p:cNvPr id="115" name="Content Placeholder 2"/>
          <p:cNvSpPr txBox="1"/>
          <p:nvPr/>
        </p:nvSpPr>
        <p:spPr>
          <a:xfrm>
            <a:off x="3951797" y="4485804"/>
            <a:ext cx="2697888" cy="24115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id-ID" sz="1600" b="1" dirty="0">
                <a:solidFill>
                  <a:schemeClr val="accent1">
                    <a:lumMod val="75000"/>
                  </a:schemeClr>
                </a:solidFill>
              </a:rPr>
              <a:t>Step Four</a:t>
            </a:r>
            <a:endParaRPr lang="en-US" b="1" dirty="0">
              <a:solidFill>
                <a:schemeClr val="accent1">
                  <a:lumMod val="75000"/>
                </a:schemeClr>
              </a:solidFill>
            </a:endParaRPr>
          </a:p>
        </p:txBody>
      </p:sp>
      <p:sp>
        <p:nvSpPr>
          <p:cNvPr id="116" name="Content Placeholder 2"/>
          <p:cNvSpPr txBox="1"/>
          <p:nvPr/>
        </p:nvSpPr>
        <p:spPr>
          <a:xfrm>
            <a:off x="3616966" y="5283237"/>
            <a:ext cx="2697888" cy="24115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id-ID" sz="1600" b="1" dirty="0">
                <a:solidFill>
                  <a:schemeClr val="accent1">
                    <a:lumMod val="50000"/>
                  </a:schemeClr>
                </a:solidFill>
              </a:rPr>
              <a:t>Step Five</a:t>
            </a:r>
            <a:endParaRPr lang="en-US" b="1" dirty="0">
              <a:solidFill>
                <a:schemeClr val="accent1">
                  <a:lumMod val="50000"/>
                </a:schemeClr>
              </a:solidFill>
            </a:endParaRPr>
          </a:p>
        </p:txBody>
      </p:sp>
      <p:grpSp>
        <p:nvGrpSpPr>
          <p:cNvPr id="71" name="Group 70"/>
          <p:cNvGrpSpPr/>
          <p:nvPr/>
        </p:nvGrpSpPr>
        <p:grpSpPr>
          <a:xfrm>
            <a:off x="11438810" y="175818"/>
            <a:ext cx="542322" cy="662567"/>
            <a:chOff x="11438810" y="175818"/>
            <a:chExt cx="542322" cy="662567"/>
          </a:xfrm>
        </p:grpSpPr>
        <p:sp>
          <p:nvSpPr>
            <p:cNvPr id="72" name="Oval 71"/>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Oval 7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7" name="Oval 116"/>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8" name="Oval 117"/>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9" name="TextBox 118"/>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33</a:t>
              </a:r>
            </a:p>
          </p:txBody>
        </p:sp>
      </p:grpSp>
      <p:sp>
        <p:nvSpPr>
          <p:cNvPr id="120" name="Content Placeholder 7"/>
          <p:cNvSpPr txBox="1"/>
          <p:nvPr/>
        </p:nvSpPr>
        <p:spPr>
          <a:xfrm>
            <a:off x="3640383" y="7060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Sketch Line</a:t>
            </a:r>
            <a:endParaRPr lang="en-US" sz="3600" dirty="0">
              <a:solidFill>
                <a:schemeClr val="bg2">
                  <a:lumMod val="50000"/>
                </a:schemeClr>
              </a:solidFill>
            </a:endParaRPr>
          </a:p>
        </p:txBody>
      </p:sp>
      <p:sp>
        <p:nvSpPr>
          <p:cNvPr id="124" name="Title 1"/>
          <p:cNvSpPr txBox="1"/>
          <p:nvPr/>
        </p:nvSpPr>
        <p:spPr>
          <a:xfrm>
            <a:off x="4831364" y="15653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91" name="Group 90"/>
          <p:cNvGrpSpPr/>
          <p:nvPr/>
        </p:nvGrpSpPr>
        <p:grpSpPr>
          <a:xfrm>
            <a:off x="5556768" y="1519998"/>
            <a:ext cx="1440000" cy="58058"/>
            <a:chOff x="4616262" y="2307771"/>
            <a:chExt cx="2349876" cy="58058"/>
          </a:xfrm>
        </p:grpSpPr>
        <p:sp>
          <p:nvSpPr>
            <p:cNvPr id="92" name="Rectangle 9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Rectangle 9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94" name="Title 13"/>
          <p:cNvSpPr txBox="1"/>
          <p:nvPr/>
        </p:nvSpPr>
        <p:spPr>
          <a:xfrm>
            <a:off x="10130391" y="2741321"/>
            <a:ext cx="2003231" cy="653149"/>
          </a:xfrm>
          <a:prstGeom prst="rect">
            <a:avLst/>
          </a:prstGeom>
        </p:spPr>
        <p:txBody>
          <a:bodyPr vert="horz" lIns="91440" tIns="45720" rIns="91440" bIns="45720" rtlCol="0" anchor="ctr">
            <a:normAutofit fontScale="92500" lnSpcReduction="2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Analysis</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95" name="Title 13"/>
          <p:cNvSpPr txBox="1"/>
          <p:nvPr/>
        </p:nvSpPr>
        <p:spPr>
          <a:xfrm>
            <a:off x="9394999" y="3369034"/>
            <a:ext cx="2752121" cy="637385"/>
          </a:xfrm>
          <a:prstGeom prst="rect">
            <a:avLst/>
          </a:prstGeom>
        </p:spPr>
        <p:txBody>
          <a:bodyPr vert="horz" lIns="91440" tIns="45720" rIns="91440" bIns="45720" rtlCol="0" anchor="ctr">
            <a:normAutofit fontScale="925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Planning</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96" name="Title 13"/>
          <p:cNvSpPr txBox="1"/>
          <p:nvPr/>
        </p:nvSpPr>
        <p:spPr>
          <a:xfrm>
            <a:off x="8659607" y="4052467"/>
            <a:ext cx="3501012" cy="613607"/>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Execution</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125" name="Title 13"/>
          <p:cNvSpPr txBox="1"/>
          <p:nvPr/>
        </p:nvSpPr>
        <p:spPr>
          <a:xfrm>
            <a:off x="7933135" y="4762717"/>
            <a:ext cx="4213986" cy="640852"/>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Monitoring</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126" name="Title 13"/>
          <p:cNvSpPr txBox="1"/>
          <p:nvPr/>
        </p:nvSpPr>
        <p:spPr>
          <a:xfrm>
            <a:off x="7149835" y="5429695"/>
            <a:ext cx="4983788" cy="711202"/>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Profitable</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14:prism dir="u" isInverted="1"/>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71"/>
                                        </p:tgtEl>
                                        <p:attrNameLst>
                                          <p:attrName>style.visibility</p:attrName>
                                        </p:attrNameLst>
                                      </p:cBhvr>
                                      <p:to>
                                        <p:strVal val="visible"/>
                                      </p:to>
                                    </p:set>
                                    <p:anim calcmode="lin" valueType="num">
                                      <p:cBhvr>
                                        <p:cTn id="7" dur="1000" fill="hold"/>
                                        <p:tgtEl>
                                          <p:spTgt spid="71"/>
                                        </p:tgtEl>
                                        <p:attrNameLst>
                                          <p:attrName>ppt_w</p:attrName>
                                        </p:attrNameLst>
                                      </p:cBhvr>
                                      <p:tavLst>
                                        <p:tav tm="0">
                                          <p:val>
                                            <p:fltVal val="0"/>
                                          </p:val>
                                        </p:tav>
                                        <p:tav tm="100000">
                                          <p:val>
                                            <p:strVal val="#ppt_w"/>
                                          </p:val>
                                        </p:tav>
                                      </p:tavLst>
                                    </p:anim>
                                    <p:anim calcmode="lin" valueType="num">
                                      <p:cBhvr>
                                        <p:cTn id="8" dur="1000" fill="hold"/>
                                        <p:tgtEl>
                                          <p:spTgt spid="71"/>
                                        </p:tgtEl>
                                        <p:attrNameLst>
                                          <p:attrName>ppt_h</p:attrName>
                                        </p:attrNameLst>
                                      </p:cBhvr>
                                      <p:tavLst>
                                        <p:tav tm="0">
                                          <p:val>
                                            <p:fltVal val="0"/>
                                          </p:val>
                                        </p:tav>
                                        <p:tav tm="100000">
                                          <p:val>
                                            <p:strVal val="#ppt_h"/>
                                          </p:val>
                                        </p:tav>
                                      </p:tavLst>
                                    </p:anim>
                                    <p:anim calcmode="lin" valueType="num">
                                      <p:cBhvr>
                                        <p:cTn id="9" dur="1000" fill="hold"/>
                                        <p:tgtEl>
                                          <p:spTgt spid="71"/>
                                        </p:tgtEl>
                                        <p:attrNameLst>
                                          <p:attrName>style.rotation</p:attrName>
                                        </p:attrNameLst>
                                      </p:cBhvr>
                                      <p:tavLst>
                                        <p:tav tm="0">
                                          <p:val>
                                            <p:fltVal val="90"/>
                                          </p:val>
                                        </p:tav>
                                        <p:tav tm="100000">
                                          <p:val>
                                            <p:fltVal val="0"/>
                                          </p:val>
                                        </p:tav>
                                      </p:tavLst>
                                    </p:anim>
                                    <p:animEffect transition="in" filter="fade">
                                      <p:cBhvr>
                                        <p:cTn id="10" dur="1000"/>
                                        <p:tgtEl>
                                          <p:spTgt spid="71"/>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20"/>
                                        </p:tgtEl>
                                        <p:attrNameLst>
                                          <p:attrName>style.visibility</p:attrName>
                                        </p:attrNameLst>
                                      </p:cBhvr>
                                      <p:to>
                                        <p:strVal val="visible"/>
                                      </p:to>
                                    </p:set>
                                    <p:animEffect transition="in" filter="wipe(up)">
                                      <p:cBhvr>
                                        <p:cTn id="13" dur="1000"/>
                                        <p:tgtEl>
                                          <p:spTgt spid="120"/>
                                        </p:tgtEl>
                                      </p:cBhvr>
                                    </p:animEffect>
                                  </p:childTnLst>
                                </p:cTn>
                              </p:par>
                              <p:par>
                                <p:cTn id="14" presetID="16" presetClass="entr" presetSubtype="21" fill="hold" nodeType="withEffect">
                                  <p:stCondLst>
                                    <p:cond delay="1000"/>
                                  </p:stCondLst>
                                  <p:childTnLst>
                                    <p:set>
                                      <p:cBhvr>
                                        <p:cTn id="15" dur="1" fill="hold">
                                          <p:stCondLst>
                                            <p:cond delay="0"/>
                                          </p:stCondLst>
                                        </p:cTn>
                                        <p:tgtEl>
                                          <p:spTgt spid="91"/>
                                        </p:tgtEl>
                                        <p:attrNameLst>
                                          <p:attrName>style.visibility</p:attrName>
                                        </p:attrNameLst>
                                      </p:cBhvr>
                                      <p:to>
                                        <p:strVal val="visible"/>
                                      </p:to>
                                    </p:set>
                                    <p:animEffect transition="in" filter="barn(inVertical)">
                                      <p:cBhvr>
                                        <p:cTn id="16" dur="1000"/>
                                        <p:tgtEl>
                                          <p:spTgt spid="9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24"/>
                                        </p:tgtEl>
                                        <p:attrNameLst>
                                          <p:attrName>style.visibility</p:attrName>
                                        </p:attrNameLst>
                                      </p:cBhvr>
                                      <p:to>
                                        <p:strVal val="visible"/>
                                      </p:to>
                                    </p:set>
                                    <p:animEffect transition="in" filter="wipe(down)">
                                      <p:cBhvr>
                                        <p:cTn id="19" dur="1000"/>
                                        <p:tgtEl>
                                          <p:spTgt spid="124"/>
                                        </p:tgtEl>
                                      </p:cBhvr>
                                    </p:animEffect>
                                  </p:childTnLst>
                                </p:cTn>
                              </p:par>
                              <p:par>
                                <p:cTn id="20" presetID="22" presetClass="entr" presetSubtype="1" fill="hold" nodeType="withEffect">
                                  <p:stCondLst>
                                    <p:cond delay="2000"/>
                                  </p:stCondLst>
                                  <p:childTnLst>
                                    <p:set>
                                      <p:cBhvr>
                                        <p:cTn id="21" dur="1" fill="hold">
                                          <p:stCondLst>
                                            <p:cond delay="0"/>
                                          </p:stCondLst>
                                        </p:cTn>
                                        <p:tgtEl>
                                          <p:spTgt spid="90"/>
                                        </p:tgtEl>
                                        <p:attrNameLst>
                                          <p:attrName>style.visibility</p:attrName>
                                        </p:attrNameLst>
                                      </p:cBhvr>
                                      <p:to>
                                        <p:strVal val="visible"/>
                                      </p:to>
                                    </p:set>
                                    <p:animEffect transition="in" filter="wipe(up)">
                                      <p:cBhvr>
                                        <p:cTn id="22" dur="1000"/>
                                        <p:tgtEl>
                                          <p:spTgt spid="90"/>
                                        </p:tgtEl>
                                      </p:cBhvr>
                                    </p:animEffect>
                                  </p:childTnLst>
                                </p:cTn>
                              </p:par>
                              <p:par>
                                <p:cTn id="23" presetID="22" presetClass="entr" presetSubtype="1" fill="hold" nodeType="withEffect">
                                  <p:stCondLst>
                                    <p:cond delay="3000"/>
                                  </p:stCondLst>
                                  <p:childTnLst>
                                    <p:set>
                                      <p:cBhvr>
                                        <p:cTn id="24" dur="1" fill="hold">
                                          <p:stCondLst>
                                            <p:cond delay="0"/>
                                          </p:stCondLst>
                                        </p:cTn>
                                        <p:tgtEl>
                                          <p:spTgt spid="89"/>
                                        </p:tgtEl>
                                        <p:attrNameLst>
                                          <p:attrName>style.visibility</p:attrName>
                                        </p:attrNameLst>
                                      </p:cBhvr>
                                      <p:to>
                                        <p:strVal val="visible"/>
                                      </p:to>
                                    </p:set>
                                    <p:animEffect transition="in" filter="wipe(up)">
                                      <p:cBhvr>
                                        <p:cTn id="25" dur="1000"/>
                                        <p:tgtEl>
                                          <p:spTgt spid="89"/>
                                        </p:tgtEl>
                                      </p:cBhvr>
                                    </p:animEffect>
                                  </p:childTnLst>
                                </p:cTn>
                              </p:par>
                              <p:par>
                                <p:cTn id="26" presetID="22" presetClass="entr" presetSubtype="1" fill="hold" nodeType="withEffect">
                                  <p:stCondLst>
                                    <p:cond delay="4000"/>
                                  </p:stCondLst>
                                  <p:childTnLst>
                                    <p:set>
                                      <p:cBhvr>
                                        <p:cTn id="27" dur="1" fill="hold">
                                          <p:stCondLst>
                                            <p:cond delay="0"/>
                                          </p:stCondLst>
                                        </p:cTn>
                                        <p:tgtEl>
                                          <p:spTgt spid="88"/>
                                        </p:tgtEl>
                                        <p:attrNameLst>
                                          <p:attrName>style.visibility</p:attrName>
                                        </p:attrNameLst>
                                      </p:cBhvr>
                                      <p:to>
                                        <p:strVal val="visible"/>
                                      </p:to>
                                    </p:set>
                                    <p:animEffect transition="in" filter="wipe(up)">
                                      <p:cBhvr>
                                        <p:cTn id="28" dur="1000"/>
                                        <p:tgtEl>
                                          <p:spTgt spid="88"/>
                                        </p:tgtEl>
                                      </p:cBhvr>
                                    </p:animEffect>
                                  </p:childTnLst>
                                </p:cTn>
                              </p:par>
                              <p:par>
                                <p:cTn id="29" presetID="22" presetClass="entr" presetSubtype="1" fill="hold" nodeType="withEffect">
                                  <p:stCondLst>
                                    <p:cond delay="5000"/>
                                  </p:stCondLst>
                                  <p:childTnLst>
                                    <p:set>
                                      <p:cBhvr>
                                        <p:cTn id="30" dur="1" fill="hold">
                                          <p:stCondLst>
                                            <p:cond delay="0"/>
                                          </p:stCondLst>
                                        </p:cTn>
                                        <p:tgtEl>
                                          <p:spTgt spid="87"/>
                                        </p:tgtEl>
                                        <p:attrNameLst>
                                          <p:attrName>style.visibility</p:attrName>
                                        </p:attrNameLst>
                                      </p:cBhvr>
                                      <p:to>
                                        <p:strVal val="visible"/>
                                      </p:to>
                                    </p:set>
                                    <p:animEffect transition="in" filter="wipe(up)">
                                      <p:cBhvr>
                                        <p:cTn id="31" dur="1000"/>
                                        <p:tgtEl>
                                          <p:spTgt spid="87"/>
                                        </p:tgtEl>
                                      </p:cBhvr>
                                    </p:animEffect>
                                  </p:childTnLst>
                                </p:cTn>
                              </p:par>
                              <p:par>
                                <p:cTn id="32" presetID="22" presetClass="entr" presetSubtype="1" fill="hold" nodeType="withEffect">
                                  <p:stCondLst>
                                    <p:cond delay="6000"/>
                                  </p:stCondLst>
                                  <p:childTnLst>
                                    <p:set>
                                      <p:cBhvr>
                                        <p:cTn id="33" dur="1" fill="hold">
                                          <p:stCondLst>
                                            <p:cond delay="0"/>
                                          </p:stCondLst>
                                        </p:cTn>
                                        <p:tgtEl>
                                          <p:spTgt spid="86"/>
                                        </p:tgtEl>
                                        <p:attrNameLst>
                                          <p:attrName>style.visibility</p:attrName>
                                        </p:attrNameLst>
                                      </p:cBhvr>
                                      <p:to>
                                        <p:strVal val="visible"/>
                                      </p:to>
                                    </p:set>
                                    <p:animEffect transition="in" filter="wipe(up)">
                                      <p:cBhvr>
                                        <p:cTn id="34" dur="1000"/>
                                        <p:tgtEl>
                                          <p:spTgt spid="86"/>
                                        </p:tgtEl>
                                      </p:cBhvr>
                                    </p:animEffect>
                                  </p:childTnLst>
                                </p:cTn>
                              </p:par>
                              <p:par>
                                <p:cTn id="35" presetID="2" presetClass="entr" presetSubtype="1" fill="hold" nodeType="withEffect">
                                  <p:stCondLst>
                                    <p:cond delay="7000"/>
                                  </p:stCondLst>
                                  <p:childTnLst>
                                    <p:set>
                                      <p:cBhvr>
                                        <p:cTn id="36" dur="1" fill="hold">
                                          <p:stCondLst>
                                            <p:cond delay="0"/>
                                          </p:stCondLst>
                                        </p:cTn>
                                        <p:tgtEl>
                                          <p:spTgt spid="2"/>
                                        </p:tgtEl>
                                        <p:attrNameLst>
                                          <p:attrName>style.visibility</p:attrName>
                                        </p:attrNameLst>
                                      </p:cBhvr>
                                      <p:to>
                                        <p:strVal val="visible"/>
                                      </p:to>
                                    </p:set>
                                    <p:anim calcmode="lin" valueType="num">
                                      <p:cBhvr additive="base">
                                        <p:cTn id="37" dur="500" fill="hold"/>
                                        <p:tgtEl>
                                          <p:spTgt spid="2"/>
                                        </p:tgtEl>
                                        <p:attrNameLst>
                                          <p:attrName>ppt_x</p:attrName>
                                        </p:attrNameLst>
                                      </p:cBhvr>
                                      <p:tavLst>
                                        <p:tav tm="0">
                                          <p:val>
                                            <p:strVal val="#ppt_x"/>
                                          </p:val>
                                        </p:tav>
                                        <p:tav tm="100000">
                                          <p:val>
                                            <p:strVal val="#ppt_x"/>
                                          </p:val>
                                        </p:tav>
                                      </p:tavLst>
                                    </p:anim>
                                    <p:anim calcmode="lin" valueType="num">
                                      <p:cBhvr additive="base">
                                        <p:cTn id="38" dur="500" fill="hold"/>
                                        <p:tgtEl>
                                          <p:spTgt spid="2"/>
                                        </p:tgtEl>
                                        <p:attrNameLst>
                                          <p:attrName>ppt_y</p:attrName>
                                        </p:attrNameLst>
                                      </p:cBhvr>
                                      <p:tavLst>
                                        <p:tav tm="0">
                                          <p:val>
                                            <p:strVal val="0-#ppt_h/2"/>
                                          </p:val>
                                        </p:tav>
                                        <p:tav tm="100000">
                                          <p:val>
                                            <p:strVal val="#ppt_y"/>
                                          </p:val>
                                        </p:tav>
                                      </p:tavLst>
                                    </p:anim>
                                  </p:childTnLst>
                                </p:cTn>
                              </p:par>
                              <p:par>
                                <p:cTn id="39" presetID="42" presetClass="entr" presetSubtype="0" fill="hold" grpId="0" nodeType="withEffect">
                                  <p:stCondLst>
                                    <p:cond delay="7500"/>
                                  </p:stCondLst>
                                  <p:childTnLst>
                                    <p:set>
                                      <p:cBhvr>
                                        <p:cTn id="40" dur="1" fill="hold">
                                          <p:stCondLst>
                                            <p:cond delay="0"/>
                                          </p:stCondLst>
                                        </p:cTn>
                                        <p:tgtEl>
                                          <p:spTgt spid="107"/>
                                        </p:tgtEl>
                                        <p:attrNameLst>
                                          <p:attrName>style.visibility</p:attrName>
                                        </p:attrNameLst>
                                      </p:cBhvr>
                                      <p:to>
                                        <p:strVal val="visible"/>
                                      </p:to>
                                    </p:set>
                                    <p:animEffect transition="in" filter="fade">
                                      <p:cBhvr>
                                        <p:cTn id="41" dur="1000"/>
                                        <p:tgtEl>
                                          <p:spTgt spid="107"/>
                                        </p:tgtEl>
                                      </p:cBhvr>
                                    </p:animEffect>
                                    <p:anim calcmode="lin" valueType="num">
                                      <p:cBhvr>
                                        <p:cTn id="42" dur="1000" fill="hold"/>
                                        <p:tgtEl>
                                          <p:spTgt spid="107"/>
                                        </p:tgtEl>
                                        <p:attrNameLst>
                                          <p:attrName>ppt_x</p:attrName>
                                        </p:attrNameLst>
                                      </p:cBhvr>
                                      <p:tavLst>
                                        <p:tav tm="0">
                                          <p:val>
                                            <p:strVal val="#ppt_x"/>
                                          </p:val>
                                        </p:tav>
                                        <p:tav tm="100000">
                                          <p:val>
                                            <p:strVal val="#ppt_x"/>
                                          </p:val>
                                        </p:tav>
                                      </p:tavLst>
                                    </p:anim>
                                    <p:anim calcmode="lin" valueType="num">
                                      <p:cBhvr>
                                        <p:cTn id="43" dur="1000" fill="hold"/>
                                        <p:tgtEl>
                                          <p:spTgt spid="107"/>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7500"/>
                                  </p:stCondLst>
                                  <p:childTnLst>
                                    <p:set>
                                      <p:cBhvr>
                                        <p:cTn id="45" dur="1" fill="hold">
                                          <p:stCondLst>
                                            <p:cond delay="0"/>
                                          </p:stCondLst>
                                        </p:cTn>
                                        <p:tgtEl>
                                          <p:spTgt spid="112"/>
                                        </p:tgtEl>
                                        <p:attrNameLst>
                                          <p:attrName>style.visibility</p:attrName>
                                        </p:attrNameLst>
                                      </p:cBhvr>
                                      <p:to>
                                        <p:strVal val="visible"/>
                                      </p:to>
                                    </p:set>
                                    <p:animEffect transition="in" filter="fade">
                                      <p:cBhvr>
                                        <p:cTn id="46" dur="1000"/>
                                        <p:tgtEl>
                                          <p:spTgt spid="112"/>
                                        </p:tgtEl>
                                      </p:cBhvr>
                                    </p:animEffect>
                                    <p:anim calcmode="lin" valueType="num">
                                      <p:cBhvr>
                                        <p:cTn id="47" dur="1000" fill="hold"/>
                                        <p:tgtEl>
                                          <p:spTgt spid="112"/>
                                        </p:tgtEl>
                                        <p:attrNameLst>
                                          <p:attrName>ppt_x</p:attrName>
                                        </p:attrNameLst>
                                      </p:cBhvr>
                                      <p:tavLst>
                                        <p:tav tm="0">
                                          <p:val>
                                            <p:strVal val="#ppt_x"/>
                                          </p:val>
                                        </p:tav>
                                        <p:tav tm="100000">
                                          <p:val>
                                            <p:strVal val="#ppt_x"/>
                                          </p:val>
                                        </p:tav>
                                      </p:tavLst>
                                    </p:anim>
                                    <p:anim calcmode="lin" valueType="num">
                                      <p:cBhvr>
                                        <p:cTn id="48" dur="1000" fill="hold"/>
                                        <p:tgtEl>
                                          <p:spTgt spid="112"/>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7500"/>
                                  </p:stCondLst>
                                  <p:childTnLst>
                                    <p:set>
                                      <p:cBhvr>
                                        <p:cTn id="50" dur="1" fill="hold">
                                          <p:stCondLst>
                                            <p:cond delay="0"/>
                                          </p:stCondLst>
                                        </p:cTn>
                                        <p:tgtEl>
                                          <p:spTgt spid="113"/>
                                        </p:tgtEl>
                                        <p:attrNameLst>
                                          <p:attrName>style.visibility</p:attrName>
                                        </p:attrNameLst>
                                      </p:cBhvr>
                                      <p:to>
                                        <p:strVal val="visible"/>
                                      </p:to>
                                    </p:set>
                                    <p:animEffect transition="in" filter="fade">
                                      <p:cBhvr>
                                        <p:cTn id="51" dur="1000"/>
                                        <p:tgtEl>
                                          <p:spTgt spid="113"/>
                                        </p:tgtEl>
                                      </p:cBhvr>
                                    </p:animEffect>
                                    <p:anim calcmode="lin" valueType="num">
                                      <p:cBhvr>
                                        <p:cTn id="52" dur="1000" fill="hold"/>
                                        <p:tgtEl>
                                          <p:spTgt spid="113"/>
                                        </p:tgtEl>
                                        <p:attrNameLst>
                                          <p:attrName>ppt_x</p:attrName>
                                        </p:attrNameLst>
                                      </p:cBhvr>
                                      <p:tavLst>
                                        <p:tav tm="0">
                                          <p:val>
                                            <p:strVal val="#ppt_x"/>
                                          </p:val>
                                        </p:tav>
                                        <p:tav tm="100000">
                                          <p:val>
                                            <p:strVal val="#ppt_x"/>
                                          </p:val>
                                        </p:tav>
                                      </p:tavLst>
                                    </p:anim>
                                    <p:anim calcmode="lin" valueType="num">
                                      <p:cBhvr>
                                        <p:cTn id="53" dur="1000" fill="hold"/>
                                        <p:tgtEl>
                                          <p:spTgt spid="113"/>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7500"/>
                                  </p:stCondLst>
                                  <p:childTnLst>
                                    <p:set>
                                      <p:cBhvr>
                                        <p:cTn id="55" dur="1" fill="hold">
                                          <p:stCondLst>
                                            <p:cond delay="0"/>
                                          </p:stCondLst>
                                        </p:cTn>
                                        <p:tgtEl>
                                          <p:spTgt spid="114"/>
                                        </p:tgtEl>
                                        <p:attrNameLst>
                                          <p:attrName>style.visibility</p:attrName>
                                        </p:attrNameLst>
                                      </p:cBhvr>
                                      <p:to>
                                        <p:strVal val="visible"/>
                                      </p:to>
                                    </p:set>
                                    <p:animEffect transition="in" filter="fade">
                                      <p:cBhvr>
                                        <p:cTn id="56" dur="1000"/>
                                        <p:tgtEl>
                                          <p:spTgt spid="114"/>
                                        </p:tgtEl>
                                      </p:cBhvr>
                                    </p:animEffect>
                                    <p:anim calcmode="lin" valueType="num">
                                      <p:cBhvr>
                                        <p:cTn id="57" dur="1000" fill="hold"/>
                                        <p:tgtEl>
                                          <p:spTgt spid="114"/>
                                        </p:tgtEl>
                                        <p:attrNameLst>
                                          <p:attrName>ppt_x</p:attrName>
                                        </p:attrNameLst>
                                      </p:cBhvr>
                                      <p:tavLst>
                                        <p:tav tm="0">
                                          <p:val>
                                            <p:strVal val="#ppt_x"/>
                                          </p:val>
                                        </p:tav>
                                        <p:tav tm="100000">
                                          <p:val>
                                            <p:strVal val="#ppt_x"/>
                                          </p:val>
                                        </p:tav>
                                      </p:tavLst>
                                    </p:anim>
                                    <p:anim calcmode="lin" valueType="num">
                                      <p:cBhvr>
                                        <p:cTn id="58" dur="1000" fill="hold"/>
                                        <p:tgtEl>
                                          <p:spTgt spid="114"/>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7500"/>
                                  </p:stCondLst>
                                  <p:childTnLst>
                                    <p:set>
                                      <p:cBhvr>
                                        <p:cTn id="60" dur="1" fill="hold">
                                          <p:stCondLst>
                                            <p:cond delay="0"/>
                                          </p:stCondLst>
                                        </p:cTn>
                                        <p:tgtEl>
                                          <p:spTgt spid="115"/>
                                        </p:tgtEl>
                                        <p:attrNameLst>
                                          <p:attrName>style.visibility</p:attrName>
                                        </p:attrNameLst>
                                      </p:cBhvr>
                                      <p:to>
                                        <p:strVal val="visible"/>
                                      </p:to>
                                    </p:set>
                                    <p:animEffect transition="in" filter="fade">
                                      <p:cBhvr>
                                        <p:cTn id="61" dur="1000"/>
                                        <p:tgtEl>
                                          <p:spTgt spid="115"/>
                                        </p:tgtEl>
                                      </p:cBhvr>
                                    </p:animEffect>
                                    <p:anim calcmode="lin" valueType="num">
                                      <p:cBhvr>
                                        <p:cTn id="62" dur="1000" fill="hold"/>
                                        <p:tgtEl>
                                          <p:spTgt spid="115"/>
                                        </p:tgtEl>
                                        <p:attrNameLst>
                                          <p:attrName>ppt_x</p:attrName>
                                        </p:attrNameLst>
                                      </p:cBhvr>
                                      <p:tavLst>
                                        <p:tav tm="0">
                                          <p:val>
                                            <p:strVal val="#ppt_x"/>
                                          </p:val>
                                        </p:tav>
                                        <p:tav tm="100000">
                                          <p:val>
                                            <p:strVal val="#ppt_x"/>
                                          </p:val>
                                        </p:tav>
                                      </p:tavLst>
                                    </p:anim>
                                    <p:anim calcmode="lin" valueType="num">
                                      <p:cBhvr>
                                        <p:cTn id="63" dur="1000" fill="hold"/>
                                        <p:tgtEl>
                                          <p:spTgt spid="115"/>
                                        </p:tgtEl>
                                        <p:attrNameLst>
                                          <p:attrName>ppt_y</p:attrName>
                                        </p:attrNameLst>
                                      </p:cBhvr>
                                      <p:tavLst>
                                        <p:tav tm="0">
                                          <p:val>
                                            <p:strVal val="#ppt_y+.1"/>
                                          </p:val>
                                        </p:tav>
                                        <p:tav tm="100000">
                                          <p:val>
                                            <p:strVal val="#ppt_y"/>
                                          </p:val>
                                        </p:tav>
                                      </p:tavLst>
                                    </p:anim>
                                  </p:childTnLst>
                                </p:cTn>
                              </p:par>
                              <p:par>
                                <p:cTn id="64" presetID="42" presetClass="entr" presetSubtype="0" fill="hold" grpId="0" nodeType="withEffect">
                                  <p:stCondLst>
                                    <p:cond delay="7500"/>
                                  </p:stCondLst>
                                  <p:childTnLst>
                                    <p:set>
                                      <p:cBhvr>
                                        <p:cTn id="65" dur="1" fill="hold">
                                          <p:stCondLst>
                                            <p:cond delay="0"/>
                                          </p:stCondLst>
                                        </p:cTn>
                                        <p:tgtEl>
                                          <p:spTgt spid="116"/>
                                        </p:tgtEl>
                                        <p:attrNameLst>
                                          <p:attrName>style.visibility</p:attrName>
                                        </p:attrNameLst>
                                      </p:cBhvr>
                                      <p:to>
                                        <p:strVal val="visible"/>
                                      </p:to>
                                    </p:set>
                                    <p:animEffect transition="in" filter="fade">
                                      <p:cBhvr>
                                        <p:cTn id="66" dur="1000"/>
                                        <p:tgtEl>
                                          <p:spTgt spid="116"/>
                                        </p:tgtEl>
                                      </p:cBhvr>
                                    </p:animEffect>
                                    <p:anim calcmode="lin" valueType="num">
                                      <p:cBhvr>
                                        <p:cTn id="67" dur="1000" fill="hold"/>
                                        <p:tgtEl>
                                          <p:spTgt spid="116"/>
                                        </p:tgtEl>
                                        <p:attrNameLst>
                                          <p:attrName>ppt_x</p:attrName>
                                        </p:attrNameLst>
                                      </p:cBhvr>
                                      <p:tavLst>
                                        <p:tav tm="0">
                                          <p:val>
                                            <p:strVal val="#ppt_x"/>
                                          </p:val>
                                        </p:tav>
                                        <p:tav tm="100000">
                                          <p:val>
                                            <p:strVal val="#ppt_x"/>
                                          </p:val>
                                        </p:tav>
                                      </p:tavLst>
                                    </p:anim>
                                    <p:anim calcmode="lin" valueType="num">
                                      <p:cBhvr>
                                        <p:cTn id="68" dur="1000" fill="hold"/>
                                        <p:tgtEl>
                                          <p:spTgt spid="116"/>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7500"/>
                                  </p:stCondLst>
                                  <p:childTnLst>
                                    <p:set>
                                      <p:cBhvr>
                                        <p:cTn id="70" dur="1" fill="hold">
                                          <p:stCondLst>
                                            <p:cond delay="0"/>
                                          </p:stCondLst>
                                        </p:cTn>
                                        <p:tgtEl>
                                          <p:spTgt spid="108"/>
                                        </p:tgtEl>
                                        <p:attrNameLst>
                                          <p:attrName>style.visibility</p:attrName>
                                        </p:attrNameLst>
                                      </p:cBhvr>
                                      <p:to>
                                        <p:strVal val="visible"/>
                                      </p:to>
                                    </p:set>
                                    <p:animEffect transition="in" filter="fade">
                                      <p:cBhvr>
                                        <p:cTn id="71" dur="1000"/>
                                        <p:tgtEl>
                                          <p:spTgt spid="108"/>
                                        </p:tgtEl>
                                      </p:cBhvr>
                                    </p:animEffect>
                                    <p:anim calcmode="lin" valueType="num">
                                      <p:cBhvr>
                                        <p:cTn id="72" dur="1000" fill="hold"/>
                                        <p:tgtEl>
                                          <p:spTgt spid="108"/>
                                        </p:tgtEl>
                                        <p:attrNameLst>
                                          <p:attrName>ppt_x</p:attrName>
                                        </p:attrNameLst>
                                      </p:cBhvr>
                                      <p:tavLst>
                                        <p:tav tm="0">
                                          <p:val>
                                            <p:strVal val="#ppt_x"/>
                                          </p:val>
                                        </p:tav>
                                        <p:tav tm="100000">
                                          <p:val>
                                            <p:strVal val="#ppt_x"/>
                                          </p:val>
                                        </p:tav>
                                      </p:tavLst>
                                    </p:anim>
                                    <p:anim calcmode="lin" valueType="num">
                                      <p:cBhvr>
                                        <p:cTn id="73" dur="1000" fill="hold"/>
                                        <p:tgtEl>
                                          <p:spTgt spid="108"/>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7500"/>
                                  </p:stCondLst>
                                  <p:childTnLst>
                                    <p:set>
                                      <p:cBhvr>
                                        <p:cTn id="75" dur="1" fill="hold">
                                          <p:stCondLst>
                                            <p:cond delay="0"/>
                                          </p:stCondLst>
                                        </p:cTn>
                                        <p:tgtEl>
                                          <p:spTgt spid="109"/>
                                        </p:tgtEl>
                                        <p:attrNameLst>
                                          <p:attrName>style.visibility</p:attrName>
                                        </p:attrNameLst>
                                      </p:cBhvr>
                                      <p:to>
                                        <p:strVal val="visible"/>
                                      </p:to>
                                    </p:set>
                                    <p:animEffect transition="in" filter="fade">
                                      <p:cBhvr>
                                        <p:cTn id="76" dur="1000"/>
                                        <p:tgtEl>
                                          <p:spTgt spid="109"/>
                                        </p:tgtEl>
                                      </p:cBhvr>
                                    </p:animEffect>
                                    <p:anim calcmode="lin" valueType="num">
                                      <p:cBhvr>
                                        <p:cTn id="77" dur="1000" fill="hold"/>
                                        <p:tgtEl>
                                          <p:spTgt spid="109"/>
                                        </p:tgtEl>
                                        <p:attrNameLst>
                                          <p:attrName>ppt_x</p:attrName>
                                        </p:attrNameLst>
                                      </p:cBhvr>
                                      <p:tavLst>
                                        <p:tav tm="0">
                                          <p:val>
                                            <p:strVal val="#ppt_x"/>
                                          </p:val>
                                        </p:tav>
                                        <p:tav tm="100000">
                                          <p:val>
                                            <p:strVal val="#ppt_x"/>
                                          </p:val>
                                        </p:tav>
                                      </p:tavLst>
                                    </p:anim>
                                    <p:anim calcmode="lin" valueType="num">
                                      <p:cBhvr>
                                        <p:cTn id="78" dur="1000" fill="hold"/>
                                        <p:tgtEl>
                                          <p:spTgt spid="109"/>
                                        </p:tgtEl>
                                        <p:attrNameLst>
                                          <p:attrName>ppt_y</p:attrName>
                                        </p:attrNameLst>
                                      </p:cBhvr>
                                      <p:tavLst>
                                        <p:tav tm="0">
                                          <p:val>
                                            <p:strVal val="#ppt_y+.1"/>
                                          </p:val>
                                        </p:tav>
                                        <p:tav tm="100000">
                                          <p:val>
                                            <p:strVal val="#ppt_y"/>
                                          </p:val>
                                        </p:tav>
                                      </p:tavLst>
                                    </p:anim>
                                  </p:childTnLst>
                                </p:cTn>
                              </p:par>
                              <p:par>
                                <p:cTn id="79" presetID="42" presetClass="entr" presetSubtype="0" fill="hold" grpId="0" nodeType="withEffect">
                                  <p:stCondLst>
                                    <p:cond delay="7500"/>
                                  </p:stCondLst>
                                  <p:childTnLst>
                                    <p:set>
                                      <p:cBhvr>
                                        <p:cTn id="80" dur="1" fill="hold">
                                          <p:stCondLst>
                                            <p:cond delay="0"/>
                                          </p:stCondLst>
                                        </p:cTn>
                                        <p:tgtEl>
                                          <p:spTgt spid="110"/>
                                        </p:tgtEl>
                                        <p:attrNameLst>
                                          <p:attrName>style.visibility</p:attrName>
                                        </p:attrNameLst>
                                      </p:cBhvr>
                                      <p:to>
                                        <p:strVal val="visible"/>
                                      </p:to>
                                    </p:set>
                                    <p:animEffect transition="in" filter="fade">
                                      <p:cBhvr>
                                        <p:cTn id="81" dur="1000"/>
                                        <p:tgtEl>
                                          <p:spTgt spid="110"/>
                                        </p:tgtEl>
                                      </p:cBhvr>
                                    </p:animEffect>
                                    <p:anim calcmode="lin" valueType="num">
                                      <p:cBhvr>
                                        <p:cTn id="82" dur="1000" fill="hold"/>
                                        <p:tgtEl>
                                          <p:spTgt spid="110"/>
                                        </p:tgtEl>
                                        <p:attrNameLst>
                                          <p:attrName>ppt_x</p:attrName>
                                        </p:attrNameLst>
                                      </p:cBhvr>
                                      <p:tavLst>
                                        <p:tav tm="0">
                                          <p:val>
                                            <p:strVal val="#ppt_x"/>
                                          </p:val>
                                        </p:tav>
                                        <p:tav tm="100000">
                                          <p:val>
                                            <p:strVal val="#ppt_x"/>
                                          </p:val>
                                        </p:tav>
                                      </p:tavLst>
                                    </p:anim>
                                    <p:anim calcmode="lin" valueType="num">
                                      <p:cBhvr>
                                        <p:cTn id="83" dur="1000" fill="hold"/>
                                        <p:tgtEl>
                                          <p:spTgt spid="110"/>
                                        </p:tgtEl>
                                        <p:attrNameLst>
                                          <p:attrName>ppt_y</p:attrName>
                                        </p:attrNameLst>
                                      </p:cBhvr>
                                      <p:tavLst>
                                        <p:tav tm="0">
                                          <p:val>
                                            <p:strVal val="#ppt_y+.1"/>
                                          </p:val>
                                        </p:tav>
                                        <p:tav tm="100000">
                                          <p:val>
                                            <p:strVal val="#ppt_y"/>
                                          </p:val>
                                        </p:tav>
                                      </p:tavLst>
                                    </p:anim>
                                  </p:childTnLst>
                                </p:cTn>
                              </p:par>
                              <p:par>
                                <p:cTn id="84" presetID="42" presetClass="entr" presetSubtype="0" fill="hold" grpId="0" nodeType="withEffect">
                                  <p:stCondLst>
                                    <p:cond delay="7500"/>
                                  </p:stCondLst>
                                  <p:childTnLst>
                                    <p:set>
                                      <p:cBhvr>
                                        <p:cTn id="85" dur="1" fill="hold">
                                          <p:stCondLst>
                                            <p:cond delay="0"/>
                                          </p:stCondLst>
                                        </p:cTn>
                                        <p:tgtEl>
                                          <p:spTgt spid="111"/>
                                        </p:tgtEl>
                                        <p:attrNameLst>
                                          <p:attrName>style.visibility</p:attrName>
                                        </p:attrNameLst>
                                      </p:cBhvr>
                                      <p:to>
                                        <p:strVal val="visible"/>
                                      </p:to>
                                    </p:set>
                                    <p:animEffect transition="in" filter="fade">
                                      <p:cBhvr>
                                        <p:cTn id="86" dur="1000"/>
                                        <p:tgtEl>
                                          <p:spTgt spid="111"/>
                                        </p:tgtEl>
                                      </p:cBhvr>
                                    </p:animEffect>
                                    <p:anim calcmode="lin" valueType="num">
                                      <p:cBhvr>
                                        <p:cTn id="87" dur="1000" fill="hold"/>
                                        <p:tgtEl>
                                          <p:spTgt spid="111"/>
                                        </p:tgtEl>
                                        <p:attrNameLst>
                                          <p:attrName>ppt_x</p:attrName>
                                        </p:attrNameLst>
                                      </p:cBhvr>
                                      <p:tavLst>
                                        <p:tav tm="0">
                                          <p:val>
                                            <p:strVal val="#ppt_x"/>
                                          </p:val>
                                        </p:tav>
                                        <p:tav tm="100000">
                                          <p:val>
                                            <p:strVal val="#ppt_x"/>
                                          </p:val>
                                        </p:tav>
                                      </p:tavLst>
                                    </p:anim>
                                    <p:anim calcmode="lin" valueType="num">
                                      <p:cBhvr>
                                        <p:cTn id="88" dur="1000" fill="hold"/>
                                        <p:tgtEl>
                                          <p:spTgt spid="111"/>
                                        </p:tgtEl>
                                        <p:attrNameLst>
                                          <p:attrName>ppt_y</p:attrName>
                                        </p:attrNameLst>
                                      </p:cBhvr>
                                      <p:tavLst>
                                        <p:tav tm="0">
                                          <p:val>
                                            <p:strVal val="#ppt_y+.1"/>
                                          </p:val>
                                        </p:tav>
                                        <p:tav tm="100000">
                                          <p:val>
                                            <p:strVal val="#ppt_y"/>
                                          </p:val>
                                        </p:tav>
                                      </p:tavLst>
                                    </p:anim>
                                  </p:childTnLst>
                                </p:cTn>
                              </p:par>
                              <p:par>
                                <p:cTn id="89" presetID="22" presetClass="entr" presetSubtype="4" fill="hold" grpId="0" nodeType="withEffect">
                                  <p:stCondLst>
                                    <p:cond delay="8500"/>
                                  </p:stCondLst>
                                  <p:childTnLst>
                                    <p:set>
                                      <p:cBhvr>
                                        <p:cTn id="90" dur="1" fill="hold">
                                          <p:stCondLst>
                                            <p:cond delay="0"/>
                                          </p:stCondLst>
                                        </p:cTn>
                                        <p:tgtEl>
                                          <p:spTgt spid="94"/>
                                        </p:tgtEl>
                                        <p:attrNameLst>
                                          <p:attrName>style.visibility</p:attrName>
                                        </p:attrNameLst>
                                      </p:cBhvr>
                                      <p:to>
                                        <p:strVal val="visible"/>
                                      </p:to>
                                    </p:set>
                                    <p:animEffect transition="in" filter="wipe(down)">
                                      <p:cBhvr>
                                        <p:cTn id="91" dur="500"/>
                                        <p:tgtEl>
                                          <p:spTgt spid="94"/>
                                        </p:tgtEl>
                                      </p:cBhvr>
                                    </p:animEffect>
                                  </p:childTnLst>
                                </p:cTn>
                              </p:par>
                              <p:par>
                                <p:cTn id="92" presetID="22" presetClass="entr" presetSubtype="4" fill="hold" grpId="0" nodeType="withEffect">
                                  <p:stCondLst>
                                    <p:cond delay="8500"/>
                                  </p:stCondLst>
                                  <p:childTnLst>
                                    <p:set>
                                      <p:cBhvr>
                                        <p:cTn id="93" dur="1" fill="hold">
                                          <p:stCondLst>
                                            <p:cond delay="0"/>
                                          </p:stCondLst>
                                        </p:cTn>
                                        <p:tgtEl>
                                          <p:spTgt spid="95"/>
                                        </p:tgtEl>
                                        <p:attrNameLst>
                                          <p:attrName>style.visibility</p:attrName>
                                        </p:attrNameLst>
                                      </p:cBhvr>
                                      <p:to>
                                        <p:strVal val="visible"/>
                                      </p:to>
                                    </p:set>
                                    <p:animEffect transition="in" filter="wipe(down)">
                                      <p:cBhvr>
                                        <p:cTn id="94" dur="500"/>
                                        <p:tgtEl>
                                          <p:spTgt spid="95"/>
                                        </p:tgtEl>
                                      </p:cBhvr>
                                    </p:animEffect>
                                  </p:childTnLst>
                                </p:cTn>
                              </p:par>
                              <p:par>
                                <p:cTn id="95" presetID="22" presetClass="entr" presetSubtype="4" fill="hold" grpId="0" nodeType="withEffect">
                                  <p:stCondLst>
                                    <p:cond delay="8500"/>
                                  </p:stCondLst>
                                  <p:childTnLst>
                                    <p:set>
                                      <p:cBhvr>
                                        <p:cTn id="96" dur="1" fill="hold">
                                          <p:stCondLst>
                                            <p:cond delay="0"/>
                                          </p:stCondLst>
                                        </p:cTn>
                                        <p:tgtEl>
                                          <p:spTgt spid="96"/>
                                        </p:tgtEl>
                                        <p:attrNameLst>
                                          <p:attrName>style.visibility</p:attrName>
                                        </p:attrNameLst>
                                      </p:cBhvr>
                                      <p:to>
                                        <p:strVal val="visible"/>
                                      </p:to>
                                    </p:set>
                                    <p:animEffect transition="in" filter="wipe(down)">
                                      <p:cBhvr>
                                        <p:cTn id="97" dur="500"/>
                                        <p:tgtEl>
                                          <p:spTgt spid="96"/>
                                        </p:tgtEl>
                                      </p:cBhvr>
                                    </p:animEffect>
                                  </p:childTnLst>
                                </p:cTn>
                              </p:par>
                              <p:par>
                                <p:cTn id="98" presetID="22" presetClass="entr" presetSubtype="4" fill="hold" grpId="0" nodeType="withEffect">
                                  <p:stCondLst>
                                    <p:cond delay="8500"/>
                                  </p:stCondLst>
                                  <p:childTnLst>
                                    <p:set>
                                      <p:cBhvr>
                                        <p:cTn id="99" dur="1" fill="hold">
                                          <p:stCondLst>
                                            <p:cond delay="0"/>
                                          </p:stCondLst>
                                        </p:cTn>
                                        <p:tgtEl>
                                          <p:spTgt spid="125"/>
                                        </p:tgtEl>
                                        <p:attrNameLst>
                                          <p:attrName>style.visibility</p:attrName>
                                        </p:attrNameLst>
                                      </p:cBhvr>
                                      <p:to>
                                        <p:strVal val="visible"/>
                                      </p:to>
                                    </p:set>
                                    <p:animEffect transition="in" filter="wipe(down)">
                                      <p:cBhvr>
                                        <p:cTn id="100" dur="500"/>
                                        <p:tgtEl>
                                          <p:spTgt spid="125"/>
                                        </p:tgtEl>
                                      </p:cBhvr>
                                    </p:animEffect>
                                  </p:childTnLst>
                                </p:cTn>
                              </p:par>
                              <p:par>
                                <p:cTn id="101" presetID="22" presetClass="entr" presetSubtype="4" fill="hold" grpId="0" nodeType="withEffect">
                                  <p:stCondLst>
                                    <p:cond delay="8500"/>
                                  </p:stCondLst>
                                  <p:childTnLst>
                                    <p:set>
                                      <p:cBhvr>
                                        <p:cTn id="102" dur="1" fill="hold">
                                          <p:stCondLst>
                                            <p:cond delay="0"/>
                                          </p:stCondLst>
                                        </p:cTn>
                                        <p:tgtEl>
                                          <p:spTgt spid="126"/>
                                        </p:tgtEl>
                                        <p:attrNameLst>
                                          <p:attrName>style.visibility</p:attrName>
                                        </p:attrNameLst>
                                      </p:cBhvr>
                                      <p:to>
                                        <p:strVal val="visible"/>
                                      </p:to>
                                    </p:set>
                                    <p:animEffect transition="in" filter="wipe(down)">
                                      <p:cBhvr>
                                        <p:cTn id="103" dur="500"/>
                                        <p:tgtEl>
                                          <p:spTgt spid="1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 grpId="0"/>
      <p:bldP spid="108" grpId="0"/>
      <p:bldP spid="109" grpId="0"/>
      <p:bldP spid="110" grpId="0"/>
      <p:bldP spid="111" grpId="0"/>
      <p:bldP spid="112" grpId="0"/>
      <p:bldP spid="113" grpId="0"/>
      <p:bldP spid="114" grpId="0"/>
      <p:bldP spid="115" grpId="0"/>
      <p:bldP spid="116" grpId="0"/>
      <p:bldP spid="120" grpId="0"/>
      <p:bldP spid="124" grpId="0"/>
      <p:bldP spid="94" grpId="0"/>
      <p:bldP spid="95" grpId="0"/>
      <p:bldP spid="96" grpId="0"/>
      <p:bldP spid="125" grpId="0"/>
      <p:bldP spid="126"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AutoShape 3"/>
          <p:cNvSpPr>
            <a:spLocks noChangeAspect="1" noChangeArrowheads="1" noTextEdit="1"/>
          </p:cNvSpPr>
          <p:nvPr/>
        </p:nvSpPr>
        <p:spPr bwMode="auto">
          <a:xfrm>
            <a:off x="4206859" y="2381418"/>
            <a:ext cx="3412514" cy="3341122"/>
          </a:xfrm>
          <a:prstGeom prst="rect">
            <a:avLst/>
          </a:prstGeom>
          <a:noFill/>
          <a:ln w="9525">
            <a:noFill/>
            <a:miter lim="800000"/>
          </a:ln>
        </p:spPr>
        <p:txBody>
          <a:bodyPr vert="horz" wrap="square" lIns="91440" tIns="45720" rIns="91440" bIns="45720" numCol="1" anchor="t" anchorCtr="0" compatLnSpc="1"/>
          <a:lstStyle/>
          <a:p>
            <a:endParaRPr lang="en-US"/>
          </a:p>
        </p:txBody>
      </p:sp>
      <p:grpSp>
        <p:nvGrpSpPr>
          <p:cNvPr id="3" name="Group 2"/>
          <p:cNvGrpSpPr/>
          <p:nvPr/>
        </p:nvGrpSpPr>
        <p:grpSpPr>
          <a:xfrm>
            <a:off x="0" y="0"/>
            <a:ext cx="12192000" cy="6858000"/>
            <a:chOff x="0" y="0"/>
            <a:chExt cx="12192000" cy="6858000"/>
          </a:xfrm>
        </p:grpSpPr>
        <p:sp>
          <p:nvSpPr>
            <p:cNvPr id="2" name="Rectangle 1"/>
            <p:cNvSpPr/>
            <p:nvPr/>
          </p:nvSpPr>
          <p:spPr>
            <a:xfrm>
              <a:off x="0" y="0"/>
              <a:ext cx="12192000" cy="6858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ectangle 7"/>
            <p:cNvSpPr/>
            <p:nvPr/>
          </p:nvSpPr>
          <p:spPr>
            <a:xfrm>
              <a:off x="0" y="0"/>
              <a:ext cx="12192000" cy="6858000"/>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9" name="TextBox 8"/>
          <p:cNvSpPr txBox="1"/>
          <p:nvPr/>
        </p:nvSpPr>
        <p:spPr>
          <a:xfrm>
            <a:off x="4688116" y="1974291"/>
            <a:ext cx="2844173" cy="2246769"/>
          </a:xfrm>
          <a:prstGeom prst="rect">
            <a:avLst/>
          </a:prstGeom>
          <a:noFill/>
          <a:effectLst>
            <a:innerShdw blurRad="63500" dist="50800" dir="18900000">
              <a:prstClr val="black">
                <a:alpha val="50000"/>
              </a:prstClr>
            </a:innerShdw>
          </a:effectLst>
        </p:spPr>
        <p:txBody>
          <a:bodyPr wrap="square" rtlCol="0">
            <a:spAutoFit/>
          </a:bodyPr>
          <a:lstStyle/>
          <a:p>
            <a:pPr algn="ctr"/>
            <a:r>
              <a:rPr lang="id-ID" sz="14000" dirty="0">
                <a:solidFill>
                  <a:schemeClr val="bg2">
                    <a:lumMod val="75000"/>
                  </a:schemeClr>
                </a:solidFill>
                <a:latin typeface="FontAwesome" pitchFamily="2" charset="0"/>
              </a:rPr>
              <a:t></a:t>
            </a:r>
          </a:p>
        </p:txBody>
      </p:sp>
      <p:sp>
        <p:nvSpPr>
          <p:cNvPr id="10" name="Oval 9"/>
          <p:cNvSpPr/>
          <p:nvPr/>
        </p:nvSpPr>
        <p:spPr>
          <a:xfrm>
            <a:off x="4794055" y="1726732"/>
            <a:ext cx="2700000" cy="2700000"/>
          </a:xfrm>
          <a:prstGeom prst="ellipse">
            <a:avLst/>
          </a:prstGeom>
          <a:noFill/>
          <a:ln w="63500">
            <a:solidFill>
              <a:schemeClr val="bg1">
                <a:lumMod val="8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Content Placeholder 7"/>
          <p:cNvSpPr txBox="1"/>
          <p:nvPr/>
        </p:nvSpPr>
        <p:spPr>
          <a:xfrm>
            <a:off x="3640383" y="4312866"/>
            <a:ext cx="5218511"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90000"/>
                  </a:schemeClr>
                </a:solidFill>
              </a:rPr>
              <a:t>Coffee Break</a:t>
            </a:r>
            <a:endParaRPr lang="en-US" sz="3600" dirty="0">
              <a:solidFill>
                <a:schemeClr val="bg2">
                  <a:lumMod val="90000"/>
                </a:schemeClr>
              </a:solidFill>
            </a:endParaRPr>
          </a:p>
        </p:txBody>
      </p:sp>
      <p:grpSp>
        <p:nvGrpSpPr>
          <p:cNvPr id="12" name="Group 11"/>
          <p:cNvGrpSpPr/>
          <p:nvPr/>
        </p:nvGrpSpPr>
        <p:grpSpPr>
          <a:xfrm>
            <a:off x="5529638" y="5110853"/>
            <a:ext cx="1440000" cy="58058"/>
            <a:chOff x="4616262" y="2307771"/>
            <a:chExt cx="2349876" cy="58058"/>
          </a:xfrm>
        </p:grpSpPr>
        <p:sp>
          <p:nvSpPr>
            <p:cNvPr id="13" name="Rectangle 12"/>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Rectangle 17"/>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4="http://schemas.microsoft.com/office/powerpoint/2010/main">
    <mc:Choice Requires="p14">
      <p:transition spd="slow" p14:dur="2000">
        <p:checker dir="vert"/>
        <p:sndAc>
          <p:stSnd>
            <p:snd r:embed="rId2" name="click.wav"/>
          </p:stSnd>
        </p:sndAc>
      </p:transition>
    </mc:Choice>
    <mc:Fallback xmlns="">
      <p:transition spd="slow">
        <p:checker dir="vert"/>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5"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vertical)">
                                      <p:cBhvr>
                                        <p:cTn id="7" dur="1500"/>
                                        <p:tgtEl>
                                          <p:spTgt spid="3"/>
                                        </p:tgtEl>
                                      </p:cBhvr>
                                    </p:animEffect>
                                  </p:childTnLst>
                                </p:cTn>
                              </p:par>
                              <p:par>
                                <p:cTn id="8" presetID="6" presetClass="entr" presetSubtype="32" fill="hold" grpId="0" nodeType="withEffect">
                                  <p:stCondLst>
                                    <p:cond delay="1500"/>
                                  </p:stCondLst>
                                  <p:childTnLst>
                                    <p:set>
                                      <p:cBhvr>
                                        <p:cTn id="9" dur="1" fill="hold">
                                          <p:stCondLst>
                                            <p:cond delay="0"/>
                                          </p:stCondLst>
                                        </p:cTn>
                                        <p:tgtEl>
                                          <p:spTgt spid="9"/>
                                        </p:tgtEl>
                                        <p:attrNameLst>
                                          <p:attrName>style.visibility</p:attrName>
                                        </p:attrNameLst>
                                      </p:cBhvr>
                                      <p:to>
                                        <p:strVal val="visible"/>
                                      </p:to>
                                    </p:set>
                                    <p:animEffect transition="in" filter="circle(out)">
                                      <p:cBhvr>
                                        <p:cTn id="10" dur="2000"/>
                                        <p:tgtEl>
                                          <p:spTgt spid="9"/>
                                        </p:tgtEl>
                                      </p:cBhvr>
                                    </p:animEffect>
                                  </p:childTnLst>
                                </p:cTn>
                              </p:par>
                              <p:par>
                                <p:cTn id="11" presetID="21" presetClass="entr" presetSubtype="1" fill="hold" grpId="0" nodeType="withEffect">
                                  <p:stCondLst>
                                    <p:cond delay="2500"/>
                                  </p:stCondLst>
                                  <p:childTnLst>
                                    <p:set>
                                      <p:cBhvr>
                                        <p:cTn id="12" dur="1" fill="hold">
                                          <p:stCondLst>
                                            <p:cond delay="0"/>
                                          </p:stCondLst>
                                        </p:cTn>
                                        <p:tgtEl>
                                          <p:spTgt spid="10"/>
                                        </p:tgtEl>
                                        <p:attrNameLst>
                                          <p:attrName>style.visibility</p:attrName>
                                        </p:attrNameLst>
                                      </p:cBhvr>
                                      <p:to>
                                        <p:strVal val="visible"/>
                                      </p:to>
                                    </p:set>
                                    <p:animEffect transition="in" filter="wheel(1)">
                                      <p:cBhvr>
                                        <p:cTn id="13" dur="2000"/>
                                        <p:tgtEl>
                                          <p:spTgt spid="10"/>
                                        </p:tgtEl>
                                      </p:cBhvr>
                                    </p:animEffect>
                                  </p:childTnLst>
                                </p:cTn>
                              </p:par>
                              <p:par>
                                <p:cTn id="14" presetID="2" presetClass="entr" presetSubtype="4" fill="hold" grpId="0" nodeType="withEffect">
                                  <p:stCondLst>
                                    <p:cond delay="4500"/>
                                  </p:stCondLst>
                                  <p:childTnLst>
                                    <p:set>
                                      <p:cBhvr>
                                        <p:cTn id="15" dur="1" fill="hold">
                                          <p:stCondLst>
                                            <p:cond delay="0"/>
                                          </p:stCondLst>
                                        </p:cTn>
                                        <p:tgtEl>
                                          <p:spTgt spid="14"/>
                                        </p:tgtEl>
                                        <p:attrNameLst>
                                          <p:attrName>style.visibility</p:attrName>
                                        </p:attrNameLst>
                                      </p:cBhvr>
                                      <p:to>
                                        <p:strVal val="visible"/>
                                      </p:to>
                                    </p:set>
                                    <p:anim calcmode="lin" valueType="num">
                                      <p:cBhvr additive="base">
                                        <p:cTn id="16" dur="500" fill="hold"/>
                                        <p:tgtEl>
                                          <p:spTgt spid="14"/>
                                        </p:tgtEl>
                                        <p:attrNameLst>
                                          <p:attrName>ppt_x</p:attrName>
                                        </p:attrNameLst>
                                      </p:cBhvr>
                                      <p:tavLst>
                                        <p:tav tm="0">
                                          <p:val>
                                            <p:strVal val="#ppt_x"/>
                                          </p:val>
                                        </p:tav>
                                        <p:tav tm="100000">
                                          <p:val>
                                            <p:strVal val="#ppt_x"/>
                                          </p:val>
                                        </p:tav>
                                      </p:tavLst>
                                    </p:anim>
                                    <p:anim calcmode="lin" valueType="num">
                                      <p:cBhvr additive="base">
                                        <p:cTn id="17" dur="500" fill="hold"/>
                                        <p:tgtEl>
                                          <p:spTgt spid="14"/>
                                        </p:tgtEl>
                                        <p:attrNameLst>
                                          <p:attrName>ppt_y</p:attrName>
                                        </p:attrNameLst>
                                      </p:cBhvr>
                                      <p:tavLst>
                                        <p:tav tm="0">
                                          <p:val>
                                            <p:strVal val="1+#ppt_h/2"/>
                                          </p:val>
                                        </p:tav>
                                        <p:tav tm="100000">
                                          <p:val>
                                            <p:strVal val="#ppt_y"/>
                                          </p:val>
                                        </p:tav>
                                      </p:tavLst>
                                    </p:anim>
                                  </p:childTnLst>
                                </p:cTn>
                              </p:par>
                              <p:par>
                                <p:cTn id="18" presetID="22" presetClass="entr" presetSubtype="4" fill="hold" nodeType="withEffect">
                                  <p:stCondLst>
                                    <p:cond delay="5000"/>
                                  </p:stCondLst>
                                  <p:childTnLst>
                                    <p:set>
                                      <p:cBhvr>
                                        <p:cTn id="19" dur="1" fill="hold">
                                          <p:stCondLst>
                                            <p:cond delay="0"/>
                                          </p:stCondLst>
                                        </p:cTn>
                                        <p:tgtEl>
                                          <p:spTgt spid="12"/>
                                        </p:tgtEl>
                                        <p:attrNameLst>
                                          <p:attrName>style.visibility</p:attrName>
                                        </p:attrNameLst>
                                      </p:cBhvr>
                                      <p:to>
                                        <p:strVal val="visible"/>
                                      </p:to>
                                    </p:set>
                                    <p:animEffect transition="in" filter="wipe(down)">
                                      <p:cBhvr>
                                        <p:cTn id="20"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animBg="1"/>
      <p:bldP spid="14"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0" y="0"/>
            <a:ext cx="12192000" cy="6963508"/>
            <a:chOff x="0" y="0"/>
            <a:chExt cx="12192000" cy="6963508"/>
          </a:xfrm>
        </p:grpSpPr>
        <p:sp>
          <p:nvSpPr>
            <p:cNvPr id="8" name="Rectangle 7"/>
            <p:cNvSpPr/>
            <p:nvPr/>
          </p:nvSpPr>
          <p:spPr>
            <a:xfrm>
              <a:off x="0" y="0"/>
              <a:ext cx="12192000" cy="6858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Rectangle 14"/>
            <p:cNvSpPr/>
            <p:nvPr/>
          </p:nvSpPr>
          <p:spPr>
            <a:xfrm>
              <a:off x="0" y="0"/>
              <a:ext cx="12192000" cy="6963508"/>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9" name="Oval 18"/>
          <p:cNvSpPr/>
          <p:nvPr/>
        </p:nvSpPr>
        <p:spPr>
          <a:xfrm>
            <a:off x="87084" y="1679402"/>
            <a:ext cx="4514851" cy="4514851"/>
          </a:xfrm>
          <a:prstGeom prst="ellipse">
            <a:avLst/>
          </a:prstGeom>
          <a:solidFill>
            <a:schemeClr val="accent1">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3643735" y="6238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1" name="Oval 20"/>
          <p:cNvSpPr/>
          <p:nvPr/>
        </p:nvSpPr>
        <p:spPr>
          <a:xfrm>
            <a:off x="4226195" y="5758779"/>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2" name="Oval 21"/>
          <p:cNvSpPr>
            <a:spLocks noChangeAspect="1"/>
          </p:cNvSpPr>
          <p:nvPr/>
        </p:nvSpPr>
        <p:spPr>
          <a:xfrm>
            <a:off x="171895" y="2327656"/>
            <a:ext cx="3708000" cy="3708000"/>
          </a:xfrm>
          <a:prstGeom prst="ellipse">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Oval 22"/>
          <p:cNvSpPr/>
          <p:nvPr/>
        </p:nvSpPr>
        <p:spPr>
          <a:xfrm>
            <a:off x="3325621" y="6010638"/>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4" name="Oval 23"/>
          <p:cNvSpPr>
            <a:spLocks noChangeAspect="1"/>
          </p:cNvSpPr>
          <p:nvPr/>
        </p:nvSpPr>
        <p:spPr>
          <a:xfrm>
            <a:off x="3096311" y="1328217"/>
            <a:ext cx="1440000" cy="1440000"/>
          </a:xfrm>
          <a:prstGeom prst="ellipse">
            <a:avLst/>
          </a:prstGeom>
          <a:solidFill>
            <a:schemeClr val="tx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5" name="Oval 24"/>
          <p:cNvSpPr/>
          <p:nvPr/>
        </p:nvSpPr>
        <p:spPr>
          <a:xfrm>
            <a:off x="2700039" y="1394287"/>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6" name="Oval 25"/>
          <p:cNvSpPr/>
          <p:nvPr/>
        </p:nvSpPr>
        <p:spPr>
          <a:xfrm>
            <a:off x="2114086" y="1165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7" name="Oval 26"/>
          <p:cNvSpPr/>
          <p:nvPr/>
        </p:nvSpPr>
        <p:spPr>
          <a:xfrm>
            <a:off x="1493040" y="336186"/>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8" name="TextBox 27"/>
          <p:cNvSpPr txBox="1"/>
          <p:nvPr/>
        </p:nvSpPr>
        <p:spPr>
          <a:xfrm>
            <a:off x="289799" y="3291841"/>
            <a:ext cx="3394187" cy="1823576"/>
          </a:xfrm>
          <a:prstGeom prst="rect">
            <a:avLst/>
          </a:prstGeom>
          <a:noFill/>
        </p:spPr>
        <p:txBody>
          <a:bodyPr wrap="square" rtlCol="0">
            <a:spAutoFit/>
          </a:bodyPr>
          <a:lstStyle/>
          <a:p>
            <a:pPr algn="ctr">
              <a:lnSpc>
                <a:spcPct val="90000"/>
              </a:lnSpc>
            </a:pPr>
            <a:r>
              <a:rPr lang="en-US" sz="2500" dirty="0">
                <a:solidFill>
                  <a:schemeClr val="bg2">
                    <a:lumMod val="75000"/>
                  </a:schemeClr>
                </a:solidFill>
                <a:ea typeface="Roboto" panose="02000000000000000000" pitchFamily="2" charset="0"/>
              </a:rPr>
              <a:t>You</a:t>
            </a:r>
            <a:r>
              <a:rPr lang="id-ID" sz="2500" dirty="0">
                <a:solidFill>
                  <a:schemeClr val="bg2">
                    <a:lumMod val="75000"/>
                  </a:schemeClr>
                </a:solidFill>
                <a:ea typeface="Roboto" panose="02000000000000000000" pitchFamily="2" charset="0"/>
              </a:rPr>
              <a:t>’</a:t>
            </a:r>
            <a:r>
              <a:rPr lang="en-US" sz="2500" dirty="0" err="1">
                <a:solidFill>
                  <a:schemeClr val="bg2">
                    <a:lumMod val="75000"/>
                  </a:schemeClr>
                </a:solidFill>
                <a:ea typeface="Roboto" panose="02000000000000000000" pitchFamily="2" charset="0"/>
              </a:rPr>
              <a:t>ll</a:t>
            </a:r>
            <a:r>
              <a:rPr lang="en-US" sz="2500" dirty="0">
                <a:solidFill>
                  <a:schemeClr val="bg2">
                    <a:lumMod val="75000"/>
                  </a:schemeClr>
                </a:solidFill>
                <a:ea typeface="Roboto" panose="02000000000000000000" pitchFamily="2" charset="0"/>
              </a:rPr>
              <a:t> not believe all of the elements in this slide are all editable without reducing the quality, </a:t>
            </a:r>
            <a:r>
              <a:rPr lang="id-ID" sz="2500" dirty="0">
                <a:solidFill>
                  <a:schemeClr val="accent1">
                    <a:lumMod val="75000"/>
                  </a:schemeClr>
                </a:solidFill>
                <a:ea typeface="Roboto" panose="02000000000000000000" pitchFamily="2" charset="0"/>
              </a:rPr>
              <a:t>data</a:t>
            </a:r>
            <a:r>
              <a:rPr lang="en-US" sz="2500" dirty="0">
                <a:solidFill>
                  <a:schemeClr val="bg2">
                    <a:lumMod val="75000"/>
                  </a:schemeClr>
                </a:solidFill>
                <a:ea typeface="Roboto" panose="02000000000000000000" pitchFamily="2" charset="0"/>
              </a:rPr>
              <a:t> and </a:t>
            </a:r>
            <a:r>
              <a:rPr lang="id-ID" sz="2500" dirty="0">
                <a:solidFill>
                  <a:schemeClr val="accent1">
                    <a:lumMod val="75000"/>
                  </a:schemeClr>
                </a:solidFill>
                <a:ea typeface="Roboto" panose="02000000000000000000" pitchFamily="2" charset="0"/>
              </a:rPr>
              <a:t>chart</a:t>
            </a:r>
          </a:p>
        </p:txBody>
      </p:sp>
      <p:grpSp>
        <p:nvGrpSpPr>
          <p:cNvPr id="29" name="Group 28"/>
          <p:cNvGrpSpPr/>
          <p:nvPr/>
        </p:nvGrpSpPr>
        <p:grpSpPr>
          <a:xfrm>
            <a:off x="3551932" y="1551390"/>
            <a:ext cx="708338" cy="923330"/>
            <a:chOff x="3551932" y="1551390"/>
            <a:chExt cx="708338" cy="923330"/>
          </a:xfrm>
        </p:grpSpPr>
        <p:sp>
          <p:nvSpPr>
            <p:cNvPr id="30" name="TextBox 29"/>
            <p:cNvSpPr txBox="1"/>
            <p:nvPr/>
          </p:nvSpPr>
          <p:spPr>
            <a:xfrm rot="10800000">
              <a:off x="3551932" y="1551390"/>
              <a:ext cx="708338" cy="923330"/>
            </a:xfrm>
            <a:prstGeom prst="rect">
              <a:avLst/>
            </a:prstGeom>
            <a:noFill/>
          </p:spPr>
          <p:txBody>
            <a:bodyPr wrap="square" rtlCol="0">
              <a:spAutoFit/>
            </a:bodyPr>
            <a:lstStyle/>
            <a:p>
              <a:pPr algn="ctr"/>
              <a:r>
                <a:rPr lang="id-ID" sz="54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5400" b="1" dirty="0">
                <a:solidFill>
                  <a:schemeClr val="bg1">
                    <a:lumMod val="85000"/>
                  </a:schemeClr>
                </a:solidFill>
              </a:endParaRPr>
            </a:p>
          </p:txBody>
        </p:sp>
        <p:sp>
          <p:nvSpPr>
            <p:cNvPr id="31" name="TextBox 30"/>
            <p:cNvSpPr txBox="1"/>
            <p:nvPr/>
          </p:nvSpPr>
          <p:spPr>
            <a:xfrm rot="10800000">
              <a:off x="3558538" y="1716815"/>
              <a:ext cx="230611" cy="707886"/>
            </a:xfrm>
            <a:prstGeom prst="rect">
              <a:avLst/>
            </a:prstGeom>
            <a:noFill/>
          </p:spPr>
          <p:txBody>
            <a:bodyPr wrap="square" rtlCol="0">
              <a:spAutoFit/>
            </a:bodyPr>
            <a:lstStyle/>
            <a:p>
              <a:pPr algn="ctr"/>
              <a:r>
                <a:rPr lang="id-ID" sz="40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4000" b="1" dirty="0">
                <a:solidFill>
                  <a:schemeClr val="bg1">
                    <a:lumMod val="85000"/>
                  </a:schemeClr>
                </a:solidFill>
              </a:endParaRPr>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origami"/>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2000" fill="hold"/>
                                        <p:tgtEl>
                                          <p:spTgt spid="9"/>
                                        </p:tgtEl>
                                        <p:attrNameLst>
                                          <p:attrName>ppt_w</p:attrName>
                                        </p:attrNameLst>
                                      </p:cBhvr>
                                      <p:tavLst>
                                        <p:tav tm="0">
                                          <p:val>
                                            <p:fltVal val="0"/>
                                          </p:val>
                                        </p:tav>
                                        <p:tav tm="100000">
                                          <p:val>
                                            <p:strVal val="#ppt_w"/>
                                          </p:val>
                                        </p:tav>
                                      </p:tavLst>
                                    </p:anim>
                                    <p:anim calcmode="lin" valueType="num">
                                      <p:cBhvr>
                                        <p:cTn id="8" dur="2000" fill="hold"/>
                                        <p:tgtEl>
                                          <p:spTgt spid="9"/>
                                        </p:tgtEl>
                                        <p:attrNameLst>
                                          <p:attrName>ppt_h</p:attrName>
                                        </p:attrNameLst>
                                      </p:cBhvr>
                                      <p:tavLst>
                                        <p:tav tm="0">
                                          <p:val>
                                            <p:fltVal val="0"/>
                                          </p:val>
                                        </p:tav>
                                        <p:tav tm="100000">
                                          <p:val>
                                            <p:strVal val="#ppt_h"/>
                                          </p:val>
                                        </p:tav>
                                      </p:tavLst>
                                    </p:anim>
                                    <p:anim calcmode="lin" valueType="num">
                                      <p:cBhvr>
                                        <p:cTn id="9" dur="2000" fill="hold"/>
                                        <p:tgtEl>
                                          <p:spTgt spid="9"/>
                                        </p:tgtEl>
                                        <p:attrNameLst>
                                          <p:attrName>style.rotation</p:attrName>
                                        </p:attrNameLst>
                                      </p:cBhvr>
                                      <p:tavLst>
                                        <p:tav tm="0">
                                          <p:val>
                                            <p:fltVal val="90"/>
                                          </p:val>
                                        </p:tav>
                                        <p:tav tm="100000">
                                          <p:val>
                                            <p:fltVal val="0"/>
                                          </p:val>
                                        </p:tav>
                                      </p:tavLst>
                                    </p:anim>
                                    <p:animEffect transition="in" filter="fade">
                                      <p:cBhvr>
                                        <p:cTn id="10" dur="2000"/>
                                        <p:tgtEl>
                                          <p:spTgt spid="9"/>
                                        </p:tgtEl>
                                      </p:cBhvr>
                                    </p:animEffect>
                                  </p:childTnLst>
                                </p:cTn>
                              </p:par>
                              <p:par>
                                <p:cTn id="11" presetID="53" presetClass="entr" presetSubtype="16" fill="hold" grpId="0" nodeType="withEffect">
                                  <p:stCondLst>
                                    <p:cond delay="1900"/>
                                  </p:stCondLst>
                                  <p:childTnLst>
                                    <p:set>
                                      <p:cBhvr>
                                        <p:cTn id="12" dur="1" fill="hold">
                                          <p:stCondLst>
                                            <p:cond delay="0"/>
                                          </p:stCondLst>
                                        </p:cTn>
                                        <p:tgtEl>
                                          <p:spTgt spid="27"/>
                                        </p:tgtEl>
                                        <p:attrNameLst>
                                          <p:attrName>style.visibility</p:attrName>
                                        </p:attrNameLst>
                                      </p:cBhvr>
                                      <p:to>
                                        <p:strVal val="visible"/>
                                      </p:to>
                                    </p:set>
                                    <p:anim calcmode="lin" valueType="num">
                                      <p:cBhvr>
                                        <p:cTn id="13" dur="500" fill="hold"/>
                                        <p:tgtEl>
                                          <p:spTgt spid="27"/>
                                        </p:tgtEl>
                                        <p:attrNameLst>
                                          <p:attrName>ppt_w</p:attrName>
                                        </p:attrNameLst>
                                      </p:cBhvr>
                                      <p:tavLst>
                                        <p:tav tm="0">
                                          <p:val>
                                            <p:fltVal val="0"/>
                                          </p:val>
                                        </p:tav>
                                        <p:tav tm="100000">
                                          <p:val>
                                            <p:strVal val="#ppt_w"/>
                                          </p:val>
                                        </p:tav>
                                      </p:tavLst>
                                    </p:anim>
                                    <p:anim calcmode="lin" valueType="num">
                                      <p:cBhvr>
                                        <p:cTn id="14" dur="500" fill="hold"/>
                                        <p:tgtEl>
                                          <p:spTgt spid="27"/>
                                        </p:tgtEl>
                                        <p:attrNameLst>
                                          <p:attrName>ppt_h</p:attrName>
                                        </p:attrNameLst>
                                      </p:cBhvr>
                                      <p:tavLst>
                                        <p:tav tm="0">
                                          <p:val>
                                            <p:fltVal val="0"/>
                                          </p:val>
                                        </p:tav>
                                        <p:tav tm="100000">
                                          <p:val>
                                            <p:strVal val="#ppt_h"/>
                                          </p:val>
                                        </p:tav>
                                      </p:tavLst>
                                    </p:anim>
                                    <p:animEffect transition="in" filter="fade">
                                      <p:cBhvr>
                                        <p:cTn id="15" dur="500"/>
                                        <p:tgtEl>
                                          <p:spTgt spid="27"/>
                                        </p:tgtEl>
                                      </p:cBhvr>
                                    </p:animEffect>
                                  </p:childTnLst>
                                </p:cTn>
                              </p:par>
                              <p:par>
                                <p:cTn id="16" presetID="53" presetClass="entr" presetSubtype="16" fill="hold" grpId="0" nodeType="withEffect">
                                  <p:stCondLst>
                                    <p:cond delay="2400"/>
                                  </p:stCondLst>
                                  <p:childTnLst>
                                    <p:set>
                                      <p:cBhvr>
                                        <p:cTn id="17" dur="1" fill="hold">
                                          <p:stCondLst>
                                            <p:cond delay="0"/>
                                          </p:stCondLst>
                                        </p:cTn>
                                        <p:tgtEl>
                                          <p:spTgt spid="26"/>
                                        </p:tgtEl>
                                        <p:attrNameLst>
                                          <p:attrName>style.visibility</p:attrName>
                                        </p:attrNameLst>
                                      </p:cBhvr>
                                      <p:to>
                                        <p:strVal val="visible"/>
                                      </p:to>
                                    </p:set>
                                    <p:anim calcmode="lin" valueType="num">
                                      <p:cBhvr>
                                        <p:cTn id="18" dur="500" fill="hold"/>
                                        <p:tgtEl>
                                          <p:spTgt spid="26"/>
                                        </p:tgtEl>
                                        <p:attrNameLst>
                                          <p:attrName>ppt_w</p:attrName>
                                        </p:attrNameLst>
                                      </p:cBhvr>
                                      <p:tavLst>
                                        <p:tav tm="0">
                                          <p:val>
                                            <p:fltVal val="0"/>
                                          </p:val>
                                        </p:tav>
                                        <p:tav tm="100000">
                                          <p:val>
                                            <p:strVal val="#ppt_w"/>
                                          </p:val>
                                        </p:tav>
                                      </p:tavLst>
                                    </p:anim>
                                    <p:anim calcmode="lin" valueType="num">
                                      <p:cBhvr>
                                        <p:cTn id="19" dur="500" fill="hold"/>
                                        <p:tgtEl>
                                          <p:spTgt spid="26"/>
                                        </p:tgtEl>
                                        <p:attrNameLst>
                                          <p:attrName>ppt_h</p:attrName>
                                        </p:attrNameLst>
                                      </p:cBhvr>
                                      <p:tavLst>
                                        <p:tav tm="0">
                                          <p:val>
                                            <p:fltVal val="0"/>
                                          </p:val>
                                        </p:tav>
                                        <p:tav tm="100000">
                                          <p:val>
                                            <p:strVal val="#ppt_h"/>
                                          </p:val>
                                        </p:tav>
                                      </p:tavLst>
                                    </p:anim>
                                    <p:animEffect transition="in" filter="fade">
                                      <p:cBhvr>
                                        <p:cTn id="20" dur="500"/>
                                        <p:tgtEl>
                                          <p:spTgt spid="26"/>
                                        </p:tgtEl>
                                      </p:cBhvr>
                                    </p:animEffect>
                                  </p:childTnLst>
                                </p:cTn>
                              </p:par>
                              <p:par>
                                <p:cTn id="21" presetID="53" presetClass="entr" presetSubtype="16" fill="hold" grpId="0" nodeType="withEffect">
                                  <p:stCondLst>
                                    <p:cond delay="2900"/>
                                  </p:stCondLst>
                                  <p:childTnLst>
                                    <p:set>
                                      <p:cBhvr>
                                        <p:cTn id="22" dur="1" fill="hold">
                                          <p:stCondLst>
                                            <p:cond delay="0"/>
                                          </p:stCondLst>
                                        </p:cTn>
                                        <p:tgtEl>
                                          <p:spTgt spid="25"/>
                                        </p:tgtEl>
                                        <p:attrNameLst>
                                          <p:attrName>style.visibility</p:attrName>
                                        </p:attrNameLst>
                                      </p:cBhvr>
                                      <p:to>
                                        <p:strVal val="visible"/>
                                      </p:to>
                                    </p:set>
                                    <p:anim calcmode="lin" valueType="num">
                                      <p:cBhvr>
                                        <p:cTn id="23" dur="500" fill="hold"/>
                                        <p:tgtEl>
                                          <p:spTgt spid="25"/>
                                        </p:tgtEl>
                                        <p:attrNameLst>
                                          <p:attrName>ppt_w</p:attrName>
                                        </p:attrNameLst>
                                      </p:cBhvr>
                                      <p:tavLst>
                                        <p:tav tm="0">
                                          <p:val>
                                            <p:fltVal val="0"/>
                                          </p:val>
                                        </p:tav>
                                        <p:tav tm="100000">
                                          <p:val>
                                            <p:strVal val="#ppt_w"/>
                                          </p:val>
                                        </p:tav>
                                      </p:tavLst>
                                    </p:anim>
                                    <p:anim calcmode="lin" valueType="num">
                                      <p:cBhvr>
                                        <p:cTn id="24" dur="500" fill="hold"/>
                                        <p:tgtEl>
                                          <p:spTgt spid="25"/>
                                        </p:tgtEl>
                                        <p:attrNameLst>
                                          <p:attrName>ppt_h</p:attrName>
                                        </p:attrNameLst>
                                      </p:cBhvr>
                                      <p:tavLst>
                                        <p:tav tm="0">
                                          <p:val>
                                            <p:fltVal val="0"/>
                                          </p:val>
                                        </p:tav>
                                        <p:tav tm="100000">
                                          <p:val>
                                            <p:strVal val="#ppt_h"/>
                                          </p:val>
                                        </p:tav>
                                      </p:tavLst>
                                    </p:anim>
                                    <p:animEffect transition="in" filter="fade">
                                      <p:cBhvr>
                                        <p:cTn id="25" dur="500"/>
                                        <p:tgtEl>
                                          <p:spTgt spid="25"/>
                                        </p:tgtEl>
                                      </p:cBhvr>
                                    </p:animEffect>
                                  </p:childTnLst>
                                </p:cTn>
                              </p:par>
                              <p:par>
                                <p:cTn id="26" presetID="53" presetClass="entr" presetSubtype="16" fill="hold" grpId="0" nodeType="withEffect">
                                  <p:stCondLst>
                                    <p:cond delay="3400"/>
                                  </p:stCondLst>
                                  <p:childTnLst>
                                    <p:set>
                                      <p:cBhvr>
                                        <p:cTn id="27" dur="1" fill="hold">
                                          <p:stCondLst>
                                            <p:cond delay="0"/>
                                          </p:stCondLst>
                                        </p:cTn>
                                        <p:tgtEl>
                                          <p:spTgt spid="24"/>
                                        </p:tgtEl>
                                        <p:attrNameLst>
                                          <p:attrName>style.visibility</p:attrName>
                                        </p:attrNameLst>
                                      </p:cBhvr>
                                      <p:to>
                                        <p:strVal val="visible"/>
                                      </p:to>
                                    </p:set>
                                    <p:anim calcmode="lin" valueType="num">
                                      <p:cBhvr>
                                        <p:cTn id="28" dur="500" fill="hold"/>
                                        <p:tgtEl>
                                          <p:spTgt spid="24"/>
                                        </p:tgtEl>
                                        <p:attrNameLst>
                                          <p:attrName>ppt_w</p:attrName>
                                        </p:attrNameLst>
                                      </p:cBhvr>
                                      <p:tavLst>
                                        <p:tav tm="0">
                                          <p:val>
                                            <p:fltVal val="0"/>
                                          </p:val>
                                        </p:tav>
                                        <p:tav tm="100000">
                                          <p:val>
                                            <p:strVal val="#ppt_w"/>
                                          </p:val>
                                        </p:tav>
                                      </p:tavLst>
                                    </p:anim>
                                    <p:anim calcmode="lin" valueType="num">
                                      <p:cBhvr>
                                        <p:cTn id="29" dur="500" fill="hold"/>
                                        <p:tgtEl>
                                          <p:spTgt spid="24"/>
                                        </p:tgtEl>
                                        <p:attrNameLst>
                                          <p:attrName>ppt_h</p:attrName>
                                        </p:attrNameLst>
                                      </p:cBhvr>
                                      <p:tavLst>
                                        <p:tav tm="0">
                                          <p:val>
                                            <p:fltVal val="0"/>
                                          </p:val>
                                        </p:tav>
                                        <p:tav tm="100000">
                                          <p:val>
                                            <p:strVal val="#ppt_h"/>
                                          </p:val>
                                        </p:tav>
                                      </p:tavLst>
                                    </p:anim>
                                    <p:animEffect transition="in" filter="fade">
                                      <p:cBhvr>
                                        <p:cTn id="30" dur="500"/>
                                        <p:tgtEl>
                                          <p:spTgt spid="24"/>
                                        </p:tgtEl>
                                      </p:cBhvr>
                                    </p:animEffect>
                                  </p:childTnLst>
                                </p:cTn>
                              </p:par>
                              <p:par>
                                <p:cTn id="31" presetID="26" presetClass="entr" presetSubtype="0" fill="hold" nodeType="withEffect">
                                  <p:stCondLst>
                                    <p:cond delay="4000"/>
                                  </p:stCondLst>
                                  <p:childTnLst>
                                    <p:set>
                                      <p:cBhvr>
                                        <p:cTn id="32" dur="1" fill="hold">
                                          <p:stCondLst>
                                            <p:cond delay="0"/>
                                          </p:stCondLst>
                                        </p:cTn>
                                        <p:tgtEl>
                                          <p:spTgt spid="29"/>
                                        </p:tgtEl>
                                        <p:attrNameLst>
                                          <p:attrName>style.visibility</p:attrName>
                                        </p:attrNameLst>
                                      </p:cBhvr>
                                      <p:to>
                                        <p:strVal val="visible"/>
                                      </p:to>
                                    </p:set>
                                    <p:animEffect transition="in" filter="wipe(down)">
                                      <p:cBhvr>
                                        <p:cTn id="33" dur="580">
                                          <p:stCondLst>
                                            <p:cond delay="0"/>
                                          </p:stCondLst>
                                        </p:cTn>
                                        <p:tgtEl>
                                          <p:spTgt spid="29"/>
                                        </p:tgtEl>
                                      </p:cBhvr>
                                    </p:animEffect>
                                    <p:anim calcmode="lin" valueType="num">
                                      <p:cBhvr>
                                        <p:cTn id="34" dur="1822" tmFilter="0,0; 0.14,0.36; 0.43,0.73; 0.71,0.91; 1.0,1.0">
                                          <p:stCondLst>
                                            <p:cond delay="0"/>
                                          </p:stCondLst>
                                        </p:cTn>
                                        <p:tgtEl>
                                          <p:spTgt spid="29"/>
                                        </p:tgtEl>
                                        <p:attrNameLst>
                                          <p:attrName>ppt_x</p:attrName>
                                        </p:attrNameLst>
                                      </p:cBhvr>
                                      <p:tavLst>
                                        <p:tav tm="0">
                                          <p:val>
                                            <p:strVal val="#ppt_x-0.25"/>
                                          </p:val>
                                        </p:tav>
                                        <p:tav tm="100000">
                                          <p:val>
                                            <p:strVal val="#ppt_x"/>
                                          </p:val>
                                        </p:tav>
                                      </p:tavLst>
                                    </p:anim>
                                    <p:anim calcmode="lin" valueType="num">
                                      <p:cBhvr>
                                        <p:cTn id="35" dur="664" tmFilter="0.0,0.0; 0.25,0.07; 0.50,0.2; 0.75,0.467; 1.0,1.0">
                                          <p:stCondLst>
                                            <p:cond delay="0"/>
                                          </p:stCondLst>
                                        </p:cTn>
                                        <p:tgtEl>
                                          <p:spTgt spid="29"/>
                                        </p:tgtEl>
                                        <p:attrNameLst>
                                          <p:attrName>ppt_y</p:attrName>
                                        </p:attrNameLst>
                                      </p:cBhvr>
                                      <p:tavLst>
                                        <p:tav tm="0" fmla="#ppt_y-sin(pi*$)/3">
                                          <p:val>
                                            <p:fltVal val="0.5"/>
                                          </p:val>
                                        </p:tav>
                                        <p:tav tm="100000">
                                          <p:val>
                                            <p:fltVal val="1"/>
                                          </p:val>
                                        </p:tav>
                                      </p:tavLst>
                                    </p:anim>
                                    <p:anim calcmode="lin" valueType="num">
                                      <p:cBhvr>
                                        <p:cTn id="36" dur="664" tmFilter="0, 0; 0.125,0.2665; 0.25,0.4; 0.375,0.465; 0.5,0.5;  0.625,0.535; 0.75,0.6; 0.875,0.7335; 1,1">
                                          <p:stCondLst>
                                            <p:cond delay="664"/>
                                          </p:stCondLst>
                                        </p:cTn>
                                        <p:tgtEl>
                                          <p:spTgt spid="29"/>
                                        </p:tgtEl>
                                        <p:attrNameLst>
                                          <p:attrName>ppt_y</p:attrName>
                                        </p:attrNameLst>
                                      </p:cBhvr>
                                      <p:tavLst>
                                        <p:tav tm="0" fmla="#ppt_y-sin(pi*$)/9">
                                          <p:val>
                                            <p:fltVal val="0"/>
                                          </p:val>
                                        </p:tav>
                                        <p:tav tm="100000">
                                          <p:val>
                                            <p:fltVal val="1"/>
                                          </p:val>
                                        </p:tav>
                                      </p:tavLst>
                                    </p:anim>
                                    <p:anim calcmode="lin" valueType="num">
                                      <p:cBhvr>
                                        <p:cTn id="37" dur="332" tmFilter="0, 0; 0.125,0.2665; 0.25,0.4; 0.375,0.465; 0.5,0.5;  0.625,0.535; 0.75,0.6; 0.875,0.7335; 1,1">
                                          <p:stCondLst>
                                            <p:cond delay="1324"/>
                                          </p:stCondLst>
                                        </p:cTn>
                                        <p:tgtEl>
                                          <p:spTgt spid="29"/>
                                        </p:tgtEl>
                                        <p:attrNameLst>
                                          <p:attrName>ppt_y</p:attrName>
                                        </p:attrNameLst>
                                      </p:cBhvr>
                                      <p:tavLst>
                                        <p:tav tm="0" fmla="#ppt_y-sin(pi*$)/27">
                                          <p:val>
                                            <p:fltVal val="0"/>
                                          </p:val>
                                        </p:tav>
                                        <p:tav tm="100000">
                                          <p:val>
                                            <p:fltVal val="1"/>
                                          </p:val>
                                        </p:tav>
                                      </p:tavLst>
                                    </p:anim>
                                    <p:anim calcmode="lin" valueType="num">
                                      <p:cBhvr>
                                        <p:cTn id="38" dur="164" tmFilter="0, 0; 0.125,0.2665; 0.25,0.4; 0.375,0.465; 0.5,0.5;  0.625,0.535; 0.75,0.6; 0.875,0.7335; 1,1">
                                          <p:stCondLst>
                                            <p:cond delay="1656"/>
                                          </p:stCondLst>
                                        </p:cTn>
                                        <p:tgtEl>
                                          <p:spTgt spid="29"/>
                                        </p:tgtEl>
                                        <p:attrNameLst>
                                          <p:attrName>ppt_y</p:attrName>
                                        </p:attrNameLst>
                                      </p:cBhvr>
                                      <p:tavLst>
                                        <p:tav tm="0" fmla="#ppt_y-sin(pi*$)/81">
                                          <p:val>
                                            <p:fltVal val="0"/>
                                          </p:val>
                                        </p:tav>
                                        <p:tav tm="100000">
                                          <p:val>
                                            <p:fltVal val="1"/>
                                          </p:val>
                                        </p:tav>
                                      </p:tavLst>
                                    </p:anim>
                                    <p:animScale>
                                      <p:cBhvr>
                                        <p:cTn id="39" dur="26">
                                          <p:stCondLst>
                                            <p:cond delay="650"/>
                                          </p:stCondLst>
                                        </p:cTn>
                                        <p:tgtEl>
                                          <p:spTgt spid="29"/>
                                        </p:tgtEl>
                                      </p:cBhvr>
                                      <p:to x="100000" y="60000"/>
                                    </p:animScale>
                                    <p:animScale>
                                      <p:cBhvr>
                                        <p:cTn id="40" dur="166" decel="50000">
                                          <p:stCondLst>
                                            <p:cond delay="676"/>
                                          </p:stCondLst>
                                        </p:cTn>
                                        <p:tgtEl>
                                          <p:spTgt spid="29"/>
                                        </p:tgtEl>
                                      </p:cBhvr>
                                      <p:to x="100000" y="100000"/>
                                    </p:animScale>
                                    <p:animScale>
                                      <p:cBhvr>
                                        <p:cTn id="41" dur="26">
                                          <p:stCondLst>
                                            <p:cond delay="1312"/>
                                          </p:stCondLst>
                                        </p:cTn>
                                        <p:tgtEl>
                                          <p:spTgt spid="29"/>
                                        </p:tgtEl>
                                      </p:cBhvr>
                                      <p:to x="100000" y="80000"/>
                                    </p:animScale>
                                    <p:animScale>
                                      <p:cBhvr>
                                        <p:cTn id="42" dur="166" decel="50000">
                                          <p:stCondLst>
                                            <p:cond delay="1338"/>
                                          </p:stCondLst>
                                        </p:cTn>
                                        <p:tgtEl>
                                          <p:spTgt spid="29"/>
                                        </p:tgtEl>
                                      </p:cBhvr>
                                      <p:to x="100000" y="100000"/>
                                    </p:animScale>
                                    <p:animScale>
                                      <p:cBhvr>
                                        <p:cTn id="43" dur="26">
                                          <p:stCondLst>
                                            <p:cond delay="1642"/>
                                          </p:stCondLst>
                                        </p:cTn>
                                        <p:tgtEl>
                                          <p:spTgt spid="29"/>
                                        </p:tgtEl>
                                      </p:cBhvr>
                                      <p:to x="100000" y="90000"/>
                                    </p:animScale>
                                    <p:animScale>
                                      <p:cBhvr>
                                        <p:cTn id="44" dur="166" decel="50000">
                                          <p:stCondLst>
                                            <p:cond delay="1668"/>
                                          </p:stCondLst>
                                        </p:cTn>
                                        <p:tgtEl>
                                          <p:spTgt spid="29"/>
                                        </p:tgtEl>
                                      </p:cBhvr>
                                      <p:to x="100000" y="100000"/>
                                    </p:animScale>
                                    <p:animScale>
                                      <p:cBhvr>
                                        <p:cTn id="45" dur="26">
                                          <p:stCondLst>
                                            <p:cond delay="1808"/>
                                          </p:stCondLst>
                                        </p:cTn>
                                        <p:tgtEl>
                                          <p:spTgt spid="29"/>
                                        </p:tgtEl>
                                      </p:cBhvr>
                                      <p:to x="100000" y="95000"/>
                                    </p:animScale>
                                    <p:animScale>
                                      <p:cBhvr>
                                        <p:cTn id="46" dur="166" decel="50000">
                                          <p:stCondLst>
                                            <p:cond delay="1834"/>
                                          </p:stCondLst>
                                        </p:cTn>
                                        <p:tgtEl>
                                          <p:spTgt spid="29"/>
                                        </p:tgtEl>
                                      </p:cBhvr>
                                      <p:to x="100000" y="100000"/>
                                    </p:animScale>
                                  </p:childTnLst>
                                </p:cTn>
                              </p:par>
                              <p:par>
                                <p:cTn id="47" presetID="53" presetClass="entr" presetSubtype="16" fill="hold" grpId="0" nodeType="withEffect">
                                  <p:stCondLst>
                                    <p:cond delay="6000"/>
                                  </p:stCondLst>
                                  <p:childTnLst>
                                    <p:set>
                                      <p:cBhvr>
                                        <p:cTn id="48" dur="1" fill="hold">
                                          <p:stCondLst>
                                            <p:cond delay="0"/>
                                          </p:stCondLst>
                                        </p:cTn>
                                        <p:tgtEl>
                                          <p:spTgt spid="21"/>
                                        </p:tgtEl>
                                        <p:attrNameLst>
                                          <p:attrName>style.visibility</p:attrName>
                                        </p:attrNameLst>
                                      </p:cBhvr>
                                      <p:to>
                                        <p:strVal val="visible"/>
                                      </p:to>
                                    </p:set>
                                    <p:anim calcmode="lin" valueType="num">
                                      <p:cBhvr>
                                        <p:cTn id="49" dur="500" fill="hold"/>
                                        <p:tgtEl>
                                          <p:spTgt spid="21"/>
                                        </p:tgtEl>
                                        <p:attrNameLst>
                                          <p:attrName>ppt_w</p:attrName>
                                        </p:attrNameLst>
                                      </p:cBhvr>
                                      <p:tavLst>
                                        <p:tav tm="0">
                                          <p:val>
                                            <p:fltVal val="0"/>
                                          </p:val>
                                        </p:tav>
                                        <p:tav tm="100000">
                                          <p:val>
                                            <p:strVal val="#ppt_w"/>
                                          </p:val>
                                        </p:tav>
                                      </p:tavLst>
                                    </p:anim>
                                    <p:anim calcmode="lin" valueType="num">
                                      <p:cBhvr>
                                        <p:cTn id="50" dur="500" fill="hold"/>
                                        <p:tgtEl>
                                          <p:spTgt spid="21"/>
                                        </p:tgtEl>
                                        <p:attrNameLst>
                                          <p:attrName>ppt_h</p:attrName>
                                        </p:attrNameLst>
                                      </p:cBhvr>
                                      <p:tavLst>
                                        <p:tav tm="0">
                                          <p:val>
                                            <p:fltVal val="0"/>
                                          </p:val>
                                        </p:tav>
                                        <p:tav tm="100000">
                                          <p:val>
                                            <p:strVal val="#ppt_h"/>
                                          </p:val>
                                        </p:tav>
                                      </p:tavLst>
                                    </p:anim>
                                    <p:animEffect transition="in" filter="fade">
                                      <p:cBhvr>
                                        <p:cTn id="51" dur="500"/>
                                        <p:tgtEl>
                                          <p:spTgt spid="21"/>
                                        </p:tgtEl>
                                      </p:cBhvr>
                                    </p:animEffect>
                                  </p:childTnLst>
                                </p:cTn>
                              </p:par>
                              <p:par>
                                <p:cTn id="52" presetID="53" presetClass="entr" presetSubtype="16" fill="hold" grpId="0" nodeType="withEffect">
                                  <p:stCondLst>
                                    <p:cond delay="6500"/>
                                  </p:stCondLst>
                                  <p:childTnLst>
                                    <p:set>
                                      <p:cBhvr>
                                        <p:cTn id="53" dur="1" fill="hold">
                                          <p:stCondLst>
                                            <p:cond delay="0"/>
                                          </p:stCondLst>
                                        </p:cTn>
                                        <p:tgtEl>
                                          <p:spTgt spid="20"/>
                                        </p:tgtEl>
                                        <p:attrNameLst>
                                          <p:attrName>style.visibility</p:attrName>
                                        </p:attrNameLst>
                                      </p:cBhvr>
                                      <p:to>
                                        <p:strVal val="visible"/>
                                      </p:to>
                                    </p:set>
                                    <p:anim calcmode="lin" valueType="num">
                                      <p:cBhvr>
                                        <p:cTn id="54" dur="500" fill="hold"/>
                                        <p:tgtEl>
                                          <p:spTgt spid="20"/>
                                        </p:tgtEl>
                                        <p:attrNameLst>
                                          <p:attrName>ppt_w</p:attrName>
                                        </p:attrNameLst>
                                      </p:cBhvr>
                                      <p:tavLst>
                                        <p:tav tm="0">
                                          <p:val>
                                            <p:fltVal val="0"/>
                                          </p:val>
                                        </p:tav>
                                        <p:tav tm="100000">
                                          <p:val>
                                            <p:strVal val="#ppt_w"/>
                                          </p:val>
                                        </p:tav>
                                      </p:tavLst>
                                    </p:anim>
                                    <p:anim calcmode="lin" valueType="num">
                                      <p:cBhvr>
                                        <p:cTn id="55" dur="500" fill="hold"/>
                                        <p:tgtEl>
                                          <p:spTgt spid="20"/>
                                        </p:tgtEl>
                                        <p:attrNameLst>
                                          <p:attrName>ppt_h</p:attrName>
                                        </p:attrNameLst>
                                      </p:cBhvr>
                                      <p:tavLst>
                                        <p:tav tm="0">
                                          <p:val>
                                            <p:fltVal val="0"/>
                                          </p:val>
                                        </p:tav>
                                        <p:tav tm="100000">
                                          <p:val>
                                            <p:strVal val="#ppt_h"/>
                                          </p:val>
                                        </p:tav>
                                      </p:tavLst>
                                    </p:anim>
                                    <p:animEffect transition="in" filter="fade">
                                      <p:cBhvr>
                                        <p:cTn id="56" dur="500"/>
                                        <p:tgtEl>
                                          <p:spTgt spid="20"/>
                                        </p:tgtEl>
                                      </p:cBhvr>
                                    </p:animEffect>
                                  </p:childTnLst>
                                </p:cTn>
                              </p:par>
                              <p:par>
                                <p:cTn id="57" presetID="53" presetClass="entr" presetSubtype="16" fill="hold" grpId="0" nodeType="withEffect">
                                  <p:stCondLst>
                                    <p:cond delay="7000"/>
                                  </p:stCondLst>
                                  <p:childTnLst>
                                    <p:set>
                                      <p:cBhvr>
                                        <p:cTn id="58" dur="1" fill="hold">
                                          <p:stCondLst>
                                            <p:cond delay="0"/>
                                          </p:stCondLst>
                                        </p:cTn>
                                        <p:tgtEl>
                                          <p:spTgt spid="23"/>
                                        </p:tgtEl>
                                        <p:attrNameLst>
                                          <p:attrName>style.visibility</p:attrName>
                                        </p:attrNameLst>
                                      </p:cBhvr>
                                      <p:to>
                                        <p:strVal val="visible"/>
                                      </p:to>
                                    </p:set>
                                    <p:anim calcmode="lin" valueType="num">
                                      <p:cBhvr>
                                        <p:cTn id="59" dur="500" fill="hold"/>
                                        <p:tgtEl>
                                          <p:spTgt spid="23"/>
                                        </p:tgtEl>
                                        <p:attrNameLst>
                                          <p:attrName>ppt_w</p:attrName>
                                        </p:attrNameLst>
                                      </p:cBhvr>
                                      <p:tavLst>
                                        <p:tav tm="0">
                                          <p:val>
                                            <p:fltVal val="0"/>
                                          </p:val>
                                        </p:tav>
                                        <p:tav tm="100000">
                                          <p:val>
                                            <p:strVal val="#ppt_w"/>
                                          </p:val>
                                        </p:tav>
                                      </p:tavLst>
                                    </p:anim>
                                    <p:anim calcmode="lin" valueType="num">
                                      <p:cBhvr>
                                        <p:cTn id="60" dur="500" fill="hold"/>
                                        <p:tgtEl>
                                          <p:spTgt spid="23"/>
                                        </p:tgtEl>
                                        <p:attrNameLst>
                                          <p:attrName>ppt_h</p:attrName>
                                        </p:attrNameLst>
                                      </p:cBhvr>
                                      <p:tavLst>
                                        <p:tav tm="0">
                                          <p:val>
                                            <p:fltVal val="0"/>
                                          </p:val>
                                        </p:tav>
                                        <p:tav tm="100000">
                                          <p:val>
                                            <p:strVal val="#ppt_h"/>
                                          </p:val>
                                        </p:tav>
                                      </p:tavLst>
                                    </p:anim>
                                    <p:animEffect transition="in" filter="fade">
                                      <p:cBhvr>
                                        <p:cTn id="61" dur="500"/>
                                        <p:tgtEl>
                                          <p:spTgt spid="23"/>
                                        </p:tgtEl>
                                      </p:cBhvr>
                                    </p:animEffect>
                                  </p:childTnLst>
                                </p:cTn>
                              </p:par>
                              <p:par>
                                <p:cTn id="62" presetID="53" presetClass="entr" presetSubtype="16" fill="hold" grpId="0" nodeType="withEffect">
                                  <p:stCondLst>
                                    <p:cond delay="7500"/>
                                  </p:stCondLst>
                                  <p:childTnLst>
                                    <p:set>
                                      <p:cBhvr>
                                        <p:cTn id="63" dur="1" fill="hold">
                                          <p:stCondLst>
                                            <p:cond delay="0"/>
                                          </p:stCondLst>
                                        </p:cTn>
                                        <p:tgtEl>
                                          <p:spTgt spid="19"/>
                                        </p:tgtEl>
                                        <p:attrNameLst>
                                          <p:attrName>style.visibility</p:attrName>
                                        </p:attrNameLst>
                                      </p:cBhvr>
                                      <p:to>
                                        <p:strVal val="visible"/>
                                      </p:to>
                                    </p:set>
                                    <p:anim calcmode="lin" valueType="num">
                                      <p:cBhvr>
                                        <p:cTn id="64" dur="500" fill="hold"/>
                                        <p:tgtEl>
                                          <p:spTgt spid="19"/>
                                        </p:tgtEl>
                                        <p:attrNameLst>
                                          <p:attrName>ppt_w</p:attrName>
                                        </p:attrNameLst>
                                      </p:cBhvr>
                                      <p:tavLst>
                                        <p:tav tm="0">
                                          <p:val>
                                            <p:fltVal val="0"/>
                                          </p:val>
                                        </p:tav>
                                        <p:tav tm="100000">
                                          <p:val>
                                            <p:strVal val="#ppt_w"/>
                                          </p:val>
                                        </p:tav>
                                      </p:tavLst>
                                    </p:anim>
                                    <p:anim calcmode="lin" valueType="num">
                                      <p:cBhvr>
                                        <p:cTn id="65" dur="500" fill="hold"/>
                                        <p:tgtEl>
                                          <p:spTgt spid="19"/>
                                        </p:tgtEl>
                                        <p:attrNameLst>
                                          <p:attrName>ppt_h</p:attrName>
                                        </p:attrNameLst>
                                      </p:cBhvr>
                                      <p:tavLst>
                                        <p:tav tm="0">
                                          <p:val>
                                            <p:fltVal val="0"/>
                                          </p:val>
                                        </p:tav>
                                        <p:tav tm="100000">
                                          <p:val>
                                            <p:strVal val="#ppt_h"/>
                                          </p:val>
                                        </p:tav>
                                      </p:tavLst>
                                    </p:anim>
                                    <p:animEffect transition="in" filter="fade">
                                      <p:cBhvr>
                                        <p:cTn id="66" dur="500"/>
                                        <p:tgtEl>
                                          <p:spTgt spid="19"/>
                                        </p:tgtEl>
                                      </p:cBhvr>
                                    </p:animEffect>
                                  </p:childTnLst>
                                </p:cTn>
                              </p:par>
                              <p:par>
                                <p:cTn id="67" presetID="53" presetClass="entr" presetSubtype="16" fill="hold" grpId="0" nodeType="withEffect">
                                  <p:stCondLst>
                                    <p:cond delay="8000"/>
                                  </p:stCondLst>
                                  <p:childTnLst>
                                    <p:set>
                                      <p:cBhvr>
                                        <p:cTn id="68" dur="1" fill="hold">
                                          <p:stCondLst>
                                            <p:cond delay="0"/>
                                          </p:stCondLst>
                                        </p:cTn>
                                        <p:tgtEl>
                                          <p:spTgt spid="22"/>
                                        </p:tgtEl>
                                        <p:attrNameLst>
                                          <p:attrName>style.visibility</p:attrName>
                                        </p:attrNameLst>
                                      </p:cBhvr>
                                      <p:to>
                                        <p:strVal val="visible"/>
                                      </p:to>
                                    </p:set>
                                    <p:anim calcmode="lin" valueType="num">
                                      <p:cBhvr>
                                        <p:cTn id="69" dur="500" fill="hold"/>
                                        <p:tgtEl>
                                          <p:spTgt spid="22"/>
                                        </p:tgtEl>
                                        <p:attrNameLst>
                                          <p:attrName>ppt_w</p:attrName>
                                        </p:attrNameLst>
                                      </p:cBhvr>
                                      <p:tavLst>
                                        <p:tav tm="0">
                                          <p:val>
                                            <p:fltVal val="0"/>
                                          </p:val>
                                        </p:tav>
                                        <p:tav tm="100000">
                                          <p:val>
                                            <p:strVal val="#ppt_w"/>
                                          </p:val>
                                        </p:tav>
                                      </p:tavLst>
                                    </p:anim>
                                    <p:anim calcmode="lin" valueType="num">
                                      <p:cBhvr>
                                        <p:cTn id="70" dur="500" fill="hold"/>
                                        <p:tgtEl>
                                          <p:spTgt spid="22"/>
                                        </p:tgtEl>
                                        <p:attrNameLst>
                                          <p:attrName>ppt_h</p:attrName>
                                        </p:attrNameLst>
                                      </p:cBhvr>
                                      <p:tavLst>
                                        <p:tav tm="0">
                                          <p:val>
                                            <p:fltVal val="0"/>
                                          </p:val>
                                        </p:tav>
                                        <p:tav tm="100000">
                                          <p:val>
                                            <p:strVal val="#ppt_h"/>
                                          </p:val>
                                        </p:tav>
                                      </p:tavLst>
                                    </p:anim>
                                    <p:animEffect transition="in" filter="fade">
                                      <p:cBhvr>
                                        <p:cTn id="71" dur="500"/>
                                        <p:tgtEl>
                                          <p:spTgt spid="22"/>
                                        </p:tgtEl>
                                      </p:cBhvr>
                                    </p:animEffect>
                                  </p:childTnLst>
                                </p:cTn>
                              </p:par>
                              <p:par>
                                <p:cTn id="72" presetID="2" presetClass="entr" presetSubtype="8" fill="hold" grpId="0" nodeType="withEffect">
                                  <p:stCondLst>
                                    <p:cond delay="8500"/>
                                  </p:stCondLst>
                                  <p:childTnLst>
                                    <p:set>
                                      <p:cBhvr>
                                        <p:cTn id="73" dur="1" fill="hold">
                                          <p:stCondLst>
                                            <p:cond delay="0"/>
                                          </p:stCondLst>
                                        </p:cTn>
                                        <p:tgtEl>
                                          <p:spTgt spid="28"/>
                                        </p:tgtEl>
                                        <p:attrNameLst>
                                          <p:attrName>style.visibility</p:attrName>
                                        </p:attrNameLst>
                                      </p:cBhvr>
                                      <p:to>
                                        <p:strVal val="visible"/>
                                      </p:to>
                                    </p:set>
                                    <p:anim calcmode="lin" valueType="num">
                                      <p:cBhvr additive="base">
                                        <p:cTn id="74" dur="500" fill="hold"/>
                                        <p:tgtEl>
                                          <p:spTgt spid="28"/>
                                        </p:tgtEl>
                                        <p:attrNameLst>
                                          <p:attrName>ppt_x</p:attrName>
                                        </p:attrNameLst>
                                      </p:cBhvr>
                                      <p:tavLst>
                                        <p:tav tm="0">
                                          <p:val>
                                            <p:strVal val="0-#ppt_w/2"/>
                                          </p:val>
                                        </p:tav>
                                        <p:tav tm="100000">
                                          <p:val>
                                            <p:strVal val="#ppt_x"/>
                                          </p:val>
                                        </p:tav>
                                      </p:tavLst>
                                    </p:anim>
                                    <p:anim calcmode="lin" valueType="num">
                                      <p:cBhvr additive="base">
                                        <p:cTn id="75"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animBg="1"/>
      <p:bldP spid="24" grpId="0" animBg="1"/>
      <p:bldP spid="25" grpId="0" animBg="1"/>
      <p:bldP spid="26" grpId="0" animBg="1"/>
      <p:bldP spid="27" grpId="0" animBg="1"/>
      <p:bldP spid="28"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Group 54"/>
          <p:cNvGrpSpPr/>
          <p:nvPr/>
        </p:nvGrpSpPr>
        <p:grpSpPr>
          <a:xfrm>
            <a:off x="2518117" y="2912012"/>
            <a:ext cx="9673883" cy="3953703"/>
            <a:chOff x="2518117" y="2912012"/>
            <a:chExt cx="9673883" cy="3953703"/>
          </a:xfrm>
        </p:grpSpPr>
        <p:sp>
          <p:nvSpPr>
            <p:cNvPr id="51" name="Rectangle 50"/>
            <p:cNvSpPr/>
            <p:nvPr/>
          </p:nvSpPr>
          <p:spPr>
            <a:xfrm>
              <a:off x="9584919" y="2912012"/>
              <a:ext cx="2607081" cy="3953702"/>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Rectangle 51"/>
            <p:cNvSpPr/>
            <p:nvPr/>
          </p:nvSpPr>
          <p:spPr>
            <a:xfrm>
              <a:off x="6970401" y="3953021"/>
              <a:ext cx="2672977" cy="2912693"/>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Rectangle 52"/>
            <p:cNvSpPr/>
            <p:nvPr/>
          </p:nvSpPr>
          <p:spPr>
            <a:xfrm>
              <a:off x="4413688" y="4575344"/>
              <a:ext cx="2672977" cy="2290371"/>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2518117" y="5489055"/>
              <a:ext cx="2349305" cy="1376659"/>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 name="Group 1"/>
          <p:cNvGrpSpPr/>
          <p:nvPr/>
        </p:nvGrpSpPr>
        <p:grpSpPr>
          <a:xfrm>
            <a:off x="1741171" y="5032199"/>
            <a:ext cx="3521682" cy="1833517"/>
            <a:chOff x="1741171" y="5032199"/>
            <a:chExt cx="3521682" cy="1833517"/>
          </a:xfrm>
        </p:grpSpPr>
        <p:sp>
          <p:nvSpPr>
            <p:cNvPr id="16" name="Round Single Corner Rectangle 15"/>
            <p:cNvSpPr/>
            <p:nvPr/>
          </p:nvSpPr>
          <p:spPr>
            <a:xfrm flipV="1">
              <a:off x="4349143" y="5037343"/>
              <a:ext cx="913710" cy="911140"/>
            </a:xfrm>
            <a:prstGeom prst="round1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Round Single Corner Rectangle 39"/>
            <p:cNvSpPr/>
            <p:nvPr/>
          </p:nvSpPr>
          <p:spPr>
            <a:xfrm flipH="1">
              <a:off x="1741172" y="5032199"/>
              <a:ext cx="949686" cy="913713"/>
            </a:xfrm>
            <a:prstGeom prst="round1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Rectangle 46"/>
            <p:cNvSpPr/>
            <p:nvPr/>
          </p:nvSpPr>
          <p:spPr>
            <a:xfrm rot="5400000">
              <a:off x="1751381" y="5934080"/>
              <a:ext cx="921426" cy="94184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Rectangle 55"/>
            <p:cNvSpPr/>
            <p:nvPr/>
          </p:nvSpPr>
          <p:spPr>
            <a:xfrm rot="5400000">
              <a:off x="3070516" y="4657687"/>
              <a:ext cx="913710" cy="1673027"/>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 name="Group 2"/>
          <p:cNvGrpSpPr/>
          <p:nvPr/>
        </p:nvGrpSpPr>
        <p:grpSpPr>
          <a:xfrm>
            <a:off x="4349143" y="4118490"/>
            <a:ext cx="3513851" cy="916281"/>
            <a:chOff x="4349143" y="4118490"/>
            <a:chExt cx="3513851" cy="916281"/>
          </a:xfrm>
        </p:grpSpPr>
        <p:sp>
          <p:nvSpPr>
            <p:cNvPr id="20" name="Round Single Corner Rectangle 19"/>
            <p:cNvSpPr/>
            <p:nvPr/>
          </p:nvSpPr>
          <p:spPr>
            <a:xfrm flipH="1">
              <a:off x="4349143" y="4126204"/>
              <a:ext cx="913710" cy="908567"/>
            </a:xfrm>
            <a:prstGeom prst="round1Rect">
              <a:avLst>
                <a:gd name="adj" fmla="val 50000"/>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Round Single Corner Rectangle 26"/>
            <p:cNvSpPr/>
            <p:nvPr/>
          </p:nvSpPr>
          <p:spPr>
            <a:xfrm flipV="1">
              <a:off x="6949284" y="4121059"/>
              <a:ext cx="913710" cy="911140"/>
            </a:xfrm>
            <a:prstGeom prst="round1Rect">
              <a:avLst>
                <a:gd name="adj" fmla="val 50000"/>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Rectangle 48"/>
            <p:cNvSpPr/>
            <p:nvPr/>
          </p:nvSpPr>
          <p:spPr>
            <a:xfrm rot="5400000">
              <a:off x="5653585" y="3727757"/>
              <a:ext cx="913710" cy="1695175"/>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p:cNvGrpSpPr/>
          <p:nvPr/>
        </p:nvGrpSpPr>
        <p:grpSpPr>
          <a:xfrm>
            <a:off x="6970401" y="3202285"/>
            <a:ext cx="3507111" cy="918773"/>
            <a:chOff x="6970401" y="3202285"/>
            <a:chExt cx="3507111" cy="918773"/>
          </a:xfrm>
        </p:grpSpPr>
        <p:sp>
          <p:nvSpPr>
            <p:cNvPr id="31" name="Round Single Corner Rectangle 30"/>
            <p:cNvSpPr/>
            <p:nvPr/>
          </p:nvSpPr>
          <p:spPr>
            <a:xfrm flipH="1">
              <a:off x="6970401" y="3212491"/>
              <a:ext cx="913710" cy="908567"/>
            </a:xfrm>
            <a:prstGeom prst="round1Rect">
              <a:avLst>
                <a:gd name="adj" fmla="val 50000"/>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Round Single Corner Rectangle 40"/>
            <p:cNvSpPr/>
            <p:nvPr/>
          </p:nvSpPr>
          <p:spPr>
            <a:xfrm flipV="1">
              <a:off x="9563802" y="3209918"/>
              <a:ext cx="913710" cy="911140"/>
            </a:xfrm>
            <a:prstGeom prst="round1Rect">
              <a:avLst>
                <a:gd name="adj" fmla="val 50000"/>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Rectangle 49"/>
            <p:cNvSpPr/>
            <p:nvPr/>
          </p:nvSpPr>
          <p:spPr>
            <a:xfrm rot="5400000">
              <a:off x="8274844" y="2811552"/>
              <a:ext cx="913710" cy="169517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 name="Group 4"/>
          <p:cNvGrpSpPr/>
          <p:nvPr/>
        </p:nvGrpSpPr>
        <p:grpSpPr>
          <a:xfrm>
            <a:off x="9563802" y="2301350"/>
            <a:ext cx="2628198" cy="913711"/>
            <a:chOff x="9563802" y="2301350"/>
            <a:chExt cx="2628198" cy="913711"/>
          </a:xfrm>
        </p:grpSpPr>
        <p:sp>
          <p:nvSpPr>
            <p:cNvPr id="42" name="Round Single Corner Rectangle 41"/>
            <p:cNvSpPr/>
            <p:nvPr/>
          </p:nvSpPr>
          <p:spPr>
            <a:xfrm flipH="1">
              <a:off x="9563802" y="2301350"/>
              <a:ext cx="913710" cy="908567"/>
            </a:xfrm>
            <a:prstGeom prst="round1Rect">
              <a:avLst>
                <a:gd name="adj" fmla="val 50000"/>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Rectangle 45"/>
            <p:cNvSpPr/>
            <p:nvPr/>
          </p:nvSpPr>
          <p:spPr>
            <a:xfrm rot="5400000">
              <a:off x="10877901" y="1900962"/>
              <a:ext cx="913710" cy="1714488"/>
            </a:xfrm>
            <a:prstGeom prst="rect">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8" name="Group 87"/>
          <p:cNvGrpSpPr/>
          <p:nvPr/>
        </p:nvGrpSpPr>
        <p:grpSpPr>
          <a:xfrm>
            <a:off x="1044951" y="3861925"/>
            <a:ext cx="2053642" cy="978009"/>
            <a:chOff x="5209593" y="1671344"/>
            <a:chExt cx="658283" cy="244541"/>
          </a:xfrm>
        </p:grpSpPr>
        <p:cxnSp>
          <p:nvCxnSpPr>
            <p:cNvPr id="89" name="Straight Connector 88"/>
            <p:cNvCxnSpPr/>
            <p:nvPr/>
          </p:nvCxnSpPr>
          <p:spPr>
            <a:xfrm flipH="1">
              <a:off x="5209593" y="1671344"/>
              <a:ext cx="653391" cy="0"/>
            </a:xfrm>
            <a:prstGeom prst="line">
              <a:avLst/>
            </a:prstGeom>
            <a:ln w="19050">
              <a:solidFill>
                <a:schemeClr val="bg2">
                  <a:lumMod val="75000"/>
                </a:schemeClr>
              </a:solidFill>
              <a:prstDash val="sysDot"/>
              <a:headEnd type="none"/>
              <a:tailEnd type="oval" w="med" len="med"/>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5867876" y="1671344"/>
              <a:ext cx="0" cy="244541"/>
            </a:xfrm>
            <a:prstGeom prst="line">
              <a:avLst/>
            </a:prstGeom>
            <a:ln w="19050">
              <a:solidFill>
                <a:schemeClr val="bg2">
                  <a:lumMod val="75000"/>
                </a:schemeClr>
              </a:solidFill>
              <a:prstDash val="sysDot"/>
              <a:tailEnd w="med" len="med"/>
            </a:ln>
          </p:spPr>
          <p:style>
            <a:lnRef idx="1">
              <a:schemeClr val="accent1"/>
            </a:lnRef>
            <a:fillRef idx="0">
              <a:schemeClr val="accent1"/>
            </a:fillRef>
            <a:effectRef idx="0">
              <a:schemeClr val="accent1"/>
            </a:effectRef>
            <a:fontRef idx="minor">
              <a:schemeClr val="tx1"/>
            </a:fontRef>
          </p:style>
        </p:cxnSp>
      </p:grpSp>
      <p:grpSp>
        <p:nvGrpSpPr>
          <p:cNvPr id="94" name="Group 93"/>
          <p:cNvGrpSpPr/>
          <p:nvPr/>
        </p:nvGrpSpPr>
        <p:grpSpPr>
          <a:xfrm>
            <a:off x="3616012" y="2988539"/>
            <a:ext cx="2053642" cy="936759"/>
            <a:chOff x="5209593" y="1548441"/>
            <a:chExt cx="658283" cy="234227"/>
          </a:xfrm>
        </p:grpSpPr>
        <p:cxnSp>
          <p:nvCxnSpPr>
            <p:cNvPr id="95" name="Straight Connector 94"/>
            <p:cNvCxnSpPr/>
            <p:nvPr/>
          </p:nvCxnSpPr>
          <p:spPr>
            <a:xfrm flipH="1">
              <a:off x="5209593" y="1548441"/>
              <a:ext cx="653391" cy="0"/>
            </a:xfrm>
            <a:prstGeom prst="line">
              <a:avLst/>
            </a:prstGeom>
            <a:ln w="19050">
              <a:solidFill>
                <a:schemeClr val="bg2">
                  <a:lumMod val="75000"/>
                </a:schemeClr>
              </a:solidFill>
              <a:prstDash val="sysDot"/>
              <a:headEnd type="none"/>
              <a:tailEnd type="oval" w="med" len="med"/>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5867876" y="1549469"/>
              <a:ext cx="0" cy="233199"/>
            </a:xfrm>
            <a:prstGeom prst="line">
              <a:avLst/>
            </a:prstGeom>
            <a:ln w="19050">
              <a:solidFill>
                <a:schemeClr val="bg2">
                  <a:lumMod val="75000"/>
                </a:schemeClr>
              </a:solidFill>
              <a:prstDash val="sysDot"/>
              <a:tailEnd w="med" len="med"/>
            </a:ln>
          </p:spPr>
          <p:style>
            <a:lnRef idx="1">
              <a:schemeClr val="accent1"/>
            </a:lnRef>
            <a:fillRef idx="0">
              <a:schemeClr val="accent1"/>
            </a:fillRef>
            <a:effectRef idx="0">
              <a:schemeClr val="accent1"/>
            </a:effectRef>
            <a:fontRef idx="minor">
              <a:schemeClr val="tx1"/>
            </a:fontRef>
          </p:style>
        </p:cxnSp>
      </p:grpSp>
      <p:grpSp>
        <p:nvGrpSpPr>
          <p:cNvPr id="104" name="Group 103"/>
          <p:cNvGrpSpPr/>
          <p:nvPr/>
        </p:nvGrpSpPr>
        <p:grpSpPr>
          <a:xfrm>
            <a:off x="6246052" y="2100960"/>
            <a:ext cx="2053642" cy="936759"/>
            <a:chOff x="5209593" y="1548441"/>
            <a:chExt cx="658283" cy="234227"/>
          </a:xfrm>
        </p:grpSpPr>
        <p:cxnSp>
          <p:nvCxnSpPr>
            <p:cNvPr id="105" name="Straight Connector 104"/>
            <p:cNvCxnSpPr/>
            <p:nvPr/>
          </p:nvCxnSpPr>
          <p:spPr>
            <a:xfrm flipH="1">
              <a:off x="5209593" y="1548441"/>
              <a:ext cx="653391" cy="0"/>
            </a:xfrm>
            <a:prstGeom prst="line">
              <a:avLst/>
            </a:prstGeom>
            <a:ln w="19050">
              <a:solidFill>
                <a:schemeClr val="bg2">
                  <a:lumMod val="75000"/>
                </a:schemeClr>
              </a:solidFill>
              <a:prstDash val="sysDot"/>
              <a:headEnd type="none"/>
              <a:tailEnd type="oval" w="med" len="med"/>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a:off x="5867876" y="1549469"/>
              <a:ext cx="0" cy="233199"/>
            </a:xfrm>
            <a:prstGeom prst="line">
              <a:avLst/>
            </a:prstGeom>
            <a:ln w="19050">
              <a:solidFill>
                <a:schemeClr val="bg2">
                  <a:lumMod val="75000"/>
                </a:schemeClr>
              </a:solidFill>
              <a:prstDash val="sysDot"/>
              <a:tailEnd w="med" len="med"/>
            </a:ln>
          </p:spPr>
          <p:style>
            <a:lnRef idx="1">
              <a:schemeClr val="accent1"/>
            </a:lnRef>
            <a:fillRef idx="0">
              <a:schemeClr val="accent1"/>
            </a:fillRef>
            <a:effectRef idx="0">
              <a:schemeClr val="accent1"/>
            </a:effectRef>
            <a:fontRef idx="minor">
              <a:schemeClr val="tx1"/>
            </a:fontRef>
          </p:style>
        </p:cxnSp>
      </p:grpSp>
      <p:grpSp>
        <p:nvGrpSpPr>
          <p:cNvPr id="108" name="Group 107"/>
          <p:cNvGrpSpPr/>
          <p:nvPr/>
        </p:nvGrpSpPr>
        <p:grpSpPr>
          <a:xfrm>
            <a:off x="8850819" y="1220922"/>
            <a:ext cx="2053642" cy="936759"/>
            <a:chOff x="5209593" y="1548441"/>
            <a:chExt cx="658283" cy="234227"/>
          </a:xfrm>
        </p:grpSpPr>
        <p:cxnSp>
          <p:nvCxnSpPr>
            <p:cNvPr id="109" name="Straight Connector 108"/>
            <p:cNvCxnSpPr/>
            <p:nvPr/>
          </p:nvCxnSpPr>
          <p:spPr>
            <a:xfrm flipH="1">
              <a:off x="5209593" y="1548441"/>
              <a:ext cx="653391" cy="0"/>
            </a:xfrm>
            <a:prstGeom prst="line">
              <a:avLst/>
            </a:prstGeom>
            <a:ln w="19050">
              <a:solidFill>
                <a:schemeClr val="bg2">
                  <a:lumMod val="75000"/>
                </a:schemeClr>
              </a:solidFill>
              <a:prstDash val="sysDot"/>
              <a:headEnd type="none"/>
              <a:tailEnd type="oval" w="med" len="med"/>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a:off x="5867876" y="1549469"/>
              <a:ext cx="0" cy="233199"/>
            </a:xfrm>
            <a:prstGeom prst="line">
              <a:avLst/>
            </a:prstGeom>
            <a:ln w="19050">
              <a:solidFill>
                <a:schemeClr val="bg2">
                  <a:lumMod val="75000"/>
                </a:schemeClr>
              </a:solidFill>
              <a:prstDash val="sysDot"/>
              <a:tailEnd w="med" len="med"/>
            </a:ln>
          </p:spPr>
          <p:style>
            <a:lnRef idx="1">
              <a:schemeClr val="accent1"/>
            </a:lnRef>
            <a:fillRef idx="0">
              <a:schemeClr val="accent1"/>
            </a:fillRef>
            <a:effectRef idx="0">
              <a:schemeClr val="accent1"/>
            </a:effectRef>
            <a:fontRef idx="minor">
              <a:schemeClr val="tx1"/>
            </a:fontRef>
          </p:style>
        </p:cxnSp>
      </p:grpSp>
      <p:grpSp>
        <p:nvGrpSpPr>
          <p:cNvPr id="115" name="Group 114"/>
          <p:cNvGrpSpPr>
            <a:grpSpLocks noChangeAspect="1"/>
          </p:cNvGrpSpPr>
          <p:nvPr/>
        </p:nvGrpSpPr>
        <p:grpSpPr>
          <a:xfrm>
            <a:off x="467354" y="5682748"/>
            <a:ext cx="925326" cy="896290"/>
            <a:chOff x="2053710" y="1590342"/>
            <a:chExt cx="345538" cy="334695"/>
          </a:xfrm>
          <a:solidFill>
            <a:schemeClr val="tx2">
              <a:lumMod val="75000"/>
            </a:schemeClr>
          </a:solidFill>
          <a:effectLst>
            <a:outerShdw blurRad="76200" dir="18900000" sy="23000" kx="-1200000" algn="bl" rotWithShape="0">
              <a:prstClr val="black">
                <a:alpha val="20000"/>
              </a:prstClr>
            </a:outerShdw>
          </a:effectLst>
        </p:grpSpPr>
        <p:sp>
          <p:nvSpPr>
            <p:cNvPr id="116" name="Oval 204"/>
            <p:cNvSpPr>
              <a:spLocks noChangeArrowheads="1"/>
            </p:cNvSpPr>
            <p:nvPr/>
          </p:nvSpPr>
          <p:spPr bwMode="auto">
            <a:xfrm>
              <a:off x="2243829" y="1590342"/>
              <a:ext cx="71566" cy="7156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7" name="Freeform 205"/>
            <p:cNvSpPr/>
            <p:nvPr/>
          </p:nvSpPr>
          <p:spPr bwMode="auto">
            <a:xfrm>
              <a:off x="2053710" y="1656847"/>
              <a:ext cx="345538" cy="268190"/>
            </a:xfrm>
            <a:custGeom>
              <a:avLst/>
              <a:gdLst>
                <a:gd name="T0" fmla="*/ 383 w 478"/>
                <a:gd name="T1" fmla="*/ 76 h 371"/>
                <a:gd name="T2" fmla="*/ 331 w 478"/>
                <a:gd name="T3" fmla="*/ 35 h 371"/>
                <a:gd name="T4" fmla="*/ 242 w 478"/>
                <a:gd name="T5" fmla="*/ 0 h 371"/>
                <a:gd name="T6" fmla="*/ 133 w 478"/>
                <a:gd name="T7" fmla="*/ 0 h 371"/>
                <a:gd name="T8" fmla="*/ 78 w 478"/>
                <a:gd name="T9" fmla="*/ 118 h 371"/>
                <a:gd name="T10" fmla="*/ 64 w 478"/>
                <a:gd name="T11" fmla="*/ 114 h 371"/>
                <a:gd name="T12" fmla="*/ 59 w 478"/>
                <a:gd name="T13" fmla="*/ 128 h 371"/>
                <a:gd name="T14" fmla="*/ 57 w 478"/>
                <a:gd name="T15" fmla="*/ 132 h 371"/>
                <a:gd name="T16" fmla="*/ 55 w 478"/>
                <a:gd name="T17" fmla="*/ 137 h 371"/>
                <a:gd name="T18" fmla="*/ 38 w 478"/>
                <a:gd name="T19" fmla="*/ 130 h 371"/>
                <a:gd name="T20" fmla="*/ 0 w 478"/>
                <a:gd name="T21" fmla="*/ 220 h 371"/>
                <a:gd name="T22" fmla="*/ 90 w 478"/>
                <a:gd name="T23" fmla="*/ 258 h 371"/>
                <a:gd name="T24" fmla="*/ 97 w 478"/>
                <a:gd name="T25" fmla="*/ 260 h 371"/>
                <a:gd name="T26" fmla="*/ 97 w 478"/>
                <a:gd name="T27" fmla="*/ 258 h 371"/>
                <a:gd name="T28" fmla="*/ 135 w 478"/>
                <a:gd name="T29" fmla="*/ 170 h 371"/>
                <a:gd name="T30" fmla="*/ 119 w 478"/>
                <a:gd name="T31" fmla="*/ 163 h 371"/>
                <a:gd name="T32" fmla="*/ 121 w 478"/>
                <a:gd name="T33" fmla="*/ 159 h 371"/>
                <a:gd name="T34" fmla="*/ 123 w 478"/>
                <a:gd name="T35" fmla="*/ 154 h 371"/>
                <a:gd name="T36" fmla="*/ 128 w 478"/>
                <a:gd name="T37" fmla="*/ 140 h 371"/>
                <a:gd name="T38" fmla="*/ 114 w 478"/>
                <a:gd name="T39" fmla="*/ 135 h 371"/>
                <a:gd name="T40" fmla="*/ 156 w 478"/>
                <a:gd name="T41" fmla="*/ 38 h 371"/>
                <a:gd name="T42" fmla="*/ 227 w 478"/>
                <a:gd name="T43" fmla="*/ 38 h 371"/>
                <a:gd name="T44" fmla="*/ 178 w 478"/>
                <a:gd name="T45" fmla="*/ 175 h 371"/>
                <a:gd name="T46" fmla="*/ 166 w 478"/>
                <a:gd name="T47" fmla="*/ 251 h 371"/>
                <a:gd name="T48" fmla="*/ 145 w 478"/>
                <a:gd name="T49" fmla="*/ 253 h 371"/>
                <a:gd name="T50" fmla="*/ 135 w 478"/>
                <a:gd name="T51" fmla="*/ 277 h 371"/>
                <a:gd name="T52" fmla="*/ 130 w 478"/>
                <a:gd name="T53" fmla="*/ 286 h 371"/>
                <a:gd name="T54" fmla="*/ 121 w 478"/>
                <a:gd name="T55" fmla="*/ 282 h 371"/>
                <a:gd name="T56" fmla="*/ 64 w 478"/>
                <a:gd name="T57" fmla="*/ 260 h 371"/>
                <a:gd name="T58" fmla="*/ 57 w 478"/>
                <a:gd name="T59" fmla="*/ 260 h 371"/>
                <a:gd name="T60" fmla="*/ 59 w 478"/>
                <a:gd name="T61" fmla="*/ 310 h 371"/>
                <a:gd name="T62" fmla="*/ 208 w 478"/>
                <a:gd name="T63" fmla="*/ 298 h 371"/>
                <a:gd name="T64" fmla="*/ 225 w 478"/>
                <a:gd name="T65" fmla="*/ 208 h 371"/>
                <a:gd name="T66" fmla="*/ 227 w 478"/>
                <a:gd name="T67" fmla="*/ 211 h 371"/>
                <a:gd name="T68" fmla="*/ 286 w 478"/>
                <a:gd name="T69" fmla="*/ 253 h 371"/>
                <a:gd name="T70" fmla="*/ 291 w 478"/>
                <a:gd name="T71" fmla="*/ 371 h 371"/>
                <a:gd name="T72" fmla="*/ 341 w 478"/>
                <a:gd name="T73" fmla="*/ 369 h 371"/>
                <a:gd name="T74" fmla="*/ 334 w 478"/>
                <a:gd name="T75" fmla="*/ 227 h 371"/>
                <a:gd name="T76" fmla="*/ 263 w 478"/>
                <a:gd name="T77" fmla="*/ 175 h 371"/>
                <a:gd name="T78" fmla="*/ 315 w 478"/>
                <a:gd name="T79" fmla="*/ 69 h 371"/>
                <a:gd name="T80" fmla="*/ 383 w 478"/>
                <a:gd name="T81" fmla="*/ 123 h 371"/>
                <a:gd name="T82" fmla="*/ 478 w 478"/>
                <a:gd name="T83" fmla="*/ 43 h 371"/>
                <a:gd name="T84" fmla="*/ 454 w 478"/>
                <a:gd name="T85" fmla="*/ 14 h 371"/>
                <a:gd name="T86" fmla="*/ 383 w 478"/>
                <a:gd name="T87" fmla="*/ 76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8" h="371">
                  <a:moveTo>
                    <a:pt x="383" y="76"/>
                  </a:moveTo>
                  <a:lnTo>
                    <a:pt x="331" y="35"/>
                  </a:lnTo>
                  <a:lnTo>
                    <a:pt x="242" y="0"/>
                  </a:lnTo>
                  <a:lnTo>
                    <a:pt x="133" y="0"/>
                  </a:lnTo>
                  <a:lnTo>
                    <a:pt x="78" y="118"/>
                  </a:lnTo>
                  <a:lnTo>
                    <a:pt x="64" y="114"/>
                  </a:lnTo>
                  <a:lnTo>
                    <a:pt x="59" y="128"/>
                  </a:lnTo>
                  <a:lnTo>
                    <a:pt x="57" y="132"/>
                  </a:lnTo>
                  <a:lnTo>
                    <a:pt x="55" y="137"/>
                  </a:lnTo>
                  <a:lnTo>
                    <a:pt x="38" y="130"/>
                  </a:lnTo>
                  <a:lnTo>
                    <a:pt x="0" y="220"/>
                  </a:lnTo>
                  <a:lnTo>
                    <a:pt x="90" y="258"/>
                  </a:lnTo>
                  <a:lnTo>
                    <a:pt x="97" y="260"/>
                  </a:lnTo>
                  <a:lnTo>
                    <a:pt x="97" y="258"/>
                  </a:lnTo>
                  <a:lnTo>
                    <a:pt x="135" y="170"/>
                  </a:lnTo>
                  <a:lnTo>
                    <a:pt x="119" y="163"/>
                  </a:lnTo>
                  <a:lnTo>
                    <a:pt x="121" y="159"/>
                  </a:lnTo>
                  <a:lnTo>
                    <a:pt x="123" y="154"/>
                  </a:lnTo>
                  <a:lnTo>
                    <a:pt x="128" y="140"/>
                  </a:lnTo>
                  <a:lnTo>
                    <a:pt x="114" y="135"/>
                  </a:lnTo>
                  <a:lnTo>
                    <a:pt x="156" y="38"/>
                  </a:lnTo>
                  <a:lnTo>
                    <a:pt x="227" y="38"/>
                  </a:lnTo>
                  <a:lnTo>
                    <a:pt x="178" y="175"/>
                  </a:lnTo>
                  <a:lnTo>
                    <a:pt x="166" y="251"/>
                  </a:lnTo>
                  <a:lnTo>
                    <a:pt x="145" y="253"/>
                  </a:lnTo>
                  <a:lnTo>
                    <a:pt x="135" y="277"/>
                  </a:lnTo>
                  <a:lnTo>
                    <a:pt x="130" y="286"/>
                  </a:lnTo>
                  <a:lnTo>
                    <a:pt x="121" y="282"/>
                  </a:lnTo>
                  <a:lnTo>
                    <a:pt x="64" y="260"/>
                  </a:lnTo>
                  <a:lnTo>
                    <a:pt x="57" y="260"/>
                  </a:lnTo>
                  <a:lnTo>
                    <a:pt x="59" y="310"/>
                  </a:lnTo>
                  <a:lnTo>
                    <a:pt x="208" y="298"/>
                  </a:lnTo>
                  <a:lnTo>
                    <a:pt x="225" y="208"/>
                  </a:lnTo>
                  <a:lnTo>
                    <a:pt x="227" y="211"/>
                  </a:lnTo>
                  <a:lnTo>
                    <a:pt x="286" y="253"/>
                  </a:lnTo>
                  <a:lnTo>
                    <a:pt x="291" y="371"/>
                  </a:lnTo>
                  <a:lnTo>
                    <a:pt x="341" y="369"/>
                  </a:lnTo>
                  <a:lnTo>
                    <a:pt x="334" y="227"/>
                  </a:lnTo>
                  <a:lnTo>
                    <a:pt x="263" y="175"/>
                  </a:lnTo>
                  <a:lnTo>
                    <a:pt x="315" y="69"/>
                  </a:lnTo>
                  <a:lnTo>
                    <a:pt x="383" y="123"/>
                  </a:lnTo>
                  <a:lnTo>
                    <a:pt x="478" y="43"/>
                  </a:lnTo>
                  <a:lnTo>
                    <a:pt x="454" y="14"/>
                  </a:lnTo>
                  <a:lnTo>
                    <a:pt x="383" y="7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nvGrpSpPr>
          <p:cNvPr id="92" name="Group 91"/>
          <p:cNvGrpSpPr/>
          <p:nvPr/>
        </p:nvGrpSpPr>
        <p:grpSpPr>
          <a:xfrm>
            <a:off x="11438810" y="175818"/>
            <a:ext cx="542322" cy="662567"/>
            <a:chOff x="11438810" y="175818"/>
            <a:chExt cx="542322" cy="662567"/>
          </a:xfrm>
        </p:grpSpPr>
        <p:sp>
          <p:nvSpPr>
            <p:cNvPr id="97" name="Oval 96"/>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Oval 9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Oval 9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0" name="Oval 9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TextBox 100"/>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36</a:t>
              </a:r>
            </a:p>
          </p:txBody>
        </p:sp>
      </p:grpSp>
      <p:sp>
        <p:nvSpPr>
          <p:cNvPr id="91"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Step Up Chart</a:t>
            </a:r>
            <a:endParaRPr lang="en-US" sz="3600" dirty="0">
              <a:solidFill>
                <a:schemeClr val="bg2">
                  <a:lumMod val="50000"/>
                </a:schemeClr>
              </a:solidFill>
            </a:endParaRPr>
          </a:p>
        </p:txBody>
      </p:sp>
      <p:sp>
        <p:nvSpPr>
          <p:cNvPr id="119"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120" name="Group 119"/>
          <p:cNvGrpSpPr/>
          <p:nvPr/>
        </p:nvGrpSpPr>
        <p:grpSpPr>
          <a:xfrm>
            <a:off x="5556768" y="844754"/>
            <a:ext cx="1440000" cy="58058"/>
            <a:chOff x="4616262" y="2307771"/>
            <a:chExt cx="2349876" cy="58058"/>
          </a:xfrm>
        </p:grpSpPr>
        <p:sp>
          <p:nvSpPr>
            <p:cNvPr id="121" name="Rectangle 120"/>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2" name="Rectangle 121"/>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23" name="Title 13"/>
          <p:cNvSpPr txBox="1"/>
          <p:nvPr/>
        </p:nvSpPr>
        <p:spPr>
          <a:xfrm>
            <a:off x="1265803" y="3883351"/>
            <a:ext cx="1802657" cy="76889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124" name="Title 13"/>
          <p:cNvSpPr txBox="1"/>
          <p:nvPr/>
        </p:nvSpPr>
        <p:spPr>
          <a:xfrm>
            <a:off x="3833979" y="3040496"/>
            <a:ext cx="1802657" cy="76889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125" name="Title 13"/>
          <p:cNvSpPr txBox="1"/>
          <p:nvPr/>
        </p:nvSpPr>
        <p:spPr>
          <a:xfrm>
            <a:off x="6448795" y="2141871"/>
            <a:ext cx="1802657" cy="76889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126" name="Title 13"/>
          <p:cNvSpPr txBox="1"/>
          <p:nvPr/>
        </p:nvSpPr>
        <p:spPr>
          <a:xfrm>
            <a:off x="9060151" y="1254354"/>
            <a:ext cx="1802657" cy="76889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127" name="Content Placeholder 2"/>
          <p:cNvSpPr txBox="1"/>
          <p:nvPr/>
        </p:nvSpPr>
        <p:spPr>
          <a:xfrm>
            <a:off x="7066702" y="4605197"/>
            <a:ext cx="4537551" cy="1502744"/>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r>
              <a:rPr lang="id-ID" sz="3200" dirty="0">
                <a:solidFill>
                  <a:schemeClr val="bg1">
                    <a:lumMod val="95000"/>
                  </a:schemeClr>
                </a:solidFill>
                <a:ea typeface="Roboto" panose="02000000000000000000" pitchFamily="2" charset="0"/>
              </a:rPr>
              <a:t>Succes creative</a:t>
            </a:r>
          </a:p>
          <a:p>
            <a:r>
              <a:rPr lang="id-ID" sz="1400" dirty="0">
                <a:solidFill>
                  <a:schemeClr val="bg2">
                    <a:lumMod val="75000"/>
                  </a:schemeClr>
                </a:solidFill>
                <a:ea typeface="Roboto" panose="02000000000000000000" pitchFamily="2" charset="0"/>
              </a:rPr>
              <a:t>Du</a:t>
            </a:r>
            <a:r>
              <a:rPr lang="en-US" sz="1400" dirty="0" err="1">
                <a:solidFill>
                  <a:schemeClr val="bg2">
                    <a:lumMod val="75000"/>
                  </a:schemeClr>
                </a:solidFill>
                <a:ea typeface="Roboto" panose="02000000000000000000" pitchFamily="2" charset="0"/>
              </a:rPr>
              <a:t>mmy</a:t>
            </a:r>
            <a:r>
              <a:rPr lang="en-US" sz="14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grpSp>
        <p:nvGrpSpPr>
          <p:cNvPr id="128" name="Group 127"/>
          <p:cNvGrpSpPr/>
          <p:nvPr/>
        </p:nvGrpSpPr>
        <p:grpSpPr>
          <a:xfrm>
            <a:off x="10041479" y="6275433"/>
            <a:ext cx="1440000" cy="58058"/>
            <a:chOff x="4616262" y="2307771"/>
            <a:chExt cx="2349876" cy="58058"/>
          </a:xfrm>
        </p:grpSpPr>
        <p:sp>
          <p:nvSpPr>
            <p:cNvPr id="129" name="Rectangle 12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0" name="Rectangle 12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31" name="Group 130"/>
          <p:cNvGrpSpPr/>
          <p:nvPr/>
        </p:nvGrpSpPr>
        <p:grpSpPr>
          <a:xfrm>
            <a:off x="2683010" y="4910733"/>
            <a:ext cx="850209" cy="1033862"/>
            <a:chOff x="2683009" y="4910733"/>
            <a:chExt cx="850209" cy="1033862"/>
          </a:xfrm>
        </p:grpSpPr>
        <p:grpSp>
          <p:nvGrpSpPr>
            <p:cNvPr id="132" name="Group 131"/>
            <p:cNvGrpSpPr/>
            <p:nvPr/>
          </p:nvGrpSpPr>
          <p:grpSpPr>
            <a:xfrm rot="16200000">
              <a:off x="2591183" y="5002559"/>
              <a:ext cx="1033862" cy="850209"/>
              <a:chOff x="917661" y="2671968"/>
              <a:chExt cx="1033862" cy="850209"/>
            </a:xfrm>
            <a:solidFill>
              <a:schemeClr val="accent1">
                <a:lumMod val="50000"/>
              </a:schemeClr>
            </a:solidFill>
          </p:grpSpPr>
          <p:sp>
            <p:nvSpPr>
              <p:cNvPr id="136" name="Rectangle 135"/>
              <p:cNvSpPr/>
              <p:nvPr/>
            </p:nvSpPr>
            <p:spPr>
              <a:xfrm>
                <a:off x="917661" y="2671968"/>
                <a:ext cx="913710" cy="85020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Isosceles Triangle 136"/>
              <p:cNvSpPr/>
              <p:nvPr/>
            </p:nvSpPr>
            <p:spPr>
              <a:xfrm rot="5400000">
                <a:off x="1785948" y="3035711"/>
                <a:ext cx="208428" cy="122723"/>
              </a:xfrm>
              <a:prstGeom prs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33" name="Group 132"/>
            <p:cNvGrpSpPr/>
            <p:nvPr/>
          </p:nvGrpSpPr>
          <p:grpSpPr>
            <a:xfrm>
              <a:off x="2788318" y="5246138"/>
              <a:ext cx="634789" cy="495752"/>
              <a:chOff x="1057120" y="2850672"/>
              <a:chExt cx="634789" cy="495752"/>
            </a:xfrm>
          </p:grpSpPr>
          <p:sp>
            <p:nvSpPr>
              <p:cNvPr id="134" name="Freeform 16"/>
              <p:cNvSpPr>
                <a:spLocks noEditPoints="1"/>
              </p:cNvSpPr>
              <p:nvPr/>
            </p:nvSpPr>
            <p:spPr bwMode="auto">
              <a:xfrm>
                <a:off x="1211661" y="2850672"/>
                <a:ext cx="325709" cy="326475"/>
              </a:xfrm>
              <a:custGeom>
                <a:avLst/>
                <a:gdLst>
                  <a:gd name="T0" fmla="*/ 136 w 360"/>
                  <a:gd name="T1" fmla="*/ 226 h 361"/>
                  <a:gd name="T2" fmla="*/ 56 w 360"/>
                  <a:gd name="T3" fmla="*/ 194 h 361"/>
                  <a:gd name="T4" fmla="*/ 56 w 360"/>
                  <a:gd name="T5" fmla="*/ 221 h 361"/>
                  <a:gd name="T6" fmla="*/ 136 w 360"/>
                  <a:gd name="T7" fmla="*/ 253 h 361"/>
                  <a:gd name="T8" fmla="*/ 136 w 360"/>
                  <a:gd name="T9" fmla="*/ 226 h 361"/>
                  <a:gd name="T10" fmla="*/ 136 w 360"/>
                  <a:gd name="T11" fmla="*/ 143 h 361"/>
                  <a:gd name="T12" fmla="*/ 56 w 360"/>
                  <a:gd name="T13" fmla="*/ 111 h 361"/>
                  <a:gd name="T14" fmla="*/ 56 w 360"/>
                  <a:gd name="T15" fmla="*/ 138 h 361"/>
                  <a:gd name="T16" fmla="*/ 136 w 360"/>
                  <a:gd name="T17" fmla="*/ 170 h 361"/>
                  <a:gd name="T18" fmla="*/ 136 w 360"/>
                  <a:gd name="T19" fmla="*/ 143 h 361"/>
                  <a:gd name="T20" fmla="*/ 351 w 360"/>
                  <a:gd name="T21" fmla="*/ 4 h 361"/>
                  <a:gd name="T22" fmla="*/ 332 w 360"/>
                  <a:gd name="T23" fmla="*/ 2 h 361"/>
                  <a:gd name="T24" fmla="*/ 180 w 360"/>
                  <a:gd name="T25" fmla="*/ 63 h 361"/>
                  <a:gd name="T26" fmla="*/ 27 w 360"/>
                  <a:gd name="T27" fmla="*/ 2 h 361"/>
                  <a:gd name="T28" fmla="*/ 8 w 360"/>
                  <a:gd name="T29" fmla="*/ 4 h 361"/>
                  <a:gd name="T30" fmla="*/ 0 w 360"/>
                  <a:gd name="T31" fmla="*/ 21 h 361"/>
                  <a:gd name="T32" fmla="*/ 0 w 360"/>
                  <a:gd name="T33" fmla="*/ 277 h 361"/>
                  <a:gd name="T34" fmla="*/ 12 w 360"/>
                  <a:gd name="T35" fmla="*/ 295 h 361"/>
                  <a:gd name="T36" fmla="*/ 172 w 360"/>
                  <a:gd name="T37" fmla="*/ 359 h 361"/>
                  <a:gd name="T38" fmla="*/ 176 w 360"/>
                  <a:gd name="T39" fmla="*/ 361 h 361"/>
                  <a:gd name="T40" fmla="*/ 180 w 360"/>
                  <a:gd name="T41" fmla="*/ 361 h 361"/>
                  <a:gd name="T42" fmla="*/ 184 w 360"/>
                  <a:gd name="T43" fmla="*/ 361 h 361"/>
                  <a:gd name="T44" fmla="*/ 187 w 360"/>
                  <a:gd name="T45" fmla="*/ 359 h 361"/>
                  <a:gd name="T46" fmla="*/ 347 w 360"/>
                  <a:gd name="T47" fmla="*/ 295 h 361"/>
                  <a:gd name="T48" fmla="*/ 360 w 360"/>
                  <a:gd name="T49" fmla="*/ 277 h 361"/>
                  <a:gd name="T50" fmla="*/ 360 w 360"/>
                  <a:gd name="T51" fmla="*/ 21 h 361"/>
                  <a:gd name="T52" fmla="*/ 351 w 360"/>
                  <a:gd name="T53" fmla="*/ 4 h 361"/>
                  <a:gd name="T54" fmla="*/ 160 w 360"/>
                  <a:gd name="T55" fmla="*/ 320 h 361"/>
                  <a:gd name="T56" fmla="*/ 32 w 360"/>
                  <a:gd name="T57" fmla="*/ 269 h 361"/>
                  <a:gd name="T58" fmla="*/ 32 w 360"/>
                  <a:gd name="T59" fmla="*/ 45 h 361"/>
                  <a:gd name="T60" fmla="*/ 160 w 360"/>
                  <a:gd name="T61" fmla="*/ 96 h 361"/>
                  <a:gd name="T62" fmla="*/ 160 w 360"/>
                  <a:gd name="T63" fmla="*/ 320 h 361"/>
                  <a:gd name="T64" fmla="*/ 328 w 360"/>
                  <a:gd name="T65" fmla="*/ 269 h 361"/>
                  <a:gd name="T66" fmla="*/ 200 w 360"/>
                  <a:gd name="T67" fmla="*/ 320 h 361"/>
                  <a:gd name="T68" fmla="*/ 200 w 360"/>
                  <a:gd name="T69" fmla="*/ 96 h 361"/>
                  <a:gd name="T70" fmla="*/ 328 w 360"/>
                  <a:gd name="T71" fmla="*/ 45 h 361"/>
                  <a:gd name="T72" fmla="*/ 328 w 360"/>
                  <a:gd name="T73" fmla="*/ 269 h 361"/>
                  <a:gd name="T74" fmla="*/ 304 w 360"/>
                  <a:gd name="T75" fmla="*/ 194 h 361"/>
                  <a:gd name="T76" fmla="*/ 224 w 360"/>
                  <a:gd name="T77" fmla="*/ 226 h 361"/>
                  <a:gd name="T78" fmla="*/ 224 w 360"/>
                  <a:gd name="T79" fmla="*/ 253 h 361"/>
                  <a:gd name="T80" fmla="*/ 304 w 360"/>
                  <a:gd name="T81" fmla="*/ 221 h 361"/>
                  <a:gd name="T82" fmla="*/ 304 w 360"/>
                  <a:gd name="T83" fmla="*/ 194 h 361"/>
                  <a:gd name="T84" fmla="*/ 304 w 360"/>
                  <a:gd name="T85" fmla="*/ 111 h 361"/>
                  <a:gd name="T86" fmla="*/ 224 w 360"/>
                  <a:gd name="T87" fmla="*/ 143 h 361"/>
                  <a:gd name="T88" fmla="*/ 224 w 360"/>
                  <a:gd name="T89" fmla="*/ 170 h 361"/>
                  <a:gd name="T90" fmla="*/ 304 w 360"/>
                  <a:gd name="T91" fmla="*/ 138 h 361"/>
                  <a:gd name="T92" fmla="*/ 304 w 360"/>
                  <a:gd name="T93" fmla="*/ 111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0" h="361">
                    <a:moveTo>
                      <a:pt x="136" y="226"/>
                    </a:moveTo>
                    <a:cubicBezTo>
                      <a:pt x="56" y="194"/>
                      <a:pt x="56" y="194"/>
                      <a:pt x="56" y="194"/>
                    </a:cubicBezTo>
                    <a:cubicBezTo>
                      <a:pt x="56" y="221"/>
                      <a:pt x="56" y="221"/>
                      <a:pt x="56" y="221"/>
                    </a:cubicBezTo>
                    <a:cubicBezTo>
                      <a:pt x="136" y="253"/>
                      <a:pt x="136" y="253"/>
                      <a:pt x="136" y="253"/>
                    </a:cubicBezTo>
                    <a:lnTo>
                      <a:pt x="136" y="226"/>
                    </a:lnTo>
                    <a:close/>
                    <a:moveTo>
                      <a:pt x="136" y="143"/>
                    </a:moveTo>
                    <a:cubicBezTo>
                      <a:pt x="56" y="111"/>
                      <a:pt x="56" y="111"/>
                      <a:pt x="56" y="111"/>
                    </a:cubicBezTo>
                    <a:cubicBezTo>
                      <a:pt x="56" y="138"/>
                      <a:pt x="56" y="138"/>
                      <a:pt x="56" y="138"/>
                    </a:cubicBezTo>
                    <a:cubicBezTo>
                      <a:pt x="136" y="170"/>
                      <a:pt x="136" y="170"/>
                      <a:pt x="136" y="170"/>
                    </a:cubicBezTo>
                    <a:lnTo>
                      <a:pt x="136" y="143"/>
                    </a:lnTo>
                    <a:close/>
                    <a:moveTo>
                      <a:pt x="351" y="4"/>
                    </a:moveTo>
                    <a:cubicBezTo>
                      <a:pt x="345" y="1"/>
                      <a:pt x="338" y="0"/>
                      <a:pt x="332" y="2"/>
                    </a:cubicBezTo>
                    <a:cubicBezTo>
                      <a:pt x="180" y="63"/>
                      <a:pt x="180" y="63"/>
                      <a:pt x="180" y="63"/>
                    </a:cubicBezTo>
                    <a:cubicBezTo>
                      <a:pt x="27" y="2"/>
                      <a:pt x="27" y="2"/>
                      <a:pt x="27" y="2"/>
                    </a:cubicBezTo>
                    <a:cubicBezTo>
                      <a:pt x="21" y="0"/>
                      <a:pt x="14" y="1"/>
                      <a:pt x="8" y="4"/>
                    </a:cubicBezTo>
                    <a:cubicBezTo>
                      <a:pt x="3" y="8"/>
                      <a:pt x="0" y="14"/>
                      <a:pt x="0" y="21"/>
                    </a:cubicBezTo>
                    <a:cubicBezTo>
                      <a:pt x="0" y="277"/>
                      <a:pt x="0" y="277"/>
                      <a:pt x="0" y="277"/>
                    </a:cubicBezTo>
                    <a:cubicBezTo>
                      <a:pt x="0" y="285"/>
                      <a:pt x="5" y="292"/>
                      <a:pt x="12" y="295"/>
                    </a:cubicBezTo>
                    <a:cubicBezTo>
                      <a:pt x="172" y="359"/>
                      <a:pt x="172" y="359"/>
                      <a:pt x="172" y="359"/>
                    </a:cubicBezTo>
                    <a:cubicBezTo>
                      <a:pt x="172" y="359"/>
                      <a:pt x="175" y="360"/>
                      <a:pt x="176" y="361"/>
                    </a:cubicBezTo>
                    <a:cubicBezTo>
                      <a:pt x="177" y="361"/>
                      <a:pt x="178" y="361"/>
                      <a:pt x="180" y="361"/>
                    </a:cubicBezTo>
                    <a:cubicBezTo>
                      <a:pt x="181" y="361"/>
                      <a:pt x="182" y="361"/>
                      <a:pt x="184" y="361"/>
                    </a:cubicBezTo>
                    <a:cubicBezTo>
                      <a:pt x="184" y="360"/>
                      <a:pt x="187" y="359"/>
                      <a:pt x="187" y="359"/>
                    </a:cubicBezTo>
                    <a:cubicBezTo>
                      <a:pt x="347" y="295"/>
                      <a:pt x="347" y="295"/>
                      <a:pt x="347" y="295"/>
                    </a:cubicBezTo>
                    <a:cubicBezTo>
                      <a:pt x="355" y="292"/>
                      <a:pt x="360" y="285"/>
                      <a:pt x="360" y="277"/>
                    </a:cubicBezTo>
                    <a:cubicBezTo>
                      <a:pt x="360" y="21"/>
                      <a:pt x="360" y="21"/>
                      <a:pt x="360" y="21"/>
                    </a:cubicBezTo>
                    <a:cubicBezTo>
                      <a:pt x="360" y="14"/>
                      <a:pt x="356" y="8"/>
                      <a:pt x="351" y="4"/>
                    </a:cubicBezTo>
                    <a:close/>
                    <a:moveTo>
                      <a:pt x="160" y="320"/>
                    </a:moveTo>
                    <a:cubicBezTo>
                      <a:pt x="32" y="269"/>
                      <a:pt x="32" y="269"/>
                      <a:pt x="32" y="269"/>
                    </a:cubicBezTo>
                    <a:cubicBezTo>
                      <a:pt x="32" y="45"/>
                      <a:pt x="32" y="45"/>
                      <a:pt x="32" y="45"/>
                    </a:cubicBezTo>
                    <a:cubicBezTo>
                      <a:pt x="160" y="96"/>
                      <a:pt x="160" y="96"/>
                      <a:pt x="160" y="96"/>
                    </a:cubicBezTo>
                    <a:lnTo>
                      <a:pt x="160" y="320"/>
                    </a:lnTo>
                    <a:close/>
                    <a:moveTo>
                      <a:pt x="328" y="269"/>
                    </a:moveTo>
                    <a:cubicBezTo>
                      <a:pt x="200" y="320"/>
                      <a:pt x="200" y="320"/>
                      <a:pt x="200" y="320"/>
                    </a:cubicBezTo>
                    <a:cubicBezTo>
                      <a:pt x="200" y="96"/>
                      <a:pt x="200" y="96"/>
                      <a:pt x="200" y="96"/>
                    </a:cubicBezTo>
                    <a:cubicBezTo>
                      <a:pt x="328" y="45"/>
                      <a:pt x="328" y="45"/>
                      <a:pt x="328" y="45"/>
                    </a:cubicBezTo>
                    <a:lnTo>
                      <a:pt x="328" y="269"/>
                    </a:lnTo>
                    <a:close/>
                    <a:moveTo>
                      <a:pt x="304" y="194"/>
                    </a:moveTo>
                    <a:cubicBezTo>
                      <a:pt x="224" y="226"/>
                      <a:pt x="224" y="226"/>
                      <a:pt x="224" y="226"/>
                    </a:cubicBezTo>
                    <a:cubicBezTo>
                      <a:pt x="224" y="253"/>
                      <a:pt x="224" y="253"/>
                      <a:pt x="224" y="253"/>
                    </a:cubicBezTo>
                    <a:cubicBezTo>
                      <a:pt x="304" y="221"/>
                      <a:pt x="304" y="221"/>
                      <a:pt x="304" y="221"/>
                    </a:cubicBezTo>
                    <a:lnTo>
                      <a:pt x="304" y="194"/>
                    </a:lnTo>
                    <a:close/>
                    <a:moveTo>
                      <a:pt x="304" y="111"/>
                    </a:moveTo>
                    <a:cubicBezTo>
                      <a:pt x="224" y="143"/>
                      <a:pt x="224" y="143"/>
                      <a:pt x="224" y="143"/>
                    </a:cubicBezTo>
                    <a:cubicBezTo>
                      <a:pt x="224" y="170"/>
                      <a:pt x="224" y="170"/>
                      <a:pt x="224" y="170"/>
                    </a:cubicBezTo>
                    <a:cubicBezTo>
                      <a:pt x="304" y="138"/>
                      <a:pt x="304" y="138"/>
                      <a:pt x="304" y="138"/>
                    </a:cubicBezTo>
                    <a:lnTo>
                      <a:pt x="304" y="111"/>
                    </a:lnTo>
                    <a:close/>
                  </a:path>
                </a:pathLst>
              </a:custGeom>
              <a:solidFill>
                <a:schemeClr val="bg1"/>
              </a:solidFill>
              <a:ln>
                <a:noFill/>
              </a:ln>
            </p:spPr>
            <p:txBody>
              <a:bodyPr vert="horz" wrap="square" lIns="91440" tIns="45720" rIns="91440" bIns="45720" numCol="1" anchor="t" anchorCtr="0" compatLnSpc="1"/>
              <a:lstStyle/>
              <a:p>
                <a:endParaRPr lang="en-US" dirty="0"/>
              </a:p>
            </p:txBody>
          </p:sp>
          <p:sp>
            <p:nvSpPr>
              <p:cNvPr id="135" name="Rectangle 1436"/>
              <p:cNvSpPr>
                <a:spLocks noChangeArrowheads="1"/>
              </p:cNvSpPr>
              <p:nvPr/>
            </p:nvSpPr>
            <p:spPr bwMode="auto">
              <a:xfrm>
                <a:off x="1057120" y="3177147"/>
                <a:ext cx="634789"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marL="0" marR="0" lvl="0" indent="0" algn="ctr" defTabSz="914400" rtl="0" eaLnBrk="1" fontAlgn="base" latinLnBrk="0" hangingPunct="1">
                  <a:lnSpc>
                    <a:spcPct val="100000"/>
                  </a:lnSpc>
                  <a:spcBef>
                    <a:spcPct val="0"/>
                  </a:spcBef>
                  <a:spcAft>
                    <a:spcPct val="0"/>
                  </a:spcAft>
                  <a:buClrTx/>
                  <a:buSzTx/>
                  <a:buFontTx/>
                  <a:buNone/>
                </a:pPr>
                <a:r>
                  <a:rPr lang="en-US" sz="1100" dirty="0">
                    <a:solidFill>
                      <a:schemeClr val="bg1"/>
                    </a:solidFill>
                    <a:cs typeface="Arial" panose="020B0604020202020204" pitchFamily="34" charset="0"/>
                  </a:rPr>
                  <a:t>Client Brief</a:t>
                </a:r>
                <a:endParaRPr kumimoji="0" lang="en-US" sz="2800" i="0" u="none" strike="noStrike" cap="none" normalizeH="0" baseline="0" dirty="0">
                  <a:ln>
                    <a:noFill/>
                  </a:ln>
                  <a:solidFill>
                    <a:schemeClr val="bg1"/>
                  </a:solidFill>
                  <a:effectLst/>
                  <a:cs typeface="Arial" panose="020B0604020202020204" pitchFamily="34" charset="0"/>
                </a:endParaRPr>
              </a:p>
            </p:txBody>
          </p:sp>
        </p:grpSp>
      </p:grpSp>
      <p:grpSp>
        <p:nvGrpSpPr>
          <p:cNvPr id="138" name="Group 137"/>
          <p:cNvGrpSpPr/>
          <p:nvPr/>
        </p:nvGrpSpPr>
        <p:grpSpPr>
          <a:xfrm>
            <a:off x="5255318" y="3999594"/>
            <a:ext cx="850209" cy="1033862"/>
            <a:chOff x="6113449" y="3999594"/>
            <a:chExt cx="850209" cy="1033862"/>
          </a:xfrm>
        </p:grpSpPr>
        <p:grpSp>
          <p:nvGrpSpPr>
            <p:cNvPr id="139" name="Group 138"/>
            <p:cNvGrpSpPr/>
            <p:nvPr/>
          </p:nvGrpSpPr>
          <p:grpSpPr>
            <a:xfrm rot="16200000">
              <a:off x="6021623" y="4091420"/>
              <a:ext cx="1033862" cy="850209"/>
              <a:chOff x="917661" y="2671968"/>
              <a:chExt cx="1033862" cy="850209"/>
            </a:xfrm>
            <a:solidFill>
              <a:schemeClr val="accent6">
                <a:lumMod val="50000"/>
              </a:schemeClr>
            </a:solidFill>
          </p:grpSpPr>
          <p:sp>
            <p:nvSpPr>
              <p:cNvPr id="143" name="Rectangle 142"/>
              <p:cNvSpPr/>
              <p:nvPr/>
            </p:nvSpPr>
            <p:spPr>
              <a:xfrm>
                <a:off x="917661" y="2671968"/>
                <a:ext cx="913710" cy="85020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4" name="Isosceles Triangle 143"/>
              <p:cNvSpPr/>
              <p:nvPr/>
            </p:nvSpPr>
            <p:spPr>
              <a:xfrm rot="5400000">
                <a:off x="1785948" y="3035711"/>
                <a:ext cx="208428" cy="122723"/>
              </a:xfrm>
              <a:prstGeom prst="triangl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0" name="Group 139"/>
            <p:cNvGrpSpPr/>
            <p:nvPr/>
          </p:nvGrpSpPr>
          <p:grpSpPr>
            <a:xfrm>
              <a:off x="6275874" y="4352378"/>
              <a:ext cx="522579" cy="451074"/>
              <a:chOff x="2940645" y="3734492"/>
              <a:chExt cx="522579" cy="451074"/>
            </a:xfrm>
          </p:grpSpPr>
          <p:sp>
            <p:nvSpPr>
              <p:cNvPr id="141" name="Rectangle 1436"/>
              <p:cNvSpPr>
                <a:spLocks noChangeArrowheads="1"/>
              </p:cNvSpPr>
              <p:nvPr/>
            </p:nvSpPr>
            <p:spPr bwMode="auto">
              <a:xfrm>
                <a:off x="2940645" y="4016289"/>
                <a:ext cx="522579"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marL="0" marR="0" lvl="0" indent="0" algn="ctr" defTabSz="914400" rtl="0" eaLnBrk="1" fontAlgn="base" latinLnBrk="0" hangingPunct="1">
                  <a:lnSpc>
                    <a:spcPct val="100000"/>
                  </a:lnSpc>
                  <a:spcBef>
                    <a:spcPct val="0"/>
                  </a:spcBef>
                  <a:spcAft>
                    <a:spcPct val="0"/>
                  </a:spcAft>
                  <a:buClrTx/>
                  <a:buSzTx/>
                  <a:buFontTx/>
                  <a:buNone/>
                </a:pPr>
                <a:r>
                  <a:rPr lang="en-US" sz="1100" dirty="0">
                    <a:solidFill>
                      <a:schemeClr val="bg1"/>
                    </a:solidFill>
                    <a:cs typeface="Arial" panose="020B0604020202020204" pitchFamily="34" charset="0"/>
                  </a:rPr>
                  <a:t>Research</a:t>
                </a:r>
                <a:endParaRPr kumimoji="0" lang="en-US" sz="2800" i="0" u="none" strike="noStrike" cap="none" normalizeH="0" baseline="0" dirty="0">
                  <a:ln>
                    <a:noFill/>
                  </a:ln>
                  <a:solidFill>
                    <a:schemeClr val="bg1"/>
                  </a:solidFill>
                  <a:effectLst/>
                  <a:cs typeface="Arial" panose="020B0604020202020204" pitchFamily="34" charset="0"/>
                </a:endParaRPr>
              </a:p>
            </p:txBody>
          </p:sp>
          <p:sp>
            <p:nvSpPr>
              <p:cNvPr id="142" name="Freeform 36"/>
              <p:cNvSpPr>
                <a:spLocks noEditPoints="1"/>
              </p:cNvSpPr>
              <p:nvPr/>
            </p:nvSpPr>
            <p:spPr bwMode="auto">
              <a:xfrm>
                <a:off x="2949271" y="3734492"/>
                <a:ext cx="475926" cy="266700"/>
              </a:xfrm>
              <a:custGeom>
                <a:avLst/>
                <a:gdLst>
                  <a:gd name="T0" fmla="*/ 200 w 400"/>
                  <a:gd name="T1" fmla="*/ 0 h 224"/>
                  <a:gd name="T2" fmla="*/ 0 w 400"/>
                  <a:gd name="T3" fmla="*/ 112 h 224"/>
                  <a:gd name="T4" fmla="*/ 200 w 400"/>
                  <a:gd name="T5" fmla="*/ 224 h 224"/>
                  <a:gd name="T6" fmla="*/ 400 w 400"/>
                  <a:gd name="T7" fmla="*/ 112 h 224"/>
                  <a:gd name="T8" fmla="*/ 200 w 400"/>
                  <a:gd name="T9" fmla="*/ 0 h 224"/>
                  <a:gd name="T10" fmla="*/ 200 w 400"/>
                  <a:gd name="T11" fmla="*/ 198 h 224"/>
                  <a:gd name="T12" fmla="*/ 111 w 400"/>
                  <a:gd name="T13" fmla="*/ 112 h 224"/>
                  <a:gd name="T14" fmla="*/ 200 w 400"/>
                  <a:gd name="T15" fmla="*/ 26 h 224"/>
                  <a:gd name="T16" fmla="*/ 289 w 400"/>
                  <a:gd name="T17" fmla="*/ 112 h 224"/>
                  <a:gd name="T18" fmla="*/ 200 w 400"/>
                  <a:gd name="T19" fmla="*/ 198 h 224"/>
                  <a:gd name="T20" fmla="*/ 200 w 400"/>
                  <a:gd name="T21" fmla="*/ 112 h 224"/>
                  <a:gd name="T22" fmla="*/ 200 w 400"/>
                  <a:gd name="T23" fmla="*/ 69 h 224"/>
                  <a:gd name="T24" fmla="*/ 155 w 400"/>
                  <a:gd name="T25" fmla="*/ 112 h 224"/>
                  <a:gd name="T26" fmla="*/ 200 w 400"/>
                  <a:gd name="T27" fmla="*/ 155 h 224"/>
                  <a:gd name="T28" fmla="*/ 244 w 400"/>
                  <a:gd name="T29" fmla="*/ 112 h 224"/>
                  <a:gd name="T30" fmla="*/ 200 w 400"/>
                  <a:gd name="T31" fmla="*/ 112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0" h="224">
                    <a:moveTo>
                      <a:pt x="200" y="0"/>
                    </a:moveTo>
                    <a:cubicBezTo>
                      <a:pt x="69" y="0"/>
                      <a:pt x="0" y="97"/>
                      <a:pt x="0" y="112"/>
                    </a:cubicBezTo>
                    <a:cubicBezTo>
                      <a:pt x="0" y="127"/>
                      <a:pt x="69" y="224"/>
                      <a:pt x="200" y="224"/>
                    </a:cubicBezTo>
                    <a:cubicBezTo>
                      <a:pt x="331" y="224"/>
                      <a:pt x="400" y="127"/>
                      <a:pt x="400" y="112"/>
                    </a:cubicBezTo>
                    <a:cubicBezTo>
                      <a:pt x="400" y="97"/>
                      <a:pt x="331" y="0"/>
                      <a:pt x="200" y="0"/>
                    </a:cubicBezTo>
                    <a:close/>
                    <a:moveTo>
                      <a:pt x="200" y="198"/>
                    </a:moveTo>
                    <a:cubicBezTo>
                      <a:pt x="151" y="198"/>
                      <a:pt x="111" y="159"/>
                      <a:pt x="111" y="112"/>
                    </a:cubicBezTo>
                    <a:cubicBezTo>
                      <a:pt x="111" y="64"/>
                      <a:pt x="151" y="26"/>
                      <a:pt x="200" y="26"/>
                    </a:cubicBezTo>
                    <a:cubicBezTo>
                      <a:pt x="249" y="26"/>
                      <a:pt x="289" y="64"/>
                      <a:pt x="289" y="112"/>
                    </a:cubicBezTo>
                    <a:cubicBezTo>
                      <a:pt x="289" y="159"/>
                      <a:pt x="249" y="198"/>
                      <a:pt x="200" y="198"/>
                    </a:cubicBezTo>
                    <a:close/>
                    <a:moveTo>
                      <a:pt x="200" y="112"/>
                    </a:moveTo>
                    <a:cubicBezTo>
                      <a:pt x="192" y="103"/>
                      <a:pt x="213" y="69"/>
                      <a:pt x="200" y="69"/>
                    </a:cubicBezTo>
                    <a:cubicBezTo>
                      <a:pt x="175" y="69"/>
                      <a:pt x="155" y="88"/>
                      <a:pt x="155" y="112"/>
                    </a:cubicBezTo>
                    <a:cubicBezTo>
                      <a:pt x="155" y="136"/>
                      <a:pt x="175" y="155"/>
                      <a:pt x="200" y="155"/>
                    </a:cubicBezTo>
                    <a:cubicBezTo>
                      <a:pt x="224" y="155"/>
                      <a:pt x="244" y="136"/>
                      <a:pt x="244" y="112"/>
                    </a:cubicBezTo>
                    <a:cubicBezTo>
                      <a:pt x="244" y="101"/>
                      <a:pt x="207" y="119"/>
                      <a:pt x="200" y="112"/>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grpSp>
      </p:grpSp>
      <p:grpSp>
        <p:nvGrpSpPr>
          <p:cNvPr id="145" name="Group 144"/>
          <p:cNvGrpSpPr/>
          <p:nvPr/>
        </p:nvGrpSpPr>
        <p:grpSpPr>
          <a:xfrm>
            <a:off x="7876581" y="3085881"/>
            <a:ext cx="850209" cy="1033862"/>
            <a:chOff x="8734709" y="3085881"/>
            <a:chExt cx="850209" cy="1033862"/>
          </a:xfrm>
        </p:grpSpPr>
        <p:grpSp>
          <p:nvGrpSpPr>
            <p:cNvPr id="146" name="Group 145"/>
            <p:cNvGrpSpPr/>
            <p:nvPr/>
          </p:nvGrpSpPr>
          <p:grpSpPr>
            <a:xfrm rot="16200000">
              <a:off x="8642883" y="3177707"/>
              <a:ext cx="1033862" cy="850209"/>
              <a:chOff x="917661" y="2671968"/>
              <a:chExt cx="1033862" cy="850209"/>
            </a:xfrm>
            <a:solidFill>
              <a:schemeClr val="accent4">
                <a:lumMod val="50000"/>
              </a:schemeClr>
            </a:solidFill>
          </p:grpSpPr>
          <p:sp>
            <p:nvSpPr>
              <p:cNvPr id="150" name="Rectangle 149"/>
              <p:cNvSpPr/>
              <p:nvPr/>
            </p:nvSpPr>
            <p:spPr>
              <a:xfrm>
                <a:off x="917661" y="2671968"/>
                <a:ext cx="913710" cy="850209"/>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1" name="Isosceles Triangle 150"/>
              <p:cNvSpPr/>
              <p:nvPr/>
            </p:nvSpPr>
            <p:spPr>
              <a:xfrm rot="5400000">
                <a:off x="1785948" y="3035711"/>
                <a:ext cx="208428" cy="122723"/>
              </a:xfrm>
              <a:prstGeom prst="triangl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7" name="Group 146"/>
            <p:cNvGrpSpPr/>
            <p:nvPr/>
          </p:nvGrpSpPr>
          <p:grpSpPr>
            <a:xfrm>
              <a:off x="8896120" y="3408253"/>
              <a:ext cx="527388" cy="517042"/>
              <a:chOff x="4765658" y="2829382"/>
              <a:chExt cx="527388" cy="517042"/>
            </a:xfrm>
          </p:grpSpPr>
          <p:sp>
            <p:nvSpPr>
              <p:cNvPr id="148" name="Rectangle 1436"/>
              <p:cNvSpPr>
                <a:spLocks noChangeArrowheads="1"/>
              </p:cNvSpPr>
              <p:nvPr/>
            </p:nvSpPr>
            <p:spPr bwMode="auto">
              <a:xfrm>
                <a:off x="4765658" y="3177147"/>
                <a:ext cx="52738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marL="0" marR="0" lvl="0" indent="0" algn="ctr" defTabSz="914400" rtl="0" eaLnBrk="1" fontAlgn="base" latinLnBrk="0" hangingPunct="1">
                  <a:lnSpc>
                    <a:spcPct val="100000"/>
                  </a:lnSpc>
                  <a:spcBef>
                    <a:spcPct val="0"/>
                  </a:spcBef>
                  <a:spcAft>
                    <a:spcPct val="0"/>
                  </a:spcAft>
                  <a:buClrTx/>
                  <a:buSzTx/>
                  <a:buFontTx/>
                  <a:buNone/>
                </a:pPr>
                <a:r>
                  <a:rPr lang="en-US" sz="1100" dirty="0">
                    <a:solidFill>
                      <a:schemeClr val="bg1"/>
                    </a:solidFill>
                    <a:cs typeface="Arial" panose="020B0604020202020204" pitchFamily="34" charset="0"/>
                  </a:rPr>
                  <a:t>Concepts</a:t>
                </a:r>
                <a:endParaRPr kumimoji="0" lang="en-US" sz="2800" i="0" u="none" strike="noStrike" cap="none" normalizeH="0" baseline="0" dirty="0">
                  <a:ln>
                    <a:noFill/>
                  </a:ln>
                  <a:solidFill>
                    <a:schemeClr val="bg1"/>
                  </a:solidFill>
                  <a:effectLst/>
                  <a:cs typeface="Arial" panose="020B0604020202020204" pitchFamily="34" charset="0"/>
                </a:endParaRPr>
              </a:p>
            </p:txBody>
          </p:sp>
          <p:sp>
            <p:nvSpPr>
              <p:cNvPr id="149" name="Freeform 31"/>
              <p:cNvSpPr>
                <a:spLocks noEditPoints="1"/>
              </p:cNvSpPr>
              <p:nvPr/>
            </p:nvSpPr>
            <p:spPr bwMode="auto">
              <a:xfrm>
                <a:off x="4907114" y="2829382"/>
                <a:ext cx="244475" cy="333375"/>
              </a:xfrm>
              <a:custGeom>
                <a:avLst/>
                <a:gdLst>
                  <a:gd name="T0" fmla="*/ 90 w 293"/>
                  <a:gd name="T1" fmla="*/ 383 h 400"/>
                  <a:gd name="T2" fmla="*/ 147 w 293"/>
                  <a:gd name="T3" fmla="*/ 400 h 400"/>
                  <a:gd name="T4" fmla="*/ 203 w 293"/>
                  <a:gd name="T5" fmla="*/ 383 h 400"/>
                  <a:gd name="T6" fmla="*/ 203 w 293"/>
                  <a:gd name="T7" fmla="*/ 342 h 400"/>
                  <a:gd name="T8" fmla="*/ 90 w 293"/>
                  <a:gd name="T9" fmla="*/ 342 h 400"/>
                  <a:gd name="T10" fmla="*/ 90 w 293"/>
                  <a:gd name="T11" fmla="*/ 383 h 400"/>
                  <a:gd name="T12" fmla="*/ 201 w 293"/>
                  <a:gd name="T13" fmla="*/ 318 h 400"/>
                  <a:gd name="T14" fmla="*/ 286 w 293"/>
                  <a:gd name="T15" fmla="*/ 116 h 400"/>
                  <a:gd name="T16" fmla="*/ 147 w 293"/>
                  <a:gd name="T17" fmla="*/ 0 h 400"/>
                  <a:gd name="T18" fmla="*/ 7 w 293"/>
                  <a:gd name="T19" fmla="*/ 116 h 400"/>
                  <a:gd name="T20" fmla="*/ 93 w 293"/>
                  <a:gd name="T21" fmla="*/ 318 h 400"/>
                  <a:gd name="T22" fmla="*/ 201 w 293"/>
                  <a:gd name="T23" fmla="*/ 318 h 400"/>
                  <a:gd name="T24" fmla="*/ 50 w 293"/>
                  <a:gd name="T25" fmla="*/ 119 h 400"/>
                  <a:gd name="T26" fmla="*/ 147 w 293"/>
                  <a:gd name="T27" fmla="*/ 41 h 400"/>
                  <a:gd name="T28" fmla="*/ 244 w 293"/>
                  <a:gd name="T29" fmla="*/ 119 h 400"/>
                  <a:gd name="T30" fmla="*/ 208 w 293"/>
                  <a:gd name="T31" fmla="*/ 198 h 400"/>
                  <a:gd name="T32" fmla="*/ 163 w 293"/>
                  <a:gd name="T33" fmla="*/ 283 h 400"/>
                  <a:gd name="T34" fmla="*/ 130 w 293"/>
                  <a:gd name="T35" fmla="*/ 283 h 400"/>
                  <a:gd name="T36" fmla="*/ 86 w 293"/>
                  <a:gd name="T37" fmla="*/ 198 h 400"/>
                  <a:gd name="T38" fmla="*/ 50 w 293"/>
                  <a:gd name="T39" fmla="*/ 119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3" h="400">
                    <a:moveTo>
                      <a:pt x="90" y="383"/>
                    </a:moveTo>
                    <a:cubicBezTo>
                      <a:pt x="106" y="393"/>
                      <a:pt x="125" y="400"/>
                      <a:pt x="147" y="400"/>
                    </a:cubicBezTo>
                    <a:cubicBezTo>
                      <a:pt x="169" y="400"/>
                      <a:pt x="187" y="393"/>
                      <a:pt x="203" y="383"/>
                    </a:cubicBezTo>
                    <a:cubicBezTo>
                      <a:pt x="203" y="342"/>
                      <a:pt x="203" y="342"/>
                      <a:pt x="203" y="342"/>
                    </a:cubicBezTo>
                    <a:cubicBezTo>
                      <a:pt x="90" y="342"/>
                      <a:pt x="90" y="342"/>
                      <a:pt x="90" y="342"/>
                    </a:cubicBezTo>
                    <a:lnTo>
                      <a:pt x="90" y="383"/>
                    </a:lnTo>
                    <a:close/>
                    <a:moveTo>
                      <a:pt x="201" y="318"/>
                    </a:moveTo>
                    <a:cubicBezTo>
                      <a:pt x="201" y="231"/>
                      <a:pt x="293" y="203"/>
                      <a:pt x="286" y="116"/>
                    </a:cubicBezTo>
                    <a:cubicBezTo>
                      <a:pt x="282" y="61"/>
                      <a:pt x="245" y="0"/>
                      <a:pt x="147" y="0"/>
                    </a:cubicBezTo>
                    <a:cubicBezTo>
                      <a:pt x="49" y="0"/>
                      <a:pt x="12" y="61"/>
                      <a:pt x="7" y="116"/>
                    </a:cubicBezTo>
                    <a:cubicBezTo>
                      <a:pt x="0" y="203"/>
                      <a:pt x="93" y="231"/>
                      <a:pt x="93" y="318"/>
                    </a:cubicBezTo>
                    <a:lnTo>
                      <a:pt x="201" y="318"/>
                    </a:lnTo>
                    <a:close/>
                    <a:moveTo>
                      <a:pt x="50" y="119"/>
                    </a:moveTo>
                    <a:cubicBezTo>
                      <a:pt x="54" y="67"/>
                      <a:pt x="89" y="41"/>
                      <a:pt x="147" y="41"/>
                    </a:cubicBezTo>
                    <a:cubicBezTo>
                      <a:pt x="204" y="41"/>
                      <a:pt x="240" y="67"/>
                      <a:pt x="244" y="119"/>
                    </a:cubicBezTo>
                    <a:cubicBezTo>
                      <a:pt x="246" y="148"/>
                      <a:pt x="230" y="167"/>
                      <a:pt x="208" y="198"/>
                    </a:cubicBezTo>
                    <a:cubicBezTo>
                      <a:pt x="192" y="221"/>
                      <a:pt x="172" y="248"/>
                      <a:pt x="163" y="283"/>
                    </a:cubicBezTo>
                    <a:cubicBezTo>
                      <a:pt x="130" y="283"/>
                      <a:pt x="130" y="283"/>
                      <a:pt x="130" y="283"/>
                    </a:cubicBezTo>
                    <a:cubicBezTo>
                      <a:pt x="121" y="248"/>
                      <a:pt x="102" y="221"/>
                      <a:pt x="86" y="198"/>
                    </a:cubicBezTo>
                    <a:cubicBezTo>
                      <a:pt x="64" y="167"/>
                      <a:pt x="47" y="148"/>
                      <a:pt x="50" y="119"/>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grpSp>
      </p:grpSp>
      <p:grpSp>
        <p:nvGrpSpPr>
          <p:cNvPr id="152" name="Group 151"/>
          <p:cNvGrpSpPr/>
          <p:nvPr/>
        </p:nvGrpSpPr>
        <p:grpSpPr>
          <a:xfrm>
            <a:off x="10477513" y="2188811"/>
            <a:ext cx="864281" cy="1033861"/>
            <a:chOff x="10477513" y="2188811"/>
            <a:chExt cx="864281" cy="1033861"/>
          </a:xfrm>
        </p:grpSpPr>
        <p:grpSp>
          <p:nvGrpSpPr>
            <p:cNvPr id="153" name="Group 152"/>
            <p:cNvGrpSpPr/>
            <p:nvPr/>
          </p:nvGrpSpPr>
          <p:grpSpPr>
            <a:xfrm rot="16200000">
              <a:off x="10392723" y="2273601"/>
              <a:ext cx="1033861" cy="864281"/>
              <a:chOff x="917662" y="2665711"/>
              <a:chExt cx="1033861" cy="864281"/>
            </a:xfrm>
            <a:solidFill>
              <a:schemeClr val="tx1">
                <a:lumMod val="85000"/>
                <a:lumOff val="15000"/>
              </a:schemeClr>
            </a:solidFill>
          </p:grpSpPr>
          <p:sp>
            <p:nvSpPr>
              <p:cNvPr id="157" name="Rectangle 156"/>
              <p:cNvSpPr/>
              <p:nvPr/>
            </p:nvSpPr>
            <p:spPr>
              <a:xfrm>
                <a:off x="917662" y="2665711"/>
                <a:ext cx="913710" cy="86428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Isosceles Triangle 157"/>
              <p:cNvSpPr/>
              <p:nvPr/>
            </p:nvSpPr>
            <p:spPr>
              <a:xfrm rot="5400000">
                <a:off x="1785948" y="3035711"/>
                <a:ext cx="208428" cy="12272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54" name="Group 153"/>
            <p:cNvGrpSpPr/>
            <p:nvPr/>
          </p:nvGrpSpPr>
          <p:grpSpPr>
            <a:xfrm>
              <a:off x="10681602" y="2482237"/>
              <a:ext cx="407163" cy="546791"/>
              <a:chOff x="8454675" y="1130621"/>
              <a:chExt cx="407163" cy="546791"/>
            </a:xfrm>
          </p:grpSpPr>
          <p:sp>
            <p:nvSpPr>
              <p:cNvPr id="155" name="Rectangle 1436"/>
              <p:cNvSpPr>
                <a:spLocks noChangeArrowheads="1"/>
              </p:cNvSpPr>
              <p:nvPr/>
            </p:nvSpPr>
            <p:spPr bwMode="auto">
              <a:xfrm>
                <a:off x="8454675" y="1508135"/>
                <a:ext cx="407163"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marL="0" marR="0" lvl="0" indent="0" algn="ctr" defTabSz="914400" rtl="0" eaLnBrk="1" fontAlgn="base" latinLnBrk="0" hangingPunct="1">
                  <a:lnSpc>
                    <a:spcPct val="100000"/>
                  </a:lnSpc>
                  <a:spcBef>
                    <a:spcPct val="0"/>
                  </a:spcBef>
                  <a:spcAft>
                    <a:spcPct val="0"/>
                  </a:spcAft>
                  <a:buClrTx/>
                  <a:buSzTx/>
                  <a:buFontTx/>
                  <a:buNone/>
                </a:pPr>
                <a:r>
                  <a:rPr lang="en-US" sz="1100" dirty="0">
                    <a:solidFill>
                      <a:schemeClr val="bg1"/>
                    </a:solidFill>
                    <a:cs typeface="Arial" panose="020B0604020202020204" pitchFamily="34" charset="0"/>
                  </a:rPr>
                  <a:t>Launch</a:t>
                </a:r>
                <a:endParaRPr kumimoji="0" lang="en-US" sz="2800" i="0" u="none" strike="noStrike" cap="none" normalizeH="0" baseline="0" dirty="0">
                  <a:ln>
                    <a:noFill/>
                  </a:ln>
                  <a:solidFill>
                    <a:schemeClr val="bg1"/>
                  </a:solidFill>
                  <a:effectLst/>
                  <a:cs typeface="Arial" panose="020B0604020202020204" pitchFamily="34" charset="0"/>
                </a:endParaRPr>
              </a:p>
            </p:txBody>
          </p:sp>
          <p:sp>
            <p:nvSpPr>
              <p:cNvPr id="156" name="Freeform 21"/>
              <p:cNvSpPr>
                <a:spLocks noEditPoints="1"/>
              </p:cNvSpPr>
              <p:nvPr/>
            </p:nvSpPr>
            <p:spPr bwMode="auto">
              <a:xfrm>
                <a:off x="8493353" y="1130621"/>
                <a:ext cx="368485" cy="377514"/>
              </a:xfrm>
              <a:custGeom>
                <a:avLst/>
                <a:gdLst>
                  <a:gd name="T0" fmla="*/ 222 w 363"/>
                  <a:gd name="T1" fmla="*/ 242 h 372"/>
                  <a:gd name="T2" fmla="*/ 348 w 363"/>
                  <a:gd name="T3" fmla="*/ 23 h 372"/>
                  <a:gd name="T4" fmla="*/ 345 w 363"/>
                  <a:gd name="T5" fmla="*/ 18 h 372"/>
                  <a:gd name="T6" fmla="*/ 340 w 363"/>
                  <a:gd name="T7" fmla="*/ 16 h 372"/>
                  <a:gd name="T8" fmla="*/ 127 w 363"/>
                  <a:gd name="T9" fmla="*/ 144 h 372"/>
                  <a:gd name="T10" fmla="*/ 7 w 363"/>
                  <a:gd name="T11" fmla="*/ 246 h 372"/>
                  <a:gd name="T12" fmla="*/ 25 w 363"/>
                  <a:gd name="T13" fmla="*/ 265 h 372"/>
                  <a:gd name="T14" fmla="*/ 68 w 363"/>
                  <a:gd name="T15" fmla="*/ 249 h 372"/>
                  <a:gd name="T16" fmla="*/ 120 w 363"/>
                  <a:gd name="T17" fmla="*/ 302 h 372"/>
                  <a:gd name="T18" fmla="*/ 104 w 363"/>
                  <a:gd name="T19" fmla="*/ 346 h 372"/>
                  <a:gd name="T20" fmla="*/ 123 w 363"/>
                  <a:gd name="T21" fmla="*/ 364 h 372"/>
                  <a:gd name="T22" fmla="*/ 222 w 363"/>
                  <a:gd name="T23" fmla="*/ 242 h 372"/>
                  <a:gd name="T24" fmla="*/ 242 w 363"/>
                  <a:gd name="T25" fmla="*/ 124 h 372"/>
                  <a:gd name="T26" fmla="*/ 242 w 363"/>
                  <a:gd name="T27" fmla="*/ 79 h 372"/>
                  <a:gd name="T28" fmla="*/ 286 w 363"/>
                  <a:gd name="T29" fmla="*/ 79 h 372"/>
                  <a:gd name="T30" fmla="*/ 286 w 363"/>
                  <a:gd name="T31" fmla="*/ 124 h 372"/>
                  <a:gd name="T32" fmla="*/ 242 w 363"/>
                  <a:gd name="T33" fmla="*/ 124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3" h="372">
                    <a:moveTo>
                      <a:pt x="222" y="242"/>
                    </a:moveTo>
                    <a:cubicBezTo>
                      <a:pt x="222" y="242"/>
                      <a:pt x="363" y="140"/>
                      <a:pt x="348" y="23"/>
                    </a:cubicBezTo>
                    <a:cubicBezTo>
                      <a:pt x="347" y="21"/>
                      <a:pt x="346" y="19"/>
                      <a:pt x="345" y="18"/>
                    </a:cubicBezTo>
                    <a:cubicBezTo>
                      <a:pt x="344" y="17"/>
                      <a:pt x="343" y="16"/>
                      <a:pt x="340" y="16"/>
                    </a:cubicBezTo>
                    <a:cubicBezTo>
                      <a:pt x="226" y="0"/>
                      <a:pt x="127" y="144"/>
                      <a:pt x="127" y="144"/>
                    </a:cubicBezTo>
                    <a:cubicBezTo>
                      <a:pt x="40" y="134"/>
                      <a:pt x="46" y="151"/>
                      <a:pt x="7" y="246"/>
                    </a:cubicBezTo>
                    <a:cubicBezTo>
                      <a:pt x="0" y="264"/>
                      <a:pt x="12" y="270"/>
                      <a:pt x="25" y="265"/>
                    </a:cubicBezTo>
                    <a:cubicBezTo>
                      <a:pt x="39" y="260"/>
                      <a:pt x="68" y="249"/>
                      <a:pt x="68" y="249"/>
                    </a:cubicBezTo>
                    <a:cubicBezTo>
                      <a:pt x="120" y="302"/>
                      <a:pt x="120" y="302"/>
                      <a:pt x="120" y="302"/>
                    </a:cubicBezTo>
                    <a:cubicBezTo>
                      <a:pt x="120" y="302"/>
                      <a:pt x="109" y="332"/>
                      <a:pt x="104" y="346"/>
                    </a:cubicBezTo>
                    <a:cubicBezTo>
                      <a:pt x="99" y="359"/>
                      <a:pt x="105" y="372"/>
                      <a:pt x="123" y="364"/>
                    </a:cubicBezTo>
                    <a:cubicBezTo>
                      <a:pt x="215" y="324"/>
                      <a:pt x="232" y="330"/>
                      <a:pt x="222" y="242"/>
                    </a:cubicBezTo>
                    <a:close/>
                    <a:moveTo>
                      <a:pt x="242" y="124"/>
                    </a:moveTo>
                    <a:cubicBezTo>
                      <a:pt x="230" y="111"/>
                      <a:pt x="230" y="91"/>
                      <a:pt x="242" y="79"/>
                    </a:cubicBezTo>
                    <a:cubicBezTo>
                      <a:pt x="254" y="67"/>
                      <a:pt x="274" y="67"/>
                      <a:pt x="286" y="79"/>
                    </a:cubicBezTo>
                    <a:cubicBezTo>
                      <a:pt x="297" y="91"/>
                      <a:pt x="297" y="111"/>
                      <a:pt x="286" y="124"/>
                    </a:cubicBezTo>
                    <a:cubicBezTo>
                      <a:pt x="274" y="136"/>
                      <a:pt x="254" y="136"/>
                      <a:pt x="242" y="124"/>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gr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500">
        <p15:prstTrans prst="airplane"/>
        <p:sndAc>
          <p:stSnd>
            <p:snd r:embed="rId2" name="chimes.wav"/>
          </p:stSnd>
        </p:sndAc>
      </p:transition>
    </mc:Choice>
    <mc:Fallback xmlns="">
      <p:transition spd="slow">
        <p:fade/>
        <p:sndAc>
          <p:stSnd>
            <p:snd r:embed="rId3" name="chimes.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92"/>
                                        </p:tgtEl>
                                        <p:attrNameLst>
                                          <p:attrName>style.visibility</p:attrName>
                                        </p:attrNameLst>
                                      </p:cBhvr>
                                      <p:to>
                                        <p:strVal val="visible"/>
                                      </p:to>
                                    </p:set>
                                    <p:anim calcmode="lin" valueType="num">
                                      <p:cBhvr>
                                        <p:cTn id="7" dur="1000" fill="hold"/>
                                        <p:tgtEl>
                                          <p:spTgt spid="92"/>
                                        </p:tgtEl>
                                        <p:attrNameLst>
                                          <p:attrName>ppt_w</p:attrName>
                                        </p:attrNameLst>
                                      </p:cBhvr>
                                      <p:tavLst>
                                        <p:tav tm="0">
                                          <p:val>
                                            <p:fltVal val="0"/>
                                          </p:val>
                                        </p:tav>
                                        <p:tav tm="100000">
                                          <p:val>
                                            <p:strVal val="#ppt_w"/>
                                          </p:val>
                                        </p:tav>
                                      </p:tavLst>
                                    </p:anim>
                                    <p:anim calcmode="lin" valueType="num">
                                      <p:cBhvr>
                                        <p:cTn id="8" dur="1000" fill="hold"/>
                                        <p:tgtEl>
                                          <p:spTgt spid="92"/>
                                        </p:tgtEl>
                                        <p:attrNameLst>
                                          <p:attrName>ppt_h</p:attrName>
                                        </p:attrNameLst>
                                      </p:cBhvr>
                                      <p:tavLst>
                                        <p:tav tm="0">
                                          <p:val>
                                            <p:fltVal val="0"/>
                                          </p:val>
                                        </p:tav>
                                        <p:tav tm="100000">
                                          <p:val>
                                            <p:strVal val="#ppt_h"/>
                                          </p:val>
                                        </p:tav>
                                      </p:tavLst>
                                    </p:anim>
                                    <p:anim calcmode="lin" valueType="num">
                                      <p:cBhvr>
                                        <p:cTn id="9" dur="1000" fill="hold"/>
                                        <p:tgtEl>
                                          <p:spTgt spid="92"/>
                                        </p:tgtEl>
                                        <p:attrNameLst>
                                          <p:attrName>style.rotation</p:attrName>
                                        </p:attrNameLst>
                                      </p:cBhvr>
                                      <p:tavLst>
                                        <p:tav tm="0">
                                          <p:val>
                                            <p:fltVal val="90"/>
                                          </p:val>
                                        </p:tav>
                                        <p:tav tm="100000">
                                          <p:val>
                                            <p:fltVal val="0"/>
                                          </p:val>
                                        </p:tav>
                                      </p:tavLst>
                                    </p:anim>
                                    <p:animEffect transition="in" filter="fade">
                                      <p:cBhvr>
                                        <p:cTn id="10" dur="1000"/>
                                        <p:tgtEl>
                                          <p:spTgt spid="9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91"/>
                                        </p:tgtEl>
                                        <p:attrNameLst>
                                          <p:attrName>style.visibility</p:attrName>
                                        </p:attrNameLst>
                                      </p:cBhvr>
                                      <p:to>
                                        <p:strVal val="visible"/>
                                      </p:to>
                                    </p:set>
                                    <p:animEffect transition="in" filter="wipe(up)">
                                      <p:cBhvr>
                                        <p:cTn id="13" dur="1000"/>
                                        <p:tgtEl>
                                          <p:spTgt spid="91"/>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20"/>
                                        </p:tgtEl>
                                        <p:attrNameLst>
                                          <p:attrName>style.visibility</p:attrName>
                                        </p:attrNameLst>
                                      </p:cBhvr>
                                      <p:to>
                                        <p:strVal val="visible"/>
                                      </p:to>
                                    </p:set>
                                    <p:animEffect transition="in" filter="barn(inVertical)">
                                      <p:cBhvr>
                                        <p:cTn id="16" dur="1000"/>
                                        <p:tgtEl>
                                          <p:spTgt spid="120"/>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19"/>
                                        </p:tgtEl>
                                        <p:attrNameLst>
                                          <p:attrName>style.visibility</p:attrName>
                                        </p:attrNameLst>
                                      </p:cBhvr>
                                      <p:to>
                                        <p:strVal val="visible"/>
                                      </p:to>
                                    </p:set>
                                    <p:animEffect transition="in" filter="wipe(down)">
                                      <p:cBhvr>
                                        <p:cTn id="19" dur="1000"/>
                                        <p:tgtEl>
                                          <p:spTgt spid="119"/>
                                        </p:tgtEl>
                                      </p:cBhvr>
                                    </p:animEffect>
                                  </p:childTnLst>
                                </p:cTn>
                              </p:par>
                              <p:par>
                                <p:cTn id="20" presetID="22" presetClass="entr" presetSubtype="4" fill="hold" nodeType="withEffect">
                                  <p:stCondLst>
                                    <p:cond delay="2000"/>
                                  </p:stCondLst>
                                  <p:childTnLst>
                                    <p:set>
                                      <p:cBhvr>
                                        <p:cTn id="21" dur="1" fill="hold">
                                          <p:stCondLst>
                                            <p:cond delay="0"/>
                                          </p:stCondLst>
                                        </p:cTn>
                                        <p:tgtEl>
                                          <p:spTgt spid="55"/>
                                        </p:tgtEl>
                                        <p:attrNameLst>
                                          <p:attrName>style.visibility</p:attrName>
                                        </p:attrNameLst>
                                      </p:cBhvr>
                                      <p:to>
                                        <p:strVal val="visible"/>
                                      </p:to>
                                    </p:set>
                                    <p:animEffect transition="in" filter="wipe(down)">
                                      <p:cBhvr>
                                        <p:cTn id="22" dur="500"/>
                                        <p:tgtEl>
                                          <p:spTgt spid="55"/>
                                        </p:tgtEl>
                                      </p:cBhvr>
                                    </p:animEffect>
                                  </p:childTnLst>
                                </p:cTn>
                              </p:par>
                              <p:par>
                                <p:cTn id="23" presetID="2" presetClass="entr" presetSubtype="12" fill="hold" nodeType="withEffect">
                                  <p:stCondLst>
                                    <p:cond delay="2500"/>
                                  </p:stCondLst>
                                  <p:childTnLst>
                                    <p:set>
                                      <p:cBhvr>
                                        <p:cTn id="24" dur="1" fill="hold">
                                          <p:stCondLst>
                                            <p:cond delay="0"/>
                                          </p:stCondLst>
                                        </p:cTn>
                                        <p:tgtEl>
                                          <p:spTgt spid="115"/>
                                        </p:tgtEl>
                                        <p:attrNameLst>
                                          <p:attrName>style.visibility</p:attrName>
                                        </p:attrNameLst>
                                      </p:cBhvr>
                                      <p:to>
                                        <p:strVal val="visible"/>
                                      </p:to>
                                    </p:set>
                                    <p:anim calcmode="lin" valueType="num">
                                      <p:cBhvr additive="base">
                                        <p:cTn id="25" dur="500" fill="hold"/>
                                        <p:tgtEl>
                                          <p:spTgt spid="115"/>
                                        </p:tgtEl>
                                        <p:attrNameLst>
                                          <p:attrName>ppt_x</p:attrName>
                                        </p:attrNameLst>
                                      </p:cBhvr>
                                      <p:tavLst>
                                        <p:tav tm="0">
                                          <p:val>
                                            <p:strVal val="0-#ppt_w/2"/>
                                          </p:val>
                                        </p:tav>
                                        <p:tav tm="100000">
                                          <p:val>
                                            <p:strVal val="#ppt_x"/>
                                          </p:val>
                                        </p:tav>
                                      </p:tavLst>
                                    </p:anim>
                                    <p:anim calcmode="lin" valueType="num">
                                      <p:cBhvr additive="base">
                                        <p:cTn id="26" dur="500" fill="hold"/>
                                        <p:tgtEl>
                                          <p:spTgt spid="115"/>
                                        </p:tgtEl>
                                        <p:attrNameLst>
                                          <p:attrName>ppt_y</p:attrName>
                                        </p:attrNameLst>
                                      </p:cBhvr>
                                      <p:tavLst>
                                        <p:tav tm="0">
                                          <p:val>
                                            <p:strVal val="1+#ppt_h/2"/>
                                          </p:val>
                                        </p:tav>
                                        <p:tav tm="100000">
                                          <p:val>
                                            <p:strVal val="#ppt_y"/>
                                          </p:val>
                                        </p:tav>
                                      </p:tavLst>
                                    </p:anim>
                                  </p:childTnLst>
                                </p:cTn>
                              </p:par>
                              <p:par>
                                <p:cTn id="27" presetID="22" presetClass="entr" presetSubtype="8" fill="hold" nodeType="withEffect">
                                  <p:stCondLst>
                                    <p:cond delay="3000"/>
                                  </p:stCondLst>
                                  <p:childTnLst>
                                    <p:set>
                                      <p:cBhvr>
                                        <p:cTn id="28" dur="1" fill="hold">
                                          <p:stCondLst>
                                            <p:cond delay="0"/>
                                          </p:stCondLst>
                                        </p:cTn>
                                        <p:tgtEl>
                                          <p:spTgt spid="2"/>
                                        </p:tgtEl>
                                        <p:attrNameLst>
                                          <p:attrName>style.visibility</p:attrName>
                                        </p:attrNameLst>
                                      </p:cBhvr>
                                      <p:to>
                                        <p:strVal val="visible"/>
                                      </p:to>
                                    </p:set>
                                    <p:animEffect transition="in" filter="wipe(left)">
                                      <p:cBhvr>
                                        <p:cTn id="29" dur="1000"/>
                                        <p:tgtEl>
                                          <p:spTgt spid="2"/>
                                        </p:tgtEl>
                                      </p:cBhvr>
                                    </p:animEffect>
                                  </p:childTnLst>
                                </p:cTn>
                              </p:par>
                              <p:par>
                                <p:cTn id="30" presetID="22" presetClass="entr" presetSubtype="8" fill="hold" nodeType="withEffect">
                                  <p:stCondLst>
                                    <p:cond delay="4000"/>
                                  </p:stCondLst>
                                  <p:childTnLst>
                                    <p:set>
                                      <p:cBhvr>
                                        <p:cTn id="31" dur="1" fill="hold">
                                          <p:stCondLst>
                                            <p:cond delay="0"/>
                                          </p:stCondLst>
                                        </p:cTn>
                                        <p:tgtEl>
                                          <p:spTgt spid="3"/>
                                        </p:tgtEl>
                                        <p:attrNameLst>
                                          <p:attrName>style.visibility</p:attrName>
                                        </p:attrNameLst>
                                      </p:cBhvr>
                                      <p:to>
                                        <p:strVal val="visible"/>
                                      </p:to>
                                    </p:set>
                                    <p:animEffect transition="in" filter="wipe(left)">
                                      <p:cBhvr>
                                        <p:cTn id="32" dur="1000"/>
                                        <p:tgtEl>
                                          <p:spTgt spid="3"/>
                                        </p:tgtEl>
                                      </p:cBhvr>
                                    </p:animEffect>
                                  </p:childTnLst>
                                </p:cTn>
                              </p:par>
                              <p:par>
                                <p:cTn id="33" presetID="22" presetClass="entr" presetSubtype="8" fill="hold" nodeType="withEffect">
                                  <p:stCondLst>
                                    <p:cond delay="5000"/>
                                  </p:stCondLst>
                                  <p:childTnLst>
                                    <p:set>
                                      <p:cBhvr>
                                        <p:cTn id="34" dur="1" fill="hold">
                                          <p:stCondLst>
                                            <p:cond delay="0"/>
                                          </p:stCondLst>
                                        </p:cTn>
                                        <p:tgtEl>
                                          <p:spTgt spid="4"/>
                                        </p:tgtEl>
                                        <p:attrNameLst>
                                          <p:attrName>style.visibility</p:attrName>
                                        </p:attrNameLst>
                                      </p:cBhvr>
                                      <p:to>
                                        <p:strVal val="visible"/>
                                      </p:to>
                                    </p:set>
                                    <p:animEffect transition="in" filter="wipe(left)">
                                      <p:cBhvr>
                                        <p:cTn id="35" dur="1000"/>
                                        <p:tgtEl>
                                          <p:spTgt spid="4"/>
                                        </p:tgtEl>
                                      </p:cBhvr>
                                    </p:animEffect>
                                  </p:childTnLst>
                                </p:cTn>
                              </p:par>
                              <p:par>
                                <p:cTn id="36" presetID="22" presetClass="entr" presetSubtype="8" fill="hold" nodeType="withEffect">
                                  <p:stCondLst>
                                    <p:cond delay="6000"/>
                                  </p:stCondLst>
                                  <p:childTnLst>
                                    <p:set>
                                      <p:cBhvr>
                                        <p:cTn id="37" dur="1" fill="hold">
                                          <p:stCondLst>
                                            <p:cond delay="0"/>
                                          </p:stCondLst>
                                        </p:cTn>
                                        <p:tgtEl>
                                          <p:spTgt spid="5"/>
                                        </p:tgtEl>
                                        <p:attrNameLst>
                                          <p:attrName>style.visibility</p:attrName>
                                        </p:attrNameLst>
                                      </p:cBhvr>
                                      <p:to>
                                        <p:strVal val="visible"/>
                                      </p:to>
                                    </p:set>
                                    <p:animEffect transition="in" filter="wipe(left)">
                                      <p:cBhvr>
                                        <p:cTn id="38" dur="1000"/>
                                        <p:tgtEl>
                                          <p:spTgt spid="5"/>
                                        </p:tgtEl>
                                      </p:cBhvr>
                                    </p:animEffect>
                                  </p:childTnLst>
                                </p:cTn>
                              </p:par>
                              <p:par>
                                <p:cTn id="39" presetID="42" presetClass="entr" presetSubtype="0" fill="hold" nodeType="withEffect">
                                  <p:stCondLst>
                                    <p:cond delay="7000"/>
                                  </p:stCondLst>
                                  <p:childTnLst>
                                    <p:set>
                                      <p:cBhvr>
                                        <p:cTn id="40" dur="1" fill="hold">
                                          <p:stCondLst>
                                            <p:cond delay="0"/>
                                          </p:stCondLst>
                                        </p:cTn>
                                        <p:tgtEl>
                                          <p:spTgt spid="131"/>
                                        </p:tgtEl>
                                        <p:attrNameLst>
                                          <p:attrName>style.visibility</p:attrName>
                                        </p:attrNameLst>
                                      </p:cBhvr>
                                      <p:to>
                                        <p:strVal val="visible"/>
                                      </p:to>
                                    </p:set>
                                    <p:animEffect transition="in" filter="fade">
                                      <p:cBhvr>
                                        <p:cTn id="41" dur="1000"/>
                                        <p:tgtEl>
                                          <p:spTgt spid="131"/>
                                        </p:tgtEl>
                                      </p:cBhvr>
                                    </p:animEffect>
                                    <p:anim calcmode="lin" valueType="num">
                                      <p:cBhvr>
                                        <p:cTn id="42" dur="1000" fill="hold"/>
                                        <p:tgtEl>
                                          <p:spTgt spid="131"/>
                                        </p:tgtEl>
                                        <p:attrNameLst>
                                          <p:attrName>ppt_x</p:attrName>
                                        </p:attrNameLst>
                                      </p:cBhvr>
                                      <p:tavLst>
                                        <p:tav tm="0">
                                          <p:val>
                                            <p:strVal val="#ppt_x"/>
                                          </p:val>
                                        </p:tav>
                                        <p:tav tm="100000">
                                          <p:val>
                                            <p:strVal val="#ppt_x"/>
                                          </p:val>
                                        </p:tav>
                                      </p:tavLst>
                                    </p:anim>
                                    <p:anim calcmode="lin" valueType="num">
                                      <p:cBhvr>
                                        <p:cTn id="43" dur="1000" fill="hold"/>
                                        <p:tgtEl>
                                          <p:spTgt spid="131"/>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7000"/>
                                  </p:stCondLst>
                                  <p:childTnLst>
                                    <p:set>
                                      <p:cBhvr>
                                        <p:cTn id="45" dur="1" fill="hold">
                                          <p:stCondLst>
                                            <p:cond delay="0"/>
                                          </p:stCondLst>
                                        </p:cTn>
                                        <p:tgtEl>
                                          <p:spTgt spid="138"/>
                                        </p:tgtEl>
                                        <p:attrNameLst>
                                          <p:attrName>style.visibility</p:attrName>
                                        </p:attrNameLst>
                                      </p:cBhvr>
                                      <p:to>
                                        <p:strVal val="visible"/>
                                      </p:to>
                                    </p:set>
                                    <p:animEffect transition="in" filter="fade">
                                      <p:cBhvr>
                                        <p:cTn id="46" dur="1000"/>
                                        <p:tgtEl>
                                          <p:spTgt spid="138"/>
                                        </p:tgtEl>
                                      </p:cBhvr>
                                    </p:animEffect>
                                    <p:anim calcmode="lin" valueType="num">
                                      <p:cBhvr>
                                        <p:cTn id="47" dur="1000" fill="hold"/>
                                        <p:tgtEl>
                                          <p:spTgt spid="138"/>
                                        </p:tgtEl>
                                        <p:attrNameLst>
                                          <p:attrName>ppt_x</p:attrName>
                                        </p:attrNameLst>
                                      </p:cBhvr>
                                      <p:tavLst>
                                        <p:tav tm="0">
                                          <p:val>
                                            <p:strVal val="#ppt_x"/>
                                          </p:val>
                                        </p:tav>
                                        <p:tav tm="100000">
                                          <p:val>
                                            <p:strVal val="#ppt_x"/>
                                          </p:val>
                                        </p:tav>
                                      </p:tavLst>
                                    </p:anim>
                                    <p:anim calcmode="lin" valueType="num">
                                      <p:cBhvr>
                                        <p:cTn id="48" dur="1000" fill="hold"/>
                                        <p:tgtEl>
                                          <p:spTgt spid="138"/>
                                        </p:tgtEl>
                                        <p:attrNameLst>
                                          <p:attrName>ppt_y</p:attrName>
                                        </p:attrNameLst>
                                      </p:cBhvr>
                                      <p:tavLst>
                                        <p:tav tm="0">
                                          <p:val>
                                            <p:strVal val="#ppt_y+.1"/>
                                          </p:val>
                                        </p:tav>
                                        <p:tav tm="100000">
                                          <p:val>
                                            <p:strVal val="#ppt_y"/>
                                          </p:val>
                                        </p:tav>
                                      </p:tavLst>
                                    </p:anim>
                                  </p:childTnLst>
                                </p:cTn>
                              </p:par>
                              <p:par>
                                <p:cTn id="49" presetID="42" presetClass="entr" presetSubtype="0" fill="hold" nodeType="withEffect">
                                  <p:stCondLst>
                                    <p:cond delay="7000"/>
                                  </p:stCondLst>
                                  <p:childTnLst>
                                    <p:set>
                                      <p:cBhvr>
                                        <p:cTn id="50" dur="1" fill="hold">
                                          <p:stCondLst>
                                            <p:cond delay="0"/>
                                          </p:stCondLst>
                                        </p:cTn>
                                        <p:tgtEl>
                                          <p:spTgt spid="145"/>
                                        </p:tgtEl>
                                        <p:attrNameLst>
                                          <p:attrName>style.visibility</p:attrName>
                                        </p:attrNameLst>
                                      </p:cBhvr>
                                      <p:to>
                                        <p:strVal val="visible"/>
                                      </p:to>
                                    </p:set>
                                    <p:animEffect transition="in" filter="fade">
                                      <p:cBhvr>
                                        <p:cTn id="51" dur="1000"/>
                                        <p:tgtEl>
                                          <p:spTgt spid="145"/>
                                        </p:tgtEl>
                                      </p:cBhvr>
                                    </p:animEffect>
                                    <p:anim calcmode="lin" valueType="num">
                                      <p:cBhvr>
                                        <p:cTn id="52" dur="1000" fill="hold"/>
                                        <p:tgtEl>
                                          <p:spTgt spid="145"/>
                                        </p:tgtEl>
                                        <p:attrNameLst>
                                          <p:attrName>ppt_x</p:attrName>
                                        </p:attrNameLst>
                                      </p:cBhvr>
                                      <p:tavLst>
                                        <p:tav tm="0">
                                          <p:val>
                                            <p:strVal val="#ppt_x"/>
                                          </p:val>
                                        </p:tav>
                                        <p:tav tm="100000">
                                          <p:val>
                                            <p:strVal val="#ppt_x"/>
                                          </p:val>
                                        </p:tav>
                                      </p:tavLst>
                                    </p:anim>
                                    <p:anim calcmode="lin" valueType="num">
                                      <p:cBhvr>
                                        <p:cTn id="53" dur="1000" fill="hold"/>
                                        <p:tgtEl>
                                          <p:spTgt spid="145"/>
                                        </p:tgtEl>
                                        <p:attrNameLst>
                                          <p:attrName>ppt_y</p:attrName>
                                        </p:attrNameLst>
                                      </p:cBhvr>
                                      <p:tavLst>
                                        <p:tav tm="0">
                                          <p:val>
                                            <p:strVal val="#ppt_y+.1"/>
                                          </p:val>
                                        </p:tav>
                                        <p:tav tm="100000">
                                          <p:val>
                                            <p:strVal val="#ppt_y"/>
                                          </p:val>
                                        </p:tav>
                                      </p:tavLst>
                                    </p:anim>
                                  </p:childTnLst>
                                </p:cTn>
                              </p:par>
                              <p:par>
                                <p:cTn id="54" presetID="42" presetClass="entr" presetSubtype="0" fill="hold" nodeType="withEffect">
                                  <p:stCondLst>
                                    <p:cond delay="7000"/>
                                  </p:stCondLst>
                                  <p:childTnLst>
                                    <p:set>
                                      <p:cBhvr>
                                        <p:cTn id="55" dur="1" fill="hold">
                                          <p:stCondLst>
                                            <p:cond delay="0"/>
                                          </p:stCondLst>
                                        </p:cTn>
                                        <p:tgtEl>
                                          <p:spTgt spid="152"/>
                                        </p:tgtEl>
                                        <p:attrNameLst>
                                          <p:attrName>style.visibility</p:attrName>
                                        </p:attrNameLst>
                                      </p:cBhvr>
                                      <p:to>
                                        <p:strVal val="visible"/>
                                      </p:to>
                                    </p:set>
                                    <p:animEffect transition="in" filter="fade">
                                      <p:cBhvr>
                                        <p:cTn id="56" dur="1000"/>
                                        <p:tgtEl>
                                          <p:spTgt spid="152"/>
                                        </p:tgtEl>
                                      </p:cBhvr>
                                    </p:animEffect>
                                    <p:anim calcmode="lin" valueType="num">
                                      <p:cBhvr>
                                        <p:cTn id="57" dur="1000" fill="hold"/>
                                        <p:tgtEl>
                                          <p:spTgt spid="152"/>
                                        </p:tgtEl>
                                        <p:attrNameLst>
                                          <p:attrName>ppt_x</p:attrName>
                                        </p:attrNameLst>
                                      </p:cBhvr>
                                      <p:tavLst>
                                        <p:tav tm="0">
                                          <p:val>
                                            <p:strVal val="#ppt_x"/>
                                          </p:val>
                                        </p:tav>
                                        <p:tav tm="100000">
                                          <p:val>
                                            <p:strVal val="#ppt_x"/>
                                          </p:val>
                                        </p:tav>
                                      </p:tavLst>
                                    </p:anim>
                                    <p:anim calcmode="lin" valueType="num">
                                      <p:cBhvr>
                                        <p:cTn id="58" dur="1000" fill="hold"/>
                                        <p:tgtEl>
                                          <p:spTgt spid="152"/>
                                        </p:tgtEl>
                                        <p:attrNameLst>
                                          <p:attrName>ppt_y</p:attrName>
                                        </p:attrNameLst>
                                      </p:cBhvr>
                                      <p:tavLst>
                                        <p:tav tm="0">
                                          <p:val>
                                            <p:strVal val="#ppt_y+.1"/>
                                          </p:val>
                                        </p:tav>
                                        <p:tav tm="100000">
                                          <p:val>
                                            <p:strVal val="#ppt_y"/>
                                          </p:val>
                                        </p:tav>
                                      </p:tavLst>
                                    </p:anim>
                                  </p:childTnLst>
                                </p:cTn>
                              </p:par>
                              <p:par>
                                <p:cTn id="59" presetID="22" presetClass="entr" presetSubtype="4" fill="hold" grpId="0" nodeType="withEffect">
                                  <p:stCondLst>
                                    <p:cond delay="8000"/>
                                  </p:stCondLst>
                                  <p:childTnLst>
                                    <p:set>
                                      <p:cBhvr>
                                        <p:cTn id="60" dur="1" fill="hold">
                                          <p:stCondLst>
                                            <p:cond delay="0"/>
                                          </p:stCondLst>
                                        </p:cTn>
                                        <p:tgtEl>
                                          <p:spTgt spid="127"/>
                                        </p:tgtEl>
                                        <p:attrNameLst>
                                          <p:attrName>style.visibility</p:attrName>
                                        </p:attrNameLst>
                                      </p:cBhvr>
                                      <p:to>
                                        <p:strVal val="visible"/>
                                      </p:to>
                                    </p:set>
                                    <p:animEffect transition="in" filter="wipe(down)">
                                      <p:cBhvr>
                                        <p:cTn id="61" dur="500"/>
                                        <p:tgtEl>
                                          <p:spTgt spid="127"/>
                                        </p:tgtEl>
                                      </p:cBhvr>
                                    </p:animEffect>
                                  </p:childTnLst>
                                </p:cTn>
                              </p:par>
                              <p:par>
                                <p:cTn id="62" presetID="16" presetClass="entr" presetSubtype="21" fill="hold" nodeType="withEffect">
                                  <p:stCondLst>
                                    <p:cond delay="8500"/>
                                  </p:stCondLst>
                                  <p:childTnLst>
                                    <p:set>
                                      <p:cBhvr>
                                        <p:cTn id="63" dur="1" fill="hold">
                                          <p:stCondLst>
                                            <p:cond delay="0"/>
                                          </p:stCondLst>
                                        </p:cTn>
                                        <p:tgtEl>
                                          <p:spTgt spid="128"/>
                                        </p:tgtEl>
                                        <p:attrNameLst>
                                          <p:attrName>style.visibility</p:attrName>
                                        </p:attrNameLst>
                                      </p:cBhvr>
                                      <p:to>
                                        <p:strVal val="visible"/>
                                      </p:to>
                                    </p:set>
                                    <p:animEffect transition="in" filter="barn(inVertical)">
                                      <p:cBhvr>
                                        <p:cTn id="64" dur="1000"/>
                                        <p:tgtEl>
                                          <p:spTgt spid="128"/>
                                        </p:tgtEl>
                                      </p:cBhvr>
                                    </p:animEffect>
                                  </p:childTnLst>
                                </p:cTn>
                              </p:par>
                              <p:par>
                                <p:cTn id="65" presetID="22" presetClass="entr" presetSubtype="4" fill="hold" grpId="0" nodeType="withEffect">
                                  <p:stCondLst>
                                    <p:cond delay="9500"/>
                                  </p:stCondLst>
                                  <p:childTnLst>
                                    <p:set>
                                      <p:cBhvr>
                                        <p:cTn id="66" dur="1" fill="hold">
                                          <p:stCondLst>
                                            <p:cond delay="0"/>
                                          </p:stCondLst>
                                        </p:cTn>
                                        <p:tgtEl>
                                          <p:spTgt spid="123"/>
                                        </p:tgtEl>
                                        <p:attrNameLst>
                                          <p:attrName>style.visibility</p:attrName>
                                        </p:attrNameLst>
                                      </p:cBhvr>
                                      <p:to>
                                        <p:strVal val="visible"/>
                                      </p:to>
                                    </p:set>
                                    <p:animEffect transition="in" filter="wipe(down)">
                                      <p:cBhvr>
                                        <p:cTn id="67" dur="500"/>
                                        <p:tgtEl>
                                          <p:spTgt spid="123"/>
                                        </p:tgtEl>
                                      </p:cBhvr>
                                    </p:animEffect>
                                  </p:childTnLst>
                                </p:cTn>
                              </p:par>
                              <p:par>
                                <p:cTn id="68" presetID="22" presetClass="entr" presetSubtype="4" fill="hold" grpId="0" nodeType="withEffect">
                                  <p:stCondLst>
                                    <p:cond delay="9500"/>
                                  </p:stCondLst>
                                  <p:childTnLst>
                                    <p:set>
                                      <p:cBhvr>
                                        <p:cTn id="69" dur="1" fill="hold">
                                          <p:stCondLst>
                                            <p:cond delay="0"/>
                                          </p:stCondLst>
                                        </p:cTn>
                                        <p:tgtEl>
                                          <p:spTgt spid="124"/>
                                        </p:tgtEl>
                                        <p:attrNameLst>
                                          <p:attrName>style.visibility</p:attrName>
                                        </p:attrNameLst>
                                      </p:cBhvr>
                                      <p:to>
                                        <p:strVal val="visible"/>
                                      </p:to>
                                    </p:set>
                                    <p:animEffect transition="in" filter="wipe(down)">
                                      <p:cBhvr>
                                        <p:cTn id="70" dur="500"/>
                                        <p:tgtEl>
                                          <p:spTgt spid="124"/>
                                        </p:tgtEl>
                                      </p:cBhvr>
                                    </p:animEffect>
                                  </p:childTnLst>
                                </p:cTn>
                              </p:par>
                              <p:par>
                                <p:cTn id="71" presetID="22" presetClass="entr" presetSubtype="4" fill="hold" grpId="0" nodeType="withEffect">
                                  <p:stCondLst>
                                    <p:cond delay="9500"/>
                                  </p:stCondLst>
                                  <p:childTnLst>
                                    <p:set>
                                      <p:cBhvr>
                                        <p:cTn id="72" dur="1" fill="hold">
                                          <p:stCondLst>
                                            <p:cond delay="0"/>
                                          </p:stCondLst>
                                        </p:cTn>
                                        <p:tgtEl>
                                          <p:spTgt spid="125"/>
                                        </p:tgtEl>
                                        <p:attrNameLst>
                                          <p:attrName>style.visibility</p:attrName>
                                        </p:attrNameLst>
                                      </p:cBhvr>
                                      <p:to>
                                        <p:strVal val="visible"/>
                                      </p:to>
                                    </p:set>
                                    <p:animEffect transition="in" filter="wipe(down)">
                                      <p:cBhvr>
                                        <p:cTn id="73" dur="500"/>
                                        <p:tgtEl>
                                          <p:spTgt spid="125"/>
                                        </p:tgtEl>
                                      </p:cBhvr>
                                    </p:animEffect>
                                  </p:childTnLst>
                                </p:cTn>
                              </p:par>
                              <p:par>
                                <p:cTn id="74" presetID="22" presetClass="entr" presetSubtype="4" fill="hold" grpId="0" nodeType="withEffect">
                                  <p:stCondLst>
                                    <p:cond delay="9500"/>
                                  </p:stCondLst>
                                  <p:childTnLst>
                                    <p:set>
                                      <p:cBhvr>
                                        <p:cTn id="75" dur="1" fill="hold">
                                          <p:stCondLst>
                                            <p:cond delay="0"/>
                                          </p:stCondLst>
                                        </p:cTn>
                                        <p:tgtEl>
                                          <p:spTgt spid="126"/>
                                        </p:tgtEl>
                                        <p:attrNameLst>
                                          <p:attrName>style.visibility</p:attrName>
                                        </p:attrNameLst>
                                      </p:cBhvr>
                                      <p:to>
                                        <p:strVal val="visible"/>
                                      </p:to>
                                    </p:set>
                                    <p:animEffect transition="in" filter="wipe(down)">
                                      <p:cBhvr>
                                        <p:cTn id="76" dur="500"/>
                                        <p:tgtEl>
                                          <p:spTgt spid="126"/>
                                        </p:tgtEl>
                                      </p:cBhvr>
                                    </p:animEffect>
                                  </p:childTnLst>
                                </p:cTn>
                              </p:par>
                              <p:par>
                                <p:cTn id="77" presetID="2" presetClass="entr" presetSubtype="1" fill="hold" nodeType="withEffect">
                                  <p:stCondLst>
                                    <p:cond delay="9500"/>
                                  </p:stCondLst>
                                  <p:childTnLst>
                                    <p:set>
                                      <p:cBhvr>
                                        <p:cTn id="78" dur="1" fill="hold">
                                          <p:stCondLst>
                                            <p:cond delay="0"/>
                                          </p:stCondLst>
                                        </p:cTn>
                                        <p:tgtEl>
                                          <p:spTgt spid="88"/>
                                        </p:tgtEl>
                                        <p:attrNameLst>
                                          <p:attrName>style.visibility</p:attrName>
                                        </p:attrNameLst>
                                      </p:cBhvr>
                                      <p:to>
                                        <p:strVal val="visible"/>
                                      </p:to>
                                    </p:set>
                                    <p:anim calcmode="lin" valueType="num">
                                      <p:cBhvr additive="base">
                                        <p:cTn id="79" dur="500" fill="hold"/>
                                        <p:tgtEl>
                                          <p:spTgt spid="88"/>
                                        </p:tgtEl>
                                        <p:attrNameLst>
                                          <p:attrName>ppt_x</p:attrName>
                                        </p:attrNameLst>
                                      </p:cBhvr>
                                      <p:tavLst>
                                        <p:tav tm="0">
                                          <p:val>
                                            <p:strVal val="#ppt_x"/>
                                          </p:val>
                                        </p:tav>
                                        <p:tav tm="100000">
                                          <p:val>
                                            <p:strVal val="#ppt_x"/>
                                          </p:val>
                                        </p:tav>
                                      </p:tavLst>
                                    </p:anim>
                                    <p:anim calcmode="lin" valueType="num">
                                      <p:cBhvr additive="base">
                                        <p:cTn id="80" dur="500" fill="hold"/>
                                        <p:tgtEl>
                                          <p:spTgt spid="88"/>
                                        </p:tgtEl>
                                        <p:attrNameLst>
                                          <p:attrName>ppt_y</p:attrName>
                                        </p:attrNameLst>
                                      </p:cBhvr>
                                      <p:tavLst>
                                        <p:tav tm="0">
                                          <p:val>
                                            <p:strVal val="0-#ppt_h/2"/>
                                          </p:val>
                                        </p:tav>
                                        <p:tav tm="100000">
                                          <p:val>
                                            <p:strVal val="#ppt_y"/>
                                          </p:val>
                                        </p:tav>
                                      </p:tavLst>
                                    </p:anim>
                                  </p:childTnLst>
                                </p:cTn>
                              </p:par>
                              <p:par>
                                <p:cTn id="81" presetID="2" presetClass="entr" presetSubtype="1" fill="hold" nodeType="withEffect">
                                  <p:stCondLst>
                                    <p:cond delay="9500"/>
                                  </p:stCondLst>
                                  <p:childTnLst>
                                    <p:set>
                                      <p:cBhvr>
                                        <p:cTn id="82" dur="1" fill="hold">
                                          <p:stCondLst>
                                            <p:cond delay="0"/>
                                          </p:stCondLst>
                                        </p:cTn>
                                        <p:tgtEl>
                                          <p:spTgt spid="94"/>
                                        </p:tgtEl>
                                        <p:attrNameLst>
                                          <p:attrName>style.visibility</p:attrName>
                                        </p:attrNameLst>
                                      </p:cBhvr>
                                      <p:to>
                                        <p:strVal val="visible"/>
                                      </p:to>
                                    </p:set>
                                    <p:anim calcmode="lin" valueType="num">
                                      <p:cBhvr additive="base">
                                        <p:cTn id="83" dur="500" fill="hold"/>
                                        <p:tgtEl>
                                          <p:spTgt spid="94"/>
                                        </p:tgtEl>
                                        <p:attrNameLst>
                                          <p:attrName>ppt_x</p:attrName>
                                        </p:attrNameLst>
                                      </p:cBhvr>
                                      <p:tavLst>
                                        <p:tav tm="0">
                                          <p:val>
                                            <p:strVal val="#ppt_x"/>
                                          </p:val>
                                        </p:tav>
                                        <p:tav tm="100000">
                                          <p:val>
                                            <p:strVal val="#ppt_x"/>
                                          </p:val>
                                        </p:tav>
                                      </p:tavLst>
                                    </p:anim>
                                    <p:anim calcmode="lin" valueType="num">
                                      <p:cBhvr additive="base">
                                        <p:cTn id="84" dur="500" fill="hold"/>
                                        <p:tgtEl>
                                          <p:spTgt spid="94"/>
                                        </p:tgtEl>
                                        <p:attrNameLst>
                                          <p:attrName>ppt_y</p:attrName>
                                        </p:attrNameLst>
                                      </p:cBhvr>
                                      <p:tavLst>
                                        <p:tav tm="0">
                                          <p:val>
                                            <p:strVal val="0-#ppt_h/2"/>
                                          </p:val>
                                        </p:tav>
                                        <p:tav tm="100000">
                                          <p:val>
                                            <p:strVal val="#ppt_y"/>
                                          </p:val>
                                        </p:tav>
                                      </p:tavLst>
                                    </p:anim>
                                  </p:childTnLst>
                                </p:cTn>
                              </p:par>
                              <p:par>
                                <p:cTn id="85" presetID="2" presetClass="entr" presetSubtype="1" fill="hold" nodeType="withEffect">
                                  <p:stCondLst>
                                    <p:cond delay="9500"/>
                                  </p:stCondLst>
                                  <p:childTnLst>
                                    <p:set>
                                      <p:cBhvr>
                                        <p:cTn id="86" dur="1" fill="hold">
                                          <p:stCondLst>
                                            <p:cond delay="0"/>
                                          </p:stCondLst>
                                        </p:cTn>
                                        <p:tgtEl>
                                          <p:spTgt spid="104"/>
                                        </p:tgtEl>
                                        <p:attrNameLst>
                                          <p:attrName>style.visibility</p:attrName>
                                        </p:attrNameLst>
                                      </p:cBhvr>
                                      <p:to>
                                        <p:strVal val="visible"/>
                                      </p:to>
                                    </p:set>
                                    <p:anim calcmode="lin" valueType="num">
                                      <p:cBhvr additive="base">
                                        <p:cTn id="87" dur="500" fill="hold"/>
                                        <p:tgtEl>
                                          <p:spTgt spid="104"/>
                                        </p:tgtEl>
                                        <p:attrNameLst>
                                          <p:attrName>ppt_x</p:attrName>
                                        </p:attrNameLst>
                                      </p:cBhvr>
                                      <p:tavLst>
                                        <p:tav tm="0">
                                          <p:val>
                                            <p:strVal val="#ppt_x"/>
                                          </p:val>
                                        </p:tav>
                                        <p:tav tm="100000">
                                          <p:val>
                                            <p:strVal val="#ppt_x"/>
                                          </p:val>
                                        </p:tav>
                                      </p:tavLst>
                                    </p:anim>
                                    <p:anim calcmode="lin" valueType="num">
                                      <p:cBhvr additive="base">
                                        <p:cTn id="88" dur="500" fill="hold"/>
                                        <p:tgtEl>
                                          <p:spTgt spid="104"/>
                                        </p:tgtEl>
                                        <p:attrNameLst>
                                          <p:attrName>ppt_y</p:attrName>
                                        </p:attrNameLst>
                                      </p:cBhvr>
                                      <p:tavLst>
                                        <p:tav tm="0">
                                          <p:val>
                                            <p:strVal val="0-#ppt_h/2"/>
                                          </p:val>
                                        </p:tav>
                                        <p:tav tm="100000">
                                          <p:val>
                                            <p:strVal val="#ppt_y"/>
                                          </p:val>
                                        </p:tav>
                                      </p:tavLst>
                                    </p:anim>
                                  </p:childTnLst>
                                </p:cTn>
                              </p:par>
                              <p:par>
                                <p:cTn id="89" presetID="2" presetClass="entr" presetSubtype="1" fill="hold" nodeType="withEffect">
                                  <p:stCondLst>
                                    <p:cond delay="9500"/>
                                  </p:stCondLst>
                                  <p:childTnLst>
                                    <p:set>
                                      <p:cBhvr>
                                        <p:cTn id="90" dur="1" fill="hold">
                                          <p:stCondLst>
                                            <p:cond delay="0"/>
                                          </p:stCondLst>
                                        </p:cTn>
                                        <p:tgtEl>
                                          <p:spTgt spid="108"/>
                                        </p:tgtEl>
                                        <p:attrNameLst>
                                          <p:attrName>style.visibility</p:attrName>
                                        </p:attrNameLst>
                                      </p:cBhvr>
                                      <p:to>
                                        <p:strVal val="visible"/>
                                      </p:to>
                                    </p:set>
                                    <p:anim calcmode="lin" valueType="num">
                                      <p:cBhvr additive="base">
                                        <p:cTn id="91" dur="500" fill="hold"/>
                                        <p:tgtEl>
                                          <p:spTgt spid="108"/>
                                        </p:tgtEl>
                                        <p:attrNameLst>
                                          <p:attrName>ppt_x</p:attrName>
                                        </p:attrNameLst>
                                      </p:cBhvr>
                                      <p:tavLst>
                                        <p:tav tm="0">
                                          <p:val>
                                            <p:strVal val="#ppt_x"/>
                                          </p:val>
                                        </p:tav>
                                        <p:tav tm="100000">
                                          <p:val>
                                            <p:strVal val="#ppt_x"/>
                                          </p:val>
                                        </p:tav>
                                      </p:tavLst>
                                    </p:anim>
                                    <p:anim calcmode="lin" valueType="num">
                                      <p:cBhvr additive="base">
                                        <p:cTn id="92" dur="500" fill="hold"/>
                                        <p:tgtEl>
                                          <p:spTgt spid="10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bldP spid="119" grpId="0"/>
      <p:bldP spid="123" grpId="0"/>
      <p:bldP spid="124" grpId="0"/>
      <p:bldP spid="125" grpId="0"/>
      <p:bldP spid="126" grpId="0"/>
      <p:bldP spid="127"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330960" y="5147628"/>
            <a:ext cx="4567616" cy="317189"/>
            <a:chOff x="1330960" y="5147628"/>
            <a:chExt cx="4567616" cy="317189"/>
          </a:xfrm>
        </p:grpSpPr>
        <p:cxnSp>
          <p:nvCxnSpPr>
            <p:cNvPr id="38" name="Straight Connector 37"/>
            <p:cNvCxnSpPr/>
            <p:nvPr/>
          </p:nvCxnSpPr>
          <p:spPr>
            <a:xfrm>
              <a:off x="1330960" y="5186479"/>
              <a:ext cx="4551755" cy="0"/>
            </a:xfrm>
            <a:prstGeom prst="line">
              <a:avLst/>
            </a:prstGeom>
            <a:ln w="15875">
              <a:solidFill>
                <a:schemeClr val="bg1">
                  <a:lumMod val="6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39" name="Oval 38"/>
            <p:cNvSpPr/>
            <p:nvPr/>
          </p:nvSpPr>
          <p:spPr>
            <a:xfrm>
              <a:off x="1494297" y="5147628"/>
              <a:ext cx="91337" cy="91337"/>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40" name="Oval 39"/>
            <p:cNvSpPr/>
            <p:nvPr/>
          </p:nvSpPr>
          <p:spPr>
            <a:xfrm>
              <a:off x="2093309" y="5147628"/>
              <a:ext cx="91337" cy="91337"/>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41" name="Oval 40"/>
            <p:cNvSpPr/>
            <p:nvPr/>
          </p:nvSpPr>
          <p:spPr>
            <a:xfrm>
              <a:off x="2692324" y="5147628"/>
              <a:ext cx="91337" cy="91337"/>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42" name="Oval 41"/>
            <p:cNvSpPr/>
            <p:nvPr/>
          </p:nvSpPr>
          <p:spPr>
            <a:xfrm>
              <a:off x="3274585" y="5147628"/>
              <a:ext cx="91337" cy="91337"/>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43" name="Oval 42"/>
            <p:cNvSpPr/>
            <p:nvPr/>
          </p:nvSpPr>
          <p:spPr>
            <a:xfrm>
              <a:off x="3863067" y="5147628"/>
              <a:ext cx="91337" cy="9133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44" name="Oval 43"/>
            <p:cNvSpPr/>
            <p:nvPr/>
          </p:nvSpPr>
          <p:spPr>
            <a:xfrm>
              <a:off x="4454424" y="5147628"/>
              <a:ext cx="91337" cy="91337"/>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45" name="Oval 44"/>
            <p:cNvSpPr/>
            <p:nvPr/>
          </p:nvSpPr>
          <p:spPr>
            <a:xfrm>
              <a:off x="5045780" y="5147628"/>
              <a:ext cx="91337" cy="91337"/>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46" name="Oval 45"/>
            <p:cNvSpPr/>
            <p:nvPr/>
          </p:nvSpPr>
          <p:spPr>
            <a:xfrm>
              <a:off x="5628041" y="5147628"/>
              <a:ext cx="91337" cy="91337"/>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55" name="TextBox 54"/>
            <p:cNvSpPr txBox="1"/>
            <p:nvPr/>
          </p:nvSpPr>
          <p:spPr>
            <a:xfrm>
              <a:off x="5483078" y="5233984"/>
              <a:ext cx="415498" cy="230832"/>
            </a:xfrm>
            <a:prstGeom prst="rect">
              <a:avLst/>
            </a:prstGeom>
            <a:noFill/>
          </p:spPr>
          <p:txBody>
            <a:bodyPr wrap="none" rtlCol="0">
              <a:spAutoFit/>
            </a:bodyPr>
            <a:lstStyle/>
            <a:p>
              <a:r>
                <a:rPr lang="id-ID" sz="900" dirty="0">
                  <a:solidFill>
                    <a:schemeClr val="bg1">
                      <a:lumMod val="50000"/>
                    </a:schemeClr>
                  </a:solidFill>
                </a:rPr>
                <a:t>2015</a:t>
              </a:r>
            </a:p>
          </p:txBody>
        </p:sp>
        <p:sp>
          <p:nvSpPr>
            <p:cNvPr id="56" name="TextBox 55"/>
            <p:cNvSpPr txBox="1"/>
            <p:nvPr/>
          </p:nvSpPr>
          <p:spPr>
            <a:xfrm>
              <a:off x="4887963" y="5233984"/>
              <a:ext cx="415498" cy="230832"/>
            </a:xfrm>
            <a:prstGeom prst="rect">
              <a:avLst/>
            </a:prstGeom>
            <a:noFill/>
          </p:spPr>
          <p:txBody>
            <a:bodyPr wrap="none" rtlCol="0">
              <a:spAutoFit/>
            </a:bodyPr>
            <a:lstStyle/>
            <a:p>
              <a:r>
                <a:rPr lang="id-ID" sz="900" dirty="0">
                  <a:solidFill>
                    <a:schemeClr val="bg1">
                      <a:lumMod val="50000"/>
                    </a:schemeClr>
                  </a:solidFill>
                </a:rPr>
                <a:t>2014</a:t>
              </a:r>
            </a:p>
          </p:txBody>
        </p:sp>
        <p:sp>
          <p:nvSpPr>
            <p:cNvPr id="57" name="TextBox 56"/>
            <p:cNvSpPr txBox="1"/>
            <p:nvPr/>
          </p:nvSpPr>
          <p:spPr>
            <a:xfrm>
              <a:off x="4313863" y="5233984"/>
              <a:ext cx="415498" cy="230832"/>
            </a:xfrm>
            <a:prstGeom prst="rect">
              <a:avLst/>
            </a:prstGeom>
            <a:noFill/>
          </p:spPr>
          <p:txBody>
            <a:bodyPr wrap="none" rtlCol="0">
              <a:spAutoFit/>
            </a:bodyPr>
            <a:lstStyle/>
            <a:p>
              <a:r>
                <a:rPr lang="id-ID" sz="900" dirty="0">
                  <a:solidFill>
                    <a:schemeClr val="bg1">
                      <a:lumMod val="50000"/>
                    </a:schemeClr>
                  </a:solidFill>
                </a:rPr>
                <a:t>2013</a:t>
              </a:r>
            </a:p>
          </p:txBody>
        </p:sp>
        <p:sp>
          <p:nvSpPr>
            <p:cNvPr id="58" name="TextBox 57"/>
            <p:cNvSpPr txBox="1"/>
            <p:nvPr/>
          </p:nvSpPr>
          <p:spPr>
            <a:xfrm>
              <a:off x="3721849" y="5233984"/>
              <a:ext cx="415498" cy="230832"/>
            </a:xfrm>
            <a:prstGeom prst="rect">
              <a:avLst/>
            </a:prstGeom>
            <a:noFill/>
          </p:spPr>
          <p:txBody>
            <a:bodyPr wrap="none" rtlCol="0">
              <a:spAutoFit/>
            </a:bodyPr>
            <a:lstStyle/>
            <a:p>
              <a:r>
                <a:rPr lang="id-ID" sz="900" dirty="0">
                  <a:solidFill>
                    <a:schemeClr val="bg1">
                      <a:lumMod val="50000"/>
                    </a:schemeClr>
                  </a:solidFill>
                </a:rPr>
                <a:t>2012</a:t>
              </a:r>
            </a:p>
          </p:txBody>
        </p:sp>
        <p:sp>
          <p:nvSpPr>
            <p:cNvPr id="59" name="TextBox 58"/>
            <p:cNvSpPr txBox="1"/>
            <p:nvPr/>
          </p:nvSpPr>
          <p:spPr>
            <a:xfrm>
              <a:off x="3129835" y="5233984"/>
              <a:ext cx="415498" cy="230832"/>
            </a:xfrm>
            <a:prstGeom prst="rect">
              <a:avLst/>
            </a:prstGeom>
            <a:noFill/>
          </p:spPr>
          <p:txBody>
            <a:bodyPr wrap="none" rtlCol="0">
              <a:spAutoFit/>
            </a:bodyPr>
            <a:lstStyle/>
            <a:p>
              <a:r>
                <a:rPr lang="id-ID" sz="900" dirty="0">
                  <a:solidFill>
                    <a:schemeClr val="bg1">
                      <a:lumMod val="50000"/>
                    </a:schemeClr>
                  </a:solidFill>
                </a:rPr>
                <a:t>2011</a:t>
              </a:r>
            </a:p>
          </p:txBody>
        </p:sp>
        <p:sp>
          <p:nvSpPr>
            <p:cNvPr id="60" name="TextBox 59"/>
            <p:cNvSpPr txBox="1"/>
            <p:nvPr/>
          </p:nvSpPr>
          <p:spPr>
            <a:xfrm>
              <a:off x="2545830" y="5233985"/>
              <a:ext cx="415498" cy="230832"/>
            </a:xfrm>
            <a:prstGeom prst="rect">
              <a:avLst/>
            </a:prstGeom>
            <a:noFill/>
          </p:spPr>
          <p:txBody>
            <a:bodyPr wrap="none" rtlCol="0">
              <a:spAutoFit/>
            </a:bodyPr>
            <a:lstStyle/>
            <a:p>
              <a:r>
                <a:rPr lang="id-ID" sz="900" dirty="0">
                  <a:solidFill>
                    <a:schemeClr val="bg1">
                      <a:lumMod val="50000"/>
                    </a:schemeClr>
                  </a:solidFill>
                </a:rPr>
                <a:t>2010</a:t>
              </a:r>
            </a:p>
          </p:txBody>
        </p:sp>
        <p:sp>
          <p:nvSpPr>
            <p:cNvPr id="61" name="TextBox 60"/>
            <p:cNvSpPr txBox="1"/>
            <p:nvPr/>
          </p:nvSpPr>
          <p:spPr>
            <a:xfrm>
              <a:off x="1956163" y="5233977"/>
              <a:ext cx="415498" cy="230832"/>
            </a:xfrm>
            <a:prstGeom prst="rect">
              <a:avLst/>
            </a:prstGeom>
            <a:noFill/>
          </p:spPr>
          <p:txBody>
            <a:bodyPr wrap="none" rtlCol="0">
              <a:spAutoFit/>
            </a:bodyPr>
            <a:lstStyle/>
            <a:p>
              <a:r>
                <a:rPr lang="id-ID" sz="900" dirty="0">
                  <a:solidFill>
                    <a:schemeClr val="bg1">
                      <a:lumMod val="50000"/>
                    </a:schemeClr>
                  </a:solidFill>
                </a:rPr>
                <a:t>2009</a:t>
              </a:r>
            </a:p>
          </p:txBody>
        </p:sp>
        <p:sp>
          <p:nvSpPr>
            <p:cNvPr id="62" name="TextBox 61"/>
            <p:cNvSpPr txBox="1"/>
            <p:nvPr/>
          </p:nvSpPr>
          <p:spPr>
            <a:xfrm>
              <a:off x="1360836" y="5233974"/>
              <a:ext cx="415498" cy="230832"/>
            </a:xfrm>
            <a:prstGeom prst="rect">
              <a:avLst/>
            </a:prstGeom>
            <a:noFill/>
          </p:spPr>
          <p:txBody>
            <a:bodyPr wrap="none" rtlCol="0">
              <a:spAutoFit/>
            </a:bodyPr>
            <a:lstStyle/>
            <a:p>
              <a:r>
                <a:rPr lang="id-ID" sz="900" dirty="0">
                  <a:solidFill>
                    <a:schemeClr val="bg1">
                      <a:lumMod val="50000"/>
                    </a:schemeClr>
                  </a:solidFill>
                </a:rPr>
                <a:t>2008</a:t>
              </a:r>
            </a:p>
          </p:txBody>
        </p:sp>
      </p:grpSp>
      <p:cxnSp>
        <p:nvCxnSpPr>
          <p:cNvPr id="316" name="Straight Connector 315"/>
          <p:cNvCxnSpPr/>
          <p:nvPr/>
        </p:nvCxnSpPr>
        <p:spPr>
          <a:xfrm>
            <a:off x="6749143" y="4175006"/>
            <a:ext cx="3599543" cy="0"/>
          </a:xfrm>
          <a:prstGeom prst="line">
            <a:avLst/>
          </a:prstGeom>
          <a:ln w="12700">
            <a:solidFill>
              <a:schemeClr val="bg2">
                <a:lumMod val="75000"/>
              </a:schemeClr>
            </a:solidFill>
            <a:prstDash val="sysDot"/>
            <a:headEnd type="oval" w="med" len="med"/>
            <a:tailEnd type="oval"/>
          </a:ln>
        </p:spPr>
        <p:style>
          <a:lnRef idx="1">
            <a:schemeClr val="accent1"/>
          </a:lnRef>
          <a:fillRef idx="0">
            <a:schemeClr val="accent1"/>
          </a:fillRef>
          <a:effectRef idx="0">
            <a:schemeClr val="accent1"/>
          </a:effectRef>
          <a:fontRef idx="minor">
            <a:schemeClr val="tx1"/>
          </a:fontRef>
        </p:style>
      </p:cxnSp>
      <p:grpSp>
        <p:nvGrpSpPr>
          <p:cNvPr id="3" name="Group 2"/>
          <p:cNvGrpSpPr/>
          <p:nvPr/>
        </p:nvGrpSpPr>
        <p:grpSpPr>
          <a:xfrm>
            <a:off x="6723431" y="4409250"/>
            <a:ext cx="541355" cy="959071"/>
            <a:chOff x="6723431" y="4409250"/>
            <a:chExt cx="541355" cy="959071"/>
          </a:xfrm>
        </p:grpSpPr>
        <p:grpSp>
          <p:nvGrpSpPr>
            <p:cNvPr id="337" name="Group 336"/>
            <p:cNvGrpSpPr/>
            <p:nvPr/>
          </p:nvGrpSpPr>
          <p:grpSpPr>
            <a:xfrm>
              <a:off x="6723431" y="4409250"/>
              <a:ext cx="541355" cy="541355"/>
              <a:chOff x="7073566" y="4346195"/>
              <a:chExt cx="541355" cy="541355"/>
            </a:xfrm>
          </p:grpSpPr>
          <p:sp>
            <p:nvSpPr>
              <p:cNvPr id="336" name="Oval 335"/>
              <p:cNvSpPr>
                <a:spLocks noChangeAspect="1"/>
              </p:cNvSpPr>
              <p:nvPr/>
            </p:nvSpPr>
            <p:spPr>
              <a:xfrm>
                <a:off x="7073566" y="4346195"/>
                <a:ext cx="541355" cy="541355"/>
              </a:xfrm>
              <a:prstGeom prst="ellipse">
                <a:avLst/>
              </a:prstGeom>
              <a:solidFill>
                <a:schemeClr val="bg1">
                  <a:lumMod val="95000"/>
                </a:schemeClr>
              </a:solidFill>
              <a:ln w="508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5" name="TextBox 334"/>
              <p:cNvSpPr txBox="1"/>
              <p:nvPr/>
            </p:nvSpPr>
            <p:spPr>
              <a:xfrm>
                <a:off x="7109399" y="4397058"/>
                <a:ext cx="493547" cy="461665"/>
              </a:xfrm>
              <a:prstGeom prst="rect">
                <a:avLst/>
              </a:prstGeom>
              <a:noFill/>
            </p:spPr>
            <p:txBody>
              <a:bodyPr wrap="square" rtlCol="0">
                <a:spAutoFit/>
              </a:bodyPr>
              <a:lstStyle/>
              <a:p>
                <a:pPr algn="ctr"/>
                <a:r>
                  <a:rPr lang="id-ID" sz="2400" dirty="0">
                    <a:solidFill>
                      <a:schemeClr val="accent1">
                        <a:lumMod val="75000"/>
                      </a:schemeClr>
                    </a:solidFill>
                    <a:latin typeface="FontAwesome" pitchFamily="2" charset="0"/>
                  </a:rPr>
                  <a:t></a:t>
                </a:r>
                <a:endParaRPr lang="id-ID" sz="1600" dirty="0">
                  <a:solidFill>
                    <a:schemeClr val="accent1">
                      <a:lumMod val="75000"/>
                    </a:schemeClr>
                  </a:solidFill>
                  <a:latin typeface="FontAwesome" pitchFamily="2" charset="0"/>
                </a:endParaRPr>
              </a:p>
            </p:txBody>
          </p:sp>
        </p:grpSp>
        <p:sp>
          <p:nvSpPr>
            <p:cNvPr id="349" name="TextBox 348"/>
            <p:cNvSpPr txBox="1"/>
            <p:nvPr/>
          </p:nvSpPr>
          <p:spPr>
            <a:xfrm>
              <a:off x="6759264" y="5060544"/>
              <a:ext cx="493547" cy="307777"/>
            </a:xfrm>
            <a:prstGeom prst="rect">
              <a:avLst/>
            </a:prstGeom>
            <a:noFill/>
          </p:spPr>
          <p:txBody>
            <a:bodyPr wrap="square" rtlCol="0">
              <a:spAutoFit/>
            </a:bodyPr>
            <a:lstStyle/>
            <a:p>
              <a:pPr algn="ctr"/>
              <a:r>
                <a:rPr lang="id-ID" sz="1400" dirty="0">
                  <a:solidFill>
                    <a:schemeClr val="bg2">
                      <a:lumMod val="50000"/>
                    </a:schemeClr>
                  </a:solidFill>
                </a:rPr>
                <a:t>PC</a:t>
              </a:r>
            </a:p>
          </p:txBody>
        </p:sp>
      </p:grpSp>
      <p:grpSp>
        <p:nvGrpSpPr>
          <p:cNvPr id="4" name="Group 3"/>
          <p:cNvGrpSpPr/>
          <p:nvPr/>
        </p:nvGrpSpPr>
        <p:grpSpPr>
          <a:xfrm>
            <a:off x="7631508" y="4408481"/>
            <a:ext cx="832968" cy="966482"/>
            <a:chOff x="7631508" y="4408481"/>
            <a:chExt cx="832968" cy="966482"/>
          </a:xfrm>
        </p:grpSpPr>
        <p:grpSp>
          <p:nvGrpSpPr>
            <p:cNvPr id="340" name="Group 339"/>
            <p:cNvGrpSpPr/>
            <p:nvPr/>
          </p:nvGrpSpPr>
          <p:grpSpPr>
            <a:xfrm>
              <a:off x="7759022" y="4408481"/>
              <a:ext cx="541355" cy="548548"/>
              <a:chOff x="7073566" y="4339002"/>
              <a:chExt cx="541355" cy="548548"/>
            </a:xfrm>
          </p:grpSpPr>
          <p:sp>
            <p:nvSpPr>
              <p:cNvPr id="341" name="Oval 340"/>
              <p:cNvSpPr>
                <a:spLocks noChangeAspect="1"/>
              </p:cNvSpPr>
              <p:nvPr/>
            </p:nvSpPr>
            <p:spPr>
              <a:xfrm>
                <a:off x="7073566" y="4346195"/>
                <a:ext cx="541355" cy="541355"/>
              </a:xfrm>
              <a:prstGeom prst="ellipse">
                <a:avLst/>
              </a:prstGeom>
              <a:solidFill>
                <a:schemeClr val="bg1">
                  <a:lumMod val="95000"/>
                </a:schemeClr>
              </a:solidFill>
              <a:ln w="508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2" name="TextBox 341"/>
              <p:cNvSpPr txBox="1"/>
              <p:nvPr/>
            </p:nvSpPr>
            <p:spPr>
              <a:xfrm>
                <a:off x="7138428" y="4339002"/>
                <a:ext cx="430266" cy="523220"/>
              </a:xfrm>
              <a:prstGeom prst="rect">
                <a:avLst/>
              </a:prstGeom>
              <a:noFill/>
            </p:spPr>
            <p:txBody>
              <a:bodyPr wrap="square" rtlCol="0">
                <a:spAutoFit/>
              </a:bodyPr>
              <a:lstStyle/>
              <a:p>
                <a:pPr algn="ctr"/>
                <a:r>
                  <a:rPr lang="id-ID" sz="2800" dirty="0">
                    <a:solidFill>
                      <a:schemeClr val="accent1">
                        <a:lumMod val="75000"/>
                      </a:schemeClr>
                    </a:solidFill>
                    <a:latin typeface="FontAwesome" pitchFamily="2" charset="0"/>
                  </a:rPr>
                  <a:t></a:t>
                </a:r>
                <a:endParaRPr lang="id-ID" dirty="0">
                  <a:solidFill>
                    <a:schemeClr val="accent1">
                      <a:lumMod val="75000"/>
                    </a:schemeClr>
                  </a:solidFill>
                  <a:latin typeface="FontAwesome" pitchFamily="2" charset="0"/>
                </a:endParaRPr>
              </a:p>
            </p:txBody>
          </p:sp>
        </p:grpSp>
        <p:sp>
          <p:nvSpPr>
            <p:cNvPr id="350" name="TextBox 349"/>
            <p:cNvSpPr txBox="1"/>
            <p:nvPr/>
          </p:nvSpPr>
          <p:spPr>
            <a:xfrm>
              <a:off x="7631508" y="5067186"/>
              <a:ext cx="832968" cy="307777"/>
            </a:xfrm>
            <a:prstGeom prst="rect">
              <a:avLst/>
            </a:prstGeom>
            <a:noFill/>
          </p:spPr>
          <p:txBody>
            <a:bodyPr wrap="square" rtlCol="0">
              <a:spAutoFit/>
            </a:bodyPr>
            <a:lstStyle/>
            <a:p>
              <a:pPr algn="ctr"/>
              <a:r>
                <a:rPr lang="id-ID" sz="1400" dirty="0">
                  <a:solidFill>
                    <a:schemeClr val="bg2">
                      <a:lumMod val="50000"/>
                    </a:schemeClr>
                  </a:solidFill>
                </a:rPr>
                <a:t>LAPTOP</a:t>
              </a:r>
            </a:p>
          </p:txBody>
        </p:sp>
      </p:grpSp>
      <p:grpSp>
        <p:nvGrpSpPr>
          <p:cNvPr id="5" name="Group 4"/>
          <p:cNvGrpSpPr/>
          <p:nvPr/>
        </p:nvGrpSpPr>
        <p:grpSpPr>
          <a:xfrm>
            <a:off x="8713435" y="4393963"/>
            <a:ext cx="720854" cy="974357"/>
            <a:chOff x="8713435" y="4393963"/>
            <a:chExt cx="720854" cy="974357"/>
          </a:xfrm>
        </p:grpSpPr>
        <p:grpSp>
          <p:nvGrpSpPr>
            <p:cNvPr id="346" name="Group 345"/>
            <p:cNvGrpSpPr/>
            <p:nvPr/>
          </p:nvGrpSpPr>
          <p:grpSpPr>
            <a:xfrm>
              <a:off x="8793715" y="4393963"/>
              <a:ext cx="541355" cy="584775"/>
              <a:chOff x="7073566" y="4339002"/>
              <a:chExt cx="541355" cy="584775"/>
            </a:xfrm>
          </p:grpSpPr>
          <p:sp>
            <p:nvSpPr>
              <p:cNvPr id="347" name="Oval 346"/>
              <p:cNvSpPr>
                <a:spLocks noChangeAspect="1"/>
              </p:cNvSpPr>
              <p:nvPr/>
            </p:nvSpPr>
            <p:spPr>
              <a:xfrm>
                <a:off x="7073566" y="4346195"/>
                <a:ext cx="541355" cy="541355"/>
              </a:xfrm>
              <a:prstGeom prst="ellipse">
                <a:avLst/>
              </a:prstGeom>
              <a:solidFill>
                <a:schemeClr val="bg1">
                  <a:lumMod val="95000"/>
                </a:schemeClr>
              </a:solidFill>
              <a:ln w="508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8" name="TextBox 347"/>
              <p:cNvSpPr txBox="1"/>
              <p:nvPr/>
            </p:nvSpPr>
            <p:spPr>
              <a:xfrm>
                <a:off x="7094885" y="4339002"/>
                <a:ext cx="493547" cy="584775"/>
              </a:xfrm>
              <a:prstGeom prst="rect">
                <a:avLst/>
              </a:prstGeom>
              <a:noFill/>
            </p:spPr>
            <p:txBody>
              <a:bodyPr wrap="square" rtlCol="0">
                <a:spAutoFit/>
              </a:bodyPr>
              <a:lstStyle/>
              <a:p>
                <a:pPr algn="ctr"/>
                <a:r>
                  <a:rPr lang="id-ID" sz="3200" dirty="0">
                    <a:solidFill>
                      <a:schemeClr val="accent1">
                        <a:lumMod val="75000"/>
                      </a:schemeClr>
                    </a:solidFill>
                    <a:latin typeface="FontAwesome" pitchFamily="2" charset="0"/>
                  </a:rPr>
                  <a:t></a:t>
                </a:r>
                <a:endParaRPr lang="id-ID" sz="2000" dirty="0">
                  <a:solidFill>
                    <a:schemeClr val="accent1">
                      <a:lumMod val="75000"/>
                    </a:schemeClr>
                  </a:solidFill>
                  <a:latin typeface="FontAwesome" pitchFamily="2" charset="0"/>
                </a:endParaRPr>
              </a:p>
            </p:txBody>
          </p:sp>
        </p:grpSp>
        <p:sp>
          <p:nvSpPr>
            <p:cNvPr id="351" name="TextBox 350"/>
            <p:cNvSpPr txBox="1"/>
            <p:nvPr/>
          </p:nvSpPr>
          <p:spPr>
            <a:xfrm>
              <a:off x="8713435" y="5060543"/>
              <a:ext cx="720854" cy="307777"/>
            </a:xfrm>
            <a:prstGeom prst="rect">
              <a:avLst/>
            </a:prstGeom>
            <a:noFill/>
          </p:spPr>
          <p:txBody>
            <a:bodyPr wrap="square" rtlCol="0">
              <a:spAutoFit/>
            </a:bodyPr>
            <a:lstStyle/>
            <a:p>
              <a:pPr algn="ctr"/>
              <a:r>
                <a:rPr lang="id-ID" sz="1400" dirty="0">
                  <a:solidFill>
                    <a:schemeClr val="bg2">
                      <a:lumMod val="50000"/>
                    </a:schemeClr>
                  </a:solidFill>
                </a:rPr>
                <a:t>TABLET</a:t>
              </a:r>
            </a:p>
          </p:txBody>
        </p:sp>
      </p:grpSp>
      <p:grpSp>
        <p:nvGrpSpPr>
          <p:cNvPr id="6" name="Group 5"/>
          <p:cNvGrpSpPr/>
          <p:nvPr/>
        </p:nvGrpSpPr>
        <p:grpSpPr>
          <a:xfrm>
            <a:off x="9683511" y="4372254"/>
            <a:ext cx="805574" cy="1002709"/>
            <a:chOff x="9683511" y="4372254"/>
            <a:chExt cx="805574" cy="1002709"/>
          </a:xfrm>
        </p:grpSpPr>
        <p:grpSp>
          <p:nvGrpSpPr>
            <p:cNvPr id="343" name="Group 342"/>
            <p:cNvGrpSpPr/>
            <p:nvPr/>
          </p:nvGrpSpPr>
          <p:grpSpPr>
            <a:xfrm>
              <a:off x="9807331" y="4372254"/>
              <a:ext cx="541355" cy="584775"/>
              <a:chOff x="7073566" y="4324488"/>
              <a:chExt cx="541355" cy="584775"/>
            </a:xfrm>
          </p:grpSpPr>
          <p:sp>
            <p:nvSpPr>
              <p:cNvPr id="344" name="Oval 343"/>
              <p:cNvSpPr>
                <a:spLocks noChangeAspect="1"/>
              </p:cNvSpPr>
              <p:nvPr/>
            </p:nvSpPr>
            <p:spPr>
              <a:xfrm>
                <a:off x="7073566" y="4346195"/>
                <a:ext cx="541355" cy="541355"/>
              </a:xfrm>
              <a:prstGeom prst="ellipse">
                <a:avLst/>
              </a:prstGeom>
              <a:solidFill>
                <a:schemeClr val="bg1">
                  <a:lumMod val="95000"/>
                </a:schemeClr>
              </a:solidFill>
              <a:ln w="508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5" name="TextBox 344"/>
              <p:cNvSpPr txBox="1"/>
              <p:nvPr/>
            </p:nvSpPr>
            <p:spPr>
              <a:xfrm>
                <a:off x="7094885" y="4324488"/>
                <a:ext cx="493547" cy="584775"/>
              </a:xfrm>
              <a:prstGeom prst="rect">
                <a:avLst/>
              </a:prstGeom>
              <a:noFill/>
            </p:spPr>
            <p:txBody>
              <a:bodyPr wrap="square" rtlCol="0">
                <a:spAutoFit/>
              </a:bodyPr>
              <a:lstStyle/>
              <a:p>
                <a:pPr algn="ctr"/>
                <a:r>
                  <a:rPr lang="id-ID" sz="3200" dirty="0">
                    <a:solidFill>
                      <a:schemeClr val="accent1">
                        <a:lumMod val="75000"/>
                      </a:schemeClr>
                    </a:solidFill>
                    <a:latin typeface="FontAwesome" pitchFamily="2" charset="0"/>
                  </a:rPr>
                  <a:t></a:t>
                </a:r>
                <a:endParaRPr lang="id-ID" sz="2000" dirty="0">
                  <a:solidFill>
                    <a:schemeClr val="accent1">
                      <a:lumMod val="75000"/>
                    </a:schemeClr>
                  </a:solidFill>
                  <a:latin typeface="FontAwesome" pitchFamily="2" charset="0"/>
                </a:endParaRPr>
              </a:p>
            </p:txBody>
          </p:sp>
        </p:grpSp>
        <p:sp>
          <p:nvSpPr>
            <p:cNvPr id="352" name="TextBox 351"/>
            <p:cNvSpPr txBox="1"/>
            <p:nvPr/>
          </p:nvSpPr>
          <p:spPr>
            <a:xfrm>
              <a:off x="9683511" y="5067186"/>
              <a:ext cx="805574" cy="307777"/>
            </a:xfrm>
            <a:prstGeom prst="rect">
              <a:avLst/>
            </a:prstGeom>
            <a:noFill/>
          </p:spPr>
          <p:txBody>
            <a:bodyPr wrap="square" rtlCol="0">
              <a:spAutoFit/>
            </a:bodyPr>
            <a:lstStyle/>
            <a:p>
              <a:pPr algn="ctr"/>
              <a:r>
                <a:rPr lang="id-ID" sz="1400" dirty="0">
                  <a:solidFill>
                    <a:schemeClr val="bg2">
                      <a:lumMod val="50000"/>
                    </a:schemeClr>
                  </a:solidFill>
                </a:rPr>
                <a:t>MOBILE</a:t>
              </a:r>
            </a:p>
          </p:txBody>
        </p:sp>
      </p:grpSp>
      <p:grpSp>
        <p:nvGrpSpPr>
          <p:cNvPr id="160" name="Group 159"/>
          <p:cNvGrpSpPr/>
          <p:nvPr/>
        </p:nvGrpSpPr>
        <p:grpSpPr>
          <a:xfrm>
            <a:off x="11438810" y="175818"/>
            <a:ext cx="542322" cy="662567"/>
            <a:chOff x="11438810" y="175818"/>
            <a:chExt cx="542322" cy="662567"/>
          </a:xfrm>
        </p:grpSpPr>
        <p:sp>
          <p:nvSpPr>
            <p:cNvPr id="161" name="Oval 160"/>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2" name="Oval 16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3" name="Oval 162"/>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4" name="Oval 16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5" name="TextBox 164"/>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37</a:t>
              </a:r>
            </a:p>
          </p:txBody>
        </p:sp>
      </p:grpSp>
      <p:sp>
        <p:nvSpPr>
          <p:cNvPr id="166"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Bar Chart</a:t>
            </a:r>
            <a:endParaRPr lang="en-US" sz="3600" dirty="0">
              <a:solidFill>
                <a:schemeClr val="bg2">
                  <a:lumMod val="50000"/>
                </a:schemeClr>
              </a:solidFill>
            </a:endParaRPr>
          </a:p>
        </p:txBody>
      </p:sp>
      <p:sp>
        <p:nvSpPr>
          <p:cNvPr id="17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171" name="Group 170"/>
          <p:cNvGrpSpPr/>
          <p:nvPr/>
        </p:nvGrpSpPr>
        <p:grpSpPr>
          <a:xfrm>
            <a:off x="5556768" y="844754"/>
            <a:ext cx="1440000" cy="58058"/>
            <a:chOff x="4616262" y="2307771"/>
            <a:chExt cx="2349876" cy="58058"/>
          </a:xfrm>
        </p:grpSpPr>
        <p:sp>
          <p:nvSpPr>
            <p:cNvPr id="172" name="Rectangle 17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3" name="Rectangle 17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77" name="Content Placeholder 2"/>
          <p:cNvSpPr txBox="1"/>
          <p:nvPr/>
        </p:nvSpPr>
        <p:spPr>
          <a:xfrm>
            <a:off x="6688819" y="2369804"/>
            <a:ext cx="3712120" cy="1502744"/>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2400" dirty="0">
                <a:solidFill>
                  <a:schemeClr val="accent1">
                    <a:lumMod val="50000"/>
                  </a:schemeClr>
                </a:solidFill>
                <a:ea typeface="Roboto" panose="02000000000000000000" pitchFamily="2" charset="0"/>
              </a:rPr>
              <a:t>Root of latina</a:t>
            </a:r>
          </a:p>
          <a:p>
            <a:pPr algn="l"/>
            <a:r>
              <a:rPr lang="id-ID" sz="1400" dirty="0">
                <a:solidFill>
                  <a:schemeClr val="bg2">
                    <a:lumMod val="75000"/>
                  </a:schemeClr>
                </a:solidFill>
                <a:ea typeface="Roboto" panose="02000000000000000000" pitchFamily="2" charset="0"/>
              </a:rPr>
              <a:t>Du</a:t>
            </a:r>
            <a:r>
              <a:rPr lang="en-US" sz="1400" dirty="0" err="1">
                <a:solidFill>
                  <a:schemeClr val="bg2">
                    <a:lumMod val="75000"/>
                  </a:schemeClr>
                </a:solidFill>
                <a:ea typeface="Roboto" panose="02000000000000000000" pitchFamily="2" charset="0"/>
              </a:rPr>
              <a:t>mmy</a:t>
            </a:r>
            <a:r>
              <a:rPr lang="en-US" sz="14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grpSp>
        <p:nvGrpSpPr>
          <p:cNvPr id="178" name="Group 177"/>
          <p:cNvGrpSpPr/>
          <p:nvPr/>
        </p:nvGrpSpPr>
        <p:grpSpPr>
          <a:xfrm>
            <a:off x="1922660" y="2233908"/>
            <a:ext cx="421200" cy="2558333"/>
            <a:chOff x="2192160" y="2210578"/>
            <a:chExt cx="509757" cy="3119848"/>
          </a:xfrm>
          <a:solidFill>
            <a:schemeClr val="bg1">
              <a:lumMod val="85000"/>
            </a:schemeClr>
          </a:solidFill>
        </p:grpSpPr>
        <p:sp>
          <p:nvSpPr>
            <p:cNvPr id="179" name="Rectangle 178"/>
            <p:cNvSpPr>
              <a:spLocks noChangeArrowheads="1"/>
            </p:cNvSpPr>
            <p:nvPr/>
          </p:nvSpPr>
          <p:spPr bwMode="auto">
            <a:xfrm>
              <a:off x="2192160" y="3773130"/>
              <a:ext cx="509757" cy="70069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80" name="Rectangle 179"/>
            <p:cNvSpPr>
              <a:spLocks noChangeArrowheads="1"/>
            </p:cNvSpPr>
            <p:nvPr/>
          </p:nvSpPr>
          <p:spPr bwMode="auto">
            <a:xfrm>
              <a:off x="2192160" y="2974337"/>
              <a:ext cx="509757" cy="78127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81" name="Freeform 180"/>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82" name="Freeform 181"/>
            <p:cNvSpPr/>
            <p:nvPr/>
          </p:nvSpPr>
          <p:spPr bwMode="auto">
            <a:xfrm>
              <a:off x="2192160"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grpSp>
      <p:grpSp>
        <p:nvGrpSpPr>
          <p:cNvPr id="183" name="Group 182"/>
          <p:cNvGrpSpPr/>
          <p:nvPr/>
        </p:nvGrpSpPr>
        <p:grpSpPr>
          <a:xfrm>
            <a:off x="1334854" y="2240060"/>
            <a:ext cx="418011" cy="2558333"/>
            <a:chOff x="2192160" y="2210578"/>
            <a:chExt cx="509757" cy="3119848"/>
          </a:xfrm>
          <a:solidFill>
            <a:schemeClr val="bg1">
              <a:lumMod val="85000"/>
            </a:schemeClr>
          </a:solidFill>
        </p:grpSpPr>
        <p:sp>
          <p:nvSpPr>
            <p:cNvPr id="184" name="Rectangle 183"/>
            <p:cNvSpPr>
              <a:spLocks noChangeArrowheads="1"/>
            </p:cNvSpPr>
            <p:nvPr/>
          </p:nvSpPr>
          <p:spPr bwMode="auto">
            <a:xfrm>
              <a:off x="2192160" y="3773130"/>
              <a:ext cx="509757" cy="70069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85" name="Rectangle 184"/>
            <p:cNvSpPr>
              <a:spLocks noChangeArrowheads="1"/>
            </p:cNvSpPr>
            <p:nvPr/>
          </p:nvSpPr>
          <p:spPr bwMode="auto">
            <a:xfrm>
              <a:off x="2192160" y="2974337"/>
              <a:ext cx="509757" cy="78127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86" name="Freeform 185"/>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87" name="Freeform 186"/>
            <p:cNvSpPr/>
            <p:nvPr/>
          </p:nvSpPr>
          <p:spPr bwMode="auto">
            <a:xfrm>
              <a:off x="2192160"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grpSp>
      <p:grpSp>
        <p:nvGrpSpPr>
          <p:cNvPr id="188" name="Group 187"/>
          <p:cNvGrpSpPr/>
          <p:nvPr/>
        </p:nvGrpSpPr>
        <p:grpSpPr>
          <a:xfrm>
            <a:off x="2517548" y="2233492"/>
            <a:ext cx="421200" cy="2558333"/>
            <a:chOff x="2192160" y="2210578"/>
            <a:chExt cx="509757" cy="3119848"/>
          </a:xfrm>
          <a:solidFill>
            <a:schemeClr val="bg1">
              <a:lumMod val="85000"/>
            </a:schemeClr>
          </a:solidFill>
        </p:grpSpPr>
        <p:sp>
          <p:nvSpPr>
            <p:cNvPr id="189" name="Rectangle 188"/>
            <p:cNvSpPr>
              <a:spLocks noChangeArrowheads="1"/>
            </p:cNvSpPr>
            <p:nvPr/>
          </p:nvSpPr>
          <p:spPr bwMode="auto">
            <a:xfrm>
              <a:off x="2192160" y="3773130"/>
              <a:ext cx="509757" cy="70069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90" name="Rectangle 189"/>
            <p:cNvSpPr>
              <a:spLocks noChangeArrowheads="1"/>
            </p:cNvSpPr>
            <p:nvPr/>
          </p:nvSpPr>
          <p:spPr bwMode="auto">
            <a:xfrm>
              <a:off x="2192160" y="2974337"/>
              <a:ext cx="509757" cy="78127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91" name="Freeform 190"/>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92" name="Freeform 191"/>
            <p:cNvSpPr/>
            <p:nvPr/>
          </p:nvSpPr>
          <p:spPr bwMode="auto">
            <a:xfrm>
              <a:off x="2192160"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grpSp>
      <p:grpSp>
        <p:nvGrpSpPr>
          <p:cNvPr id="193" name="Group 192"/>
          <p:cNvGrpSpPr/>
          <p:nvPr/>
        </p:nvGrpSpPr>
        <p:grpSpPr>
          <a:xfrm>
            <a:off x="3106139" y="2227850"/>
            <a:ext cx="421200" cy="2558333"/>
            <a:chOff x="2192160" y="2210578"/>
            <a:chExt cx="509757" cy="3119848"/>
          </a:xfrm>
          <a:solidFill>
            <a:schemeClr val="bg1">
              <a:lumMod val="85000"/>
            </a:schemeClr>
          </a:solidFill>
        </p:grpSpPr>
        <p:sp>
          <p:nvSpPr>
            <p:cNvPr id="194" name="Rectangle 193"/>
            <p:cNvSpPr>
              <a:spLocks noChangeArrowheads="1"/>
            </p:cNvSpPr>
            <p:nvPr/>
          </p:nvSpPr>
          <p:spPr bwMode="auto">
            <a:xfrm>
              <a:off x="2192160" y="3773130"/>
              <a:ext cx="509757" cy="70069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95" name="Rectangle 194"/>
            <p:cNvSpPr>
              <a:spLocks noChangeArrowheads="1"/>
            </p:cNvSpPr>
            <p:nvPr/>
          </p:nvSpPr>
          <p:spPr bwMode="auto">
            <a:xfrm>
              <a:off x="2192160" y="2974337"/>
              <a:ext cx="509757" cy="78127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96" name="Freeform 195"/>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97" name="Freeform 196"/>
            <p:cNvSpPr/>
            <p:nvPr/>
          </p:nvSpPr>
          <p:spPr bwMode="auto">
            <a:xfrm>
              <a:off x="2192160"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grpSp>
      <p:grpSp>
        <p:nvGrpSpPr>
          <p:cNvPr id="198" name="Group 197"/>
          <p:cNvGrpSpPr/>
          <p:nvPr/>
        </p:nvGrpSpPr>
        <p:grpSpPr>
          <a:xfrm>
            <a:off x="3699930" y="2224734"/>
            <a:ext cx="424800" cy="2558333"/>
            <a:chOff x="2192160" y="2210578"/>
            <a:chExt cx="509757" cy="3119848"/>
          </a:xfrm>
          <a:solidFill>
            <a:schemeClr val="bg1">
              <a:lumMod val="85000"/>
            </a:schemeClr>
          </a:solidFill>
        </p:grpSpPr>
        <p:sp>
          <p:nvSpPr>
            <p:cNvPr id="199" name="Rectangle 198"/>
            <p:cNvSpPr>
              <a:spLocks noChangeArrowheads="1"/>
            </p:cNvSpPr>
            <p:nvPr/>
          </p:nvSpPr>
          <p:spPr bwMode="auto">
            <a:xfrm>
              <a:off x="2192160" y="3773130"/>
              <a:ext cx="509757" cy="70069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00" name="Rectangle 199"/>
            <p:cNvSpPr>
              <a:spLocks noChangeArrowheads="1"/>
            </p:cNvSpPr>
            <p:nvPr/>
          </p:nvSpPr>
          <p:spPr bwMode="auto">
            <a:xfrm>
              <a:off x="2192160" y="2974337"/>
              <a:ext cx="509757" cy="78127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01" name="Freeform 200"/>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02" name="Freeform 201"/>
            <p:cNvSpPr/>
            <p:nvPr/>
          </p:nvSpPr>
          <p:spPr bwMode="auto">
            <a:xfrm>
              <a:off x="2192160"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grpSp>
      <p:grpSp>
        <p:nvGrpSpPr>
          <p:cNvPr id="203" name="Group 202"/>
          <p:cNvGrpSpPr/>
          <p:nvPr/>
        </p:nvGrpSpPr>
        <p:grpSpPr>
          <a:xfrm>
            <a:off x="4295073" y="2240060"/>
            <a:ext cx="421200" cy="2558333"/>
            <a:chOff x="2192160" y="2210578"/>
            <a:chExt cx="509757" cy="3119848"/>
          </a:xfrm>
          <a:solidFill>
            <a:schemeClr val="bg1">
              <a:lumMod val="85000"/>
            </a:schemeClr>
          </a:solidFill>
        </p:grpSpPr>
        <p:sp>
          <p:nvSpPr>
            <p:cNvPr id="204" name="Rectangle 203"/>
            <p:cNvSpPr>
              <a:spLocks noChangeArrowheads="1"/>
            </p:cNvSpPr>
            <p:nvPr/>
          </p:nvSpPr>
          <p:spPr bwMode="auto">
            <a:xfrm>
              <a:off x="2192160" y="3773130"/>
              <a:ext cx="509757" cy="70069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05" name="Rectangle 204"/>
            <p:cNvSpPr>
              <a:spLocks noChangeArrowheads="1"/>
            </p:cNvSpPr>
            <p:nvPr/>
          </p:nvSpPr>
          <p:spPr bwMode="auto">
            <a:xfrm>
              <a:off x="2192160" y="2974337"/>
              <a:ext cx="509757" cy="78127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06" name="Freeform 205"/>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07" name="Freeform 206"/>
            <p:cNvSpPr/>
            <p:nvPr/>
          </p:nvSpPr>
          <p:spPr bwMode="auto">
            <a:xfrm>
              <a:off x="2192160"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grpSp>
      <p:grpSp>
        <p:nvGrpSpPr>
          <p:cNvPr id="208" name="Group 207"/>
          <p:cNvGrpSpPr/>
          <p:nvPr/>
        </p:nvGrpSpPr>
        <p:grpSpPr>
          <a:xfrm>
            <a:off x="4890216" y="2240060"/>
            <a:ext cx="421200" cy="2558333"/>
            <a:chOff x="2192160" y="2210578"/>
            <a:chExt cx="509757" cy="3119848"/>
          </a:xfrm>
          <a:solidFill>
            <a:schemeClr val="bg1">
              <a:lumMod val="85000"/>
            </a:schemeClr>
          </a:solidFill>
        </p:grpSpPr>
        <p:sp>
          <p:nvSpPr>
            <p:cNvPr id="209" name="Rectangle 208"/>
            <p:cNvSpPr>
              <a:spLocks noChangeArrowheads="1"/>
            </p:cNvSpPr>
            <p:nvPr/>
          </p:nvSpPr>
          <p:spPr bwMode="auto">
            <a:xfrm>
              <a:off x="2192160" y="3773130"/>
              <a:ext cx="509757" cy="70069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10" name="Rectangle 209"/>
            <p:cNvSpPr>
              <a:spLocks noChangeArrowheads="1"/>
            </p:cNvSpPr>
            <p:nvPr/>
          </p:nvSpPr>
          <p:spPr bwMode="auto">
            <a:xfrm>
              <a:off x="2192160" y="2974337"/>
              <a:ext cx="509757" cy="78127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11" name="Freeform 210"/>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12" name="Freeform 211"/>
            <p:cNvSpPr/>
            <p:nvPr/>
          </p:nvSpPr>
          <p:spPr bwMode="auto">
            <a:xfrm>
              <a:off x="2192160"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grpSp>
      <p:grpSp>
        <p:nvGrpSpPr>
          <p:cNvPr id="213" name="Group 212"/>
          <p:cNvGrpSpPr/>
          <p:nvPr/>
        </p:nvGrpSpPr>
        <p:grpSpPr>
          <a:xfrm>
            <a:off x="5470123" y="2224734"/>
            <a:ext cx="421201" cy="2558333"/>
            <a:chOff x="2192160" y="2210578"/>
            <a:chExt cx="509758" cy="3119848"/>
          </a:xfrm>
          <a:solidFill>
            <a:schemeClr val="bg1">
              <a:lumMod val="85000"/>
            </a:schemeClr>
          </a:solidFill>
        </p:grpSpPr>
        <p:sp>
          <p:nvSpPr>
            <p:cNvPr id="214" name="Rectangle 213"/>
            <p:cNvSpPr>
              <a:spLocks noChangeArrowheads="1"/>
            </p:cNvSpPr>
            <p:nvPr/>
          </p:nvSpPr>
          <p:spPr bwMode="auto">
            <a:xfrm>
              <a:off x="2192160" y="3773131"/>
              <a:ext cx="509757" cy="70069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15" name="Rectangle 214"/>
            <p:cNvSpPr>
              <a:spLocks noChangeArrowheads="1"/>
            </p:cNvSpPr>
            <p:nvPr/>
          </p:nvSpPr>
          <p:spPr bwMode="auto">
            <a:xfrm>
              <a:off x="2192161" y="2974336"/>
              <a:ext cx="509757" cy="78127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16" name="Freeform 215"/>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17" name="Freeform 216"/>
            <p:cNvSpPr/>
            <p:nvPr/>
          </p:nvSpPr>
          <p:spPr bwMode="auto">
            <a:xfrm>
              <a:off x="2192160" y="2210578"/>
              <a:ext cx="509757" cy="747990"/>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grpSp>
      <p:grpSp>
        <p:nvGrpSpPr>
          <p:cNvPr id="218" name="Group 217"/>
          <p:cNvGrpSpPr/>
          <p:nvPr/>
        </p:nvGrpSpPr>
        <p:grpSpPr>
          <a:xfrm>
            <a:off x="1333353" y="3983222"/>
            <a:ext cx="522634" cy="946626"/>
            <a:chOff x="806257" y="3985529"/>
            <a:chExt cx="637344" cy="1154395"/>
          </a:xfrm>
          <a:solidFill>
            <a:schemeClr val="bg1">
              <a:lumMod val="75000"/>
            </a:schemeClr>
          </a:solidFill>
        </p:grpSpPr>
        <p:grpSp>
          <p:nvGrpSpPr>
            <p:cNvPr id="219" name="Group 218"/>
            <p:cNvGrpSpPr/>
            <p:nvPr/>
          </p:nvGrpSpPr>
          <p:grpSpPr>
            <a:xfrm>
              <a:off x="808009" y="4819356"/>
              <a:ext cx="635592" cy="320568"/>
              <a:chOff x="5311610" y="4117494"/>
              <a:chExt cx="576000" cy="290513"/>
            </a:xfrm>
            <a:grpFill/>
          </p:grpSpPr>
          <p:sp>
            <p:nvSpPr>
              <p:cNvPr id="222" name="Freeform 221"/>
              <p:cNvSpPr/>
              <p:nvPr/>
            </p:nvSpPr>
            <p:spPr bwMode="auto">
              <a:xfrm>
                <a:off x="5538360"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23" name="Freeform 222"/>
              <p:cNvSpPr/>
              <p:nvPr/>
            </p:nvSpPr>
            <p:spPr bwMode="auto">
              <a:xfrm>
                <a:off x="5311610"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sp>
          <p:nvSpPr>
            <p:cNvPr id="220" name="Rectangle 219"/>
            <p:cNvSpPr>
              <a:spLocks noChangeArrowheads="1"/>
            </p:cNvSpPr>
            <p:nvPr/>
          </p:nvSpPr>
          <p:spPr bwMode="auto">
            <a:xfrm>
              <a:off x="806257" y="4283326"/>
              <a:ext cx="509757" cy="586154"/>
            </a:xfrm>
            <a:prstGeom prst="rect">
              <a:avLst/>
            </a:prstGeom>
            <a:grpFill/>
            <a:ln>
              <a:noFill/>
            </a:ln>
          </p:spPr>
          <p:txBody>
            <a:bodyPr vert="horz" wrap="square" lIns="68580" tIns="34290" rIns="68580" bIns="34290" numCol="1" anchor="t" anchorCtr="0" compatLnSpc="1"/>
            <a:lstStyle/>
            <a:p>
              <a:endParaRPr lang="id-ID" sz="1350" dirty="0"/>
            </a:p>
          </p:txBody>
        </p:sp>
        <p:sp>
          <p:nvSpPr>
            <p:cNvPr id="221" name="Freeform 220"/>
            <p:cNvSpPr/>
            <p:nvPr/>
          </p:nvSpPr>
          <p:spPr bwMode="auto">
            <a:xfrm>
              <a:off x="806258" y="3985529"/>
              <a:ext cx="509755"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a:effectLst/>
          </p:spPr>
          <p:txBody>
            <a:bodyPr vert="horz" wrap="square" lIns="68580" tIns="34290" rIns="68580" bIns="34290" numCol="1" anchor="t" anchorCtr="0" compatLnSpc="1"/>
            <a:lstStyle/>
            <a:p>
              <a:endParaRPr lang="id-ID" sz="1350"/>
            </a:p>
          </p:txBody>
        </p:sp>
      </p:grpSp>
      <p:grpSp>
        <p:nvGrpSpPr>
          <p:cNvPr id="224" name="Group 223"/>
          <p:cNvGrpSpPr/>
          <p:nvPr/>
        </p:nvGrpSpPr>
        <p:grpSpPr>
          <a:xfrm>
            <a:off x="1827741" y="3730334"/>
            <a:ext cx="627258" cy="1199512"/>
            <a:chOff x="1409156" y="3677139"/>
            <a:chExt cx="764932" cy="1462785"/>
          </a:xfrm>
          <a:solidFill>
            <a:srgbClr val="63B8FF"/>
          </a:solidFill>
        </p:grpSpPr>
        <p:sp>
          <p:nvSpPr>
            <p:cNvPr id="225" name="Rectangle 224"/>
            <p:cNvSpPr>
              <a:spLocks noChangeArrowheads="1"/>
            </p:cNvSpPr>
            <p:nvPr/>
          </p:nvSpPr>
          <p:spPr bwMode="auto">
            <a:xfrm>
              <a:off x="1536745" y="3965229"/>
              <a:ext cx="509757" cy="904250"/>
            </a:xfrm>
            <a:prstGeom prst="rect">
              <a:avLst/>
            </a:prstGeom>
            <a:solidFill>
              <a:schemeClr val="accent1">
                <a:lumMod val="60000"/>
                <a:lumOff val="40000"/>
              </a:schemeClr>
            </a:solidFill>
            <a:ln>
              <a:noFill/>
            </a:ln>
          </p:spPr>
          <p:txBody>
            <a:bodyPr vert="horz" wrap="square" lIns="68580" tIns="34290" rIns="68580" bIns="34290" numCol="1" anchor="t" anchorCtr="0" compatLnSpc="1"/>
            <a:lstStyle/>
            <a:p>
              <a:endParaRPr lang="id-ID" sz="1350"/>
            </a:p>
          </p:txBody>
        </p:sp>
        <p:sp>
          <p:nvSpPr>
            <p:cNvPr id="226" name="Freeform 225"/>
            <p:cNvSpPr/>
            <p:nvPr/>
          </p:nvSpPr>
          <p:spPr bwMode="auto">
            <a:xfrm>
              <a:off x="1536746" y="3677139"/>
              <a:ext cx="509756" cy="297795"/>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solidFill>
              <a:schemeClr val="accent1">
                <a:lumMod val="60000"/>
                <a:lumOff val="40000"/>
              </a:schemeClr>
            </a:solidFill>
            <a:ln>
              <a:noFill/>
            </a:ln>
          </p:spPr>
          <p:txBody>
            <a:bodyPr vert="horz" wrap="square" lIns="68580" tIns="34290" rIns="68580" bIns="34290" numCol="1" anchor="t" anchorCtr="0" compatLnSpc="1"/>
            <a:lstStyle/>
            <a:p>
              <a:endParaRPr lang="id-ID" sz="1350"/>
            </a:p>
          </p:txBody>
        </p:sp>
        <p:grpSp>
          <p:nvGrpSpPr>
            <p:cNvPr id="227" name="Group 226"/>
            <p:cNvGrpSpPr/>
            <p:nvPr/>
          </p:nvGrpSpPr>
          <p:grpSpPr>
            <a:xfrm>
              <a:off x="1409156" y="4819356"/>
              <a:ext cx="764932" cy="320568"/>
              <a:chOff x="5856396" y="4117494"/>
              <a:chExt cx="693213" cy="290513"/>
            </a:xfrm>
            <a:grpFill/>
          </p:grpSpPr>
          <p:sp>
            <p:nvSpPr>
              <p:cNvPr id="228" name="Freeform 227"/>
              <p:cNvSpPr/>
              <p:nvPr/>
            </p:nvSpPr>
            <p:spPr bwMode="auto">
              <a:xfrm>
                <a:off x="6200359"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29" name="Freeform 228"/>
              <p:cNvSpPr/>
              <p:nvPr/>
            </p:nvSpPr>
            <p:spPr bwMode="auto">
              <a:xfrm>
                <a:off x="5973609"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30" name="Freeform 229"/>
              <p:cNvSpPr/>
              <p:nvPr/>
            </p:nvSpPr>
            <p:spPr bwMode="auto">
              <a:xfrm flipH="1">
                <a:off x="5856396"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grpSp>
        <p:nvGrpSpPr>
          <p:cNvPr id="231" name="Group 230"/>
          <p:cNvGrpSpPr/>
          <p:nvPr/>
        </p:nvGrpSpPr>
        <p:grpSpPr>
          <a:xfrm>
            <a:off x="2419098" y="3490939"/>
            <a:ext cx="627258" cy="1438886"/>
            <a:chOff x="2130307" y="3385220"/>
            <a:chExt cx="764932" cy="1754704"/>
          </a:xfrm>
          <a:solidFill>
            <a:schemeClr val="tx1">
              <a:lumMod val="65000"/>
              <a:lumOff val="35000"/>
            </a:schemeClr>
          </a:solidFill>
        </p:grpSpPr>
        <p:sp>
          <p:nvSpPr>
            <p:cNvPr id="232" name="Rectangle 231"/>
            <p:cNvSpPr>
              <a:spLocks noChangeArrowheads="1"/>
            </p:cNvSpPr>
            <p:nvPr/>
          </p:nvSpPr>
          <p:spPr bwMode="auto">
            <a:xfrm>
              <a:off x="2257894" y="3683016"/>
              <a:ext cx="509757" cy="1186473"/>
            </a:xfrm>
            <a:prstGeom prst="rect">
              <a:avLst/>
            </a:prstGeom>
            <a:grpFill/>
            <a:ln>
              <a:noFill/>
            </a:ln>
          </p:spPr>
          <p:txBody>
            <a:bodyPr vert="horz" wrap="square" lIns="68580" tIns="34290" rIns="68580" bIns="34290" numCol="1" anchor="t" anchorCtr="0" compatLnSpc="1"/>
            <a:lstStyle/>
            <a:p>
              <a:endParaRPr lang="id-ID" sz="1350"/>
            </a:p>
          </p:txBody>
        </p:sp>
        <p:sp>
          <p:nvSpPr>
            <p:cNvPr id="233" name="Freeform 232"/>
            <p:cNvSpPr/>
            <p:nvPr/>
          </p:nvSpPr>
          <p:spPr bwMode="auto">
            <a:xfrm>
              <a:off x="2257894" y="3385220"/>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68580" tIns="34290" rIns="68580" bIns="34290" numCol="1" anchor="t" anchorCtr="0" compatLnSpc="1"/>
            <a:lstStyle/>
            <a:p>
              <a:endParaRPr lang="id-ID" sz="1350"/>
            </a:p>
          </p:txBody>
        </p:sp>
        <p:grpSp>
          <p:nvGrpSpPr>
            <p:cNvPr id="234" name="Group 233"/>
            <p:cNvGrpSpPr/>
            <p:nvPr/>
          </p:nvGrpSpPr>
          <p:grpSpPr>
            <a:xfrm>
              <a:off x="2130307" y="4819356"/>
              <a:ext cx="764932" cy="320568"/>
              <a:chOff x="6509932" y="4117494"/>
              <a:chExt cx="693213" cy="290513"/>
            </a:xfrm>
            <a:grpFill/>
          </p:grpSpPr>
          <p:sp>
            <p:nvSpPr>
              <p:cNvPr id="235" name="Freeform 234"/>
              <p:cNvSpPr/>
              <p:nvPr/>
            </p:nvSpPr>
            <p:spPr bwMode="auto">
              <a:xfrm>
                <a:off x="6853895"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36" name="Freeform 235"/>
              <p:cNvSpPr/>
              <p:nvPr/>
            </p:nvSpPr>
            <p:spPr bwMode="auto">
              <a:xfrm>
                <a:off x="6627145"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37" name="Freeform 236"/>
              <p:cNvSpPr/>
              <p:nvPr/>
            </p:nvSpPr>
            <p:spPr bwMode="auto">
              <a:xfrm flipH="1">
                <a:off x="6509932"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grpSp>
        <p:nvGrpSpPr>
          <p:cNvPr id="238" name="Group 237"/>
          <p:cNvGrpSpPr/>
          <p:nvPr/>
        </p:nvGrpSpPr>
        <p:grpSpPr>
          <a:xfrm>
            <a:off x="3009018" y="3105236"/>
            <a:ext cx="627258" cy="1824613"/>
            <a:chOff x="2849704" y="2914839"/>
            <a:chExt cx="764932" cy="2225085"/>
          </a:xfrm>
          <a:solidFill>
            <a:schemeClr val="bg2">
              <a:lumMod val="75000"/>
            </a:schemeClr>
          </a:solidFill>
        </p:grpSpPr>
        <p:sp>
          <p:nvSpPr>
            <p:cNvPr id="239" name="Rectangle 238"/>
            <p:cNvSpPr>
              <a:spLocks noChangeArrowheads="1"/>
            </p:cNvSpPr>
            <p:nvPr/>
          </p:nvSpPr>
          <p:spPr bwMode="auto">
            <a:xfrm>
              <a:off x="2977291" y="3187996"/>
              <a:ext cx="509757" cy="1681484"/>
            </a:xfrm>
            <a:prstGeom prst="rect">
              <a:avLst/>
            </a:prstGeom>
            <a:grpFill/>
            <a:ln>
              <a:noFill/>
            </a:ln>
          </p:spPr>
          <p:txBody>
            <a:bodyPr vert="horz" wrap="square" lIns="68580" tIns="34290" rIns="68580" bIns="34290" numCol="1" anchor="t" anchorCtr="0" compatLnSpc="1"/>
            <a:lstStyle/>
            <a:p>
              <a:endParaRPr lang="id-ID" sz="1350"/>
            </a:p>
          </p:txBody>
        </p:sp>
        <p:sp>
          <p:nvSpPr>
            <p:cNvPr id="240" name="Freeform 239"/>
            <p:cNvSpPr/>
            <p:nvPr/>
          </p:nvSpPr>
          <p:spPr bwMode="auto">
            <a:xfrm>
              <a:off x="2977293" y="2914839"/>
              <a:ext cx="509756" cy="297795"/>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68580" tIns="34290" rIns="68580" bIns="34290" numCol="1" anchor="t" anchorCtr="0" compatLnSpc="1"/>
            <a:lstStyle/>
            <a:p>
              <a:endParaRPr lang="id-ID" sz="1350"/>
            </a:p>
          </p:txBody>
        </p:sp>
        <p:grpSp>
          <p:nvGrpSpPr>
            <p:cNvPr id="241" name="Group 240"/>
            <p:cNvGrpSpPr/>
            <p:nvPr/>
          </p:nvGrpSpPr>
          <p:grpSpPr>
            <a:xfrm>
              <a:off x="2849704" y="4819356"/>
              <a:ext cx="764932" cy="320568"/>
              <a:chOff x="7161880" y="4117494"/>
              <a:chExt cx="693213" cy="290513"/>
            </a:xfrm>
            <a:grpFill/>
          </p:grpSpPr>
          <p:sp>
            <p:nvSpPr>
              <p:cNvPr id="242" name="Freeform 241"/>
              <p:cNvSpPr/>
              <p:nvPr/>
            </p:nvSpPr>
            <p:spPr bwMode="auto">
              <a:xfrm>
                <a:off x="7505843"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43" name="Freeform 242"/>
              <p:cNvSpPr/>
              <p:nvPr/>
            </p:nvSpPr>
            <p:spPr bwMode="auto">
              <a:xfrm>
                <a:off x="7279093"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44" name="Freeform 243"/>
              <p:cNvSpPr/>
              <p:nvPr/>
            </p:nvSpPr>
            <p:spPr bwMode="auto">
              <a:xfrm flipH="1">
                <a:off x="7161880"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grpSp>
        <p:nvGrpSpPr>
          <p:cNvPr id="245" name="Group 244"/>
          <p:cNvGrpSpPr/>
          <p:nvPr/>
        </p:nvGrpSpPr>
        <p:grpSpPr>
          <a:xfrm>
            <a:off x="3597499" y="2850483"/>
            <a:ext cx="627258" cy="2079360"/>
            <a:chOff x="4221011" y="2794677"/>
            <a:chExt cx="764932" cy="2535747"/>
          </a:xfrm>
          <a:solidFill>
            <a:schemeClr val="accent1"/>
          </a:solidFill>
        </p:grpSpPr>
        <p:sp>
          <p:nvSpPr>
            <p:cNvPr id="246" name="Rectangle 245"/>
            <p:cNvSpPr>
              <a:spLocks noChangeArrowheads="1"/>
            </p:cNvSpPr>
            <p:nvPr/>
          </p:nvSpPr>
          <p:spPr bwMode="auto">
            <a:xfrm>
              <a:off x="4348600" y="3091775"/>
              <a:ext cx="509757" cy="1968205"/>
            </a:xfrm>
            <a:prstGeom prst="rect">
              <a:avLst/>
            </a:prstGeom>
            <a:grpFill/>
            <a:ln>
              <a:noFill/>
            </a:ln>
          </p:spPr>
          <p:txBody>
            <a:bodyPr vert="horz" wrap="square" lIns="68580" tIns="34290" rIns="68580" bIns="34290" numCol="1" anchor="t" anchorCtr="0" compatLnSpc="1"/>
            <a:lstStyle/>
            <a:p>
              <a:endParaRPr lang="id-ID" sz="1350"/>
            </a:p>
          </p:txBody>
        </p:sp>
        <p:sp>
          <p:nvSpPr>
            <p:cNvPr id="247" name="Freeform 246"/>
            <p:cNvSpPr/>
            <p:nvPr/>
          </p:nvSpPr>
          <p:spPr bwMode="auto">
            <a:xfrm>
              <a:off x="4348601" y="2794677"/>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68580" tIns="34290" rIns="68580" bIns="34290" numCol="1" anchor="t" anchorCtr="0" compatLnSpc="1"/>
            <a:lstStyle/>
            <a:p>
              <a:endParaRPr lang="id-ID" sz="1350"/>
            </a:p>
          </p:txBody>
        </p:sp>
        <p:grpSp>
          <p:nvGrpSpPr>
            <p:cNvPr id="248" name="Group 247"/>
            <p:cNvGrpSpPr/>
            <p:nvPr/>
          </p:nvGrpSpPr>
          <p:grpSpPr>
            <a:xfrm>
              <a:off x="4221011" y="5009856"/>
              <a:ext cx="764932" cy="320568"/>
              <a:chOff x="7812240" y="4117494"/>
              <a:chExt cx="693213" cy="290513"/>
            </a:xfrm>
            <a:grpFill/>
          </p:grpSpPr>
          <p:sp>
            <p:nvSpPr>
              <p:cNvPr id="249" name="Freeform 248"/>
              <p:cNvSpPr/>
              <p:nvPr/>
            </p:nvSpPr>
            <p:spPr bwMode="auto">
              <a:xfrm>
                <a:off x="8156203"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50" name="Freeform 249"/>
              <p:cNvSpPr/>
              <p:nvPr/>
            </p:nvSpPr>
            <p:spPr bwMode="auto">
              <a:xfrm>
                <a:off x="7929453"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51" name="Freeform 250"/>
              <p:cNvSpPr/>
              <p:nvPr/>
            </p:nvSpPr>
            <p:spPr bwMode="auto">
              <a:xfrm flipH="1">
                <a:off x="7812240"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grpSp>
        <p:nvGrpSpPr>
          <p:cNvPr id="252" name="Group 251"/>
          <p:cNvGrpSpPr/>
          <p:nvPr/>
        </p:nvGrpSpPr>
        <p:grpSpPr>
          <a:xfrm>
            <a:off x="4188856" y="2565973"/>
            <a:ext cx="627258" cy="2363865"/>
            <a:chOff x="4288499" y="2257226"/>
            <a:chExt cx="764932" cy="2882698"/>
          </a:xfrm>
          <a:solidFill>
            <a:schemeClr val="tx1">
              <a:lumMod val="65000"/>
              <a:lumOff val="35000"/>
            </a:schemeClr>
          </a:solidFill>
        </p:grpSpPr>
        <p:sp>
          <p:nvSpPr>
            <p:cNvPr id="253" name="Rectangle 252"/>
            <p:cNvSpPr>
              <a:spLocks noChangeArrowheads="1"/>
            </p:cNvSpPr>
            <p:nvPr/>
          </p:nvSpPr>
          <p:spPr bwMode="auto">
            <a:xfrm>
              <a:off x="4416086" y="2552181"/>
              <a:ext cx="509757" cy="2317298"/>
            </a:xfrm>
            <a:prstGeom prst="rect">
              <a:avLst/>
            </a:prstGeom>
            <a:grpFill/>
            <a:ln>
              <a:noFill/>
            </a:ln>
          </p:spPr>
          <p:txBody>
            <a:bodyPr vert="horz" wrap="square" lIns="68580" tIns="34290" rIns="68580" bIns="34290" numCol="1" anchor="t" anchorCtr="0" compatLnSpc="1"/>
            <a:lstStyle/>
            <a:p>
              <a:endParaRPr lang="id-ID" sz="1350"/>
            </a:p>
          </p:txBody>
        </p:sp>
        <p:sp>
          <p:nvSpPr>
            <p:cNvPr id="254" name="Freeform 253"/>
            <p:cNvSpPr/>
            <p:nvPr/>
          </p:nvSpPr>
          <p:spPr bwMode="auto">
            <a:xfrm>
              <a:off x="4416086" y="2257226"/>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68580" tIns="34290" rIns="68580" bIns="34290" numCol="1" anchor="t" anchorCtr="0" compatLnSpc="1"/>
            <a:lstStyle/>
            <a:p>
              <a:endParaRPr lang="id-ID" sz="1350"/>
            </a:p>
          </p:txBody>
        </p:sp>
        <p:grpSp>
          <p:nvGrpSpPr>
            <p:cNvPr id="255" name="Group 254"/>
            <p:cNvGrpSpPr/>
            <p:nvPr/>
          </p:nvGrpSpPr>
          <p:grpSpPr>
            <a:xfrm>
              <a:off x="4288499" y="4819356"/>
              <a:ext cx="764932" cy="320568"/>
              <a:chOff x="8465776" y="4117494"/>
              <a:chExt cx="693213" cy="290513"/>
            </a:xfrm>
            <a:grpFill/>
          </p:grpSpPr>
          <p:sp>
            <p:nvSpPr>
              <p:cNvPr id="256" name="Freeform 255"/>
              <p:cNvSpPr/>
              <p:nvPr/>
            </p:nvSpPr>
            <p:spPr bwMode="auto">
              <a:xfrm>
                <a:off x="8809739"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57" name="Freeform 256"/>
              <p:cNvSpPr/>
              <p:nvPr/>
            </p:nvSpPr>
            <p:spPr bwMode="auto">
              <a:xfrm>
                <a:off x="8582989"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58" name="Freeform 257"/>
              <p:cNvSpPr/>
              <p:nvPr/>
            </p:nvSpPr>
            <p:spPr bwMode="auto">
              <a:xfrm flipH="1">
                <a:off x="8465776"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grpSp>
        <p:nvGrpSpPr>
          <p:cNvPr id="259" name="Group 258"/>
          <p:cNvGrpSpPr/>
          <p:nvPr/>
        </p:nvGrpSpPr>
        <p:grpSpPr>
          <a:xfrm>
            <a:off x="4778775" y="2753608"/>
            <a:ext cx="627258" cy="2176234"/>
            <a:chOff x="5007896" y="2486040"/>
            <a:chExt cx="764932" cy="2653884"/>
          </a:xfrm>
          <a:solidFill>
            <a:schemeClr val="accent1">
              <a:lumMod val="75000"/>
            </a:schemeClr>
          </a:solidFill>
        </p:grpSpPr>
        <p:sp>
          <p:nvSpPr>
            <p:cNvPr id="260" name="Rectangle 259"/>
            <p:cNvSpPr>
              <a:spLocks noChangeArrowheads="1"/>
            </p:cNvSpPr>
            <p:nvPr/>
          </p:nvSpPr>
          <p:spPr bwMode="auto">
            <a:xfrm>
              <a:off x="5135484" y="2768069"/>
              <a:ext cx="509757" cy="2101409"/>
            </a:xfrm>
            <a:prstGeom prst="rect">
              <a:avLst/>
            </a:prstGeom>
            <a:grpFill/>
            <a:ln>
              <a:noFill/>
            </a:ln>
          </p:spPr>
          <p:txBody>
            <a:bodyPr vert="horz" wrap="square" lIns="68580" tIns="34290" rIns="68580" bIns="34290" numCol="1" anchor="t" anchorCtr="0" compatLnSpc="1"/>
            <a:lstStyle/>
            <a:p>
              <a:endParaRPr lang="id-ID" sz="1350"/>
            </a:p>
          </p:txBody>
        </p:sp>
        <p:sp>
          <p:nvSpPr>
            <p:cNvPr id="261" name="Freeform 260"/>
            <p:cNvSpPr/>
            <p:nvPr/>
          </p:nvSpPr>
          <p:spPr bwMode="auto">
            <a:xfrm>
              <a:off x="5135485" y="2486040"/>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68580" tIns="34290" rIns="68580" bIns="34290" numCol="1" anchor="t" anchorCtr="0" compatLnSpc="1"/>
            <a:lstStyle/>
            <a:p>
              <a:endParaRPr lang="id-ID" sz="1350"/>
            </a:p>
          </p:txBody>
        </p:sp>
        <p:grpSp>
          <p:nvGrpSpPr>
            <p:cNvPr id="262" name="Group 261"/>
            <p:cNvGrpSpPr/>
            <p:nvPr/>
          </p:nvGrpSpPr>
          <p:grpSpPr>
            <a:xfrm>
              <a:off x="5007896" y="4819356"/>
              <a:ext cx="764932" cy="320568"/>
              <a:chOff x="9117724" y="4117494"/>
              <a:chExt cx="693213" cy="290513"/>
            </a:xfrm>
            <a:grpFill/>
          </p:grpSpPr>
          <p:sp>
            <p:nvSpPr>
              <p:cNvPr id="263" name="Freeform 262"/>
              <p:cNvSpPr/>
              <p:nvPr/>
            </p:nvSpPr>
            <p:spPr bwMode="auto">
              <a:xfrm>
                <a:off x="9461687"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64" name="Freeform 263"/>
              <p:cNvSpPr/>
              <p:nvPr/>
            </p:nvSpPr>
            <p:spPr bwMode="auto">
              <a:xfrm>
                <a:off x="9234937"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65" name="Freeform 264"/>
              <p:cNvSpPr/>
              <p:nvPr/>
            </p:nvSpPr>
            <p:spPr bwMode="auto">
              <a:xfrm flipH="1">
                <a:off x="9117724"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grpSp>
        <p:nvGrpSpPr>
          <p:cNvPr id="266" name="Group 265"/>
          <p:cNvGrpSpPr/>
          <p:nvPr/>
        </p:nvGrpSpPr>
        <p:grpSpPr>
          <a:xfrm>
            <a:off x="5362474" y="2830626"/>
            <a:ext cx="522635" cy="2099214"/>
            <a:chOff x="5719707" y="2579964"/>
            <a:chExt cx="637345" cy="2559960"/>
          </a:xfrm>
          <a:solidFill>
            <a:schemeClr val="bg1">
              <a:lumMod val="65000"/>
            </a:schemeClr>
          </a:solidFill>
        </p:grpSpPr>
        <p:sp>
          <p:nvSpPr>
            <p:cNvPr id="267" name="Rectangle 266"/>
            <p:cNvSpPr>
              <a:spLocks noChangeArrowheads="1"/>
            </p:cNvSpPr>
            <p:nvPr/>
          </p:nvSpPr>
          <p:spPr bwMode="auto">
            <a:xfrm>
              <a:off x="5847296" y="2854666"/>
              <a:ext cx="509756" cy="2014816"/>
            </a:xfrm>
            <a:prstGeom prst="rect">
              <a:avLst/>
            </a:prstGeom>
            <a:grpFill/>
            <a:ln>
              <a:noFill/>
            </a:ln>
          </p:spPr>
          <p:txBody>
            <a:bodyPr vert="horz" wrap="square" lIns="68580" tIns="34290" rIns="68580" bIns="34290" numCol="1" anchor="t" anchorCtr="0" compatLnSpc="1"/>
            <a:lstStyle/>
            <a:p>
              <a:endParaRPr lang="id-ID" sz="1350"/>
            </a:p>
          </p:txBody>
        </p:sp>
        <p:sp>
          <p:nvSpPr>
            <p:cNvPr id="268" name="Freeform 267"/>
            <p:cNvSpPr/>
            <p:nvPr/>
          </p:nvSpPr>
          <p:spPr bwMode="auto">
            <a:xfrm>
              <a:off x="5847296" y="2579964"/>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68580" tIns="34290" rIns="68580" bIns="34290" numCol="1" anchor="t" anchorCtr="0" compatLnSpc="1"/>
            <a:lstStyle/>
            <a:p>
              <a:endParaRPr lang="id-ID" sz="1350"/>
            </a:p>
          </p:txBody>
        </p:sp>
        <p:grpSp>
          <p:nvGrpSpPr>
            <p:cNvPr id="269" name="Group 268"/>
            <p:cNvGrpSpPr/>
            <p:nvPr/>
          </p:nvGrpSpPr>
          <p:grpSpPr>
            <a:xfrm>
              <a:off x="5719707" y="4819356"/>
              <a:ext cx="637344" cy="320568"/>
              <a:chOff x="9762797" y="4117494"/>
              <a:chExt cx="577588" cy="290513"/>
            </a:xfrm>
            <a:grpFill/>
          </p:grpSpPr>
          <p:sp>
            <p:nvSpPr>
              <p:cNvPr id="315" name="Freeform 314"/>
              <p:cNvSpPr/>
              <p:nvPr/>
            </p:nvSpPr>
            <p:spPr bwMode="auto">
              <a:xfrm>
                <a:off x="9880010"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17" name="Freeform 316"/>
              <p:cNvSpPr/>
              <p:nvPr/>
            </p:nvSpPr>
            <p:spPr bwMode="auto">
              <a:xfrm flipH="1">
                <a:off x="9762797"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sp>
        <p:nvSpPr>
          <p:cNvPr id="318" name="TextBox 317"/>
          <p:cNvSpPr txBox="1"/>
          <p:nvPr/>
        </p:nvSpPr>
        <p:spPr>
          <a:xfrm>
            <a:off x="1319984" y="4211550"/>
            <a:ext cx="435503" cy="246221"/>
          </a:xfrm>
          <a:prstGeom prst="rect">
            <a:avLst/>
          </a:prstGeom>
          <a:noFill/>
        </p:spPr>
        <p:txBody>
          <a:bodyPr wrap="square" rtlCol="0">
            <a:spAutoFit/>
          </a:bodyPr>
          <a:lstStyle/>
          <a:p>
            <a:pPr algn="ctr"/>
            <a:r>
              <a:rPr lang="id-ID" sz="1000" dirty="0">
                <a:solidFill>
                  <a:schemeClr val="bg1">
                    <a:lumMod val="95000"/>
                  </a:schemeClr>
                </a:solidFill>
              </a:rPr>
              <a:t>30 %</a:t>
            </a:r>
          </a:p>
        </p:txBody>
      </p:sp>
      <p:sp>
        <p:nvSpPr>
          <p:cNvPr id="319" name="TextBox 318"/>
          <p:cNvSpPr txBox="1"/>
          <p:nvPr/>
        </p:nvSpPr>
        <p:spPr>
          <a:xfrm>
            <a:off x="1906711" y="4031526"/>
            <a:ext cx="435503" cy="246221"/>
          </a:xfrm>
          <a:prstGeom prst="rect">
            <a:avLst/>
          </a:prstGeom>
          <a:noFill/>
        </p:spPr>
        <p:txBody>
          <a:bodyPr wrap="square" rtlCol="0">
            <a:spAutoFit/>
          </a:bodyPr>
          <a:lstStyle/>
          <a:p>
            <a:pPr algn="ctr"/>
            <a:r>
              <a:rPr lang="id-ID" sz="1000" dirty="0">
                <a:solidFill>
                  <a:schemeClr val="bg1">
                    <a:lumMod val="95000"/>
                  </a:schemeClr>
                </a:solidFill>
              </a:rPr>
              <a:t>40 %</a:t>
            </a:r>
          </a:p>
        </p:txBody>
      </p:sp>
      <p:sp>
        <p:nvSpPr>
          <p:cNvPr id="320" name="TextBox 319"/>
          <p:cNvSpPr txBox="1"/>
          <p:nvPr/>
        </p:nvSpPr>
        <p:spPr>
          <a:xfrm>
            <a:off x="2506799" y="3740196"/>
            <a:ext cx="435503" cy="246221"/>
          </a:xfrm>
          <a:prstGeom prst="rect">
            <a:avLst/>
          </a:prstGeom>
          <a:noFill/>
        </p:spPr>
        <p:txBody>
          <a:bodyPr wrap="square" rtlCol="0">
            <a:spAutoFit/>
          </a:bodyPr>
          <a:lstStyle/>
          <a:p>
            <a:pPr algn="ctr"/>
            <a:r>
              <a:rPr lang="id-ID" sz="1000" dirty="0">
                <a:solidFill>
                  <a:schemeClr val="bg1">
                    <a:lumMod val="95000"/>
                  </a:schemeClr>
                </a:solidFill>
              </a:rPr>
              <a:t>50%</a:t>
            </a:r>
          </a:p>
        </p:txBody>
      </p:sp>
      <p:sp>
        <p:nvSpPr>
          <p:cNvPr id="321" name="TextBox 320"/>
          <p:cNvSpPr txBox="1"/>
          <p:nvPr/>
        </p:nvSpPr>
        <p:spPr>
          <a:xfrm>
            <a:off x="3100606" y="3361296"/>
            <a:ext cx="435503" cy="246221"/>
          </a:xfrm>
          <a:prstGeom prst="rect">
            <a:avLst/>
          </a:prstGeom>
          <a:noFill/>
        </p:spPr>
        <p:txBody>
          <a:bodyPr wrap="square" rtlCol="0">
            <a:spAutoFit/>
          </a:bodyPr>
          <a:lstStyle/>
          <a:p>
            <a:pPr algn="ctr"/>
            <a:r>
              <a:rPr lang="id-ID" sz="1000" dirty="0">
                <a:solidFill>
                  <a:schemeClr val="bg1">
                    <a:lumMod val="95000"/>
                  </a:schemeClr>
                </a:solidFill>
              </a:rPr>
              <a:t>63 %</a:t>
            </a:r>
          </a:p>
        </p:txBody>
      </p:sp>
      <p:sp>
        <p:nvSpPr>
          <p:cNvPr id="322" name="TextBox 321"/>
          <p:cNvSpPr txBox="1"/>
          <p:nvPr/>
        </p:nvSpPr>
        <p:spPr>
          <a:xfrm>
            <a:off x="3693220" y="3117299"/>
            <a:ext cx="435503" cy="246221"/>
          </a:xfrm>
          <a:prstGeom prst="rect">
            <a:avLst/>
          </a:prstGeom>
          <a:noFill/>
        </p:spPr>
        <p:txBody>
          <a:bodyPr wrap="square" rtlCol="0">
            <a:spAutoFit/>
          </a:bodyPr>
          <a:lstStyle/>
          <a:p>
            <a:pPr algn="ctr"/>
            <a:r>
              <a:rPr lang="id-ID" sz="1000" dirty="0">
                <a:solidFill>
                  <a:schemeClr val="bg1">
                    <a:lumMod val="95000"/>
                  </a:schemeClr>
                </a:solidFill>
              </a:rPr>
              <a:t>75 %</a:t>
            </a:r>
          </a:p>
        </p:txBody>
      </p:sp>
      <p:sp>
        <p:nvSpPr>
          <p:cNvPr id="323" name="TextBox 322"/>
          <p:cNvSpPr txBox="1"/>
          <p:nvPr/>
        </p:nvSpPr>
        <p:spPr>
          <a:xfrm>
            <a:off x="4276896" y="2840263"/>
            <a:ext cx="435503" cy="246221"/>
          </a:xfrm>
          <a:prstGeom prst="rect">
            <a:avLst/>
          </a:prstGeom>
          <a:noFill/>
        </p:spPr>
        <p:txBody>
          <a:bodyPr wrap="square" rtlCol="0">
            <a:spAutoFit/>
          </a:bodyPr>
          <a:lstStyle/>
          <a:p>
            <a:pPr algn="ctr"/>
            <a:r>
              <a:rPr lang="id-ID" sz="1000" dirty="0">
                <a:solidFill>
                  <a:schemeClr val="bg1">
                    <a:lumMod val="95000"/>
                  </a:schemeClr>
                </a:solidFill>
              </a:rPr>
              <a:t>83 %</a:t>
            </a:r>
          </a:p>
        </p:txBody>
      </p:sp>
      <p:sp>
        <p:nvSpPr>
          <p:cNvPr id="324" name="TextBox 323"/>
          <p:cNvSpPr txBox="1"/>
          <p:nvPr/>
        </p:nvSpPr>
        <p:spPr>
          <a:xfrm>
            <a:off x="4883804" y="3013162"/>
            <a:ext cx="435503" cy="246221"/>
          </a:xfrm>
          <a:prstGeom prst="rect">
            <a:avLst/>
          </a:prstGeom>
          <a:noFill/>
        </p:spPr>
        <p:txBody>
          <a:bodyPr wrap="square" rtlCol="0">
            <a:spAutoFit/>
          </a:bodyPr>
          <a:lstStyle/>
          <a:p>
            <a:pPr algn="ctr"/>
            <a:r>
              <a:rPr lang="id-ID" sz="1000" dirty="0">
                <a:solidFill>
                  <a:schemeClr val="bg1">
                    <a:lumMod val="95000"/>
                  </a:schemeClr>
                </a:solidFill>
              </a:rPr>
              <a:t>78 %</a:t>
            </a:r>
          </a:p>
        </p:txBody>
      </p:sp>
      <p:sp>
        <p:nvSpPr>
          <p:cNvPr id="325" name="TextBox 324"/>
          <p:cNvSpPr txBox="1"/>
          <p:nvPr/>
        </p:nvSpPr>
        <p:spPr>
          <a:xfrm>
            <a:off x="5475658" y="3086712"/>
            <a:ext cx="435503" cy="246221"/>
          </a:xfrm>
          <a:prstGeom prst="rect">
            <a:avLst/>
          </a:prstGeom>
          <a:noFill/>
        </p:spPr>
        <p:txBody>
          <a:bodyPr wrap="square" rtlCol="0">
            <a:spAutoFit/>
          </a:bodyPr>
          <a:lstStyle/>
          <a:p>
            <a:pPr algn="ctr"/>
            <a:r>
              <a:rPr lang="id-ID" sz="1000" dirty="0">
                <a:solidFill>
                  <a:schemeClr val="bg1">
                    <a:lumMod val="95000"/>
                  </a:schemeClr>
                </a:solidFill>
              </a:rPr>
              <a:t>75%</a:t>
            </a:r>
          </a:p>
        </p:txBody>
      </p:sp>
    </p:spTree>
  </p:cSld>
  <p:clrMapOvr>
    <a:masterClrMapping/>
  </p:clrMapOvr>
  <mc:AlternateContent xmlns:mc="http://schemas.openxmlformats.org/markup-compatibility/2006" xmlns:p14="http://schemas.microsoft.com/office/powerpoint/2010/main">
    <mc:Choice Requires="p14">
      <p:transition spd="slow" p14:dur="2000">
        <p:comb/>
        <p:sndAc>
          <p:stSnd>
            <p:snd r:embed="rId2" name="click.wav"/>
          </p:stSnd>
        </p:sndAc>
      </p:transition>
    </mc:Choice>
    <mc:Fallback xmlns="">
      <p:transition spd="slow">
        <p:comb/>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60"/>
                                        </p:tgtEl>
                                        <p:attrNameLst>
                                          <p:attrName>style.visibility</p:attrName>
                                        </p:attrNameLst>
                                      </p:cBhvr>
                                      <p:to>
                                        <p:strVal val="visible"/>
                                      </p:to>
                                    </p:set>
                                    <p:anim calcmode="lin" valueType="num">
                                      <p:cBhvr>
                                        <p:cTn id="7" dur="1000" fill="hold"/>
                                        <p:tgtEl>
                                          <p:spTgt spid="160"/>
                                        </p:tgtEl>
                                        <p:attrNameLst>
                                          <p:attrName>ppt_w</p:attrName>
                                        </p:attrNameLst>
                                      </p:cBhvr>
                                      <p:tavLst>
                                        <p:tav tm="0">
                                          <p:val>
                                            <p:fltVal val="0"/>
                                          </p:val>
                                        </p:tav>
                                        <p:tav tm="100000">
                                          <p:val>
                                            <p:strVal val="#ppt_w"/>
                                          </p:val>
                                        </p:tav>
                                      </p:tavLst>
                                    </p:anim>
                                    <p:anim calcmode="lin" valueType="num">
                                      <p:cBhvr>
                                        <p:cTn id="8" dur="1000" fill="hold"/>
                                        <p:tgtEl>
                                          <p:spTgt spid="160"/>
                                        </p:tgtEl>
                                        <p:attrNameLst>
                                          <p:attrName>ppt_h</p:attrName>
                                        </p:attrNameLst>
                                      </p:cBhvr>
                                      <p:tavLst>
                                        <p:tav tm="0">
                                          <p:val>
                                            <p:fltVal val="0"/>
                                          </p:val>
                                        </p:tav>
                                        <p:tav tm="100000">
                                          <p:val>
                                            <p:strVal val="#ppt_h"/>
                                          </p:val>
                                        </p:tav>
                                      </p:tavLst>
                                    </p:anim>
                                    <p:anim calcmode="lin" valueType="num">
                                      <p:cBhvr>
                                        <p:cTn id="9" dur="1000" fill="hold"/>
                                        <p:tgtEl>
                                          <p:spTgt spid="160"/>
                                        </p:tgtEl>
                                        <p:attrNameLst>
                                          <p:attrName>style.rotation</p:attrName>
                                        </p:attrNameLst>
                                      </p:cBhvr>
                                      <p:tavLst>
                                        <p:tav tm="0">
                                          <p:val>
                                            <p:fltVal val="90"/>
                                          </p:val>
                                        </p:tav>
                                        <p:tav tm="100000">
                                          <p:val>
                                            <p:fltVal val="0"/>
                                          </p:val>
                                        </p:tav>
                                      </p:tavLst>
                                    </p:anim>
                                    <p:animEffect transition="in" filter="fade">
                                      <p:cBhvr>
                                        <p:cTn id="10" dur="1000"/>
                                        <p:tgtEl>
                                          <p:spTgt spid="160"/>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66"/>
                                        </p:tgtEl>
                                        <p:attrNameLst>
                                          <p:attrName>style.visibility</p:attrName>
                                        </p:attrNameLst>
                                      </p:cBhvr>
                                      <p:to>
                                        <p:strVal val="visible"/>
                                      </p:to>
                                    </p:set>
                                    <p:animEffect transition="in" filter="wipe(up)">
                                      <p:cBhvr>
                                        <p:cTn id="13" dur="1000"/>
                                        <p:tgtEl>
                                          <p:spTgt spid="16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71"/>
                                        </p:tgtEl>
                                        <p:attrNameLst>
                                          <p:attrName>style.visibility</p:attrName>
                                        </p:attrNameLst>
                                      </p:cBhvr>
                                      <p:to>
                                        <p:strVal val="visible"/>
                                      </p:to>
                                    </p:set>
                                    <p:animEffect transition="in" filter="barn(inVertical)">
                                      <p:cBhvr>
                                        <p:cTn id="16" dur="1000"/>
                                        <p:tgtEl>
                                          <p:spTgt spid="17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70"/>
                                        </p:tgtEl>
                                        <p:attrNameLst>
                                          <p:attrName>style.visibility</p:attrName>
                                        </p:attrNameLst>
                                      </p:cBhvr>
                                      <p:to>
                                        <p:strVal val="visible"/>
                                      </p:to>
                                    </p:set>
                                    <p:animEffect transition="in" filter="wipe(down)">
                                      <p:cBhvr>
                                        <p:cTn id="19" dur="1000"/>
                                        <p:tgtEl>
                                          <p:spTgt spid="170"/>
                                        </p:tgtEl>
                                      </p:cBhvr>
                                    </p:animEffect>
                                  </p:childTnLst>
                                </p:cTn>
                              </p:par>
                              <p:par>
                                <p:cTn id="20" presetID="2" presetClass="entr" presetSubtype="8" fill="hold" nodeType="withEffect">
                                  <p:stCondLst>
                                    <p:cond delay="5500"/>
                                  </p:stCondLst>
                                  <p:childTnLst>
                                    <p:set>
                                      <p:cBhvr>
                                        <p:cTn id="21" dur="1" fill="hold">
                                          <p:stCondLst>
                                            <p:cond delay="0"/>
                                          </p:stCondLst>
                                        </p:cTn>
                                        <p:tgtEl>
                                          <p:spTgt spid="2"/>
                                        </p:tgtEl>
                                        <p:attrNameLst>
                                          <p:attrName>style.visibility</p:attrName>
                                        </p:attrNameLst>
                                      </p:cBhvr>
                                      <p:to>
                                        <p:strVal val="visible"/>
                                      </p:to>
                                    </p:set>
                                    <p:anim calcmode="lin" valueType="num">
                                      <p:cBhvr additive="base">
                                        <p:cTn id="22" dur="500" fill="hold"/>
                                        <p:tgtEl>
                                          <p:spTgt spid="2"/>
                                        </p:tgtEl>
                                        <p:attrNameLst>
                                          <p:attrName>ppt_x</p:attrName>
                                        </p:attrNameLst>
                                      </p:cBhvr>
                                      <p:tavLst>
                                        <p:tav tm="0">
                                          <p:val>
                                            <p:strVal val="0-#ppt_w/2"/>
                                          </p:val>
                                        </p:tav>
                                        <p:tav tm="100000">
                                          <p:val>
                                            <p:strVal val="#ppt_x"/>
                                          </p:val>
                                        </p:tav>
                                      </p:tavLst>
                                    </p:anim>
                                    <p:anim calcmode="lin" valueType="num">
                                      <p:cBhvr additive="base">
                                        <p:cTn id="23" dur="500" fill="hold"/>
                                        <p:tgtEl>
                                          <p:spTgt spid="2"/>
                                        </p:tgtEl>
                                        <p:attrNameLst>
                                          <p:attrName>ppt_y</p:attrName>
                                        </p:attrNameLst>
                                      </p:cBhvr>
                                      <p:tavLst>
                                        <p:tav tm="0">
                                          <p:val>
                                            <p:strVal val="#ppt_y"/>
                                          </p:val>
                                        </p:tav>
                                        <p:tav tm="100000">
                                          <p:val>
                                            <p:strVal val="#ppt_y"/>
                                          </p:val>
                                        </p:tav>
                                      </p:tavLst>
                                    </p:anim>
                                  </p:childTnLst>
                                </p:cTn>
                              </p:par>
                              <p:par>
                                <p:cTn id="24" presetID="45" presetClass="entr" presetSubtype="0" fill="hold" grpId="0" nodeType="withEffect">
                                  <p:stCondLst>
                                    <p:cond delay="12000"/>
                                  </p:stCondLst>
                                  <p:childTnLst>
                                    <p:set>
                                      <p:cBhvr>
                                        <p:cTn id="25" dur="1" fill="hold">
                                          <p:stCondLst>
                                            <p:cond delay="0"/>
                                          </p:stCondLst>
                                        </p:cTn>
                                        <p:tgtEl>
                                          <p:spTgt spid="177"/>
                                        </p:tgtEl>
                                        <p:attrNameLst>
                                          <p:attrName>style.visibility</p:attrName>
                                        </p:attrNameLst>
                                      </p:cBhvr>
                                      <p:to>
                                        <p:strVal val="visible"/>
                                      </p:to>
                                    </p:set>
                                    <p:animEffect transition="in" filter="fade">
                                      <p:cBhvr>
                                        <p:cTn id="26" dur="2250"/>
                                        <p:tgtEl>
                                          <p:spTgt spid="177"/>
                                        </p:tgtEl>
                                      </p:cBhvr>
                                    </p:animEffect>
                                    <p:anim calcmode="lin" valueType="num">
                                      <p:cBhvr>
                                        <p:cTn id="27" dur="2250" fill="hold"/>
                                        <p:tgtEl>
                                          <p:spTgt spid="177"/>
                                        </p:tgtEl>
                                        <p:attrNameLst>
                                          <p:attrName>ppt_w</p:attrName>
                                        </p:attrNameLst>
                                      </p:cBhvr>
                                      <p:tavLst>
                                        <p:tav tm="0" fmla="#ppt_w*sin(2.5*pi*$)">
                                          <p:val>
                                            <p:fltVal val="0"/>
                                          </p:val>
                                        </p:tav>
                                        <p:tav tm="100000">
                                          <p:val>
                                            <p:fltVal val="1"/>
                                          </p:val>
                                        </p:tav>
                                      </p:tavLst>
                                    </p:anim>
                                    <p:anim calcmode="lin" valueType="num">
                                      <p:cBhvr>
                                        <p:cTn id="28" dur="2250" fill="hold"/>
                                        <p:tgtEl>
                                          <p:spTgt spid="177"/>
                                        </p:tgtEl>
                                        <p:attrNameLst>
                                          <p:attrName>ppt_h</p:attrName>
                                        </p:attrNameLst>
                                      </p:cBhvr>
                                      <p:tavLst>
                                        <p:tav tm="0">
                                          <p:val>
                                            <p:strVal val="#ppt_h"/>
                                          </p:val>
                                        </p:tav>
                                        <p:tav tm="100000">
                                          <p:val>
                                            <p:strVal val="#ppt_h"/>
                                          </p:val>
                                        </p:tav>
                                      </p:tavLst>
                                    </p:anim>
                                  </p:childTnLst>
                                </p:cTn>
                              </p:par>
                              <p:par>
                                <p:cTn id="29" presetID="2" presetClass="entr" presetSubtype="4" fill="hold" nodeType="withEffect">
                                  <p:stCondLst>
                                    <p:cond delay="12500"/>
                                  </p:stCondLst>
                                  <p:childTnLst>
                                    <p:set>
                                      <p:cBhvr>
                                        <p:cTn id="30" dur="1" fill="hold">
                                          <p:stCondLst>
                                            <p:cond delay="0"/>
                                          </p:stCondLst>
                                        </p:cTn>
                                        <p:tgtEl>
                                          <p:spTgt spid="316"/>
                                        </p:tgtEl>
                                        <p:attrNameLst>
                                          <p:attrName>style.visibility</p:attrName>
                                        </p:attrNameLst>
                                      </p:cBhvr>
                                      <p:to>
                                        <p:strVal val="visible"/>
                                      </p:to>
                                    </p:set>
                                    <p:anim calcmode="lin" valueType="num">
                                      <p:cBhvr additive="base">
                                        <p:cTn id="31" dur="500" fill="hold"/>
                                        <p:tgtEl>
                                          <p:spTgt spid="316"/>
                                        </p:tgtEl>
                                        <p:attrNameLst>
                                          <p:attrName>ppt_x</p:attrName>
                                        </p:attrNameLst>
                                      </p:cBhvr>
                                      <p:tavLst>
                                        <p:tav tm="0">
                                          <p:val>
                                            <p:strVal val="#ppt_x"/>
                                          </p:val>
                                        </p:tav>
                                        <p:tav tm="100000">
                                          <p:val>
                                            <p:strVal val="#ppt_x"/>
                                          </p:val>
                                        </p:tav>
                                      </p:tavLst>
                                    </p:anim>
                                    <p:anim calcmode="lin" valueType="num">
                                      <p:cBhvr additive="base">
                                        <p:cTn id="32" dur="500" fill="hold"/>
                                        <p:tgtEl>
                                          <p:spTgt spid="316"/>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13000"/>
                                  </p:stCondLst>
                                  <p:childTnLst>
                                    <p:set>
                                      <p:cBhvr>
                                        <p:cTn id="34" dur="1" fill="hold">
                                          <p:stCondLst>
                                            <p:cond delay="0"/>
                                          </p:stCondLst>
                                        </p:cTn>
                                        <p:tgtEl>
                                          <p:spTgt spid="3"/>
                                        </p:tgtEl>
                                        <p:attrNameLst>
                                          <p:attrName>style.visibility</p:attrName>
                                        </p:attrNameLst>
                                      </p:cBhvr>
                                      <p:to>
                                        <p:strVal val="visible"/>
                                      </p:to>
                                    </p:set>
                                    <p:anim calcmode="lin" valueType="num">
                                      <p:cBhvr additive="base">
                                        <p:cTn id="35" dur="500" fill="hold"/>
                                        <p:tgtEl>
                                          <p:spTgt spid="3"/>
                                        </p:tgtEl>
                                        <p:attrNameLst>
                                          <p:attrName>ppt_x</p:attrName>
                                        </p:attrNameLst>
                                      </p:cBhvr>
                                      <p:tavLst>
                                        <p:tav tm="0">
                                          <p:val>
                                            <p:strVal val="#ppt_x"/>
                                          </p:val>
                                        </p:tav>
                                        <p:tav tm="100000">
                                          <p:val>
                                            <p:strVal val="#ppt_x"/>
                                          </p:val>
                                        </p:tav>
                                      </p:tavLst>
                                    </p:anim>
                                    <p:anim calcmode="lin" valueType="num">
                                      <p:cBhvr additive="base">
                                        <p:cTn id="36" dur="500" fill="hold"/>
                                        <p:tgtEl>
                                          <p:spTgt spid="3"/>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13250"/>
                                  </p:stCondLst>
                                  <p:childTnLst>
                                    <p:set>
                                      <p:cBhvr>
                                        <p:cTn id="38" dur="1" fill="hold">
                                          <p:stCondLst>
                                            <p:cond delay="0"/>
                                          </p:stCondLst>
                                        </p:cTn>
                                        <p:tgtEl>
                                          <p:spTgt spid="4"/>
                                        </p:tgtEl>
                                        <p:attrNameLst>
                                          <p:attrName>style.visibility</p:attrName>
                                        </p:attrNameLst>
                                      </p:cBhvr>
                                      <p:to>
                                        <p:strVal val="visible"/>
                                      </p:to>
                                    </p:set>
                                    <p:anim calcmode="lin" valueType="num">
                                      <p:cBhvr additive="base">
                                        <p:cTn id="39" dur="500" fill="hold"/>
                                        <p:tgtEl>
                                          <p:spTgt spid="4"/>
                                        </p:tgtEl>
                                        <p:attrNameLst>
                                          <p:attrName>ppt_x</p:attrName>
                                        </p:attrNameLst>
                                      </p:cBhvr>
                                      <p:tavLst>
                                        <p:tav tm="0">
                                          <p:val>
                                            <p:strVal val="#ppt_x"/>
                                          </p:val>
                                        </p:tav>
                                        <p:tav tm="100000">
                                          <p:val>
                                            <p:strVal val="#ppt_x"/>
                                          </p:val>
                                        </p:tav>
                                      </p:tavLst>
                                    </p:anim>
                                    <p:anim calcmode="lin" valueType="num">
                                      <p:cBhvr additive="base">
                                        <p:cTn id="40" dur="500" fill="hold"/>
                                        <p:tgtEl>
                                          <p:spTgt spid="4"/>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13500"/>
                                  </p:stCondLst>
                                  <p:childTnLst>
                                    <p:set>
                                      <p:cBhvr>
                                        <p:cTn id="42" dur="1" fill="hold">
                                          <p:stCondLst>
                                            <p:cond delay="0"/>
                                          </p:stCondLst>
                                        </p:cTn>
                                        <p:tgtEl>
                                          <p:spTgt spid="5"/>
                                        </p:tgtEl>
                                        <p:attrNameLst>
                                          <p:attrName>style.visibility</p:attrName>
                                        </p:attrNameLst>
                                      </p:cBhvr>
                                      <p:to>
                                        <p:strVal val="visible"/>
                                      </p:to>
                                    </p:set>
                                    <p:anim calcmode="lin" valueType="num">
                                      <p:cBhvr additive="base">
                                        <p:cTn id="43" dur="500" fill="hold"/>
                                        <p:tgtEl>
                                          <p:spTgt spid="5"/>
                                        </p:tgtEl>
                                        <p:attrNameLst>
                                          <p:attrName>ppt_x</p:attrName>
                                        </p:attrNameLst>
                                      </p:cBhvr>
                                      <p:tavLst>
                                        <p:tav tm="0">
                                          <p:val>
                                            <p:strVal val="#ppt_x"/>
                                          </p:val>
                                        </p:tav>
                                        <p:tav tm="100000">
                                          <p:val>
                                            <p:strVal val="#ppt_x"/>
                                          </p:val>
                                        </p:tav>
                                      </p:tavLst>
                                    </p:anim>
                                    <p:anim calcmode="lin" valueType="num">
                                      <p:cBhvr additive="base">
                                        <p:cTn id="44" dur="500" fill="hold"/>
                                        <p:tgtEl>
                                          <p:spTgt spid="5"/>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13750"/>
                                  </p:stCondLst>
                                  <p:childTnLst>
                                    <p:set>
                                      <p:cBhvr>
                                        <p:cTn id="46" dur="1" fill="hold">
                                          <p:stCondLst>
                                            <p:cond delay="0"/>
                                          </p:stCondLst>
                                        </p:cTn>
                                        <p:tgtEl>
                                          <p:spTgt spid="6"/>
                                        </p:tgtEl>
                                        <p:attrNameLst>
                                          <p:attrName>style.visibility</p:attrName>
                                        </p:attrNameLst>
                                      </p:cBhvr>
                                      <p:to>
                                        <p:strVal val="visible"/>
                                      </p:to>
                                    </p:set>
                                    <p:anim calcmode="lin" valueType="num">
                                      <p:cBhvr additive="base">
                                        <p:cTn id="47" dur="500" fill="hold"/>
                                        <p:tgtEl>
                                          <p:spTgt spid="6"/>
                                        </p:tgtEl>
                                        <p:attrNameLst>
                                          <p:attrName>ppt_x</p:attrName>
                                        </p:attrNameLst>
                                      </p:cBhvr>
                                      <p:tavLst>
                                        <p:tav tm="0">
                                          <p:val>
                                            <p:strVal val="#ppt_x"/>
                                          </p:val>
                                        </p:tav>
                                        <p:tav tm="100000">
                                          <p:val>
                                            <p:strVal val="#ppt_x"/>
                                          </p:val>
                                        </p:tav>
                                      </p:tavLst>
                                    </p:anim>
                                    <p:anim calcmode="lin" valueType="num">
                                      <p:cBhvr additive="base">
                                        <p:cTn id="48" dur="500" fill="hold"/>
                                        <p:tgtEl>
                                          <p:spTgt spid="6"/>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2000"/>
                                  </p:stCondLst>
                                  <p:childTnLst>
                                    <p:set>
                                      <p:cBhvr>
                                        <p:cTn id="50" dur="1" fill="hold">
                                          <p:stCondLst>
                                            <p:cond delay="0"/>
                                          </p:stCondLst>
                                        </p:cTn>
                                        <p:tgtEl>
                                          <p:spTgt spid="183"/>
                                        </p:tgtEl>
                                        <p:attrNameLst>
                                          <p:attrName>style.visibility</p:attrName>
                                        </p:attrNameLst>
                                      </p:cBhvr>
                                      <p:to>
                                        <p:strVal val="visible"/>
                                      </p:to>
                                    </p:set>
                                    <p:anim calcmode="lin" valueType="num">
                                      <p:cBhvr additive="base">
                                        <p:cTn id="51" dur="500" fill="hold"/>
                                        <p:tgtEl>
                                          <p:spTgt spid="183"/>
                                        </p:tgtEl>
                                        <p:attrNameLst>
                                          <p:attrName>ppt_x</p:attrName>
                                        </p:attrNameLst>
                                      </p:cBhvr>
                                      <p:tavLst>
                                        <p:tav tm="0">
                                          <p:val>
                                            <p:strVal val="#ppt_x"/>
                                          </p:val>
                                        </p:tav>
                                        <p:tav tm="100000">
                                          <p:val>
                                            <p:strVal val="#ppt_x"/>
                                          </p:val>
                                        </p:tav>
                                      </p:tavLst>
                                    </p:anim>
                                    <p:anim calcmode="lin" valueType="num">
                                      <p:cBhvr additive="base">
                                        <p:cTn id="52" dur="500" fill="hold"/>
                                        <p:tgtEl>
                                          <p:spTgt spid="183"/>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2500"/>
                                  </p:stCondLst>
                                  <p:childTnLst>
                                    <p:set>
                                      <p:cBhvr>
                                        <p:cTn id="54" dur="1" fill="hold">
                                          <p:stCondLst>
                                            <p:cond delay="0"/>
                                          </p:stCondLst>
                                        </p:cTn>
                                        <p:tgtEl>
                                          <p:spTgt spid="178"/>
                                        </p:tgtEl>
                                        <p:attrNameLst>
                                          <p:attrName>style.visibility</p:attrName>
                                        </p:attrNameLst>
                                      </p:cBhvr>
                                      <p:to>
                                        <p:strVal val="visible"/>
                                      </p:to>
                                    </p:set>
                                    <p:anim calcmode="lin" valueType="num">
                                      <p:cBhvr additive="base">
                                        <p:cTn id="55" dur="500" fill="hold"/>
                                        <p:tgtEl>
                                          <p:spTgt spid="178"/>
                                        </p:tgtEl>
                                        <p:attrNameLst>
                                          <p:attrName>ppt_x</p:attrName>
                                        </p:attrNameLst>
                                      </p:cBhvr>
                                      <p:tavLst>
                                        <p:tav tm="0">
                                          <p:val>
                                            <p:strVal val="#ppt_x"/>
                                          </p:val>
                                        </p:tav>
                                        <p:tav tm="100000">
                                          <p:val>
                                            <p:strVal val="#ppt_x"/>
                                          </p:val>
                                        </p:tav>
                                      </p:tavLst>
                                    </p:anim>
                                    <p:anim calcmode="lin" valueType="num">
                                      <p:cBhvr additive="base">
                                        <p:cTn id="56" dur="500" fill="hold"/>
                                        <p:tgtEl>
                                          <p:spTgt spid="178"/>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3000"/>
                                  </p:stCondLst>
                                  <p:childTnLst>
                                    <p:set>
                                      <p:cBhvr>
                                        <p:cTn id="58" dur="1" fill="hold">
                                          <p:stCondLst>
                                            <p:cond delay="0"/>
                                          </p:stCondLst>
                                        </p:cTn>
                                        <p:tgtEl>
                                          <p:spTgt spid="188"/>
                                        </p:tgtEl>
                                        <p:attrNameLst>
                                          <p:attrName>style.visibility</p:attrName>
                                        </p:attrNameLst>
                                      </p:cBhvr>
                                      <p:to>
                                        <p:strVal val="visible"/>
                                      </p:to>
                                    </p:set>
                                    <p:anim calcmode="lin" valueType="num">
                                      <p:cBhvr additive="base">
                                        <p:cTn id="59" dur="500" fill="hold"/>
                                        <p:tgtEl>
                                          <p:spTgt spid="188"/>
                                        </p:tgtEl>
                                        <p:attrNameLst>
                                          <p:attrName>ppt_x</p:attrName>
                                        </p:attrNameLst>
                                      </p:cBhvr>
                                      <p:tavLst>
                                        <p:tav tm="0">
                                          <p:val>
                                            <p:strVal val="#ppt_x"/>
                                          </p:val>
                                        </p:tav>
                                        <p:tav tm="100000">
                                          <p:val>
                                            <p:strVal val="#ppt_x"/>
                                          </p:val>
                                        </p:tav>
                                      </p:tavLst>
                                    </p:anim>
                                    <p:anim calcmode="lin" valueType="num">
                                      <p:cBhvr additive="base">
                                        <p:cTn id="60" dur="500" fill="hold"/>
                                        <p:tgtEl>
                                          <p:spTgt spid="188"/>
                                        </p:tgtEl>
                                        <p:attrNameLst>
                                          <p:attrName>ppt_y</p:attrName>
                                        </p:attrNameLst>
                                      </p:cBhvr>
                                      <p:tavLst>
                                        <p:tav tm="0">
                                          <p:val>
                                            <p:strVal val="1+#ppt_h/2"/>
                                          </p:val>
                                        </p:tav>
                                        <p:tav tm="100000">
                                          <p:val>
                                            <p:strVal val="#ppt_y"/>
                                          </p:val>
                                        </p:tav>
                                      </p:tavLst>
                                    </p:anim>
                                  </p:childTnLst>
                                </p:cTn>
                              </p:par>
                              <p:par>
                                <p:cTn id="61" presetID="2" presetClass="entr" presetSubtype="4" fill="hold" nodeType="withEffect">
                                  <p:stCondLst>
                                    <p:cond delay="3500"/>
                                  </p:stCondLst>
                                  <p:childTnLst>
                                    <p:set>
                                      <p:cBhvr>
                                        <p:cTn id="62" dur="1" fill="hold">
                                          <p:stCondLst>
                                            <p:cond delay="0"/>
                                          </p:stCondLst>
                                        </p:cTn>
                                        <p:tgtEl>
                                          <p:spTgt spid="193"/>
                                        </p:tgtEl>
                                        <p:attrNameLst>
                                          <p:attrName>style.visibility</p:attrName>
                                        </p:attrNameLst>
                                      </p:cBhvr>
                                      <p:to>
                                        <p:strVal val="visible"/>
                                      </p:to>
                                    </p:set>
                                    <p:anim calcmode="lin" valueType="num">
                                      <p:cBhvr additive="base">
                                        <p:cTn id="63" dur="500" fill="hold"/>
                                        <p:tgtEl>
                                          <p:spTgt spid="193"/>
                                        </p:tgtEl>
                                        <p:attrNameLst>
                                          <p:attrName>ppt_x</p:attrName>
                                        </p:attrNameLst>
                                      </p:cBhvr>
                                      <p:tavLst>
                                        <p:tav tm="0">
                                          <p:val>
                                            <p:strVal val="#ppt_x"/>
                                          </p:val>
                                        </p:tav>
                                        <p:tav tm="100000">
                                          <p:val>
                                            <p:strVal val="#ppt_x"/>
                                          </p:val>
                                        </p:tav>
                                      </p:tavLst>
                                    </p:anim>
                                    <p:anim calcmode="lin" valueType="num">
                                      <p:cBhvr additive="base">
                                        <p:cTn id="64" dur="500" fill="hold"/>
                                        <p:tgtEl>
                                          <p:spTgt spid="193"/>
                                        </p:tgtEl>
                                        <p:attrNameLst>
                                          <p:attrName>ppt_y</p:attrName>
                                        </p:attrNameLst>
                                      </p:cBhvr>
                                      <p:tavLst>
                                        <p:tav tm="0">
                                          <p:val>
                                            <p:strVal val="1+#ppt_h/2"/>
                                          </p:val>
                                        </p:tav>
                                        <p:tav tm="100000">
                                          <p:val>
                                            <p:strVal val="#ppt_y"/>
                                          </p:val>
                                        </p:tav>
                                      </p:tavLst>
                                    </p:anim>
                                  </p:childTnLst>
                                </p:cTn>
                              </p:par>
                              <p:par>
                                <p:cTn id="65" presetID="2" presetClass="entr" presetSubtype="4" fill="hold" nodeType="withEffect">
                                  <p:stCondLst>
                                    <p:cond delay="4000"/>
                                  </p:stCondLst>
                                  <p:childTnLst>
                                    <p:set>
                                      <p:cBhvr>
                                        <p:cTn id="66" dur="1" fill="hold">
                                          <p:stCondLst>
                                            <p:cond delay="0"/>
                                          </p:stCondLst>
                                        </p:cTn>
                                        <p:tgtEl>
                                          <p:spTgt spid="198"/>
                                        </p:tgtEl>
                                        <p:attrNameLst>
                                          <p:attrName>style.visibility</p:attrName>
                                        </p:attrNameLst>
                                      </p:cBhvr>
                                      <p:to>
                                        <p:strVal val="visible"/>
                                      </p:to>
                                    </p:set>
                                    <p:anim calcmode="lin" valueType="num">
                                      <p:cBhvr additive="base">
                                        <p:cTn id="67" dur="500" fill="hold"/>
                                        <p:tgtEl>
                                          <p:spTgt spid="198"/>
                                        </p:tgtEl>
                                        <p:attrNameLst>
                                          <p:attrName>ppt_x</p:attrName>
                                        </p:attrNameLst>
                                      </p:cBhvr>
                                      <p:tavLst>
                                        <p:tav tm="0">
                                          <p:val>
                                            <p:strVal val="#ppt_x"/>
                                          </p:val>
                                        </p:tav>
                                        <p:tav tm="100000">
                                          <p:val>
                                            <p:strVal val="#ppt_x"/>
                                          </p:val>
                                        </p:tav>
                                      </p:tavLst>
                                    </p:anim>
                                    <p:anim calcmode="lin" valueType="num">
                                      <p:cBhvr additive="base">
                                        <p:cTn id="68" dur="500" fill="hold"/>
                                        <p:tgtEl>
                                          <p:spTgt spid="198"/>
                                        </p:tgtEl>
                                        <p:attrNameLst>
                                          <p:attrName>ppt_y</p:attrName>
                                        </p:attrNameLst>
                                      </p:cBhvr>
                                      <p:tavLst>
                                        <p:tav tm="0">
                                          <p:val>
                                            <p:strVal val="1+#ppt_h/2"/>
                                          </p:val>
                                        </p:tav>
                                        <p:tav tm="100000">
                                          <p:val>
                                            <p:strVal val="#ppt_y"/>
                                          </p:val>
                                        </p:tav>
                                      </p:tavLst>
                                    </p:anim>
                                  </p:childTnLst>
                                </p:cTn>
                              </p:par>
                              <p:par>
                                <p:cTn id="69" presetID="2" presetClass="entr" presetSubtype="4" fill="hold" nodeType="withEffect">
                                  <p:stCondLst>
                                    <p:cond delay="4500"/>
                                  </p:stCondLst>
                                  <p:childTnLst>
                                    <p:set>
                                      <p:cBhvr>
                                        <p:cTn id="70" dur="1" fill="hold">
                                          <p:stCondLst>
                                            <p:cond delay="0"/>
                                          </p:stCondLst>
                                        </p:cTn>
                                        <p:tgtEl>
                                          <p:spTgt spid="203"/>
                                        </p:tgtEl>
                                        <p:attrNameLst>
                                          <p:attrName>style.visibility</p:attrName>
                                        </p:attrNameLst>
                                      </p:cBhvr>
                                      <p:to>
                                        <p:strVal val="visible"/>
                                      </p:to>
                                    </p:set>
                                    <p:anim calcmode="lin" valueType="num">
                                      <p:cBhvr additive="base">
                                        <p:cTn id="71" dur="500" fill="hold"/>
                                        <p:tgtEl>
                                          <p:spTgt spid="203"/>
                                        </p:tgtEl>
                                        <p:attrNameLst>
                                          <p:attrName>ppt_x</p:attrName>
                                        </p:attrNameLst>
                                      </p:cBhvr>
                                      <p:tavLst>
                                        <p:tav tm="0">
                                          <p:val>
                                            <p:strVal val="#ppt_x"/>
                                          </p:val>
                                        </p:tav>
                                        <p:tav tm="100000">
                                          <p:val>
                                            <p:strVal val="#ppt_x"/>
                                          </p:val>
                                        </p:tav>
                                      </p:tavLst>
                                    </p:anim>
                                    <p:anim calcmode="lin" valueType="num">
                                      <p:cBhvr additive="base">
                                        <p:cTn id="72" dur="500" fill="hold"/>
                                        <p:tgtEl>
                                          <p:spTgt spid="203"/>
                                        </p:tgtEl>
                                        <p:attrNameLst>
                                          <p:attrName>ppt_y</p:attrName>
                                        </p:attrNameLst>
                                      </p:cBhvr>
                                      <p:tavLst>
                                        <p:tav tm="0">
                                          <p:val>
                                            <p:strVal val="1+#ppt_h/2"/>
                                          </p:val>
                                        </p:tav>
                                        <p:tav tm="100000">
                                          <p:val>
                                            <p:strVal val="#ppt_y"/>
                                          </p:val>
                                        </p:tav>
                                      </p:tavLst>
                                    </p:anim>
                                  </p:childTnLst>
                                </p:cTn>
                              </p:par>
                              <p:par>
                                <p:cTn id="73" presetID="2" presetClass="entr" presetSubtype="4" fill="hold" nodeType="withEffect">
                                  <p:stCondLst>
                                    <p:cond delay="5000"/>
                                  </p:stCondLst>
                                  <p:childTnLst>
                                    <p:set>
                                      <p:cBhvr>
                                        <p:cTn id="74" dur="1" fill="hold">
                                          <p:stCondLst>
                                            <p:cond delay="0"/>
                                          </p:stCondLst>
                                        </p:cTn>
                                        <p:tgtEl>
                                          <p:spTgt spid="208"/>
                                        </p:tgtEl>
                                        <p:attrNameLst>
                                          <p:attrName>style.visibility</p:attrName>
                                        </p:attrNameLst>
                                      </p:cBhvr>
                                      <p:to>
                                        <p:strVal val="visible"/>
                                      </p:to>
                                    </p:set>
                                    <p:anim calcmode="lin" valueType="num">
                                      <p:cBhvr additive="base">
                                        <p:cTn id="75" dur="500" fill="hold"/>
                                        <p:tgtEl>
                                          <p:spTgt spid="208"/>
                                        </p:tgtEl>
                                        <p:attrNameLst>
                                          <p:attrName>ppt_x</p:attrName>
                                        </p:attrNameLst>
                                      </p:cBhvr>
                                      <p:tavLst>
                                        <p:tav tm="0">
                                          <p:val>
                                            <p:strVal val="#ppt_x"/>
                                          </p:val>
                                        </p:tav>
                                        <p:tav tm="100000">
                                          <p:val>
                                            <p:strVal val="#ppt_x"/>
                                          </p:val>
                                        </p:tav>
                                      </p:tavLst>
                                    </p:anim>
                                    <p:anim calcmode="lin" valueType="num">
                                      <p:cBhvr additive="base">
                                        <p:cTn id="76" dur="500" fill="hold"/>
                                        <p:tgtEl>
                                          <p:spTgt spid="208"/>
                                        </p:tgtEl>
                                        <p:attrNameLst>
                                          <p:attrName>ppt_y</p:attrName>
                                        </p:attrNameLst>
                                      </p:cBhvr>
                                      <p:tavLst>
                                        <p:tav tm="0">
                                          <p:val>
                                            <p:strVal val="1+#ppt_h/2"/>
                                          </p:val>
                                        </p:tav>
                                        <p:tav tm="100000">
                                          <p:val>
                                            <p:strVal val="#ppt_y"/>
                                          </p:val>
                                        </p:tav>
                                      </p:tavLst>
                                    </p:anim>
                                  </p:childTnLst>
                                </p:cTn>
                              </p:par>
                              <p:par>
                                <p:cTn id="77" presetID="2" presetClass="entr" presetSubtype="4" fill="hold" nodeType="withEffect">
                                  <p:stCondLst>
                                    <p:cond delay="5500"/>
                                  </p:stCondLst>
                                  <p:childTnLst>
                                    <p:set>
                                      <p:cBhvr>
                                        <p:cTn id="78" dur="1" fill="hold">
                                          <p:stCondLst>
                                            <p:cond delay="0"/>
                                          </p:stCondLst>
                                        </p:cTn>
                                        <p:tgtEl>
                                          <p:spTgt spid="213"/>
                                        </p:tgtEl>
                                        <p:attrNameLst>
                                          <p:attrName>style.visibility</p:attrName>
                                        </p:attrNameLst>
                                      </p:cBhvr>
                                      <p:to>
                                        <p:strVal val="visible"/>
                                      </p:to>
                                    </p:set>
                                    <p:anim calcmode="lin" valueType="num">
                                      <p:cBhvr additive="base">
                                        <p:cTn id="79" dur="500" fill="hold"/>
                                        <p:tgtEl>
                                          <p:spTgt spid="213"/>
                                        </p:tgtEl>
                                        <p:attrNameLst>
                                          <p:attrName>ppt_x</p:attrName>
                                        </p:attrNameLst>
                                      </p:cBhvr>
                                      <p:tavLst>
                                        <p:tav tm="0">
                                          <p:val>
                                            <p:strVal val="#ppt_x"/>
                                          </p:val>
                                        </p:tav>
                                        <p:tav tm="100000">
                                          <p:val>
                                            <p:strVal val="#ppt_x"/>
                                          </p:val>
                                        </p:tav>
                                      </p:tavLst>
                                    </p:anim>
                                    <p:anim calcmode="lin" valueType="num">
                                      <p:cBhvr additive="base">
                                        <p:cTn id="80" dur="500" fill="hold"/>
                                        <p:tgtEl>
                                          <p:spTgt spid="213"/>
                                        </p:tgtEl>
                                        <p:attrNameLst>
                                          <p:attrName>ppt_y</p:attrName>
                                        </p:attrNameLst>
                                      </p:cBhvr>
                                      <p:tavLst>
                                        <p:tav tm="0">
                                          <p:val>
                                            <p:strVal val="1+#ppt_h/2"/>
                                          </p:val>
                                        </p:tav>
                                        <p:tav tm="100000">
                                          <p:val>
                                            <p:strVal val="#ppt_y"/>
                                          </p:val>
                                        </p:tav>
                                      </p:tavLst>
                                    </p:anim>
                                  </p:childTnLst>
                                </p:cTn>
                              </p:par>
                              <p:par>
                                <p:cTn id="81" presetID="22" presetClass="entr" presetSubtype="4" fill="hold" nodeType="withEffect">
                                  <p:stCondLst>
                                    <p:cond delay="6000"/>
                                  </p:stCondLst>
                                  <p:childTnLst>
                                    <p:set>
                                      <p:cBhvr>
                                        <p:cTn id="82" dur="1" fill="hold">
                                          <p:stCondLst>
                                            <p:cond delay="0"/>
                                          </p:stCondLst>
                                        </p:cTn>
                                        <p:tgtEl>
                                          <p:spTgt spid="218"/>
                                        </p:tgtEl>
                                        <p:attrNameLst>
                                          <p:attrName>style.visibility</p:attrName>
                                        </p:attrNameLst>
                                      </p:cBhvr>
                                      <p:to>
                                        <p:strVal val="visible"/>
                                      </p:to>
                                    </p:set>
                                    <p:animEffect transition="in" filter="wipe(down)">
                                      <p:cBhvr>
                                        <p:cTn id="83" dur="1000"/>
                                        <p:tgtEl>
                                          <p:spTgt spid="218"/>
                                        </p:tgtEl>
                                      </p:cBhvr>
                                    </p:animEffect>
                                  </p:childTnLst>
                                </p:cTn>
                              </p:par>
                              <p:par>
                                <p:cTn id="84" presetID="22" presetClass="entr" presetSubtype="4" fill="hold" nodeType="withEffect">
                                  <p:stCondLst>
                                    <p:cond delay="6500"/>
                                  </p:stCondLst>
                                  <p:childTnLst>
                                    <p:set>
                                      <p:cBhvr>
                                        <p:cTn id="85" dur="1" fill="hold">
                                          <p:stCondLst>
                                            <p:cond delay="0"/>
                                          </p:stCondLst>
                                        </p:cTn>
                                        <p:tgtEl>
                                          <p:spTgt spid="224"/>
                                        </p:tgtEl>
                                        <p:attrNameLst>
                                          <p:attrName>style.visibility</p:attrName>
                                        </p:attrNameLst>
                                      </p:cBhvr>
                                      <p:to>
                                        <p:strVal val="visible"/>
                                      </p:to>
                                    </p:set>
                                    <p:animEffect transition="in" filter="wipe(down)">
                                      <p:cBhvr>
                                        <p:cTn id="86" dur="1000"/>
                                        <p:tgtEl>
                                          <p:spTgt spid="224"/>
                                        </p:tgtEl>
                                      </p:cBhvr>
                                    </p:animEffect>
                                  </p:childTnLst>
                                </p:cTn>
                              </p:par>
                              <p:par>
                                <p:cTn id="87" presetID="22" presetClass="entr" presetSubtype="4" fill="hold" nodeType="withEffect">
                                  <p:stCondLst>
                                    <p:cond delay="7000"/>
                                  </p:stCondLst>
                                  <p:childTnLst>
                                    <p:set>
                                      <p:cBhvr>
                                        <p:cTn id="88" dur="1" fill="hold">
                                          <p:stCondLst>
                                            <p:cond delay="0"/>
                                          </p:stCondLst>
                                        </p:cTn>
                                        <p:tgtEl>
                                          <p:spTgt spid="231"/>
                                        </p:tgtEl>
                                        <p:attrNameLst>
                                          <p:attrName>style.visibility</p:attrName>
                                        </p:attrNameLst>
                                      </p:cBhvr>
                                      <p:to>
                                        <p:strVal val="visible"/>
                                      </p:to>
                                    </p:set>
                                    <p:animEffect transition="in" filter="wipe(down)">
                                      <p:cBhvr>
                                        <p:cTn id="89" dur="1000"/>
                                        <p:tgtEl>
                                          <p:spTgt spid="231"/>
                                        </p:tgtEl>
                                      </p:cBhvr>
                                    </p:animEffect>
                                  </p:childTnLst>
                                </p:cTn>
                              </p:par>
                              <p:par>
                                <p:cTn id="90" presetID="22" presetClass="entr" presetSubtype="4" fill="hold" nodeType="withEffect">
                                  <p:stCondLst>
                                    <p:cond delay="8000"/>
                                  </p:stCondLst>
                                  <p:childTnLst>
                                    <p:set>
                                      <p:cBhvr>
                                        <p:cTn id="91" dur="1" fill="hold">
                                          <p:stCondLst>
                                            <p:cond delay="0"/>
                                          </p:stCondLst>
                                        </p:cTn>
                                        <p:tgtEl>
                                          <p:spTgt spid="238"/>
                                        </p:tgtEl>
                                        <p:attrNameLst>
                                          <p:attrName>style.visibility</p:attrName>
                                        </p:attrNameLst>
                                      </p:cBhvr>
                                      <p:to>
                                        <p:strVal val="visible"/>
                                      </p:to>
                                    </p:set>
                                    <p:animEffect transition="in" filter="wipe(down)">
                                      <p:cBhvr>
                                        <p:cTn id="92" dur="1000"/>
                                        <p:tgtEl>
                                          <p:spTgt spid="238"/>
                                        </p:tgtEl>
                                      </p:cBhvr>
                                    </p:animEffect>
                                  </p:childTnLst>
                                </p:cTn>
                              </p:par>
                              <p:par>
                                <p:cTn id="93" presetID="22" presetClass="entr" presetSubtype="4" fill="hold" nodeType="withEffect">
                                  <p:stCondLst>
                                    <p:cond delay="8500"/>
                                  </p:stCondLst>
                                  <p:childTnLst>
                                    <p:set>
                                      <p:cBhvr>
                                        <p:cTn id="94" dur="1" fill="hold">
                                          <p:stCondLst>
                                            <p:cond delay="0"/>
                                          </p:stCondLst>
                                        </p:cTn>
                                        <p:tgtEl>
                                          <p:spTgt spid="245"/>
                                        </p:tgtEl>
                                        <p:attrNameLst>
                                          <p:attrName>style.visibility</p:attrName>
                                        </p:attrNameLst>
                                      </p:cBhvr>
                                      <p:to>
                                        <p:strVal val="visible"/>
                                      </p:to>
                                    </p:set>
                                    <p:animEffect transition="in" filter="wipe(down)">
                                      <p:cBhvr>
                                        <p:cTn id="95" dur="1000"/>
                                        <p:tgtEl>
                                          <p:spTgt spid="245"/>
                                        </p:tgtEl>
                                      </p:cBhvr>
                                    </p:animEffect>
                                  </p:childTnLst>
                                </p:cTn>
                              </p:par>
                              <p:par>
                                <p:cTn id="96" presetID="22" presetClass="entr" presetSubtype="4" fill="hold" nodeType="withEffect">
                                  <p:stCondLst>
                                    <p:cond delay="9000"/>
                                  </p:stCondLst>
                                  <p:childTnLst>
                                    <p:set>
                                      <p:cBhvr>
                                        <p:cTn id="97" dur="1" fill="hold">
                                          <p:stCondLst>
                                            <p:cond delay="0"/>
                                          </p:stCondLst>
                                        </p:cTn>
                                        <p:tgtEl>
                                          <p:spTgt spid="252"/>
                                        </p:tgtEl>
                                        <p:attrNameLst>
                                          <p:attrName>style.visibility</p:attrName>
                                        </p:attrNameLst>
                                      </p:cBhvr>
                                      <p:to>
                                        <p:strVal val="visible"/>
                                      </p:to>
                                    </p:set>
                                    <p:animEffect transition="in" filter="wipe(down)">
                                      <p:cBhvr>
                                        <p:cTn id="98" dur="1000"/>
                                        <p:tgtEl>
                                          <p:spTgt spid="252"/>
                                        </p:tgtEl>
                                      </p:cBhvr>
                                    </p:animEffect>
                                  </p:childTnLst>
                                </p:cTn>
                              </p:par>
                              <p:par>
                                <p:cTn id="99" presetID="22" presetClass="entr" presetSubtype="4" fill="hold" nodeType="withEffect">
                                  <p:stCondLst>
                                    <p:cond delay="9500"/>
                                  </p:stCondLst>
                                  <p:childTnLst>
                                    <p:set>
                                      <p:cBhvr>
                                        <p:cTn id="100" dur="1" fill="hold">
                                          <p:stCondLst>
                                            <p:cond delay="0"/>
                                          </p:stCondLst>
                                        </p:cTn>
                                        <p:tgtEl>
                                          <p:spTgt spid="259"/>
                                        </p:tgtEl>
                                        <p:attrNameLst>
                                          <p:attrName>style.visibility</p:attrName>
                                        </p:attrNameLst>
                                      </p:cBhvr>
                                      <p:to>
                                        <p:strVal val="visible"/>
                                      </p:to>
                                    </p:set>
                                    <p:animEffect transition="in" filter="wipe(down)">
                                      <p:cBhvr>
                                        <p:cTn id="101" dur="1000"/>
                                        <p:tgtEl>
                                          <p:spTgt spid="259"/>
                                        </p:tgtEl>
                                      </p:cBhvr>
                                    </p:animEffect>
                                  </p:childTnLst>
                                </p:cTn>
                              </p:par>
                              <p:par>
                                <p:cTn id="102" presetID="22" presetClass="entr" presetSubtype="4" fill="hold" nodeType="withEffect">
                                  <p:stCondLst>
                                    <p:cond delay="10000"/>
                                  </p:stCondLst>
                                  <p:childTnLst>
                                    <p:set>
                                      <p:cBhvr>
                                        <p:cTn id="103" dur="1" fill="hold">
                                          <p:stCondLst>
                                            <p:cond delay="0"/>
                                          </p:stCondLst>
                                        </p:cTn>
                                        <p:tgtEl>
                                          <p:spTgt spid="266"/>
                                        </p:tgtEl>
                                        <p:attrNameLst>
                                          <p:attrName>style.visibility</p:attrName>
                                        </p:attrNameLst>
                                      </p:cBhvr>
                                      <p:to>
                                        <p:strVal val="visible"/>
                                      </p:to>
                                    </p:set>
                                    <p:animEffect transition="in" filter="wipe(down)">
                                      <p:cBhvr>
                                        <p:cTn id="104" dur="1000"/>
                                        <p:tgtEl>
                                          <p:spTgt spid="266"/>
                                        </p:tgtEl>
                                      </p:cBhvr>
                                    </p:animEffect>
                                  </p:childTnLst>
                                </p:cTn>
                              </p:par>
                              <p:par>
                                <p:cTn id="105" presetID="42" presetClass="entr" presetSubtype="0" fill="hold" grpId="0" nodeType="withEffect">
                                  <p:stCondLst>
                                    <p:cond delay="11000"/>
                                  </p:stCondLst>
                                  <p:childTnLst>
                                    <p:set>
                                      <p:cBhvr>
                                        <p:cTn id="106" dur="1" fill="hold">
                                          <p:stCondLst>
                                            <p:cond delay="0"/>
                                          </p:stCondLst>
                                        </p:cTn>
                                        <p:tgtEl>
                                          <p:spTgt spid="318"/>
                                        </p:tgtEl>
                                        <p:attrNameLst>
                                          <p:attrName>style.visibility</p:attrName>
                                        </p:attrNameLst>
                                      </p:cBhvr>
                                      <p:to>
                                        <p:strVal val="visible"/>
                                      </p:to>
                                    </p:set>
                                    <p:animEffect transition="in" filter="fade">
                                      <p:cBhvr>
                                        <p:cTn id="107" dur="1000"/>
                                        <p:tgtEl>
                                          <p:spTgt spid="318"/>
                                        </p:tgtEl>
                                      </p:cBhvr>
                                    </p:animEffect>
                                    <p:anim calcmode="lin" valueType="num">
                                      <p:cBhvr>
                                        <p:cTn id="108" dur="1000" fill="hold"/>
                                        <p:tgtEl>
                                          <p:spTgt spid="318"/>
                                        </p:tgtEl>
                                        <p:attrNameLst>
                                          <p:attrName>ppt_x</p:attrName>
                                        </p:attrNameLst>
                                      </p:cBhvr>
                                      <p:tavLst>
                                        <p:tav tm="0">
                                          <p:val>
                                            <p:strVal val="#ppt_x"/>
                                          </p:val>
                                        </p:tav>
                                        <p:tav tm="100000">
                                          <p:val>
                                            <p:strVal val="#ppt_x"/>
                                          </p:val>
                                        </p:tav>
                                      </p:tavLst>
                                    </p:anim>
                                    <p:anim calcmode="lin" valueType="num">
                                      <p:cBhvr>
                                        <p:cTn id="109" dur="1000" fill="hold"/>
                                        <p:tgtEl>
                                          <p:spTgt spid="318"/>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11000"/>
                                  </p:stCondLst>
                                  <p:childTnLst>
                                    <p:set>
                                      <p:cBhvr>
                                        <p:cTn id="111" dur="1" fill="hold">
                                          <p:stCondLst>
                                            <p:cond delay="0"/>
                                          </p:stCondLst>
                                        </p:cTn>
                                        <p:tgtEl>
                                          <p:spTgt spid="319"/>
                                        </p:tgtEl>
                                        <p:attrNameLst>
                                          <p:attrName>style.visibility</p:attrName>
                                        </p:attrNameLst>
                                      </p:cBhvr>
                                      <p:to>
                                        <p:strVal val="visible"/>
                                      </p:to>
                                    </p:set>
                                    <p:animEffect transition="in" filter="fade">
                                      <p:cBhvr>
                                        <p:cTn id="112" dur="1000"/>
                                        <p:tgtEl>
                                          <p:spTgt spid="319"/>
                                        </p:tgtEl>
                                      </p:cBhvr>
                                    </p:animEffect>
                                    <p:anim calcmode="lin" valueType="num">
                                      <p:cBhvr>
                                        <p:cTn id="113" dur="1000" fill="hold"/>
                                        <p:tgtEl>
                                          <p:spTgt spid="319"/>
                                        </p:tgtEl>
                                        <p:attrNameLst>
                                          <p:attrName>ppt_x</p:attrName>
                                        </p:attrNameLst>
                                      </p:cBhvr>
                                      <p:tavLst>
                                        <p:tav tm="0">
                                          <p:val>
                                            <p:strVal val="#ppt_x"/>
                                          </p:val>
                                        </p:tav>
                                        <p:tav tm="100000">
                                          <p:val>
                                            <p:strVal val="#ppt_x"/>
                                          </p:val>
                                        </p:tav>
                                      </p:tavLst>
                                    </p:anim>
                                    <p:anim calcmode="lin" valueType="num">
                                      <p:cBhvr>
                                        <p:cTn id="114" dur="1000" fill="hold"/>
                                        <p:tgtEl>
                                          <p:spTgt spid="319"/>
                                        </p:tgtEl>
                                        <p:attrNameLst>
                                          <p:attrName>ppt_y</p:attrName>
                                        </p:attrNameLst>
                                      </p:cBhvr>
                                      <p:tavLst>
                                        <p:tav tm="0">
                                          <p:val>
                                            <p:strVal val="#ppt_y+.1"/>
                                          </p:val>
                                        </p:tav>
                                        <p:tav tm="100000">
                                          <p:val>
                                            <p:strVal val="#ppt_y"/>
                                          </p:val>
                                        </p:tav>
                                      </p:tavLst>
                                    </p:anim>
                                  </p:childTnLst>
                                </p:cTn>
                              </p:par>
                              <p:par>
                                <p:cTn id="115" presetID="42" presetClass="entr" presetSubtype="0" fill="hold" grpId="0" nodeType="withEffect">
                                  <p:stCondLst>
                                    <p:cond delay="11000"/>
                                  </p:stCondLst>
                                  <p:childTnLst>
                                    <p:set>
                                      <p:cBhvr>
                                        <p:cTn id="116" dur="1" fill="hold">
                                          <p:stCondLst>
                                            <p:cond delay="0"/>
                                          </p:stCondLst>
                                        </p:cTn>
                                        <p:tgtEl>
                                          <p:spTgt spid="320"/>
                                        </p:tgtEl>
                                        <p:attrNameLst>
                                          <p:attrName>style.visibility</p:attrName>
                                        </p:attrNameLst>
                                      </p:cBhvr>
                                      <p:to>
                                        <p:strVal val="visible"/>
                                      </p:to>
                                    </p:set>
                                    <p:animEffect transition="in" filter="fade">
                                      <p:cBhvr>
                                        <p:cTn id="117" dur="1000"/>
                                        <p:tgtEl>
                                          <p:spTgt spid="320"/>
                                        </p:tgtEl>
                                      </p:cBhvr>
                                    </p:animEffect>
                                    <p:anim calcmode="lin" valueType="num">
                                      <p:cBhvr>
                                        <p:cTn id="118" dur="1000" fill="hold"/>
                                        <p:tgtEl>
                                          <p:spTgt spid="320"/>
                                        </p:tgtEl>
                                        <p:attrNameLst>
                                          <p:attrName>ppt_x</p:attrName>
                                        </p:attrNameLst>
                                      </p:cBhvr>
                                      <p:tavLst>
                                        <p:tav tm="0">
                                          <p:val>
                                            <p:strVal val="#ppt_x"/>
                                          </p:val>
                                        </p:tav>
                                        <p:tav tm="100000">
                                          <p:val>
                                            <p:strVal val="#ppt_x"/>
                                          </p:val>
                                        </p:tav>
                                      </p:tavLst>
                                    </p:anim>
                                    <p:anim calcmode="lin" valueType="num">
                                      <p:cBhvr>
                                        <p:cTn id="119" dur="1000" fill="hold"/>
                                        <p:tgtEl>
                                          <p:spTgt spid="320"/>
                                        </p:tgtEl>
                                        <p:attrNameLst>
                                          <p:attrName>ppt_y</p:attrName>
                                        </p:attrNameLst>
                                      </p:cBhvr>
                                      <p:tavLst>
                                        <p:tav tm="0">
                                          <p:val>
                                            <p:strVal val="#ppt_y+.1"/>
                                          </p:val>
                                        </p:tav>
                                        <p:tav tm="100000">
                                          <p:val>
                                            <p:strVal val="#ppt_y"/>
                                          </p:val>
                                        </p:tav>
                                      </p:tavLst>
                                    </p:anim>
                                  </p:childTnLst>
                                </p:cTn>
                              </p:par>
                              <p:par>
                                <p:cTn id="120" presetID="42" presetClass="entr" presetSubtype="0" fill="hold" grpId="0" nodeType="withEffect">
                                  <p:stCondLst>
                                    <p:cond delay="11000"/>
                                  </p:stCondLst>
                                  <p:childTnLst>
                                    <p:set>
                                      <p:cBhvr>
                                        <p:cTn id="121" dur="1" fill="hold">
                                          <p:stCondLst>
                                            <p:cond delay="0"/>
                                          </p:stCondLst>
                                        </p:cTn>
                                        <p:tgtEl>
                                          <p:spTgt spid="321"/>
                                        </p:tgtEl>
                                        <p:attrNameLst>
                                          <p:attrName>style.visibility</p:attrName>
                                        </p:attrNameLst>
                                      </p:cBhvr>
                                      <p:to>
                                        <p:strVal val="visible"/>
                                      </p:to>
                                    </p:set>
                                    <p:animEffect transition="in" filter="fade">
                                      <p:cBhvr>
                                        <p:cTn id="122" dur="1000"/>
                                        <p:tgtEl>
                                          <p:spTgt spid="321"/>
                                        </p:tgtEl>
                                      </p:cBhvr>
                                    </p:animEffect>
                                    <p:anim calcmode="lin" valueType="num">
                                      <p:cBhvr>
                                        <p:cTn id="123" dur="1000" fill="hold"/>
                                        <p:tgtEl>
                                          <p:spTgt spid="321"/>
                                        </p:tgtEl>
                                        <p:attrNameLst>
                                          <p:attrName>ppt_x</p:attrName>
                                        </p:attrNameLst>
                                      </p:cBhvr>
                                      <p:tavLst>
                                        <p:tav tm="0">
                                          <p:val>
                                            <p:strVal val="#ppt_x"/>
                                          </p:val>
                                        </p:tav>
                                        <p:tav tm="100000">
                                          <p:val>
                                            <p:strVal val="#ppt_x"/>
                                          </p:val>
                                        </p:tav>
                                      </p:tavLst>
                                    </p:anim>
                                    <p:anim calcmode="lin" valueType="num">
                                      <p:cBhvr>
                                        <p:cTn id="124" dur="1000" fill="hold"/>
                                        <p:tgtEl>
                                          <p:spTgt spid="321"/>
                                        </p:tgtEl>
                                        <p:attrNameLst>
                                          <p:attrName>ppt_y</p:attrName>
                                        </p:attrNameLst>
                                      </p:cBhvr>
                                      <p:tavLst>
                                        <p:tav tm="0">
                                          <p:val>
                                            <p:strVal val="#ppt_y+.1"/>
                                          </p:val>
                                        </p:tav>
                                        <p:tav tm="100000">
                                          <p:val>
                                            <p:strVal val="#ppt_y"/>
                                          </p:val>
                                        </p:tav>
                                      </p:tavLst>
                                    </p:anim>
                                  </p:childTnLst>
                                </p:cTn>
                              </p:par>
                              <p:par>
                                <p:cTn id="125" presetID="42" presetClass="entr" presetSubtype="0" fill="hold" grpId="0" nodeType="withEffect">
                                  <p:stCondLst>
                                    <p:cond delay="11000"/>
                                  </p:stCondLst>
                                  <p:childTnLst>
                                    <p:set>
                                      <p:cBhvr>
                                        <p:cTn id="126" dur="1" fill="hold">
                                          <p:stCondLst>
                                            <p:cond delay="0"/>
                                          </p:stCondLst>
                                        </p:cTn>
                                        <p:tgtEl>
                                          <p:spTgt spid="322"/>
                                        </p:tgtEl>
                                        <p:attrNameLst>
                                          <p:attrName>style.visibility</p:attrName>
                                        </p:attrNameLst>
                                      </p:cBhvr>
                                      <p:to>
                                        <p:strVal val="visible"/>
                                      </p:to>
                                    </p:set>
                                    <p:animEffect transition="in" filter="fade">
                                      <p:cBhvr>
                                        <p:cTn id="127" dur="1000"/>
                                        <p:tgtEl>
                                          <p:spTgt spid="322"/>
                                        </p:tgtEl>
                                      </p:cBhvr>
                                    </p:animEffect>
                                    <p:anim calcmode="lin" valueType="num">
                                      <p:cBhvr>
                                        <p:cTn id="128" dur="1000" fill="hold"/>
                                        <p:tgtEl>
                                          <p:spTgt spid="322"/>
                                        </p:tgtEl>
                                        <p:attrNameLst>
                                          <p:attrName>ppt_x</p:attrName>
                                        </p:attrNameLst>
                                      </p:cBhvr>
                                      <p:tavLst>
                                        <p:tav tm="0">
                                          <p:val>
                                            <p:strVal val="#ppt_x"/>
                                          </p:val>
                                        </p:tav>
                                        <p:tav tm="100000">
                                          <p:val>
                                            <p:strVal val="#ppt_x"/>
                                          </p:val>
                                        </p:tav>
                                      </p:tavLst>
                                    </p:anim>
                                    <p:anim calcmode="lin" valueType="num">
                                      <p:cBhvr>
                                        <p:cTn id="129" dur="1000" fill="hold"/>
                                        <p:tgtEl>
                                          <p:spTgt spid="322"/>
                                        </p:tgtEl>
                                        <p:attrNameLst>
                                          <p:attrName>ppt_y</p:attrName>
                                        </p:attrNameLst>
                                      </p:cBhvr>
                                      <p:tavLst>
                                        <p:tav tm="0">
                                          <p:val>
                                            <p:strVal val="#ppt_y+.1"/>
                                          </p:val>
                                        </p:tav>
                                        <p:tav tm="100000">
                                          <p:val>
                                            <p:strVal val="#ppt_y"/>
                                          </p:val>
                                        </p:tav>
                                      </p:tavLst>
                                    </p:anim>
                                  </p:childTnLst>
                                </p:cTn>
                              </p:par>
                              <p:par>
                                <p:cTn id="130" presetID="42" presetClass="entr" presetSubtype="0" fill="hold" grpId="0" nodeType="withEffect">
                                  <p:stCondLst>
                                    <p:cond delay="11000"/>
                                  </p:stCondLst>
                                  <p:childTnLst>
                                    <p:set>
                                      <p:cBhvr>
                                        <p:cTn id="131" dur="1" fill="hold">
                                          <p:stCondLst>
                                            <p:cond delay="0"/>
                                          </p:stCondLst>
                                        </p:cTn>
                                        <p:tgtEl>
                                          <p:spTgt spid="323"/>
                                        </p:tgtEl>
                                        <p:attrNameLst>
                                          <p:attrName>style.visibility</p:attrName>
                                        </p:attrNameLst>
                                      </p:cBhvr>
                                      <p:to>
                                        <p:strVal val="visible"/>
                                      </p:to>
                                    </p:set>
                                    <p:animEffect transition="in" filter="fade">
                                      <p:cBhvr>
                                        <p:cTn id="132" dur="1000"/>
                                        <p:tgtEl>
                                          <p:spTgt spid="323"/>
                                        </p:tgtEl>
                                      </p:cBhvr>
                                    </p:animEffect>
                                    <p:anim calcmode="lin" valueType="num">
                                      <p:cBhvr>
                                        <p:cTn id="133" dur="1000" fill="hold"/>
                                        <p:tgtEl>
                                          <p:spTgt spid="323"/>
                                        </p:tgtEl>
                                        <p:attrNameLst>
                                          <p:attrName>ppt_x</p:attrName>
                                        </p:attrNameLst>
                                      </p:cBhvr>
                                      <p:tavLst>
                                        <p:tav tm="0">
                                          <p:val>
                                            <p:strVal val="#ppt_x"/>
                                          </p:val>
                                        </p:tav>
                                        <p:tav tm="100000">
                                          <p:val>
                                            <p:strVal val="#ppt_x"/>
                                          </p:val>
                                        </p:tav>
                                      </p:tavLst>
                                    </p:anim>
                                    <p:anim calcmode="lin" valueType="num">
                                      <p:cBhvr>
                                        <p:cTn id="134" dur="1000" fill="hold"/>
                                        <p:tgtEl>
                                          <p:spTgt spid="323"/>
                                        </p:tgtEl>
                                        <p:attrNameLst>
                                          <p:attrName>ppt_y</p:attrName>
                                        </p:attrNameLst>
                                      </p:cBhvr>
                                      <p:tavLst>
                                        <p:tav tm="0">
                                          <p:val>
                                            <p:strVal val="#ppt_y+.1"/>
                                          </p:val>
                                        </p:tav>
                                        <p:tav tm="100000">
                                          <p:val>
                                            <p:strVal val="#ppt_y"/>
                                          </p:val>
                                        </p:tav>
                                      </p:tavLst>
                                    </p:anim>
                                  </p:childTnLst>
                                </p:cTn>
                              </p:par>
                              <p:par>
                                <p:cTn id="135" presetID="42" presetClass="entr" presetSubtype="0" fill="hold" grpId="0" nodeType="withEffect">
                                  <p:stCondLst>
                                    <p:cond delay="11000"/>
                                  </p:stCondLst>
                                  <p:childTnLst>
                                    <p:set>
                                      <p:cBhvr>
                                        <p:cTn id="136" dur="1" fill="hold">
                                          <p:stCondLst>
                                            <p:cond delay="0"/>
                                          </p:stCondLst>
                                        </p:cTn>
                                        <p:tgtEl>
                                          <p:spTgt spid="324"/>
                                        </p:tgtEl>
                                        <p:attrNameLst>
                                          <p:attrName>style.visibility</p:attrName>
                                        </p:attrNameLst>
                                      </p:cBhvr>
                                      <p:to>
                                        <p:strVal val="visible"/>
                                      </p:to>
                                    </p:set>
                                    <p:animEffect transition="in" filter="fade">
                                      <p:cBhvr>
                                        <p:cTn id="137" dur="1000"/>
                                        <p:tgtEl>
                                          <p:spTgt spid="324"/>
                                        </p:tgtEl>
                                      </p:cBhvr>
                                    </p:animEffect>
                                    <p:anim calcmode="lin" valueType="num">
                                      <p:cBhvr>
                                        <p:cTn id="138" dur="1000" fill="hold"/>
                                        <p:tgtEl>
                                          <p:spTgt spid="324"/>
                                        </p:tgtEl>
                                        <p:attrNameLst>
                                          <p:attrName>ppt_x</p:attrName>
                                        </p:attrNameLst>
                                      </p:cBhvr>
                                      <p:tavLst>
                                        <p:tav tm="0">
                                          <p:val>
                                            <p:strVal val="#ppt_x"/>
                                          </p:val>
                                        </p:tav>
                                        <p:tav tm="100000">
                                          <p:val>
                                            <p:strVal val="#ppt_x"/>
                                          </p:val>
                                        </p:tav>
                                      </p:tavLst>
                                    </p:anim>
                                    <p:anim calcmode="lin" valueType="num">
                                      <p:cBhvr>
                                        <p:cTn id="139" dur="1000" fill="hold"/>
                                        <p:tgtEl>
                                          <p:spTgt spid="324"/>
                                        </p:tgtEl>
                                        <p:attrNameLst>
                                          <p:attrName>ppt_y</p:attrName>
                                        </p:attrNameLst>
                                      </p:cBhvr>
                                      <p:tavLst>
                                        <p:tav tm="0">
                                          <p:val>
                                            <p:strVal val="#ppt_y+.1"/>
                                          </p:val>
                                        </p:tav>
                                        <p:tav tm="100000">
                                          <p:val>
                                            <p:strVal val="#ppt_y"/>
                                          </p:val>
                                        </p:tav>
                                      </p:tavLst>
                                    </p:anim>
                                  </p:childTnLst>
                                </p:cTn>
                              </p:par>
                              <p:par>
                                <p:cTn id="140" presetID="42" presetClass="entr" presetSubtype="0" fill="hold" grpId="0" nodeType="withEffect">
                                  <p:stCondLst>
                                    <p:cond delay="11000"/>
                                  </p:stCondLst>
                                  <p:childTnLst>
                                    <p:set>
                                      <p:cBhvr>
                                        <p:cTn id="141" dur="1" fill="hold">
                                          <p:stCondLst>
                                            <p:cond delay="0"/>
                                          </p:stCondLst>
                                        </p:cTn>
                                        <p:tgtEl>
                                          <p:spTgt spid="325"/>
                                        </p:tgtEl>
                                        <p:attrNameLst>
                                          <p:attrName>style.visibility</p:attrName>
                                        </p:attrNameLst>
                                      </p:cBhvr>
                                      <p:to>
                                        <p:strVal val="visible"/>
                                      </p:to>
                                    </p:set>
                                    <p:animEffect transition="in" filter="fade">
                                      <p:cBhvr>
                                        <p:cTn id="142" dur="1000"/>
                                        <p:tgtEl>
                                          <p:spTgt spid="325"/>
                                        </p:tgtEl>
                                      </p:cBhvr>
                                    </p:animEffect>
                                    <p:anim calcmode="lin" valueType="num">
                                      <p:cBhvr>
                                        <p:cTn id="143" dur="1000" fill="hold"/>
                                        <p:tgtEl>
                                          <p:spTgt spid="325"/>
                                        </p:tgtEl>
                                        <p:attrNameLst>
                                          <p:attrName>ppt_x</p:attrName>
                                        </p:attrNameLst>
                                      </p:cBhvr>
                                      <p:tavLst>
                                        <p:tav tm="0">
                                          <p:val>
                                            <p:strVal val="#ppt_x"/>
                                          </p:val>
                                        </p:tav>
                                        <p:tav tm="100000">
                                          <p:val>
                                            <p:strVal val="#ppt_x"/>
                                          </p:val>
                                        </p:tav>
                                      </p:tavLst>
                                    </p:anim>
                                    <p:anim calcmode="lin" valueType="num">
                                      <p:cBhvr>
                                        <p:cTn id="144" dur="1000" fill="hold"/>
                                        <p:tgtEl>
                                          <p:spTgt spid="32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6" grpId="0"/>
      <p:bldP spid="170" grpId="0"/>
      <p:bldP spid="177" grpId="0"/>
      <p:bldP spid="318" grpId="0"/>
      <p:bldP spid="319" grpId="0"/>
      <p:bldP spid="320" grpId="0"/>
      <p:bldP spid="321" grpId="0"/>
      <p:bldP spid="322" grpId="0"/>
      <p:bldP spid="323" grpId="0"/>
      <p:bldP spid="324" grpId="0"/>
      <p:bldP spid="325"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Arc 9"/>
          <p:cNvSpPr/>
          <p:nvPr/>
        </p:nvSpPr>
        <p:spPr>
          <a:xfrm>
            <a:off x="6807231" y="2510947"/>
            <a:ext cx="3257550" cy="3257550"/>
          </a:xfrm>
          <a:prstGeom prst="arc">
            <a:avLst>
              <a:gd name="adj1" fmla="val 16178588"/>
              <a:gd name="adj2" fmla="val 3649785"/>
            </a:avLst>
          </a:prstGeom>
          <a:ln w="254000">
            <a:solidFill>
              <a:schemeClr val="accent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 name="Arc 10"/>
          <p:cNvSpPr/>
          <p:nvPr/>
        </p:nvSpPr>
        <p:spPr>
          <a:xfrm>
            <a:off x="7064180" y="2767896"/>
            <a:ext cx="2714625" cy="2714625"/>
          </a:xfrm>
          <a:prstGeom prst="arc">
            <a:avLst>
              <a:gd name="adj1" fmla="val 16200006"/>
              <a:gd name="adj2" fmla="val 5273743"/>
            </a:avLst>
          </a:prstGeom>
          <a:ln w="254000">
            <a:solidFill>
              <a:schemeClr val="accent1">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 name="Arc 11"/>
          <p:cNvSpPr/>
          <p:nvPr/>
        </p:nvSpPr>
        <p:spPr>
          <a:xfrm>
            <a:off x="7333356" y="3037072"/>
            <a:ext cx="2176272" cy="2176272"/>
          </a:xfrm>
          <a:prstGeom prst="arc">
            <a:avLst>
              <a:gd name="adj1" fmla="val 16200000"/>
              <a:gd name="adj2" fmla="val 7316301"/>
            </a:avLst>
          </a:prstGeom>
          <a:ln w="254000">
            <a:solidFill>
              <a:schemeClr val="bg2">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 name="Arc 12"/>
          <p:cNvSpPr/>
          <p:nvPr/>
        </p:nvSpPr>
        <p:spPr>
          <a:xfrm>
            <a:off x="7588590" y="3292306"/>
            <a:ext cx="1636776" cy="1636776"/>
          </a:xfrm>
          <a:prstGeom prst="arc">
            <a:avLst>
              <a:gd name="adj1" fmla="val 16201532"/>
              <a:gd name="adj2" fmla="val 9499492"/>
            </a:avLst>
          </a:prstGeom>
          <a:ln w="254000">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TextBox 13"/>
          <p:cNvSpPr txBox="1"/>
          <p:nvPr/>
        </p:nvSpPr>
        <p:spPr>
          <a:xfrm>
            <a:off x="9070146" y="5637736"/>
            <a:ext cx="409086" cy="246221"/>
          </a:xfrm>
          <a:prstGeom prst="rect">
            <a:avLst/>
          </a:prstGeom>
          <a:noFill/>
        </p:spPr>
        <p:txBody>
          <a:bodyPr wrap="none" rtlCol="0">
            <a:spAutoFit/>
          </a:bodyPr>
          <a:lstStyle/>
          <a:p>
            <a:r>
              <a:rPr lang="en-US" sz="1000" dirty="0">
                <a:solidFill>
                  <a:schemeClr val="bg2">
                    <a:lumMod val="75000"/>
                  </a:schemeClr>
                </a:solidFill>
                <a:ea typeface="Open Sans" pitchFamily="34" charset="0"/>
                <a:cs typeface="Open Sans" pitchFamily="34" charset="0"/>
              </a:rPr>
              <a:t>85%</a:t>
            </a:r>
          </a:p>
        </p:txBody>
      </p:sp>
      <p:sp>
        <p:nvSpPr>
          <p:cNvPr id="15" name="TextBox 14"/>
          <p:cNvSpPr txBox="1"/>
          <p:nvPr/>
        </p:nvSpPr>
        <p:spPr>
          <a:xfrm>
            <a:off x="8267492" y="5629665"/>
            <a:ext cx="409086" cy="246221"/>
          </a:xfrm>
          <a:prstGeom prst="rect">
            <a:avLst/>
          </a:prstGeom>
          <a:noFill/>
        </p:spPr>
        <p:txBody>
          <a:bodyPr wrap="none" rtlCol="0">
            <a:spAutoFit/>
          </a:bodyPr>
          <a:lstStyle/>
          <a:p>
            <a:r>
              <a:rPr lang="en-US" sz="1000" dirty="0">
                <a:solidFill>
                  <a:schemeClr val="bg2">
                    <a:lumMod val="75000"/>
                  </a:schemeClr>
                </a:solidFill>
                <a:ea typeface="Open Sans" pitchFamily="34" charset="0"/>
                <a:cs typeface="Open Sans" pitchFamily="34" charset="0"/>
              </a:rPr>
              <a:t>63%</a:t>
            </a:r>
          </a:p>
        </p:txBody>
      </p:sp>
      <p:sp>
        <p:nvSpPr>
          <p:cNvPr id="16" name="TextBox 15"/>
          <p:cNvSpPr txBox="1"/>
          <p:nvPr/>
        </p:nvSpPr>
        <p:spPr>
          <a:xfrm>
            <a:off x="7587945" y="5232785"/>
            <a:ext cx="409086" cy="246221"/>
          </a:xfrm>
          <a:prstGeom prst="rect">
            <a:avLst/>
          </a:prstGeom>
          <a:noFill/>
        </p:spPr>
        <p:txBody>
          <a:bodyPr wrap="none" rtlCol="0">
            <a:spAutoFit/>
          </a:bodyPr>
          <a:lstStyle/>
          <a:p>
            <a:r>
              <a:rPr lang="en-US" sz="1000" dirty="0">
                <a:solidFill>
                  <a:schemeClr val="bg2">
                    <a:lumMod val="75000"/>
                  </a:schemeClr>
                </a:solidFill>
                <a:ea typeface="Open Sans" pitchFamily="34" charset="0"/>
                <a:cs typeface="Open Sans" pitchFamily="34" charset="0"/>
              </a:rPr>
              <a:t>78%</a:t>
            </a:r>
          </a:p>
        </p:txBody>
      </p:sp>
      <p:sp>
        <p:nvSpPr>
          <p:cNvPr id="17" name="TextBox 16"/>
          <p:cNvSpPr txBox="1"/>
          <p:nvPr/>
        </p:nvSpPr>
        <p:spPr>
          <a:xfrm>
            <a:off x="7178859" y="4366851"/>
            <a:ext cx="409086" cy="246221"/>
          </a:xfrm>
          <a:prstGeom prst="rect">
            <a:avLst/>
          </a:prstGeom>
          <a:noFill/>
        </p:spPr>
        <p:txBody>
          <a:bodyPr wrap="none" rtlCol="0">
            <a:spAutoFit/>
          </a:bodyPr>
          <a:lstStyle/>
          <a:p>
            <a:r>
              <a:rPr lang="en-US" sz="1000" dirty="0">
                <a:solidFill>
                  <a:schemeClr val="bg2">
                    <a:lumMod val="75000"/>
                  </a:schemeClr>
                </a:solidFill>
                <a:ea typeface="Open Sans" pitchFamily="34" charset="0"/>
                <a:cs typeface="Open Sans" pitchFamily="34" charset="0"/>
              </a:rPr>
              <a:t>55%</a:t>
            </a:r>
          </a:p>
        </p:txBody>
      </p:sp>
      <p:grpSp>
        <p:nvGrpSpPr>
          <p:cNvPr id="2" name="Group 1"/>
          <p:cNvGrpSpPr/>
          <p:nvPr/>
        </p:nvGrpSpPr>
        <p:grpSpPr>
          <a:xfrm>
            <a:off x="8151469" y="3654275"/>
            <a:ext cx="708338" cy="923330"/>
            <a:chOff x="8151469" y="3654275"/>
            <a:chExt cx="708338" cy="923330"/>
          </a:xfrm>
        </p:grpSpPr>
        <p:sp>
          <p:nvSpPr>
            <p:cNvPr id="59" name="TextBox 58"/>
            <p:cNvSpPr txBox="1"/>
            <p:nvPr/>
          </p:nvSpPr>
          <p:spPr>
            <a:xfrm rot="10800000">
              <a:off x="8151469" y="3654275"/>
              <a:ext cx="708338" cy="923330"/>
            </a:xfrm>
            <a:prstGeom prst="rect">
              <a:avLst/>
            </a:prstGeom>
            <a:noFill/>
          </p:spPr>
          <p:txBody>
            <a:bodyPr wrap="square" rtlCol="0">
              <a:spAutoFit/>
            </a:bodyPr>
            <a:lstStyle/>
            <a:p>
              <a:pPr algn="ctr"/>
              <a:r>
                <a:rPr lang="id-ID" sz="5400" b="1" dirty="0">
                  <a:solidFill>
                    <a:schemeClr val="accent1">
                      <a:lumMod val="50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5400" b="1" dirty="0">
                <a:solidFill>
                  <a:schemeClr val="accent1">
                    <a:lumMod val="50000"/>
                  </a:schemeClr>
                </a:solidFill>
              </a:endParaRPr>
            </a:p>
          </p:txBody>
        </p:sp>
        <p:sp>
          <p:nvSpPr>
            <p:cNvPr id="60" name="TextBox 59"/>
            <p:cNvSpPr txBox="1"/>
            <p:nvPr/>
          </p:nvSpPr>
          <p:spPr>
            <a:xfrm rot="10800000">
              <a:off x="8158075" y="3819700"/>
              <a:ext cx="230611" cy="707886"/>
            </a:xfrm>
            <a:prstGeom prst="rect">
              <a:avLst/>
            </a:prstGeom>
            <a:noFill/>
          </p:spPr>
          <p:txBody>
            <a:bodyPr wrap="square" rtlCol="0">
              <a:spAutoFit/>
            </a:bodyPr>
            <a:lstStyle/>
            <a:p>
              <a:pPr algn="ctr"/>
              <a:r>
                <a:rPr lang="id-ID" sz="4000" b="1" dirty="0">
                  <a:solidFill>
                    <a:schemeClr val="accent1">
                      <a:lumMod val="50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4000" b="1" dirty="0">
                <a:solidFill>
                  <a:schemeClr val="accent1">
                    <a:lumMod val="50000"/>
                  </a:schemeClr>
                </a:solidFill>
              </a:endParaRPr>
            </a:p>
          </p:txBody>
        </p:sp>
      </p:grpSp>
      <p:grpSp>
        <p:nvGrpSpPr>
          <p:cNvPr id="18" name="Group 17"/>
          <p:cNvGrpSpPr/>
          <p:nvPr/>
        </p:nvGrpSpPr>
        <p:grpSpPr>
          <a:xfrm>
            <a:off x="3921142" y="2364278"/>
            <a:ext cx="4346350" cy="307777"/>
            <a:chOff x="3921142" y="2364278"/>
            <a:chExt cx="4346350" cy="307777"/>
          </a:xfrm>
        </p:grpSpPr>
        <p:cxnSp>
          <p:nvCxnSpPr>
            <p:cNvPr id="22" name="Straight Connector 21"/>
            <p:cNvCxnSpPr/>
            <p:nvPr/>
          </p:nvCxnSpPr>
          <p:spPr>
            <a:xfrm flipH="1">
              <a:off x="4209142" y="2510947"/>
              <a:ext cx="4058350" cy="0"/>
            </a:xfrm>
            <a:prstGeom prst="line">
              <a:avLst/>
            </a:prstGeom>
            <a:ln w="19050">
              <a:solidFill>
                <a:schemeClr val="bg2">
                  <a:lumMod val="75000"/>
                </a:schemeClr>
              </a:solidFill>
              <a:prstDash val="sysDot"/>
              <a:headEnd type="none"/>
              <a:tailEnd type="none" w="lg" len="lg"/>
            </a:ln>
          </p:spPr>
          <p:style>
            <a:lnRef idx="1">
              <a:schemeClr val="accent1"/>
            </a:lnRef>
            <a:fillRef idx="0">
              <a:schemeClr val="accent1"/>
            </a:fillRef>
            <a:effectRef idx="0">
              <a:schemeClr val="accent1"/>
            </a:effectRef>
            <a:fontRef idx="minor">
              <a:schemeClr val="tx1"/>
            </a:fontRef>
          </p:style>
        </p:cxnSp>
        <p:grpSp>
          <p:nvGrpSpPr>
            <p:cNvPr id="3" name="Group 2"/>
            <p:cNvGrpSpPr/>
            <p:nvPr/>
          </p:nvGrpSpPr>
          <p:grpSpPr>
            <a:xfrm>
              <a:off x="3921142" y="2364278"/>
              <a:ext cx="288000" cy="307777"/>
              <a:chOff x="3921142" y="2364278"/>
              <a:chExt cx="288000" cy="307777"/>
            </a:xfrm>
          </p:grpSpPr>
          <p:sp>
            <p:nvSpPr>
              <p:cNvPr id="40" name="Oval 39"/>
              <p:cNvSpPr/>
              <p:nvPr/>
            </p:nvSpPr>
            <p:spPr>
              <a:xfrm>
                <a:off x="3921142" y="2366947"/>
                <a:ext cx="288000" cy="288000"/>
              </a:xfrm>
              <a:prstGeom prst="ellipse">
                <a:avLst/>
              </a:prstGeom>
              <a:solidFill>
                <a:schemeClr val="bg2">
                  <a:lumMod val="75000"/>
                </a:schemeClr>
              </a:solidFill>
              <a:ln w="1905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TextBox 60"/>
              <p:cNvSpPr txBox="1"/>
              <p:nvPr/>
            </p:nvSpPr>
            <p:spPr>
              <a:xfrm>
                <a:off x="3932089" y="2364278"/>
                <a:ext cx="277053" cy="307777"/>
              </a:xfrm>
              <a:prstGeom prst="rect">
                <a:avLst/>
              </a:prstGeom>
              <a:noFill/>
            </p:spPr>
            <p:txBody>
              <a:bodyPr wrap="square" rtlCol="0">
                <a:spAutoFit/>
              </a:bodyPr>
              <a:lstStyle/>
              <a:p>
                <a:pPr algn="ctr"/>
                <a:r>
                  <a:rPr lang="id-ID" sz="1400" dirty="0">
                    <a:solidFill>
                      <a:schemeClr val="bg1">
                        <a:lumMod val="95000"/>
                      </a:schemeClr>
                    </a:solidFill>
                    <a:latin typeface="FontAwesome" pitchFamily="2" charset="0"/>
                  </a:rPr>
                  <a:t></a:t>
                </a:r>
              </a:p>
            </p:txBody>
          </p:sp>
        </p:grpSp>
      </p:grpSp>
      <p:grpSp>
        <p:nvGrpSpPr>
          <p:cNvPr id="9" name="Group 8"/>
          <p:cNvGrpSpPr/>
          <p:nvPr/>
        </p:nvGrpSpPr>
        <p:grpSpPr>
          <a:xfrm>
            <a:off x="3921142" y="2767896"/>
            <a:ext cx="4369341" cy="879383"/>
            <a:chOff x="3921142" y="2767896"/>
            <a:chExt cx="4369341" cy="879383"/>
          </a:xfrm>
        </p:grpSpPr>
        <p:cxnSp>
          <p:nvCxnSpPr>
            <p:cNvPr id="24" name="Straight Connector 23"/>
            <p:cNvCxnSpPr/>
            <p:nvPr/>
          </p:nvCxnSpPr>
          <p:spPr>
            <a:xfrm flipH="1">
              <a:off x="5077002" y="2767896"/>
              <a:ext cx="3213481" cy="0"/>
            </a:xfrm>
            <a:prstGeom prst="line">
              <a:avLst/>
            </a:prstGeom>
            <a:ln w="19050">
              <a:solidFill>
                <a:schemeClr val="bg2">
                  <a:lumMod val="75000"/>
                </a:schemeClr>
              </a:solidFill>
              <a:prstDash val="sysDot"/>
              <a:headEnd type="none"/>
              <a:tailEnd type="none" w="lg" len="lg"/>
            </a:ln>
          </p:spPr>
          <p:style>
            <a:lnRef idx="1">
              <a:schemeClr val="accent1"/>
            </a:lnRef>
            <a:fillRef idx="0">
              <a:schemeClr val="accent1"/>
            </a:fillRef>
            <a:effectRef idx="0">
              <a:schemeClr val="accent1"/>
            </a:effectRef>
            <a:fontRef idx="minor">
              <a:schemeClr val="tx1"/>
            </a:fontRef>
          </p:style>
        </p:cxnSp>
        <p:cxnSp>
          <p:nvCxnSpPr>
            <p:cNvPr id="47" name="Elbow Connector 46"/>
            <p:cNvCxnSpPr/>
            <p:nvPr/>
          </p:nvCxnSpPr>
          <p:spPr>
            <a:xfrm rot="10800000" flipV="1">
              <a:off x="4065142" y="2769932"/>
              <a:ext cx="1026692" cy="699607"/>
            </a:xfrm>
            <a:prstGeom prst="bentConnector3">
              <a:avLst>
                <a:gd name="adj1" fmla="val 50000"/>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4" name="Group 3"/>
            <p:cNvGrpSpPr/>
            <p:nvPr/>
          </p:nvGrpSpPr>
          <p:grpSpPr>
            <a:xfrm>
              <a:off x="3921142" y="3339502"/>
              <a:ext cx="288000" cy="307777"/>
              <a:chOff x="3921142" y="3339502"/>
              <a:chExt cx="288000" cy="307777"/>
            </a:xfrm>
          </p:grpSpPr>
          <p:sp>
            <p:nvSpPr>
              <p:cNvPr id="41" name="Oval 40"/>
              <p:cNvSpPr/>
              <p:nvPr/>
            </p:nvSpPr>
            <p:spPr>
              <a:xfrm>
                <a:off x="3921142" y="3340054"/>
                <a:ext cx="288000" cy="288000"/>
              </a:xfrm>
              <a:prstGeom prst="ellipse">
                <a:avLst/>
              </a:prstGeom>
              <a:solidFill>
                <a:schemeClr val="bg2">
                  <a:lumMod val="75000"/>
                </a:schemeClr>
              </a:solidFill>
              <a:ln w="1905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2" name="TextBox 61"/>
              <p:cNvSpPr txBox="1"/>
              <p:nvPr/>
            </p:nvSpPr>
            <p:spPr>
              <a:xfrm>
                <a:off x="3932089" y="3339502"/>
                <a:ext cx="277053" cy="307777"/>
              </a:xfrm>
              <a:prstGeom prst="rect">
                <a:avLst/>
              </a:prstGeom>
              <a:noFill/>
            </p:spPr>
            <p:txBody>
              <a:bodyPr wrap="square" rtlCol="0">
                <a:spAutoFit/>
              </a:bodyPr>
              <a:lstStyle/>
              <a:p>
                <a:pPr algn="ctr"/>
                <a:r>
                  <a:rPr lang="id-ID" sz="1400" dirty="0">
                    <a:solidFill>
                      <a:schemeClr val="bg1">
                        <a:lumMod val="95000"/>
                      </a:schemeClr>
                    </a:solidFill>
                    <a:latin typeface="FontAwesome" pitchFamily="2" charset="0"/>
                  </a:rPr>
                  <a:t></a:t>
                </a:r>
              </a:p>
            </p:txBody>
          </p:sp>
        </p:grpSp>
      </p:grpSp>
      <p:grpSp>
        <p:nvGrpSpPr>
          <p:cNvPr id="8" name="Group 7"/>
          <p:cNvGrpSpPr/>
          <p:nvPr/>
        </p:nvGrpSpPr>
        <p:grpSpPr>
          <a:xfrm>
            <a:off x="3911032" y="3033392"/>
            <a:ext cx="4379450" cy="1584737"/>
            <a:chOff x="3911032" y="3033392"/>
            <a:chExt cx="4379450" cy="1584737"/>
          </a:xfrm>
        </p:grpSpPr>
        <p:cxnSp>
          <p:nvCxnSpPr>
            <p:cNvPr id="25" name="Straight Connector 24"/>
            <p:cNvCxnSpPr/>
            <p:nvPr/>
          </p:nvCxnSpPr>
          <p:spPr>
            <a:xfrm flipH="1">
              <a:off x="5972644" y="3033392"/>
              <a:ext cx="2317838" cy="0"/>
            </a:xfrm>
            <a:prstGeom prst="line">
              <a:avLst/>
            </a:prstGeom>
            <a:ln w="19050">
              <a:solidFill>
                <a:schemeClr val="bg2">
                  <a:lumMod val="75000"/>
                </a:schemeClr>
              </a:solidFill>
              <a:prstDash val="sysDot"/>
              <a:headEnd type="none"/>
              <a:tailEnd type="none" w="lg" len="lg"/>
            </a:ln>
          </p:spPr>
          <p:style>
            <a:lnRef idx="1">
              <a:schemeClr val="accent1"/>
            </a:lnRef>
            <a:fillRef idx="0">
              <a:schemeClr val="accent1"/>
            </a:fillRef>
            <a:effectRef idx="0">
              <a:schemeClr val="accent1"/>
            </a:effectRef>
            <a:fontRef idx="minor">
              <a:schemeClr val="tx1"/>
            </a:fontRef>
          </p:style>
        </p:cxnSp>
        <p:cxnSp>
          <p:nvCxnSpPr>
            <p:cNvPr id="53" name="Elbow Connector 52"/>
            <p:cNvCxnSpPr>
              <a:endCxn id="42" idx="6"/>
            </p:cNvCxnSpPr>
            <p:nvPr/>
          </p:nvCxnSpPr>
          <p:spPr>
            <a:xfrm rot="10800000" flipV="1">
              <a:off x="4199032" y="3039359"/>
              <a:ext cx="1777590" cy="1417802"/>
            </a:xfrm>
            <a:prstGeom prst="bentConnector3">
              <a:avLst>
                <a:gd name="adj1" fmla="val 50000"/>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5" name="Group 4"/>
            <p:cNvGrpSpPr/>
            <p:nvPr/>
          </p:nvGrpSpPr>
          <p:grpSpPr>
            <a:xfrm>
              <a:off x="3911032" y="4310352"/>
              <a:ext cx="290551" cy="307777"/>
              <a:chOff x="3911032" y="4310352"/>
              <a:chExt cx="290551" cy="307777"/>
            </a:xfrm>
          </p:grpSpPr>
          <p:sp>
            <p:nvSpPr>
              <p:cNvPr id="42" name="Oval 41"/>
              <p:cNvSpPr/>
              <p:nvPr/>
            </p:nvSpPr>
            <p:spPr>
              <a:xfrm>
                <a:off x="3911032" y="4313161"/>
                <a:ext cx="288000" cy="288000"/>
              </a:xfrm>
              <a:prstGeom prst="ellipse">
                <a:avLst/>
              </a:prstGeom>
              <a:solidFill>
                <a:schemeClr val="bg2">
                  <a:lumMod val="75000"/>
                </a:schemeClr>
              </a:solidFill>
              <a:ln w="1905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3" name="TextBox 62"/>
              <p:cNvSpPr txBox="1"/>
              <p:nvPr/>
            </p:nvSpPr>
            <p:spPr>
              <a:xfrm>
                <a:off x="3924530" y="4310352"/>
                <a:ext cx="277053" cy="307777"/>
              </a:xfrm>
              <a:prstGeom prst="rect">
                <a:avLst/>
              </a:prstGeom>
              <a:noFill/>
            </p:spPr>
            <p:txBody>
              <a:bodyPr wrap="square" rtlCol="0">
                <a:spAutoFit/>
              </a:bodyPr>
              <a:lstStyle/>
              <a:p>
                <a:pPr algn="ctr"/>
                <a:r>
                  <a:rPr lang="id-ID" sz="1400" dirty="0">
                    <a:solidFill>
                      <a:schemeClr val="bg1">
                        <a:lumMod val="95000"/>
                      </a:schemeClr>
                    </a:solidFill>
                    <a:latin typeface="FontAwesome" pitchFamily="2" charset="0"/>
                  </a:rPr>
                  <a:t></a:t>
                </a:r>
              </a:p>
            </p:txBody>
          </p:sp>
        </p:grpSp>
      </p:grpSp>
      <p:grpSp>
        <p:nvGrpSpPr>
          <p:cNvPr id="7" name="Group 6"/>
          <p:cNvGrpSpPr/>
          <p:nvPr/>
        </p:nvGrpSpPr>
        <p:grpSpPr>
          <a:xfrm>
            <a:off x="3911032" y="3299387"/>
            <a:ext cx="4379451" cy="2293253"/>
            <a:chOff x="3911032" y="3299387"/>
            <a:chExt cx="4379451" cy="2293253"/>
          </a:xfrm>
        </p:grpSpPr>
        <p:cxnSp>
          <p:nvCxnSpPr>
            <p:cNvPr id="26" name="Straight Connector 25"/>
            <p:cNvCxnSpPr/>
            <p:nvPr/>
          </p:nvCxnSpPr>
          <p:spPr>
            <a:xfrm flipH="1">
              <a:off x="6632099" y="3305558"/>
              <a:ext cx="1658384" cy="0"/>
            </a:xfrm>
            <a:prstGeom prst="line">
              <a:avLst/>
            </a:prstGeom>
            <a:ln w="19050">
              <a:solidFill>
                <a:schemeClr val="bg2">
                  <a:lumMod val="75000"/>
                </a:schemeClr>
              </a:solidFill>
              <a:prstDash val="sysDot"/>
              <a:headEnd type="none"/>
              <a:tailEnd type="none" w="lg" len="lg"/>
            </a:ln>
          </p:spPr>
          <p:style>
            <a:lnRef idx="1">
              <a:schemeClr val="accent1"/>
            </a:lnRef>
            <a:fillRef idx="0">
              <a:schemeClr val="accent1"/>
            </a:fillRef>
            <a:effectRef idx="0">
              <a:schemeClr val="accent1"/>
            </a:effectRef>
            <a:fontRef idx="minor">
              <a:schemeClr val="tx1"/>
            </a:fontRef>
          </p:style>
        </p:cxnSp>
        <p:cxnSp>
          <p:nvCxnSpPr>
            <p:cNvPr id="55" name="Elbow Connector 54"/>
            <p:cNvCxnSpPr>
              <a:endCxn id="43" idx="6"/>
            </p:cNvCxnSpPr>
            <p:nvPr/>
          </p:nvCxnSpPr>
          <p:spPr>
            <a:xfrm rot="10800000" flipV="1">
              <a:off x="4199032" y="3299387"/>
              <a:ext cx="2480582" cy="2132522"/>
            </a:xfrm>
            <a:prstGeom prst="bentConnector3">
              <a:avLst>
                <a:gd name="adj1" fmla="val 42979"/>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6" name="Group 5"/>
            <p:cNvGrpSpPr/>
            <p:nvPr/>
          </p:nvGrpSpPr>
          <p:grpSpPr>
            <a:xfrm>
              <a:off x="3911032" y="5284863"/>
              <a:ext cx="288000" cy="307777"/>
              <a:chOff x="3911032" y="5284863"/>
              <a:chExt cx="288000" cy="307777"/>
            </a:xfrm>
          </p:grpSpPr>
          <p:sp>
            <p:nvSpPr>
              <p:cNvPr id="43" name="Oval 42"/>
              <p:cNvSpPr/>
              <p:nvPr/>
            </p:nvSpPr>
            <p:spPr>
              <a:xfrm>
                <a:off x="3911032" y="5287909"/>
                <a:ext cx="288000" cy="288000"/>
              </a:xfrm>
              <a:prstGeom prst="ellipse">
                <a:avLst/>
              </a:prstGeom>
              <a:solidFill>
                <a:schemeClr val="bg2">
                  <a:lumMod val="75000"/>
                </a:schemeClr>
              </a:solidFill>
              <a:ln w="1905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TextBox 63"/>
              <p:cNvSpPr txBox="1"/>
              <p:nvPr/>
            </p:nvSpPr>
            <p:spPr>
              <a:xfrm>
                <a:off x="3919828" y="5284863"/>
                <a:ext cx="277053" cy="307777"/>
              </a:xfrm>
              <a:prstGeom prst="rect">
                <a:avLst/>
              </a:prstGeom>
              <a:noFill/>
            </p:spPr>
            <p:txBody>
              <a:bodyPr wrap="square" rtlCol="0">
                <a:spAutoFit/>
              </a:bodyPr>
              <a:lstStyle/>
              <a:p>
                <a:pPr algn="ctr"/>
                <a:r>
                  <a:rPr lang="id-ID" sz="1400" dirty="0">
                    <a:solidFill>
                      <a:schemeClr val="bg1">
                        <a:lumMod val="95000"/>
                      </a:schemeClr>
                    </a:solidFill>
                    <a:latin typeface="FontAwesome" pitchFamily="2" charset="0"/>
                  </a:rPr>
                  <a:t></a:t>
                </a:r>
              </a:p>
            </p:txBody>
          </p:sp>
        </p:grpSp>
      </p:grpSp>
      <p:grpSp>
        <p:nvGrpSpPr>
          <p:cNvPr id="38" name="Group 37"/>
          <p:cNvGrpSpPr/>
          <p:nvPr/>
        </p:nvGrpSpPr>
        <p:grpSpPr>
          <a:xfrm>
            <a:off x="11438810" y="175818"/>
            <a:ext cx="542322" cy="662567"/>
            <a:chOff x="11438810" y="175818"/>
            <a:chExt cx="542322" cy="662567"/>
          </a:xfrm>
        </p:grpSpPr>
        <p:sp>
          <p:nvSpPr>
            <p:cNvPr id="39" name="Oval 38"/>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Oval 4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Oval 4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Oval 4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TextBox 47"/>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38</a:t>
              </a:r>
            </a:p>
          </p:txBody>
        </p:sp>
      </p:grpSp>
      <p:sp>
        <p:nvSpPr>
          <p:cNvPr id="49"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Circle Chart</a:t>
            </a:r>
            <a:endParaRPr lang="en-US" sz="3600" dirty="0">
              <a:solidFill>
                <a:schemeClr val="bg2">
                  <a:lumMod val="50000"/>
                </a:schemeClr>
              </a:solidFill>
            </a:endParaRPr>
          </a:p>
        </p:txBody>
      </p:sp>
      <p:sp>
        <p:nvSpPr>
          <p:cNvPr id="54"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56" name="Group 55"/>
          <p:cNvGrpSpPr/>
          <p:nvPr/>
        </p:nvGrpSpPr>
        <p:grpSpPr>
          <a:xfrm>
            <a:off x="5556768" y="844754"/>
            <a:ext cx="1440000" cy="58058"/>
            <a:chOff x="4616262" y="2307771"/>
            <a:chExt cx="2349876" cy="58058"/>
          </a:xfrm>
        </p:grpSpPr>
        <p:sp>
          <p:nvSpPr>
            <p:cNvPr id="57" name="Rectangle 56"/>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ectangle 57"/>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5" name="Title 13"/>
          <p:cNvSpPr txBox="1"/>
          <p:nvPr/>
        </p:nvSpPr>
        <p:spPr>
          <a:xfrm>
            <a:off x="1574816" y="2340512"/>
            <a:ext cx="2339023" cy="768890"/>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a:solidFill>
                  <a:schemeClr val="bg2">
                    <a:lumMod val="50000"/>
                  </a:schemeClr>
                </a:solidFill>
                <a:latin typeface="+mn-lt"/>
                <a:ea typeface="Roboto" panose="02000000000000000000" pitchFamily="2" charset="0"/>
              </a:rPr>
              <a:t>Content 1</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66" name="Title 13"/>
          <p:cNvSpPr txBox="1"/>
          <p:nvPr/>
        </p:nvSpPr>
        <p:spPr>
          <a:xfrm>
            <a:off x="1572009" y="3344558"/>
            <a:ext cx="2339023" cy="768890"/>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a:solidFill>
                  <a:schemeClr val="bg2">
                    <a:lumMod val="50000"/>
                  </a:schemeClr>
                </a:solidFill>
                <a:latin typeface="+mn-lt"/>
                <a:ea typeface="Roboto" panose="02000000000000000000" pitchFamily="2" charset="0"/>
              </a:rPr>
              <a:t>Content 2</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67" name="Title 13"/>
          <p:cNvSpPr txBox="1"/>
          <p:nvPr/>
        </p:nvSpPr>
        <p:spPr>
          <a:xfrm>
            <a:off x="1569458" y="4310352"/>
            <a:ext cx="2339023" cy="768890"/>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a:solidFill>
                  <a:schemeClr val="bg2">
                    <a:lumMod val="50000"/>
                  </a:schemeClr>
                </a:solidFill>
                <a:latin typeface="+mn-lt"/>
                <a:ea typeface="Roboto" panose="02000000000000000000" pitchFamily="2" charset="0"/>
              </a:rPr>
              <a:t>Content 3</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68" name="Title 13"/>
          <p:cNvSpPr txBox="1"/>
          <p:nvPr/>
        </p:nvSpPr>
        <p:spPr>
          <a:xfrm>
            <a:off x="1569457" y="5278407"/>
            <a:ext cx="2339023" cy="768890"/>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a:solidFill>
                  <a:schemeClr val="bg2">
                    <a:lumMod val="50000"/>
                  </a:schemeClr>
                </a:solidFill>
                <a:latin typeface="+mn-lt"/>
                <a:ea typeface="Roboto" panose="02000000000000000000" pitchFamily="2" charset="0"/>
              </a:rPr>
              <a:t>Content 4</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comb dir="vert"/>
        <p:sndAc>
          <p:stSnd>
            <p:snd r:embed="rId2" name="click.wav"/>
          </p:stSnd>
        </p:sndAc>
      </p:transition>
    </mc:Choice>
    <mc:Fallback xmlns="">
      <p:transition spd="slow">
        <p:comb dir="vert"/>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p:cTn id="7" dur="1000" fill="hold"/>
                                        <p:tgtEl>
                                          <p:spTgt spid="38"/>
                                        </p:tgtEl>
                                        <p:attrNameLst>
                                          <p:attrName>ppt_w</p:attrName>
                                        </p:attrNameLst>
                                      </p:cBhvr>
                                      <p:tavLst>
                                        <p:tav tm="0">
                                          <p:val>
                                            <p:fltVal val="0"/>
                                          </p:val>
                                        </p:tav>
                                        <p:tav tm="100000">
                                          <p:val>
                                            <p:strVal val="#ppt_w"/>
                                          </p:val>
                                        </p:tav>
                                      </p:tavLst>
                                    </p:anim>
                                    <p:anim calcmode="lin" valueType="num">
                                      <p:cBhvr>
                                        <p:cTn id="8" dur="1000" fill="hold"/>
                                        <p:tgtEl>
                                          <p:spTgt spid="38"/>
                                        </p:tgtEl>
                                        <p:attrNameLst>
                                          <p:attrName>ppt_h</p:attrName>
                                        </p:attrNameLst>
                                      </p:cBhvr>
                                      <p:tavLst>
                                        <p:tav tm="0">
                                          <p:val>
                                            <p:fltVal val="0"/>
                                          </p:val>
                                        </p:tav>
                                        <p:tav tm="100000">
                                          <p:val>
                                            <p:strVal val="#ppt_h"/>
                                          </p:val>
                                        </p:tav>
                                      </p:tavLst>
                                    </p:anim>
                                    <p:anim calcmode="lin" valueType="num">
                                      <p:cBhvr>
                                        <p:cTn id="9" dur="1000" fill="hold"/>
                                        <p:tgtEl>
                                          <p:spTgt spid="38"/>
                                        </p:tgtEl>
                                        <p:attrNameLst>
                                          <p:attrName>style.rotation</p:attrName>
                                        </p:attrNameLst>
                                      </p:cBhvr>
                                      <p:tavLst>
                                        <p:tav tm="0">
                                          <p:val>
                                            <p:fltVal val="90"/>
                                          </p:val>
                                        </p:tav>
                                        <p:tav tm="100000">
                                          <p:val>
                                            <p:fltVal val="0"/>
                                          </p:val>
                                        </p:tav>
                                      </p:tavLst>
                                    </p:anim>
                                    <p:animEffect transition="in" filter="fade">
                                      <p:cBhvr>
                                        <p:cTn id="10" dur="1000"/>
                                        <p:tgtEl>
                                          <p:spTgt spid="38"/>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9"/>
                                        </p:tgtEl>
                                        <p:attrNameLst>
                                          <p:attrName>style.visibility</p:attrName>
                                        </p:attrNameLst>
                                      </p:cBhvr>
                                      <p:to>
                                        <p:strVal val="visible"/>
                                      </p:to>
                                    </p:set>
                                    <p:animEffect transition="in" filter="wipe(up)">
                                      <p:cBhvr>
                                        <p:cTn id="13" dur="1000"/>
                                        <p:tgtEl>
                                          <p:spTgt spid="49"/>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6"/>
                                        </p:tgtEl>
                                        <p:attrNameLst>
                                          <p:attrName>style.visibility</p:attrName>
                                        </p:attrNameLst>
                                      </p:cBhvr>
                                      <p:to>
                                        <p:strVal val="visible"/>
                                      </p:to>
                                    </p:set>
                                    <p:animEffect transition="in" filter="barn(inVertical)">
                                      <p:cBhvr>
                                        <p:cTn id="16" dur="1000"/>
                                        <p:tgtEl>
                                          <p:spTgt spid="56"/>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4"/>
                                        </p:tgtEl>
                                        <p:attrNameLst>
                                          <p:attrName>style.visibility</p:attrName>
                                        </p:attrNameLst>
                                      </p:cBhvr>
                                      <p:to>
                                        <p:strVal val="visible"/>
                                      </p:to>
                                    </p:set>
                                    <p:animEffect transition="in" filter="wipe(down)">
                                      <p:cBhvr>
                                        <p:cTn id="19" dur="1000"/>
                                        <p:tgtEl>
                                          <p:spTgt spid="54"/>
                                        </p:tgtEl>
                                      </p:cBhvr>
                                    </p:animEffect>
                                  </p:childTnLst>
                                </p:cTn>
                              </p:par>
                              <p:par>
                                <p:cTn id="20" presetID="53" presetClass="entr" presetSubtype="16" fill="hold" grpId="0" nodeType="withEffect">
                                  <p:stCondLst>
                                    <p:cond delay="2000"/>
                                  </p:stCondLst>
                                  <p:childTnLst>
                                    <p:set>
                                      <p:cBhvr>
                                        <p:cTn id="21" dur="1" fill="hold">
                                          <p:stCondLst>
                                            <p:cond delay="0"/>
                                          </p:stCondLst>
                                        </p:cTn>
                                        <p:tgtEl>
                                          <p:spTgt spid="10"/>
                                        </p:tgtEl>
                                        <p:attrNameLst>
                                          <p:attrName>style.visibility</p:attrName>
                                        </p:attrNameLst>
                                      </p:cBhvr>
                                      <p:to>
                                        <p:strVal val="visible"/>
                                      </p:to>
                                    </p:set>
                                    <p:anim calcmode="lin" valueType="num">
                                      <p:cBhvr>
                                        <p:cTn id="22" dur="1000" fill="hold"/>
                                        <p:tgtEl>
                                          <p:spTgt spid="10"/>
                                        </p:tgtEl>
                                        <p:attrNameLst>
                                          <p:attrName>ppt_w</p:attrName>
                                        </p:attrNameLst>
                                      </p:cBhvr>
                                      <p:tavLst>
                                        <p:tav tm="0">
                                          <p:val>
                                            <p:fltVal val="0"/>
                                          </p:val>
                                        </p:tav>
                                        <p:tav tm="100000">
                                          <p:val>
                                            <p:strVal val="#ppt_w"/>
                                          </p:val>
                                        </p:tav>
                                      </p:tavLst>
                                    </p:anim>
                                    <p:anim calcmode="lin" valueType="num">
                                      <p:cBhvr>
                                        <p:cTn id="23" dur="1000" fill="hold"/>
                                        <p:tgtEl>
                                          <p:spTgt spid="10"/>
                                        </p:tgtEl>
                                        <p:attrNameLst>
                                          <p:attrName>ppt_h</p:attrName>
                                        </p:attrNameLst>
                                      </p:cBhvr>
                                      <p:tavLst>
                                        <p:tav tm="0">
                                          <p:val>
                                            <p:fltVal val="0"/>
                                          </p:val>
                                        </p:tav>
                                        <p:tav tm="100000">
                                          <p:val>
                                            <p:strVal val="#ppt_h"/>
                                          </p:val>
                                        </p:tav>
                                      </p:tavLst>
                                    </p:anim>
                                    <p:animEffect transition="in" filter="fade">
                                      <p:cBhvr>
                                        <p:cTn id="24" dur="1000"/>
                                        <p:tgtEl>
                                          <p:spTgt spid="10"/>
                                        </p:tgtEl>
                                      </p:cBhvr>
                                    </p:animEffect>
                                  </p:childTnLst>
                                </p:cTn>
                              </p:par>
                              <p:par>
                                <p:cTn id="25" presetID="53" presetClass="entr" presetSubtype="16" fill="hold" grpId="0" nodeType="withEffect">
                                  <p:stCondLst>
                                    <p:cond delay="2000"/>
                                  </p:stCondLst>
                                  <p:childTnLst>
                                    <p:set>
                                      <p:cBhvr>
                                        <p:cTn id="26" dur="1" fill="hold">
                                          <p:stCondLst>
                                            <p:cond delay="0"/>
                                          </p:stCondLst>
                                        </p:cTn>
                                        <p:tgtEl>
                                          <p:spTgt spid="11"/>
                                        </p:tgtEl>
                                        <p:attrNameLst>
                                          <p:attrName>style.visibility</p:attrName>
                                        </p:attrNameLst>
                                      </p:cBhvr>
                                      <p:to>
                                        <p:strVal val="visible"/>
                                      </p:to>
                                    </p:set>
                                    <p:anim calcmode="lin" valueType="num">
                                      <p:cBhvr>
                                        <p:cTn id="27" dur="1000" fill="hold"/>
                                        <p:tgtEl>
                                          <p:spTgt spid="11"/>
                                        </p:tgtEl>
                                        <p:attrNameLst>
                                          <p:attrName>ppt_w</p:attrName>
                                        </p:attrNameLst>
                                      </p:cBhvr>
                                      <p:tavLst>
                                        <p:tav tm="0">
                                          <p:val>
                                            <p:fltVal val="0"/>
                                          </p:val>
                                        </p:tav>
                                        <p:tav tm="100000">
                                          <p:val>
                                            <p:strVal val="#ppt_w"/>
                                          </p:val>
                                        </p:tav>
                                      </p:tavLst>
                                    </p:anim>
                                    <p:anim calcmode="lin" valueType="num">
                                      <p:cBhvr>
                                        <p:cTn id="28" dur="1000" fill="hold"/>
                                        <p:tgtEl>
                                          <p:spTgt spid="11"/>
                                        </p:tgtEl>
                                        <p:attrNameLst>
                                          <p:attrName>ppt_h</p:attrName>
                                        </p:attrNameLst>
                                      </p:cBhvr>
                                      <p:tavLst>
                                        <p:tav tm="0">
                                          <p:val>
                                            <p:fltVal val="0"/>
                                          </p:val>
                                        </p:tav>
                                        <p:tav tm="100000">
                                          <p:val>
                                            <p:strVal val="#ppt_h"/>
                                          </p:val>
                                        </p:tav>
                                      </p:tavLst>
                                    </p:anim>
                                    <p:animEffect transition="in" filter="fade">
                                      <p:cBhvr>
                                        <p:cTn id="29" dur="1000"/>
                                        <p:tgtEl>
                                          <p:spTgt spid="11"/>
                                        </p:tgtEl>
                                      </p:cBhvr>
                                    </p:animEffect>
                                  </p:childTnLst>
                                </p:cTn>
                              </p:par>
                              <p:par>
                                <p:cTn id="30" presetID="53" presetClass="entr" presetSubtype="16" fill="hold" grpId="0" nodeType="withEffect">
                                  <p:stCondLst>
                                    <p:cond delay="2000"/>
                                  </p:stCondLst>
                                  <p:childTnLst>
                                    <p:set>
                                      <p:cBhvr>
                                        <p:cTn id="31" dur="1" fill="hold">
                                          <p:stCondLst>
                                            <p:cond delay="0"/>
                                          </p:stCondLst>
                                        </p:cTn>
                                        <p:tgtEl>
                                          <p:spTgt spid="12"/>
                                        </p:tgtEl>
                                        <p:attrNameLst>
                                          <p:attrName>style.visibility</p:attrName>
                                        </p:attrNameLst>
                                      </p:cBhvr>
                                      <p:to>
                                        <p:strVal val="visible"/>
                                      </p:to>
                                    </p:set>
                                    <p:anim calcmode="lin" valueType="num">
                                      <p:cBhvr>
                                        <p:cTn id="32" dur="1000" fill="hold"/>
                                        <p:tgtEl>
                                          <p:spTgt spid="12"/>
                                        </p:tgtEl>
                                        <p:attrNameLst>
                                          <p:attrName>ppt_w</p:attrName>
                                        </p:attrNameLst>
                                      </p:cBhvr>
                                      <p:tavLst>
                                        <p:tav tm="0">
                                          <p:val>
                                            <p:fltVal val="0"/>
                                          </p:val>
                                        </p:tav>
                                        <p:tav tm="100000">
                                          <p:val>
                                            <p:strVal val="#ppt_w"/>
                                          </p:val>
                                        </p:tav>
                                      </p:tavLst>
                                    </p:anim>
                                    <p:anim calcmode="lin" valueType="num">
                                      <p:cBhvr>
                                        <p:cTn id="33" dur="1000" fill="hold"/>
                                        <p:tgtEl>
                                          <p:spTgt spid="12"/>
                                        </p:tgtEl>
                                        <p:attrNameLst>
                                          <p:attrName>ppt_h</p:attrName>
                                        </p:attrNameLst>
                                      </p:cBhvr>
                                      <p:tavLst>
                                        <p:tav tm="0">
                                          <p:val>
                                            <p:fltVal val="0"/>
                                          </p:val>
                                        </p:tav>
                                        <p:tav tm="100000">
                                          <p:val>
                                            <p:strVal val="#ppt_h"/>
                                          </p:val>
                                        </p:tav>
                                      </p:tavLst>
                                    </p:anim>
                                    <p:animEffect transition="in" filter="fade">
                                      <p:cBhvr>
                                        <p:cTn id="34" dur="1000"/>
                                        <p:tgtEl>
                                          <p:spTgt spid="12"/>
                                        </p:tgtEl>
                                      </p:cBhvr>
                                    </p:animEffect>
                                  </p:childTnLst>
                                </p:cTn>
                              </p:par>
                              <p:par>
                                <p:cTn id="35" presetID="53" presetClass="entr" presetSubtype="16" fill="hold" grpId="0" nodeType="withEffect">
                                  <p:stCondLst>
                                    <p:cond delay="2000"/>
                                  </p:stCondLst>
                                  <p:childTnLst>
                                    <p:set>
                                      <p:cBhvr>
                                        <p:cTn id="36" dur="1" fill="hold">
                                          <p:stCondLst>
                                            <p:cond delay="0"/>
                                          </p:stCondLst>
                                        </p:cTn>
                                        <p:tgtEl>
                                          <p:spTgt spid="13"/>
                                        </p:tgtEl>
                                        <p:attrNameLst>
                                          <p:attrName>style.visibility</p:attrName>
                                        </p:attrNameLst>
                                      </p:cBhvr>
                                      <p:to>
                                        <p:strVal val="visible"/>
                                      </p:to>
                                    </p:set>
                                    <p:anim calcmode="lin" valueType="num">
                                      <p:cBhvr>
                                        <p:cTn id="37" dur="1000" fill="hold"/>
                                        <p:tgtEl>
                                          <p:spTgt spid="13"/>
                                        </p:tgtEl>
                                        <p:attrNameLst>
                                          <p:attrName>ppt_w</p:attrName>
                                        </p:attrNameLst>
                                      </p:cBhvr>
                                      <p:tavLst>
                                        <p:tav tm="0">
                                          <p:val>
                                            <p:fltVal val="0"/>
                                          </p:val>
                                        </p:tav>
                                        <p:tav tm="100000">
                                          <p:val>
                                            <p:strVal val="#ppt_w"/>
                                          </p:val>
                                        </p:tav>
                                      </p:tavLst>
                                    </p:anim>
                                    <p:anim calcmode="lin" valueType="num">
                                      <p:cBhvr>
                                        <p:cTn id="38" dur="1000" fill="hold"/>
                                        <p:tgtEl>
                                          <p:spTgt spid="13"/>
                                        </p:tgtEl>
                                        <p:attrNameLst>
                                          <p:attrName>ppt_h</p:attrName>
                                        </p:attrNameLst>
                                      </p:cBhvr>
                                      <p:tavLst>
                                        <p:tav tm="0">
                                          <p:val>
                                            <p:fltVal val="0"/>
                                          </p:val>
                                        </p:tav>
                                        <p:tav tm="100000">
                                          <p:val>
                                            <p:strVal val="#ppt_h"/>
                                          </p:val>
                                        </p:tav>
                                      </p:tavLst>
                                    </p:anim>
                                    <p:animEffect transition="in" filter="fade">
                                      <p:cBhvr>
                                        <p:cTn id="39" dur="1000"/>
                                        <p:tgtEl>
                                          <p:spTgt spid="13"/>
                                        </p:tgtEl>
                                      </p:cBhvr>
                                    </p:animEffect>
                                  </p:childTnLst>
                                </p:cTn>
                              </p:par>
                              <p:par>
                                <p:cTn id="40" presetID="53" presetClass="entr" presetSubtype="16" fill="hold" grpId="0" nodeType="withEffect">
                                  <p:stCondLst>
                                    <p:cond delay="3000"/>
                                  </p:stCondLst>
                                  <p:childTnLst>
                                    <p:set>
                                      <p:cBhvr>
                                        <p:cTn id="41" dur="1" fill="hold">
                                          <p:stCondLst>
                                            <p:cond delay="0"/>
                                          </p:stCondLst>
                                        </p:cTn>
                                        <p:tgtEl>
                                          <p:spTgt spid="17"/>
                                        </p:tgtEl>
                                        <p:attrNameLst>
                                          <p:attrName>style.visibility</p:attrName>
                                        </p:attrNameLst>
                                      </p:cBhvr>
                                      <p:to>
                                        <p:strVal val="visible"/>
                                      </p:to>
                                    </p:set>
                                    <p:anim calcmode="lin" valueType="num">
                                      <p:cBhvr>
                                        <p:cTn id="42" dur="500" fill="hold"/>
                                        <p:tgtEl>
                                          <p:spTgt spid="17"/>
                                        </p:tgtEl>
                                        <p:attrNameLst>
                                          <p:attrName>ppt_w</p:attrName>
                                        </p:attrNameLst>
                                      </p:cBhvr>
                                      <p:tavLst>
                                        <p:tav tm="0">
                                          <p:val>
                                            <p:fltVal val="0"/>
                                          </p:val>
                                        </p:tav>
                                        <p:tav tm="100000">
                                          <p:val>
                                            <p:strVal val="#ppt_w"/>
                                          </p:val>
                                        </p:tav>
                                      </p:tavLst>
                                    </p:anim>
                                    <p:anim calcmode="lin" valueType="num">
                                      <p:cBhvr>
                                        <p:cTn id="43" dur="500" fill="hold"/>
                                        <p:tgtEl>
                                          <p:spTgt spid="17"/>
                                        </p:tgtEl>
                                        <p:attrNameLst>
                                          <p:attrName>ppt_h</p:attrName>
                                        </p:attrNameLst>
                                      </p:cBhvr>
                                      <p:tavLst>
                                        <p:tav tm="0">
                                          <p:val>
                                            <p:fltVal val="0"/>
                                          </p:val>
                                        </p:tav>
                                        <p:tav tm="100000">
                                          <p:val>
                                            <p:strVal val="#ppt_h"/>
                                          </p:val>
                                        </p:tav>
                                      </p:tavLst>
                                    </p:anim>
                                    <p:animEffect transition="in" filter="fade">
                                      <p:cBhvr>
                                        <p:cTn id="44" dur="500"/>
                                        <p:tgtEl>
                                          <p:spTgt spid="17"/>
                                        </p:tgtEl>
                                      </p:cBhvr>
                                    </p:animEffect>
                                  </p:childTnLst>
                                </p:cTn>
                              </p:par>
                              <p:par>
                                <p:cTn id="45" presetID="53" presetClass="entr" presetSubtype="16" fill="hold" grpId="0" nodeType="withEffect">
                                  <p:stCondLst>
                                    <p:cond delay="3000"/>
                                  </p:stCondLst>
                                  <p:childTnLst>
                                    <p:set>
                                      <p:cBhvr>
                                        <p:cTn id="46" dur="1" fill="hold">
                                          <p:stCondLst>
                                            <p:cond delay="0"/>
                                          </p:stCondLst>
                                        </p:cTn>
                                        <p:tgtEl>
                                          <p:spTgt spid="16"/>
                                        </p:tgtEl>
                                        <p:attrNameLst>
                                          <p:attrName>style.visibility</p:attrName>
                                        </p:attrNameLst>
                                      </p:cBhvr>
                                      <p:to>
                                        <p:strVal val="visible"/>
                                      </p:to>
                                    </p:set>
                                    <p:anim calcmode="lin" valueType="num">
                                      <p:cBhvr>
                                        <p:cTn id="47" dur="500" fill="hold"/>
                                        <p:tgtEl>
                                          <p:spTgt spid="16"/>
                                        </p:tgtEl>
                                        <p:attrNameLst>
                                          <p:attrName>ppt_w</p:attrName>
                                        </p:attrNameLst>
                                      </p:cBhvr>
                                      <p:tavLst>
                                        <p:tav tm="0">
                                          <p:val>
                                            <p:fltVal val="0"/>
                                          </p:val>
                                        </p:tav>
                                        <p:tav tm="100000">
                                          <p:val>
                                            <p:strVal val="#ppt_w"/>
                                          </p:val>
                                        </p:tav>
                                      </p:tavLst>
                                    </p:anim>
                                    <p:anim calcmode="lin" valueType="num">
                                      <p:cBhvr>
                                        <p:cTn id="48" dur="500" fill="hold"/>
                                        <p:tgtEl>
                                          <p:spTgt spid="16"/>
                                        </p:tgtEl>
                                        <p:attrNameLst>
                                          <p:attrName>ppt_h</p:attrName>
                                        </p:attrNameLst>
                                      </p:cBhvr>
                                      <p:tavLst>
                                        <p:tav tm="0">
                                          <p:val>
                                            <p:fltVal val="0"/>
                                          </p:val>
                                        </p:tav>
                                        <p:tav tm="100000">
                                          <p:val>
                                            <p:strVal val="#ppt_h"/>
                                          </p:val>
                                        </p:tav>
                                      </p:tavLst>
                                    </p:anim>
                                    <p:animEffect transition="in" filter="fade">
                                      <p:cBhvr>
                                        <p:cTn id="49" dur="500"/>
                                        <p:tgtEl>
                                          <p:spTgt spid="16"/>
                                        </p:tgtEl>
                                      </p:cBhvr>
                                    </p:animEffect>
                                  </p:childTnLst>
                                </p:cTn>
                              </p:par>
                              <p:par>
                                <p:cTn id="50" presetID="53" presetClass="entr" presetSubtype="16" fill="hold" grpId="0" nodeType="withEffect">
                                  <p:stCondLst>
                                    <p:cond delay="3000"/>
                                  </p:stCondLst>
                                  <p:childTnLst>
                                    <p:set>
                                      <p:cBhvr>
                                        <p:cTn id="51" dur="1" fill="hold">
                                          <p:stCondLst>
                                            <p:cond delay="0"/>
                                          </p:stCondLst>
                                        </p:cTn>
                                        <p:tgtEl>
                                          <p:spTgt spid="15"/>
                                        </p:tgtEl>
                                        <p:attrNameLst>
                                          <p:attrName>style.visibility</p:attrName>
                                        </p:attrNameLst>
                                      </p:cBhvr>
                                      <p:to>
                                        <p:strVal val="visible"/>
                                      </p:to>
                                    </p:set>
                                    <p:anim calcmode="lin" valueType="num">
                                      <p:cBhvr>
                                        <p:cTn id="52" dur="500" fill="hold"/>
                                        <p:tgtEl>
                                          <p:spTgt spid="15"/>
                                        </p:tgtEl>
                                        <p:attrNameLst>
                                          <p:attrName>ppt_w</p:attrName>
                                        </p:attrNameLst>
                                      </p:cBhvr>
                                      <p:tavLst>
                                        <p:tav tm="0">
                                          <p:val>
                                            <p:fltVal val="0"/>
                                          </p:val>
                                        </p:tav>
                                        <p:tav tm="100000">
                                          <p:val>
                                            <p:strVal val="#ppt_w"/>
                                          </p:val>
                                        </p:tav>
                                      </p:tavLst>
                                    </p:anim>
                                    <p:anim calcmode="lin" valueType="num">
                                      <p:cBhvr>
                                        <p:cTn id="53" dur="500" fill="hold"/>
                                        <p:tgtEl>
                                          <p:spTgt spid="15"/>
                                        </p:tgtEl>
                                        <p:attrNameLst>
                                          <p:attrName>ppt_h</p:attrName>
                                        </p:attrNameLst>
                                      </p:cBhvr>
                                      <p:tavLst>
                                        <p:tav tm="0">
                                          <p:val>
                                            <p:fltVal val="0"/>
                                          </p:val>
                                        </p:tav>
                                        <p:tav tm="100000">
                                          <p:val>
                                            <p:strVal val="#ppt_h"/>
                                          </p:val>
                                        </p:tav>
                                      </p:tavLst>
                                    </p:anim>
                                    <p:animEffect transition="in" filter="fade">
                                      <p:cBhvr>
                                        <p:cTn id="54" dur="500"/>
                                        <p:tgtEl>
                                          <p:spTgt spid="15"/>
                                        </p:tgtEl>
                                      </p:cBhvr>
                                    </p:animEffect>
                                  </p:childTnLst>
                                </p:cTn>
                              </p:par>
                              <p:par>
                                <p:cTn id="55" presetID="53" presetClass="entr" presetSubtype="16" fill="hold" grpId="0" nodeType="withEffect">
                                  <p:stCondLst>
                                    <p:cond delay="3000"/>
                                  </p:stCondLst>
                                  <p:childTnLst>
                                    <p:set>
                                      <p:cBhvr>
                                        <p:cTn id="56" dur="1" fill="hold">
                                          <p:stCondLst>
                                            <p:cond delay="0"/>
                                          </p:stCondLst>
                                        </p:cTn>
                                        <p:tgtEl>
                                          <p:spTgt spid="14"/>
                                        </p:tgtEl>
                                        <p:attrNameLst>
                                          <p:attrName>style.visibility</p:attrName>
                                        </p:attrNameLst>
                                      </p:cBhvr>
                                      <p:to>
                                        <p:strVal val="visible"/>
                                      </p:to>
                                    </p:set>
                                    <p:anim calcmode="lin" valueType="num">
                                      <p:cBhvr>
                                        <p:cTn id="57" dur="500" fill="hold"/>
                                        <p:tgtEl>
                                          <p:spTgt spid="14"/>
                                        </p:tgtEl>
                                        <p:attrNameLst>
                                          <p:attrName>ppt_w</p:attrName>
                                        </p:attrNameLst>
                                      </p:cBhvr>
                                      <p:tavLst>
                                        <p:tav tm="0">
                                          <p:val>
                                            <p:fltVal val="0"/>
                                          </p:val>
                                        </p:tav>
                                        <p:tav tm="100000">
                                          <p:val>
                                            <p:strVal val="#ppt_w"/>
                                          </p:val>
                                        </p:tav>
                                      </p:tavLst>
                                    </p:anim>
                                    <p:anim calcmode="lin" valueType="num">
                                      <p:cBhvr>
                                        <p:cTn id="58" dur="500" fill="hold"/>
                                        <p:tgtEl>
                                          <p:spTgt spid="14"/>
                                        </p:tgtEl>
                                        <p:attrNameLst>
                                          <p:attrName>ppt_h</p:attrName>
                                        </p:attrNameLst>
                                      </p:cBhvr>
                                      <p:tavLst>
                                        <p:tav tm="0">
                                          <p:val>
                                            <p:fltVal val="0"/>
                                          </p:val>
                                        </p:tav>
                                        <p:tav tm="100000">
                                          <p:val>
                                            <p:strVal val="#ppt_h"/>
                                          </p:val>
                                        </p:tav>
                                      </p:tavLst>
                                    </p:anim>
                                    <p:animEffect transition="in" filter="fade">
                                      <p:cBhvr>
                                        <p:cTn id="59" dur="500"/>
                                        <p:tgtEl>
                                          <p:spTgt spid="14"/>
                                        </p:tgtEl>
                                      </p:cBhvr>
                                    </p:animEffect>
                                  </p:childTnLst>
                                </p:cTn>
                              </p:par>
                              <p:par>
                                <p:cTn id="60" presetID="45" presetClass="entr" presetSubtype="0" fill="hold" nodeType="withEffect">
                                  <p:stCondLst>
                                    <p:cond delay="3500"/>
                                  </p:stCondLst>
                                  <p:childTnLst>
                                    <p:set>
                                      <p:cBhvr>
                                        <p:cTn id="61" dur="1" fill="hold">
                                          <p:stCondLst>
                                            <p:cond delay="0"/>
                                          </p:stCondLst>
                                        </p:cTn>
                                        <p:tgtEl>
                                          <p:spTgt spid="2"/>
                                        </p:tgtEl>
                                        <p:attrNameLst>
                                          <p:attrName>style.visibility</p:attrName>
                                        </p:attrNameLst>
                                      </p:cBhvr>
                                      <p:to>
                                        <p:strVal val="visible"/>
                                      </p:to>
                                    </p:set>
                                    <p:animEffect transition="in" filter="fade">
                                      <p:cBhvr>
                                        <p:cTn id="62" dur="2000"/>
                                        <p:tgtEl>
                                          <p:spTgt spid="2"/>
                                        </p:tgtEl>
                                      </p:cBhvr>
                                    </p:animEffect>
                                    <p:anim calcmode="lin" valueType="num">
                                      <p:cBhvr>
                                        <p:cTn id="63" dur="2000" fill="hold"/>
                                        <p:tgtEl>
                                          <p:spTgt spid="2"/>
                                        </p:tgtEl>
                                        <p:attrNameLst>
                                          <p:attrName>ppt_w</p:attrName>
                                        </p:attrNameLst>
                                      </p:cBhvr>
                                      <p:tavLst>
                                        <p:tav tm="0" fmla="#ppt_w*sin(2.5*pi*$)">
                                          <p:val>
                                            <p:fltVal val="0"/>
                                          </p:val>
                                        </p:tav>
                                        <p:tav tm="100000">
                                          <p:val>
                                            <p:fltVal val="1"/>
                                          </p:val>
                                        </p:tav>
                                      </p:tavLst>
                                    </p:anim>
                                    <p:anim calcmode="lin" valueType="num">
                                      <p:cBhvr>
                                        <p:cTn id="64" dur="2000" fill="hold"/>
                                        <p:tgtEl>
                                          <p:spTgt spid="2"/>
                                        </p:tgtEl>
                                        <p:attrNameLst>
                                          <p:attrName>ppt_h</p:attrName>
                                        </p:attrNameLst>
                                      </p:cBhvr>
                                      <p:tavLst>
                                        <p:tav tm="0">
                                          <p:val>
                                            <p:strVal val="#ppt_h"/>
                                          </p:val>
                                        </p:tav>
                                        <p:tav tm="100000">
                                          <p:val>
                                            <p:strVal val="#ppt_h"/>
                                          </p:val>
                                        </p:tav>
                                      </p:tavLst>
                                    </p:anim>
                                  </p:childTnLst>
                                </p:cTn>
                              </p:par>
                              <p:par>
                                <p:cTn id="65" presetID="22" presetClass="entr" presetSubtype="2" fill="hold" nodeType="withEffect">
                                  <p:stCondLst>
                                    <p:cond delay="5500"/>
                                  </p:stCondLst>
                                  <p:childTnLst>
                                    <p:set>
                                      <p:cBhvr>
                                        <p:cTn id="66" dur="1" fill="hold">
                                          <p:stCondLst>
                                            <p:cond delay="0"/>
                                          </p:stCondLst>
                                        </p:cTn>
                                        <p:tgtEl>
                                          <p:spTgt spid="18"/>
                                        </p:tgtEl>
                                        <p:attrNameLst>
                                          <p:attrName>style.visibility</p:attrName>
                                        </p:attrNameLst>
                                      </p:cBhvr>
                                      <p:to>
                                        <p:strVal val="visible"/>
                                      </p:to>
                                    </p:set>
                                    <p:animEffect transition="in" filter="wipe(right)">
                                      <p:cBhvr>
                                        <p:cTn id="67" dur="1000"/>
                                        <p:tgtEl>
                                          <p:spTgt spid="18"/>
                                        </p:tgtEl>
                                      </p:cBhvr>
                                    </p:animEffect>
                                  </p:childTnLst>
                                </p:cTn>
                              </p:par>
                              <p:par>
                                <p:cTn id="68" presetID="22" presetClass="entr" presetSubtype="2" fill="hold" nodeType="withEffect">
                                  <p:stCondLst>
                                    <p:cond delay="5500"/>
                                  </p:stCondLst>
                                  <p:childTnLst>
                                    <p:set>
                                      <p:cBhvr>
                                        <p:cTn id="69" dur="1" fill="hold">
                                          <p:stCondLst>
                                            <p:cond delay="0"/>
                                          </p:stCondLst>
                                        </p:cTn>
                                        <p:tgtEl>
                                          <p:spTgt spid="9"/>
                                        </p:tgtEl>
                                        <p:attrNameLst>
                                          <p:attrName>style.visibility</p:attrName>
                                        </p:attrNameLst>
                                      </p:cBhvr>
                                      <p:to>
                                        <p:strVal val="visible"/>
                                      </p:to>
                                    </p:set>
                                    <p:animEffect transition="in" filter="wipe(right)">
                                      <p:cBhvr>
                                        <p:cTn id="70" dur="1000"/>
                                        <p:tgtEl>
                                          <p:spTgt spid="9"/>
                                        </p:tgtEl>
                                      </p:cBhvr>
                                    </p:animEffect>
                                  </p:childTnLst>
                                </p:cTn>
                              </p:par>
                              <p:par>
                                <p:cTn id="71" presetID="22" presetClass="entr" presetSubtype="2" fill="hold" nodeType="withEffect">
                                  <p:stCondLst>
                                    <p:cond delay="5500"/>
                                  </p:stCondLst>
                                  <p:childTnLst>
                                    <p:set>
                                      <p:cBhvr>
                                        <p:cTn id="72" dur="1" fill="hold">
                                          <p:stCondLst>
                                            <p:cond delay="0"/>
                                          </p:stCondLst>
                                        </p:cTn>
                                        <p:tgtEl>
                                          <p:spTgt spid="8"/>
                                        </p:tgtEl>
                                        <p:attrNameLst>
                                          <p:attrName>style.visibility</p:attrName>
                                        </p:attrNameLst>
                                      </p:cBhvr>
                                      <p:to>
                                        <p:strVal val="visible"/>
                                      </p:to>
                                    </p:set>
                                    <p:animEffect transition="in" filter="wipe(right)">
                                      <p:cBhvr>
                                        <p:cTn id="73" dur="1000"/>
                                        <p:tgtEl>
                                          <p:spTgt spid="8"/>
                                        </p:tgtEl>
                                      </p:cBhvr>
                                    </p:animEffect>
                                  </p:childTnLst>
                                </p:cTn>
                              </p:par>
                              <p:par>
                                <p:cTn id="74" presetID="22" presetClass="entr" presetSubtype="2" fill="hold" nodeType="withEffect">
                                  <p:stCondLst>
                                    <p:cond delay="5500"/>
                                  </p:stCondLst>
                                  <p:childTnLst>
                                    <p:set>
                                      <p:cBhvr>
                                        <p:cTn id="75" dur="1" fill="hold">
                                          <p:stCondLst>
                                            <p:cond delay="0"/>
                                          </p:stCondLst>
                                        </p:cTn>
                                        <p:tgtEl>
                                          <p:spTgt spid="7"/>
                                        </p:tgtEl>
                                        <p:attrNameLst>
                                          <p:attrName>style.visibility</p:attrName>
                                        </p:attrNameLst>
                                      </p:cBhvr>
                                      <p:to>
                                        <p:strVal val="visible"/>
                                      </p:to>
                                    </p:set>
                                    <p:animEffect transition="in" filter="wipe(right)">
                                      <p:cBhvr>
                                        <p:cTn id="76" dur="1000"/>
                                        <p:tgtEl>
                                          <p:spTgt spid="7"/>
                                        </p:tgtEl>
                                      </p:cBhvr>
                                    </p:animEffect>
                                  </p:childTnLst>
                                </p:cTn>
                              </p:par>
                              <p:par>
                                <p:cTn id="77" presetID="42" presetClass="entr" presetSubtype="0" fill="hold" grpId="0" nodeType="withEffect">
                                  <p:stCondLst>
                                    <p:cond delay="6500"/>
                                  </p:stCondLst>
                                  <p:childTnLst>
                                    <p:set>
                                      <p:cBhvr>
                                        <p:cTn id="78" dur="1" fill="hold">
                                          <p:stCondLst>
                                            <p:cond delay="0"/>
                                          </p:stCondLst>
                                        </p:cTn>
                                        <p:tgtEl>
                                          <p:spTgt spid="65"/>
                                        </p:tgtEl>
                                        <p:attrNameLst>
                                          <p:attrName>style.visibility</p:attrName>
                                        </p:attrNameLst>
                                      </p:cBhvr>
                                      <p:to>
                                        <p:strVal val="visible"/>
                                      </p:to>
                                    </p:set>
                                    <p:animEffect transition="in" filter="fade">
                                      <p:cBhvr>
                                        <p:cTn id="79" dur="1000"/>
                                        <p:tgtEl>
                                          <p:spTgt spid="65"/>
                                        </p:tgtEl>
                                      </p:cBhvr>
                                    </p:animEffect>
                                    <p:anim calcmode="lin" valueType="num">
                                      <p:cBhvr>
                                        <p:cTn id="80" dur="1000" fill="hold"/>
                                        <p:tgtEl>
                                          <p:spTgt spid="65"/>
                                        </p:tgtEl>
                                        <p:attrNameLst>
                                          <p:attrName>ppt_x</p:attrName>
                                        </p:attrNameLst>
                                      </p:cBhvr>
                                      <p:tavLst>
                                        <p:tav tm="0">
                                          <p:val>
                                            <p:strVal val="#ppt_x"/>
                                          </p:val>
                                        </p:tav>
                                        <p:tav tm="100000">
                                          <p:val>
                                            <p:strVal val="#ppt_x"/>
                                          </p:val>
                                        </p:tav>
                                      </p:tavLst>
                                    </p:anim>
                                    <p:anim calcmode="lin" valueType="num">
                                      <p:cBhvr>
                                        <p:cTn id="81" dur="1000" fill="hold"/>
                                        <p:tgtEl>
                                          <p:spTgt spid="65"/>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6500"/>
                                  </p:stCondLst>
                                  <p:childTnLst>
                                    <p:set>
                                      <p:cBhvr>
                                        <p:cTn id="83" dur="1" fill="hold">
                                          <p:stCondLst>
                                            <p:cond delay="0"/>
                                          </p:stCondLst>
                                        </p:cTn>
                                        <p:tgtEl>
                                          <p:spTgt spid="66"/>
                                        </p:tgtEl>
                                        <p:attrNameLst>
                                          <p:attrName>style.visibility</p:attrName>
                                        </p:attrNameLst>
                                      </p:cBhvr>
                                      <p:to>
                                        <p:strVal val="visible"/>
                                      </p:to>
                                    </p:set>
                                    <p:animEffect transition="in" filter="fade">
                                      <p:cBhvr>
                                        <p:cTn id="84" dur="1000"/>
                                        <p:tgtEl>
                                          <p:spTgt spid="66"/>
                                        </p:tgtEl>
                                      </p:cBhvr>
                                    </p:animEffect>
                                    <p:anim calcmode="lin" valueType="num">
                                      <p:cBhvr>
                                        <p:cTn id="85" dur="1000" fill="hold"/>
                                        <p:tgtEl>
                                          <p:spTgt spid="66"/>
                                        </p:tgtEl>
                                        <p:attrNameLst>
                                          <p:attrName>ppt_x</p:attrName>
                                        </p:attrNameLst>
                                      </p:cBhvr>
                                      <p:tavLst>
                                        <p:tav tm="0">
                                          <p:val>
                                            <p:strVal val="#ppt_x"/>
                                          </p:val>
                                        </p:tav>
                                        <p:tav tm="100000">
                                          <p:val>
                                            <p:strVal val="#ppt_x"/>
                                          </p:val>
                                        </p:tav>
                                      </p:tavLst>
                                    </p:anim>
                                    <p:anim calcmode="lin" valueType="num">
                                      <p:cBhvr>
                                        <p:cTn id="86" dur="1000" fill="hold"/>
                                        <p:tgtEl>
                                          <p:spTgt spid="66"/>
                                        </p:tgtEl>
                                        <p:attrNameLst>
                                          <p:attrName>ppt_y</p:attrName>
                                        </p:attrNameLst>
                                      </p:cBhvr>
                                      <p:tavLst>
                                        <p:tav tm="0">
                                          <p:val>
                                            <p:strVal val="#ppt_y+.1"/>
                                          </p:val>
                                        </p:tav>
                                        <p:tav tm="100000">
                                          <p:val>
                                            <p:strVal val="#ppt_y"/>
                                          </p:val>
                                        </p:tav>
                                      </p:tavLst>
                                    </p:anim>
                                  </p:childTnLst>
                                </p:cTn>
                              </p:par>
                              <p:par>
                                <p:cTn id="87" presetID="42" presetClass="entr" presetSubtype="0" fill="hold" grpId="0" nodeType="withEffect">
                                  <p:stCondLst>
                                    <p:cond delay="6500"/>
                                  </p:stCondLst>
                                  <p:childTnLst>
                                    <p:set>
                                      <p:cBhvr>
                                        <p:cTn id="88" dur="1" fill="hold">
                                          <p:stCondLst>
                                            <p:cond delay="0"/>
                                          </p:stCondLst>
                                        </p:cTn>
                                        <p:tgtEl>
                                          <p:spTgt spid="67"/>
                                        </p:tgtEl>
                                        <p:attrNameLst>
                                          <p:attrName>style.visibility</p:attrName>
                                        </p:attrNameLst>
                                      </p:cBhvr>
                                      <p:to>
                                        <p:strVal val="visible"/>
                                      </p:to>
                                    </p:set>
                                    <p:animEffect transition="in" filter="fade">
                                      <p:cBhvr>
                                        <p:cTn id="89" dur="1000"/>
                                        <p:tgtEl>
                                          <p:spTgt spid="67"/>
                                        </p:tgtEl>
                                      </p:cBhvr>
                                    </p:animEffect>
                                    <p:anim calcmode="lin" valueType="num">
                                      <p:cBhvr>
                                        <p:cTn id="90" dur="1000" fill="hold"/>
                                        <p:tgtEl>
                                          <p:spTgt spid="67"/>
                                        </p:tgtEl>
                                        <p:attrNameLst>
                                          <p:attrName>ppt_x</p:attrName>
                                        </p:attrNameLst>
                                      </p:cBhvr>
                                      <p:tavLst>
                                        <p:tav tm="0">
                                          <p:val>
                                            <p:strVal val="#ppt_x"/>
                                          </p:val>
                                        </p:tav>
                                        <p:tav tm="100000">
                                          <p:val>
                                            <p:strVal val="#ppt_x"/>
                                          </p:val>
                                        </p:tav>
                                      </p:tavLst>
                                    </p:anim>
                                    <p:anim calcmode="lin" valueType="num">
                                      <p:cBhvr>
                                        <p:cTn id="91" dur="1000" fill="hold"/>
                                        <p:tgtEl>
                                          <p:spTgt spid="67"/>
                                        </p:tgtEl>
                                        <p:attrNameLst>
                                          <p:attrName>ppt_y</p:attrName>
                                        </p:attrNameLst>
                                      </p:cBhvr>
                                      <p:tavLst>
                                        <p:tav tm="0">
                                          <p:val>
                                            <p:strVal val="#ppt_y+.1"/>
                                          </p:val>
                                        </p:tav>
                                        <p:tav tm="100000">
                                          <p:val>
                                            <p:strVal val="#ppt_y"/>
                                          </p:val>
                                        </p:tav>
                                      </p:tavLst>
                                    </p:anim>
                                  </p:childTnLst>
                                </p:cTn>
                              </p:par>
                              <p:par>
                                <p:cTn id="92" presetID="42" presetClass="entr" presetSubtype="0" fill="hold" grpId="0" nodeType="withEffect">
                                  <p:stCondLst>
                                    <p:cond delay="6500"/>
                                  </p:stCondLst>
                                  <p:childTnLst>
                                    <p:set>
                                      <p:cBhvr>
                                        <p:cTn id="93" dur="1" fill="hold">
                                          <p:stCondLst>
                                            <p:cond delay="0"/>
                                          </p:stCondLst>
                                        </p:cTn>
                                        <p:tgtEl>
                                          <p:spTgt spid="68"/>
                                        </p:tgtEl>
                                        <p:attrNameLst>
                                          <p:attrName>style.visibility</p:attrName>
                                        </p:attrNameLst>
                                      </p:cBhvr>
                                      <p:to>
                                        <p:strVal val="visible"/>
                                      </p:to>
                                    </p:set>
                                    <p:animEffect transition="in" filter="fade">
                                      <p:cBhvr>
                                        <p:cTn id="94" dur="1000"/>
                                        <p:tgtEl>
                                          <p:spTgt spid="68"/>
                                        </p:tgtEl>
                                      </p:cBhvr>
                                    </p:animEffect>
                                    <p:anim calcmode="lin" valueType="num">
                                      <p:cBhvr>
                                        <p:cTn id="95" dur="1000" fill="hold"/>
                                        <p:tgtEl>
                                          <p:spTgt spid="68"/>
                                        </p:tgtEl>
                                        <p:attrNameLst>
                                          <p:attrName>ppt_x</p:attrName>
                                        </p:attrNameLst>
                                      </p:cBhvr>
                                      <p:tavLst>
                                        <p:tav tm="0">
                                          <p:val>
                                            <p:strVal val="#ppt_x"/>
                                          </p:val>
                                        </p:tav>
                                        <p:tav tm="100000">
                                          <p:val>
                                            <p:strVal val="#ppt_x"/>
                                          </p:val>
                                        </p:tav>
                                      </p:tavLst>
                                    </p:anim>
                                    <p:anim calcmode="lin" valueType="num">
                                      <p:cBhvr>
                                        <p:cTn id="96" dur="1000" fill="hold"/>
                                        <p:tgtEl>
                                          <p:spTgt spid="6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p:bldP spid="15" grpId="0"/>
      <p:bldP spid="16" grpId="0"/>
      <p:bldP spid="17" grpId="0"/>
      <p:bldP spid="49" grpId="0"/>
      <p:bldP spid="54" grpId="0"/>
      <p:bldP spid="65" grpId="0"/>
      <p:bldP spid="66" grpId="0"/>
      <p:bldP spid="67" grpId="0"/>
      <p:bldP spid="68"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Circular Arrow 12"/>
          <p:cNvSpPr/>
          <p:nvPr/>
        </p:nvSpPr>
        <p:spPr>
          <a:xfrm>
            <a:off x="2781861" y="3022011"/>
            <a:ext cx="2367926" cy="2367926"/>
          </a:xfrm>
          <a:prstGeom prst="circularArrow">
            <a:avLst>
              <a:gd name="adj1" fmla="val 4687"/>
              <a:gd name="adj2" fmla="val 299029"/>
              <a:gd name="adj3" fmla="val 2511213"/>
              <a:gd name="adj4" fmla="val 15871987"/>
              <a:gd name="adj5" fmla="val 5469"/>
            </a:avLst>
          </a:prstGeom>
          <a:solidFill>
            <a:schemeClr val="accent1">
              <a:lumMod val="50000"/>
            </a:schemeClr>
          </a:solidFill>
        </p:spPr>
        <p:style>
          <a:lnRef idx="0">
            <a:schemeClr val="accent1">
              <a:tint val="60000"/>
              <a:hueOff val="0"/>
              <a:satOff val="0"/>
              <a:lumOff val="0"/>
              <a:alphaOff val="0"/>
            </a:schemeClr>
          </a:lnRef>
          <a:fillRef idx="3">
            <a:schemeClr val="accent1">
              <a:tint val="60000"/>
              <a:hueOff val="0"/>
              <a:satOff val="0"/>
              <a:lumOff val="0"/>
              <a:alphaOff val="0"/>
            </a:schemeClr>
          </a:fillRef>
          <a:effectRef idx="2">
            <a:schemeClr val="accent1">
              <a:tint val="60000"/>
              <a:hueOff val="0"/>
              <a:satOff val="0"/>
              <a:lumOff val="0"/>
              <a:alphaOff val="0"/>
            </a:schemeClr>
          </a:effectRef>
          <a:fontRef idx="minor">
            <a:schemeClr val="lt1"/>
          </a:fontRef>
        </p:style>
      </p:sp>
      <p:grpSp>
        <p:nvGrpSpPr>
          <p:cNvPr id="3" name="Group 2"/>
          <p:cNvGrpSpPr/>
          <p:nvPr/>
        </p:nvGrpSpPr>
        <p:grpSpPr>
          <a:xfrm>
            <a:off x="2455088" y="1786510"/>
            <a:ext cx="1614496" cy="1614496"/>
            <a:chOff x="2455088" y="1786510"/>
            <a:chExt cx="1614496" cy="1614496"/>
          </a:xfrm>
        </p:grpSpPr>
        <p:sp>
          <p:nvSpPr>
            <p:cNvPr id="12" name="Freeform 11"/>
            <p:cNvSpPr/>
            <p:nvPr/>
          </p:nvSpPr>
          <p:spPr>
            <a:xfrm>
              <a:off x="2455088" y="1786510"/>
              <a:ext cx="1614496" cy="1614496"/>
            </a:xfrm>
            <a:custGeom>
              <a:avLst/>
              <a:gdLst>
                <a:gd name="connsiteX0" fmla="*/ 1170139 w 1563840"/>
                <a:gd name="connsiteY0" fmla="*/ 396081 h 1563840"/>
                <a:gd name="connsiteX1" fmla="*/ 1400858 w 1563840"/>
                <a:gd name="connsiteY1" fmla="*/ 326546 h 1563840"/>
                <a:gd name="connsiteX2" fmla="*/ 1485754 w 1563840"/>
                <a:gd name="connsiteY2" fmla="*/ 473591 h 1563840"/>
                <a:gd name="connsiteX3" fmla="*/ 1310176 w 1563840"/>
                <a:gd name="connsiteY3" fmla="*/ 638632 h 1563840"/>
                <a:gd name="connsiteX4" fmla="*/ 1310176 w 1563840"/>
                <a:gd name="connsiteY4" fmla="*/ 925207 h 1563840"/>
                <a:gd name="connsiteX5" fmla="*/ 1485754 w 1563840"/>
                <a:gd name="connsiteY5" fmla="*/ 1090249 h 1563840"/>
                <a:gd name="connsiteX6" fmla="*/ 1400858 w 1563840"/>
                <a:gd name="connsiteY6" fmla="*/ 1237294 h 1563840"/>
                <a:gd name="connsiteX7" fmla="*/ 1170139 w 1563840"/>
                <a:gd name="connsiteY7" fmla="*/ 1167759 h 1563840"/>
                <a:gd name="connsiteX8" fmla="*/ 921958 w 1563840"/>
                <a:gd name="connsiteY8" fmla="*/ 1311047 h 1563840"/>
                <a:gd name="connsiteX9" fmla="*/ 866816 w 1563840"/>
                <a:gd name="connsiteY9" fmla="*/ 1545623 h 1563840"/>
                <a:gd name="connsiteX10" fmla="*/ 697024 w 1563840"/>
                <a:gd name="connsiteY10" fmla="*/ 1545623 h 1563840"/>
                <a:gd name="connsiteX11" fmla="*/ 641883 w 1563840"/>
                <a:gd name="connsiteY11" fmla="*/ 1311047 h 1563840"/>
                <a:gd name="connsiteX12" fmla="*/ 393702 w 1563840"/>
                <a:gd name="connsiteY12" fmla="*/ 1167759 h 1563840"/>
                <a:gd name="connsiteX13" fmla="*/ 162982 w 1563840"/>
                <a:gd name="connsiteY13" fmla="*/ 1237294 h 1563840"/>
                <a:gd name="connsiteX14" fmla="*/ 78086 w 1563840"/>
                <a:gd name="connsiteY14" fmla="*/ 1090249 h 1563840"/>
                <a:gd name="connsiteX15" fmla="*/ 253664 w 1563840"/>
                <a:gd name="connsiteY15" fmla="*/ 925208 h 1563840"/>
                <a:gd name="connsiteX16" fmla="*/ 253664 w 1563840"/>
                <a:gd name="connsiteY16" fmla="*/ 638633 h 1563840"/>
                <a:gd name="connsiteX17" fmla="*/ 78086 w 1563840"/>
                <a:gd name="connsiteY17" fmla="*/ 473591 h 1563840"/>
                <a:gd name="connsiteX18" fmla="*/ 162982 w 1563840"/>
                <a:gd name="connsiteY18" fmla="*/ 326546 h 1563840"/>
                <a:gd name="connsiteX19" fmla="*/ 393701 w 1563840"/>
                <a:gd name="connsiteY19" fmla="*/ 396081 h 1563840"/>
                <a:gd name="connsiteX20" fmla="*/ 641882 w 1563840"/>
                <a:gd name="connsiteY20" fmla="*/ 252793 h 1563840"/>
                <a:gd name="connsiteX21" fmla="*/ 697024 w 1563840"/>
                <a:gd name="connsiteY21" fmla="*/ 18217 h 1563840"/>
                <a:gd name="connsiteX22" fmla="*/ 866816 w 1563840"/>
                <a:gd name="connsiteY22" fmla="*/ 18217 h 1563840"/>
                <a:gd name="connsiteX23" fmla="*/ 921957 w 1563840"/>
                <a:gd name="connsiteY23" fmla="*/ 252793 h 1563840"/>
                <a:gd name="connsiteX24" fmla="*/ 1170138 w 1563840"/>
                <a:gd name="connsiteY24" fmla="*/ 396081 h 1563840"/>
                <a:gd name="connsiteX25" fmla="*/ 1170139 w 1563840"/>
                <a:gd name="connsiteY25" fmla="*/ 396081 h 156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63840" h="1563840">
                  <a:moveTo>
                    <a:pt x="1006561" y="395578"/>
                  </a:moveTo>
                  <a:lnTo>
                    <a:pt x="1173829" y="291981"/>
                  </a:lnTo>
                  <a:lnTo>
                    <a:pt x="1271859" y="390011"/>
                  </a:lnTo>
                  <a:lnTo>
                    <a:pt x="1168262" y="557279"/>
                  </a:lnTo>
                  <a:cubicBezTo>
                    <a:pt x="1208163" y="625902"/>
                    <a:pt x="1229066" y="703913"/>
                    <a:pt x="1228822" y="783293"/>
                  </a:cubicBezTo>
                  <a:lnTo>
                    <a:pt x="1402174" y="876354"/>
                  </a:lnTo>
                  <a:lnTo>
                    <a:pt x="1366293" y="1010265"/>
                  </a:lnTo>
                  <a:lnTo>
                    <a:pt x="1169636" y="1004181"/>
                  </a:lnTo>
                  <a:cubicBezTo>
                    <a:pt x="1130157" y="1073048"/>
                    <a:pt x="1073048" y="1130157"/>
                    <a:pt x="1004182" y="1169636"/>
                  </a:cubicBezTo>
                  <a:lnTo>
                    <a:pt x="1010265" y="1366293"/>
                  </a:lnTo>
                  <a:lnTo>
                    <a:pt x="876354" y="1402174"/>
                  </a:lnTo>
                  <a:lnTo>
                    <a:pt x="783294" y="1228822"/>
                  </a:lnTo>
                  <a:cubicBezTo>
                    <a:pt x="703914" y="1229066"/>
                    <a:pt x="625902" y="1208163"/>
                    <a:pt x="557280" y="1168262"/>
                  </a:cubicBezTo>
                  <a:lnTo>
                    <a:pt x="390011" y="1271859"/>
                  </a:lnTo>
                  <a:lnTo>
                    <a:pt x="291981" y="1173829"/>
                  </a:lnTo>
                  <a:lnTo>
                    <a:pt x="395578" y="1006561"/>
                  </a:lnTo>
                  <a:cubicBezTo>
                    <a:pt x="355677" y="937938"/>
                    <a:pt x="334774" y="859927"/>
                    <a:pt x="335018" y="780547"/>
                  </a:cubicBezTo>
                  <a:lnTo>
                    <a:pt x="161666" y="687486"/>
                  </a:lnTo>
                  <a:lnTo>
                    <a:pt x="197547" y="553575"/>
                  </a:lnTo>
                  <a:lnTo>
                    <a:pt x="394204" y="559659"/>
                  </a:lnTo>
                  <a:cubicBezTo>
                    <a:pt x="433683" y="490792"/>
                    <a:pt x="490792" y="433683"/>
                    <a:pt x="559658" y="394204"/>
                  </a:cubicBezTo>
                  <a:lnTo>
                    <a:pt x="553575" y="197547"/>
                  </a:lnTo>
                  <a:lnTo>
                    <a:pt x="687486" y="161666"/>
                  </a:lnTo>
                  <a:lnTo>
                    <a:pt x="780546" y="335018"/>
                  </a:lnTo>
                  <a:cubicBezTo>
                    <a:pt x="859926" y="334774"/>
                    <a:pt x="937938" y="355677"/>
                    <a:pt x="1006560" y="395578"/>
                  </a:cubicBezTo>
                  <a:lnTo>
                    <a:pt x="1006561" y="395578"/>
                  </a:lnTo>
                  <a:close/>
                </a:path>
              </a:pathLst>
            </a:custGeom>
            <a:solidFill>
              <a:schemeClr val="bg2">
                <a:lumMod val="50000"/>
              </a:schemeClr>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554289" tIns="554289" rIns="554289" bIns="554289" numCol="1" spcCol="1270" anchor="ctr" anchorCtr="0">
              <a:noAutofit/>
            </a:bodyPr>
            <a:lstStyle/>
            <a:p>
              <a:pPr lvl="0" algn="ctr" defTabSz="1244600">
                <a:lnSpc>
                  <a:spcPct val="90000"/>
                </a:lnSpc>
                <a:spcBef>
                  <a:spcPct val="0"/>
                </a:spcBef>
                <a:spcAft>
                  <a:spcPct val="35000"/>
                </a:spcAft>
              </a:pPr>
              <a:endParaRPr lang="id-ID" sz="2800" kern="1200" dirty="0"/>
            </a:p>
          </p:txBody>
        </p:sp>
        <p:sp>
          <p:nvSpPr>
            <p:cNvPr id="16" name="TextBox 15"/>
            <p:cNvSpPr txBox="1"/>
            <p:nvPr/>
          </p:nvSpPr>
          <p:spPr>
            <a:xfrm>
              <a:off x="2874752" y="2454895"/>
              <a:ext cx="764608" cy="338554"/>
            </a:xfrm>
            <a:prstGeom prst="rect">
              <a:avLst/>
            </a:prstGeom>
            <a:noFill/>
          </p:spPr>
          <p:txBody>
            <a:bodyPr wrap="square" rtlCol="0">
              <a:spAutoFit/>
            </a:bodyPr>
            <a:lstStyle/>
            <a:p>
              <a:pPr algn="ctr"/>
              <a:r>
                <a:rPr lang="id-ID" sz="1600" b="1" dirty="0">
                  <a:solidFill>
                    <a:schemeClr val="bg1">
                      <a:lumMod val="95000"/>
                    </a:schemeClr>
                  </a:solidFill>
                </a:rPr>
                <a:t>Audio</a:t>
              </a:r>
            </a:p>
          </p:txBody>
        </p:sp>
      </p:grpSp>
      <p:grpSp>
        <p:nvGrpSpPr>
          <p:cNvPr id="2" name="Group 1"/>
          <p:cNvGrpSpPr/>
          <p:nvPr/>
        </p:nvGrpSpPr>
        <p:grpSpPr>
          <a:xfrm>
            <a:off x="1849653" y="2862841"/>
            <a:ext cx="1345412" cy="1345412"/>
            <a:chOff x="1849653" y="2862841"/>
            <a:chExt cx="1345412" cy="1345412"/>
          </a:xfrm>
        </p:grpSpPr>
        <p:sp>
          <p:nvSpPr>
            <p:cNvPr id="11" name="Freeform 10"/>
            <p:cNvSpPr/>
            <p:nvPr/>
          </p:nvSpPr>
          <p:spPr>
            <a:xfrm>
              <a:off x="1849653" y="2862841"/>
              <a:ext cx="1345412" cy="1345412"/>
            </a:xfrm>
            <a:custGeom>
              <a:avLst/>
              <a:gdLst>
                <a:gd name="connsiteX0" fmla="*/ 1194267 w 1596087"/>
                <a:gd name="connsiteY0" fmla="*/ 404248 h 1596087"/>
                <a:gd name="connsiteX1" fmla="*/ 1429744 w 1596087"/>
                <a:gd name="connsiteY1" fmla="*/ 333280 h 1596087"/>
                <a:gd name="connsiteX2" fmla="*/ 1516391 w 1596087"/>
                <a:gd name="connsiteY2" fmla="*/ 483357 h 1596087"/>
                <a:gd name="connsiteX3" fmla="*/ 1337192 w 1596087"/>
                <a:gd name="connsiteY3" fmla="*/ 651801 h 1596087"/>
                <a:gd name="connsiteX4" fmla="*/ 1337192 w 1596087"/>
                <a:gd name="connsiteY4" fmla="*/ 944285 h 1596087"/>
                <a:gd name="connsiteX5" fmla="*/ 1516391 w 1596087"/>
                <a:gd name="connsiteY5" fmla="*/ 1112730 h 1596087"/>
                <a:gd name="connsiteX6" fmla="*/ 1429744 w 1596087"/>
                <a:gd name="connsiteY6" fmla="*/ 1262807 h 1596087"/>
                <a:gd name="connsiteX7" fmla="*/ 1194267 w 1596087"/>
                <a:gd name="connsiteY7" fmla="*/ 1191839 h 1596087"/>
                <a:gd name="connsiteX8" fmla="*/ 940968 w 1596087"/>
                <a:gd name="connsiteY8" fmla="*/ 1338081 h 1596087"/>
                <a:gd name="connsiteX9" fmla="*/ 884690 w 1596087"/>
                <a:gd name="connsiteY9" fmla="*/ 1577494 h 1596087"/>
                <a:gd name="connsiteX10" fmla="*/ 711397 w 1596087"/>
                <a:gd name="connsiteY10" fmla="*/ 1577494 h 1596087"/>
                <a:gd name="connsiteX11" fmla="*/ 655119 w 1596087"/>
                <a:gd name="connsiteY11" fmla="*/ 1338081 h 1596087"/>
                <a:gd name="connsiteX12" fmla="*/ 401820 w 1596087"/>
                <a:gd name="connsiteY12" fmla="*/ 1191839 h 1596087"/>
                <a:gd name="connsiteX13" fmla="*/ 166343 w 1596087"/>
                <a:gd name="connsiteY13" fmla="*/ 1262807 h 1596087"/>
                <a:gd name="connsiteX14" fmla="*/ 79696 w 1596087"/>
                <a:gd name="connsiteY14" fmla="*/ 1112730 h 1596087"/>
                <a:gd name="connsiteX15" fmla="*/ 258895 w 1596087"/>
                <a:gd name="connsiteY15" fmla="*/ 944286 h 1596087"/>
                <a:gd name="connsiteX16" fmla="*/ 258895 w 1596087"/>
                <a:gd name="connsiteY16" fmla="*/ 651802 h 1596087"/>
                <a:gd name="connsiteX17" fmla="*/ 79696 w 1596087"/>
                <a:gd name="connsiteY17" fmla="*/ 483357 h 1596087"/>
                <a:gd name="connsiteX18" fmla="*/ 166343 w 1596087"/>
                <a:gd name="connsiteY18" fmla="*/ 333280 h 1596087"/>
                <a:gd name="connsiteX19" fmla="*/ 401820 w 1596087"/>
                <a:gd name="connsiteY19" fmla="*/ 404248 h 1596087"/>
                <a:gd name="connsiteX20" fmla="*/ 655119 w 1596087"/>
                <a:gd name="connsiteY20" fmla="*/ 258006 h 1596087"/>
                <a:gd name="connsiteX21" fmla="*/ 711397 w 1596087"/>
                <a:gd name="connsiteY21" fmla="*/ 18593 h 1596087"/>
                <a:gd name="connsiteX22" fmla="*/ 884690 w 1596087"/>
                <a:gd name="connsiteY22" fmla="*/ 18593 h 1596087"/>
                <a:gd name="connsiteX23" fmla="*/ 940968 w 1596087"/>
                <a:gd name="connsiteY23" fmla="*/ 258006 h 1596087"/>
                <a:gd name="connsiteX24" fmla="*/ 1194267 w 1596087"/>
                <a:gd name="connsiteY24" fmla="*/ 404248 h 159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96087" h="1596087">
                  <a:moveTo>
                    <a:pt x="1194267" y="404248"/>
                  </a:moveTo>
                  <a:lnTo>
                    <a:pt x="1429744" y="333280"/>
                  </a:lnTo>
                  <a:lnTo>
                    <a:pt x="1516391" y="483357"/>
                  </a:lnTo>
                  <a:lnTo>
                    <a:pt x="1337192" y="651801"/>
                  </a:lnTo>
                  <a:cubicBezTo>
                    <a:pt x="1363168" y="747566"/>
                    <a:pt x="1363168" y="848521"/>
                    <a:pt x="1337192" y="944285"/>
                  </a:cubicBezTo>
                  <a:lnTo>
                    <a:pt x="1516391" y="1112730"/>
                  </a:lnTo>
                  <a:lnTo>
                    <a:pt x="1429744" y="1262807"/>
                  </a:lnTo>
                  <a:lnTo>
                    <a:pt x="1194267" y="1191839"/>
                  </a:lnTo>
                  <a:cubicBezTo>
                    <a:pt x="1124320" y="1262217"/>
                    <a:pt x="1036891" y="1312695"/>
                    <a:pt x="940968" y="1338081"/>
                  </a:cubicBezTo>
                  <a:lnTo>
                    <a:pt x="884690" y="1577494"/>
                  </a:lnTo>
                  <a:lnTo>
                    <a:pt x="711397" y="1577494"/>
                  </a:lnTo>
                  <a:lnTo>
                    <a:pt x="655119" y="1338081"/>
                  </a:lnTo>
                  <a:cubicBezTo>
                    <a:pt x="559197" y="1312694"/>
                    <a:pt x="471767" y="1262217"/>
                    <a:pt x="401820" y="1191839"/>
                  </a:cubicBezTo>
                  <a:lnTo>
                    <a:pt x="166343" y="1262807"/>
                  </a:lnTo>
                  <a:lnTo>
                    <a:pt x="79696" y="1112730"/>
                  </a:lnTo>
                  <a:lnTo>
                    <a:pt x="258895" y="944286"/>
                  </a:lnTo>
                  <a:cubicBezTo>
                    <a:pt x="232919" y="848521"/>
                    <a:pt x="232919" y="747566"/>
                    <a:pt x="258895" y="651802"/>
                  </a:cubicBezTo>
                  <a:lnTo>
                    <a:pt x="79696" y="483357"/>
                  </a:lnTo>
                  <a:lnTo>
                    <a:pt x="166343" y="333280"/>
                  </a:lnTo>
                  <a:lnTo>
                    <a:pt x="401820" y="404248"/>
                  </a:lnTo>
                  <a:cubicBezTo>
                    <a:pt x="471767" y="333870"/>
                    <a:pt x="559196" y="283392"/>
                    <a:pt x="655119" y="258006"/>
                  </a:cubicBezTo>
                  <a:lnTo>
                    <a:pt x="711397" y="18593"/>
                  </a:lnTo>
                  <a:lnTo>
                    <a:pt x="884690" y="18593"/>
                  </a:lnTo>
                  <a:lnTo>
                    <a:pt x="940968" y="258006"/>
                  </a:lnTo>
                  <a:cubicBezTo>
                    <a:pt x="1036890" y="283393"/>
                    <a:pt x="1124320" y="333870"/>
                    <a:pt x="1194267" y="404248"/>
                  </a:cubicBezTo>
                  <a:close/>
                </a:path>
              </a:pathLst>
            </a:custGeom>
            <a:solidFill>
              <a:schemeClr val="accent1">
                <a:lumMod val="75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txBody>
            <a:bodyPr spcFirstLastPara="0" vert="horz" wrap="square" lIns="433570" tIns="435998" rIns="433570" bIns="435998" numCol="1" spcCol="1270" anchor="ctr" anchorCtr="0">
              <a:noAutofit/>
            </a:bodyPr>
            <a:lstStyle/>
            <a:p>
              <a:pPr lvl="0" algn="ctr" defTabSz="1111250">
                <a:lnSpc>
                  <a:spcPct val="90000"/>
                </a:lnSpc>
                <a:spcBef>
                  <a:spcPct val="0"/>
                </a:spcBef>
                <a:spcAft>
                  <a:spcPct val="35000"/>
                </a:spcAft>
              </a:pPr>
              <a:endParaRPr lang="id-ID" sz="2500" kern="1200"/>
            </a:p>
          </p:txBody>
        </p:sp>
        <p:sp>
          <p:nvSpPr>
            <p:cNvPr id="18" name="TextBox 17"/>
            <p:cNvSpPr txBox="1"/>
            <p:nvPr/>
          </p:nvSpPr>
          <p:spPr>
            <a:xfrm>
              <a:off x="2184480" y="3392855"/>
              <a:ext cx="675757" cy="338554"/>
            </a:xfrm>
            <a:prstGeom prst="rect">
              <a:avLst/>
            </a:prstGeom>
            <a:noFill/>
          </p:spPr>
          <p:txBody>
            <a:bodyPr wrap="square" rtlCol="0">
              <a:spAutoFit/>
            </a:bodyPr>
            <a:lstStyle/>
            <a:p>
              <a:pPr algn="ctr"/>
              <a:r>
                <a:rPr lang="id-ID" sz="1600" b="1" dirty="0">
                  <a:solidFill>
                    <a:schemeClr val="bg1">
                      <a:lumMod val="95000"/>
                    </a:schemeClr>
                  </a:solidFill>
                </a:rPr>
                <a:t>Video</a:t>
              </a:r>
            </a:p>
          </p:txBody>
        </p:sp>
      </p:grpSp>
      <p:grpSp>
        <p:nvGrpSpPr>
          <p:cNvPr id="4" name="Group 3"/>
          <p:cNvGrpSpPr/>
          <p:nvPr/>
        </p:nvGrpSpPr>
        <p:grpSpPr>
          <a:xfrm>
            <a:off x="2925984" y="3300099"/>
            <a:ext cx="1849942" cy="1849942"/>
            <a:chOff x="2925984" y="3300099"/>
            <a:chExt cx="1849942" cy="1849942"/>
          </a:xfrm>
        </p:grpSpPr>
        <p:sp>
          <p:nvSpPr>
            <p:cNvPr id="10" name="Freeform 9"/>
            <p:cNvSpPr/>
            <p:nvPr/>
          </p:nvSpPr>
          <p:spPr>
            <a:xfrm>
              <a:off x="2925984" y="3300099"/>
              <a:ext cx="1849942" cy="1849942"/>
            </a:xfrm>
            <a:custGeom>
              <a:avLst/>
              <a:gdLst>
                <a:gd name="connsiteX0" fmla="*/ 1557751 w 2194620"/>
                <a:gd name="connsiteY0" fmla="*/ 349907 h 2194620"/>
                <a:gd name="connsiteX1" fmla="*/ 1728457 w 2194620"/>
                <a:gd name="connsiteY1" fmla="*/ 206659 h 2194620"/>
                <a:gd name="connsiteX2" fmla="*/ 1864832 w 2194620"/>
                <a:gd name="connsiteY2" fmla="*/ 321091 h 2194620"/>
                <a:gd name="connsiteX3" fmla="*/ 1753404 w 2194620"/>
                <a:gd name="connsiteY3" fmla="*/ 514079 h 2194620"/>
                <a:gd name="connsiteX4" fmla="*/ 1930450 w 2194620"/>
                <a:gd name="connsiteY4" fmla="*/ 820731 h 2194620"/>
                <a:gd name="connsiteX5" fmla="*/ 2153296 w 2194620"/>
                <a:gd name="connsiteY5" fmla="*/ 820726 h 2194620"/>
                <a:gd name="connsiteX6" fmla="*/ 2184210 w 2194620"/>
                <a:gd name="connsiteY6" fmla="*/ 996046 h 2194620"/>
                <a:gd name="connsiteX7" fmla="*/ 1974800 w 2194620"/>
                <a:gd name="connsiteY7" fmla="*/ 1072258 h 2194620"/>
                <a:gd name="connsiteX8" fmla="*/ 1913313 w 2194620"/>
                <a:gd name="connsiteY8" fmla="*/ 1420970 h 2194620"/>
                <a:gd name="connsiteX9" fmla="*/ 2084027 w 2194620"/>
                <a:gd name="connsiteY9" fmla="*/ 1564209 h 2194620"/>
                <a:gd name="connsiteX10" fmla="*/ 1995015 w 2194620"/>
                <a:gd name="connsiteY10" fmla="*/ 1718383 h 2194620"/>
                <a:gd name="connsiteX11" fmla="*/ 1785610 w 2194620"/>
                <a:gd name="connsiteY11" fmla="*/ 1642159 h 2194620"/>
                <a:gd name="connsiteX12" fmla="*/ 1514360 w 2194620"/>
                <a:gd name="connsiteY12" fmla="*/ 1869765 h 2194620"/>
                <a:gd name="connsiteX13" fmla="*/ 1553062 w 2194620"/>
                <a:gd name="connsiteY13" fmla="*/ 2089225 h 2194620"/>
                <a:gd name="connsiteX14" fmla="*/ 1385774 w 2194620"/>
                <a:gd name="connsiteY14" fmla="*/ 2150113 h 2194620"/>
                <a:gd name="connsiteX15" fmla="*/ 1274356 w 2194620"/>
                <a:gd name="connsiteY15" fmla="*/ 1957119 h 2194620"/>
                <a:gd name="connsiteX16" fmla="*/ 920265 w 2194620"/>
                <a:gd name="connsiteY16" fmla="*/ 1957119 h 2194620"/>
                <a:gd name="connsiteX17" fmla="*/ 808846 w 2194620"/>
                <a:gd name="connsiteY17" fmla="*/ 2150113 h 2194620"/>
                <a:gd name="connsiteX18" fmla="*/ 641558 w 2194620"/>
                <a:gd name="connsiteY18" fmla="*/ 2089225 h 2194620"/>
                <a:gd name="connsiteX19" fmla="*/ 680260 w 2194620"/>
                <a:gd name="connsiteY19" fmla="*/ 1869765 h 2194620"/>
                <a:gd name="connsiteX20" fmla="*/ 409010 w 2194620"/>
                <a:gd name="connsiteY20" fmla="*/ 1642159 h 2194620"/>
                <a:gd name="connsiteX21" fmla="*/ 199605 w 2194620"/>
                <a:gd name="connsiteY21" fmla="*/ 1718383 h 2194620"/>
                <a:gd name="connsiteX22" fmla="*/ 110593 w 2194620"/>
                <a:gd name="connsiteY22" fmla="*/ 1564209 h 2194620"/>
                <a:gd name="connsiteX23" fmla="*/ 281307 w 2194620"/>
                <a:gd name="connsiteY23" fmla="*/ 1420970 h 2194620"/>
                <a:gd name="connsiteX24" fmla="*/ 219820 w 2194620"/>
                <a:gd name="connsiteY24" fmla="*/ 1072258 h 2194620"/>
                <a:gd name="connsiteX25" fmla="*/ 10410 w 2194620"/>
                <a:gd name="connsiteY25" fmla="*/ 996046 h 2194620"/>
                <a:gd name="connsiteX26" fmla="*/ 41324 w 2194620"/>
                <a:gd name="connsiteY26" fmla="*/ 820726 h 2194620"/>
                <a:gd name="connsiteX27" fmla="*/ 264170 w 2194620"/>
                <a:gd name="connsiteY27" fmla="*/ 820732 h 2194620"/>
                <a:gd name="connsiteX28" fmla="*/ 441216 w 2194620"/>
                <a:gd name="connsiteY28" fmla="*/ 514080 h 2194620"/>
                <a:gd name="connsiteX29" fmla="*/ 329788 w 2194620"/>
                <a:gd name="connsiteY29" fmla="*/ 321091 h 2194620"/>
                <a:gd name="connsiteX30" fmla="*/ 466163 w 2194620"/>
                <a:gd name="connsiteY30" fmla="*/ 206659 h 2194620"/>
                <a:gd name="connsiteX31" fmla="*/ 636869 w 2194620"/>
                <a:gd name="connsiteY31" fmla="*/ 349907 h 2194620"/>
                <a:gd name="connsiteX32" fmla="*/ 969606 w 2194620"/>
                <a:gd name="connsiteY32" fmla="*/ 228801 h 2194620"/>
                <a:gd name="connsiteX33" fmla="*/ 1008298 w 2194620"/>
                <a:gd name="connsiteY33" fmla="*/ 9338 h 2194620"/>
                <a:gd name="connsiteX34" fmla="*/ 1186322 w 2194620"/>
                <a:gd name="connsiteY34" fmla="*/ 9338 h 2194620"/>
                <a:gd name="connsiteX35" fmla="*/ 1225013 w 2194620"/>
                <a:gd name="connsiteY35" fmla="*/ 228800 h 2194620"/>
                <a:gd name="connsiteX36" fmla="*/ 1557750 w 2194620"/>
                <a:gd name="connsiteY36" fmla="*/ 349906 h 2194620"/>
                <a:gd name="connsiteX37" fmla="*/ 1557751 w 2194620"/>
                <a:gd name="connsiteY37" fmla="*/ 349907 h 2194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194620" h="2194620">
                  <a:moveTo>
                    <a:pt x="1557751" y="349907"/>
                  </a:moveTo>
                  <a:lnTo>
                    <a:pt x="1728457" y="206659"/>
                  </a:lnTo>
                  <a:lnTo>
                    <a:pt x="1864832" y="321091"/>
                  </a:lnTo>
                  <a:lnTo>
                    <a:pt x="1753404" y="514079"/>
                  </a:lnTo>
                  <a:cubicBezTo>
                    <a:pt x="1832636" y="603209"/>
                    <a:pt x="1892877" y="707549"/>
                    <a:pt x="1930450" y="820731"/>
                  </a:cubicBezTo>
                  <a:lnTo>
                    <a:pt x="2153296" y="820726"/>
                  </a:lnTo>
                  <a:lnTo>
                    <a:pt x="2184210" y="996046"/>
                  </a:lnTo>
                  <a:lnTo>
                    <a:pt x="1974800" y="1072258"/>
                  </a:lnTo>
                  <a:cubicBezTo>
                    <a:pt x="1978203" y="1191465"/>
                    <a:pt x="1957282" y="1310116"/>
                    <a:pt x="1913313" y="1420970"/>
                  </a:cubicBezTo>
                  <a:lnTo>
                    <a:pt x="2084027" y="1564209"/>
                  </a:lnTo>
                  <a:lnTo>
                    <a:pt x="1995015" y="1718383"/>
                  </a:lnTo>
                  <a:lnTo>
                    <a:pt x="1785610" y="1642159"/>
                  </a:lnTo>
                  <a:cubicBezTo>
                    <a:pt x="1711592" y="1735665"/>
                    <a:pt x="1619298" y="1813108"/>
                    <a:pt x="1514360" y="1869765"/>
                  </a:cubicBezTo>
                  <a:lnTo>
                    <a:pt x="1553062" y="2089225"/>
                  </a:lnTo>
                  <a:lnTo>
                    <a:pt x="1385774" y="2150113"/>
                  </a:lnTo>
                  <a:lnTo>
                    <a:pt x="1274356" y="1957119"/>
                  </a:lnTo>
                  <a:cubicBezTo>
                    <a:pt x="1157551" y="1981171"/>
                    <a:pt x="1037070" y="1981171"/>
                    <a:pt x="920265" y="1957119"/>
                  </a:cubicBezTo>
                  <a:lnTo>
                    <a:pt x="808846" y="2150113"/>
                  </a:lnTo>
                  <a:lnTo>
                    <a:pt x="641558" y="2089225"/>
                  </a:lnTo>
                  <a:lnTo>
                    <a:pt x="680260" y="1869765"/>
                  </a:lnTo>
                  <a:cubicBezTo>
                    <a:pt x="575322" y="1813109"/>
                    <a:pt x="483028" y="1735665"/>
                    <a:pt x="409010" y="1642159"/>
                  </a:cubicBezTo>
                  <a:lnTo>
                    <a:pt x="199605" y="1718383"/>
                  </a:lnTo>
                  <a:lnTo>
                    <a:pt x="110593" y="1564209"/>
                  </a:lnTo>
                  <a:lnTo>
                    <a:pt x="281307" y="1420970"/>
                  </a:lnTo>
                  <a:cubicBezTo>
                    <a:pt x="237338" y="1310116"/>
                    <a:pt x="216416" y="1191465"/>
                    <a:pt x="219820" y="1072258"/>
                  </a:cubicBezTo>
                  <a:lnTo>
                    <a:pt x="10410" y="996046"/>
                  </a:lnTo>
                  <a:lnTo>
                    <a:pt x="41324" y="820726"/>
                  </a:lnTo>
                  <a:lnTo>
                    <a:pt x="264170" y="820732"/>
                  </a:lnTo>
                  <a:cubicBezTo>
                    <a:pt x="301743" y="707550"/>
                    <a:pt x="361984" y="603210"/>
                    <a:pt x="441216" y="514080"/>
                  </a:cubicBezTo>
                  <a:lnTo>
                    <a:pt x="329788" y="321091"/>
                  </a:lnTo>
                  <a:lnTo>
                    <a:pt x="466163" y="206659"/>
                  </a:lnTo>
                  <a:lnTo>
                    <a:pt x="636869" y="349907"/>
                  </a:lnTo>
                  <a:cubicBezTo>
                    <a:pt x="738404" y="287356"/>
                    <a:pt x="851619" y="246149"/>
                    <a:pt x="969606" y="228801"/>
                  </a:cubicBezTo>
                  <a:lnTo>
                    <a:pt x="1008298" y="9338"/>
                  </a:lnTo>
                  <a:lnTo>
                    <a:pt x="1186322" y="9338"/>
                  </a:lnTo>
                  <a:lnTo>
                    <a:pt x="1225013" y="228800"/>
                  </a:lnTo>
                  <a:cubicBezTo>
                    <a:pt x="1343000" y="246149"/>
                    <a:pt x="1456215" y="287355"/>
                    <a:pt x="1557750" y="349906"/>
                  </a:cubicBezTo>
                  <a:lnTo>
                    <a:pt x="1557751" y="349907"/>
                  </a:lnTo>
                  <a:close/>
                </a:path>
              </a:pathLst>
            </a:custGeom>
            <a:solidFill>
              <a:schemeClr val="accent1">
                <a:lumMod val="50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txBody>
            <a:bodyPr spcFirstLastPara="0" vert="horz" wrap="square" lIns="493286" tIns="566149" rIns="493286" bIns="604531" numCol="1" spcCol="1270" anchor="ctr" anchorCtr="0">
              <a:noAutofit/>
            </a:bodyPr>
            <a:lstStyle/>
            <a:p>
              <a:pPr lvl="0" algn="ctr" defTabSz="1822450">
                <a:lnSpc>
                  <a:spcPct val="90000"/>
                </a:lnSpc>
                <a:spcBef>
                  <a:spcPct val="0"/>
                </a:spcBef>
                <a:spcAft>
                  <a:spcPct val="35000"/>
                </a:spcAft>
              </a:pPr>
              <a:endParaRPr lang="id-ID" sz="4100" kern="1200"/>
            </a:p>
          </p:txBody>
        </p:sp>
        <p:sp>
          <p:nvSpPr>
            <p:cNvPr id="19" name="TextBox 18"/>
            <p:cNvSpPr txBox="1"/>
            <p:nvPr/>
          </p:nvSpPr>
          <p:spPr>
            <a:xfrm>
              <a:off x="3431614" y="4065562"/>
              <a:ext cx="836893" cy="338554"/>
            </a:xfrm>
            <a:prstGeom prst="rect">
              <a:avLst/>
            </a:prstGeom>
            <a:noFill/>
          </p:spPr>
          <p:txBody>
            <a:bodyPr wrap="square" rtlCol="0">
              <a:spAutoFit/>
            </a:bodyPr>
            <a:lstStyle/>
            <a:p>
              <a:pPr algn="ctr"/>
              <a:r>
                <a:rPr lang="id-ID" sz="1600" b="1" dirty="0">
                  <a:solidFill>
                    <a:schemeClr val="bg1">
                      <a:lumMod val="95000"/>
                    </a:schemeClr>
                  </a:solidFill>
                </a:rPr>
                <a:t>Design</a:t>
              </a:r>
            </a:p>
          </p:txBody>
        </p:sp>
      </p:grpSp>
      <p:cxnSp>
        <p:nvCxnSpPr>
          <p:cNvPr id="22" name="Straight Connector 21"/>
          <p:cNvCxnSpPr/>
          <p:nvPr/>
        </p:nvCxnSpPr>
        <p:spPr>
          <a:xfrm>
            <a:off x="5898576" y="1750660"/>
            <a:ext cx="0" cy="3300691"/>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4" name="Group 23"/>
          <p:cNvGrpSpPr/>
          <p:nvPr/>
        </p:nvGrpSpPr>
        <p:grpSpPr>
          <a:xfrm>
            <a:off x="6618576" y="1776356"/>
            <a:ext cx="541355" cy="541355"/>
            <a:chOff x="7073566" y="4346195"/>
            <a:chExt cx="541355" cy="541355"/>
          </a:xfrm>
        </p:grpSpPr>
        <p:sp>
          <p:nvSpPr>
            <p:cNvPr id="25" name="Oval 24"/>
            <p:cNvSpPr>
              <a:spLocks noChangeAspect="1"/>
            </p:cNvSpPr>
            <p:nvPr/>
          </p:nvSpPr>
          <p:spPr>
            <a:xfrm>
              <a:off x="7073566" y="4346195"/>
              <a:ext cx="541355" cy="541355"/>
            </a:xfrm>
            <a:prstGeom prst="ellipse">
              <a:avLst/>
            </a:prstGeom>
            <a:solidFill>
              <a:schemeClr val="bg1">
                <a:lumMod val="95000"/>
              </a:schemeClr>
            </a:solid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TextBox 25"/>
            <p:cNvSpPr txBox="1"/>
            <p:nvPr/>
          </p:nvSpPr>
          <p:spPr>
            <a:xfrm>
              <a:off x="7109399" y="4397058"/>
              <a:ext cx="493547" cy="461665"/>
            </a:xfrm>
            <a:prstGeom prst="rect">
              <a:avLst/>
            </a:prstGeom>
            <a:noFill/>
          </p:spPr>
          <p:txBody>
            <a:bodyPr wrap="square" rtlCol="0">
              <a:spAutoFit/>
            </a:bodyPr>
            <a:lstStyle/>
            <a:p>
              <a:pPr algn="ctr"/>
              <a:r>
                <a:rPr lang="id-ID" sz="2400" dirty="0">
                  <a:solidFill>
                    <a:schemeClr val="accent1">
                      <a:lumMod val="50000"/>
                    </a:schemeClr>
                  </a:solidFill>
                  <a:latin typeface="FontAwesome" pitchFamily="2" charset="0"/>
                </a:rPr>
                <a:t></a:t>
              </a:r>
              <a:endParaRPr lang="id-ID" sz="1600" dirty="0">
                <a:solidFill>
                  <a:schemeClr val="accent1">
                    <a:lumMod val="50000"/>
                  </a:schemeClr>
                </a:solidFill>
                <a:latin typeface="FontAwesome" pitchFamily="2" charset="0"/>
              </a:endParaRPr>
            </a:p>
          </p:txBody>
        </p:sp>
      </p:grpSp>
      <p:grpSp>
        <p:nvGrpSpPr>
          <p:cNvPr id="27" name="Group 26"/>
          <p:cNvGrpSpPr/>
          <p:nvPr/>
        </p:nvGrpSpPr>
        <p:grpSpPr>
          <a:xfrm>
            <a:off x="6618576" y="2625425"/>
            <a:ext cx="541355" cy="548548"/>
            <a:chOff x="7073566" y="4339002"/>
            <a:chExt cx="541355" cy="548548"/>
          </a:xfrm>
        </p:grpSpPr>
        <p:sp>
          <p:nvSpPr>
            <p:cNvPr id="28" name="Oval 27"/>
            <p:cNvSpPr>
              <a:spLocks noChangeAspect="1"/>
            </p:cNvSpPr>
            <p:nvPr/>
          </p:nvSpPr>
          <p:spPr>
            <a:xfrm>
              <a:off x="7073566" y="4346195"/>
              <a:ext cx="541355" cy="541355"/>
            </a:xfrm>
            <a:prstGeom prst="ellipse">
              <a:avLst/>
            </a:prstGeom>
            <a:solidFill>
              <a:schemeClr val="bg1">
                <a:lumMod val="95000"/>
              </a:schemeClr>
            </a:solid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TextBox 28"/>
            <p:cNvSpPr txBox="1"/>
            <p:nvPr/>
          </p:nvSpPr>
          <p:spPr>
            <a:xfrm>
              <a:off x="7138428" y="4339002"/>
              <a:ext cx="430266" cy="523220"/>
            </a:xfrm>
            <a:prstGeom prst="rect">
              <a:avLst/>
            </a:prstGeom>
            <a:noFill/>
          </p:spPr>
          <p:txBody>
            <a:bodyPr wrap="square" rtlCol="0">
              <a:spAutoFit/>
            </a:bodyPr>
            <a:lstStyle/>
            <a:p>
              <a:pPr algn="ctr"/>
              <a:r>
                <a:rPr lang="id-ID" sz="2800" dirty="0">
                  <a:solidFill>
                    <a:schemeClr val="accent1">
                      <a:lumMod val="50000"/>
                    </a:schemeClr>
                  </a:solidFill>
                  <a:latin typeface="FontAwesome" pitchFamily="2" charset="0"/>
                </a:rPr>
                <a:t></a:t>
              </a:r>
              <a:endParaRPr lang="id-ID" dirty="0">
                <a:solidFill>
                  <a:schemeClr val="accent1">
                    <a:lumMod val="50000"/>
                  </a:schemeClr>
                </a:solidFill>
                <a:latin typeface="FontAwesome" pitchFamily="2" charset="0"/>
              </a:endParaRPr>
            </a:p>
          </p:txBody>
        </p:sp>
      </p:grpSp>
      <p:grpSp>
        <p:nvGrpSpPr>
          <p:cNvPr id="30" name="Group 29"/>
          <p:cNvGrpSpPr/>
          <p:nvPr/>
        </p:nvGrpSpPr>
        <p:grpSpPr>
          <a:xfrm>
            <a:off x="6627893" y="4395755"/>
            <a:ext cx="541355" cy="584775"/>
            <a:chOff x="7073566" y="4324488"/>
            <a:chExt cx="541355" cy="584775"/>
          </a:xfrm>
        </p:grpSpPr>
        <p:sp>
          <p:nvSpPr>
            <p:cNvPr id="31" name="Oval 30"/>
            <p:cNvSpPr>
              <a:spLocks noChangeAspect="1"/>
            </p:cNvSpPr>
            <p:nvPr/>
          </p:nvSpPr>
          <p:spPr>
            <a:xfrm>
              <a:off x="7073566" y="4346195"/>
              <a:ext cx="541355" cy="541355"/>
            </a:xfrm>
            <a:prstGeom prst="ellipse">
              <a:avLst/>
            </a:prstGeom>
            <a:solidFill>
              <a:schemeClr val="bg1">
                <a:lumMod val="95000"/>
              </a:schemeClr>
            </a:solid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TextBox 31"/>
            <p:cNvSpPr txBox="1"/>
            <p:nvPr/>
          </p:nvSpPr>
          <p:spPr>
            <a:xfrm>
              <a:off x="7094885" y="4324488"/>
              <a:ext cx="493547" cy="584775"/>
            </a:xfrm>
            <a:prstGeom prst="rect">
              <a:avLst/>
            </a:prstGeom>
            <a:noFill/>
          </p:spPr>
          <p:txBody>
            <a:bodyPr wrap="square" rtlCol="0">
              <a:spAutoFit/>
            </a:bodyPr>
            <a:lstStyle/>
            <a:p>
              <a:pPr algn="ctr"/>
              <a:r>
                <a:rPr lang="id-ID" sz="3200" dirty="0">
                  <a:solidFill>
                    <a:schemeClr val="accent1">
                      <a:lumMod val="50000"/>
                    </a:schemeClr>
                  </a:solidFill>
                  <a:latin typeface="FontAwesome" pitchFamily="2" charset="0"/>
                </a:rPr>
                <a:t></a:t>
              </a:r>
              <a:endParaRPr lang="id-ID" sz="2000" dirty="0">
                <a:solidFill>
                  <a:schemeClr val="accent1">
                    <a:lumMod val="50000"/>
                  </a:schemeClr>
                </a:solidFill>
                <a:latin typeface="FontAwesome" pitchFamily="2" charset="0"/>
              </a:endParaRPr>
            </a:p>
          </p:txBody>
        </p:sp>
      </p:grpSp>
      <p:grpSp>
        <p:nvGrpSpPr>
          <p:cNvPr id="33" name="Group 32"/>
          <p:cNvGrpSpPr/>
          <p:nvPr/>
        </p:nvGrpSpPr>
        <p:grpSpPr>
          <a:xfrm>
            <a:off x="6618575" y="3488880"/>
            <a:ext cx="541355" cy="584775"/>
            <a:chOff x="7073566" y="4339002"/>
            <a:chExt cx="541355" cy="584775"/>
          </a:xfrm>
        </p:grpSpPr>
        <p:sp>
          <p:nvSpPr>
            <p:cNvPr id="34" name="Oval 33"/>
            <p:cNvSpPr>
              <a:spLocks noChangeAspect="1"/>
            </p:cNvSpPr>
            <p:nvPr/>
          </p:nvSpPr>
          <p:spPr>
            <a:xfrm>
              <a:off x="7073566" y="4346195"/>
              <a:ext cx="541355" cy="541355"/>
            </a:xfrm>
            <a:prstGeom prst="ellipse">
              <a:avLst/>
            </a:prstGeom>
            <a:solidFill>
              <a:schemeClr val="bg1">
                <a:lumMod val="95000"/>
              </a:schemeClr>
            </a:solid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TextBox 34"/>
            <p:cNvSpPr txBox="1"/>
            <p:nvPr/>
          </p:nvSpPr>
          <p:spPr>
            <a:xfrm>
              <a:off x="7094885" y="4339002"/>
              <a:ext cx="493547" cy="584775"/>
            </a:xfrm>
            <a:prstGeom prst="rect">
              <a:avLst/>
            </a:prstGeom>
            <a:noFill/>
          </p:spPr>
          <p:txBody>
            <a:bodyPr wrap="square" rtlCol="0">
              <a:spAutoFit/>
            </a:bodyPr>
            <a:lstStyle/>
            <a:p>
              <a:pPr algn="ctr"/>
              <a:r>
                <a:rPr lang="id-ID" sz="3200" dirty="0">
                  <a:solidFill>
                    <a:schemeClr val="accent1">
                      <a:lumMod val="50000"/>
                    </a:schemeClr>
                  </a:solidFill>
                  <a:latin typeface="FontAwesome" pitchFamily="2" charset="0"/>
                </a:rPr>
                <a:t></a:t>
              </a:r>
              <a:endParaRPr lang="id-ID" sz="2000" dirty="0">
                <a:solidFill>
                  <a:schemeClr val="accent1">
                    <a:lumMod val="50000"/>
                  </a:schemeClr>
                </a:solidFill>
                <a:latin typeface="FontAwesome" pitchFamily="2" charset="0"/>
              </a:endParaRPr>
            </a:p>
          </p:txBody>
        </p:sp>
      </p:grpSp>
      <p:grpSp>
        <p:nvGrpSpPr>
          <p:cNvPr id="41" name="Group 40"/>
          <p:cNvGrpSpPr/>
          <p:nvPr/>
        </p:nvGrpSpPr>
        <p:grpSpPr>
          <a:xfrm>
            <a:off x="11438810" y="175818"/>
            <a:ext cx="542322" cy="662567"/>
            <a:chOff x="11438810" y="175818"/>
            <a:chExt cx="542322" cy="662567"/>
          </a:xfrm>
        </p:grpSpPr>
        <p:sp>
          <p:nvSpPr>
            <p:cNvPr id="42" name="Oval 41"/>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Oval 42"/>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Oval 43"/>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Oval 44"/>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TextBox 45"/>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39</a:t>
              </a:r>
            </a:p>
          </p:txBody>
        </p:sp>
      </p:grpSp>
      <p:sp>
        <p:nvSpPr>
          <p:cNvPr id="47"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Gear Chart</a:t>
            </a:r>
            <a:endParaRPr lang="en-US" sz="3600" dirty="0">
              <a:solidFill>
                <a:schemeClr val="bg2">
                  <a:lumMod val="50000"/>
                </a:schemeClr>
              </a:solidFill>
            </a:endParaRPr>
          </a:p>
        </p:txBody>
      </p:sp>
      <p:sp>
        <p:nvSpPr>
          <p:cNvPr id="51"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40" name="Group 39"/>
          <p:cNvGrpSpPr/>
          <p:nvPr/>
        </p:nvGrpSpPr>
        <p:grpSpPr>
          <a:xfrm>
            <a:off x="5556768" y="844754"/>
            <a:ext cx="1440000" cy="58058"/>
            <a:chOff x="4616262" y="2307771"/>
            <a:chExt cx="2349876" cy="58058"/>
          </a:xfrm>
        </p:grpSpPr>
        <p:sp>
          <p:nvSpPr>
            <p:cNvPr id="52" name="Rectangle 5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Rectangle 5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4" name="Title 13"/>
          <p:cNvSpPr txBox="1"/>
          <p:nvPr/>
        </p:nvSpPr>
        <p:spPr>
          <a:xfrm>
            <a:off x="7289663" y="1673606"/>
            <a:ext cx="3539442" cy="76889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Personal Computer</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5" name="Title 13"/>
          <p:cNvSpPr txBox="1"/>
          <p:nvPr/>
        </p:nvSpPr>
        <p:spPr>
          <a:xfrm>
            <a:off x="7289663" y="2546125"/>
            <a:ext cx="3539442" cy="76889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Laptop</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6" name="Title 13"/>
          <p:cNvSpPr txBox="1"/>
          <p:nvPr/>
        </p:nvSpPr>
        <p:spPr>
          <a:xfrm>
            <a:off x="7298262" y="3382795"/>
            <a:ext cx="3539442" cy="76889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Tablet</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7" name="Title 13"/>
          <p:cNvSpPr txBox="1"/>
          <p:nvPr/>
        </p:nvSpPr>
        <p:spPr>
          <a:xfrm>
            <a:off x="7298262" y="4307566"/>
            <a:ext cx="3539442" cy="76889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Mobile</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8" name="Content Placeholder 2"/>
          <p:cNvSpPr txBox="1"/>
          <p:nvPr/>
        </p:nvSpPr>
        <p:spPr>
          <a:xfrm>
            <a:off x="1351137" y="5446358"/>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id-ID" sz="1800" dirty="0">
                <a:solidFill>
                  <a:schemeClr val="bg2">
                    <a:lumMod val="25000"/>
                  </a:schemeClr>
                </a:solidFill>
                <a:ea typeface="Roboto" panose="02000000000000000000" pitchFamily="2" charset="0"/>
              </a:rPr>
              <a:t>Analysis</a:t>
            </a:r>
          </a:p>
          <a:p>
            <a:pPr algn="ctr"/>
            <a:r>
              <a:rPr lang="en-US" sz="1200" dirty="0">
                <a:solidFill>
                  <a:schemeClr val="bg2">
                    <a:lumMod val="75000"/>
                  </a:schemeClr>
                </a:solidFill>
                <a:ea typeface="Roboto" panose="02000000000000000000" pitchFamily="2" charset="0"/>
              </a:rPr>
              <a:t>Lorem Ipsum has been the industry's standard dummy text ever since the 1500s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newsflash/>
        <p:sndAc>
          <p:stSnd>
            <p:snd r:embed="rId2" name="click.wav"/>
          </p:stSnd>
        </p:sndAc>
      </p:transition>
    </mc:Choice>
    <mc:Fallback xmlns="">
      <p:transition spd="slow">
        <p:newsflash/>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p:cTn id="7" dur="1000" fill="hold"/>
                                        <p:tgtEl>
                                          <p:spTgt spid="41"/>
                                        </p:tgtEl>
                                        <p:attrNameLst>
                                          <p:attrName>ppt_w</p:attrName>
                                        </p:attrNameLst>
                                      </p:cBhvr>
                                      <p:tavLst>
                                        <p:tav tm="0">
                                          <p:val>
                                            <p:fltVal val="0"/>
                                          </p:val>
                                        </p:tav>
                                        <p:tav tm="100000">
                                          <p:val>
                                            <p:strVal val="#ppt_w"/>
                                          </p:val>
                                        </p:tav>
                                      </p:tavLst>
                                    </p:anim>
                                    <p:anim calcmode="lin" valueType="num">
                                      <p:cBhvr>
                                        <p:cTn id="8" dur="1000" fill="hold"/>
                                        <p:tgtEl>
                                          <p:spTgt spid="41"/>
                                        </p:tgtEl>
                                        <p:attrNameLst>
                                          <p:attrName>ppt_h</p:attrName>
                                        </p:attrNameLst>
                                      </p:cBhvr>
                                      <p:tavLst>
                                        <p:tav tm="0">
                                          <p:val>
                                            <p:fltVal val="0"/>
                                          </p:val>
                                        </p:tav>
                                        <p:tav tm="100000">
                                          <p:val>
                                            <p:strVal val="#ppt_h"/>
                                          </p:val>
                                        </p:tav>
                                      </p:tavLst>
                                    </p:anim>
                                    <p:anim calcmode="lin" valueType="num">
                                      <p:cBhvr>
                                        <p:cTn id="9" dur="1000" fill="hold"/>
                                        <p:tgtEl>
                                          <p:spTgt spid="41"/>
                                        </p:tgtEl>
                                        <p:attrNameLst>
                                          <p:attrName>style.rotation</p:attrName>
                                        </p:attrNameLst>
                                      </p:cBhvr>
                                      <p:tavLst>
                                        <p:tav tm="0">
                                          <p:val>
                                            <p:fltVal val="90"/>
                                          </p:val>
                                        </p:tav>
                                        <p:tav tm="100000">
                                          <p:val>
                                            <p:fltVal val="0"/>
                                          </p:val>
                                        </p:tav>
                                      </p:tavLst>
                                    </p:anim>
                                    <p:animEffect transition="in" filter="fade">
                                      <p:cBhvr>
                                        <p:cTn id="10" dur="1000"/>
                                        <p:tgtEl>
                                          <p:spTgt spid="41"/>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7"/>
                                        </p:tgtEl>
                                        <p:attrNameLst>
                                          <p:attrName>style.visibility</p:attrName>
                                        </p:attrNameLst>
                                      </p:cBhvr>
                                      <p:to>
                                        <p:strVal val="visible"/>
                                      </p:to>
                                    </p:set>
                                    <p:animEffect transition="in" filter="wipe(up)">
                                      <p:cBhvr>
                                        <p:cTn id="13" dur="1000"/>
                                        <p:tgtEl>
                                          <p:spTgt spid="47"/>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0"/>
                                        </p:tgtEl>
                                        <p:attrNameLst>
                                          <p:attrName>style.visibility</p:attrName>
                                        </p:attrNameLst>
                                      </p:cBhvr>
                                      <p:to>
                                        <p:strVal val="visible"/>
                                      </p:to>
                                    </p:set>
                                    <p:animEffect transition="in" filter="barn(inVertical)">
                                      <p:cBhvr>
                                        <p:cTn id="16" dur="1000"/>
                                        <p:tgtEl>
                                          <p:spTgt spid="40"/>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1"/>
                                        </p:tgtEl>
                                        <p:attrNameLst>
                                          <p:attrName>style.visibility</p:attrName>
                                        </p:attrNameLst>
                                      </p:cBhvr>
                                      <p:to>
                                        <p:strVal val="visible"/>
                                      </p:to>
                                    </p:set>
                                    <p:animEffect transition="in" filter="wipe(down)">
                                      <p:cBhvr>
                                        <p:cTn id="19" dur="1000"/>
                                        <p:tgtEl>
                                          <p:spTgt spid="51"/>
                                        </p:tgtEl>
                                      </p:cBhvr>
                                    </p:animEffect>
                                  </p:childTnLst>
                                </p:cTn>
                              </p:par>
                              <p:par>
                                <p:cTn id="20" presetID="45" presetClass="entr" presetSubtype="0" fill="hold" nodeType="withEffect">
                                  <p:stCondLst>
                                    <p:cond delay="2000"/>
                                  </p:stCondLst>
                                  <p:childTnLst>
                                    <p:set>
                                      <p:cBhvr>
                                        <p:cTn id="21" dur="1" fill="hold">
                                          <p:stCondLst>
                                            <p:cond delay="0"/>
                                          </p:stCondLst>
                                        </p:cTn>
                                        <p:tgtEl>
                                          <p:spTgt spid="3"/>
                                        </p:tgtEl>
                                        <p:attrNameLst>
                                          <p:attrName>style.visibility</p:attrName>
                                        </p:attrNameLst>
                                      </p:cBhvr>
                                      <p:to>
                                        <p:strVal val="visible"/>
                                      </p:to>
                                    </p:set>
                                    <p:animEffect transition="in" filter="fade">
                                      <p:cBhvr>
                                        <p:cTn id="22" dur="2000"/>
                                        <p:tgtEl>
                                          <p:spTgt spid="3"/>
                                        </p:tgtEl>
                                      </p:cBhvr>
                                    </p:animEffect>
                                    <p:anim calcmode="lin" valueType="num">
                                      <p:cBhvr>
                                        <p:cTn id="23" dur="2000" fill="hold"/>
                                        <p:tgtEl>
                                          <p:spTgt spid="3"/>
                                        </p:tgtEl>
                                        <p:attrNameLst>
                                          <p:attrName>ppt_w</p:attrName>
                                        </p:attrNameLst>
                                      </p:cBhvr>
                                      <p:tavLst>
                                        <p:tav tm="0" fmla="#ppt_w*sin(2.5*pi*$)">
                                          <p:val>
                                            <p:fltVal val="0"/>
                                          </p:val>
                                        </p:tav>
                                        <p:tav tm="100000">
                                          <p:val>
                                            <p:fltVal val="1"/>
                                          </p:val>
                                        </p:tav>
                                      </p:tavLst>
                                    </p:anim>
                                    <p:anim calcmode="lin" valueType="num">
                                      <p:cBhvr>
                                        <p:cTn id="24" dur="2000" fill="hold"/>
                                        <p:tgtEl>
                                          <p:spTgt spid="3"/>
                                        </p:tgtEl>
                                        <p:attrNameLst>
                                          <p:attrName>ppt_h</p:attrName>
                                        </p:attrNameLst>
                                      </p:cBhvr>
                                      <p:tavLst>
                                        <p:tav tm="0">
                                          <p:val>
                                            <p:strVal val="#ppt_h"/>
                                          </p:val>
                                        </p:tav>
                                        <p:tav tm="100000">
                                          <p:val>
                                            <p:strVal val="#ppt_h"/>
                                          </p:val>
                                        </p:tav>
                                      </p:tavLst>
                                    </p:anim>
                                  </p:childTnLst>
                                </p:cTn>
                              </p:par>
                              <p:par>
                                <p:cTn id="25" presetID="45" presetClass="entr" presetSubtype="0" fill="hold" nodeType="withEffect">
                                  <p:stCondLst>
                                    <p:cond delay="2700"/>
                                  </p:stCondLst>
                                  <p:childTnLst>
                                    <p:set>
                                      <p:cBhvr>
                                        <p:cTn id="26" dur="1" fill="hold">
                                          <p:stCondLst>
                                            <p:cond delay="0"/>
                                          </p:stCondLst>
                                        </p:cTn>
                                        <p:tgtEl>
                                          <p:spTgt spid="2"/>
                                        </p:tgtEl>
                                        <p:attrNameLst>
                                          <p:attrName>style.visibility</p:attrName>
                                        </p:attrNameLst>
                                      </p:cBhvr>
                                      <p:to>
                                        <p:strVal val="visible"/>
                                      </p:to>
                                    </p:set>
                                    <p:animEffect transition="in" filter="fade">
                                      <p:cBhvr>
                                        <p:cTn id="27" dur="2000"/>
                                        <p:tgtEl>
                                          <p:spTgt spid="2"/>
                                        </p:tgtEl>
                                      </p:cBhvr>
                                    </p:animEffect>
                                    <p:anim calcmode="lin" valueType="num">
                                      <p:cBhvr>
                                        <p:cTn id="28" dur="2000" fill="hold"/>
                                        <p:tgtEl>
                                          <p:spTgt spid="2"/>
                                        </p:tgtEl>
                                        <p:attrNameLst>
                                          <p:attrName>ppt_w</p:attrName>
                                        </p:attrNameLst>
                                      </p:cBhvr>
                                      <p:tavLst>
                                        <p:tav tm="0" fmla="#ppt_w*sin(2.5*pi*$)">
                                          <p:val>
                                            <p:fltVal val="0"/>
                                          </p:val>
                                        </p:tav>
                                        <p:tav tm="100000">
                                          <p:val>
                                            <p:fltVal val="1"/>
                                          </p:val>
                                        </p:tav>
                                      </p:tavLst>
                                    </p:anim>
                                    <p:anim calcmode="lin" valueType="num">
                                      <p:cBhvr>
                                        <p:cTn id="29" dur="2000" fill="hold"/>
                                        <p:tgtEl>
                                          <p:spTgt spid="2"/>
                                        </p:tgtEl>
                                        <p:attrNameLst>
                                          <p:attrName>ppt_h</p:attrName>
                                        </p:attrNameLst>
                                      </p:cBhvr>
                                      <p:tavLst>
                                        <p:tav tm="0">
                                          <p:val>
                                            <p:strVal val="#ppt_h"/>
                                          </p:val>
                                        </p:tav>
                                        <p:tav tm="100000">
                                          <p:val>
                                            <p:strVal val="#ppt_h"/>
                                          </p:val>
                                        </p:tav>
                                      </p:tavLst>
                                    </p:anim>
                                  </p:childTnLst>
                                </p:cTn>
                              </p:par>
                              <p:par>
                                <p:cTn id="30" presetID="45" presetClass="entr" presetSubtype="0" fill="hold" nodeType="withEffect">
                                  <p:stCondLst>
                                    <p:cond delay="3300"/>
                                  </p:stCondLst>
                                  <p:childTnLst>
                                    <p:set>
                                      <p:cBhvr>
                                        <p:cTn id="31" dur="1" fill="hold">
                                          <p:stCondLst>
                                            <p:cond delay="0"/>
                                          </p:stCondLst>
                                        </p:cTn>
                                        <p:tgtEl>
                                          <p:spTgt spid="4"/>
                                        </p:tgtEl>
                                        <p:attrNameLst>
                                          <p:attrName>style.visibility</p:attrName>
                                        </p:attrNameLst>
                                      </p:cBhvr>
                                      <p:to>
                                        <p:strVal val="visible"/>
                                      </p:to>
                                    </p:set>
                                    <p:animEffect transition="in" filter="fade">
                                      <p:cBhvr>
                                        <p:cTn id="32" dur="2000"/>
                                        <p:tgtEl>
                                          <p:spTgt spid="4"/>
                                        </p:tgtEl>
                                      </p:cBhvr>
                                    </p:animEffect>
                                    <p:anim calcmode="lin" valueType="num">
                                      <p:cBhvr>
                                        <p:cTn id="33" dur="2000" fill="hold"/>
                                        <p:tgtEl>
                                          <p:spTgt spid="4"/>
                                        </p:tgtEl>
                                        <p:attrNameLst>
                                          <p:attrName>ppt_w</p:attrName>
                                        </p:attrNameLst>
                                      </p:cBhvr>
                                      <p:tavLst>
                                        <p:tav tm="0" fmla="#ppt_w*sin(2.5*pi*$)">
                                          <p:val>
                                            <p:fltVal val="0"/>
                                          </p:val>
                                        </p:tav>
                                        <p:tav tm="100000">
                                          <p:val>
                                            <p:fltVal val="1"/>
                                          </p:val>
                                        </p:tav>
                                      </p:tavLst>
                                    </p:anim>
                                    <p:anim calcmode="lin" valueType="num">
                                      <p:cBhvr>
                                        <p:cTn id="34" dur="2000" fill="hold"/>
                                        <p:tgtEl>
                                          <p:spTgt spid="4"/>
                                        </p:tgtEl>
                                        <p:attrNameLst>
                                          <p:attrName>ppt_h</p:attrName>
                                        </p:attrNameLst>
                                      </p:cBhvr>
                                      <p:tavLst>
                                        <p:tav tm="0">
                                          <p:val>
                                            <p:strVal val="#ppt_h"/>
                                          </p:val>
                                        </p:tav>
                                        <p:tav tm="100000">
                                          <p:val>
                                            <p:strVal val="#ppt_h"/>
                                          </p:val>
                                        </p:tav>
                                      </p:tavLst>
                                    </p:anim>
                                  </p:childTnLst>
                                </p:cTn>
                              </p:par>
                              <p:par>
                                <p:cTn id="35" presetID="22" presetClass="entr" presetSubtype="1" fill="hold" nodeType="withEffect">
                                  <p:stCondLst>
                                    <p:cond delay="4300"/>
                                  </p:stCondLst>
                                  <p:childTnLst>
                                    <p:set>
                                      <p:cBhvr>
                                        <p:cTn id="36" dur="1" fill="hold">
                                          <p:stCondLst>
                                            <p:cond delay="0"/>
                                          </p:stCondLst>
                                        </p:cTn>
                                        <p:tgtEl>
                                          <p:spTgt spid="13"/>
                                        </p:tgtEl>
                                        <p:attrNameLst>
                                          <p:attrName>style.visibility</p:attrName>
                                        </p:attrNameLst>
                                      </p:cBhvr>
                                      <p:to>
                                        <p:strVal val="visible"/>
                                      </p:to>
                                    </p:set>
                                    <p:animEffect transition="in" filter="wipe(up)">
                                      <p:cBhvr>
                                        <p:cTn id="37" dur="1250"/>
                                        <p:tgtEl>
                                          <p:spTgt spid="13"/>
                                        </p:tgtEl>
                                      </p:cBhvr>
                                    </p:animEffect>
                                  </p:childTnLst>
                                </p:cTn>
                              </p:par>
                              <p:par>
                                <p:cTn id="38" presetID="31" presetClass="entr" presetSubtype="0" fill="hold" nodeType="withEffect">
                                  <p:stCondLst>
                                    <p:cond delay="5500"/>
                                  </p:stCondLst>
                                  <p:childTnLst>
                                    <p:set>
                                      <p:cBhvr>
                                        <p:cTn id="39" dur="1" fill="hold">
                                          <p:stCondLst>
                                            <p:cond delay="0"/>
                                          </p:stCondLst>
                                        </p:cTn>
                                        <p:tgtEl>
                                          <p:spTgt spid="22"/>
                                        </p:tgtEl>
                                        <p:attrNameLst>
                                          <p:attrName>style.visibility</p:attrName>
                                        </p:attrNameLst>
                                      </p:cBhvr>
                                      <p:to>
                                        <p:strVal val="visible"/>
                                      </p:to>
                                    </p:set>
                                    <p:anim calcmode="lin" valueType="num">
                                      <p:cBhvr>
                                        <p:cTn id="40" dur="1000" fill="hold"/>
                                        <p:tgtEl>
                                          <p:spTgt spid="22"/>
                                        </p:tgtEl>
                                        <p:attrNameLst>
                                          <p:attrName>ppt_w</p:attrName>
                                        </p:attrNameLst>
                                      </p:cBhvr>
                                      <p:tavLst>
                                        <p:tav tm="0">
                                          <p:val>
                                            <p:fltVal val="0"/>
                                          </p:val>
                                        </p:tav>
                                        <p:tav tm="100000">
                                          <p:val>
                                            <p:strVal val="#ppt_w"/>
                                          </p:val>
                                        </p:tav>
                                      </p:tavLst>
                                    </p:anim>
                                    <p:anim calcmode="lin" valueType="num">
                                      <p:cBhvr>
                                        <p:cTn id="41" dur="1000" fill="hold"/>
                                        <p:tgtEl>
                                          <p:spTgt spid="22"/>
                                        </p:tgtEl>
                                        <p:attrNameLst>
                                          <p:attrName>ppt_h</p:attrName>
                                        </p:attrNameLst>
                                      </p:cBhvr>
                                      <p:tavLst>
                                        <p:tav tm="0">
                                          <p:val>
                                            <p:fltVal val="0"/>
                                          </p:val>
                                        </p:tav>
                                        <p:tav tm="100000">
                                          <p:val>
                                            <p:strVal val="#ppt_h"/>
                                          </p:val>
                                        </p:tav>
                                      </p:tavLst>
                                    </p:anim>
                                    <p:anim calcmode="lin" valueType="num">
                                      <p:cBhvr>
                                        <p:cTn id="42" dur="1000" fill="hold"/>
                                        <p:tgtEl>
                                          <p:spTgt spid="22"/>
                                        </p:tgtEl>
                                        <p:attrNameLst>
                                          <p:attrName>style.rotation</p:attrName>
                                        </p:attrNameLst>
                                      </p:cBhvr>
                                      <p:tavLst>
                                        <p:tav tm="0">
                                          <p:val>
                                            <p:fltVal val="90"/>
                                          </p:val>
                                        </p:tav>
                                        <p:tav tm="100000">
                                          <p:val>
                                            <p:fltVal val="0"/>
                                          </p:val>
                                        </p:tav>
                                      </p:tavLst>
                                    </p:anim>
                                    <p:animEffect transition="in" filter="fade">
                                      <p:cBhvr>
                                        <p:cTn id="43" dur="1000"/>
                                        <p:tgtEl>
                                          <p:spTgt spid="22"/>
                                        </p:tgtEl>
                                      </p:cBhvr>
                                    </p:animEffect>
                                  </p:childTnLst>
                                </p:cTn>
                              </p:par>
                              <p:par>
                                <p:cTn id="44" presetID="42" presetClass="entr" presetSubtype="0" fill="hold" nodeType="withEffect">
                                  <p:stCondLst>
                                    <p:cond delay="6500"/>
                                  </p:stCondLst>
                                  <p:childTnLst>
                                    <p:set>
                                      <p:cBhvr>
                                        <p:cTn id="45" dur="1" fill="hold">
                                          <p:stCondLst>
                                            <p:cond delay="0"/>
                                          </p:stCondLst>
                                        </p:cTn>
                                        <p:tgtEl>
                                          <p:spTgt spid="24"/>
                                        </p:tgtEl>
                                        <p:attrNameLst>
                                          <p:attrName>style.visibility</p:attrName>
                                        </p:attrNameLst>
                                      </p:cBhvr>
                                      <p:to>
                                        <p:strVal val="visible"/>
                                      </p:to>
                                    </p:set>
                                    <p:animEffect transition="in" filter="fade">
                                      <p:cBhvr>
                                        <p:cTn id="46" dur="1000"/>
                                        <p:tgtEl>
                                          <p:spTgt spid="24"/>
                                        </p:tgtEl>
                                      </p:cBhvr>
                                    </p:animEffect>
                                    <p:anim calcmode="lin" valueType="num">
                                      <p:cBhvr>
                                        <p:cTn id="47" dur="1000" fill="hold"/>
                                        <p:tgtEl>
                                          <p:spTgt spid="24"/>
                                        </p:tgtEl>
                                        <p:attrNameLst>
                                          <p:attrName>ppt_x</p:attrName>
                                        </p:attrNameLst>
                                      </p:cBhvr>
                                      <p:tavLst>
                                        <p:tav tm="0">
                                          <p:val>
                                            <p:strVal val="#ppt_x"/>
                                          </p:val>
                                        </p:tav>
                                        <p:tav tm="100000">
                                          <p:val>
                                            <p:strVal val="#ppt_x"/>
                                          </p:val>
                                        </p:tav>
                                      </p:tavLst>
                                    </p:anim>
                                    <p:anim calcmode="lin" valueType="num">
                                      <p:cBhvr>
                                        <p:cTn id="48" dur="1000" fill="hold"/>
                                        <p:tgtEl>
                                          <p:spTgt spid="24"/>
                                        </p:tgtEl>
                                        <p:attrNameLst>
                                          <p:attrName>ppt_y</p:attrName>
                                        </p:attrNameLst>
                                      </p:cBhvr>
                                      <p:tavLst>
                                        <p:tav tm="0">
                                          <p:val>
                                            <p:strVal val="#ppt_y+.1"/>
                                          </p:val>
                                        </p:tav>
                                        <p:tav tm="100000">
                                          <p:val>
                                            <p:strVal val="#ppt_y"/>
                                          </p:val>
                                        </p:tav>
                                      </p:tavLst>
                                    </p:anim>
                                  </p:childTnLst>
                                </p:cTn>
                              </p:par>
                              <p:par>
                                <p:cTn id="49" presetID="42" presetClass="entr" presetSubtype="0" fill="hold" nodeType="withEffect">
                                  <p:stCondLst>
                                    <p:cond delay="6500"/>
                                  </p:stCondLst>
                                  <p:childTnLst>
                                    <p:set>
                                      <p:cBhvr>
                                        <p:cTn id="50" dur="1" fill="hold">
                                          <p:stCondLst>
                                            <p:cond delay="0"/>
                                          </p:stCondLst>
                                        </p:cTn>
                                        <p:tgtEl>
                                          <p:spTgt spid="27"/>
                                        </p:tgtEl>
                                        <p:attrNameLst>
                                          <p:attrName>style.visibility</p:attrName>
                                        </p:attrNameLst>
                                      </p:cBhvr>
                                      <p:to>
                                        <p:strVal val="visible"/>
                                      </p:to>
                                    </p:set>
                                    <p:animEffect transition="in" filter="fade">
                                      <p:cBhvr>
                                        <p:cTn id="51" dur="1000"/>
                                        <p:tgtEl>
                                          <p:spTgt spid="27"/>
                                        </p:tgtEl>
                                      </p:cBhvr>
                                    </p:animEffect>
                                    <p:anim calcmode="lin" valueType="num">
                                      <p:cBhvr>
                                        <p:cTn id="52" dur="1000" fill="hold"/>
                                        <p:tgtEl>
                                          <p:spTgt spid="27"/>
                                        </p:tgtEl>
                                        <p:attrNameLst>
                                          <p:attrName>ppt_x</p:attrName>
                                        </p:attrNameLst>
                                      </p:cBhvr>
                                      <p:tavLst>
                                        <p:tav tm="0">
                                          <p:val>
                                            <p:strVal val="#ppt_x"/>
                                          </p:val>
                                        </p:tav>
                                        <p:tav tm="100000">
                                          <p:val>
                                            <p:strVal val="#ppt_x"/>
                                          </p:val>
                                        </p:tav>
                                      </p:tavLst>
                                    </p:anim>
                                    <p:anim calcmode="lin" valueType="num">
                                      <p:cBhvr>
                                        <p:cTn id="53" dur="1000" fill="hold"/>
                                        <p:tgtEl>
                                          <p:spTgt spid="27"/>
                                        </p:tgtEl>
                                        <p:attrNameLst>
                                          <p:attrName>ppt_y</p:attrName>
                                        </p:attrNameLst>
                                      </p:cBhvr>
                                      <p:tavLst>
                                        <p:tav tm="0">
                                          <p:val>
                                            <p:strVal val="#ppt_y+.1"/>
                                          </p:val>
                                        </p:tav>
                                        <p:tav tm="100000">
                                          <p:val>
                                            <p:strVal val="#ppt_y"/>
                                          </p:val>
                                        </p:tav>
                                      </p:tavLst>
                                    </p:anim>
                                  </p:childTnLst>
                                </p:cTn>
                              </p:par>
                              <p:par>
                                <p:cTn id="54" presetID="42" presetClass="entr" presetSubtype="0" fill="hold" nodeType="withEffect">
                                  <p:stCondLst>
                                    <p:cond delay="6500"/>
                                  </p:stCondLst>
                                  <p:childTnLst>
                                    <p:set>
                                      <p:cBhvr>
                                        <p:cTn id="55" dur="1" fill="hold">
                                          <p:stCondLst>
                                            <p:cond delay="0"/>
                                          </p:stCondLst>
                                        </p:cTn>
                                        <p:tgtEl>
                                          <p:spTgt spid="33"/>
                                        </p:tgtEl>
                                        <p:attrNameLst>
                                          <p:attrName>style.visibility</p:attrName>
                                        </p:attrNameLst>
                                      </p:cBhvr>
                                      <p:to>
                                        <p:strVal val="visible"/>
                                      </p:to>
                                    </p:set>
                                    <p:animEffect transition="in" filter="fade">
                                      <p:cBhvr>
                                        <p:cTn id="56" dur="1000"/>
                                        <p:tgtEl>
                                          <p:spTgt spid="33"/>
                                        </p:tgtEl>
                                      </p:cBhvr>
                                    </p:animEffect>
                                    <p:anim calcmode="lin" valueType="num">
                                      <p:cBhvr>
                                        <p:cTn id="57" dur="1000" fill="hold"/>
                                        <p:tgtEl>
                                          <p:spTgt spid="33"/>
                                        </p:tgtEl>
                                        <p:attrNameLst>
                                          <p:attrName>ppt_x</p:attrName>
                                        </p:attrNameLst>
                                      </p:cBhvr>
                                      <p:tavLst>
                                        <p:tav tm="0">
                                          <p:val>
                                            <p:strVal val="#ppt_x"/>
                                          </p:val>
                                        </p:tav>
                                        <p:tav tm="100000">
                                          <p:val>
                                            <p:strVal val="#ppt_x"/>
                                          </p:val>
                                        </p:tav>
                                      </p:tavLst>
                                    </p:anim>
                                    <p:anim calcmode="lin" valueType="num">
                                      <p:cBhvr>
                                        <p:cTn id="58" dur="1000" fill="hold"/>
                                        <p:tgtEl>
                                          <p:spTgt spid="33"/>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6500"/>
                                  </p:stCondLst>
                                  <p:childTnLst>
                                    <p:set>
                                      <p:cBhvr>
                                        <p:cTn id="60" dur="1" fill="hold">
                                          <p:stCondLst>
                                            <p:cond delay="0"/>
                                          </p:stCondLst>
                                        </p:cTn>
                                        <p:tgtEl>
                                          <p:spTgt spid="30"/>
                                        </p:tgtEl>
                                        <p:attrNameLst>
                                          <p:attrName>style.visibility</p:attrName>
                                        </p:attrNameLst>
                                      </p:cBhvr>
                                      <p:to>
                                        <p:strVal val="visible"/>
                                      </p:to>
                                    </p:set>
                                    <p:animEffect transition="in" filter="fade">
                                      <p:cBhvr>
                                        <p:cTn id="61" dur="1000"/>
                                        <p:tgtEl>
                                          <p:spTgt spid="30"/>
                                        </p:tgtEl>
                                      </p:cBhvr>
                                    </p:animEffect>
                                    <p:anim calcmode="lin" valueType="num">
                                      <p:cBhvr>
                                        <p:cTn id="62" dur="1000" fill="hold"/>
                                        <p:tgtEl>
                                          <p:spTgt spid="30"/>
                                        </p:tgtEl>
                                        <p:attrNameLst>
                                          <p:attrName>ppt_x</p:attrName>
                                        </p:attrNameLst>
                                      </p:cBhvr>
                                      <p:tavLst>
                                        <p:tav tm="0">
                                          <p:val>
                                            <p:strVal val="#ppt_x"/>
                                          </p:val>
                                        </p:tav>
                                        <p:tav tm="100000">
                                          <p:val>
                                            <p:strVal val="#ppt_x"/>
                                          </p:val>
                                        </p:tav>
                                      </p:tavLst>
                                    </p:anim>
                                    <p:anim calcmode="lin" valueType="num">
                                      <p:cBhvr>
                                        <p:cTn id="63" dur="1000" fill="hold"/>
                                        <p:tgtEl>
                                          <p:spTgt spid="30"/>
                                        </p:tgtEl>
                                        <p:attrNameLst>
                                          <p:attrName>ppt_y</p:attrName>
                                        </p:attrNameLst>
                                      </p:cBhvr>
                                      <p:tavLst>
                                        <p:tav tm="0">
                                          <p:val>
                                            <p:strVal val="#ppt_y+.1"/>
                                          </p:val>
                                        </p:tav>
                                        <p:tav tm="100000">
                                          <p:val>
                                            <p:strVal val="#ppt_y"/>
                                          </p:val>
                                        </p:tav>
                                      </p:tavLst>
                                    </p:anim>
                                  </p:childTnLst>
                                </p:cTn>
                              </p:par>
                              <p:par>
                                <p:cTn id="64" presetID="22" presetClass="entr" presetSubtype="4" fill="hold" grpId="0" nodeType="withEffect">
                                  <p:stCondLst>
                                    <p:cond delay="7500"/>
                                  </p:stCondLst>
                                  <p:childTnLst>
                                    <p:set>
                                      <p:cBhvr>
                                        <p:cTn id="65" dur="1" fill="hold">
                                          <p:stCondLst>
                                            <p:cond delay="0"/>
                                          </p:stCondLst>
                                        </p:cTn>
                                        <p:tgtEl>
                                          <p:spTgt spid="54"/>
                                        </p:tgtEl>
                                        <p:attrNameLst>
                                          <p:attrName>style.visibility</p:attrName>
                                        </p:attrNameLst>
                                      </p:cBhvr>
                                      <p:to>
                                        <p:strVal val="visible"/>
                                      </p:to>
                                    </p:set>
                                    <p:animEffect transition="in" filter="wipe(down)">
                                      <p:cBhvr>
                                        <p:cTn id="66" dur="1000"/>
                                        <p:tgtEl>
                                          <p:spTgt spid="54"/>
                                        </p:tgtEl>
                                      </p:cBhvr>
                                    </p:animEffect>
                                  </p:childTnLst>
                                </p:cTn>
                              </p:par>
                              <p:par>
                                <p:cTn id="67" presetID="22" presetClass="entr" presetSubtype="4" fill="hold" grpId="0" nodeType="withEffect">
                                  <p:stCondLst>
                                    <p:cond delay="7500"/>
                                  </p:stCondLst>
                                  <p:childTnLst>
                                    <p:set>
                                      <p:cBhvr>
                                        <p:cTn id="68" dur="1" fill="hold">
                                          <p:stCondLst>
                                            <p:cond delay="0"/>
                                          </p:stCondLst>
                                        </p:cTn>
                                        <p:tgtEl>
                                          <p:spTgt spid="55"/>
                                        </p:tgtEl>
                                        <p:attrNameLst>
                                          <p:attrName>style.visibility</p:attrName>
                                        </p:attrNameLst>
                                      </p:cBhvr>
                                      <p:to>
                                        <p:strVal val="visible"/>
                                      </p:to>
                                    </p:set>
                                    <p:animEffect transition="in" filter="wipe(down)">
                                      <p:cBhvr>
                                        <p:cTn id="69" dur="1000"/>
                                        <p:tgtEl>
                                          <p:spTgt spid="55"/>
                                        </p:tgtEl>
                                      </p:cBhvr>
                                    </p:animEffect>
                                  </p:childTnLst>
                                </p:cTn>
                              </p:par>
                              <p:par>
                                <p:cTn id="70" presetID="22" presetClass="entr" presetSubtype="4" fill="hold" grpId="0" nodeType="withEffect">
                                  <p:stCondLst>
                                    <p:cond delay="7500"/>
                                  </p:stCondLst>
                                  <p:childTnLst>
                                    <p:set>
                                      <p:cBhvr>
                                        <p:cTn id="71" dur="1" fill="hold">
                                          <p:stCondLst>
                                            <p:cond delay="0"/>
                                          </p:stCondLst>
                                        </p:cTn>
                                        <p:tgtEl>
                                          <p:spTgt spid="56"/>
                                        </p:tgtEl>
                                        <p:attrNameLst>
                                          <p:attrName>style.visibility</p:attrName>
                                        </p:attrNameLst>
                                      </p:cBhvr>
                                      <p:to>
                                        <p:strVal val="visible"/>
                                      </p:to>
                                    </p:set>
                                    <p:animEffect transition="in" filter="wipe(down)">
                                      <p:cBhvr>
                                        <p:cTn id="72" dur="1000"/>
                                        <p:tgtEl>
                                          <p:spTgt spid="56"/>
                                        </p:tgtEl>
                                      </p:cBhvr>
                                    </p:animEffect>
                                  </p:childTnLst>
                                </p:cTn>
                              </p:par>
                              <p:par>
                                <p:cTn id="73" presetID="22" presetClass="entr" presetSubtype="4" fill="hold" grpId="0" nodeType="withEffect">
                                  <p:stCondLst>
                                    <p:cond delay="7500"/>
                                  </p:stCondLst>
                                  <p:childTnLst>
                                    <p:set>
                                      <p:cBhvr>
                                        <p:cTn id="74" dur="1" fill="hold">
                                          <p:stCondLst>
                                            <p:cond delay="0"/>
                                          </p:stCondLst>
                                        </p:cTn>
                                        <p:tgtEl>
                                          <p:spTgt spid="57"/>
                                        </p:tgtEl>
                                        <p:attrNameLst>
                                          <p:attrName>style.visibility</p:attrName>
                                        </p:attrNameLst>
                                      </p:cBhvr>
                                      <p:to>
                                        <p:strVal val="visible"/>
                                      </p:to>
                                    </p:set>
                                    <p:animEffect transition="in" filter="wipe(down)">
                                      <p:cBhvr>
                                        <p:cTn id="75" dur="1000"/>
                                        <p:tgtEl>
                                          <p:spTgt spid="57"/>
                                        </p:tgtEl>
                                      </p:cBhvr>
                                    </p:animEffect>
                                  </p:childTnLst>
                                </p:cTn>
                              </p:par>
                              <p:par>
                                <p:cTn id="76" presetID="45" presetClass="entr" presetSubtype="0" fill="hold" grpId="0" nodeType="withEffect">
                                  <p:stCondLst>
                                    <p:cond delay="8500"/>
                                  </p:stCondLst>
                                  <p:childTnLst>
                                    <p:set>
                                      <p:cBhvr>
                                        <p:cTn id="77" dur="1" fill="hold">
                                          <p:stCondLst>
                                            <p:cond delay="0"/>
                                          </p:stCondLst>
                                        </p:cTn>
                                        <p:tgtEl>
                                          <p:spTgt spid="58"/>
                                        </p:tgtEl>
                                        <p:attrNameLst>
                                          <p:attrName>style.visibility</p:attrName>
                                        </p:attrNameLst>
                                      </p:cBhvr>
                                      <p:to>
                                        <p:strVal val="visible"/>
                                      </p:to>
                                    </p:set>
                                    <p:animEffect transition="in" filter="fade">
                                      <p:cBhvr>
                                        <p:cTn id="78" dur="2000"/>
                                        <p:tgtEl>
                                          <p:spTgt spid="58"/>
                                        </p:tgtEl>
                                      </p:cBhvr>
                                    </p:animEffect>
                                    <p:anim calcmode="lin" valueType="num">
                                      <p:cBhvr>
                                        <p:cTn id="79" dur="2000" fill="hold"/>
                                        <p:tgtEl>
                                          <p:spTgt spid="58"/>
                                        </p:tgtEl>
                                        <p:attrNameLst>
                                          <p:attrName>ppt_w</p:attrName>
                                        </p:attrNameLst>
                                      </p:cBhvr>
                                      <p:tavLst>
                                        <p:tav tm="0" fmla="#ppt_w*sin(2.5*pi*$)">
                                          <p:val>
                                            <p:fltVal val="0"/>
                                          </p:val>
                                        </p:tav>
                                        <p:tav tm="100000">
                                          <p:val>
                                            <p:fltVal val="1"/>
                                          </p:val>
                                        </p:tav>
                                      </p:tavLst>
                                    </p:anim>
                                    <p:anim calcmode="lin" valueType="num">
                                      <p:cBhvr>
                                        <p:cTn id="80" dur="2000" fill="hold"/>
                                        <p:tgtEl>
                                          <p:spTgt spid="5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51" grpId="0"/>
      <p:bldP spid="54" grpId="0"/>
      <p:bldP spid="55" grpId="0"/>
      <p:bldP spid="56" grpId="0"/>
      <p:bldP spid="57" grpId="0"/>
      <p:bldP spid="58"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8045398" y="2220685"/>
            <a:ext cx="2303295" cy="646331"/>
          </a:xfrm>
          <a:prstGeom prst="rect">
            <a:avLst/>
          </a:prstGeom>
          <a:noFill/>
        </p:spPr>
        <p:txBody>
          <a:bodyPr wrap="square" rtlCol="0">
            <a:spAutoFit/>
          </a:bodyPr>
          <a:lstStyle/>
          <a:p>
            <a:r>
              <a:rPr lang="id-ID" sz="3600" b="1" spc="-150" dirty="0">
                <a:solidFill>
                  <a:schemeClr val="bg2">
                    <a:lumMod val="50000"/>
                  </a:schemeClr>
                </a:solidFill>
              </a:rPr>
              <a:t>Opening</a:t>
            </a:r>
          </a:p>
        </p:txBody>
      </p:sp>
      <p:sp>
        <p:nvSpPr>
          <p:cNvPr id="14" name="Content Placeholder 2"/>
          <p:cNvSpPr txBox="1"/>
          <p:nvPr/>
        </p:nvSpPr>
        <p:spPr>
          <a:xfrm>
            <a:off x="1224271" y="3078053"/>
            <a:ext cx="6308643" cy="2161601"/>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r>
              <a:rPr lang="en-US" sz="1400" dirty="0">
                <a:solidFill>
                  <a:schemeClr val="bg2">
                    <a:lumMod val="75000"/>
                  </a:schemeClr>
                </a:solidFill>
                <a:ea typeface="Roboto" panose="02000000000000000000" pitchFamily="2" charset="0"/>
              </a:rPr>
              <a:t>Lorem Ipsum has been the industry's standard dummy text ever since the 1500s when an unknown printer took a galley of type and scrambled it to make a type specimen book. It has survived not only five centuries, but also the leap into electronic typesetting</a:t>
            </a:r>
          </a:p>
          <a:p>
            <a:endParaRPr lang="id-ID" sz="1400" dirty="0">
              <a:solidFill>
                <a:schemeClr val="bg1">
                  <a:lumMod val="65000"/>
                </a:schemeClr>
              </a:solidFill>
              <a:ea typeface="Roboto" panose="02000000000000000000" pitchFamily="2" charset="0"/>
            </a:endParaRPr>
          </a:p>
          <a:p>
            <a:r>
              <a:rPr lang="id-ID" sz="1600" dirty="0">
                <a:solidFill>
                  <a:schemeClr val="bg2">
                    <a:lumMod val="50000"/>
                  </a:schemeClr>
                </a:solidFill>
                <a:ea typeface="Roboto" panose="02000000000000000000" pitchFamily="2" charset="0"/>
              </a:rPr>
              <a:t>- Wijiatha</a:t>
            </a:r>
            <a:endParaRPr lang="id-ID" sz="1400" dirty="0">
              <a:solidFill>
                <a:schemeClr val="bg2">
                  <a:lumMod val="50000"/>
                </a:schemeClr>
              </a:solidFill>
              <a:ea typeface="Roboto" panose="02000000000000000000" pitchFamily="2" charset="0"/>
            </a:endParaRPr>
          </a:p>
        </p:txBody>
      </p:sp>
      <p:sp>
        <p:nvSpPr>
          <p:cNvPr id="6" name="TextBox 5"/>
          <p:cNvSpPr txBox="1"/>
          <p:nvPr/>
        </p:nvSpPr>
        <p:spPr>
          <a:xfrm>
            <a:off x="6676576" y="2162627"/>
            <a:ext cx="943429" cy="923330"/>
          </a:xfrm>
          <a:prstGeom prst="rect">
            <a:avLst/>
          </a:prstGeom>
          <a:noFill/>
        </p:spPr>
        <p:txBody>
          <a:bodyPr wrap="square" rtlCol="0">
            <a:spAutoFit/>
          </a:bodyPr>
          <a:lstStyle/>
          <a:p>
            <a:r>
              <a:rPr lang="id-ID" sz="5400" dirty="0">
                <a:solidFill>
                  <a:srgbClr val="FFC000"/>
                </a:solidFill>
                <a:latin typeface="FontAwesome" pitchFamily="2" charset="0"/>
              </a:rPr>
              <a:t></a:t>
            </a:r>
            <a:endParaRPr lang="en-US" sz="5400" dirty="0">
              <a:solidFill>
                <a:srgbClr val="FFC000"/>
              </a:solidFill>
              <a:latin typeface="FontAwesome" pitchFamily="2" charset="0"/>
            </a:endParaRPr>
          </a:p>
        </p:txBody>
      </p:sp>
      <p:sp>
        <p:nvSpPr>
          <p:cNvPr id="16" name="Title 1"/>
          <p:cNvSpPr txBox="1"/>
          <p:nvPr/>
        </p:nvSpPr>
        <p:spPr>
          <a:xfrm>
            <a:off x="8059912" y="2696868"/>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1400" dirty="0">
                <a:solidFill>
                  <a:schemeClr val="bg2">
                    <a:lumMod val="75000"/>
                  </a:schemeClr>
                </a:solidFill>
                <a:latin typeface="+mn-lt"/>
                <a:ea typeface="Roboto" panose="02000000000000000000" pitchFamily="2" charset="0"/>
              </a:rPr>
              <a:t>Put a relevant subtitle in this line</a:t>
            </a:r>
          </a:p>
        </p:txBody>
      </p:sp>
      <p:cxnSp>
        <p:nvCxnSpPr>
          <p:cNvPr id="11" name="Straight Connector 10"/>
          <p:cNvCxnSpPr/>
          <p:nvPr/>
        </p:nvCxnSpPr>
        <p:spPr>
          <a:xfrm>
            <a:off x="7745910" y="2352343"/>
            <a:ext cx="0" cy="2306744"/>
          </a:xfrm>
          <a:prstGeom prst="line">
            <a:avLst/>
          </a:prstGeom>
          <a:ln w="25400" cmpd="sng">
            <a:solidFill>
              <a:schemeClr val="bg1">
                <a:lumMod val="85000"/>
              </a:schemeClr>
            </a:solidFill>
            <a:prstDash val="solid"/>
          </a:ln>
        </p:spPr>
        <p:style>
          <a:lnRef idx="1">
            <a:schemeClr val="accent1"/>
          </a:lnRef>
          <a:fillRef idx="0">
            <a:schemeClr val="accent1"/>
          </a:fillRef>
          <a:effectRef idx="0">
            <a:schemeClr val="accent1"/>
          </a:effectRef>
          <a:fontRef idx="minor">
            <a:schemeClr val="tx1"/>
          </a:fontRef>
        </p:style>
      </p:cxnSp>
      <p:sp>
        <p:nvSpPr>
          <p:cNvPr id="17" name="Oval 16"/>
          <p:cNvSpPr>
            <a:spLocks noChangeAspect="1"/>
          </p:cNvSpPr>
          <p:nvPr/>
        </p:nvSpPr>
        <p:spPr>
          <a:xfrm>
            <a:off x="8188657" y="3536609"/>
            <a:ext cx="1008388" cy="1008388"/>
          </a:xfrm>
          <a:prstGeom prst="ellipse">
            <a:avLst/>
          </a:prstGeom>
          <a:solidFill>
            <a:schemeClr val="bg1">
              <a:lumMod val="50000"/>
            </a:schemeClr>
          </a:solidFill>
          <a:ln w="38100" cmpd="sng">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Oval 8"/>
          <p:cNvSpPr>
            <a:spLocks noChangeAspect="1"/>
          </p:cNvSpPr>
          <p:nvPr/>
        </p:nvSpPr>
        <p:spPr>
          <a:xfrm>
            <a:off x="7668510" y="3381809"/>
            <a:ext cx="154800" cy="154800"/>
          </a:xfrm>
          <a:prstGeom prst="ellipse">
            <a:avLst/>
          </a:prstGeom>
          <a:solidFill>
            <a:srgbClr val="FFC000"/>
          </a:solidFill>
          <a:ln w="25400">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5" name="Group 14"/>
          <p:cNvGrpSpPr/>
          <p:nvPr/>
        </p:nvGrpSpPr>
        <p:grpSpPr>
          <a:xfrm>
            <a:off x="11438810" y="175818"/>
            <a:ext cx="542322" cy="662567"/>
            <a:chOff x="11438810" y="175818"/>
            <a:chExt cx="542322" cy="662567"/>
          </a:xfrm>
        </p:grpSpPr>
        <p:sp>
          <p:nvSpPr>
            <p:cNvPr id="18" name="Oval 17"/>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Oval 18"/>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Oval 20"/>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04</a:t>
              </a:r>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500">
        <p15:prstTrans prst="airplane"/>
        <p:sndAc>
          <p:stSnd>
            <p:snd r:embed="rId2" name="chimes.wav"/>
          </p:stSnd>
        </p:sndAc>
      </p:transition>
    </mc:Choice>
    <mc:Fallback xmlns="">
      <p:transition spd="slow">
        <p:fade/>
        <p:sndAc>
          <p:stSnd>
            <p:snd r:embed="rId3" name="chimes.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1000" fill="hold"/>
                                        <p:tgtEl>
                                          <p:spTgt spid="15"/>
                                        </p:tgtEl>
                                        <p:attrNameLst>
                                          <p:attrName>ppt_w</p:attrName>
                                        </p:attrNameLst>
                                      </p:cBhvr>
                                      <p:tavLst>
                                        <p:tav tm="0">
                                          <p:val>
                                            <p:fltVal val="0"/>
                                          </p:val>
                                        </p:tav>
                                        <p:tav tm="100000">
                                          <p:val>
                                            <p:strVal val="#ppt_w"/>
                                          </p:val>
                                        </p:tav>
                                      </p:tavLst>
                                    </p:anim>
                                    <p:anim calcmode="lin" valueType="num">
                                      <p:cBhvr>
                                        <p:cTn id="8" dur="1000" fill="hold"/>
                                        <p:tgtEl>
                                          <p:spTgt spid="15"/>
                                        </p:tgtEl>
                                        <p:attrNameLst>
                                          <p:attrName>ppt_h</p:attrName>
                                        </p:attrNameLst>
                                      </p:cBhvr>
                                      <p:tavLst>
                                        <p:tav tm="0">
                                          <p:val>
                                            <p:fltVal val="0"/>
                                          </p:val>
                                        </p:tav>
                                        <p:tav tm="100000">
                                          <p:val>
                                            <p:strVal val="#ppt_h"/>
                                          </p:val>
                                        </p:tav>
                                      </p:tavLst>
                                    </p:anim>
                                    <p:anim calcmode="lin" valueType="num">
                                      <p:cBhvr>
                                        <p:cTn id="9" dur="1000" fill="hold"/>
                                        <p:tgtEl>
                                          <p:spTgt spid="15"/>
                                        </p:tgtEl>
                                        <p:attrNameLst>
                                          <p:attrName>style.rotation</p:attrName>
                                        </p:attrNameLst>
                                      </p:cBhvr>
                                      <p:tavLst>
                                        <p:tav tm="0">
                                          <p:val>
                                            <p:fltVal val="90"/>
                                          </p:val>
                                        </p:tav>
                                        <p:tav tm="100000">
                                          <p:val>
                                            <p:fltVal val="0"/>
                                          </p:val>
                                        </p:tav>
                                      </p:tavLst>
                                    </p:anim>
                                    <p:animEffect transition="in" filter="fade">
                                      <p:cBhvr>
                                        <p:cTn id="10" dur="1000"/>
                                        <p:tgtEl>
                                          <p:spTgt spid="15"/>
                                        </p:tgtEl>
                                      </p:cBhvr>
                                    </p:animEffect>
                                  </p:childTnLst>
                                </p:cTn>
                              </p:par>
                              <p:par>
                                <p:cTn id="11" presetID="22" presetClass="entr" presetSubtype="8" fill="hold" grpId="0" nodeType="withEffect">
                                  <p:stCondLst>
                                    <p:cond delay="1000"/>
                                  </p:stCondLst>
                                  <p:childTnLst>
                                    <p:set>
                                      <p:cBhvr>
                                        <p:cTn id="12" dur="1" fill="hold">
                                          <p:stCondLst>
                                            <p:cond delay="0"/>
                                          </p:stCondLst>
                                        </p:cTn>
                                        <p:tgtEl>
                                          <p:spTgt spid="2"/>
                                        </p:tgtEl>
                                        <p:attrNameLst>
                                          <p:attrName>style.visibility</p:attrName>
                                        </p:attrNameLst>
                                      </p:cBhvr>
                                      <p:to>
                                        <p:strVal val="visible"/>
                                      </p:to>
                                    </p:set>
                                    <p:animEffect transition="in" filter="wipe(left)">
                                      <p:cBhvr>
                                        <p:cTn id="13" dur="500"/>
                                        <p:tgtEl>
                                          <p:spTgt spid="2"/>
                                        </p:tgtEl>
                                      </p:cBhvr>
                                    </p:animEffect>
                                  </p:childTnLst>
                                </p:cTn>
                              </p:par>
                              <p:par>
                                <p:cTn id="14" presetID="22" presetClass="entr" presetSubtype="8" fill="hold" grpId="0" nodeType="withEffect">
                                  <p:stCondLst>
                                    <p:cond delay="1500"/>
                                  </p:stCondLst>
                                  <p:childTnLst>
                                    <p:set>
                                      <p:cBhvr>
                                        <p:cTn id="15" dur="1" fill="hold">
                                          <p:stCondLst>
                                            <p:cond delay="0"/>
                                          </p:stCondLst>
                                        </p:cTn>
                                        <p:tgtEl>
                                          <p:spTgt spid="16"/>
                                        </p:tgtEl>
                                        <p:attrNameLst>
                                          <p:attrName>style.visibility</p:attrName>
                                        </p:attrNameLst>
                                      </p:cBhvr>
                                      <p:to>
                                        <p:strVal val="visible"/>
                                      </p:to>
                                    </p:set>
                                    <p:animEffect transition="in" filter="wipe(left)">
                                      <p:cBhvr>
                                        <p:cTn id="16" dur="500"/>
                                        <p:tgtEl>
                                          <p:spTgt spid="16"/>
                                        </p:tgtEl>
                                      </p:cBhvr>
                                    </p:animEffect>
                                  </p:childTnLst>
                                </p:cTn>
                              </p:par>
                              <p:par>
                                <p:cTn id="17" presetID="26" presetClass="entr" presetSubtype="0" fill="hold" grpId="0" nodeType="withEffect">
                                  <p:stCondLst>
                                    <p:cond delay="2100"/>
                                  </p:stCondLst>
                                  <p:childTnLst>
                                    <p:set>
                                      <p:cBhvr>
                                        <p:cTn id="18" dur="1" fill="hold">
                                          <p:stCondLst>
                                            <p:cond delay="0"/>
                                          </p:stCondLst>
                                        </p:cTn>
                                        <p:tgtEl>
                                          <p:spTgt spid="17"/>
                                        </p:tgtEl>
                                        <p:attrNameLst>
                                          <p:attrName>style.visibility</p:attrName>
                                        </p:attrNameLst>
                                      </p:cBhvr>
                                      <p:to>
                                        <p:strVal val="visible"/>
                                      </p:to>
                                    </p:set>
                                    <p:animEffect transition="in" filter="wipe(down)">
                                      <p:cBhvr>
                                        <p:cTn id="19" dur="580">
                                          <p:stCondLst>
                                            <p:cond delay="0"/>
                                          </p:stCondLst>
                                        </p:cTn>
                                        <p:tgtEl>
                                          <p:spTgt spid="17"/>
                                        </p:tgtEl>
                                      </p:cBhvr>
                                    </p:animEffect>
                                    <p:anim calcmode="lin" valueType="num">
                                      <p:cBhvr>
                                        <p:cTn id="20" dur="1822" tmFilter="0,0; 0.14,0.36; 0.43,0.73; 0.71,0.91; 1.0,1.0">
                                          <p:stCondLst>
                                            <p:cond delay="0"/>
                                          </p:stCondLst>
                                        </p:cTn>
                                        <p:tgtEl>
                                          <p:spTgt spid="17"/>
                                        </p:tgtEl>
                                        <p:attrNameLst>
                                          <p:attrName>ppt_x</p:attrName>
                                        </p:attrNameLst>
                                      </p:cBhvr>
                                      <p:tavLst>
                                        <p:tav tm="0">
                                          <p:val>
                                            <p:strVal val="#ppt_x-0.25"/>
                                          </p:val>
                                        </p:tav>
                                        <p:tav tm="100000">
                                          <p:val>
                                            <p:strVal val="#ppt_x"/>
                                          </p:val>
                                        </p:tav>
                                      </p:tavLst>
                                    </p:anim>
                                    <p:anim calcmode="lin" valueType="num">
                                      <p:cBhvr>
                                        <p:cTn id="21" dur="664" tmFilter="0.0,0.0; 0.25,0.07; 0.50,0.2; 0.75,0.467; 1.0,1.0">
                                          <p:stCondLst>
                                            <p:cond delay="0"/>
                                          </p:stCondLst>
                                        </p:cTn>
                                        <p:tgtEl>
                                          <p:spTgt spid="17"/>
                                        </p:tgtEl>
                                        <p:attrNameLst>
                                          <p:attrName>ppt_y</p:attrName>
                                        </p:attrNameLst>
                                      </p:cBhvr>
                                      <p:tavLst>
                                        <p:tav tm="0" fmla="#ppt_y-sin(pi*$)/3">
                                          <p:val>
                                            <p:fltVal val="0.5"/>
                                          </p:val>
                                        </p:tav>
                                        <p:tav tm="100000">
                                          <p:val>
                                            <p:fltVal val="1"/>
                                          </p:val>
                                        </p:tav>
                                      </p:tavLst>
                                    </p:anim>
                                    <p:anim calcmode="lin" valueType="num">
                                      <p:cBhvr>
                                        <p:cTn id="22" dur="664" tmFilter="0, 0; 0.125,0.2665; 0.25,0.4; 0.375,0.465; 0.5,0.5;  0.625,0.535; 0.75,0.6; 0.875,0.7335; 1,1">
                                          <p:stCondLst>
                                            <p:cond delay="664"/>
                                          </p:stCondLst>
                                        </p:cTn>
                                        <p:tgtEl>
                                          <p:spTgt spid="17"/>
                                        </p:tgtEl>
                                        <p:attrNameLst>
                                          <p:attrName>ppt_y</p:attrName>
                                        </p:attrNameLst>
                                      </p:cBhvr>
                                      <p:tavLst>
                                        <p:tav tm="0" fmla="#ppt_y-sin(pi*$)/9">
                                          <p:val>
                                            <p:fltVal val="0"/>
                                          </p:val>
                                        </p:tav>
                                        <p:tav tm="100000">
                                          <p:val>
                                            <p:fltVal val="1"/>
                                          </p:val>
                                        </p:tav>
                                      </p:tavLst>
                                    </p:anim>
                                    <p:anim calcmode="lin" valueType="num">
                                      <p:cBhvr>
                                        <p:cTn id="23" dur="332" tmFilter="0, 0; 0.125,0.2665; 0.25,0.4; 0.375,0.465; 0.5,0.5;  0.625,0.535; 0.75,0.6; 0.875,0.7335; 1,1">
                                          <p:stCondLst>
                                            <p:cond delay="1324"/>
                                          </p:stCondLst>
                                        </p:cTn>
                                        <p:tgtEl>
                                          <p:spTgt spid="17"/>
                                        </p:tgtEl>
                                        <p:attrNameLst>
                                          <p:attrName>ppt_y</p:attrName>
                                        </p:attrNameLst>
                                      </p:cBhvr>
                                      <p:tavLst>
                                        <p:tav tm="0" fmla="#ppt_y-sin(pi*$)/27">
                                          <p:val>
                                            <p:fltVal val="0"/>
                                          </p:val>
                                        </p:tav>
                                        <p:tav tm="100000">
                                          <p:val>
                                            <p:fltVal val="1"/>
                                          </p:val>
                                        </p:tav>
                                      </p:tavLst>
                                    </p:anim>
                                    <p:anim calcmode="lin" valueType="num">
                                      <p:cBhvr>
                                        <p:cTn id="24" dur="164" tmFilter="0, 0; 0.125,0.2665; 0.25,0.4; 0.375,0.465; 0.5,0.5;  0.625,0.535; 0.75,0.6; 0.875,0.7335; 1,1">
                                          <p:stCondLst>
                                            <p:cond delay="1656"/>
                                          </p:stCondLst>
                                        </p:cTn>
                                        <p:tgtEl>
                                          <p:spTgt spid="17"/>
                                        </p:tgtEl>
                                        <p:attrNameLst>
                                          <p:attrName>ppt_y</p:attrName>
                                        </p:attrNameLst>
                                      </p:cBhvr>
                                      <p:tavLst>
                                        <p:tav tm="0" fmla="#ppt_y-sin(pi*$)/81">
                                          <p:val>
                                            <p:fltVal val="0"/>
                                          </p:val>
                                        </p:tav>
                                        <p:tav tm="100000">
                                          <p:val>
                                            <p:fltVal val="1"/>
                                          </p:val>
                                        </p:tav>
                                      </p:tavLst>
                                    </p:anim>
                                    <p:animScale>
                                      <p:cBhvr>
                                        <p:cTn id="25" dur="26">
                                          <p:stCondLst>
                                            <p:cond delay="650"/>
                                          </p:stCondLst>
                                        </p:cTn>
                                        <p:tgtEl>
                                          <p:spTgt spid="17"/>
                                        </p:tgtEl>
                                      </p:cBhvr>
                                      <p:to x="100000" y="60000"/>
                                    </p:animScale>
                                    <p:animScale>
                                      <p:cBhvr>
                                        <p:cTn id="26" dur="166" decel="50000">
                                          <p:stCondLst>
                                            <p:cond delay="676"/>
                                          </p:stCondLst>
                                        </p:cTn>
                                        <p:tgtEl>
                                          <p:spTgt spid="17"/>
                                        </p:tgtEl>
                                      </p:cBhvr>
                                      <p:to x="100000" y="100000"/>
                                    </p:animScale>
                                    <p:animScale>
                                      <p:cBhvr>
                                        <p:cTn id="27" dur="26">
                                          <p:stCondLst>
                                            <p:cond delay="1312"/>
                                          </p:stCondLst>
                                        </p:cTn>
                                        <p:tgtEl>
                                          <p:spTgt spid="17"/>
                                        </p:tgtEl>
                                      </p:cBhvr>
                                      <p:to x="100000" y="80000"/>
                                    </p:animScale>
                                    <p:animScale>
                                      <p:cBhvr>
                                        <p:cTn id="28" dur="166" decel="50000">
                                          <p:stCondLst>
                                            <p:cond delay="1338"/>
                                          </p:stCondLst>
                                        </p:cTn>
                                        <p:tgtEl>
                                          <p:spTgt spid="17"/>
                                        </p:tgtEl>
                                      </p:cBhvr>
                                      <p:to x="100000" y="100000"/>
                                    </p:animScale>
                                    <p:animScale>
                                      <p:cBhvr>
                                        <p:cTn id="29" dur="26">
                                          <p:stCondLst>
                                            <p:cond delay="1642"/>
                                          </p:stCondLst>
                                        </p:cTn>
                                        <p:tgtEl>
                                          <p:spTgt spid="17"/>
                                        </p:tgtEl>
                                      </p:cBhvr>
                                      <p:to x="100000" y="90000"/>
                                    </p:animScale>
                                    <p:animScale>
                                      <p:cBhvr>
                                        <p:cTn id="30" dur="166" decel="50000">
                                          <p:stCondLst>
                                            <p:cond delay="1668"/>
                                          </p:stCondLst>
                                        </p:cTn>
                                        <p:tgtEl>
                                          <p:spTgt spid="17"/>
                                        </p:tgtEl>
                                      </p:cBhvr>
                                      <p:to x="100000" y="100000"/>
                                    </p:animScale>
                                    <p:animScale>
                                      <p:cBhvr>
                                        <p:cTn id="31" dur="26">
                                          <p:stCondLst>
                                            <p:cond delay="1808"/>
                                          </p:stCondLst>
                                        </p:cTn>
                                        <p:tgtEl>
                                          <p:spTgt spid="17"/>
                                        </p:tgtEl>
                                      </p:cBhvr>
                                      <p:to x="100000" y="95000"/>
                                    </p:animScale>
                                    <p:animScale>
                                      <p:cBhvr>
                                        <p:cTn id="32" dur="166" decel="50000">
                                          <p:stCondLst>
                                            <p:cond delay="1834"/>
                                          </p:stCondLst>
                                        </p:cTn>
                                        <p:tgtEl>
                                          <p:spTgt spid="17"/>
                                        </p:tgtEl>
                                      </p:cBhvr>
                                      <p:to x="100000" y="100000"/>
                                    </p:animScale>
                                  </p:childTnLst>
                                </p:cTn>
                              </p:par>
                              <p:par>
                                <p:cTn id="33" presetID="31" presetClass="entr" presetSubtype="0" fill="hold" nodeType="withEffect">
                                  <p:stCondLst>
                                    <p:cond delay="40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000" fill="hold"/>
                                        <p:tgtEl>
                                          <p:spTgt spid="11"/>
                                        </p:tgtEl>
                                        <p:attrNameLst>
                                          <p:attrName>ppt_w</p:attrName>
                                        </p:attrNameLst>
                                      </p:cBhvr>
                                      <p:tavLst>
                                        <p:tav tm="0">
                                          <p:val>
                                            <p:fltVal val="0"/>
                                          </p:val>
                                        </p:tav>
                                        <p:tav tm="100000">
                                          <p:val>
                                            <p:strVal val="#ppt_w"/>
                                          </p:val>
                                        </p:tav>
                                      </p:tavLst>
                                    </p:anim>
                                    <p:anim calcmode="lin" valueType="num">
                                      <p:cBhvr>
                                        <p:cTn id="36" dur="1000" fill="hold"/>
                                        <p:tgtEl>
                                          <p:spTgt spid="11"/>
                                        </p:tgtEl>
                                        <p:attrNameLst>
                                          <p:attrName>ppt_h</p:attrName>
                                        </p:attrNameLst>
                                      </p:cBhvr>
                                      <p:tavLst>
                                        <p:tav tm="0">
                                          <p:val>
                                            <p:fltVal val="0"/>
                                          </p:val>
                                        </p:tav>
                                        <p:tav tm="100000">
                                          <p:val>
                                            <p:strVal val="#ppt_h"/>
                                          </p:val>
                                        </p:tav>
                                      </p:tavLst>
                                    </p:anim>
                                    <p:anim calcmode="lin" valueType="num">
                                      <p:cBhvr>
                                        <p:cTn id="37" dur="1000" fill="hold"/>
                                        <p:tgtEl>
                                          <p:spTgt spid="11"/>
                                        </p:tgtEl>
                                        <p:attrNameLst>
                                          <p:attrName>style.rotation</p:attrName>
                                        </p:attrNameLst>
                                      </p:cBhvr>
                                      <p:tavLst>
                                        <p:tav tm="0">
                                          <p:val>
                                            <p:fltVal val="90"/>
                                          </p:val>
                                        </p:tav>
                                        <p:tav tm="100000">
                                          <p:val>
                                            <p:fltVal val="0"/>
                                          </p:val>
                                        </p:tav>
                                      </p:tavLst>
                                    </p:anim>
                                    <p:animEffect transition="in" filter="fade">
                                      <p:cBhvr>
                                        <p:cTn id="38" dur="1000"/>
                                        <p:tgtEl>
                                          <p:spTgt spid="11"/>
                                        </p:tgtEl>
                                      </p:cBhvr>
                                    </p:animEffect>
                                  </p:childTnLst>
                                </p:cTn>
                              </p:par>
                              <p:par>
                                <p:cTn id="39" presetID="6" presetClass="entr" presetSubtype="32" fill="hold" grpId="0" nodeType="withEffect">
                                  <p:stCondLst>
                                    <p:cond delay="5000"/>
                                  </p:stCondLst>
                                  <p:childTnLst>
                                    <p:set>
                                      <p:cBhvr>
                                        <p:cTn id="40" dur="1" fill="hold">
                                          <p:stCondLst>
                                            <p:cond delay="0"/>
                                          </p:stCondLst>
                                        </p:cTn>
                                        <p:tgtEl>
                                          <p:spTgt spid="9"/>
                                        </p:tgtEl>
                                        <p:attrNameLst>
                                          <p:attrName>style.visibility</p:attrName>
                                        </p:attrNameLst>
                                      </p:cBhvr>
                                      <p:to>
                                        <p:strVal val="visible"/>
                                      </p:to>
                                    </p:set>
                                    <p:animEffect transition="in" filter="circle(out)">
                                      <p:cBhvr>
                                        <p:cTn id="41" dur="500"/>
                                        <p:tgtEl>
                                          <p:spTgt spid="9"/>
                                        </p:tgtEl>
                                      </p:cBhvr>
                                    </p:animEffect>
                                  </p:childTnLst>
                                </p:cTn>
                              </p:par>
                              <p:par>
                                <p:cTn id="42" presetID="22" presetClass="entr" presetSubtype="8" fill="hold" grpId="0" nodeType="withEffect">
                                  <p:stCondLst>
                                    <p:cond delay="5500"/>
                                  </p:stCondLst>
                                  <p:childTnLst>
                                    <p:set>
                                      <p:cBhvr>
                                        <p:cTn id="43" dur="1" fill="hold">
                                          <p:stCondLst>
                                            <p:cond delay="0"/>
                                          </p:stCondLst>
                                        </p:cTn>
                                        <p:tgtEl>
                                          <p:spTgt spid="6"/>
                                        </p:tgtEl>
                                        <p:attrNameLst>
                                          <p:attrName>style.visibility</p:attrName>
                                        </p:attrNameLst>
                                      </p:cBhvr>
                                      <p:to>
                                        <p:strVal val="visible"/>
                                      </p:to>
                                    </p:set>
                                    <p:animEffect transition="in" filter="wipe(left)">
                                      <p:cBhvr>
                                        <p:cTn id="44" dur="750"/>
                                        <p:tgtEl>
                                          <p:spTgt spid="6"/>
                                        </p:tgtEl>
                                      </p:cBhvr>
                                    </p:animEffect>
                                  </p:childTnLst>
                                </p:cTn>
                              </p:par>
                              <p:par>
                                <p:cTn id="45" presetID="22" presetClass="entr" presetSubtype="8" fill="hold" grpId="0" nodeType="withEffect">
                                  <p:stCondLst>
                                    <p:cond delay="6300"/>
                                  </p:stCondLst>
                                  <p:childTnLst>
                                    <p:set>
                                      <p:cBhvr>
                                        <p:cTn id="46" dur="1" fill="hold">
                                          <p:stCondLst>
                                            <p:cond delay="0"/>
                                          </p:stCondLst>
                                        </p:cTn>
                                        <p:tgtEl>
                                          <p:spTgt spid="14"/>
                                        </p:tgtEl>
                                        <p:attrNameLst>
                                          <p:attrName>style.visibility</p:attrName>
                                        </p:attrNameLst>
                                      </p:cBhvr>
                                      <p:to>
                                        <p:strVal val="visible"/>
                                      </p:to>
                                    </p:set>
                                    <p:animEffect transition="in" filter="wipe(left)">
                                      <p:cBhvr>
                                        <p:cTn id="47" dur="1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4" grpId="0"/>
      <p:bldP spid="6" grpId="0"/>
      <p:bldP spid="16" grpId="0"/>
      <p:bldP spid="17" grpId="0" animBg="1"/>
      <p:bldP spid="9"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ight Triangle 8"/>
          <p:cNvSpPr/>
          <p:nvPr/>
        </p:nvSpPr>
        <p:spPr>
          <a:xfrm>
            <a:off x="-263234" y="434900"/>
            <a:ext cx="5135882" cy="7025440"/>
          </a:xfrm>
          <a:prstGeom prst="rtTriangle">
            <a:avLst/>
          </a:prstGeom>
          <a:solidFill>
            <a:schemeClr val="accent1">
              <a:lumMod val="75000"/>
            </a:schemeClr>
          </a:solidFill>
          <a:ln>
            <a:noFill/>
          </a:ln>
          <a:effectLst>
            <a:outerShdw blurRad="254000" dist="419100" dir="17160000" algn="l" rotWithShape="0">
              <a:prstClr val="black">
                <a:alpha val="2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ectangle 7"/>
          <p:cNvSpPr/>
          <p:nvPr/>
        </p:nvSpPr>
        <p:spPr>
          <a:xfrm>
            <a:off x="130629" y="1242371"/>
            <a:ext cx="4553536" cy="561562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Freeform 44"/>
          <p:cNvSpPr/>
          <p:nvPr/>
        </p:nvSpPr>
        <p:spPr>
          <a:xfrm>
            <a:off x="5135882" y="2137898"/>
            <a:ext cx="1548644" cy="1548644"/>
          </a:xfrm>
          <a:custGeom>
            <a:avLst/>
            <a:gdLst>
              <a:gd name="connsiteX0" fmla="*/ 0 w 1260000"/>
              <a:gd name="connsiteY0" fmla="*/ 1260000 h 1260000"/>
              <a:gd name="connsiteX1" fmla="*/ 630000 w 1260000"/>
              <a:gd name="connsiteY1" fmla="*/ 0 h 1260000"/>
              <a:gd name="connsiteX2" fmla="*/ 1260000 w 1260000"/>
              <a:gd name="connsiteY2" fmla="*/ 1260000 h 1260000"/>
              <a:gd name="connsiteX3" fmla="*/ 0 w 1260000"/>
              <a:gd name="connsiteY3" fmla="*/ 1260000 h 1260000"/>
            </a:gdLst>
            <a:ahLst/>
            <a:cxnLst>
              <a:cxn ang="0">
                <a:pos x="connsiteX0" y="connsiteY0"/>
              </a:cxn>
              <a:cxn ang="0">
                <a:pos x="connsiteX1" y="connsiteY1"/>
              </a:cxn>
              <a:cxn ang="0">
                <a:pos x="connsiteX2" y="connsiteY2"/>
              </a:cxn>
              <a:cxn ang="0">
                <a:pos x="connsiteX3" y="connsiteY3"/>
              </a:cxn>
            </a:cxnLst>
            <a:rect l="l" t="t" r="r" b="b"/>
            <a:pathLst>
              <a:path w="1260000" h="1260000">
                <a:moveTo>
                  <a:pt x="0" y="1260000"/>
                </a:moveTo>
                <a:lnTo>
                  <a:pt x="630000" y="0"/>
                </a:lnTo>
                <a:lnTo>
                  <a:pt x="1260000" y="1260000"/>
                </a:lnTo>
                <a:lnTo>
                  <a:pt x="0" y="1260000"/>
                </a:lnTo>
                <a:close/>
              </a:path>
            </a:pathLst>
          </a:custGeom>
          <a:solidFill>
            <a:schemeClr val="accent1">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79770" tIns="694770" rIns="379770" bIns="64770" numCol="1" spcCol="1270" anchor="ctr" anchorCtr="0">
            <a:noAutofit/>
          </a:bodyPr>
          <a:lstStyle/>
          <a:p>
            <a:pPr lvl="0" algn="ctr" defTabSz="755650">
              <a:lnSpc>
                <a:spcPct val="90000"/>
              </a:lnSpc>
              <a:spcBef>
                <a:spcPct val="0"/>
              </a:spcBef>
              <a:spcAft>
                <a:spcPct val="35000"/>
              </a:spcAft>
            </a:pPr>
            <a:endParaRPr lang="id-ID" sz="1700" kern="1200"/>
          </a:p>
        </p:txBody>
      </p:sp>
      <p:sp>
        <p:nvSpPr>
          <p:cNvPr id="46" name="Freeform 45"/>
          <p:cNvSpPr/>
          <p:nvPr/>
        </p:nvSpPr>
        <p:spPr>
          <a:xfrm>
            <a:off x="4290204" y="3829254"/>
            <a:ext cx="1548644" cy="1548644"/>
          </a:xfrm>
          <a:custGeom>
            <a:avLst/>
            <a:gdLst>
              <a:gd name="connsiteX0" fmla="*/ 0 w 1260000"/>
              <a:gd name="connsiteY0" fmla="*/ 1260000 h 1260000"/>
              <a:gd name="connsiteX1" fmla="*/ 630000 w 1260000"/>
              <a:gd name="connsiteY1" fmla="*/ 0 h 1260000"/>
              <a:gd name="connsiteX2" fmla="*/ 1260000 w 1260000"/>
              <a:gd name="connsiteY2" fmla="*/ 1260000 h 1260000"/>
              <a:gd name="connsiteX3" fmla="*/ 0 w 1260000"/>
              <a:gd name="connsiteY3" fmla="*/ 1260000 h 1260000"/>
            </a:gdLst>
            <a:ahLst/>
            <a:cxnLst>
              <a:cxn ang="0">
                <a:pos x="connsiteX0" y="connsiteY0"/>
              </a:cxn>
              <a:cxn ang="0">
                <a:pos x="connsiteX1" y="connsiteY1"/>
              </a:cxn>
              <a:cxn ang="0">
                <a:pos x="connsiteX2" y="connsiteY2"/>
              </a:cxn>
              <a:cxn ang="0">
                <a:pos x="connsiteX3" y="connsiteY3"/>
              </a:cxn>
            </a:cxnLst>
            <a:rect l="l" t="t" r="r" b="b"/>
            <a:pathLst>
              <a:path w="1260000" h="1260000">
                <a:moveTo>
                  <a:pt x="0" y="1260000"/>
                </a:moveTo>
                <a:lnTo>
                  <a:pt x="630000" y="0"/>
                </a:lnTo>
                <a:lnTo>
                  <a:pt x="1260000" y="1260000"/>
                </a:lnTo>
                <a:lnTo>
                  <a:pt x="0" y="1260000"/>
                </a:lnTo>
                <a:close/>
              </a:path>
            </a:pathLst>
          </a:cu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79770" tIns="694770" rIns="379770" bIns="64770" numCol="1" spcCol="1270" anchor="ctr" anchorCtr="0">
            <a:noAutofit/>
          </a:bodyPr>
          <a:lstStyle/>
          <a:p>
            <a:pPr lvl="0" algn="ctr" defTabSz="755650">
              <a:lnSpc>
                <a:spcPct val="90000"/>
              </a:lnSpc>
              <a:spcBef>
                <a:spcPct val="0"/>
              </a:spcBef>
              <a:spcAft>
                <a:spcPct val="35000"/>
              </a:spcAft>
            </a:pPr>
            <a:endParaRPr lang="id-ID" sz="1700" kern="1200"/>
          </a:p>
        </p:txBody>
      </p:sp>
      <p:sp>
        <p:nvSpPr>
          <p:cNvPr id="47" name="Freeform 46"/>
          <p:cNvSpPr/>
          <p:nvPr/>
        </p:nvSpPr>
        <p:spPr>
          <a:xfrm>
            <a:off x="5135882" y="3757897"/>
            <a:ext cx="1548644" cy="1548646"/>
          </a:xfrm>
          <a:custGeom>
            <a:avLst/>
            <a:gdLst>
              <a:gd name="connsiteX0" fmla="*/ 0 w 1260000"/>
              <a:gd name="connsiteY0" fmla="*/ 1260000 h 1260000"/>
              <a:gd name="connsiteX1" fmla="*/ 630000 w 1260000"/>
              <a:gd name="connsiteY1" fmla="*/ 0 h 1260000"/>
              <a:gd name="connsiteX2" fmla="*/ 1260000 w 1260000"/>
              <a:gd name="connsiteY2" fmla="*/ 1260000 h 1260000"/>
              <a:gd name="connsiteX3" fmla="*/ 0 w 1260000"/>
              <a:gd name="connsiteY3" fmla="*/ 1260000 h 1260000"/>
            </a:gdLst>
            <a:ahLst/>
            <a:cxnLst>
              <a:cxn ang="0">
                <a:pos x="connsiteX0" y="connsiteY0"/>
              </a:cxn>
              <a:cxn ang="0">
                <a:pos x="connsiteX1" y="connsiteY1"/>
              </a:cxn>
              <a:cxn ang="0">
                <a:pos x="connsiteX2" y="connsiteY2"/>
              </a:cxn>
              <a:cxn ang="0">
                <a:pos x="connsiteX3" y="connsiteY3"/>
              </a:cxn>
            </a:cxnLst>
            <a:rect l="l" t="t" r="r" b="b"/>
            <a:pathLst>
              <a:path w="1260000" h="1260000">
                <a:moveTo>
                  <a:pt x="1260000" y="0"/>
                </a:moveTo>
                <a:lnTo>
                  <a:pt x="630000" y="1260000"/>
                </a:lnTo>
                <a:lnTo>
                  <a:pt x="0" y="0"/>
                </a:lnTo>
                <a:lnTo>
                  <a:pt x="1260000" y="0"/>
                </a:lnTo>
                <a:close/>
              </a:path>
            </a:pathLst>
          </a:custGeom>
          <a:solidFill>
            <a:schemeClr val="bg2">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79770" tIns="64771" rIns="379770" bIns="694770" numCol="1" spcCol="1270" anchor="ctr" anchorCtr="0">
            <a:noAutofit/>
          </a:bodyPr>
          <a:lstStyle/>
          <a:p>
            <a:pPr lvl="0" algn="ctr" defTabSz="755650">
              <a:lnSpc>
                <a:spcPct val="90000"/>
              </a:lnSpc>
              <a:spcBef>
                <a:spcPct val="0"/>
              </a:spcBef>
              <a:spcAft>
                <a:spcPct val="35000"/>
              </a:spcAft>
            </a:pPr>
            <a:endParaRPr lang="id-ID" sz="1700" kern="1200"/>
          </a:p>
        </p:txBody>
      </p:sp>
      <p:sp>
        <p:nvSpPr>
          <p:cNvPr id="48" name="Freeform 47"/>
          <p:cNvSpPr/>
          <p:nvPr/>
        </p:nvSpPr>
        <p:spPr>
          <a:xfrm>
            <a:off x="5981560" y="3829254"/>
            <a:ext cx="1548644" cy="1548644"/>
          </a:xfrm>
          <a:custGeom>
            <a:avLst/>
            <a:gdLst>
              <a:gd name="connsiteX0" fmla="*/ 0 w 1260000"/>
              <a:gd name="connsiteY0" fmla="*/ 1260000 h 1260000"/>
              <a:gd name="connsiteX1" fmla="*/ 630000 w 1260000"/>
              <a:gd name="connsiteY1" fmla="*/ 0 h 1260000"/>
              <a:gd name="connsiteX2" fmla="*/ 1260000 w 1260000"/>
              <a:gd name="connsiteY2" fmla="*/ 1260000 h 1260000"/>
              <a:gd name="connsiteX3" fmla="*/ 0 w 1260000"/>
              <a:gd name="connsiteY3" fmla="*/ 1260000 h 1260000"/>
            </a:gdLst>
            <a:ahLst/>
            <a:cxnLst>
              <a:cxn ang="0">
                <a:pos x="connsiteX0" y="connsiteY0"/>
              </a:cxn>
              <a:cxn ang="0">
                <a:pos x="connsiteX1" y="connsiteY1"/>
              </a:cxn>
              <a:cxn ang="0">
                <a:pos x="connsiteX2" y="connsiteY2"/>
              </a:cxn>
              <a:cxn ang="0">
                <a:pos x="connsiteX3" y="connsiteY3"/>
              </a:cxn>
            </a:cxnLst>
            <a:rect l="l" t="t" r="r" b="b"/>
            <a:pathLst>
              <a:path w="1260000" h="1260000">
                <a:moveTo>
                  <a:pt x="0" y="1260000"/>
                </a:moveTo>
                <a:lnTo>
                  <a:pt x="630000" y="0"/>
                </a:lnTo>
                <a:lnTo>
                  <a:pt x="1260000" y="1260000"/>
                </a:lnTo>
                <a:lnTo>
                  <a:pt x="0" y="1260000"/>
                </a:lnTo>
                <a:close/>
              </a:path>
            </a:pathLst>
          </a:custGeom>
          <a:solidFill>
            <a:schemeClr val="accent2">
              <a:lumMod val="60000"/>
              <a:lumOff val="4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79770" tIns="694770" rIns="379770" bIns="64770" numCol="1" spcCol="1270" anchor="ctr" anchorCtr="0">
            <a:noAutofit/>
          </a:bodyPr>
          <a:lstStyle/>
          <a:p>
            <a:pPr lvl="0" algn="ctr" defTabSz="755650">
              <a:lnSpc>
                <a:spcPct val="90000"/>
              </a:lnSpc>
              <a:spcBef>
                <a:spcPct val="0"/>
              </a:spcBef>
              <a:spcAft>
                <a:spcPct val="35000"/>
              </a:spcAft>
            </a:pPr>
            <a:endParaRPr lang="id-ID" sz="1700" kern="1200"/>
          </a:p>
        </p:txBody>
      </p:sp>
      <p:grpSp>
        <p:nvGrpSpPr>
          <p:cNvPr id="69" name="Group 68"/>
          <p:cNvGrpSpPr/>
          <p:nvPr/>
        </p:nvGrpSpPr>
        <p:grpSpPr>
          <a:xfrm>
            <a:off x="5575720" y="2771897"/>
            <a:ext cx="882018" cy="817728"/>
            <a:chOff x="1528975" y="2340984"/>
            <a:chExt cx="717623" cy="665316"/>
          </a:xfrm>
        </p:grpSpPr>
        <p:sp>
          <p:nvSpPr>
            <p:cNvPr id="70" name="Oval 4"/>
            <p:cNvSpPr/>
            <p:nvPr/>
          </p:nvSpPr>
          <p:spPr>
            <a:xfrm>
              <a:off x="1528975" y="2340984"/>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600" i="0" kern="1200" dirty="0">
                  <a:solidFill>
                    <a:schemeClr val="bg1">
                      <a:lumMod val="95000"/>
                    </a:schemeClr>
                  </a:solidFill>
                  <a:latin typeface="FontAwesome" pitchFamily="2" charset="0"/>
                </a:rPr>
                <a:t></a:t>
              </a:r>
            </a:p>
          </p:txBody>
        </p:sp>
        <p:sp>
          <p:nvSpPr>
            <p:cNvPr id="71" name="TextBox 70"/>
            <p:cNvSpPr txBox="1"/>
            <p:nvPr/>
          </p:nvSpPr>
          <p:spPr>
            <a:xfrm>
              <a:off x="1600719" y="2729301"/>
              <a:ext cx="645879" cy="276999"/>
            </a:xfrm>
            <a:prstGeom prst="rect">
              <a:avLst/>
            </a:prstGeom>
            <a:noFill/>
          </p:spPr>
          <p:txBody>
            <a:bodyPr wrap="square" rtlCol="0">
              <a:spAutoFit/>
            </a:bodyPr>
            <a:lstStyle/>
            <a:p>
              <a:r>
                <a:rPr lang="id-ID" sz="1200" dirty="0">
                  <a:solidFill>
                    <a:schemeClr val="bg1">
                      <a:lumMod val="95000"/>
                    </a:schemeClr>
                  </a:solidFill>
                </a:rPr>
                <a:t>Audio</a:t>
              </a:r>
            </a:p>
          </p:txBody>
        </p:sp>
      </p:grpSp>
      <p:grpSp>
        <p:nvGrpSpPr>
          <p:cNvPr id="72" name="Group 71"/>
          <p:cNvGrpSpPr/>
          <p:nvPr/>
        </p:nvGrpSpPr>
        <p:grpSpPr>
          <a:xfrm>
            <a:off x="5569854" y="3801583"/>
            <a:ext cx="880658" cy="817727"/>
            <a:chOff x="2588162" y="2340984"/>
            <a:chExt cx="716516" cy="665315"/>
          </a:xfrm>
        </p:grpSpPr>
        <p:sp>
          <p:nvSpPr>
            <p:cNvPr id="73" name="Oval 4"/>
            <p:cNvSpPr/>
            <p:nvPr/>
          </p:nvSpPr>
          <p:spPr>
            <a:xfrm>
              <a:off x="2588162" y="2340984"/>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defTabSz="1955800">
                <a:lnSpc>
                  <a:spcPct val="90000"/>
                </a:lnSpc>
                <a:spcBef>
                  <a:spcPct val="0"/>
                </a:spcBef>
                <a:spcAft>
                  <a:spcPct val="35000"/>
                </a:spcAft>
              </a:pPr>
              <a:r>
                <a:rPr lang="id-ID" sz="2200" i="0" dirty="0">
                  <a:solidFill>
                    <a:schemeClr val="bg1">
                      <a:lumMod val="95000"/>
                    </a:schemeClr>
                  </a:solidFill>
                  <a:latin typeface="FontAwesome" pitchFamily="2" charset="0"/>
                </a:rPr>
                <a:t></a:t>
              </a:r>
            </a:p>
          </p:txBody>
        </p:sp>
        <p:sp>
          <p:nvSpPr>
            <p:cNvPr id="74" name="TextBox 73"/>
            <p:cNvSpPr txBox="1"/>
            <p:nvPr/>
          </p:nvSpPr>
          <p:spPr>
            <a:xfrm>
              <a:off x="2658799" y="2729300"/>
              <a:ext cx="645879" cy="276999"/>
            </a:xfrm>
            <a:prstGeom prst="rect">
              <a:avLst/>
            </a:prstGeom>
            <a:noFill/>
          </p:spPr>
          <p:txBody>
            <a:bodyPr wrap="square" rtlCol="0">
              <a:spAutoFit/>
            </a:bodyPr>
            <a:lstStyle/>
            <a:p>
              <a:r>
                <a:rPr lang="id-ID" sz="1200" dirty="0">
                  <a:solidFill>
                    <a:schemeClr val="bg1">
                      <a:lumMod val="95000"/>
                    </a:schemeClr>
                  </a:solidFill>
                </a:rPr>
                <a:t>Photo</a:t>
              </a:r>
            </a:p>
          </p:txBody>
        </p:sp>
      </p:grpSp>
      <p:grpSp>
        <p:nvGrpSpPr>
          <p:cNvPr id="81" name="Group 80"/>
          <p:cNvGrpSpPr/>
          <p:nvPr/>
        </p:nvGrpSpPr>
        <p:grpSpPr>
          <a:xfrm>
            <a:off x="4728649" y="4403480"/>
            <a:ext cx="878122" cy="861388"/>
            <a:chOff x="1528976" y="3322726"/>
            <a:chExt cx="714453" cy="700838"/>
          </a:xfrm>
        </p:grpSpPr>
        <p:sp>
          <p:nvSpPr>
            <p:cNvPr id="82" name="Oval 4"/>
            <p:cNvSpPr/>
            <p:nvPr/>
          </p:nvSpPr>
          <p:spPr>
            <a:xfrm>
              <a:off x="1528976" y="3322726"/>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2200" i="0" dirty="0">
                  <a:solidFill>
                    <a:schemeClr val="bg1">
                      <a:lumMod val="95000"/>
                    </a:schemeClr>
                  </a:solidFill>
                  <a:latin typeface="FontAwesome" pitchFamily="2" charset="0"/>
                </a:rPr>
                <a:t></a:t>
              </a:r>
            </a:p>
          </p:txBody>
        </p:sp>
        <p:sp>
          <p:nvSpPr>
            <p:cNvPr id="83" name="TextBox 82"/>
            <p:cNvSpPr txBox="1"/>
            <p:nvPr/>
          </p:nvSpPr>
          <p:spPr>
            <a:xfrm>
              <a:off x="1597550" y="3746565"/>
              <a:ext cx="645879" cy="276999"/>
            </a:xfrm>
            <a:prstGeom prst="rect">
              <a:avLst/>
            </a:prstGeom>
            <a:noFill/>
          </p:spPr>
          <p:txBody>
            <a:bodyPr wrap="square" rtlCol="0">
              <a:spAutoFit/>
            </a:bodyPr>
            <a:lstStyle/>
            <a:p>
              <a:r>
                <a:rPr lang="id-ID" sz="1200" dirty="0">
                  <a:solidFill>
                    <a:schemeClr val="bg1">
                      <a:lumMod val="95000"/>
                    </a:schemeClr>
                  </a:solidFill>
                </a:rPr>
                <a:t>Video</a:t>
              </a:r>
            </a:p>
          </p:txBody>
        </p:sp>
      </p:grpSp>
      <p:grpSp>
        <p:nvGrpSpPr>
          <p:cNvPr id="87" name="Group 86"/>
          <p:cNvGrpSpPr/>
          <p:nvPr/>
        </p:nvGrpSpPr>
        <p:grpSpPr>
          <a:xfrm>
            <a:off x="6407801" y="4431064"/>
            <a:ext cx="860872" cy="829662"/>
            <a:chOff x="2588163" y="3348539"/>
            <a:chExt cx="700418" cy="675025"/>
          </a:xfrm>
        </p:grpSpPr>
        <p:sp>
          <p:nvSpPr>
            <p:cNvPr id="88" name="Oval 4"/>
            <p:cNvSpPr/>
            <p:nvPr/>
          </p:nvSpPr>
          <p:spPr>
            <a:xfrm>
              <a:off x="2588163" y="3348539"/>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600" dirty="0">
                  <a:solidFill>
                    <a:schemeClr val="bg1">
                      <a:lumMod val="95000"/>
                    </a:schemeClr>
                  </a:solidFill>
                  <a:latin typeface="FontAwesome" pitchFamily="2" charset="0"/>
                </a:rPr>
                <a:t></a:t>
              </a:r>
              <a:endParaRPr lang="id-ID" sz="2600" kern="1200" dirty="0">
                <a:solidFill>
                  <a:schemeClr val="bg1">
                    <a:lumMod val="95000"/>
                  </a:schemeClr>
                </a:solidFill>
                <a:latin typeface="FontAwesome" pitchFamily="2" charset="0"/>
              </a:endParaRPr>
            </a:p>
          </p:txBody>
        </p:sp>
        <p:sp>
          <p:nvSpPr>
            <p:cNvPr id="89" name="TextBox 88"/>
            <p:cNvSpPr txBox="1"/>
            <p:nvPr/>
          </p:nvSpPr>
          <p:spPr>
            <a:xfrm>
              <a:off x="2642702" y="3746565"/>
              <a:ext cx="645879" cy="276999"/>
            </a:xfrm>
            <a:prstGeom prst="rect">
              <a:avLst/>
            </a:prstGeom>
            <a:noFill/>
          </p:spPr>
          <p:txBody>
            <a:bodyPr wrap="square" rtlCol="0">
              <a:spAutoFit/>
            </a:bodyPr>
            <a:lstStyle/>
            <a:p>
              <a:r>
                <a:rPr lang="id-ID" sz="1200" dirty="0">
                  <a:solidFill>
                    <a:schemeClr val="bg1">
                      <a:lumMod val="95000"/>
                    </a:schemeClr>
                  </a:solidFill>
                </a:rPr>
                <a:t>Design</a:t>
              </a:r>
            </a:p>
          </p:txBody>
        </p:sp>
      </p:grpSp>
      <p:cxnSp>
        <p:nvCxnSpPr>
          <p:cNvPr id="110" name="Straight Connector 109"/>
          <p:cNvCxnSpPr/>
          <p:nvPr/>
        </p:nvCxnSpPr>
        <p:spPr>
          <a:xfrm>
            <a:off x="6407801" y="3013237"/>
            <a:ext cx="2650341"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nvGrpSpPr>
          <p:cNvPr id="120" name="Group 119"/>
          <p:cNvGrpSpPr/>
          <p:nvPr/>
        </p:nvGrpSpPr>
        <p:grpSpPr>
          <a:xfrm rot="10800000">
            <a:off x="5924271" y="5340271"/>
            <a:ext cx="3133871" cy="395238"/>
            <a:chOff x="3610849" y="1597178"/>
            <a:chExt cx="2259186" cy="439122"/>
          </a:xfrm>
        </p:grpSpPr>
        <p:cxnSp>
          <p:nvCxnSpPr>
            <p:cNvPr id="121" name="Straight Connector 120"/>
            <p:cNvCxnSpPr/>
            <p:nvPr/>
          </p:nvCxnSpPr>
          <p:spPr>
            <a:xfrm flipH="1" flipV="1">
              <a:off x="3610849" y="1597178"/>
              <a:ext cx="2259186"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p:nvPr/>
          </p:nvCxnSpPr>
          <p:spPr>
            <a:xfrm>
              <a:off x="5867876" y="1611086"/>
              <a:ext cx="0" cy="425214"/>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cxnSp>
        <p:nvCxnSpPr>
          <p:cNvPr id="127" name="Straight Connector 126"/>
          <p:cNvCxnSpPr/>
          <p:nvPr/>
        </p:nvCxnSpPr>
        <p:spPr>
          <a:xfrm flipH="1">
            <a:off x="7116981" y="4445487"/>
            <a:ext cx="1927094" cy="0"/>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nvGrpSpPr>
          <p:cNvPr id="42" name="Group 41"/>
          <p:cNvGrpSpPr/>
          <p:nvPr/>
        </p:nvGrpSpPr>
        <p:grpSpPr>
          <a:xfrm rot="10800000">
            <a:off x="5029789" y="5434440"/>
            <a:ext cx="1378012" cy="640214"/>
            <a:chOff x="3620991" y="1597178"/>
            <a:chExt cx="2270060" cy="432448"/>
          </a:xfrm>
        </p:grpSpPr>
        <p:cxnSp>
          <p:nvCxnSpPr>
            <p:cNvPr id="43" name="Straight Connector 42"/>
            <p:cNvCxnSpPr/>
            <p:nvPr/>
          </p:nvCxnSpPr>
          <p:spPr>
            <a:xfrm flipH="1" flipV="1">
              <a:off x="3620991" y="1597178"/>
              <a:ext cx="2259186"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5891051" y="1604412"/>
              <a:ext cx="0" cy="425214"/>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41" name="Group 40"/>
          <p:cNvGrpSpPr/>
          <p:nvPr/>
        </p:nvGrpSpPr>
        <p:grpSpPr>
          <a:xfrm>
            <a:off x="11438810" y="175818"/>
            <a:ext cx="542322" cy="662567"/>
            <a:chOff x="11438810" y="175818"/>
            <a:chExt cx="542322" cy="662567"/>
          </a:xfrm>
        </p:grpSpPr>
        <p:sp>
          <p:nvSpPr>
            <p:cNvPr id="51" name="Oval 50"/>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Oval 5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Oval 52"/>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Oval 5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TextBox 54"/>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40</a:t>
              </a:r>
            </a:p>
          </p:txBody>
        </p:sp>
      </p:grpSp>
      <p:sp>
        <p:nvSpPr>
          <p:cNvPr id="56"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Segmented Pyramid Chart</a:t>
            </a:r>
            <a:endParaRPr lang="en-US" sz="3600" dirty="0">
              <a:solidFill>
                <a:schemeClr val="bg2">
                  <a:lumMod val="50000"/>
                </a:schemeClr>
              </a:solidFill>
            </a:endParaRPr>
          </a:p>
        </p:txBody>
      </p:sp>
      <p:sp>
        <p:nvSpPr>
          <p:cNvPr id="6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61" name="Group 60"/>
          <p:cNvGrpSpPr/>
          <p:nvPr/>
        </p:nvGrpSpPr>
        <p:grpSpPr>
          <a:xfrm>
            <a:off x="5556768" y="844754"/>
            <a:ext cx="1440000" cy="58058"/>
            <a:chOff x="4616262" y="2307771"/>
            <a:chExt cx="2349876" cy="58058"/>
          </a:xfrm>
        </p:grpSpPr>
        <p:sp>
          <p:nvSpPr>
            <p:cNvPr id="62" name="Rectangle 6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3" name="Rectangle 6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4" name="Title 13"/>
          <p:cNvSpPr txBox="1"/>
          <p:nvPr/>
        </p:nvSpPr>
        <p:spPr>
          <a:xfrm>
            <a:off x="9134297" y="2780363"/>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1</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65" name="Title 13"/>
          <p:cNvSpPr txBox="1"/>
          <p:nvPr/>
        </p:nvSpPr>
        <p:spPr>
          <a:xfrm>
            <a:off x="9134296" y="4202631"/>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2</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66" name="Title 13"/>
          <p:cNvSpPr txBox="1"/>
          <p:nvPr/>
        </p:nvSpPr>
        <p:spPr>
          <a:xfrm>
            <a:off x="9134295" y="5501868"/>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3</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67" name="Title 13"/>
          <p:cNvSpPr txBox="1"/>
          <p:nvPr/>
        </p:nvSpPr>
        <p:spPr>
          <a:xfrm>
            <a:off x="6459790" y="5840751"/>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4</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comb/>
        <p:sndAc>
          <p:stSnd>
            <p:snd r:embed="rId2" name="click.wav"/>
          </p:stSnd>
        </p:sndAc>
      </p:transition>
    </mc:Choice>
    <mc:Fallback xmlns="">
      <p:transition spd="slow">
        <p:comb/>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p:cTn id="7" dur="1000" fill="hold"/>
                                        <p:tgtEl>
                                          <p:spTgt spid="41"/>
                                        </p:tgtEl>
                                        <p:attrNameLst>
                                          <p:attrName>ppt_w</p:attrName>
                                        </p:attrNameLst>
                                      </p:cBhvr>
                                      <p:tavLst>
                                        <p:tav tm="0">
                                          <p:val>
                                            <p:fltVal val="0"/>
                                          </p:val>
                                        </p:tav>
                                        <p:tav tm="100000">
                                          <p:val>
                                            <p:strVal val="#ppt_w"/>
                                          </p:val>
                                        </p:tav>
                                      </p:tavLst>
                                    </p:anim>
                                    <p:anim calcmode="lin" valueType="num">
                                      <p:cBhvr>
                                        <p:cTn id="8" dur="1000" fill="hold"/>
                                        <p:tgtEl>
                                          <p:spTgt spid="41"/>
                                        </p:tgtEl>
                                        <p:attrNameLst>
                                          <p:attrName>ppt_h</p:attrName>
                                        </p:attrNameLst>
                                      </p:cBhvr>
                                      <p:tavLst>
                                        <p:tav tm="0">
                                          <p:val>
                                            <p:fltVal val="0"/>
                                          </p:val>
                                        </p:tav>
                                        <p:tav tm="100000">
                                          <p:val>
                                            <p:strVal val="#ppt_h"/>
                                          </p:val>
                                        </p:tav>
                                      </p:tavLst>
                                    </p:anim>
                                    <p:anim calcmode="lin" valueType="num">
                                      <p:cBhvr>
                                        <p:cTn id="9" dur="1000" fill="hold"/>
                                        <p:tgtEl>
                                          <p:spTgt spid="41"/>
                                        </p:tgtEl>
                                        <p:attrNameLst>
                                          <p:attrName>style.rotation</p:attrName>
                                        </p:attrNameLst>
                                      </p:cBhvr>
                                      <p:tavLst>
                                        <p:tav tm="0">
                                          <p:val>
                                            <p:fltVal val="90"/>
                                          </p:val>
                                        </p:tav>
                                        <p:tav tm="100000">
                                          <p:val>
                                            <p:fltVal val="0"/>
                                          </p:val>
                                        </p:tav>
                                      </p:tavLst>
                                    </p:anim>
                                    <p:animEffect transition="in" filter="fade">
                                      <p:cBhvr>
                                        <p:cTn id="10" dur="1000"/>
                                        <p:tgtEl>
                                          <p:spTgt spid="41"/>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6"/>
                                        </p:tgtEl>
                                        <p:attrNameLst>
                                          <p:attrName>style.visibility</p:attrName>
                                        </p:attrNameLst>
                                      </p:cBhvr>
                                      <p:to>
                                        <p:strVal val="visible"/>
                                      </p:to>
                                    </p:set>
                                    <p:animEffect transition="in" filter="wipe(up)">
                                      <p:cBhvr>
                                        <p:cTn id="13" dur="1000"/>
                                        <p:tgtEl>
                                          <p:spTgt spid="5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61"/>
                                        </p:tgtEl>
                                        <p:attrNameLst>
                                          <p:attrName>style.visibility</p:attrName>
                                        </p:attrNameLst>
                                      </p:cBhvr>
                                      <p:to>
                                        <p:strVal val="visible"/>
                                      </p:to>
                                    </p:set>
                                    <p:animEffect transition="in" filter="barn(inVertical)">
                                      <p:cBhvr>
                                        <p:cTn id="16" dur="1000"/>
                                        <p:tgtEl>
                                          <p:spTgt spid="6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60"/>
                                        </p:tgtEl>
                                        <p:attrNameLst>
                                          <p:attrName>style.visibility</p:attrName>
                                        </p:attrNameLst>
                                      </p:cBhvr>
                                      <p:to>
                                        <p:strVal val="visible"/>
                                      </p:to>
                                    </p:set>
                                    <p:animEffect transition="in" filter="wipe(down)">
                                      <p:cBhvr>
                                        <p:cTn id="19" dur="1000"/>
                                        <p:tgtEl>
                                          <p:spTgt spid="60"/>
                                        </p:tgtEl>
                                      </p:cBhvr>
                                    </p:animEffect>
                                  </p:childTnLst>
                                </p:cTn>
                              </p:par>
                              <p:par>
                                <p:cTn id="20" presetID="2" presetClass="entr" presetSubtype="1" fill="hold" grpId="0" nodeType="withEffect">
                                  <p:stCondLst>
                                    <p:cond delay="2000"/>
                                  </p:stCondLst>
                                  <p:childTnLst>
                                    <p:set>
                                      <p:cBhvr>
                                        <p:cTn id="21" dur="1" fill="hold">
                                          <p:stCondLst>
                                            <p:cond delay="0"/>
                                          </p:stCondLst>
                                        </p:cTn>
                                        <p:tgtEl>
                                          <p:spTgt spid="47"/>
                                        </p:tgtEl>
                                        <p:attrNameLst>
                                          <p:attrName>style.visibility</p:attrName>
                                        </p:attrNameLst>
                                      </p:cBhvr>
                                      <p:to>
                                        <p:strVal val="visible"/>
                                      </p:to>
                                    </p:set>
                                    <p:anim calcmode="lin" valueType="num">
                                      <p:cBhvr additive="base">
                                        <p:cTn id="22" dur="500" fill="hold"/>
                                        <p:tgtEl>
                                          <p:spTgt spid="47"/>
                                        </p:tgtEl>
                                        <p:attrNameLst>
                                          <p:attrName>ppt_x</p:attrName>
                                        </p:attrNameLst>
                                      </p:cBhvr>
                                      <p:tavLst>
                                        <p:tav tm="0">
                                          <p:val>
                                            <p:strVal val="#ppt_x"/>
                                          </p:val>
                                        </p:tav>
                                        <p:tav tm="100000">
                                          <p:val>
                                            <p:strVal val="#ppt_x"/>
                                          </p:val>
                                        </p:tav>
                                      </p:tavLst>
                                    </p:anim>
                                    <p:anim calcmode="lin" valueType="num">
                                      <p:cBhvr additive="base">
                                        <p:cTn id="23" dur="500" fill="hold"/>
                                        <p:tgtEl>
                                          <p:spTgt spid="47"/>
                                        </p:tgtEl>
                                        <p:attrNameLst>
                                          <p:attrName>ppt_y</p:attrName>
                                        </p:attrNameLst>
                                      </p:cBhvr>
                                      <p:tavLst>
                                        <p:tav tm="0">
                                          <p:val>
                                            <p:strVal val="0-#ppt_h/2"/>
                                          </p:val>
                                        </p:tav>
                                        <p:tav tm="100000">
                                          <p:val>
                                            <p:strVal val="#ppt_y"/>
                                          </p:val>
                                        </p:tav>
                                      </p:tavLst>
                                    </p:anim>
                                  </p:childTnLst>
                                </p:cTn>
                              </p:par>
                              <p:par>
                                <p:cTn id="24" presetID="2" presetClass="entr" presetSubtype="4" fill="hold" grpId="0" nodeType="withEffect">
                                  <p:stCondLst>
                                    <p:cond delay="2000"/>
                                  </p:stCondLst>
                                  <p:childTnLst>
                                    <p:set>
                                      <p:cBhvr>
                                        <p:cTn id="25" dur="1" fill="hold">
                                          <p:stCondLst>
                                            <p:cond delay="0"/>
                                          </p:stCondLst>
                                        </p:cTn>
                                        <p:tgtEl>
                                          <p:spTgt spid="45"/>
                                        </p:tgtEl>
                                        <p:attrNameLst>
                                          <p:attrName>style.visibility</p:attrName>
                                        </p:attrNameLst>
                                      </p:cBhvr>
                                      <p:to>
                                        <p:strVal val="visible"/>
                                      </p:to>
                                    </p:set>
                                    <p:anim calcmode="lin" valueType="num">
                                      <p:cBhvr additive="base">
                                        <p:cTn id="26" dur="500" fill="hold"/>
                                        <p:tgtEl>
                                          <p:spTgt spid="45"/>
                                        </p:tgtEl>
                                        <p:attrNameLst>
                                          <p:attrName>ppt_x</p:attrName>
                                        </p:attrNameLst>
                                      </p:cBhvr>
                                      <p:tavLst>
                                        <p:tav tm="0">
                                          <p:val>
                                            <p:strVal val="#ppt_x"/>
                                          </p:val>
                                        </p:tav>
                                        <p:tav tm="100000">
                                          <p:val>
                                            <p:strVal val="#ppt_x"/>
                                          </p:val>
                                        </p:tav>
                                      </p:tavLst>
                                    </p:anim>
                                    <p:anim calcmode="lin" valueType="num">
                                      <p:cBhvr additive="base">
                                        <p:cTn id="27" dur="500" fill="hold"/>
                                        <p:tgtEl>
                                          <p:spTgt spid="45"/>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2500"/>
                                  </p:stCondLst>
                                  <p:childTnLst>
                                    <p:set>
                                      <p:cBhvr>
                                        <p:cTn id="29" dur="1" fill="hold">
                                          <p:stCondLst>
                                            <p:cond delay="0"/>
                                          </p:stCondLst>
                                        </p:cTn>
                                        <p:tgtEl>
                                          <p:spTgt spid="46"/>
                                        </p:tgtEl>
                                        <p:attrNameLst>
                                          <p:attrName>style.visibility</p:attrName>
                                        </p:attrNameLst>
                                      </p:cBhvr>
                                      <p:to>
                                        <p:strVal val="visible"/>
                                      </p:to>
                                    </p:set>
                                    <p:anim calcmode="lin" valueType="num">
                                      <p:cBhvr additive="base">
                                        <p:cTn id="30" dur="500" fill="hold"/>
                                        <p:tgtEl>
                                          <p:spTgt spid="46"/>
                                        </p:tgtEl>
                                        <p:attrNameLst>
                                          <p:attrName>ppt_x</p:attrName>
                                        </p:attrNameLst>
                                      </p:cBhvr>
                                      <p:tavLst>
                                        <p:tav tm="0">
                                          <p:val>
                                            <p:strVal val="#ppt_x"/>
                                          </p:val>
                                        </p:tav>
                                        <p:tav tm="100000">
                                          <p:val>
                                            <p:strVal val="#ppt_x"/>
                                          </p:val>
                                        </p:tav>
                                      </p:tavLst>
                                    </p:anim>
                                    <p:anim calcmode="lin" valueType="num">
                                      <p:cBhvr additive="base">
                                        <p:cTn id="31" dur="500" fill="hold"/>
                                        <p:tgtEl>
                                          <p:spTgt spid="4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3000"/>
                                  </p:stCondLst>
                                  <p:childTnLst>
                                    <p:set>
                                      <p:cBhvr>
                                        <p:cTn id="33" dur="1" fill="hold">
                                          <p:stCondLst>
                                            <p:cond delay="0"/>
                                          </p:stCondLst>
                                        </p:cTn>
                                        <p:tgtEl>
                                          <p:spTgt spid="48"/>
                                        </p:tgtEl>
                                        <p:attrNameLst>
                                          <p:attrName>style.visibility</p:attrName>
                                        </p:attrNameLst>
                                      </p:cBhvr>
                                      <p:to>
                                        <p:strVal val="visible"/>
                                      </p:to>
                                    </p:set>
                                    <p:anim calcmode="lin" valueType="num">
                                      <p:cBhvr additive="base">
                                        <p:cTn id="34" dur="500" fill="hold"/>
                                        <p:tgtEl>
                                          <p:spTgt spid="48"/>
                                        </p:tgtEl>
                                        <p:attrNameLst>
                                          <p:attrName>ppt_x</p:attrName>
                                        </p:attrNameLst>
                                      </p:cBhvr>
                                      <p:tavLst>
                                        <p:tav tm="0">
                                          <p:val>
                                            <p:strVal val="#ppt_x"/>
                                          </p:val>
                                        </p:tav>
                                        <p:tav tm="100000">
                                          <p:val>
                                            <p:strVal val="#ppt_x"/>
                                          </p:val>
                                        </p:tav>
                                      </p:tavLst>
                                    </p:anim>
                                    <p:anim calcmode="lin" valueType="num">
                                      <p:cBhvr additive="base">
                                        <p:cTn id="35" dur="500" fill="hold"/>
                                        <p:tgtEl>
                                          <p:spTgt spid="48"/>
                                        </p:tgtEl>
                                        <p:attrNameLst>
                                          <p:attrName>ppt_y</p:attrName>
                                        </p:attrNameLst>
                                      </p:cBhvr>
                                      <p:tavLst>
                                        <p:tav tm="0">
                                          <p:val>
                                            <p:strVal val="1+#ppt_h/2"/>
                                          </p:val>
                                        </p:tav>
                                        <p:tav tm="100000">
                                          <p:val>
                                            <p:strVal val="#ppt_y"/>
                                          </p:val>
                                        </p:tav>
                                      </p:tavLst>
                                    </p:anim>
                                  </p:childTnLst>
                                </p:cTn>
                              </p:par>
                              <p:par>
                                <p:cTn id="36" presetID="45" presetClass="entr" presetSubtype="0" fill="hold" nodeType="withEffect">
                                  <p:stCondLst>
                                    <p:cond delay="3500"/>
                                  </p:stCondLst>
                                  <p:childTnLst>
                                    <p:set>
                                      <p:cBhvr>
                                        <p:cTn id="37" dur="1" fill="hold">
                                          <p:stCondLst>
                                            <p:cond delay="0"/>
                                          </p:stCondLst>
                                        </p:cTn>
                                        <p:tgtEl>
                                          <p:spTgt spid="69"/>
                                        </p:tgtEl>
                                        <p:attrNameLst>
                                          <p:attrName>style.visibility</p:attrName>
                                        </p:attrNameLst>
                                      </p:cBhvr>
                                      <p:to>
                                        <p:strVal val="visible"/>
                                      </p:to>
                                    </p:set>
                                    <p:animEffect transition="in" filter="fade">
                                      <p:cBhvr>
                                        <p:cTn id="38" dur="2000"/>
                                        <p:tgtEl>
                                          <p:spTgt spid="69"/>
                                        </p:tgtEl>
                                      </p:cBhvr>
                                    </p:animEffect>
                                    <p:anim calcmode="lin" valueType="num">
                                      <p:cBhvr>
                                        <p:cTn id="39" dur="2000" fill="hold"/>
                                        <p:tgtEl>
                                          <p:spTgt spid="69"/>
                                        </p:tgtEl>
                                        <p:attrNameLst>
                                          <p:attrName>ppt_w</p:attrName>
                                        </p:attrNameLst>
                                      </p:cBhvr>
                                      <p:tavLst>
                                        <p:tav tm="0" fmla="#ppt_w*sin(2.5*pi*$)">
                                          <p:val>
                                            <p:fltVal val="0"/>
                                          </p:val>
                                        </p:tav>
                                        <p:tav tm="100000">
                                          <p:val>
                                            <p:fltVal val="1"/>
                                          </p:val>
                                        </p:tav>
                                      </p:tavLst>
                                    </p:anim>
                                    <p:anim calcmode="lin" valueType="num">
                                      <p:cBhvr>
                                        <p:cTn id="40" dur="2000" fill="hold"/>
                                        <p:tgtEl>
                                          <p:spTgt spid="69"/>
                                        </p:tgtEl>
                                        <p:attrNameLst>
                                          <p:attrName>ppt_h</p:attrName>
                                        </p:attrNameLst>
                                      </p:cBhvr>
                                      <p:tavLst>
                                        <p:tav tm="0">
                                          <p:val>
                                            <p:strVal val="#ppt_h"/>
                                          </p:val>
                                        </p:tav>
                                        <p:tav tm="100000">
                                          <p:val>
                                            <p:strVal val="#ppt_h"/>
                                          </p:val>
                                        </p:tav>
                                      </p:tavLst>
                                    </p:anim>
                                  </p:childTnLst>
                                </p:cTn>
                              </p:par>
                              <p:par>
                                <p:cTn id="41" presetID="45" presetClass="entr" presetSubtype="0" fill="hold" nodeType="withEffect">
                                  <p:stCondLst>
                                    <p:cond delay="4000"/>
                                  </p:stCondLst>
                                  <p:childTnLst>
                                    <p:set>
                                      <p:cBhvr>
                                        <p:cTn id="42" dur="1" fill="hold">
                                          <p:stCondLst>
                                            <p:cond delay="0"/>
                                          </p:stCondLst>
                                        </p:cTn>
                                        <p:tgtEl>
                                          <p:spTgt spid="81"/>
                                        </p:tgtEl>
                                        <p:attrNameLst>
                                          <p:attrName>style.visibility</p:attrName>
                                        </p:attrNameLst>
                                      </p:cBhvr>
                                      <p:to>
                                        <p:strVal val="visible"/>
                                      </p:to>
                                    </p:set>
                                    <p:animEffect transition="in" filter="fade">
                                      <p:cBhvr>
                                        <p:cTn id="43" dur="2000"/>
                                        <p:tgtEl>
                                          <p:spTgt spid="81"/>
                                        </p:tgtEl>
                                      </p:cBhvr>
                                    </p:animEffect>
                                    <p:anim calcmode="lin" valueType="num">
                                      <p:cBhvr>
                                        <p:cTn id="44" dur="2000" fill="hold"/>
                                        <p:tgtEl>
                                          <p:spTgt spid="81"/>
                                        </p:tgtEl>
                                        <p:attrNameLst>
                                          <p:attrName>ppt_w</p:attrName>
                                        </p:attrNameLst>
                                      </p:cBhvr>
                                      <p:tavLst>
                                        <p:tav tm="0" fmla="#ppt_w*sin(2.5*pi*$)">
                                          <p:val>
                                            <p:fltVal val="0"/>
                                          </p:val>
                                        </p:tav>
                                        <p:tav tm="100000">
                                          <p:val>
                                            <p:fltVal val="1"/>
                                          </p:val>
                                        </p:tav>
                                      </p:tavLst>
                                    </p:anim>
                                    <p:anim calcmode="lin" valueType="num">
                                      <p:cBhvr>
                                        <p:cTn id="45" dur="2000" fill="hold"/>
                                        <p:tgtEl>
                                          <p:spTgt spid="81"/>
                                        </p:tgtEl>
                                        <p:attrNameLst>
                                          <p:attrName>ppt_h</p:attrName>
                                        </p:attrNameLst>
                                      </p:cBhvr>
                                      <p:tavLst>
                                        <p:tav tm="0">
                                          <p:val>
                                            <p:strVal val="#ppt_h"/>
                                          </p:val>
                                        </p:tav>
                                        <p:tav tm="100000">
                                          <p:val>
                                            <p:strVal val="#ppt_h"/>
                                          </p:val>
                                        </p:tav>
                                      </p:tavLst>
                                    </p:anim>
                                  </p:childTnLst>
                                </p:cTn>
                              </p:par>
                              <p:par>
                                <p:cTn id="46" presetID="45" presetClass="entr" presetSubtype="0" fill="hold" nodeType="withEffect">
                                  <p:stCondLst>
                                    <p:cond delay="4500"/>
                                  </p:stCondLst>
                                  <p:childTnLst>
                                    <p:set>
                                      <p:cBhvr>
                                        <p:cTn id="47" dur="1" fill="hold">
                                          <p:stCondLst>
                                            <p:cond delay="0"/>
                                          </p:stCondLst>
                                        </p:cTn>
                                        <p:tgtEl>
                                          <p:spTgt spid="72"/>
                                        </p:tgtEl>
                                        <p:attrNameLst>
                                          <p:attrName>style.visibility</p:attrName>
                                        </p:attrNameLst>
                                      </p:cBhvr>
                                      <p:to>
                                        <p:strVal val="visible"/>
                                      </p:to>
                                    </p:set>
                                    <p:animEffect transition="in" filter="fade">
                                      <p:cBhvr>
                                        <p:cTn id="48" dur="2000"/>
                                        <p:tgtEl>
                                          <p:spTgt spid="72"/>
                                        </p:tgtEl>
                                      </p:cBhvr>
                                    </p:animEffect>
                                    <p:anim calcmode="lin" valueType="num">
                                      <p:cBhvr>
                                        <p:cTn id="49" dur="2000" fill="hold"/>
                                        <p:tgtEl>
                                          <p:spTgt spid="72"/>
                                        </p:tgtEl>
                                        <p:attrNameLst>
                                          <p:attrName>ppt_w</p:attrName>
                                        </p:attrNameLst>
                                      </p:cBhvr>
                                      <p:tavLst>
                                        <p:tav tm="0" fmla="#ppt_w*sin(2.5*pi*$)">
                                          <p:val>
                                            <p:fltVal val="0"/>
                                          </p:val>
                                        </p:tav>
                                        <p:tav tm="100000">
                                          <p:val>
                                            <p:fltVal val="1"/>
                                          </p:val>
                                        </p:tav>
                                      </p:tavLst>
                                    </p:anim>
                                    <p:anim calcmode="lin" valueType="num">
                                      <p:cBhvr>
                                        <p:cTn id="50" dur="2000" fill="hold"/>
                                        <p:tgtEl>
                                          <p:spTgt spid="72"/>
                                        </p:tgtEl>
                                        <p:attrNameLst>
                                          <p:attrName>ppt_h</p:attrName>
                                        </p:attrNameLst>
                                      </p:cBhvr>
                                      <p:tavLst>
                                        <p:tav tm="0">
                                          <p:val>
                                            <p:strVal val="#ppt_h"/>
                                          </p:val>
                                        </p:tav>
                                        <p:tav tm="100000">
                                          <p:val>
                                            <p:strVal val="#ppt_h"/>
                                          </p:val>
                                        </p:tav>
                                      </p:tavLst>
                                    </p:anim>
                                  </p:childTnLst>
                                </p:cTn>
                              </p:par>
                              <p:par>
                                <p:cTn id="51" presetID="45" presetClass="entr" presetSubtype="0" fill="hold" nodeType="withEffect">
                                  <p:stCondLst>
                                    <p:cond delay="5000"/>
                                  </p:stCondLst>
                                  <p:childTnLst>
                                    <p:set>
                                      <p:cBhvr>
                                        <p:cTn id="52" dur="1" fill="hold">
                                          <p:stCondLst>
                                            <p:cond delay="0"/>
                                          </p:stCondLst>
                                        </p:cTn>
                                        <p:tgtEl>
                                          <p:spTgt spid="87"/>
                                        </p:tgtEl>
                                        <p:attrNameLst>
                                          <p:attrName>style.visibility</p:attrName>
                                        </p:attrNameLst>
                                      </p:cBhvr>
                                      <p:to>
                                        <p:strVal val="visible"/>
                                      </p:to>
                                    </p:set>
                                    <p:animEffect transition="in" filter="fade">
                                      <p:cBhvr>
                                        <p:cTn id="53" dur="2000"/>
                                        <p:tgtEl>
                                          <p:spTgt spid="87"/>
                                        </p:tgtEl>
                                      </p:cBhvr>
                                    </p:animEffect>
                                    <p:anim calcmode="lin" valueType="num">
                                      <p:cBhvr>
                                        <p:cTn id="54" dur="2000" fill="hold"/>
                                        <p:tgtEl>
                                          <p:spTgt spid="87"/>
                                        </p:tgtEl>
                                        <p:attrNameLst>
                                          <p:attrName>ppt_w</p:attrName>
                                        </p:attrNameLst>
                                      </p:cBhvr>
                                      <p:tavLst>
                                        <p:tav tm="0" fmla="#ppt_w*sin(2.5*pi*$)">
                                          <p:val>
                                            <p:fltVal val="0"/>
                                          </p:val>
                                        </p:tav>
                                        <p:tav tm="100000">
                                          <p:val>
                                            <p:fltVal val="1"/>
                                          </p:val>
                                        </p:tav>
                                      </p:tavLst>
                                    </p:anim>
                                    <p:anim calcmode="lin" valueType="num">
                                      <p:cBhvr>
                                        <p:cTn id="55" dur="2000" fill="hold"/>
                                        <p:tgtEl>
                                          <p:spTgt spid="87"/>
                                        </p:tgtEl>
                                        <p:attrNameLst>
                                          <p:attrName>ppt_h</p:attrName>
                                        </p:attrNameLst>
                                      </p:cBhvr>
                                      <p:tavLst>
                                        <p:tav tm="0">
                                          <p:val>
                                            <p:strVal val="#ppt_h"/>
                                          </p:val>
                                        </p:tav>
                                        <p:tav tm="100000">
                                          <p:val>
                                            <p:strVal val="#ppt_h"/>
                                          </p:val>
                                        </p:tav>
                                      </p:tavLst>
                                    </p:anim>
                                  </p:childTnLst>
                                </p:cTn>
                              </p:par>
                              <p:par>
                                <p:cTn id="56" presetID="22" presetClass="entr" presetSubtype="8" fill="hold" nodeType="withEffect">
                                  <p:stCondLst>
                                    <p:cond delay="7000"/>
                                  </p:stCondLst>
                                  <p:childTnLst>
                                    <p:set>
                                      <p:cBhvr>
                                        <p:cTn id="57" dur="1" fill="hold">
                                          <p:stCondLst>
                                            <p:cond delay="0"/>
                                          </p:stCondLst>
                                        </p:cTn>
                                        <p:tgtEl>
                                          <p:spTgt spid="110"/>
                                        </p:tgtEl>
                                        <p:attrNameLst>
                                          <p:attrName>style.visibility</p:attrName>
                                        </p:attrNameLst>
                                      </p:cBhvr>
                                      <p:to>
                                        <p:strVal val="visible"/>
                                      </p:to>
                                    </p:set>
                                    <p:animEffect transition="in" filter="wipe(left)">
                                      <p:cBhvr>
                                        <p:cTn id="58" dur="1000"/>
                                        <p:tgtEl>
                                          <p:spTgt spid="110"/>
                                        </p:tgtEl>
                                      </p:cBhvr>
                                    </p:animEffect>
                                  </p:childTnLst>
                                </p:cTn>
                              </p:par>
                              <p:par>
                                <p:cTn id="59" presetID="22" presetClass="entr" presetSubtype="8" fill="hold" nodeType="withEffect">
                                  <p:stCondLst>
                                    <p:cond delay="7000"/>
                                  </p:stCondLst>
                                  <p:childTnLst>
                                    <p:set>
                                      <p:cBhvr>
                                        <p:cTn id="60" dur="1" fill="hold">
                                          <p:stCondLst>
                                            <p:cond delay="0"/>
                                          </p:stCondLst>
                                        </p:cTn>
                                        <p:tgtEl>
                                          <p:spTgt spid="127"/>
                                        </p:tgtEl>
                                        <p:attrNameLst>
                                          <p:attrName>style.visibility</p:attrName>
                                        </p:attrNameLst>
                                      </p:cBhvr>
                                      <p:to>
                                        <p:strVal val="visible"/>
                                      </p:to>
                                    </p:set>
                                    <p:animEffect transition="in" filter="wipe(left)">
                                      <p:cBhvr>
                                        <p:cTn id="61" dur="1000"/>
                                        <p:tgtEl>
                                          <p:spTgt spid="127"/>
                                        </p:tgtEl>
                                      </p:cBhvr>
                                    </p:animEffect>
                                  </p:childTnLst>
                                </p:cTn>
                              </p:par>
                              <p:par>
                                <p:cTn id="62" presetID="22" presetClass="entr" presetSubtype="8" fill="hold" nodeType="withEffect">
                                  <p:stCondLst>
                                    <p:cond delay="7000"/>
                                  </p:stCondLst>
                                  <p:childTnLst>
                                    <p:set>
                                      <p:cBhvr>
                                        <p:cTn id="63" dur="1" fill="hold">
                                          <p:stCondLst>
                                            <p:cond delay="0"/>
                                          </p:stCondLst>
                                        </p:cTn>
                                        <p:tgtEl>
                                          <p:spTgt spid="120"/>
                                        </p:tgtEl>
                                        <p:attrNameLst>
                                          <p:attrName>style.visibility</p:attrName>
                                        </p:attrNameLst>
                                      </p:cBhvr>
                                      <p:to>
                                        <p:strVal val="visible"/>
                                      </p:to>
                                    </p:set>
                                    <p:animEffect transition="in" filter="wipe(left)">
                                      <p:cBhvr>
                                        <p:cTn id="64" dur="1000"/>
                                        <p:tgtEl>
                                          <p:spTgt spid="120"/>
                                        </p:tgtEl>
                                      </p:cBhvr>
                                    </p:animEffect>
                                  </p:childTnLst>
                                </p:cTn>
                              </p:par>
                              <p:par>
                                <p:cTn id="65" presetID="22" presetClass="entr" presetSubtype="8" fill="hold" nodeType="withEffect">
                                  <p:stCondLst>
                                    <p:cond delay="7000"/>
                                  </p:stCondLst>
                                  <p:childTnLst>
                                    <p:set>
                                      <p:cBhvr>
                                        <p:cTn id="66" dur="1" fill="hold">
                                          <p:stCondLst>
                                            <p:cond delay="0"/>
                                          </p:stCondLst>
                                        </p:cTn>
                                        <p:tgtEl>
                                          <p:spTgt spid="42"/>
                                        </p:tgtEl>
                                        <p:attrNameLst>
                                          <p:attrName>style.visibility</p:attrName>
                                        </p:attrNameLst>
                                      </p:cBhvr>
                                      <p:to>
                                        <p:strVal val="visible"/>
                                      </p:to>
                                    </p:set>
                                    <p:animEffect transition="in" filter="wipe(left)">
                                      <p:cBhvr>
                                        <p:cTn id="67" dur="1000"/>
                                        <p:tgtEl>
                                          <p:spTgt spid="42"/>
                                        </p:tgtEl>
                                      </p:cBhvr>
                                    </p:animEffect>
                                  </p:childTnLst>
                                </p:cTn>
                              </p:par>
                              <p:par>
                                <p:cTn id="68" presetID="22" presetClass="entr" presetSubtype="8" fill="hold" grpId="0" nodeType="withEffect">
                                  <p:stCondLst>
                                    <p:cond delay="8000"/>
                                  </p:stCondLst>
                                  <p:childTnLst>
                                    <p:set>
                                      <p:cBhvr>
                                        <p:cTn id="69" dur="1" fill="hold">
                                          <p:stCondLst>
                                            <p:cond delay="0"/>
                                          </p:stCondLst>
                                        </p:cTn>
                                        <p:tgtEl>
                                          <p:spTgt spid="64"/>
                                        </p:tgtEl>
                                        <p:attrNameLst>
                                          <p:attrName>style.visibility</p:attrName>
                                        </p:attrNameLst>
                                      </p:cBhvr>
                                      <p:to>
                                        <p:strVal val="visible"/>
                                      </p:to>
                                    </p:set>
                                    <p:animEffect transition="in" filter="wipe(left)">
                                      <p:cBhvr>
                                        <p:cTn id="70" dur="1000"/>
                                        <p:tgtEl>
                                          <p:spTgt spid="64"/>
                                        </p:tgtEl>
                                      </p:cBhvr>
                                    </p:animEffect>
                                  </p:childTnLst>
                                </p:cTn>
                              </p:par>
                              <p:par>
                                <p:cTn id="71" presetID="22" presetClass="entr" presetSubtype="8" fill="hold" grpId="0" nodeType="withEffect">
                                  <p:stCondLst>
                                    <p:cond delay="8000"/>
                                  </p:stCondLst>
                                  <p:childTnLst>
                                    <p:set>
                                      <p:cBhvr>
                                        <p:cTn id="72" dur="1" fill="hold">
                                          <p:stCondLst>
                                            <p:cond delay="0"/>
                                          </p:stCondLst>
                                        </p:cTn>
                                        <p:tgtEl>
                                          <p:spTgt spid="65"/>
                                        </p:tgtEl>
                                        <p:attrNameLst>
                                          <p:attrName>style.visibility</p:attrName>
                                        </p:attrNameLst>
                                      </p:cBhvr>
                                      <p:to>
                                        <p:strVal val="visible"/>
                                      </p:to>
                                    </p:set>
                                    <p:animEffect transition="in" filter="wipe(left)">
                                      <p:cBhvr>
                                        <p:cTn id="73" dur="1000"/>
                                        <p:tgtEl>
                                          <p:spTgt spid="65"/>
                                        </p:tgtEl>
                                      </p:cBhvr>
                                    </p:animEffect>
                                  </p:childTnLst>
                                </p:cTn>
                              </p:par>
                              <p:par>
                                <p:cTn id="74" presetID="22" presetClass="entr" presetSubtype="8" fill="hold" grpId="0" nodeType="withEffect">
                                  <p:stCondLst>
                                    <p:cond delay="8000"/>
                                  </p:stCondLst>
                                  <p:childTnLst>
                                    <p:set>
                                      <p:cBhvr>
                                        <p:cTn id="75" dur="1" fill="hold">
                                          <p:stCondLst>
                                            <p:cond delay="0"/>
                                          </p:stCondLst>
                                        </p:cTn>
                                        <p:tgtEl>
                                          <p:spTgt spid="66"/>
                                        </p:tgtEl>
                                        <p:attrNameLst>
                                          <p:attrName>style.visibility</p:attrName>
                                        </p:attrNameLst>
                                      </p:cBhvr>
                                      <p:to>
                                        <p:strVal val="visible"/>
                                      </p:to>
                                    </p:set>
                                    <p:animEffect transition="in" filter="wipe(left)">
                                      <p:cBhvr>
                                        <p:cTn id="76" dur="1000"/>
                                        <p:tgtEl>
                                          <p:spTgt spid="66"/>
                                        </p:tgtEl>
                                      </p:cBhvr>
                                    </p:animEffect>
                                  </p:childTnLst>
                                </p:cTn>
                              </p:par>
                              <p:par>
                                <p:cTn id="77" presetID="22" presetClass="entr" presetSubtype="8" fill="hold" grpId="0" nodeType="withEffect">
                                  <p:stCondLst>
                                    <p:cond delay="8000"/>
                                  </p:stCondLst>
                                  <p:childTnLst>
                                    <p:set>
                                      <p:cBhvr>
                                        <p:cTn id="78" dur="1" fill="hold">
                                          <p:stCondLst>
                                            <p:cond delay="0"/>
                                          </p:stCondLst>
                                        </p:cTn>
                                        <p:tgtEl>
                                          <p:spTgt spid="67"/>
                                        </p:tgtEl>
                                        <p:attrNameLst>
                                          <p:attrName>style.visibility</p:attrName>
                                        </p:attrNameLst>
                                      </p:cBhvr>
                                      <p:to>
                                        <p:strVal val="visible"/>
                                      </p:to>
                                    </p:set>
                                    <p:animEffect transition="in" filter="wipe(left)">
                                      <p:cBhvr>
                                        <p:cTn id="79" dur="1000"/>
                                        <p:tgtEl>
                                          <p:spTgt spid="67"/>
                                        </p:tgtEl>
                                      </p:cBhvr>
                                    </p:animEffect>
                                  </p:childTnLst>
                                </p:cTn>
                              </p:par>
                              <p:par>
                                <p:cTn id="80" presetID="2" presetClass="entr" presetSubtype="3" fill="hold" grpId="0" nodeType="withEffect">
                                  <p:stCondLst>
                                    <p:cond delay="9000"/>
                                  </p:stCondLst>
                                  <p:childTnLst>
                                    <p:set>
                                      <p:cBhvr>
                                        <p:cTn id="81" dur="1" fill="hold">
                                          <p:stCondLst>
                                            <p:cond delay="0"/>
                                          </p:stCondLst>
                                        </p:cTn>
                                        <p:tgtEl>
                                          <p:spTgt spid="9"/>
                                        </p:tgtEl>
                                        <p:attrNameLst>
                                          <p:attrName>style.visibility</p:attrName>
                                        </p:attrNameLst>
                                      </p:cBhvr>
                                      <p:to>
                                        <p:strVal val="visible"/>
                                      </p:to>
                                    </p:set>
                                    <p:anim calcmode="lin" valueType="num">
                                      <p:cBhvr additive="base">
                                        <p:cTn id="82" dur="500" fill="hold"/>
                                        <p:tgtEl>
                                          <p:spTgt spid="9"/>
                                        </p:tgtEl>
                                        <p:attrNameLst>
                                          <p:attrName>ppt_x</p:attrName>
                                        </p:attrNameLst>
                                      </p:cBhvr>
                                      <p:tavLst>
                                        <p:tav tm="0">
                                          <p:val>
                                            <p:strVal val="1+#ppt_w/2"/>
                                          </p:val>
                                        </p:tav>
                                        <p:tav tm="100000">
                                          <p:val>
                                            <p:strVal val="#ppt_x"/>
                                          </p:val>
                                        </p:tav>
                                      </p:tavLst>
                                    </p:anim>
                                    <p:anim calcmode="lin" valueType="num">
                                      <p:cBhvr additive="base">
                                        <p:cTn id="83" dur="500" fill="hold"/>
                                        <p:tgtEl>
                                          <p:spTgt spid="9"/>
                                        </p:tgtEl>
                                        <p:attrNameLst>
                                          <p:attrName>ppt_y</p:attrName>
                                        </p:attrNameLst>
                                      </p:cBhvr>
                                      <p:tavLst>
                                        <p:tav tm="0">
                                          <p:val>
                                            <p:strVal val="0-#ppt_h/2"/>
                                          </p:val>
                                        </p:tav>
                                        <p:tav tm="100000">
                                          <p:val>
                                            <p:strVal val="#ppt_y"/>
                                          </p:val>
                                        </p:tav>
                                      </p:tavLst>
                                    </p:anim>
                                  </p:childTnLst>
                                </p:cTn>
                              </p:par>
                              <p:par>
                                <p:cTn id="84" presetID="42" presetClass="entr" presetSubtype="0" fill="hold" grpId="0" nodeType="withEffect">
                                  <p:stCondLst>
                                    <p:cond delay="9500"/>
                                  </p:stCondLst>
                                  <p:childTnLst>
                                    <p:set>
                                      <p:cBhvr>
                                        <p:cTn id="85" dur="1" fill="hold">
                                          <p:stCondLst>
                                            <p:cond delay="0"/>
                                          </p:stCondLst>
                                        </p:cTn>
                                        <p:tgtEl>
                                          <p:spTgt spid="8"/>
                                        </p:tgtEl>
                                        <p:attrNameLst>
                                          <p:attrName>style.visibility</p:attrName>
                                        </p:attrNameLst>
                                      </p:cBhvr>
                                      <p:to>
                                        <p:strVal val="visible"/>
                                      </p:to>
                                    </p:set>
                                    <p:animEffect transition="in" filter="fade">
                                      <p:cBhvr>
                                        <p:cTn id="86" dur="1000"/>
                                        <p:tgtEl>
                                          <p:spTgt spid="8"/>
                                        </p:tgtEl>
                                      </p:cBhvr>
                                    </p:animEffect>
                                    <p:anim calcmode="lin" valueType="num">
                                      <p:cBhvr>
                                        <p:cTn id="87" dur="1000" fill="hold"/>
                                        <p:tgtEl>
                                          <p:spTgt spid="8"/>
                                        </p:tgtEl>
                                        <p:attrNameLst>
                                          <p:attrName>ppt_x</p:attrName>
                                        </p:attrNameLst>
                                      </p:cBhvr>
                                      <p:tavLst>
                                        <p:tav tm="0">
                                          <p:val>
                                            <p:strVal val="#ppt_x"/>
                                          </p:val>
                                        </p:tav>
                                        <p:tav tm="100000">
                                          <p:val>
                                            <p:strVal val="#ppt_x"/>
                                          </p:val>
                                        </p:tav>
                                      </p:tavLst>
                                    </p:anim>
                                    <p:anim calcmode="lin" valueType="num">
                                      <p:cBhvr>
                                        <p:cTn id="88"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8" grpId="0" animBg="1"/>
      <p:bldP spid="45" grpId="0" animBg="1"/>
      <p:bldP spid="46" grpId="0" animBg="1"/>
      <p:bldP spid="47" grpId="0" animBg="1"/>
      <p:bldP spid="48" grpId="0" animBg="1"/>
      <p:bldP spid="56" grpId="0"/>
      <p:bldP spid="60" grpId="0"/>
      <p:bldP spid="64" grpId="0"/>
      <p:bldP spid="65" grpId="0"/>
      <p:bldP spid="66" grpId="0"/>
      <p:bldP spid="67"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Freeform 30"/>
          <p:cNvSpPr/>
          <p:nvPr/>
        </p:nvSpPr>
        <p:spPr>
          <a:xfrm>
            <a:off x="4304717" y="2154430"/>
            <a:ext cx="1574128" cy="1574128"/>
          </a:xfrm>
          <a:custGeom>
            <a:avLst/>
            <a:gdLst>
              <a:gd name="connsiteX0" fmla="*/ 0 w 1200276"/>
              <a:gd name="connsiteY0" fmla="*/ 1200276 h 1200276"/>
              <a:gd name="connsiteX1" fmla="*/ 1200276 w 1200276"/>
              <a:gd name="connsiteY1" fmla="*/ 0 h 1200276"/>
              <a:gd name="connsiteX2" fmla="*/ 1200276 w 1200276"/>
              <a:gd name="connsiteY2" fmla="*/ 1200276 h 1200276"/>
              <a:gd name="connsiteX3" fmla="*/ 0 w 1200276"/>
              <a:gd name="connsiteY3" fmla="*/ 1200276 h 1200276"/>
            </a:gdLst>
            <a:ahLst/>
            <a:cxnLst>
              <a:cxn ang="0">
                <a:pos x="connsiteX0" y="connsiteY0"/>
              </a:cxn>
              <a:cxn ang="0">
                <a:pos x="connsiteX1" y="connsiteY1"/>
              </a:cxn>
              <a:cxn ang="0">
                <a:pos x="connsiteX2" y="connsiteY2"/>
              </a:cxn>
              <a:cxn ang="0">
                <a:pos x="connsiteX3" y="connsiteY3"/>
              </a:cxn>
            </a:cxnLst>
            <a:rect l="l" t="t" r="r" b="b"/>
            <a:pathLst>
              <a:path w="1200276" h="1200276">
                <a:moveTo>
                  <a:pt x="0" y="1200276"/>
                </a:moveTo>
                <a:cubicBezTo>
                  <a:pt x="0" y="537382"/>
                  <a:pt x="537382" y="0"/>
                  <a:pt x="1200276" y="0"/>
                </a:cubicBezTo>
                <a:lnTo>
                  <a:pt x="1200276" y="1200276"/>
                </a:lnTo>
                <a:lnTo>
                  <a:pt x="0" y="1200276"/>
                </a:lnTo>
                <a:close/>
              </a:path>
            </a:pathLst>
          </a:custGeom>
          <a:solidFill>
            <a:schemeClr val="accent1">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86681" tIns="486681" rIns="135128" bIns="135128" numCol="1" spcCol="1270" anchor="ctr" anchorCtr="0">
            <a:noAutofit/>
          </a:bodyPr>
          <a:lstStyle/>
          <a:p>
            <a:pPr lvl="0" algn="ctr" defTabSz="844550">
              <a:lnSpc>
                <a:spcPct val="90000"/>
              </a:lnSpc>
              <a:spcBef>
                <a:spcPct val="0"/>
              </a:spcBef>
              <a:spcAft>
                <a:spcPct val="35000"/>
              </a:spcAft>
            </a:pPr>
            <a:endParaRPr lang="id-ID" sz="1900" kern="1200"/>
          </a:p>
        </p:txBody>
      </p:sp>
      <p:sp>
        <p:nvSpPr>
          <p:cNvPr id="32" name="Freeform 31"/>
          <p:cNvSpPr/>
          <p:nvPr/>
        </p:nvSpPr>
        <p:spPr>
          <a:xfrm>
            <a:off x="5970589" y="2154430"/>
            <a:ext cx="1574128" cy="1574128"/>
          </a:xfrm>
          <a:custGeom>
            <a:avLst/>
            <a:gdLst>
              <a:gd name="connsiteX0" fmla="*/ 0 w 1200276"/>
              <a:gd name="connsiteY0" fmla="*/ 1200276 h 1200276"/>
              <a:gd name="connsiteX1" fmla="*/ 1200276 w 1200276"/>
              <a:gd name="connsiteY1" fmla="*/ 0 h 1200276"/>
              <a:gd name="connsiteX2" fmla="*/ 1200276 w 1200276"/>
              <a:gd name="connsiteY2" fmla="*/ 1200276 h 1200276"/>
              <a:gd name="connsiteX3" fmla="*/ 0 w 1200276"/>
              <a:gd name="connsiteY3" fmla="*/ 1200276 h 1200276"/>
            </a:gdLst>
            <a:ahLst/>
            <a:cxnLst>
              <a:cxn ang="0">
                <a:pos x="connsiteX0" y="connsiteY0"/>
              </a:cxn>
              <a:cxn ang="0">
                <a:pos x="connsiteX1" y="connsiteY1"/>
              </a:cxn>
              <a:cxn ang="0">
                <a:pos x="connsiteX2" y="connsiteY2"/>
              </a:cxn>
              <a:cxn ang="0">
                <a:pos x="connsiteX3" y="connsiteY3"/>
              </a:cxn>
            </a:cxnLst>
            <a:rect l="l" t="t" r="r" b="b"/>
            <a:pathLst>
              <a:path w="1200276" h="1200276">
                <a:moveTo>
                  <a:pt x="0" y="0"/>
                </a:moveTo>
                <a:cubicBezTo>
                  <a:pt x="662894" y="0"/>
                  <a:pt x="1200276" y="537382"/>
                  <a:pt x="1200276" y="1200276"/>
                </a:cubicBezTo>
                <a:lnTo>
                  <a:pt x="0" y="1200276"/>
                </a:lnTo>
                <a:lnTo>
                  <a:pt x="0" y="0"/>
                </a:lnTo>
                <a:close/>
              </a:path>
            </a:pathLst>
          </a:custGeom>
          <a:solidFill>
            <a:schemeClr val="bg2">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35128" tIns="486681" rIns="486681" bIns="135128" numCol="1" spcCol="1270" anchor="ctr" anchorCtr="0">
            <a:noAutofit/>
          </a:bodyPr>
          <a:lstStyle/>
          <a:p>
            <a:pPr lvl="0" algn="ctr" defTabSz="844550">
              <a:lnSpc>
                <a:spcPct val="90000"/>
              </a:lnSpc>
              <a:spcBef>
                <a:spcPct val="0"/>
              </a:spcBef>
              <a:spcAft>
                <a:spcPct val="35000"/>
              </a:spcAft>
            </a:pPr>
            <a:endParaRPr lang="id-ID" sz="1900" kern="1200"/>
          </a:p>
        </p:txBody>
      </p:sp>
      <p:sp>
        <p:nvSpPr>
          <p:cNvPr id="33" name="Freeform 32"/>
          <p:cNvSpPr/>
          <p:nvPr/>
        </p:nvSpPr>
        <p:spPr>
          <a:xfrm>
            <a:off x="5970589" y="3820301"/>
            <a:ext cx="1574129" cy="1574129"/>
          </a:xfrm>
          <a:custGeom>
            <a:avLst/>
            <a:gdLst>
              <a:gd name="connsiteX0" fmla="*/ 0 w 1200276"/>
              <a:gd name="connsiteY0" fmla="*/ 1200276 h 1200276"/>
              <a:gd name="connsiteX1" fmla="*/ 1200276 w 1200276"/>
              <a:gd name="connsiteY1" fmla="*/ 0 h 1200276"/>
              <a:gd name="connsiteX2" fmla="*/ 1200276 w 1200276"/>
              <a:gd name="connsiteY2" fmla="*/ 1200276 h 1200276"/>
              <a:gd name="connsiteX3" fmla="*/ 0 w 1200276"/>
              <a:gd name="connsiteY3" fmla="*/ 1200276 h 1200276"/>
            </a:gdLst>
            <a:ahLst/>
            <a:cxnLst>
              <a:cxn ang="0">
                <a:pos x="connsiteX0" y="connsiteY0"/>
              </a:cxn>
              <a:cxn ang="0">
                <a:pos x="connsiteX1" y="connsiteY1"/>
              </a:cxn>
              <a:cxn ang="0">
                <a:pos x="connsiteX2" y="connsiteY2"/>
              </a:cxn>
              <a:cxn ang="0">
                <a:pos x="connsiteX3" y="connsiteY3"/>
              </a:cxn>
            </a:cxnLst>
            <a:rect l="l" t="t" r="r" b="b"/>
            <a:pathLst>
              <a:path w="1200276" h="1200276">
                <a:moveTo>
                  <a:pt x="1200276" y="0"/>
                </a:moveTo>
                <a:cubicBezTo>
                  <a:pt x="1200276" y="662894"/>
                  <a:pt x="662894" y="1200276"/>
                  <a:pt x="0" y="1200276"/>
                </a:cubicBezTo>
                <a:lnTo>
                  <a:pt x="0" y="0"/>
                </a:lnTo>
                <a:lnTo>
                  <a:pt x="1200276" y="0"/>
                </a:lnTo>
                <a:close/>
              </a:path>
            </a:pathLst>
          </a:custGeom>
          <a:solidFill>
            <a:schemeClr val="accent1">
              <a:lumMod val="60000"/>
              <a:lumOff val="4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35128" tIns="135129" rIns="486682" bIns="486681" numCol="1" spcCol="1270" anchor="ctr" anchorCtr="0">
            <a:noAutofit/>
          </a:bodyPr>
          <a:lstStyle/>
          <a:p>
            <a:pPr lvl="0" algn="ctr" defTabSz="844550">
              <a:lnSpc>
                <a:spcPct val="90000"/>
              </a:lnSpc>
              <a:spcBef>
                <a:spcPct val="0"/>
              </a:spcBef>
              <a:spcAft>
                <a:spcPct val="35000"/>
              </a:spcAft>
            </a:pPr>
            <a:endParaRPr lang="id-ID" sz="1900" kern="1200"/>
          </a:p>
        </p:txBody>
      </p:sp>
      <p:sp>
        <p:nvSpPr>
          <p:cNvPr id="34" name="Freeform 33"/>
          <p:cNvSpPr/>
          <p:nvPr/>
        </p:nvSpPr>
        <p:spPr>
          <a:xfrm>
            <a:off x="4304717" y="3820302"/>
            <a:ext cx="1574128" cy="1574128"/>
          </a:xfrm>
          <a:custGeom>
            <a:avLst/>
            <a:gdLst>
              <a:gd name="connsiteX0" fmla="*/ 0 w 1200276"/>
              <a:gd name="connsiteY0" fmla="*/ 1200276 h 1200276"/>
              <a:gd name="connsiteX1" fmla="*/ 1200276 w 1200276"/>
              <a:gd name="connsiteY1" fmla="*/ 0 h 1200276"/>
              <a:gd name="connsiteX2" fmla="*/ 1200276 w 1200276"/>
              <a:gd name="connsiteY2" fmla="*/ 1200276 h 1200276"/>
              <a:gd name="connsiteX3" fmla="*/ 0 w 1200276"/>
              <a:gd name="connsiteY3" fmla="*/ 1200276 h 1200276"/>
            </a:gdLst>
            <a:ahLst/>
            <a:cxnLst>
              <a:cxn ang="0">
                <a:pos x="connsiteX0" y="connsiteY0"/>
              </a:cxn>
              <a:cxn ang="0">
                <a:pos x="connsiteX1" y="connsiteY1"/>
              </a:cxn>
              <a:cxn ang="0">
                <a:pos x="connsiteX2" y="connsiteY2"/>
              </a:cxn>
              <a:cxn ang="0">
                <a:pos x="connsiteX3" y="connsiteY3"/>
              </a:cxn>
            </a:cxnLst>
            <a:rect l="l" t="t" r="r" b="b"/>
            <a:pathLst>
              <a:path w="1200276" h="1200276">
                <a:moveTo>
                  <a:pt x="1200276" y="1200276"/>
                </a:moveTo>
                <a:cubicBezTo>
                  <a:pt x="537382" y="1200276"/>
                  <a:pt x="0" y="662894"/>
                  <a:pt x="0" y="0"/>
                </a:cubicBezTo>
                <a:lnTo>
                  <a:pt x="1200276" y="0"/>
                </a:lnTo>
                <a:lnTo>
                  <a:pt x="1200276" y="1200276"/>
                </a:lnTo>
                <a:close/>
              </a:path>
            </a:pathLst>
          </a:cu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86681" tIns="135128" rIns="135128" bIns="486681" numCol="1" spcCol="1270" anchor="ctr" anchorCtr="0">
            <a:noAutofit/>
          </a:bodyPr>
          <a:lstStyle/>
          <a:p>
            <a:pPr lvl="0" algn="ctr" defTabSz="844550">
              <a:lnSpc>
                <a:spcPct val="90000"/>
              </a:lnSpc>
              <a:spcBef>
                <a:spcPct val="0"/>
              </a:spcBef>
              <a:spcAft>
                <a:spcPct val="35000"/>
              </a:spcAft>
            </a:pPr>
            <a:endParaRPr lang="id-ID" sz="1900" kern="1200"/>
          </a:p>
        </p:txBody>
      </p:sp>
      <p:sp>
        <p:nvSpPr>
          <p:cNvPr id="35" name="Circular Arrow 34"/>
          <p:cNvSpPr/>
          <p:nvPr/>
        </p:nvSpPr>
        <p:spPr>
          <a:xfrm>
            <a:off x="5567922" y="3385489"/>
            <a:ext cx="717139" cy="596112"/>
          </a:xfrm>
          <a:prstGeom prst="circularArrow">
            <a:avLst/>
          </a:prstGeom>
          <a:solidFill>
            <a:schemeClr val="bg1">
              <a:lumMod val="95000"/>
            </a:schemeClr>
          </a:solidFill>
          <a:ln>
            <a:solidFill>
              <a:schemeClr val="bg1"/>
            </a:solidFill>
          </a:ln>
        </p:spPr>
        <p:style>
          <a:lnRef idx="2">
            <a:schemeClr val="lt1">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dk1">
              <a:hueOff val="0"/>
              <a:satOff val="0"/>
              <a:lumOff val="0"/>
              <a:alphaOff val="0"/>
            </a:schemeClr>
          </a:fontRef>
        </p:style>
      </p:sp>
      <p:sp>
        <p:nvSpPr>
          <p:cNvPr id="36" name="Circular Arrow 35"/>
          <p:cNvSpPr/>
          <p:nvPr/>
        </p:nvSpPr>
        <p:spPr>
          <a:xfrm rot="10800000">
            <a:off x="5567922" y="3567259"/>
            <a:ext cx="717139" cy="596112"/>
          </a:xfrm>
          <a:prstGeom prst="circularArrow">
            <a:avLst/>
          </a:prstGeom>
          <a:solidFill>
            <a:schemeClr val="bg1">
              <a:lumMod val="95000"/>
            </a:schemeClr>
          </a:solidFill>
          <a:ln>
            <a:solidFill>
              <a:schemeClr val="bg1"/>
            </a:solidFill>
          </a:ln>
        </p:spPr>
        <p:style>
          <a:lnRef idx="2">
            <a:schemeClr val="lt1">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dk1">
              <a:hueOff val="0"/>
              <a:satOff val="0"/>
              <a:lumOff val="0"/>
              <a:alphaOff val="0"/>
            </a:schemeClr>
          </a:fontRef>
        </p:style>
      </p:sp>
      <p:grpSp>
        <p:nvGrpSpPr>
          <p:cNvPr id="65" name="Group 64"/>
          <p:cNvGrpSpPr/>
          <p:nvPr/>
        </p:nvGrpSpPr>
        <p:grpSpPr>
          <a:xfrm>
            <a:off x="4856864" y="2660221"/>
            <a:ext cx="950496" cy="872543"/>
            <a:chOff x="1528975" y="2340984"/>
            <a:chExt cx="724755" cy="665316"/>
          </a:xfrm>
        </p:grpSpPr>
        <p:sp>
          <p:nvSpPr>
            <p:cNvPr id="51" name="Oval 4"/>
            <p:cNvSpPr/>
            <p:nvPr/>
          </p:nvSpPr>
          <p:spPr>
            <a:xfrm>
              <a:off x="1528975" y="2340984"/>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600" i="0" kern="1200" dirty="0">
                  <a:solidFill>
                    <a:schemeClr val="bg1">
                      <a:lumMod val="95000"/>
                    </a:schemeClr>
                  </a:solidFill>
                  <a:latin typeface="FontAwesome" pitchFamily="2" charset="0"/>
                </a:rPr>
                <a:t></a:t>
              </a:r>
            </a:p>
          </p:txBody>
        </p:sp>
        <p:sp>
          <p:nvSpPr>
            <p:cNvPr id="61" name="TextBox 60"/>
            <p:cNvSpPr txBox="1"/>
            <p:nvPr/>
          </p:nvSpPr>
          <p:spPr>
            <a:xfrm>
              <a:off x="1607851" y="2729301"/>
              <a:ext cx="645879" cy="276999"/>
            </a:xfrm>
            <a:prstGeom prst="rect">
              <a:avLst/>
            </a:prstGeom>
            <a:noFill/>
          </p:spPr>
          <p:txBody>
            <a:bodyPr wrap="square" rtlCol="0">
              <a:spAutoFit/>
            </a:bodyPr>
            <a:lstStyle/>
            <a:p>
              <a:r>
                <a:rPr lang="id-ID" sz="1200" dirty="0">
                  <a:solidFill>
                    <a:schemeClr val="bg1">
                      <a:lumMod val="95000"/>
                    </a:schemeClr>
                  </a:solidFill>
                </a:rPr>
                <a:t>Audio</a:t>
              </a:r>
            </a:p>
          </p:txBody>
        </p:sp>
      </p:grpSp>
      <p:grpSp>
        <p:nvGrpSpPr>
          <p:cNvPr id="67" name="Group 66"/>
          <p:cNvGrpSpPr/>
          <p:nvPr/>
        </p:nvGrpSpPr>
        <p:grpSpPr>
          <a:xfrm>
            <a:off x="4856865" y="3947748"/>
            <a:ext cx="931327" cy="919129"/>
            <a:chOff x="1528976" y="3322726"/>
            <a:chExt cx="710139" cy="700838"/>
          </a:xfrm>
        </p:grpSpPr>
        <p:sp>
          <p:nvSpPr>
            <p:cNvPr id="54" name="Oval 4"/>
            <p:cNvSpPr/>
            <p:nvPr/>
          </p:nvSpPr>
          <p:spPr>
            <a:xfrm>
              <a:off x="1528976" y="3322726"/>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2200" i="0" dirty="0">
                  <a:solidFill>
                    <a:schemeClr val="bg1">
                      <a:lumMod val="95000"/>
                    </a:schemeClr>
                  </a:solidFill>
                  <a:latin typeface="FontAwesome" pitchFamily="2" charset="0"/>
                </a:rPr>
                <a:t></a:t>
              </a:r>
            </a:p>
          </p:txBody>
        </p:sp>
        <p:sp>
          <p:nvSpPr>
            <p:cNvPr id="62" name="TextBox 61"/>
            <p:cNvSpPr txBox="1"/>
            <p:nvPr/>
          </p:nvSpPr>
          <p:spPr>
            <a:xfrm>
              <a:off x="1593236" y="3746565"/>
              <a:ext cx="645879" cy="276999"/>
            </a:xfrm>
            <a:prstGeom prst="rect">
              <a:avLst/>
            </a:prstGeom>
            <a:noFill/>
          </p:spPr>
          <p:txBody>
            <a:bodyPr wrap="square" rtlCol="0">
              <a:spAutoFit/>
            </a:bodyPr>
            <a:lstStyle/>
            <a:p>
              <a:r>
                <a:rPr lang="id-ID" sz="1200" dirty="0">
                  <a:solidFill>
                    <a:schemeClr val="bg1">
                      <a:lumMod val="95000"/>
                    </a:schemeClr>
                  </a:solidFill>
                </a:rPr>
                <a:t>Video</a:t>
              </a:r>
            </a:p>
          </p:txBody>
        </p:sp>
      </p:grpSp>
      <p:grpSp>
        <p:nvGrpSpPr>
          <p:cNvPr id="66" name="Group 65"/>
          <p:cNvGrpSpPr/>
          <p:nvPr/>
        </p:nvGrpSpPr>
        <p:grpSpPr>
          <a:xfrm>
            <a:off x="6245957" y="2660221"/>
            <a:ext cx="934033" cy="872542"/>
            <a:chOff x="2588162" y="2340984"/>
            <a:chExt cx="712202" cy="665315"/>
          </a:xfrm>
        </p:grpSpPr>
        <p:sp>
          <p:nvSpPr>
            <p:cNvPr id="57" name="Oval 4"/>
            <p:cNvSpPr/>
            <p:nvPr/>
          </p:nvSpPr>
          <p:spPr>
            <a:xfrm>
              <a:off x="2588162" y="2340984"/>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defTabSz="1955800">
                <a:lnSpc>
                  <a:spcPct val="90000"/>
                </a:lnSpc>
                <a:spcBef>
                  <a:spcPct val="0"/>
                </a:spcBef>
                <a:spcAft>
                  <a:spcPct val="35000"/>
                </a:spcAft>
              </a:pPr>
              <a:r>
                <a:rPr lang="id-ID" sz="2200" i="0" dirty="0">
                  <a:solidFill>
                    <a:schemeClr val="bg1">
                      <a:lumMod val="95000"/>
                    </a:schemeClr>
                  </a:solidFill>
                  <a:latin typeface="FontAwesome" pitchFamily="2" charset="0"/>
                </a:rPr>
                <a:t></a:t>
              </a:r>
            </a:p>
          </p:txBody>
        </p:sp>
        <p:sp>
          <p:nvSpPr>
            <p:cNvPr id="63" name="TextBox 62"/>
            <p:cNvSpPr txBox="1"/>
            <p:nvPr/>
          </p:nvSpPr>
          <p:spPr>
            <a:xfrm>
              <a:off x="2654485" y="2729300"/>
              <a:ext cx="645879" cy="276999"/>
            </a:xfrm>
            <a:prstGeom prst="rect">
              <a:avLst/>
            </a:prstGeom>
            <a:noFill/>
          </p:spPr>
          <p:txBody>
            <a:bodyPr wrap="square" rtlCol="0">
              <a:spAutoFit/>
            </a:bodyPr>
            <a:lstStyle/>
            <a:p>
              <a:r>
                <a:rPr lang="id-ID" sz="1200" dirty="0">
                  <a:solidFill>
                    <a:schemeClr val="bg1">
                      <a:lumMod val="95000"/>
                    </a:schemeClr>
                  </a:solidFill>
                </a:rPr>
                <a:t>Photo</a:t>
              </a:r>
            </a:p>
          </p:txBody>
        </p:sp>
      </p:grpSp>
      <p:grpSp>
        <p:nvGrpSpPr>
          <p:cNvPr id="68" name="Group 67"/>
          <p:cNvGrpSpPr/>
          <p:nvPr/>
        </p:nvGrpSpPr>
        <p:grpSpPr>
          <a:xfrm>
            <a:off x="6245959" y="3981601"/>
            <a:ext cx="926989" cy="885276"/>
            <a:chOff x="2588163" y="3348539"/>
            <a:chExt cx="706831" cy="675025"/>
          </a:xfrm>
        </p:grpSpPr>
        <p:sp>
          <p:nvSpPr>
            <p:cNvPr id="60" name="Oval 4"/>
            <p:cNvSpPr/>
            <p:nvPr/>
          </p:nvSpPr>
          <p:spPr>
            <a:xfrm>
              <a:off x="2588163" y="3348539"/>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600" dirty="0">
                  <a:solidFill>
                    <a:schemeClr val="bg1">
                      <a:lumMod val="95000"/>
                    </a:schemeClr>
                  </a:solidFill>
                  <a:latin typeface="FontAwesome" pitchFamily="2" charset="0"/>
                </a:rPr>
                <a:t></a:t>
              </a:r>
              <a:endParaRPr lang="id-ID" sz="2600" kern="1200" dirty="0">
                <a:solidFill>
                  <a:schemeClr val="bg1">
                    <a:lumMod val="95000"/>
                  </a:schemeClr>
                </a:solidFill>
                <a:latin typeface="FontAwesome" pitchFamily="2" charset="0"/>
              </a:endParaRPr>
            </a:p>
          </p:txBody>
        </p:sp>
        <p:sp>
          <p:nvSpPr>
            <p:cNvPr id="64" name="TextBox 63"/>
            <p:cNvSpPr txBox="1"/>
            <p:nvPr/>
          </p:nvSpPr>
          <p:spPr>
            <a:xfrm>
              <a:off x="2649115" y="3746565"/>
              <a:ext cx="645879" cy="276999"/>
            </a:xfrm>
            <a:prstGeom prst="rect">
              <a:avLst/>
            </a:prstGeom>
            <a:noFill/>
          </p:spPr>
          <p:txBody>
            <a:bodyPr wrap="square" rtlCol="0">
              <a:spAutoFit/>
            </a:bodyPr>
            <a:lstStyle/>
            <a:p>
              <a:r>
                <a:rPr lang="id-ID" sz="1200" dirty="0">
                  <a:solidFill>
                    <a:schemeClr val="bg1">
                      <a:lumMod val="95000"/>
                    </a:schemeClr>
                  </a:solidFill>
                </a:rPr>
                <a:t>Design</a:t>
              </a:r>
            </a:p>
          </p:txBody>
        </p:sp>
      </p:grpSp>
      <p:grpSp>
        <p:nvGrpSpPr>
          <p:cNvPr id="97" name="Group 96"/>
          <p:cNvGrpSpPr/>
          <p:nvPr/>
        </p:nvGrpSpPr>
        <p:grpSpPr>
          <a:xfrm>
            <a:off x="3619659" y="1789558"/>
            <a:ext cx="2259186" cy="318707"/>
            <a:chOff x="3620991" y="1597178"/>
            <a:chExt cx="2259186" cy="318707"/>
          </a:xfrm>
        </p:grpSpPr>
        <p:cxnSp>
          <p:nvCxnSpPr>
            <p:cNvPr id="98" name="Straight Connector 97"/>
            <p:cNvCxnSpPr/>
            <p:nvPr/>
          </p:nvCxnSpPr>
          <p:spPr>
            <a:xfrm flipH="1" flipV="1">
              <a:off x="3620991" y="1597178"/>
              <a:ext cx="2259186"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a:off x="5867876" y="1611086"/>
              <a:ext cx="0" cy="304799"/>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00" name="Group 99"/>
          <p:cNvGrpSpPr/>
          <p:nvPr/>
        </p:nvGrpSpPr>
        <p:grpSpPr>
          <a:xfrm rot="10800000">
            <a:off x="5970589" y="5421619"/>
            <a:ext cx="2259186" cy="439122"/>
            <a:chOff x="3620991" y="1597178"/>
            <a:chExt cx="2259186" cy="439122"/>
          </a:xfrm>
        </p:grpSpPr>
        <p:cxnSp>
          <p:nvCxnSpPr>
            <p:cNvPr id="101" name="Straight Connector 100"/>
            <p:cNvCxnSpPr/>
            <p:nvPr/>
          </p:nvCxnSpPr>
          <p:spPr>
            <a:xfrm flipH="1" flipV="1">
              <a:off x="3620991" y="1597178"/>
              <a:ext cx="2259186"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a:off x="5867876" y="1611086"/>
              <a:ext cx="0" cy="425214"/>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04" name="Group 103"/>
          <p:cNvGrpSpPr/>
          <p:nvPr/>
        </p:nvGrpSpPr>
        <p:grpSpPr>
          <a:xfrm rot="10800000" flipH="1">
            <a:off x="3525641" y="5428879"/>
            <a:ext cx="2353204" cy="439122"/>
            <a:chOff x="3620991" y="1597178"/>
            <a:chExt cx="2259186" cy="439122"/>
          </a:xfrm>
        </p:grpSpPr>
        <p:cxnSp>
          <p:nvCxnSpPr>
            <p:cNvPr id="105" name="Straight Connector 104"/>
            <p:cNvCxnSpPr/>
            <p:nvPr/>
          </p:nvCxnSpPr>
          <p:spPr>
            <a:xfrm flipH="1" flipV="1">
              <a:off x="3620991" y="1597178"/>
              <a:ext cx="2259186"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a:off x="5867876" y="1611086"/>
              <a:ext cx="0" cy="425214"/>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07" name="Group 106"/>
          <p:cNvGrpSpPr/>
          <p:nvPr/>
        </p:nvGrpSpPr>
        <p:grpSpPr>
          <a:xfrm flipH="1">
            <a:off x="5968374" y="1789558"/>
            <a:ext cx="2261401" cy="318707"/>
            <a:chOff x="3620991" y="1597178"/>
            <a:chExt cx="2259186" cy="318707"/>
          </a:xfrm>
        </p:grpSpPr>
        <p:cxnSp>
          <p:nvCxnSpPr>
            <p:cNvPr id="108" name="Straight Connector 107"/>
            <p:cNvCxnSpPr/>
            <p:nvPr/>
          </p:nvCxnSpPr>
          <p:spPr>
            <a:xfrm flipH="1" flipV="1">
              <a:off x="3620991" y="1597178"/>
              <a:ext cx="2259186"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5867876" y="1611086"/>
              <a:ext cx="0" cy="304799"/>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45" name="Group 44"/>
          <p:cNvGrpSpPr/>
          <p:nvPr/>
        </p:nvGrpSpPr>
        <p:grpSpPr>
          <a:xfrm>
            <a:off x="11438810" y="175818"/>
            <a:ext cx="542322" cy="662567"/>
            <a:chOff x="11438810" y="175818"/>
            <a:chExt cx="542322" cy="662567"/>
          </a:xfrm>
        </p:grpSpPr>
        <p:sp>
          <p:nvSpPr>
            <p:cNvPr id="46" name="Oval 45"/>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Oval 46"/>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Oval 47"/>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Oval 48"/>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TextBox 49"/>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41</a:t>
              </a:r>
            </a:p>
          </p:txBody>
        </p:sp>
      </p:grpSp>
      <p:sp>
        <p:nvSpPr>
          <p:cNvPr id="52"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Cycle Matrix Chart</a:t>
            </a:r>
            <a:endParaRPr lang="en-US" sz="3600" dirty="0">
              <a:solidFill>
                <a:schemeClr val="bg2">
                  <a:lumMod val="50000"/>
                </a:schemeClr>
              </a:solidFill>
            </a:endParaRPr>
          </a:p>
        </p:txBody>
      </p:sp>
      <p:sp>
        <p:nvSpPr>
          <p:cNvPr id="58"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59" name="Group 58"/>
          <p:cNvGrpSpPr/>
          <p:nvPr/>
        </p:nvGrpSpPr>
        <p:grpSpPr>
          <a:xfrm>
            <a:off x="5556768" y="844754"/>
            <a:ext cx="1440000" cy="58058"/>
            <a:chOff x="4616262" y="2307771"/>
            <a:chExt cx="2349876" cy="58058"/>
          </a:xfrm>
        </p:grpSpPr>
        <p:sp>
          <p:nvSpPr>
            <p:cNvPr id="69" name="Rectangle 6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Rectangle 6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71" name="Title 13"/>
          <p:cNvSpPr txBox="1"/>
          <p:nvPr/>
        </p:nvSpPr>
        <p:spPr>
          <a:xfrm>
            <a:off x="8319304" y="1574143"/>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2</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72" name="Title 13"/>
          <p:cNvSpPr txBox="1"/>
          <p:nvPr/>
        </p:nvSpPr>
        <p:spPr>
          <a:xfrm>
            <a:off x="8319303" y="5654549"/>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4</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73" name="Title 13"/>
          <p:cNvSpPr txBox="1"/>
          <p:nvPr/>
        </p:nvSpPr>
        <p:spPr>
          <a:xfrm>
            <a:off x="1400994" y="1574143"/>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a:solidFill>
                  <a:schemeClr val="bg2">
                    <a:lumMod val="50000"/>
                  </a:schemeClr>
                </a:solidFill>
                <a:latin typeface="+mn-lt"/>
                <a:ea typeface="Roboto" panose="02000000000000000000" pitchFamily="2" charset="0"/>
              </a:rPr>
              <a:t>Content 1</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74" name="Title 13"/>
          <p:cNvSpPr txBox="1"/>
          <p:nvPr/>
        </p:nvSpPr>
        <p:spPr>
          <a:xfrm>
            <a:off x="1313658" y="5654548"/>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a:solidFill>
                  <a:schemeClr val="bg2">
                    <a:lumMod val="50000"/>
                  </a:schemeClr>
                </a:solidFill>
                <a:latin typeface="+mn-lt"/>
                <a:ea typeface="Roboto" panose="02000000000000000000" pitchFamily="2" charset="0"/>
              </a:rPr>
              <a:t>Content 3</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14:ferris dir="r"/>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5"/>
                                        </p:tgtEl>
                                        <p:attrNameLst>
                                          <p:attrName>style.visibility</p:attrName>
                                        </p:attrNameLst>
                                      </p:cBhvr>
                                      <p:to>
                                        <p:strVal val="visible"/>
                                      </p:to>
                                    </p:set>
                                    <p:anim calcmode="lin" valueType="num">
                                      <p:cBhvr>
                                        <p:cTn id="7" dur="1000" fill="hold"/>
                                        <p:tgtEl>
                                          <p:spTgt spid="45"/>
                                        </p:tgtEl>
                                        <p:attrNameLst>
                                          <p:attrName>ppt_w</p:attrName>
                                        </p:attrNameLst>
                                      </p:cBhvr>
                                      <p:tavLst>
                                        <p:tav tm="0">
                                          <p:val>
                                            <p:fltVal val="0"/>
                                          </p:val>
                                        </p:tav>
                                        <p:tav tm="100000">
                                          <p:val>
                                            <p:strVal val="#ppt_w"/>
                                          </p:val>
                                        </p:tav>
                                      </p:tavLst>
                                    </p:anim>
                                    <p:anim calcmode="lin" valueType="num">
                                      <p:cBhvr>
                                        <p:cTn id="8" dur="1000" fill="hold"/>
                                        <p:tgtEl>
                                          <p:spTgt spid="45"/>
                                        </p:tgtEl>
                                        <p:attrNameLst>
                                          <p:attrName>ppt_h</p:attrName>
                                        </p:attrNameLst>
                                      </p:cBhvr>
                                      <p:tavLst>
                                        <p:tav tm="0">
                                          <p:val>
                                            <p:fltVal val="0"/>
                                          </p:val>
                                        </p:tav>
                                        <p:tav tm="100000">
                                          <p:val>
                                            <p:strVal val="#ppt_h"/>
                                          </p:val>
                                        </p:tav>
                                      </p:tavLst>
                                    </p:anim>
                                    <p:anim calcmode="lin" valueType="num">
                                      <p:cBhvr>
                                        <p:cTn id="9" dur="1000" fill="hold"/>
                                        <p:tgtEl>
                                          <p:spTgt spid="45"/>
                                        </p:tgtEl>
                                        <p:attrNameLst>
                                          <p:attrName>style.rotation</p:attrName>
                                        </p:attrNameLst>
                                      </p:cBhvr>
                                      <p:tavLst>
                                        <p:tav tm="0">
                                          <p:val>
                                            <p:fltVal val="90"/>
                                          </p:val>
                                        </p:tav>
                                        <p:tav tm="100000">
                                          <p:val>
                                            <p:fltVal val="0"/>
                                          </p:val>
                                        </p:tav>
                                      </p:tavLst>
                                    </p:anim>
                                    <p:animEffect transition="in" filter="fade">
                                      <p:cBhvr>
                                        <p:cTn id="10" dur="1000"/>
                                        <p:tgtEl>
                                          <p:spTgt spid="45"/>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2"/>
                                        </p:tgtEl>
                                        <p:attrNameLst>
                                          <p:attrName>style.visibility</p:attrName>
                                        </p:attrNameLst>
                                      </p:cBhvr>
                                      <p:to>
                                        <p:strVal val="visible"/>
                                      </p:to>
                                    </p:set>
                                    <p:animEffect transition="in" filter="wipe(up)">
                                      <p:cBhvr>
                                        <p:cTn id="13" dur="1000"/>
                                        <p:tgtEl>
                                          <p:spTgt spid="5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9"/>
                                        </p:tgtEl>
                                        <p:attrNameLst>
                                          <p:attrName>style.visibility</p:attrName>
                                        </p:attrNameLst>
                                      </p:cBhvr>
                                      <p:to>
                                        <p:strVal val="visible"/>
                                      </p:to>
                                    </p:set>
                                    <p:animEffect transition="in" filter="barn(inVertical)">
                                      <p:cBhvr>
                                        <p:cTn id="16" dur="1000"/>
                                        <p:tgtEl>
                                          <p:spTgt spid="59"/>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8"/>
                                        </p:tgtEl>
                                        <p:attrNameLst>
                                          <p:attrName>style.visibility</p:attrName>
                                        </p:attrNameLst>
                                      </p:cBhvr>
                                      <p:to>
                                        <p:strVal val="visible"/>
                                      </p:to>
                                    </p:set>
                                    <p:animEffect transition="in" filter="wipe(down)">
                                      <p:cBhvr>
                                        <p:cTn id="19" dur="1000"/>
                                        <p:tgtEl>
                                          <p:spTgt spid="58"/>
                                        </p:tgtEl>
                                      </p:cBhvr>
                                    </p:animEffect>
                                  </p:childTnLst>
                                </p:cTn>
                              </p:par>
                              <p:par>
                                <p:cTn id="20" presetID="31" presetClass="entr" presetSubtype="0" fill="hold" grpId="0" nodeType="withEffect">
                                  <p:stCondLst>
                                    <p:cond delay="2000"/>
                                  </p:stCondLst>
                                  <p:childTnLst>
                                    <p:set>
                                      <p:cBhvr>
                                        <p:cTn id="21" dur="1" fill="hold">
                                          <p:stCondLst>
                                            <p:cond delay="0"/>
                                          </p:stCondLst>
                                        </p:cTn>
                                        <p:tgtEl>
                                          <p:spTgt spid="32"/>
                                        </p:tgtEl>
                                        <p:attrNameLst>
                                          <p:attrName>style.visibility</p:attrName>
                                        </p:attrNameLst>
                                      </p:cBhvr>
                                      <p:to>
                                        <p:strVal val="visible"/>
                                      </p:to>
                                    </p:set>
                                    <p:anim calcmode="lin" valueType="num">
                                      <p:cBhvr>
                                        <p:cTn id="22" dur="1000" fill="hold"/>
                                        <p:tgtEl>
                                          <p:spTgt spid="32"/>
                                        </p:tgtEl>
                                        <p:attrNameLst>
                                          <p:attrName>ppt_w</p:attrName>
                                        </p:attrNameLst>
                                      </p:cBhvr>
                                      <p:tavLst>
                                        <p:tav tm="0">
                                          <p:val>
                                            <p:fltVal val="0"/>
                                          </p:val>
                                        </p:tav>
                                        <p:tav tm="100000">
                                          <p:val>
                                            <p:strVal val="#ppt_w"/>
                                          </p:val>
                                        </p:tav>
                                      </p:tavLst>
                                    </p:anim>
                                    <p:anim calcmode="lin" valueType="num">
                                      <p:cBhvr>
                                        <p:cTn id="23" dur="1000" fill="hold"/>
                                        <p:tgtEl>
                                          <p:spTgt spid="32"/>
                                        </p:tgtEl>
                                        <p:attrNameLst>
                                          <p:attrName>ppt_h</p:attrName>
                                        </p:attrNameLst>
                                      </p:cBhvr>
                                      <p:tavLst>
                                        <p:tav tm="0">
                                          <p:val>
                                            <p:fltVal val="0"/>
                                          </p:val>
                                        </p:tav>
                                        <p:tav tm="100000">
                                          <p:val>
                                            <p:strVal val="#ppt_h"/>
                                          </p:val>
                                        </p:tav>
                                      </p:tavLst>
                                    </p:anim>
                                    <p:anim calcmode="lin" valueType="num">
                                      <p:cBhvr>
                                        <p:cTn id="24" dur="1000" fill="hold"/>
                                        <p:tgtEl>
                                          <p:spTgt spid="32"/>
                                        </p:tgtEl>
                                        <p:attrNameLst>
                                          <p:attrName>style.rotation</p:attrName>
                                        </p:attrNameLst>
                                      </p:cBhvr>
                                      <p:tavLst>
                                        <p:tav tm="0">
                                          <p:val>
                                            <p:fltVal val="90"/>
                                          </p:val>
                                        </p:tav>
                                        <p:tav tm="100000">
                                          <p:val>
                                            <p:fltVal val="0"/>
                                          </p:val>
                                        </p:tav>
                                      </p:tavLst>
                                    </p:anim>
                                    <p:animEffect transition="in" filter="fade">
                                      <p:cBhvr>
                                        <p:cTn id="25" dur="1000"/>
                                        <p:tgtEl>
                                          <p:spTgt spid="32"/>
                                        </p:tgtEl>
                                      </p:cBhvr>
                                    </p:animEffect>
                                  </p:childTnLst>
                                </p:cTn>
                              </p:par>
                              <p:par>
                                <p:cTn id="26" presetID="31" presetClass="entr" presetSubtype="0" fill="hold" grpId="0" nodeType="withEffect">
                                  <p:stCondLst>
                                    <p:cond delay="3000"/>
                                  </p:stCondLst>
                                  <p:childTnLst>
                                    <p:set>
                                      <p:cBhvr>
                                        <p:cTn id="27" dur="1" fill="hold">
                                          <p:stCondLst>
                                            <p:cond delay="0"/>
                                          </p:stCondLst>
                                        </p:cTn>
                                        <p:tgtEl>
                                          <p:spTgt spid="31"/>
                                        </p:tgtEl>
                                        <p:attrNameLst>
                                          <p:attrName>style.visibility</p:attrName>
                                        </p:attrNameLst>
                                      </p:cBhvr>
                                      <p:to>
                                        <p:strVal val="visible"/>
                                      </p:to>
                                    </p:set>
                                    <p:anim calcmode="lin" valueType="num">
                                      <p:cBhvr>
                                        <p:cTn id="28" dur="1000" fill="hold"/>
                                        <p:tgtEl>
                                          <p:spTgt spid="31"/>
                                        </p:tgtEl>
                                        <p:attrNameLst>
                                          <p:attrName>ppt_w</p:attrName>
                                        </p:attrNameLst>
                                      </p:cBhvr>
                                      <p:tavLst>
                                        <p:tav tm="0">
                                          <p:val>
                                            <p:fltVal val="0"/>
                                          </p:val>
                                        </p:tav>
                                        <p:tav tm="100000">
                                          <p:val>
                                            <p:strVal val="#ppt_w"/>
                                          </p:val>
                                        </p:tav>
                                      </p:tavLst>
                                    </p:anim>
                                    <p:anim calcmode="lin" valueType="num">
                                      <p:cBhvr>
                                        <p:cTn id="29" dur="1000" fill="hold"/>
                                        <p:tgtEl>
                                          <p:spTgt spid="31"/>
                                        </p:tgtEl>
                                        <p:attrNameLst>
                                          <p:attrName>ppt_h</p:attrName>
                                        </p:attrNameLst>
                                      </p:cBhvr>
                                      <p:tavLst>
                                        <p:tav tm="0">
                                          <p:val>
                                            <p:fltVal val="0"/>
                                          </p:val>
                                        </p:tav>
                                        <p:tav tm="100000">
                                          <p:val>
                                            <p:strVal val="#ppt_h"/>
                                          </p:val>
                                        </p:tav>
                                      </p:tavLst>
                                    </p:anim>
                                    <p:anim calcmode="lin" valueType="num">
                                      <p:cBhvr>
                                        <p:cTn id="30" dur="1000" fill="hold"/>
                                        <p:tgtEl>
                                          <p:spTgt spid="31"/>
                                        </p:tgtEl>
                                        <p:attrNameLst>
                                          <p:attrName>style.rotation</p:attrName>
                                        </p:attrNameLst>
                                      </p:cBhvr>
                                      <p:tavLst>
                                        <p:tav tm="0">
                                          <p:val>
                                            <p:fltVal val="90"/>
                                          </p:val>
                                        </p:tav>
                                        <p:tav tm="100000">
                                          <p:val>
                                            <p:fltVal val="0"/>
                                          </p:val>
                                        </p:tav>
                                      </p:tavLst>
                                    </p:anim>
                                    <p:animEffect transition="in" filter="fade">
                                      <p:cBhvr>
                                        <p:cTn id="31" dur="1000"/>
                                        <p:tgtEl>
                                          <p:spTgt spid="31"/>
                                        </p:tgtEl>
                                      </p:cBhvr>
                                    </p:animEffect>
                                  </p:childTnLst>
                                </p:cTn>
                              </p:par>
                              <p:par>
                                <p:cTn id="32" presetID="31" presetClass="entr" presetSubtype="0" fill="hold" grpId="0" nodeType="withEffect">
                                  <p:stCondLst>
                                    <p:cond delay="4000"/>
                                  </p:stCondLst>
                                  <p:childTnLst>
                                    <p:set>
                                      <p:cBhvr>
                                        <p:cTn id="33" dur="1" fill="hold">
                                          <p:stCondLst>
                                            <p:cond delay="0"/>
                                          </p:stCondLst>
                                        </p:cTn>
                                        <p:tgtEl>
                                          <p:spTgt spid="34"/>
                                        </p:tgtEl>
                                        <p:attrNameLst>
                                          <p:attrName>style.visibility</p:attrName>
                                        </p:attrNameLst>
                                      </p:cBhvr>
                                      <p:to>
                                        <p:strVal val="visible"/>
                                      </p:to>
                                    </p:set>
                                    <p:anim calcmode="lin" valueType="num">
                                      <p:cBhvr>
                                        <p:cTn id="34" dur="1000" fill="hold"/>
                                        <p:tgtEl>
                                          <p:spTgt spid="34"/>
                                        </p:tgtEl>
                                        <p:attrNameLst>
                                          <p:attrName>ppt_w</p:attrName>
                                        </p:attrNameLst>
                                      </p:cBhvr>
                                      <p:tavLst>
                                        <p:tav tm="0">
                                          <p:val>
                                            <p:fltVal val="0"/>
                                          </p:val>
                                        </p:tav>
                                        <p:tav tm="100000">
                                          <p:val>
                                            <p:strVal val="#ppt_w"/>
                                          </p:val>
                                        </p:tav>
                                      </p:tavLst>
                                    </p:anim>
                                    <p:anim calcmode="lin" valueType="num">
                                      <p:cBhvr>
                                        <p:cTn id="35" dur="1000" fill="hold"/>
                                        <p:tgtEl>
                                          <p:spTgt spid="34"/>
                                        </p:tgtEl>
                                        <p:attrNameLst>
                                          <p:attrName>ppt_h</p:attrName>
                                        </p:attrNameLst>
                                      </p:cBhvr>
                                      <p:tavLst>
                                        <p:tav tm="0">
                                          <p:val>
                                            <p:fltVal val="0"/>
                                          </p:val>
                                        </p:tav>
                                        <p:tav tm="100000">
                                          <p:val>
                                            <p:strVal val="#ppt_h"/>
                                          </p:val>
                                        </p:tav>
                                      </p:tavLst>
                                    </p:anim>
                                    <p:anim calcmode="lin" valueType="num">
                                      <p:cBhvr>
                                        <p:cTn id="36" dur="1000" fill="hold"/>
                                        <p:tgtEl>
                                          <p:spTgt spid="34"/>
                                        </p:tgtEl>
                                        <p:attrNameLst>
                                          <p:attrName>style.rotation</p:attrName>
                                        </p:attrNameLst>
                                      </p:cBhvr>
                                      <p:tavLst>
                                        <p:tav tm="0">
                                          <p:val>
                                            <p:fltVal val="90"/>
                                          </p:val>
                                        </p:tav>
                                        <p:tav tm="100000">
                                          <p:val>
                                            <p:fltVal val="0"/>
                                          </p:val>
                                        </p:tav>
                                      </p:tavLst>
                                    </p:anim>
                                    <p:animEffect transition="in" filter="fade">
                                      <p:cBhvr>
                                        <p:cTn id="37" dur="1000"/>
                                        <p:tgtEl>
                                          <p:spTgt spid="34"/>
                                        </p:tgtEl>
                                      </p:cBhvr>
                                    </p:animEffect>
                                  </p:childTnLst>
                                </p:cTn>
                              </p:par>
                              <p:par>
                                <p:cTn id="38" presetID="31" presetClass="entr" presetSubtype="0" fill="hold" grpId="0" nodeType="withEffect">
                                  <p:stCondLst>
                                    <p:cond delay="5000"/>
                                  </p:stCondLst>
                                  <p:childTnLst>
                                    <p:set>
                                      <p:cBhvr>
                                        <p:cTn id="39" dur="1" fill="hold">
                                          <p:stCondLst>
                                            <p:cond delay="0"/>
                                          </p:stCondLst>
                                        </p:cTn>
                                        <p:tgtEl>
                                          <p:spTgt spid="33"/>
                                        </p:tgtEl>
                                        <p:attrNameLst>
                                          <p:attrName>style.visibility</p:attrName>
                                        </p:attrNameLst>
                                      </p:cBhvr>
                                      <p:to>
                                        <p:strVal val="visible"/>
                                      </p:to>
                                    </p:set>
                                    <p:anim calcmode="lin" valueType="num">
                                      <p:cBhvr>
                                        <p:cTn id="40" dur="1000" fill="hold"/>
                                        <p:tgtEl>
                                          <p:spTgt spid="33"/>
                                        </p:tgtEl>
                                        <p:attrNameLst>
                                          <p:attrName>ppt_w</p:attrName>
                                        </p:attrNameLst>
                                      </p:cBhvr>
                                      <p:tavLst>
                                        <p:tav tm="0">
                                          <p:val>
                                            <p:fltVal val="0"/>
                                          </p:val>
                                        </p:tav>
                                        <p:tav tm="100000">
                                          <p:val>
                                            <p:strVal val="#ppt_w"/>
                                          </p:val>
                                        </p:tav>
                                      </p:tavLst>
                                    </p:anim>
                                    <p:anim calcmode="lin" valueType="num">
                                      <p:cBhvr>
                                        <p:cTn id="41" dur="1000" fill="hold"/>
                                        <p:tgtEl>
                                          <p:spTgt spid="33"/>
                                        </p:tgtEl>
                                        <p:attrNameLst>
                                          <p:attrName>ppt_h</p:attrName>
                                        </p:attrNameLst>
                                      </p:cBhvr>
                                      <p:tavLst>
                                        <p:tav tm="0">
                                          <p:val>
                                            <p:fltVal val="0"/>
                                          </p:val>
                                        </p:tav>
                                        <p:tav tm="100000">
                                          <p:val>
                                            <p:strVal val="#ppt_h"/>
                                          </p:val>
                                        </p:tav>
                                      </p:tavLst>
                                    </p:anim>
                                    <p:anim calcmode="lin" valueType="num">
                                      <p:cBhvr>
                                        <p:cTn id="42" dur="1000" fill="hold"/>
                                        <p:tgtEl>
                                          <p:spTgt spid="33"/>
                                        </p:tgtEl>
                                        <p:attrNameLst>
                                          <p:attrName>style.rotation</p:attrName>
                                        </p:attrNameLst>
                                      </p:cBhvr>
                                      <p:tavLst>
                                        <p:tav tm="0">
                                          <p:val>
                                            <p:fltVal val="90"/>
                                          </p:val>
                                        </p:tav>
                                        <p:tav tm="100000">
                                          <p:val>
                                            <p:fltVal val="0"/>
                                          </p:val>
                                        </p:tav>
                                      </p:tavLst>
                                    </p:anim>
                                    <p:animEffect transition="in" filter="fade">
                                      <p:cBhvr>
                                        <p:cTn id="43" dur="1000"/>
                                        <p:tgtEl>
                                          <p:spTgt spid="33"/>
                                        </p:tgtEl>
                                      </p:cBhvr>
                                    </p:animEffect>
                                  </p:childTnLst>
                                </p:cTn>
                              </p:par>
                              <p:par>
                                <p:cTn id="44" presetID="22" presetClass="entr" presetSubtype="8" fill="hold" nodeType="withEffect">
                                  <p:stCondLst>
                                    <p:cond delay="6000"/>
                                  </p:stCondLst>
                                  <p:childTnLst>
                                    <p:set>
                                      <p:cBhvr>
                                        <p:cTn id="45" dur="1" fill="hold">
                                          <p:stCondLst>
                                            <p:cond delay="0"/>
                                          </p:stCondLst>
                                        </p:cTn>
                                        <p:tgtEl>
                                          <p:spTgt spid="35"/>
                                        </p:tgtEl>
                                        <p:attrNameLst>
                                          <p:attrName>style.visibility</p:attrName>
                                        </p:attrNameLst>
                                      </p:cBhvr>
                                      <p:to>
                                        <p:strVal val="visible"/>
                                      </p:to>
                                    </p:set>
                                    <p:animEffect transition="in" filter="wipe(left)">
                                      <p:cBhvr>
                                        <p:cTn id="46" dur="500"/>
                                        <p:tgtEl>
                                          <p:spTgt spid="35"/>
                                        </p:tgtEl>
                                      </p:cBhvr>
                                    </p:animEffect>
                                  </p:childTnLst>
                                </p:cTn>
                              </p:par>
                              <p:par>
                                <p:cTn id="47" presetID="22" presetClass="entr" presetSubtype="2" fill="hold" nodeType="withEffect">
                                  <p:stCondLst>
                                    <p:cond delay="6500"/>
                                  </p:stCondLst>
                                  <p:childTnLst>
                                    <p:set>
                                      <p:cBhvr>
                                        <p:cTn id="48" dur="1" fill="hold">
                                          <p:stCondLst>
                                            <p:cond delay="0"/>
                                          </p:stCondLst>
                                        </p:cTn>
                                        <p:tgtEl>
                                          <p:spTgt spid="36"/>
                                        </p:tgtEl>
                                        <p:attrNameLst>
                                          <p:attrName>style.visibility</p:attrName>
                                        </p:attrNameLst>
                                      </p:cBhvr>
                                      <p:to>
                                        <p:strVal val="visible"/>
                                      </p:to>
                                    </p:set>
                                    <p:animEffect transition="in" filter="wipe(right)">
                                      <p:cBhvr>
                                        <p:cTn id="49" dur="500"/>
                                        <p:tgtEl>
                                          <p:spTgt spid="36"/>
                                        </p:tgtEl>
                                      </p:cBhvr>
                                    </p:animEffect>
                                  </p:childTnLst>
                                </p:cTn>
                              </p:par>
                              <p:par>
                                <p:cTn id="50" presetID="22" presetClass="entr" presetSubtype="2" fill="hold" nodeType="withEffect">
                                  <p:stCondLst>
                                    <p:cond delay="7000"/>
                                  </p:stCondLst>
                                  <p:childTnLst>
                                    <p:set>
                                      <p:cBhvr>
                                        <p:cTn id="51" dur="1" fill="hold">
                                          <p:stCondLst>
                                            <p:cond delay="0"/>
                                          </p:stCondLst>
                                        </p:cTn>
                                        <p:tgtEl>
                                          <p:spTgt spid="65"/>
                                        </p:tgtEl>
                                        <p:attrNameLst>
                                          <p:attrName>style.visibility</p:attrName>
                                        </p:attrNameLst>
                                      </p:cBhvr>
                                      <p:to>
                                        <p:strVal val="visible"/>
                                      </p:to>
                                    </p:set>
                                    <p:animEffect transition="in" filter="wipe(right)">
                                      <p:cBhvr>
                                        <p:cTn id="52" dur="500"/>
                                        <p:tgtEl>
                                          <p:spTgt spid="65"/>
                                        </p:tgtEl>
                                      </p:cBhvr>
                                    </p:animEffect>
                                  </p:childTnLst>
                                </p:cTn>
                              </p:par>
                              <p:par>
                                <p:cTn id="53" presetID="22" presetClass="entr" presetSubtype="1" fill="hold" nodeType="withEffect">
                                  <p:stCondLst>
                                    <p:cond delay="7500"/>
                                  </p:stCondLst>
                                  <p:childTnLst>
                                    <p:set>
                                      <p:cBhvr>
                                        <p:cTn id="54" dur="1" fill="hold">
                                          <p:stCondLst>
                                            <p:cond delay="0"/>
                                          </p:stCondLst>
                                        </p:cTn>
                                        <p:tgtEl>
                                          <p:spTgt spid="67"/>
                                        </p:tgtEl>
                                        <p:attrNameLst>
                                          <p:attrName>style.visibility</p:attrName>
                                        </p:attrNameLst>
                                      </p:cBhvr>
                                      <p:to>
                                        <p:strVal val="visible"/>
                                      </p:to>
                                    </p:set>
                                    <p:animEffect transition="in" filter="wipe(up)">
                                      <p:cBhvr>
                                        <p:cTn id="55" dur="500"/>
                                        <p:tgtEl>
                                          <p:spTgt spid="67"/>
                                        </p:tgtEl>
                                      </p:cBhvr>
                                    </p:animEffect>
                                  </p:childTnLst>
                                </p:cTn>
                              </p:par>
                              <p:par>
                                <p:cTn id="56" presetID="22" presetClass="entr" presetSubtype="4" fill="hold" nodeType="withEffect">
                                  <p:stCondLst>
                                    <p:cond delay="8000"/>
                                  </p:stCondLst>
                                  <p:childTnLst>
                                    <p:set>
                                      <p:cBhvr>
                                        <p:cTn id="57" dur="1" fill="hold">
                                          <p:stCondLst>
                                            <p:cond delay="0"/>
                                          </p:stCondLst>
                                        </p:cTn>
                                        <p:tgtEl>
                                          <p:spTgt spid="68"/>
                                        </p:tgtEl>
                                        <p:attrNameLst>
                                          <p:attrName>style.visibility</p:attrName>
                                        </p:attrNameLst>
                                      </p:cBhvr>
                                      <p:to>
                                        <p:strVal val="visible"/>
                                      </p:to>
                                    </p:set>
                                    <p:animEffect transition="in" filter="wipe(down)">
                                      <p:cBhvr>
                                        <p:cTn id="58" dur="500"/>
                                        <p:tgtEl>
                                          <p:spTgt spid="68"/>
                                        </p:tgtEl>
                                      </p:cBhvr>
                                    </p:animEffect>
                                  </p:childTnLst>
                                </p:cTn>
                              </p:par>
                              <p:par>
                                <p:cTn id="59" presetID="22" presetClass="entr" presetSubtype="2" fill="hold" nodeType="withEffect">
                                  <p:stCondLst>
                                    <p:cond delay="8500"/>
                                  </p:stCondLst>
                                  <p:childTnLst>
                                    <p:set>
                                      <p:cBhvr>
                                        <p:cTn id="60" dur="1" fill="hold">
                                          <p:stCondLst>
                                            <p:cond delay="0"/>
                                          </p:stCondLst>
                                        </p:cTn>
                                        <p:tgtEl>
                                          <p:spTgt spid="66"/>
                                        </p:tgtEl>
                                        <p:attrNameLst>
                                          <p:attrName>style.visibility</p:attrName>
                                        </p:attrNameLst>
                                      </p:cBhvr>
                                      <p:to>
                                        <p:strVal val="visible"/>
                                      </p:to>
                                    </p:set>
                                    <p:animEffect transition="in" filter="wipe(right)">
                                      <p:cBhvr>
                                        <p:cTn id="61" dur="500"/>
                                        <p:tgtEl>
                                          <p:spTgt spid="66"/>
                                        </p:tgtEl>
                                      </p:cBhvr>
                                    </p:animEffect>
                                  </p:childTnLst>
                                </p:cTn>
                              </p:par>
                              <p:par>
                                <p:cTn id="62" presetID="22" presetClass="entr" presetSubtype="2" fill="hold" nodeType="withEffect">
                                  <p:stCondLst>
                                    <p:cond delay="9000"/>
                                  </p:stCondLst>
                                  <p:childTnLst>
                                    <p:set>
                                      <p:cBhvr>
                                        <p:cTn id="63" dur="1" fill="hold">
                                          <p:stCondLst>
                                            <p:cond delay="0"/>
                                          </p:stCondLst>
                                        </p:cTn>
                                        <p:tgtEl>
                                          <p:spTgt spid="97"/>
                                        </p:tgtEl>
                                        <p:attrNameLst>
                                          <p:attrName>style.visibility</p:attrName>
                                        </p:attrNameLst>
                                      </p:cBhvr>
                                      <p:to>
                                        <p:strVal val="visible"/>
                                      </p:to>
                                    </p:set>
                                    <p:animEffect transition="in" filter="wipe(right)">
                                      <p:cBhvr>
                                        <p:cTn id="64" dur="500"/>
                                        <p:tgtEl>
                                          <p:spTgt spid="97"/>
                                        </p:tgtEl>
                                      </p:cBhvr>
                                    </p:animEffect>
                                  </p:childTnLst>
                                </p:cTn>
                              </p:par>
                              <p:par>
                                <p:cTn id="65" presetID="22" presetClass="entr" presetSubtype="4" fill="hold" grpId="0" nodeType="withEffect">
                                  <p:stCondLst>
                                    <p:cond delay="9500"/>
                                  </p:stCondLst>
                                  <p:childTnLst>
                                    <p:set>
                                      <p:cBhvr>
                                        <p:cTn id="66" dur="1" fill="hold">
                                          <p:stCondLst>
                                            <p:cond delay="0"/>
                                          </p:stCondLst>
                                        </p:cTn>
                                        <p:tgtEl>
                                          <p:spTgt spid="73"/>
                                        </p:tgtEl>
                                        <p:attrNameLst>
                                          <p:attrName>style.visibility</p:attrName>
                                        </p:attrNameLst>
                                      </p:cBhvr>
                                      <p:to>
                                        <p:strVal val="visible"/>
                                      </p:to>
                                    </p:set>
                                    <p:animEffect transition="in" filter="wipe(down)">
                                      <p:cBhvr>
                                        <p:cTn id="67" dur="500"/>
                                        <p:tgtEl>
                                          <p:spTgt spid="73"/>
                                        </p:tgtEl>
                                      </p:cBhvr>
                                    </p:animEffect>
                                  </p:childTnLst>
                                </p:cTn>
                              </p:par>
                              <p:par>
                                <p:cTn id="68" presetID="22" presetClass="entr" presetSubtype="8" fill="hold" nodeType="withEffect">
                                  <p:stCondLst>
                                    <p:cond delay="9000"/>
                                  </p:stCondLst>
                                  <p:childTnLst>
                                    <p:set>
                                      <p:cBhvr>
                                        <p:cTn id="69" dur="1" fill="hold">
                                          <p:stCondLst>
                                            <p:cond delay="0"/>
                                          </p:stCondLst>
                                        </p:cTn>
                                        <p:tgtEl>
                                          <p:spTgt spid="107"/>
                                        </p:tgtEl>
                                        <p:attrNameLst>
                                          <p:attrName>style.visibility</p:attrName>
                                        </p:attrNameLst>
                                      </p:cBhvr>
                                      <p:to>
                                        <p:strVal val="visible"/>
                                      </p:to>
                                    </p:set>
                                    <p:animEffect transition="in" filter="wipe(left)">
                                      <p:cBhvr>
                                        <p:cTn id="70" dur="500"/>
                                        <p:tgtEl>
                                          <p:spTgt spid="107"/>
                                        </p:tgtEl>
                                      </p:cBhvr>
                                    </p:animEffect>
                                  </p:childTnLst>
                                </p:cTn>
                              </p:par>
                              <p:par>
                                <p:cTn id="71" presetID="22" presetClass="entr" presetSubtype="4" fill="hold" grpId="0" nodeType="withEffect">
                                  <p:stCondLst>
                                    <p:cond delay="9500"/>
                                  </p:stCondLst>
                                  <p:childTnLst>
                                    <p:set>
                                      <p:cBhvr>
                                        <p:cTn id="72" dur="1" fill="hold">
                                          <p:stCondLst>
                                            <p:cond delay="0"/>
                                          </p:stCondLst>
                                        </p:cTn>
                                        <p:tgtEl>
                                          <p:spTgt spid="71"/>
                                        </p:tgtEl>
                                        <p:attrNameLst>
                                          <p:attrName>style.visibility</p:attrName>
                                        </p:attrNameLst>
                                      </p:cBhvr>
                                      <p:to>
                                        <p:strVal val="visible"/>
                                      </p:to>
                                    </p:set>
                                    <p:animEffect transition="in" filter="wipe(down)">
                                      <p:cBhvr>
                                        <p:cTn id="73" dur="500"/>
                                        <p:tgtEl>
                                          <p:spTgt spid="71"/>
                                        </p:tgtEl>
                                      </p:cBhvr>
                                    </p:animEffect>
                                  </p:childTnLst>
                                </p:cTn>
                              </p:par>
                              <p:par>
                                <p:cTn id="74" presetID="22" presetClass="entr" presetSubtype="2" fill="hold" nodeType="withEffect">
                                  <p:stCondLst>
                                    <p:cond delay="10000"/>
                                  </p:stCondLst>
                                  <p:childTnLst>
                                    <p:set>
                                      <p:cBhvr>
                                        <p:cTn id="75" dur="1" fill="hold">
                                          <p:stCondLst>
                                            <p:cond delay="0"/>
                                          </p:stCondLst>
                                        </p:cTn>
                                        <p:tgtEl>
                                          <p:spTgt spid="104"/>
                                        </p:tgtEl>
                                        <p:attrNameLst>
                                          <p:attrName>style.visibility</p:attrName>
                                        </p:attrNameLst>
                                      </p:cBhvr>
                                      <p:to>
                                        <p:strVal val="visible"/>
                                      </p:to>
                                    </p:set>
                                    <p:animEffect transition="in" filter="wipe(right)">
                                      <p:cBhvr>
                                        <p:cTn id="76" dur="500"/>
                                        <p:tgtEl>
                                          <p:spTgt spid="104"/>
                                        </p:tgtEl>
                                      </p:cBhvr>
                                    </p:animEffect>
                                  </p:childTnLst>
                                </p:cTn>
                              </p:par>
                              <p:par>
                                <p:cTn id="77" presetID="22" presetClass="entr" presetSubtype="4" fill="hold" grpId="0" nodeType="withEffect">
                                  <p:stCondLst>
                                    <p:cond delay="10500"/>
                                  </p:stCondLst>
                                  <p:childTnLst>
                                    <p:set>
                                      <p:cBhvr>
                                        <p:cTn id="78" dur="1" fill="hold">
                                          <p:stCondLst>
                                            <p:cond delay="0"/>
                                          </p:stCondLst>
                                        </p:cTn>
                                        <p:tgtEl>
                                          <p:spTgt spid="74"/>
                                        </p:tgtEl>
                                        <p:attrNameLst>
                                          <p:attrName>style.visibility</p:attrName>
                                        </p:attrNameLst>
                                      </p:cBhvr>
                                      <p:to>
                                        <p:strVal val="visible"/>
                                      </p:to>
                                    </p:set>
                                    <p:animEffect transition="in" filter="wipe(down)">
                                      <p:cBhvr>
                                        <p:cTn id="79" dur="500"/>
                                        <p:tgtEl>
                                          <p:spTgt spid="74"/>
                                        </p:tgtEl>
                                      </p:cBhvr>
                                    </p:animEffect>
                                  </p:childTnLst>
                                </p:cTn>
                              </p:par>
                              <p:par>
                                <p:cTn id="80" presetID="22" presetClass="entr" presetSubtype="8" fill="hold" nodeType="withEffect">
                                  <p:stCondLst>
                                    <p:cond delay="10000"/>
                                  </p:stCondLst>
                                  <p:childTnLst>
                                    <p:set>
                                      <p:cBhvr>
                                        <p:cTn id="81" dur="1" fill="hold">
                                          <p:stCondLst>
                                            <p:cond delay="0"/>
                                          </p:stCondLst>
                                        </p:cTn>
                                        <p:tgtEl>
                                          <p:spTgt spid="100"/>
                                        </p:tgtEl>
                                        <p:attrNameLst>
                                          <p:attrName>style.visibility</p:attrName>
                                        </p:attrNameLst>
                                      </p:cBhvr>
                                      <p:to>
                                        <p:strVal val="visible"/>
                                      </p:to>
                                    </p:set>
                                    <p:animEffect transition="in" filter="wipe(left)">
                                      <p:cBhvr>
                                        <p:cTn id="82" dur="500"/>
                                        <p:tgtEl>
                                          <p:spTgt spid="100"/>
                                        </p:tgtEl>
                                      </p:cBhvr>
                                    </p:animEffect>
                                  </p:childTnLst>
                                </p:cTn>
                              </p:par>
                              <p:par>
                                <p:cTn id="83" presetID="22" presetClass="entr" presetSubtype="4" fill="hold" grpId="0" nodeType="withEffect">
                                  <p:stCondLst>
                                    <p:cond delay="10500"/>
                                  </p:stCondLst>
                                  <p:childTnLst>
                                    <p:set>
                                      <p:cBhvr>
                                        <p:cTn id="84" dur="1" fill="hold">
                                          <p:stCondLst>
                                            <p:cond delay="0"/>
                                          </p:stCondLst>
                                        </p:cTn>
                                        <p:tgtEl>
                                          <p:spTgt spid="72"/>
                                        </p:tgtEl>
                                        <p:attrNameLst>
                                          <p:attrName>style.visibility</p:attrName>
                                        </p:attrNameLst>
                                      </p:cBhvr>
                                      <p:to>
                                        <p:strVal val="visible"/>
                                      </p:to>
                                    </p:set>
                                    <p:animEffect transition="in" filter="wipe(down)">
                                      <p:cBhvr>
                                        <p:cTn id="85"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2" grpId="0" animBg="1"/>
      <p:bldP spid="33" grpId="0" animBg="1"/>
      <p:bldP spid="34" grpId="0" animBg="1"/>
      <p:bldP spid="52" grpId="0"/>
      <p:bldP spid="58" grpId="0"/>
      <p:bldP spid="71" grpId="0"/>
      <p:bldP spid="72" grpId="0"/>
      <p:bldP spid="73" grpId="0"/>
      <p:bldP spid="74"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Freeform 39"/>
          <p:cNvSpPr/>
          <p:nvPr/>
        </p:nvSpPr>
        <p:spPr>
          <a:xfrm>
            <a:off x="4304718" y="2299570"/>
            <a:ext cx="1560000" cy="1559999"/>
          </a:xfrm>
          <a:custGeom>
            <a:avLst/>
            <a:gdLst>
              <a:gd name="connsiteX0" fmla="*/ 0 w 1193400"/>
              <a:gd name="connsiteY0" fmla="*/ 198904 h 1193400"/>
              <a:gd name="connsiteX1" fmla="*/ 198904 w 1193400"/>
              <a:gd name="connsiteY1" fmla="*/ 0 h 1193400"/>
              <a:gd name="connsiteX2" fmla="*/ 994496 w 1193400"/>
              <a:gd name="connsiteY2" fmla="*/ 0 h 1193400"/>
              <a:gd name="connsiteX3" fmla="*/ 1193400 w 1193400"/>
              <a:gd name="connsiteY3" fmla="*/ 198904 h 1193400"/>
              <a:gd name="connsiteX4" fmla="*/ 1193400 w 1193400"/>
              <a:gd name="connsiteY4" fmla="*/ 994496 h 1193400"/>
              <a:gd name="connsiteX5" fmla="*/ 994496 w 1193400"/>
              <a:gd name="connsiteY5" fmla="*/ 1193400 h 1193400"/>
              <a:gd name="connsiteX6" fmla="*/ 198904 w 1193400"/>
              <a:gd name="connsiteY6" fmla="*/ 1193400 h 1193400"/>
              <a:gd name="connsiteX7" fmla="*/ 0 w 1193400"/>
              <a:gd name="connsiteY7" fmla="*/ 994496 h 1193400"/>
              <a:gd name="connsiteX8" fmla="*/ 0 w 1193400"/>
              <a:gd name="connsiteY8" fmla="*/ 198904 h 119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3400" h="1193400">
                <a:moveTo>
                  <a:pt x="0" y="198904"/>
                </a:moveTo>
                <a:cubicBezTo>
                  <a:pt x="0" y="89052"/>
                  <a:pt x="89052" y="0"/>
                  <a:pt x="198904" y="0"/>
                </a:cubicBezTo>
                <a:lnTo>
                  <a:pt x="994496" y="0"/>
                </a:lnTo>
                <a:cubicBezTo>
                  <a:pt x="1104348" y="0"/>
                  <a:pt x="1193400" y="89052"/>
                  <a:pt x="1193400" y="198904"/>
                </a:cubicBezTo>
                <a:lnTo>
                  <a:pt x="1193400" y="994496"/>
                </a:lnTo>
                <a:cubicBezTo>
                  <a:pt x="1193400" y="1104348"/>
                  <a:pt x="1104348" y="1193400"/>
                  <a:pt x="994496" y="1193400"/>
                </a:cubicBezTo>
                <a:lnTo>
                  <a:pt x="198904" y="1193400"/>
                </a:lnTo>
                <a:cubicBezTo>
                  <a:pt x="89052" y="1193400"/>
                  <a:pt x="0" y="1104348"/>
                  <a:pt x="0" y="994496"/>
                </a:cubicBezTo>
                <a:lnTo>
                  <a:pt x="0" y="198904"/>
                </a:lnTo>
                <a:close/>
              </a:path>
            </a:pathLst>
          </a:custGeom>
          <a:solidFill>
            <a:schemeClr val="accent1">
              <a:lumMod val="60000"/>
              <a:lumOff val="4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8747" tIns="168747" rIns="168747" bIns="168747" numCol="1" spcCol="1270" anchor="ctr" anchorCtr="0">
            <a:noAutofit/>
          </a:bodyPr>
          <a:lstStyle/>
          <a:p>
            <a:pPr lvl="0" algn="ctr" defTabSz="1289050">
              <a:lnSpc>
                <a:spcPct val="90000"/>
              </a:lnSpc>
              <a:spcBef>
                <a:spcPct val="0"/>
              </a:spcBef>
              <a:spcAft>
                <a:spcPct val="35000"/>
              </a:spcAft>
            </a:pPr>
            <a:endParaRPr lang="id-ID" sz="2900" kern="1200"/>
          </a:p>
        </p:txBody>
      </p:sp>
      <p:sp>
        <p:nvSpPr>
          <p:cNvPr id="41" name="Freeform 40"/>
          <p:cNvSpPr/>
          <p:nvPr/>
        </p:nvSpPr>
        <p:spPr>
          <a:xfrm>
            <a:off x="5984717" y="2299570"/>
            <a:ext cx="1560000" cy="1559999"/>
          </a:xfrm>
          <a:custGeom>
            <a:avLst/>
            <a:gdLst>
              <a:gd name="connsiteX0" fmla="*/ 0 w 1193400"/>
              <a:gd name="connsiteY0" fmla="*/ 198904 h 1193400"/>
              <a:gd name="connsiteX1" fmla="*/ 198904 w 1193400"/>
              <a:gd name="connsiteY1" fmla="*/ 0 h 1193400"/>
              <a:gd name="connsiteX2" fmla="*/ 994496 w 1193400"/>
              <a:gd name="connsiteY2" fmla="*/ 0 h 1193400"/>
              <a:gd name="connsiteX3" fmla="*/ 1193400 w 1193400"/>
              <a:gd name="connsiteY3" fmla="*/ 198904 h 1193400"/>
              <a:gd name="connsiteX4" fmla="*/ 1193400 w 1193400"/>
              <a:gd name="connsiteY4" fmla="*/ 994496 h 1193400"/>
              <a:gd name="connsiteX5" fmla="*/ 994496 w 1193400"/>
              <a:gd name="connsiteY5" fmla="*/ 1193400 h 1193400"/>
              <a:gd name="connsiteX6" fmla="*/ 198904 w 1193400"/>
              <a:gd name="connsiteY6" fmla="*/ 1193400 h 1193400"/>
              <a:gd name="connsiteX7" fmla="*/ 0 w 1193400"/>
              <a:gd name="connsiteY7" fmla="*/ 994496 h 1193400"/>
              <a:gd name="connsiteX8" fmla="*/ 0 w 1193400"/>
              <a:gd name="connsiteY8" fmla="*/ 198904 h 119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3400" h="1193400">
                <a:moveTo>
                  <a:pt x="0" y="198904"/>
                </a:moveTo>
                <a:cubicBezTo>
                  <a:pt x="0" y="89052"/>
                  <a:pt x="89052" y="0"/>
                  <a:pt x="198904" y="0"/>
                </a:cubicBezTo>
                <a:lnTo>
                  <a:pt x="994496" y="0"/>
                </a:lnTo>
                <a:cubicBezTo>
                  <a:pt x="1104348" y="0"/>
                  <a:pt x="1193400" y="89052"/>
                  <a:pt x="1193400" y="198904"/>
                </a:cubicBezTo>
                <a:lnTo>
                  <a:pt x="1193400" y="994496"/>
                </a:lnTo>
                <a:cubicBezTo>
                  <a:pt x="1193400" y="1104348"/>
                  <a:pt x="1104348" y="1193400"/>
                  <a:pt x="994496" y="1193400"/>
                </a:cubicBezTo>
                <a:lnTo>
                  <a:pt x="198904" y="1193400"/>
                </a:lnTo>
                <a:cubicBezTo>
                  <a:pt x="89052" y="1193400"/>
                  <a:pt x="0" y="1104348"/>
                  <a:pt x="0" y="994496"/>
                </a:cubicBezTo>
                <a:lnTo>
                  <a:pt x="0" y="198904"/>
                </a:lnTo>
                <a:close/>
              </a:path>
            </a:pathLst>
          </a:cu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8747" tIns="168747" rIns="168747" bIns="168747" numCol="1" spcCol="1270" anchor="ctr" anchorCtr="0">
            <a:noAutofit/>
          </a:bodyPr>
          <a:lstStyle/>
          <a:p>
            <a:pPr lvl="0" algn="ctr" defTabSz="1289050">
              <a:lnSpc>
                <a:spcPct val="90000"/>
              </a:lnSpc>
              <a:spcBef>
                <a:spcPct val="0"/>
              </a:spcBef>
              <a:spcAft>
                <a:spcPct val="35000"/>
              </a:spcAft>
            </a:pPr>
            <a:endParaRPr lang="id-ID" sz="2900" kern="1200"/>
          </a:p>
        </p:txBody>
      </p:sp>
      <p:sp>
        <p:nvSpPr>
          <p:cNvPr id="42" name="Freeform 41"/>
          <p:cNvSpPr/>
          <p:nvPr/>
        </p:nvSpPr>
        <p:spPr>
          <a:xfrm>
            <a:off x="4304718" y="3979571"/>
            <a:ext cx="1560000" cy="1559999"/>
          </a:xfrm>
          <a:custGeom>
            <a:avLst/>
            <a:gdLst>
              <a:gd name="connsiteX0" fmla="*/ 0 w 1193400"/>
              <a:gd name="connsiteY0" fmla="*/ 198904 h 1193400"/>
              <a:gd name="connsiteX1" fmla="*/ 198904 w 1193400"/>
              <a:gd name="connsiteY1" fmla="*/ 0 h 1193400"/>
              <a:gd name="connsiteX2" fmla="*/ 994496 w 1193400"/>
              <a:gd name="connsiteY2" fmla="*/ 0 h 1193400"/>
              <a:gd name="connsiteX3" fmla="*/ 1193400 w 1193400"/>
              <a:gd name="connsiteY3" fmla="*/ 198904 h 1193400"/>
              <a:gd name="connsiteX4" fmla="*/ 1193400 w 1193400"/>
              <a:gd name="connsiteY4" fmla="*/ 994496 h 1193400"/>
              <a:gd name="connsiteX5" fmla="*/ 994496 w 1193400"/>
              <a:gd name="connsiteY5" fmla="*/ 1193400 h 1193400"/>
              <a:gd name="connsiteX6" fmla="*/ 198904 w 1193400"/>
              <a:gd name="connsiteY6" fmla="*/ 1193400 h 1193400"/>
              <a:gd name="connsiteX7" fmla="*/ 0 w 1193400"/>
              <a:gd name="connsiteY7" fmla="*/ 994496 h 1193400"/>
              <a:gd name="connsiteX8" fmla="*/ 0 w 1193400"/>
              <a:gd name="connsiteY8" fmla="*/ 198904 h 119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3400" h="1193400">
                <a:moveTo>
                  <a:pt x="0" y="198904"/>
                </a:moveTo>
                <a:cubicBezTo>
                  <a:pt x="0" y="89052"/>
                  <a:pt x="89052" y="0"/>
                  <a:pt x="198904" y="0"/>
                </a:cubicBezTo>
                <a:lnTo>
                  <a:pt x="994496" y="0"/>
                </a:lnTo>
                <a:cubicBezTo>
                  <a:pt x="1104348" y="0"/>
                  <a:pt x="1193400" y="89052"/>
                  <a:pt x="1193400" y="198904"/>
                </a:cubicBezTo>
                <a:lnTo>
                  <a:pt x="1193400" y="994496"/>
                </a:lnTo>
                <a:cubicBezTo>
                  <a:pt x="1193400" y="1104348"/>
                  <a:pt x="1104348" y="1193400"/>
                  <a:pt x="994496" y="1193400"/>
                </a:cubicBezTo>
                <a:lnTo>
                  <a:pt x="198904" y="1193400"/>
                </a:lnTo>
                <a:cubicBezTo>
                  <a:pt x="89052" y="1193400"/>
                  <a:pt x="0" y="1104348"/>
                  <a:pt x="0" y="994496"/>
                </a:cubicBezTo>
                <a:lnTo>
                  <a:pt x="0" y="198904"/>
                </a:lnTo>
                <a:close/>
              </a:path>
            </a:pathLst>
          </a:custGeom>
          <a:solidFill>
            <a:schemeClr val="bg2">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8747" tIns="168747" rIns="168747" bIns="168747" numCol="1" spcCol="1270" anchor="ctr" anchorCtr="0">
            <a:noAutofit/>
          </a:bodyPr>
          <a:lstStyle/>
          <a:p>
            <a:pPr lvl="0" algn="ctr" defTabSz="1289050">
              <a:lnSpc>
                <a:spcPct val="90000"/>
              </a:lnSpc>
              <a:spcBef>
                <a:spcPct val="0"/>
              </a:spcBef>
              <a:spcAft>
                <a:spcPct val="35000"/>
              </a:spcAft>
            </a:pPr>
            <a:endParaRPr lang="id-ID" sz="2900" kern="1200"/>
          </a:p>
        </p:txBody>
      </p:sp>
      <p:sp>
        <p:nvSpPr>
          <p:cNvPr id="43" name="Freeform 42"/>
          <p:cNvSpPr/>
          <p:nvPr/>
        </p:nvSpPr>
        <p:spPr>
          <a:xfrm>
            <a:off x="5984717" y="3979571"/>
            <a:ext cx="1560000" cy="1559999"/>
          </a:xfrm>
          <a:custGeom>
            <a:avLst/>
            <a:gdLst>
              <a:gd name="connsiteX0" fmla="*/ 0 w 1193400"/>
              <a:gd name="connsiteY0" fmla="*/ 198904 h 1193400"/>
              <a:gd name="connsiteX1" fmla="*/ 198904 w 1193400"/>
              <a:gd name="connsiteY1" fmla="*/ 0 h 1193400"/>
              <a:gd name="connsiteX2" fmla="*/ 994496 w 1193400"/>
              <a:gd name="connsiteY2" fmla="*/ 0 h 1193400"/>
              <a:gd name="connsiteX3" fmla="*/ 1193400 w 1193400"/>
              <a:gd name="connsiteY3" fmla="*/ 198904 h 1193400"/>
              <a:gd name="connsiteX4" fmla="*/ 1193400 w 1193400"/>
              <a:gd name="connsiteY4" fmla="*/ 994496 h 1193400"/>
              <a:gd name="connsiteX5" fmla="*/ 994496 w 1193400"/>
              <a:gd name="connsiteY5" fmla="*/ 1193400 h 1193400"/>
              <a:gd name="connsiteX6" fmla="*/ 198904 w 1193400"/>
              <a:gd name="connsiteY6" fmla="*/ 1193400 h 1193400"/>
              <a:gd name="connsiteX7" fmla="*/ 0 w 1193400"/>
              <a:gd name="connsiteY7" fmla="*/ 994496 h 1193400"/>
              <a:gd name="connsiteX8" fmla="*/ 0 w 1193400"/>
              <a:gd name="connsiteY8" fmla="*/ 198904 h 119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3400" h="1193400">
                <a:moveTo>
                  <a:pt x="0" y="198904"/>
                </a:moveTo>
                <a:cubicBezTo>
                  <a:pt x="0" y="89052"/>
                  <a:pt x="89052" y="0"/>
                  <a:pt x="198904" y="0"/>
                </a:cubicBezTo>
                <a:lnTo>
                  <a:pt x="994496" y="0"/>
                </a:lnTo>
                <a:cubicBezTo>
                  <a:pt x="1104348" y="0"/>
                  <a:pt x="1193400" y="89052"/>
                  <a:pt x="1193400" y="198904"/>
                </a:cubicBezTo>
                <a:lnTo>
                  <a:pt x="1193400" y="994496"/>
                </a:lnTo>
                <a:cubicBezTo>
                  <a:pt x="1193400" y="1104348"/>
                  <a:pt x="1104348" y="1193400"/>
                  <a:pt x="994496" y="1193400"/>
                </a:cubicBezTo>
                <a:lnTo>
                  <a:pt x="198904" y="1193400"/>
                </a:lnTo>
                <a:cubicBezTo>
                  <a:pt x="89052" y="1193400"/>
                  <a:pt x="0" y="1104348"/>
                  <a:pt x="0" y="994496"/>
                </a:cubicBezTo>
                <a:lnTo>
                  <a:pt x="0" y="198904"/>
                </a:lnTo>
                <a:close/>
              </a:path>
            </a:pathLst>
          </a:custGeom>
          <a:solidFill>
            <a:schemeClr val="accent1">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8747" tIns="168747" rIns="168747" bIns="168747" numCol="1" spcCol="1270" anchor="ctr" anchorCtr="0">
            <a:noAutofit/>
          </a:bodyPr>
          <a:lstStyle/>
          <a:p>
            <a:pPr lvl="0" algn="ctr" defTabSz="1289050">
              <a:lnSpc>
                <a:spcPct val="90000"/>
              </a:lnSpc>
              <a:spcBef>
                <a:spcPct val="0"/>
              </a:spcBef>
              <a:spcAft>
                <a:spcPct val="35000"/>
              </a:spcAft>
            </a:pPr>
            <a:endParaRPr lang="id-ID" sz="2900" kern="1200"/>
          </a:p>
        </p:txBody>
      </p:sp>
      <p:grpSp>
        <p:nvGrpSpPr>
          <p:cNvPr id="75" name="Group 74"/>
          <p:cNvGrpSpPr/>
          <p:nvPr/>
        </p:nvGrpSpPr>
        <p:grpSpPr>
          <a:xfrm>
            <a:off x="4672357" y="4334986"/>
            <a:ext cx="933934" cy="869692"/>
            <a:chOff x="2588162" y="2340984"/>
            <a:chExt cx="714460" cy="665315"/>
          </a:xfrm>
        </p:grpSpPr>
        <p:sp>
          <p:nvSpPr>
            <p:cNvPr id="76" name="Oval 4"/>
            <p:cNvSpPr/>
            <p:nvPr/>
          </p:nvSpPr>
          <p:spPr>
            <a:xfrm>
              <a:off x="2588162" y="2340984"/>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defTabSz="1955800">
                <a:lnSpc>
                  <a:spcPct val="90000"/>
                </a:lnSpc>
                <a:spcBef>
                  <a:spcPct val="0"/>
                </a:spcBef>
                <a:spcAft>
                  <a:spcPct val="35000"/>
                </a:spcAft>
              </a:pPr>
              <a:r>
                <a:rPr lang="id-ID" sz="2200" i="0" dirty="0">
                  <a:solidFill>
                    <a:schemeClr val="bg1">
                      <a:lumMod val="95000"/>
                    </a:schemeClr>
                  </a:solidFill>
                  <a:latin typeface="FontAwesome" pitchFamily="2" charset="0"/>
                </a:rPr>
                <a:t></a:t>
              </a:r>
            </a:p>
          </p:txBody>
        </p:sp>
        <p:sp>
          <p:nvSpPr>
            <p:cNvPr id="77" name="TextBox 76"/>
            <p:cNvSpPr txBox="1"/>
            <p:nvPr/>
          </p:nvSpPr>
          <p:spPr>
            <a:xfrm>
              <a:off x="2656743" y="2729300"/>
              <a:ext cx="645879" cy="276999"/>
            </a:xfrm>
            <a:prstGeom prst="rect">
              <a:avLst/>
            </a:prstGeom>
            <a:noFill/>
          </p:spPr>
          <p:txBody>
            <a:bodyPr wrap="square" rtlCol="0">
              <a:spAutoFit/>
            </a:bodyPr>
            <a:lstStyle/>
            <a:p>
              <a:r>
                <a:rPr lang="id-ID" sz="1200" dirty="0">
                  <a:solidFill>
                    <a:schemeClr val="bg1">
                      <a:lumMod val="95000"/>
                    </a:schemeClr>
                  </a:solidFill>
                </a:rPr>
                <a:t>Photo</a:t>
              </a:r>
            </a:p>
          </p:txBody>
        </p:sp>
      </p:grpSp>
      <p:grpSp>
        <p:nvGrpSpPr>
          <p:cNvPr id="78" name="Group 77"/>
          <p:cNvGrpSpPr/>
          <p:nvPr/>
        </p:nvGrpSpPr>
        <p:grpSpPr>
          <a:xfrm>
            <a:off x="6395468" y="4334985"/>
            <a:ext cx="935828" cy="869694"/>
            <a:chOff x="1528975" y="2340984"/>
            <a:chExt cx="715909" cy="665316"/>
          </a:xfrm>
        </p:grpSpPr>
        <p:sp>
          <p:nvSpPr>
            <p:cNvPr id="79" name="Oval 4"/>
            <p:cNvSpPr/>
            <p:nvPr/>
          </p:nvSpPr>
          <p:spPr>
            <a:xfrm>
              <a:off x="1528975" y="2340984"/>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600" i="0" kern="1200" dirty="0">
                  <a:solidFill>
                    <a:schemeClr val="bg1">
                      <a:lumMod val="95000"/>
                    </a:schemeClr>
                  </a:solidFill>
                  <a:latin typeface="FontAwesome" pitchFamily="2" charset="0"/>
                </a:rPr>
                <a:t></a:t>
              </a:r>
            </a:p>
          </p:txBody>
        </p:sp>
        <p:sp>
          <p:nvSpPr>
            <p:cNvPr id="80" name="TextBox 79"/>
            <p:cNvSpPr txBox="1"/>
            <p:nvPr/>
          </p:nvSpPr>
          <p:spPr>
            <a:xfrm>
              <a:off x="1599005" y="2729301"/>
              <a:ext cx="645879" cy="276999"/>
            </a:xfrm>
            <a:prstGeom prst="rect">
              <a:avLst/>
            </a:prstGeom>
            <a:noFill/>
          </p:spPr>
          <p:txBody>
            <a:bodyPr wrap="square" rtlCol="0">
              <a:spAutoFit/>
            </a:bodyPr>
            <a:lstStyle/>
            <a:p>
              <a:r>
                <a:rPr lang="id-ID" sz="1200" dirty="0">
                  <a:solidFill>
                    <a:schemeClr val="bg1">
                      <a:lumMod val="95000"/>
                    </a:schemeClr>
                  </a:solidFill>
                </a:rPr>
                <a:t>Audio</a:t>
              </a:r>
            </a:p>
          </p:txBody>
        </p:sp>
      </p:grpSp>
      <p:grpSp>
        <p:nvGrpSpPr>
          <p:cNvPr id="84" name="Group 83"/>
          <p:cNvGrpSpPr/>
          <p:nvPr/>
        </p:nvGrpSpPr>
        <p:grpSpPr>
          <a:xfrm>
            <a:off x="6414574" y="2577983"/>
            <a:ext cx="931238" cy="916128"/>
            <a:chOff x="1528976" y="3322726"/>
            <a:chExt cx="712397" cy="700838"/>
          </a:xfrm>
        </p:grpSpPr>
        <p:sp>
          <p:nvSpPr>
            <p:cNvPr id="85" name="Oval 4"/>
            <p:cNvSpPr/>
            <p:nvPr/>
          </p:nvSpPr>
          <p:spPr>
            <a:xfrm>
              <a:off x="1528976" y="3322726"/>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2200" i="0" dirty="0">
                  <a:solidFill>
                    <a:schemeClr val="bg1">
                      <a:lumMod val="95000"/>
                    </a:schemeClr>
                  </a:solidFill>
                  <a:latin typeface="FontAwesome" pitchFamily="2" charset="0"/>
                </a:rPr>
                <a:t></a:t>
              </a:r>
            </a:p>
          </p:txBody>
        </p:sp>
        <p:sp>
          <p:nvSpPr>
            <p:cNvPr id="86" name="TextBox 85"/>
            <p:cNvSpPr txBox="1"/>
            <p:nvPr/>
          </p:nvSpPr>
          <p:spPr>
            <a:xfrm>
              <a:off x="1595494" y="3746565"/>
              <a:ext cx="645879" cy="276999"/>
            </a:xfrm>
            <a:prstGeom prst="rect">
              <a:avLst/>
            </a:prstGeom>
            <a:noFill/>
          </p:spPr>
          <p:txBody>
            <a:bodyPr wrap="square" rtlCol="0">
              <a:spAutoFit/>
            </a:bodyPr>
            <a:lstStyle/>
            <a:p>
              <a:r>
                <a:rPr lang="id-ID" sz="1200" dirty="0">
                  <a:solidFill>
                    <a:schemeClr val="bg1">
                      <a:lumMod val="95000"/>
                    </a:schemeClr>
                  </a:solidFill>
                </a:rPr>
                <a:t>Video</a:t>
              </a:r>
            </a:p>
          </p:txBody>
        </p:sp>
      </p:grpSp>
      <p:grpSp>
        <p:nvGrpSpPr>
          <p:cNvPr id="90" name="Group 89"/>
          <p:cNvGrpSpPr/>
          <p:nvPr/>
        </p:nvGrpSpPr>
        <p:grpSpPr>
          <a:xfrm>
            <a:off x="4694766" y="2611725"/>
            <a:ext cx="927402" cy="882385"/>
            <a:chOff x="2588163" y="3348539"/>
            <a:chExt cx="709463" cy="675025"/>
          </a:xfrm>
        </p:grpSpPr>
        <p:sp>
          <p:nvSpPr>
            <p:cNvPr id="91" name="Oval 4"/>
            <p:cNvSpPr/>
            <p:nvPr/>
          </p:nvSpPr>
          <p:spPr>
            <a:xfrm>
              <a:off x="2588163" y="3348539"/>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600" dirty="0">
                  <a:solidFill>
                    <a:schemeClr val="bg1">
                      <a:lumMod val="95000"/>
                    </a:schemeClr>
                  </a:solidFill>
                  <a:latin typeface="FontAwesome" pitchFamily="2" charset="0"/>
                </a:rPr>
                <a:t></a:t>
              </a:r>
              <a:endParaRPr lang="id-ID" sz="2600" kern="1200" dirty="0">
                <a:solidFill>
                  <a:schemeClr val="bg1">
                    <a:lumMod val="95000"/>
                  </a:schemeClr>
                </a:solidFill>
                <a:latin typeface="FontAwesome" pitchFamily="2" charset="0"/>
              </a:endParaRPr>
            </a:p>
          </p:txBody>
        </p:sp>
        <p:sp>
          <p:nvSpPr>
            <p:cNvPr id="92" name="TextBox 91"/>
            <p:cNvSpPr txBox="1"/>
            <p:nvPr/>
          </p:nvSpPr>
          <p:spPr>
            <a:xfrm>
              <a:off x="2651747" y="3746565"/>
              <a:ext cx="645879" cy="276999"/>
            </a:xfrm>
            <a:prstGeom prst="rect">
              <a:avLst/>
            </a:prstGeom>
            <a:noFill/>
          </p:spPr>
          <p:txBody>
            <a:bodyPr wrap="square" rtlCol="0">
              <a:spAutoFit/>
            </a:bodyPr>
            <a:lstStyle/>
            <a:p>
              <a:r>
                <a:rPr lang="id-ID" sz="1200" dirty="0">
                  <a:solidFill>
                    <a:schemeClr val="bg1">
                      <a:lumMod val="95000"/>
                    </a:schemeClr>
                  </a:solidFill>
                </a:rPr>
                <a:t>Design</a:t>
              </a:r>
            </a:p>
          </p:txBody>
        </p:sp>
      </p:grpSp>
      <p:cxnSp>
        <p:nvCxnSpPr>
          <p:cNvPr id="96" name="Straight Connector 95"/>
          <p:cNvCxnSpPr/>
          <p:nvPr/>
        </p:nvCxnSpPr>
        <p:spPr>
          <a:xfrm flipH="1">
            <a:off x="2772230" y="3037784"/>
            <a:ext cx="1440000"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7637516" y="3027571"/>
            <a:ext cx="1440000"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flipH="1">
            <a:off x="2772230" y="4728698"/>
            <a:ext cx="1440000"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a:off x="7637516" y="4718485"/>
            <a:ext cx="1440000"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nvGrpSpPr>
          <p:cNvPr id="35" name="Group 34"/>
          <p:cNvGrpSpPr/>
          <p:nvPr/>
        </p:nvGrpSpPr>
        <p:grpSpPr>
          <a:xfrm>
            <a:off x="11438810" y="175818"/>
            <a:ext cx="542322" cy="662567"/>
            <a:chOff x="11438810" y="175818"/>
            <a:chExt cx="542322" cy="662567"/>
          </a:xfrm>
        </p:grpSpPr>
        <p:sp>
          <p:nvSpPr>
            <p:cNvPr id="36" name="Oval 35"/>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Oval 3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Oval 4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TextBox 44"/>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42</a:t>
              </a:r>
            </a:p>
          </p:txBody>
        </p:sp>
      </p:grpSp>
      <p:sp>
        <p:nvSpPr>
          <p:cNvPr id="46"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Basic Matrix Chart</a:t>
            </a:r>
            <a:endParaRPr lang="en-US" sz="3600" dirty="0">
              <a:solidFill>
                <a:schemeClr val="bg2">
                  <a:lumMod val="50000"/>
                </a:schemeClr>
              </a:solidFill>
            </a:endParaRPr>
          </a:p>
        </p:txBody>
      </p:sp>
      <p:sp>
        <p:nvSpPr>
          <p:cNvPr id="5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51" name="Group 50"/>
          <p:cNvGrpSpPr/>
          <p:nvPr/>
        </p:nvGrpSpPr>
        <p:grpSpPr>
          <a:xfrm>
            <a:off x="5556768" y="844754"/>
            <a:ext cx="1440000" cy="58058"/>
            <a:chOff x="4616262" y="2307771"/>
            <a:chExt cx="2349876" cy="58058"/>
          </a:xfrm>
        </p:grpSpPr>
        <p:sp>
          <p:nvSpPr>
            <p:cNvPr id="52" name="Rectangle 5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Rectangle 5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4" name="Title 13"/>
          <p:cNvSpPr txBox="1"/>
          <p:nvPr/>
        </p:nvSpPr>
        <p:spPr>
          <a:xfrm>
            <a:off x="9173486" y="2819552"/>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2</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5" name="Title 13"/>
          <p:cNvSpPr txBox="1"/>
          <p:nvPr/>
        </p:nvSpPr>
        <p:spPr>
          <a:xfrm>
            <a:off x="9170315" y="4502574"/>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4</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6" name="Title 13"/>
          <p:cNvSpPr txBox="1"/>
          <p:nvPr/>
        </p:nvSpPr>
        <p:spPr>
          <a:xfrm>
            <a:off x="539437" y="2819551"/>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a:solidFill>
                  <a:schemeClr val="bg2">
                    <a:lumMod val="50000"/>
                  </a:schemeClr>
                </a:solidFill>
                <a:latin typeface="+mn-lt"/>
                <a:ea typeface="Roboto" panose="02000000000000000000" pitchFamily="2" charset="0"/>
              </a:rPr>
              <a:t>Content 1</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7" name="Title 13"/>
          <p:cNvSpPr txBox="1"/>
          <p:nvPr/>
        </p:nvSpPr>
        <p:spPr>
          <a:xfrm>
            <a:off x="506327" y="4502573"/>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a:solidFill>
                  <a:schemeClr val="bg2">
                    <a:lumMod val="50000"/>
                  </a:schemeClr>
                </a:solidFill>
                <a:latin typeface="+mn-lt"/>
                <a:ea typeface="Roboto" panose="02000000000000000000" pitchFamily="2" charset="0"/>
              </a:rPr>
              <a:t>Content 3</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comb/>
        <p:sndAc>
          <p:stSnd>
            <p:snd r:embed="rId2" name="click.wav"/>
          </p:stSnd>
        </p:sndAc>
      </p:transition>
    </mc:Choice>
    <mc:Fallback xmlns="">
      <p:transition spd="slow">
        <p:comb/>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p:cTn id="7" dur="1000" fill="hold"/>
                                        <p:tgtEl>
                                          <p:spTgt spid="35"/>
                                        </p:tgtEl>
                                        <p:attrNameLst>
                                          <p:attrName>ppt_w</p:attrName>
                                        </p:attrNameLst>
                                      </p:cBhvr>
                                      <p:tavLst>
                                        <p:tav tm="0">
                                          <p:val>
                                            <p:fltVal val="0"/>
                                          </p:val>
                                        </p:tav>
                                        <p:tav tm="100000">
                                          <p:val>
                                            <p:strVal val="#ppt_w"/>
                                          </p:val>
                                        </p:tav>
                                      </p:tavLst>
                                    </p:anim>
                                    <p:anim calcmode="lin" valueType="num">
                                      <p:cBhvr>
                                        <p:cTn id="8" dur="1000" fill="hold"/>
                                        <p:tgtEl>
                                          <p:spTgt spid="35"/>
                                        </p:tgtEl>
                                        <p:attrNameLst>
                                          <p:attrName>ppt_h</p:attrName>
                                        </p:attrNameLst>
                                      </p:cBhvr>
                                      <p:tavLst>
                                        <p:tav tm="0">
                                          <p:val>
                                            <p:fltVal val="0"/>
                                          </p:val>
                                        </p:tav>
                                        <p:tav tm="100000">
                                          <p:val>
                                            <p:strVal val="#ppt_h"/>
                                          </p:val>
                                        </p:tav>
                                      </p:tavLst>
                                    </p:anim>
                                    <p:anim calcmode="lin" valueType="num">
                                      <p:cBhvr>
                                        <p:cTn id="9" dur="1000" fill="hold"/>
                                        <p:tgtEl>
                                          <p:spTgt spid="35"/>
                                        </p:tgtEl>
                                        <p:attrNameLst>
                                          <p:attrName>style.rotation</p:attrName>
                                        </p:attrNameLst>
                                      </p:cBhvr>
                                      <p:tavLst>
                                        <p:tav tm="0">
                                          <p:val>
                                            <p:fltVal val="90"/>
                                          </p:val>
                                        </p:tav>
                                        <p:tav tm="100000">
                                          <p:val>
                                            <p:fltVal val="0"/>
                                          </p:val>
                                        </p:tav>
                                      </p:tavLst>
                                    </p:anim>
                                    <p:animEffect transition="in" filter="fade">
                                      <p:cBhvr>
                                        <p:cTn id="10" dur="1000"/>
                                        <p:tgtEl>
                                          <p:spTgt spid="35"/>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6"/>
                                        </p:tgtEl>
                                        <p:attrNameLst>
                                          <p:attrName>style.visibility</p:attrName>
                                        </p:attrNameLst>
                                      </p:cBhvr>
                                      <p:to>
                                        <p:strVal val="visible"/>
                                      </p:to>
                                    </p:set>
                                    <p:animEffect transition="in" filter="wipe(up)">
                                      <p:cBhvr>
                                        <p:cTn id="13" dur="1000"/>
                                        <p:tgtEl>
                                          <p:spTgt spid="4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1"/>
                                        </p:tgtEl>
                                        <p:attrNameLst>
                                          <p:attrName>style.visibility</p:attrName>
                                        </p:attrNameLst>
                                      </p:cBhvr>
                                      <p:to>
                                        <p:strVal val="visible"/>
                                      </p:to>
                                    </p:set>
                                    <p:animEffect transition="in" filter="barn(inVertical)">
                                      <p:cBhvr>
                                        <p:cTn id="16" dur="1000"/>
                                        <p:tgtEl>
                                          <p:spTgt spid="5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0"/>
                                        </p:tgtEl>
                                        <p:attrNameLst>
                                          <p:attrName>style.visibility</p:attrName>
                                        </p:attrNameLst>
                                      </p:cBhvr>
                                      <p:to>
                                        <p:strVal val="visible"/>
                                      </p:to>
                                    </p:set>
                                    <p:animEffect transition="in" filter="wipe(down)">
                                      <p:cBhvr>
                                        <p:cTn id="19" dur="1000"/>
                                        <p:tgtEl>
                                          <p:spTgt spid="50"/>
                                        </p:tgtEl>
                                      </p:cBhvr>
                                    </p:animEffect>
                                  </p:childTnLst>
                                </p:cTn>
                              </p:par>
                              <p:par>
                                <p:cTn id="20" presetID="53" presetClass="entr" presetSubtype="16" fill="hold" grpId="0" nodeType="withEffect">
                                  <p:stCondLst>
                                    <p:cond delay="2000"/>
                                  </p:stCondLst>
                                  <p:childTnLst>
                                    <p:set>
                                      <p:cBhvr>
                                        <p:cTn id="21" dur="1" fill="hold">
                                          <p:stCondLst>
                                            <p:cond delay="0"/>
                                          </p:stCondLst>
                                        </p:cTn>
                                        <p:tgtEl>
                                          <p:spTgt spid="40"/>
                                        </p:tgtEl>
                                        <p:attrNameLst>
                                          <p:attrName>style.visibility</p:attrName>
                                        </p:attrNameLst>
                                      </p:cBhvr>
                                      <p:to>
                                        <p:strVal val="visible"/>
                                      </p:to>
                                    </p:set>
                                    <p:anim calcmode="lin" valueType="num">
                                      <p:cBhvr>
                                        <p:cTn id="22" dur="500" fill="hold"/>
                                        <p:tgtEl>
                                          <p:spTgt spid="40"/>
                                        </p:tgtEl>
                                        <p:attrNameLst>
                                          <p:attrName>ppt_w</p:attrName>
                                        </p:attrNameLst>
                                      </p:cBhvr>
                                      <p:tavLst>
                                        <p:tav tm="0">
                                          <p:val>
                                            <p:fltVal val="0"/>
                                          </p:val>
                                        </p:tav>
                                        <p:tav tm="100000">
                                          <p:val>
                                            <p:strVal val="#ppt_w"/>
                                          </p:val>
                                        </p:tav>
                                      </p:tavLst>
                                    </p:anim>
                                    <p:anim calcmode="lin" valueType="num">
                                      <p:cBhvr>
                                        <p:cTn id="23" dur="500" fill="hold"/>
                                        <p:tgtEl>
                                          <p:spTgt spid="40"/>
                                        </p:tgtEl>
                                        <p:attrNameLst>
                                          <p:attrName>ppt_h</p:attrName>
                                        </p:attrNameLst>
                                      </p:cBhvr>
                                      <p:tavLst>
                                        <p:tav tm="0">
                                          <p:val>
                                            <p:fltVal val="0"/>
                                          </p:val>
                                        </p:tav>
                                        <p:tav tm="100000">
                                          <p:val>
                                            <p:strVal val="#ppt_h"/>
                                          </p:val>
                                        </p:tav>
                                      </p:tavLst>
                                    </p:anim>
                                    <p:animEffect transition="in" filter="fade">
                                      <p:cBhvr>
                                        <p:cTn id="24" dur="500"/>
                                        <p:tgtEl>
                                          <p:spTgt spid="40"/>
                                        </p:tgtEl>
                                      </p:cBhvr>
                                    </p:animEffect>
                                  </p:childTnLst>
                                </p:cTn>
                              </p:par>
                              <p:par>
                                <p:cTn id="25" presetID="53" presetClass="entr" presetSubtype="16" fill="hold" grpId="0" nodeType="withEffect">
                                  <p:stCondLst>
                                    <p:cond delay="2500"/>
                                  </p:stCondLst>
                                  <p:childTnLst>
                                    <p:set>
                                      <p:cBhvr>
                                        <p:cTn id="26" dur="1" fill="hold">
                                          <p:stCondLst>
                                            <p:cond delay="0"/>
                                          </p:stCondLst>
                                        </p:cTn>
                                        <p:tgtEl>
                                          <p:spTgt spid="42"/>
                                        </p:tgtEl>
                                        <p:attrNameLst>
                                          <p:attrName>style.visibility</p:attrName>
                                        </p:attrNameLst>
                                      </p:cBhvr>
                                      <p:to>
                                        <p:strVal val="visible"/>
                                      </p:to>
                                    </p:set>
                                    <p:anim calcmode="lin" valueType="num">
                                      <p:cBhvr>
                                        <p:cTn id="27" dur="500" fill="hold"/>
                                        <p:tgtEl>
                                          <p:spTgt spid="42"/>
                                        </p:tgtEl>
                                        <p:attrNameLst>
                                          <p:attrName>ppt_w</p:attrName>
                                        </p:attrNameLst>
                                      </p:cBhvr>
                                      <p:tavLst>
                                        <p:tav tm="0">
                                          <p:val>
                                            <p:fltVal val="0"/>
                                          </p:val>
                                        </p:tav>
                                        <p:tav tm="100000">
                                          <p:val>
                                            <p:strVal val="#ppt_w"/>
                                          </p:val>
                                        </p:tav>
                                      </p:tavLst>
                                    </p:anim>
                                    <p:anim calcmode="lin" valueType="num">
                                      <p:cBhvr>
                                        <p:cTn id="28" dur="500" fill="hold"/>
                                        <p:tgtEl>
                                          <p:spTgt spid="42"/>
                                        </p:tgtEl>
                                        <p:attrNameLst>
                                          <p:attrName>ppt_h</p:attrName>
                                        </p:attrNameLst>
                                      </p:cBhvr>
                                      <p:tavLst>
                                        <p:tav tm="0">
                                          <p:val>
                                            <p:fltVal val="0"/>
                                          </p:val>
                                        </p:tav>
                                        <p:tav tm="100000">
                                          <p:val>
                                            <p:strVal val="#ppt_h"/>
                                          </p:val>
                                        </p:tav>
                                      </p:tavLst>
                                    </p:anim>
                                    <p:animEffect transition="in" filter="fade">
                                      <p:cBhvr>
                                        <p:cTn id="29" dur="500"/>
                                        <p:tgtEl>
                                          <p:spTgt spid="42"/>
                                        </p:tgtEl>
                                      </p:cBhvr>
                                    </p:animEffect>
                                  </p:childTnLst>
                                </p:cTn>
                              </p:par>
                              <p:par>
                                <p:cTn id="30" presetID="53" presetClass="entr" presetSubtype="16" fill="hold" grpId="0" nodeType="withEffect">
                                  <p:stCondLst>
                                    <p:cond delay="3000"/>
                                  </p:stCondLst>
                                  <p:childTnLst>
                                    <p:set>
                                      <p:cBhvr>
                                        <p:cTn id="31" dur="1" fill="hold">
                                          <p:stCondLst>
                                            <p:cond delay="0"/>
                                          </p:stCondLst>
                                        </p:cTn>
                                        <p:tgtEl>
                                          <p:spTgt spid="43"/>
                                        </p:tgtEl>
                                        <p:attrNameLst>
                                          <p:attrName>style.visibility</p:attrName>
                                        </p:attrNameLst>
                                      </p:cBhvr>
                                      <p:to>
                                        <p:strVal val="visible"/>
                                      </p:to>
                                    </p:set>
                                    <p:anim calcmode="lin" valueType="num">
                                      <p:cBhvr>
                                        <p:cTn id="32" dur="500" fill="hold"/>
                                        <p:tgtEl>
                                          <p:spTgt spid="43"/>
                                        </p:tgtEl>
                                        <p:attrNameLst>
                                          <p:attrName>ppt_w</p:attrName>
                                        </p:attrNameLst>
                                      </p:cBhvr>
                                      <p:tavLst>
                                        <p:tav tm="0">
                                          <p:val>
                                            <p:fltVal val="0"/>
                                          </p:val>
                                        </p:tav>
                                        <p:tav tm="100000">
                                          <p:val>
                                            <p:strVal val="#ppt_w"/>
                                          </p:val>
                                        </p:tav>
                                      </p:tavLst>
                                    </p:anim>
                                    <p:anim calcmode="lin" valueType="num">
                                      <p:cBhvr>
                                        <p:cTn id="33" dur="500" fill="hold"/>
                                        <p:tgtEl>
                                          <p:spTgt spid="43"/>
                                        </p:tgtEl>
                                        <p:attrNameLst>
                                          <p:attrName>ppt_h</p:attrName>
                                        </p:attrNameLst>
                                      </p:cBhvr>
                                      <p:tavLst>
                                        <p:tav tm="0">
                                          <p:val>
                                            <p:fltVal val="0"/>
                                          </p:val>
                                        </p:tav>
                                        <p:tav tm="100000">
                                          <p:val>
                                            <p:strVal val="#ppt_h"/>
                                          </p:val>
                                        </p:tav>
                                      </p:tavLst>
                                    </p:anim>
                                    <p:animEffect transition="in" filter="fade">
                                      <p:cBhvr>
                                        <p:cTn id="34" dur="500"/>
                                        <p:tgtEl>
                                          <p:spTgt spid="43"/>
                                        </p:tgtEl>
                                      </p:cBhvr>
                                    </p:animEffect>
                                  </p:childTnLst>
                                </p:cTn>
                              </p:par>
                              <p:par>
                                <p:cTn id="35" presetID="53" presetClass="entr" presetSubtype="16" fill="hold" grpId="0" nodeType="withEffect">
                                  <p:stCondLst>
                                    <p:cond delay="3500"/>
                                  </p:stCondLst>
                                  <p:childTnLst>
                                    <p:set>
                                      <p:cBhvr>
                                        <p:cTn id="36" dur="1" fill="hold">
                                          <p:stCondLst>
                                            <p:cond delay="0"/>
                                          </p:stCondLst>
                                        </p:cTn>
                                        <p:tgtEl>
                                          <p:spTgt spid="41"/>
                                        </p:tgtEl>
                                        <p:attrNameLst>
                                          <p:attrName>style.visibility</p:attrName>
                                        </p:attrNameLst>
                                      </p:cBhvr>
                                      <p:to>
                                        <p:strVal val="visible"/>
                                      </p:to>
                                    </p:set>
                                    <p:anim calcmode="lin" valueType="num">
                                      <p:cBhvr>
                                        <p:cTn id="37" dur="500" fill="hold"/>
                                        <p:tgtEl>
                                          <p:spTgt spid="41"/>
                                        </p:tgtEl>
                                        <p:attrNameLst>
                                          <p:attrName>ppt_w</p:attrName>
                                        </p:attrNameLst>
                                      </p:cBhvr>
                                      <p:tavLst>
                                        <p:tav tm="0">
                                          <p:val>
                                            <p:fltVal val="0"/>
                                          </p:val>
                                        </p:tav>
                                        <p:tav tm="100000">
                                          <p:val>
                                            <p:strVal val="#ppt_w"/>
                                          </p:val>
                                        </p:tav>
                                      </p:tavLst>
                                    </p:anim>
                                    <p:anim calcmode="lin" valueType="num">
                                      <p:cBhvr>
                                        <p:cTn id="38" dur="500" fill="hold"/>
                                        <p:tgtEl>
                                          <p:spTgt spid="41"/>
                                        </p:tgtEl>
                                        <p:attrNameLst>
                                          <p:attrName>ppt_h</p:attrName>
                                        </p:attrNameLst>
                                      </p:cBhvr>
                                      <p:tavLst>
                                        <p:tav tm="0">
                                          <p:val>
                                            <p:fltVal val="0"/>
                                          </p:val>
                                        </p:tav>
                                        <p:tav tm="100000">
                                          <p:val>
                                            <p:strVal val="#ppt_h"/>
                                          </p:val>
                                        </p:tav>
                                      </p:tavLst>
                                    </p:anim>
                                    <p:animEffect transition="in" filter="fade">
                                      <p:cBhvr>
                                        <p:cTn id="39" dur="500"/>
                                        <p:tgtEl>
                                          <p:spTgt spid="41"/>
                                        </p:tgtEl>
                                      </p:cBhvr>
                                    </p:animEffect>
                                  </p:childTnLst>
                                </p:cTn>
                              </p:par>
                              <p:par>
                                <p:cTn id="40" presetID="53" presetClass="entr" presetSubtype="16" fill="hold" nodeType="withEffect">
                                  <p:stCondLst>
                                    <p:cond delay="4000"/>
                                  </p:stCondLst>
                                  <p:childTnLst>
                                    <p:set>
                                      <p:cBhvr>
                                        <p:cTn id="41" dur="1" fill="hold">
                                          <p:stCondLst>
                                            <p:cond delay="0"/>
                                          </p:stCondLst>
                                        </p:cTn>
                                        <p:tgtEl>
                                          <p:spTgt spid="90"/>
                                        </p:tgtEl>
                                        <p:attrNameLst>
                                          <p:attrName>style.visibility</p:attrName>
                                        </p:attrNameLst>
                                      </p:cBhvr>
                                      <p:to>
                                        <p:strVal val="visible"/>
                                      </p:to>
                                    </p:set>
                                    <p:anim calcmode="lin" valueType="num">
                                      <p:cBhvr>
                                        <p:cTn id="42" dur="500" fill="hold"/>
                                        <p:tgtEl>
                                          <p:spTgt spid="90"/>
                                        </p:tgtEl>
                                        <p:attrNameLst>
                                          <p:attrName>ppt_w</p:attrName>
                                        </p:attrNameLst>
                                      </p:cBhvr>
                                      <p:tavLst>
                                        <p:tav tm="0">
                                          <p:val>
                                            <p:fltVal val="0"/>
                                          </p:val>
                                        </p:tav>
                                        <p:tav tm="100000">
                                          <p:val>
                                            <p:strVal val="#ppt_w"/>
                                          </p:val>
                                        </p:tav>
                                      </p:tavLst>
                                    </p:anim>
                                    <p:anim calcmode="lin" valueType="num">
                                      <p:cBhvr>
                                        <p:cTn id="43" dur="500" fill="hold"/>
                                        <p:tgtEl>
                                          <p:spTgt spid="90"/>
                                        </p:tgtEl>
                                        <p:attrNameLst>
                                          <p:attrName>ppt_h</p:attrName>
                                        </p:attrNameLst>
                                      </p:cBhvr>
                                      <p:tavLst>
                                        <p:tav tm="0">
                                          <p:val>
                                            <p:fltVal val="0"/>
                                          </p:val>
                                        </p:tav>
                                        <p:tav tm="100000">
                                          <p:val>
                                            <p:strVal val="#ppt_h"/>
                                          </p:val>
                                        </p:tav>
                                      </p:tavLst>
                                    </p:anim>
                                    <p:animEffect transition="in" filter="fade">
                                      <p:cBhvr>
                                        <p:cTn id="44" dur="500"/>
                                        <p:tgtEl>
                                          <p:spTgt spid="90"/>
                                        </p:tgtEl>
                                      </p:cBhvr>
                                    </p:animEffect>
                                  </p:childTnLst>
                                </p:cTn>
                              </p:par>
                              <p:par>
                                <p:cTn id="45" presetID="53" presetClass="entr" presetSubtype="16" fill="hold" nodeType="withEffect">
                                  <p:stCondLst>
                                    <p:cond delay="4500"/>
                                  </p:stCondLst>
                                  <p:childTnLst>
                                    <p:set>
                                      <p:cBhvr>
                                        <p:cTn id="46" dur="1" fill="hold">
                                          <p:stCondLst>
                                            <p:cond delay="0"/>
                                          </p:stCondLst>
                                        </p:cTn>
                                        <p:tgtEl>
                                          <p:spTgt spid="75"/>
                                        </p:tgtEl>
                                        <p:attrNameLst>
                                          <p:attrName>style.visibility</p:attrName>
                                        </p:attrNameLst>
                                      </p:cBhvr>
                                      <p:to>
                                        <p:strVal val="visible"/>
                                      </p:to>
                                    </p:set>
                                    <p:anim calcmode="lin" valueType="num">
                                      <p:cBhvr>
                                        <p:cTn id="47" dur="500" fill="hold"/>
                                        <p:tgtEl>
                                          <p:spTgt spid="75"/>
                                        </p:tgtEl>
                                        <p:attrNameLst>
                                          <p:attrName>ppt_w</p:attrName>
                                        </p:attrNameLst>
                                      </p:cBhvr>
                                      <p:tavLst>
                                        <p:tav tm="0">
                                          <p:val>
                                            <p:fltVal val="0"/>
                                          </p:val>
                                        </p:tav>
                                        <p:tav tm="100000">
                                          <p:val>
                                            <p:strVal val="#ppt_w"/>
                                          </p:val>
                                        </p:tav>
                                      </p:tavLst>
                                    </p:anim>
                                    <p:anim calcmode="lin" valueType="num">
                                      <p:cBhvr>
                                        <p:cTn id="48" dur="500" fill="hold"/>
                                        <p:tgtEl>
                                          <p:spTgt spid="75"/>
                                        </p:tgtEl>
                                        <p:attrNameLst>
                                          <p:attrName>ppt_h</p:attrName>
                                        </p:attrNameLst>
                                      </p:cBhvr>
                                      <p:tavLst>
                                        <p:tav tm="0">
                                          <p:val>
                                            <p:fltVal val="0"/>
                                          </p:val>
                                        </p:tav>
                                        <p:tav tm="100000">
                                          <p:val>
                                            <p:strVal val="#ppt_h"/>
                                          </p:val>
                                        </p:tav>
                                      </p:tavLst>
                                    </p:anim>
                                    <p:animEffect transition="in" filter="fade">
                                      <p:cBhvr>
                                        <p:cTn id="49" dur="500"/>
                                        <p:tgtEl>
                                          <p:spTgt spid="75"/>
                                        </p:tgtEl>
                                      </p:cBhvr>
                                    </p:animEffect>
                                  </p:childTnLst>
                                </p:cTn>
                              </p:par>
                              <p:par>
                                <p:cTn id="50" presetID="53" presetClass="entr" presetSubtype="16" fill="hold" nodeType="withEffect">
                                  <p:stCondLst>
                                    <p:cond delay="5000"/>
                                  </p:stCondLst>
                                  <p:childTnLst>
                                    <p:set>
                                      <p:cBhvr>
                                        <p:cTn id="51" dur="1" fill="hold">
                                          <p:stCondLst>
                                            <p:cond delay="0"/>
                                          </p:stCondLst>
                                        </p:cTn>
                                        <p:tgtEl>
                                          <p:spTgt spid="78"/>
                                        </p:tgtEl>
                                        <p:attrNameLst>
                                          <p:attrName>style.visibility</p:attrName>
                                        </p:attrNameLst>
                                      </p:cBhvr>
                                      <p:to>
                                        <p:strVal val="visible"/>
                                      </p:to>
                                    </p:set>
                                    <p:anim calcmode="lin" valueType="num">
                                      <p:cBhvr>
                                        <p:cTn id="52" dur="500" fill="hold"/>
                                        <p:tgtEl>
                                          <p:spTgt spid="78"/>
                                        </p:tgtEl>
                                        <p:attrNameLst>
                                          <p:attrName>ppt_w</p:attrName>
                                        </p:attrNameLst>
                                      </p:cBhvr>
                                      <p:tavLst>
                                        <p:tav tm="0">
                                          <p:val>
                                            <p:fltVal val="0"/>
                                          </p:val>
                                        </p:tav>
                                        <p:tav tm="100000">
                                          <p:val>
                                            <p:strVal val="#ppt_w"/>
                                          </p:val>
                                        </p:tav>
                                      </p:tavLst>
                                    </p:anim>
                                    <p:anim calcmode="lin" valueType="num">
                                      <p:cBhvr>
                                        <p:cTn id="53" dur="500" fill="hold"/>
                                        <p:tgtEl>
                                          <p:spTgt spid="78"/>
                                        </p:tgtEl>
                                        <p:attrNameLst>
                                          <p:attrName>ppt_h</p:attrName>
                                        </p:attrNameLst>
                                      </p:cBhvr>
                                      <p:tavLst>
                                        <p:tav tm="0">
                                          <p:val>
                                            <p:fltVal val="0"/>
                                          </p:val>
                                        </p:tav>
                                        <p:tav tm="100000">
                                          <p:val>
                                            <p:strVal val="#ppt_h"/>
                                          </p:val>
                                        </p:tav>
                                      </p:tavLst>
                                    </p:anim>
                                    <p:animEffect transition="in" filter="fade">
                                      <p:cBhvr>
                                        <p:cTn id="54" dur="500"/>
                                        <p:tgtEl>
                                          <p:spTgt spid="78"/>
                                        </p:tgtEl>
                                      </p:cBhvr>
                                    </p:animEffect>
                                  </p:childTnLst>
                                </p:cTn>
                              </p:par>
                              <p:par>
                                <p:cTn id="55" presetID="53" presetClass="entr" presetSubtype="16" fill="hold" nodeType="withEffect">
                                  <p:stCondLst>
                                    <p:cond delay="5500"/>
                                  </p:stCondLst>
                                  <p:childTnLst>
                                    <p:set>
                                      <p:cBhvr>
                                        <p:cTn id="56" dur="1" fill="hold">
                                          <p:stCondLst>
                                            <p:cond delay="0"/>
                                          </p:stCondLst>
                                        </p:cTn>
                                        <p:tgtEl>
                                          <p:spTgt spid="84"/>
                                        </p:tgtEl>
                                        <p:attrNameLst>
                                          <p:attrName>style.visibility</p:attrName>
                                        </p:attrNameLst>
                                      </p:cBhvr>
                                      <p:to>
                                        <p:strVal val="visible"/>
                                      </p:to>
                                    </p:set>
                                    <p:anim calcmode="lin" valueType="num">
                                      <p:cBhvr>
                                        <p:cTn id="57" dur="500" fill="hold"/>
                                        <p:tgtEl>
                                          <p:spTgt spid="84"/>
                                        </p:tgtEl>
                                        <p:attrNameLst>
                                          <p:attrName>ppt_w</p:attrName>
                                        </p:attrNameLst>
                                      </p:cBhvr>
                                      <p:tavLst>
                                        <p:tav tm="0">
                                          <p:val>
                                            <p:fltVal val="0"/>
                                          </p:val>
                                        </p:tav>
                                        <p:tav tm="100000">
                                          <p:val>
                                            <p:strVal val="#ppt_w"/>
                                          </p:val>
                                        </p:tav>
                                      </p:tavLst>
                                    </p:anim>
                                    <p:anim calcmode="lin" valueType="num">
                                      <p:cBhvr>
                                        <p:cTn id="58" dur="500" fill="hold"/>
                                        <p:tgtEl>
                                          <p:spTgt spid="84"/>
                                        </p:tgtEl>
                                        <p:attrNameLst>
                                          <p:attrName>ppt_h</p:attrName>
                                        </p:attrNameLst>
                                      </p:cBhvr>
                                      <p:tavLst>
                                        <p:tav tm="0">
                                          <p:val>
                                            <p:fltVal val="0"/>
                                          </p:val>
                                        </p:tav>
                                        <p:tav tm="100000">
                                          <p:val>
                                            <p:strVal val="#ppt_h"/>
                                          </p:val>
                                        </p:tav>
                                      </p:tavLst>
                                    </p:anim>
                                    <p:animEffect transition="in" filter="fade">
                                      <p:cBhvr>
                                        <p:cTn id="59" dur="500"/>
                                        <p:tgtEl>
                                          <p:spTgt spid="84"/>
                                        </p:tgtEl>
                                      </p:cBhvr>
                                    </p:animEffect>
                                  </p:childTnLst>
                                </p:cTn>
                              </p:par>
                              <p:par>
                                <p:cTn id="60" presetID="22" presetClass="entr" presetSubtype="2" fill="hold" nodeType="withEffect">
                                  <p:stCondLst>
                                    <p:cond delay="6000"/>
                                  </p:stCondLst>
                                  <p:childTnLst>
                                    <p:set>
                                      <p:cBhvr>
                                        <p:cTn id="61" dur="1" fill="hold">
                                          <p:stCondLst>
                                            <p:cond delay="0"/>
                                          </p:stCondLst>
                                        </p:cTn>
                                        <p:tgtEl>
                                          <p:spTgt spid="96"/>
                                        </p:tgtEl>
                                        <p:attrNameLst>
                                          <p:attrName>style.visibility</p:attrName>
                                        </p:attrNameLst>
                                      </p:cBhvr>
                                      <p:to>
                                        <p:strVal val="visible"/>
                                      </p:to>
                                    </p:set>
                                    <p:animEffect transition="in" filter="wipe(right)">
                                      <p:cBhvr>
                                        <p:cTn id="62" dur="500"/>
                                        <p:tgtEl>
                                          <p:spTgt spid="96"/>
                                        </p:tgtEl>
                                      </p:cBhvr>
                                    </p:animEffect>
                                  </p:childTnLst>
                                </p:cTn>
                              </p:par>
                              <p:par>
                                <p:cTn id="63" presetID="22" presetClass="entr" presetSubtype="4" fill="hold" grpId="0" nodeType="withEffect">
                                  <p:stCondLst>
                                    <p:cond delay="6500"/>
                                  </p:stCondLst>
                                  <p:childTnLst>
                                    <p:set>
                                      <p:cBhvr>
                                        <p:cTn id="64" dur="1" fill="hold">
                                          <p:stCondLst>
                                            <p:cond delay="0"/>
                                          </p:stCondLst>
                                        </p:cTn>
                                        <p:tgtEl>
                                          <p:spTgt spid="56"/>
                                        </p:tgtEl>
                                        <p:attrNameLst>
                                          <p:attrName>style.visibility</p:attrName>
                                        </p:attrNameLst>
                                      </p:cBhvr>
                                      <p:to>
                                        <p:strVal val="visible"/>
                                      </p:to>
                                    </p:set>
                                    <p:animEffect transition="in" filter="wipe(down)">
                                      <p:cBhvr>
                                        <p:cTn id="65" dur="500"/>
                                        <p:tgtEl>
                                          <p:spTgt spid="56"/>
                                        </p:tgtEl>
                                      </p:cBhvr>
                                    </p:animEffect>
                                  </p:childTnLst>
                                </p:cTn>
                              </p:par>
                              <p:par>
                                <p:cTn id="66" presetID="22" presetClass="entr" presetSubtype="2" fill="hold" nodeType="withEffect">
                                  <p:stCondLst>
                                    <p:cond delay="6000"/>
                                  </p:stCondLst>
                                  <p:childTnLst>
                                    <p:set>
                                      <p:cBhvr>
                                        <p:cTn id="67" dur="1" fill="hold">
                                          <p:stCondLst>
                                            <p:cond delay="0"/>
                                          </p:stCondLst>
                                        </p:cTn>
                                        <p:tgtEl>
                                          <p:spTgt spid="97"/>
                                        </p:tgtEl>
                                        <p:attrNameLst>
                                          <p:attrName>style.visibility</p:attrName>
                                        </p:attrNameLst>
                                      </p:cBhvr>
                                      <p:to>
                                        <p:strVal val="visible"/>
                                      </p:to>
                                    </p:set>
                                    <p:animEffect transition="in" filter="wipe(right)">
                                      <p:cBhvr>
                                        <p:cTn id="68" dur="500"/>
                                        <p:tgtEl>
                                          <p:spTgt spid="97"/>
                                        </p:tgtEl>
                                      </p:cBhvr>
                                    </p:animEffect>
                                  </p:childTnLst>
                                </p:cTn>
                              </p:par>
                              <p:par>
                                <p:cTn id="69" presetID="22" presetClass="entr" presetSubtype="4" fill="hold" grpId="0" nodeType="withEffect">
                                  <p:stCondLst>
                                    <p:cond delay="6500"/>
                                  </p:stCondLst>
                                  <p:childTnLst>
                                    <p:set>
                                      <p:cBhvr>
                                        <p:cTn id="70" dur="1" fill="hold">
                                          <p:stCondLst>
                                            <p:cond delay="0"/>
                                          </p:stCondLst>
                                        </p:cTn>
                                        <p:tgtEl>
                                          <p:spTgt spid="54"/>
                                        </p:tgtEl>
                                        <p:attrNameLst>
                                          <p:attrName>style.visibility</p:attrName>
                                        </p:attrNameLst>
                                      </p:cBhvr>
                                      <p:to>
                                        <p:strVal val="visible"/>
                                      </p:to>
                                    </p:set>
                                    <p:animEffect transition="in" filter="wipe(down)">
                                      <p:cBhvr>
                                        <p:cTn id="71" dur="500"/>
                                        <p:tgtEl>
                                          <p:spTgt spid="54"/>
                                        </p:tgtEl>
                                      </p:cBhvr>
                                    </p:animEffect>
                                  </p:childTnLst>
                                </p:cTn>
                              </p:par>
                              <p:par>
                                <p:cTn id="72" presetID="22" presetClass="entr" presetSubtype="2" fill="hold" nodeType="withEffect">
                                  <p:stCondLst>
                                    <p:cond delay="6500"/>
                                  </p:stCondLst>
                                  <p:childTnLst>
                                    <p:set>
                                      <p:cBhvr>
                                        <p:cTn id="73" dur="1" fill="hold">
                                          <p:stCondLst>
                                            <p:cond delay="0"/>
                                          </p:stCondLst>
                                        </p:cTn>
                                        <p:tgtEl>
                                          <p:spTgt spid="98"/>
                                        </p:tgtEl>
                                        <p:attrNameLst>
                                          <p:attrName>style.visibility</p:attrName>
                                        </p:attrNameLst>
                                      </p:cBhvr>
                                      <p:to>
                                        <p:strVal val="visible"/>
                                      </p:to>
                                    </p:set>
                                    <p:animEffect transition="in" filter="wipe(right)">
                                      <p:cBhvr>
                                        <p:cTn id="74" dur="500"/>
                                        <p:tgtEl>
                                          <p:spTgt spid="98"/>
                                        </p:tgtEl>
                                      </p:cBhvr>
                                    </p:animEffect>
                                  </p:childTnLst>
                                </p:cTn>
                              </p:par>
                              <p:par>
                                <p:cTn id="75" presetID="22" presetClass="entr" presetSubtype="4" fill="hold" grpId="0" nodeType="withEffect">
                                  <p:stCondLst>
                                    <p:cond delay="7000"/>
                                  </p:stCondLst>
                                  <p:childTnLst>
                                    <p:set>
                                      <p:cBhvr>
                                        <p:cTn id="76" dur="1" fill="hold">
                                          <p:stCondLst>
                                            <p:cond delay="0"/>
                                          </p:stCondLst>
                                        </p:cTn>
                                        <p:tgtEl>
                                          <p:spTgt spid="57"/>
                                        </p:tgtEl>
                                        <p:attrNameLst>
                                          <p:attrName>style.visibility</p:attrName>
                                        </p:attrNameLst>
                                      </p:cBhvr>
                                      <p:to>
                                        <p:strVal val="visible"/>
                                      </p:to>
                                    </p:set>
                                    <p:animEffect transition="in" filter="wipe(down)">
                                      <p:cBhvr>
                                        <p:cTn id="77" dur="500"/>
                                        <p:tgtEl>
                                          <p:spTgt spid="57"/>
                                        </p:tgtEl>
                                      </p:cBhvr>
                                    </p:animEffect>
                                  </p:childTnLst>
                                </p:cTn>
                              </p:par>
                              <p:par>
                                <p:cTn id="78" presetID="22" presetClass="entr" presetSubtype="2" fill="hold" nodeType="withEffect">
                                  <p:stCondLst>
                                    <p:cond delay="6500"/>
                                  </p:stCondLst>
                                  <p:childTnLst>
                                    <p:set>
                                      <p:cBhvr>
                                        <p:cTn id="79" dur="1" fill="hold">
                                          <p:stCondLst>
                                            <p:cond delay="0"/>
                                          </p:stCondLst>
                                        </p:cTn>
                                        <p:tgtEl>
                                          <p:spTgt spid="99"/>
                                        </p:tgtEl>
                                        <p:attrNameLst>
                                          <p:attrName>style.visibility</p:attrName>
                                        </p:attrNameLst>
                                      </p:cBhvr>
                                      <p:to>
                                        <p:strVal val="visible"/>
                                      </p:to>
                                    </p:set>
                                    <p:animEffect transition="in" filter="wipe(right)">
                                      <p:cBhvr>
                                        <p:cTn id="80" dur="500"/>
                                        <p:tgtEl>
                                          <p:spTgt spid="99"/>
                                        </p:tgtEl>
                                      </p:cBhvr>
                                    </p:animEffect>
                                  </p:childTnLst>
                                </p:cTn>
                              </p:par>
                              <p:par>
                                <p:cTn id="81" presetID="22" presetClass="entr" presetSubtype="4" fill="hold" grpId="0" nodeType="withEffect">
                                  <p:stCondLst>
                                    <p:cond delay="7000"/>
                                  </p:stCondLst>
                                  <p:childTnLst>
                                    <p:set>
                                      <p:cBhvr>
                                        <p:cTn id="82" dur="1" fill="hold">
                                          <p:stCondLst>
                                            <p:cond delay="0"/>
                                          </p:stCondLst>
                                        </p:cTn>
                                        <p:tgtEl>
                                          <p:spTgt spid="55"/>
                                        </p:tgtEl>
                                        <p:attrNameLst>
                                          <p:attrName>style.visibility</p:attrName>
                                        </p:attrNameLst>
                                      </p:cBhvr>
                                      <p:to>
                                        <p:strVal val="visible"/>
                                      </p:to>
                                    </p:set>
                                    <p:animEffect transition="in" filter="wipe(down)">
                                      <p:cBhvr>
                                        <p:cTn id="83"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1" grpId="0" animBg="1"/>
      <p:bldP spid="42" grpId="0" animBg="1"/>
      <p:bldP spid="43" grpId="0" animBg="1"/>
      <p:bldP spid="46" grpId="0"/>
      <p:bldP spid="50" grpId="0"/>
      <p:bldP spid="54" grpId="0"/>
      <p:bldP spid="55" grpId="0"/>
      <p:bldP spid="56" grpId="0"/>
      <p:bldP spid="57"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 name="Freeform 135"/>
          <p:cNvSpPr>
            <a:spLocks noChangeAspect="1"/>
          </p:cNvSpPr>
          <p:nvPr/>
        </p:nvSpPr>
        <p:spPr>
          <a:xfrm>
            <a:off x="5091283" y="2580028"/>
            <a:ext cx="1606154" cy="1606154"/>
          </a:xfrm>
          <a:custGeom>
            <a:avLst/>
            <a:gdLst>
              <a:gd name="connsiteX0" fmla="*/ 0 w 1694355"/>
              <a:gd name="connsiteY0" fmla="*/ 847178 h 1694355"/>
              <a:gd name="connsiteX1" fmla="*/ 847178 w 1694355"/>
              <a:gd name="connsiteY1" fmla="*/ 0 h 1694355"/>
              <a:gd name="connsiteX2" fmla="*/ 1694356 w 1694355"/>
              <a:gd name="connsiteY2" fmla="*/ 847178 h 1694355"/>
              <a:gd name="connsiteX3" fmla="*/ 847178 w 1694355"/>
              <a:gd name="connsiteY3" fmla="*/ 1694356 h 1694355"/>
              <a:gd name="connsiteX4" fmla="*/ 0 w 1694355"/>
              <a:gd name="connsiteY4" fmla="*/ 847178 h 1694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4355" h="1694355">
                <a:moveTo>
                  <a:pt x="0" y="847178"/>
                </a:moveTo>
                <a:cubicBezTo>
                  <a:pt x="0" y="379295"/>
                  <a:pt x="379295" y="0"/>
                  <a:pt x="847178" y="0"/>
                </a:cubicBezTo>
                <a:cubicBezTo>
                  <a:pt x="1315061" y="0"/>
                  <a:pt x="1694356" y="379295"/>
                  <a:pt x="1694356" y="847178"/>
                </a:cubicBezTo>
                <a:cubicBezTo>
                  <a:pt x="1694356" y="1315061"/>
                  <a:pt x="1315061" y="1694356"/>
                  <a:pt x="847178" y="1694356"/>
                </a:cubicBezTo>
                <a:cubicBezTo>
                  <a:pt x="379295" y="1694356"/>
                  <a:pt x="0" y="1315061"/>
                  <a:pt x="0" y="847178"/>
                </a:cubicBezTo>
                <a:close/>
              </a:path>
            </a:pathLst>
          </a:cu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8133" tIns="248133" rIns="248133" bIns="248133" numCol="1" spcCol="1270" anchor="ctr" anchorCtr="0">
            <a:noAutofit/>
          </a:bodyPr>
          <a:lstStyle/>
          <a:p>
            <a:pPr lvl="0" algn="ctr" defTabSz="1822450">
              <a:lnSpc>
                <a:spcPct val="90000"/>
              </a:lnSpc>
              <a:spcBef>
                <a:spcPct val="0"/>
              </a:spcBef>
              <a:spcAft>
                <a:spcPct val="35000"/>
              </a:spcAft>
            </a:pPr>
            <a:endParaRPr lang="id-ID" sz="4100" kern="1200"/>
          </a:p>
        </p:txBody>
      </p:sp>
      <p:grpSp>
        <p:nvGrpSpPr>
          <p:cNvPr id="194" name="Group 193"/>
          <p:cNvGrpSpPr>
            <a:grpSpLocks noChangeAspect="1"/>
          </p:cNvGrpSpPr>
          <p:nvPr/>
        </p:nvGrpSpPr>
        <p:grpSpPr>
          <a:xfrm>
            <a:off x="8025907" y="2266485"/>
            <a:ext cx="2268859" cy="2088000"/>
            <a:chOff x="8554750" y="2712235"/>
            <a:chExt cx="2542687" cy="2340000"/>
          </a:xfrm>
        </p:grpSpPr>
        <p:sp>
          <p:nvSpPr>
            <p:cNvPr id="150" name="Oval 149"/>
            <p:cNvSpPr/>
            <p:nvPr/>
          </p:nvSpPr>
          <p:spPr>
            <a:xfrm>
              <a:off x="8554750" y="3516866"/>
              <a:ext cx="148351" cy="148351"/>
            </a:xfrm>
            <a:prstGeom prst="ellipse">
              <a:avLst/>
            </a:pr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0" name="Oval 139"/>
            <p:cNvSpPr/>
            <p:nvPr/>
          </p:nvSpPr>
          <p:spPr>
            <a:xfrm flipV="1">
              <a:off x="8650295" y="4260986"/>
              <a:ext cx="187499" cy="187499"/>
            </a:xfrm>
            <a:prstGeom prst="ellipse">
              <a:avLst/>
            </a:pr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1" name="Oval 140"/>
            <p:cNvSpPr/>
            <p:nvPr/>
          </p:nvSpPr>
          <p:spPr>
            <a:xfrm flipV="1">
              <a:off x="8781545" y="4523487"/>
              <a:ext cx="187499" cy="187499"/>
            </a:xfrm>
            <a:prstGeom prst="ellipse">
              <a:avLst/>
            </a:prstGeom>
            <a:solidFill>
              <a:schemeClr val="accent1">
                <a:lumMod val="40000"/>
                <a:lumOff val="6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2" name="Oval 141"/>
            <p:cNvSpPr/>
            <p:nvPr/>
          </p:nvSpPr>
          <p:spPr>
            <a:xfrm flipV="1">
              <a:off x="9096545" y="4363843"/>
              <a:ext cx="294641" cy="294642"/>
            </a:xfrm>
            <a:prstGeom prst="ellipse">
              <a:avLst/>
            </a:prstGeom>
            <a:solidFill>
              <a:schemeClr val="accent1">
                <a:lumMod val="40000"/>
                <a:lumOff val="6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3" name="Oval 142"/>
            <p:cNvSpPr/>
            <p:nvPr/>
          </p:nvSpPr>
          <p:spPr>
            <a:xfrm flipV="1">
              <a:off x="9359044" y="4759737"/>
              <a:ext cx="187499" cy="187499"/>
            </a:xfrm>
            <a:prstGeom prst="ellipse">
              <a:avLst/>
            </a:pr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4" name="Oval 143"/>
            <p:cNvSpPr/>
            <p:nvPr/>
          </p:nvSpPr>
          <p:spPr>
            <a:xfrm flipV="1">
              <a:off x="9700296" y="4864736"/>
              <a:ext cx="187499" cy="187499"/>
            </a:xfrm>
            <a:prstGeom prst="ellipse">
              <a:avLst/>
            </a:pr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5" name="Oval 144"/>
            <p:cNvSpPr/>
            <p:nvPr/>
          </p:nvSpPr>
          <p:spPr>
            <a:xfrm flipV="1">
              <a:off x="10120295" y="4680985"/>
              <a:ext cx="187499" cy="187499"/>
            </a:xfrm>
            <a:prstGeom prst="ellipse">
              <a:avLst/>
            </a:prstGeom>
            <a:solidFill>
              <a:schemeClr val="accent1">
                <a:lumMod val="40000"/>
                <a:lumOff val="6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6" name="Oval 145"/>
            <p:cNvSpPr/>
            <p:nvPr/>
          </p:nvSpPr>
          <p:spPr>
            <a:xfrm flipV="1">
              <a:off x="10382795" y="4442595"/>
              <a:ext cx="294641" cy="294642"/>
            </a:xfrm>
            <a:prstGeom prst="ellipse">
              <a:avLst/>
            </a:pr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7" name="Oval 146"/>
            <p:cNvSpPr/>
            <p:nvPr/>
          </p:nvSpPr>
          <p:spPr>
            <a:xfrm flipV="1">
              <a:off x="10750295" y="4260986"/>
              <a:ext cx="187499" cy="187499"/>
            </a:xfrm>
            <a:prstGeom prst="ellipse">
              <a:avLst/>
            </a:prstGeom>
            <a:solidFill>
              <a:schemeClr val="accent1">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8" name="Oval 147"/>
            <p:cNvSpPr/>
            <p:nvPr/>
          </p:nvSpPr>
          <p:spPr>
            <a:xfrm flipV="1">
              <a:off x="10907794" y="3972236"/>
              <a:ext cx="187499" cy="187499"/>
            </a:xfrm>
            <a:prstGeom prst="ellipse">
              <a:avLst/>
            </a:pr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9" name="Oval 148"/>
            <p:cNvSpPr/>
            <p:nvPr/>
          </p:nvSpPr>
          <p:spPr>
            <a:xfrm flipV="1">
              <a:off x="9542795" y="4228843"/>
              <a:ext cx="482142" cy="482143"/>
            </a:xfrm>
            <a:prstGeom prst="ellipse">
              <a:avLst/>
            </a:prstGeom>
            <a:solidFill>
              <a:schemeClr val="accent1">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51" name="Oval 150"/>
            <p:cNvSpPr/>
            <p:nvPr/>
          </p:nvSpPr>
          <p:spPr>
            <a:xfrm flipV="1">
              <a:off x="8676546" y="3182594"/>
              <a:ext cx="294641" cy="294642"/>
            </a:xfrm>
            <a:prstGeom prst="ellipse">
              <a:avLst/>
            </a:prstGeom>
            <a:solidFill>
              <a:schemeClr val="accent1">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52" name="Oval 151"/>
            <p:cNvSpPr/>
            <p:nvPr/>
          </p:nvSpPr>
          <p:spPr>
            <a:xfrm flipV="1">
              <a:off x="9070295" y="2838663"/>
              <a:ext cx="428572" cy="428572"/>
            </a:xfrm>
            <a:prstGeom prst="ellipse">
              <a:avLst/>
            </a:pr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53" name="Oval 152"/>
            <p:cNvSpPr/>
            <p:nvPr/>
          </p:nvSpPr>
          <p:spPr>
            <a:xfrm flipV="1">
              <a:off x="9621545" y="2738485"/>
              <a:ext cx="187499" cy="187499"/>
            </a:xfrm>
            <a:prstGeom prst="ellipse">
              <a:avLst/>
            </a:prstGeom>
            <a:solidFill>
              <a:schemeClr val="accent1">
                <a:lumMod val="40000"/>
                <a:lumOff val="6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54" name="Oval 153"/>
            <p:cNvSpPr/>
            <p:nvPr/>
          </p:nvSpPr>
          <p:spPr>
            <a:xfrm flipV="1">
              <a:off x="9726545" y="2972594"/>
              <a:ext cx="294641" cy="294642"/>
            </a:xfrm>
            <a:prstGeom prst="ellipse">
              <a:avLst/>
            </a:pr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55" name="Oval 154"/>
            <p:cNvSpPr/>
            <p:nvPr/>
          </p:nvSpPr>
          <p:spPr>
            <a:xfrm flipV="1">
              <a:off x="9989046" y="2712235"/>
              <a:ext cx="187499" cy="187499"/>
            </a:xfrm>
            <a:prstGeom prst="ellipse">
              <a:avLst/>
            </a:prstGeom>
            <a:solidFill>
              <a:schemeClr val="accent1">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56" name="Oval 155"/>
            <p:cNvSpPr/>
            <p:nvPr/>
          </p:nvSpPr>
          <p:spPr>
            <a:xfrm flipV="1">
              <a:off x="10225296" y="2891162"/>
              <a:ext cx="428572" cy="428572"/>
            </a:xfrm>
            <a:prstGeom prst="ellipse">
              <a:avLst/>
            </a:prstGeom>
            <a:solidFill>
              <a:schemeClr val="accent1">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57" name="Oval 156"/>
            <p:cNvSpPr/>
            <p:nvPr/>
          </p:nvSpPr>
          <p:spPr>
            <a:xfrm flipV="1">
              <a:off x="10802796" y="3130093"/>
              <a:ext cx="294641" cy="294642"/>
            </a:xfrm>
            <a:prstGeom prst="ellipse">
              <a:avLst/>
            </a:prstGeom>
            <a:solidFill>
              <a:schemeClr val="accent1">
                <a:lumMod val="40000"/>
                <a:lumOff val="6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grpSp>
      <p:grpSp>
        <p:nvGrpSpPr>
          <p:cNvPr id="186" name="Group 185"/>
          <p:cNvGrpSpPr>
            <a:grpSpLocks noChangeAspect="1"/>
          </p:cNvGrpSpPr>
          <p:nvPr/>
        </p:nvGrpSpPr>
        <p:grpSpPr>
          <a:xfrm flipH="1" flipV="1">
            <a:off x="1395439" y="2314947"/>
            <a:ext cx="2298807" cy="2088000"/>
            <a:chOff x="1254638" y="2413516"/>
            <a:chExt cx="2040047" cy="1851429"/>
          </a:xfrm>
        </p:grpSpPr>
        <p:sp>
          <p:nvSpPr>
            <p:cNvPr id="166" name="Oval 165"/>
            <p:cNvSpPr/>
            <p:nvPr/>
          </p:nvSpPr>
          <p:spPr>
            <a:xfrm>
              <a:off x="1358484" y="2891208"/>
              <a:ext cx="148351" cy="148351"/>
            </a:xfrm>
            <a:prstGeom prst="ellipse">
              <a:avLst/>
            </a:prstGeom>
            <a:solidFill>
              <a:schemeClr val="bg2">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67" name="Oval 166"/>
            <p:cNvSpPr/>
            <p:nvPr/>
          </p:nvSpPr>
          <p:spPr>
            <a:xfrm>
              <a:off x="1462330" y="2683515"/>
              <a:ext cx="148351" cy="148351"/>
            </a:xfrm>
            <a:prstGeom prst="ellipse">
              <a:avLst/>
            </a:prstGeom>
            <a:solidFill>
              <a:schemeClr val="tx1">
                <a:lumMod val="65000"/>
                <a:lumOff val="3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68" name="Oval 167"/>
            <p:cNvSpPr/>
            <p:nvPr/>
          </p:nvSpPr>
          <p:spPr>
            <a:xfrm>
              <a:off x="1711561" y="2725055"/>
              <a:ext cx="233123" cy="233123"/>
            </a:xfrm>
            <a:prstGeom prst="ellipse">
              <a:avLst/>
            </a:prstGeom>
            <a:solidFill>
              <a:schemeClr val="tx1">
                <a:lumMod val="65000"/>
                <a:lumOff val="3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69" name="Oval 168"/>
            <p:cNvSpPr/>
            <p:nvPr/>
          </p:nvSpPr>
          <p:spPr>
            <a:xfrm>
              <a:off x="1919253" y="2496592"/>
              <a:ext cx="148351" cy="148351"/>
            </a:xfrm>
            <a:prstGeom prst="ellipse">
              <a:avLst/>
            </a:prstGeom>
            <a:solidFill>
              <a:schemeClr val="bg2">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0" name="Oval 169"/>
            <p:cNvSpPr/>
            <p:nvPr/>
          </p:nvSpPr>
          <p:spPr>
            <a:xfrm>
              <a:off x="2189254" y="2413516"/>
              <a:ext cx="148351" cy="148351"/>
            </a:xfrm>
            <a:prstGeom prst="ellipse">
              <a:avLst/>
            </a:prstGeom>
            <a:solidFill>
              <a:schemeClr val="bg2">
                <a:lumMod val="2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1" name="Oval 170"/>
            <p:cNvSpPr/>
            <p:nvPr/>
          </p:nvSpPr>
          <p:spPr>
            <a:xfrm>
              <a:off x="2521561" y="2558901"/>
              <a:ext cx="148351" cy="148351"/>
            </a:xfrm>
            <a:prstGeom prst="ellipse">
              <a:avLst/>
            </a:prstGeom>
            <a:solidFill>
              <a:schemeClr val="tx1">
                <a:lumMod val="65000"/>
                <a:lumOff val="3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2" name="Oval 171"/>
            <p:cNvSpPr/>
            <p:nvPr/>
          </p:nvSpPr>
          <p:spPr>
            <a:xfrm>
              <a:off x="2729254" y="2662746"/>
              <a:ext cx="233123" cy="233123"/>
            </a:xfrm>
            <a:prstGeom prst="ellipse">
              <a:avLst/>
            </a:prstGeom>
            <a:solidFill>
              <a:schemeClr val="bg2">
                <a:lumMod val="2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3" name="Oval 172"/>
            <p:cNvSpPr/>
            <p:nvPr/>
          </p:nvSpPr>
          <p:spPr>
            <a:xfrm>
              <a:off x="3020023" y="2891208"/>
              <a:ext cx="148351" cy="148351"/>
            </a:xfrm>
            <a:prstGeom prst="ellipse">
              <a:avLst/>
            </a:prstGeom>
            <a:solidFill>
              <a:schemeClr val="bg2">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4" name="Oval 173"/>
            <p:cNvSpPr/>
            <p:nvPr/>
          </p:nvSpPr>
          <p:spPr>
            <a:xfrm>
              <a:off x="3144638" y="3119670"/>
              <a:ext cx="148351" cy="148351"/>
            </a:xfrm>
            <a:prstGeom prst="ellipse">
              <a:avLst/>
            </a:prstGeom>
            <a:solidFill>
              <a:schemeClr val="bg2">
                <a:lumMod val="2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5" name="Oval 174"/>
            <p:cNvSpPr/>
            <p:nvPr/>
          </p:nvSpPr>
          <p:spPr>
            <a:xfrm>
              <a:off x="2064638" y="2683515"/>
              <a:ext cx="381475" cy="381476"/>
            </a:xfrm>
            <a:prstGeom prst="ellipse">
              <a:avLst/>
            </a:prstGeom>
            <a:solidFill>
              <a:schemeClr val="bg2">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6" name="Oval 175"/>
            <p:cNvSpPr/>
            <p:nvPr/>
          </p:nvSpPr>
          <p:spPr>
            <a:xfrm>
              <a:off x="1254638" y="3472747"/>
              <a:ext cx="148351" cy="148351"/>
            </a:xfrm>
            <a:prstGeom prst="ellipse">
              <a:avLst/>
            </a:prstGeom>
            <a:solidFill>
              <a:schemeClr val="bg2">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7" name="Oval 176"/>
            <p:cNvSpPr/>
            <p:nvPr/>
          </p:nvSpPr>
          <p:spPr>
            <a:xfrm>
              <a:off x="1379254" y="3659670"/>
              <a:ext cx="233123" cy="233123"/>
            </a:xfrm>
            <a:prstGeom prst="ellipse">
              <a:avLst/>
            </a:prstGeom>
            <a:solidFill>
              <a:schemeClr val="bg2">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8" name="Oval 177"/>
            <p:cNvSpPr/>
            <p:nvPr/>
          </p:nvSpPr>
          <p:spPr>
            <a:xfrm>
              <a:off x="1690792" y="3825824"/>
              <a:ext cx="339090" cy="339090"/>
            </a:xfrm>
            <a:prstGeom prst="ellipse">
              <a:avLst/>
            </a:prstGeom>
            <a:solidFill>
              <a:schemeClr val="bg2">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9" name="Oval 178"/>
            <p:cNvSpPr/>
            <p:nvPr/>
          </p:nvSpPr>
          <p:spPr>
            <a:xfrm>
              <a:off x="2126946" y="4095825"/>
              <a:ext cx="148351" cy="148351"/>
            </a:xfrm>
            <a:prstGeom prst="ellipse">
              <a:avLst/>
            </a:prstGeom>
            <a:solidFill>
              <a:schemeClr val="tx1">
                <a:lumMod val="65000"/>
                <a:lumOff val="3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80" name="Oval 179"/>
            <p:cNvSpPr/>
            <p:nvPr/>
          </p:nvSpPr>
          <p:spPr>
            <a:xfrm>
              <a:off x="2210023" y="3825824"/>
              <a:ext cx="233123" cy="233123"/>
            </a:xfrm>
            <a:prstGeom prst="ellipse">
              <a:avLst/>
            </a:prstGeom>
            <a:solidFill>
              <a:schemeClr val="bg2">
                <a:lumMod val="2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81" name="Oval 180"/>
            <p:cNvSpPr/>
            <p:nvPr/>
          </p:nvSpPr>
          <p:spPr>
            <a:xfrm>
              <a:off x="2417716" y="4116594"/>
              <a:ext cx="148351" cy="148351"/>
            </a:xfrm>
            <a:prstGeom prst="ellipse">
              <a:avLst/>
            </a:prstGeom>
            <a:solidFill>
              <a:schemeClr val="bg2">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82" name="Oval 181"/>
            <p:cNvSpPr/>
            <p:nvPr/>
          </p:nvSpPr>
          <p:spPr>
            <a:xfrm>
              <a:off x="2604639" y="3784286"/>
              <a:ext cx="339090" cy="339090"/>
            </a:xfrm>
            <a:prstGeom prst="ellipse">
              <a:avLst/>
            </a:prstGeom>
            <a:solidFill>
              <a:schemeClr val="bg2">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83" name="Oval 182"/>
            <p:cNvSpPr/>
            <p:nvPr/>
          </p:nvSpPr>
          <p:spPr>
            <a:xfrm>
              <a:off x="3061562" y="3701209"/>
              <a:ext cx="233123" cy="233123"/>
            </a:xfrm>
            <a:prstGeom prst="ellipse">
              <a:avLst/>
            </a:prstGeom>
            <a:solidFill>
              <a:schemeClr val="tx1">
                <a:lumMod val="65000"/>
                <a:lumOff val="3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grpSp>
      <p:sp>
        <p:nvSpPr>
          <p:cNvPr id="187" name="Half Frame 186"/>
          <p:cNvSpPr/>
          <p:nvPr/>
        </p:nvSpPr>
        <p:spPr>
          <a:xfrm rot="8100000">
            <a:off x="3905826" y="3180827"/>
            <a:ext cx="404162" cy="404751"/>
          </a:xfrm>
          <a:prstGeom prst="halfFram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89" name="Half Frame 188"/>
          <p:cNvSpPr>
            <a:spLocks noChangeAspect="1"/>
          </p:cNvSpPr>
          <p:nvPr/>
        </p:nvSpPr>
        <p:spPr>
          <a:xfrm rot="8100000">
            <a:off x="4073138" y="3061971"/>
            <a:ext cx="641527" cy="642462"/>
          </a:xfrm>
          <a:prstGeom prst="halfFram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92" name="Half Frame 191"/>
          <p:cNvSpPr/>
          <p:nvPr/>
        </p:nvSpPr>
        <p:spPr>
          <a:xfrm rot="18900000">
            <a:off x="7499959" y="3229337"/>
            <a:ext cx="404162" cy="404751"/>
          </a:xfrm>
          <a:prstGeom prst="halfFram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93" name="Half Frame 192"/>
          <p:cNvSpPr>
            <a:spLocks noChangeAspect="1"/>
          </p:cNvSpPr>
          <p:nvPr/>
        </p:nvSpPr>
        <p:spPr>
          <a:xfrm rot="18900000">
            <a:off x="7095282" y="3110482"/>
            <a:ext cx="641527" cy="642462"/>
          </a:xfrm>
          <a:prstGeom prst="halfFram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96" name="TextBox 195"/>
          <p:cNvSpPr txBox="1">
            <a:spLocks noChangeAspect="1"/>
          </p:cNvSpPr>
          <p:nvPr/>
        </p:nvSpPr>
        <p:spPr>
          <a:xfrm>
            <a:off x="1731609" y="3124716"/>
            <a:ext cx="1501946" cy="369332"/>
          </a:xfrm>
          <a:prstGeom prst="rect">
            <a:avLst/>
          </a:prstGeom>
          <a:noFill/>
        </p:spPr>
        <p:txBody>
          <a:bodyPr wrap="square" rtlCol="0">
            <a:spAutoFit/>
          </a:bodyPr>
          <a:lstStyle/>
          <a:p>
            <a:pPr algn="ctr"/>
            <a:r>
              <a:rPr lang="id-ID" dirty="0">
                <a:solidFill>
                  <a:schemeClr val="bg2">
                    <a:lumMod val="75000"/>
                  </a:schemeClr>
                </a:solidFill>
              </a:rPr>
              <a:t>Brainstorm</a:t>
            </a:r>
          </a:p>
        </p:txBody>
      </p:sp>
      <p:sp>
        <p:nvSpPr>
          <p:cNvPr id="197" name="TextBox 196"/>
          <p:cNvSpPr txBox="1">
            <a:spLocks noChangeAspect="1"/>
          </p:cNvSpPr>
          <p:nvPr/>
        </p:nvSpPr>
        <p:spPr>
          <a:xfrm>
            <a:off x="8463656" y="3071310"/>
            <a:ext cx="1478615" cy="383962"/>
          </a:xfrm>
          <a:prstGeom prst="rect">
            <a:avLst/>
          </a:prstGeom>
          <a:noFill/>
        </p:spPr>
        <p:txBody>
          <a:bodyPr wrap="square" rtlCol="0">
            <a:spAutoFit/>
          </a:bodyPr>
          <a:lstStyle/>
          <a:p>
            <a:pPr algn="ctr"/>
            <a:r>
              <a:rPr lang="id-ID" dirty="0">
                <a:solidFill>
                  <a:schemeClr val="accent1">
                    <a:lumMod val="50000"/>
                  </a:schemeClr>
                </a:solidFill>
              </a:rPr>
              <a:t>Opportunity</a:t>
            </a:r>
          </a:p>
        </p:txBody>
      </p:sp>
      <p:sp>
        <p:nvSpPr>
          <p:cNvPr id="199" name="TextBox 198"/>
          <p:cNvSpPr txBox="1"/>
          <p:nvPr/>
        </p:nvSpPr>
        <p:spPr>
          <a:xfrm>
            <a:off x="1151810" y="5311308"/>
            <a:ext cx="9562637" cy="636516"/>
          </a:xfrm>
          <a:prstGeom prst="rect">
            <a:avLst/>
          </a:prstGeom>
          <a:noFill/>
        </p:spPr>
        <p:txBody>
          <a:bodyPr wrap="square" rIns="144000" bIns="36000" numCol="1" spcCol="360000" rtlCol="0">
            <a:spAutoFit/>
          </a:bodyPr>
          <a:lstStyle/>
          <a:p>
            <a:pPr algn="ctr"/>
            <a:r>
              <a:rPr lang="en-US" sz="1200" dirty="0">
                <a:solidFill>
                  <a:schemeClr val="bg2">
                    <a:lumMod val="75000"/>
                  </a:schemeClr>
                </a:solidFill>
              </a:rPr>
              <a:t>There 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endParaRPr lang="en-US" sz="1200" dirty="0">
              <a:solidFill>
                <a:schemeClr val="bg2">
                  <a:lumMod val="75000"/>
                </a:schemeClr>
              </a:solidFill>
              <a:latin typeface="Signika Negative" pitchFamily="2" charset="0"/>
            </a:endParaRPr>
          </a:p>
        </p:txBody>
      </p:sp>
      <p:cxnSp>
        <p:nvCxnSpPr>
          <p:cNvPr id="203" name="Straight Connector 202"/>
          <p:cNvCxnSpPr/>
          <p:nvPr/>
        </p:nvCxnSpPr>
        <p:spPr>
          <a:xfrm>
            <a:off x="860385" y="5050971"/>
            <a:ext cx="10116457" cy="0"/>
          </a:xfrm>
          <a:prstGeom prst="line">
            <a:avLst/>
          </a:prstGeom>
          <a:ln w="19050">
            <a:solidFill>
              <a:schemeClr val="bg2">
                <a:lumMod val="90000"/>
              </a:schemeClr>
            </a:solidFill>
            <a:prstDash val="sysDot"/>
          </a:ln>
        </p:spPr>
        <p:style>
          <a:lnRef idx="1">
            <a:schemeClr val="accent1"/>
          </a:lnRef>
          <a:fillRef idx="0">
            <a:schemeClr val="accent1"/>
          </a:fillRef>
          <a:effectRef idx="0">
            <a:schemeClr val="accent1"/>
          </a:effectRef>
          <a:fontRef idx="minor">
            <a:schemeClr val="tx1"/>
          </a:fontRef>
        </p:style>
      </p:cxnSp>
      <p:sp>
        <p:nvSpPr>
          <p:cNvPr id="195" name="TextBox 194"/>
          <p:cNvSpPr txBox="1">
            <a:spLocks noChangeAspect="1"/>
          </p:cNvSpPr>
          <p:nvPr/>
        </p:nvSpPr>
        <p:spPr>
          <a:xfrm>
            <a:off x="5376557" y="2909117"/>
            <a:ext cx="1183269" cy="769441"/>
          </a:xfrm>
          <a:prstGeom prst="rect">
            <a:avLst/>
          </a:prstGeom>
          <a:noFill/>
        </p:spPr>
        <p:txBody>
          <a:bodyPr wrap="square" rtlCol="0">
            <a:spAutoFit/>
          </a:bodyPr>
          <a:lstStyle/>
          <a:p>
            <a:pPr algn="ctr"/>
            <a:r>
              <a:rPr lang="id-ID" sz="4400" spc="300" dirty="0">
                <a:solidFill>
                  <a:schemeClr val="bg1">
                    <a:lumMod val="95000"/>
                  </a:schemeClr>
                </a:solidFill>
                <a:latin typeface="FontAwesome" pitchFamily="2" charset="0"/>
              </a:rPr>
              <a:t></a:t>
            </a:r>
            <a:endParaRPr lang="id-ID" sz="4400" b="1" spc="300" dirty="0">
              <a:solidFill>
                <a:schemeClr val="bg1">
                  <a:lumMod val="95000"/>
                </a:schemeClr>
              </a:solidFill>
              <a:latin typeface="FontAwesome" pitchFamily="2" charset="0"/>
            </a:endParaRPr>
          </a:p>
        </p:txBody>
      </p:sp>
      <p:sp>
        <p:nvSpPr>
          <p:cNvPr id="204" name="TextBox 203"/>
          <p:cNvSpPr txBox="1">
            <a:spLocks noChangeAspect="1"/>
          </p:cNvSpPr>
          <p:nvPr/>
        </p:nvSpPr>
        <p:spPr>
          <a:xfrm>
            <a:off x="5156983" y="3520017"/>
            <a:ext cx="1501946" cy="307777"/>
          </a:xfrm>
          <a:prstGeom prst="rect">
            <a:avLst/>
          </a:prstGeom>
          <a:noFill/>
        </p:spPr>
        <p:txBody>
          <a:bodyPr wrap="square" rtlCol="0">
            <a:spAutoFit/>
          </a:bodyPr>
          <a:lstStyle/>
          <a:p>
            <a:pPr algn="ctr"/>
            <a:r>
              <a:rPr lang="id-ID" sz="1400" dirty="0">
                <a:solidFill>
                  <a:schemeClr val="bg1">
                    <a:lumMod val="95000"/>
                  </a:schemeClr>
                </a:solidFill>
              </a:rPr>
              <a:t>PRODUCT</a:t>
            </a:r>
          </a:p>
        </p:txBody>
      </p:sp>
      <p:grpSp>
        <p:nvGrpSpPr>
          <p:cNvPr id="60" name="Group 59"/>
          <p:cNvGrpSpPr/>
          <p:nvPr/>
        </p:nvGrpSpPr>
        <p:grpSpPr>
          <a:xfrm>
            <a:off x="11438810" y="175818"/>
            <a:ext cx="542322" cy="662567"/>
            <a:chOff x="11438810" y="175818"/>
            <a:chExt cx="542322" cy="662567"/>
          </a:xfrm>
        </p:grpSpPr>
        <p:sp>
          <p:nvSpPr>
            <p:cNvPr id="61" name="Oval 60"/>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2" name="Oval 6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3" name="Oval 62"/>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Oval 6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TextBox 64"/>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43</a:t>
              </a:r>
            </a:p>
          </p:txBody>
        </p:sp>
      </p:grpSp>
      <p:sp>
        <p:nvSpPr>
          <p:cNvPr id="66"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Result Process</a:t>
            </a:r>
            <a:endParaRPr lang="en-US" sz="3600" dirty="0">
              <a:solidFill>
                <a:schemeClr val="bg2">
                  <a:lumMod val="50000"/>
                </a:schemeClr>
              </a:solidFill>
            </a:endParaRPr>
          </a:p>
        </p:txBody>
      </p:sp>
      <p:sp>
        <p:nvSpPr>
          <p:cNvPr id="7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71" name="Group 70"/>
          <p:cNvGrpSpPr/>
          <p:nvPr/>
        </p:nvGrpSpPr>
        <p:grpSpPr>
          <a:xfrm>
            <a:off x="5556768" y="844754"/>
            <a:ext cx="1440000" cy="58058"/>
            <a:chOff x="4616262" y="2307771"/>
            <a:chExt cx="2349876" cy="58058"/>
          </a:xfrm>
        </p:grpSpPr>
        <p:sp>
          <p:nvSpPr>
            <p:cNvPr id="72" name="Rectangle 7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Rectangle 7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4="http://schemas.microsoft.com/office/powerpoint/2010/main">
    <mc:Choice Requires="p14">
      <p:transition spd="slow" p14:dur="2000">
        <p14:shred/>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0"/>
                                        </p:tgtEl>
                                        <p:attrNameLst>
                                          <p:attrName>style.visibility</p:attrName>
                                        </p:attrNameLst>
                                      </p:cBhvr>
                                      <p:to>
                                        <p:strVal val="visible"/>
                                      </p:to>
                                    </p:set>
                                    <p:anim calcmode="lin" valueType="num">
                                      <p:cBhvr>
                                        <p:cTn id="7" dur="1000" fill="hold"/>
                                        <p:tgtEl>
                                          <p:spTgt spid="60"/>
                                        </p:tgtEl>
                                        <p:attrNameLst>
                                          <p:attrName>ppt_w</p:attrName>
                                        </p:attrNameLst>
                                      </p:cBhvr>
                                      <p:tavLst>
                                        <p:tav tm="0">
                                          <p:val>
                                            <p:fltVal val="0"/>
                                          </p:val>
                                        </p:tav>
                                        <p:tav tm="100000">
                                          <p:val>
                                            <p:strVal val="#ppt_w"/>
                                          </p:val>
                                        </p:tav>
                                      </p:tavLst>
                                    </p:anim>
                                    <p:anim calcmode="lin" valueType="num">
                                      <p:cBhvr>
                                        <p:cTn id="8" dur="1000" fill="hold"/>
                                        <p:tgtEl>
                                          <p:spTgt spid="60"/>
                                        </p:tgtEl>
                                        <p:attrNameLst>
                                          <p:attrName>ppt_h</p:attrName>
                                        </p:attrNameLst>
                                      </p:cBhvr>
                                      <p:tavLst>
                                        <p:tav tm="0">
                                          <p:val>
                                            <p:fltVal val="0"/>
                                          </p:val>
                                        </p:tav>
                                        <p:tav tm="100000">
                                          <p:val>
                                            <p:strVal val="#ppt_h"/>
                                          </p:val>
                                        </p:tav>
                                      </p:tavLst>
                                    </p:anim>
                                    <p:anim calcmode="lin" valueType="num">
                                      <p:cBhvr>
                                        <p:cTn id="9" dur="1000" fill="hold"/>
                                        <p:tgtEl>
                                          <p:spTgt spid="60"/>
                                        </p:tgtEl>
                                        <p:attrNameLst>
                                          <p:attrName>style.rotation</p:attrName>
                                        </p:attrNameLst>
                                      </p:cBhvr>
                                      <p:tavLst>
                                        <p:tav tm="0">
                                          <p:val>
                                            <p:fltVal val="90"/>
                                          </p:val>
                                        </p:tav>
                                        <p:tav tm="100000">
                                          <p:val>
                                            <p:fltVal val="0"/>
                                          </p:val>
                                        </p:tav>
                                      </p:tavLst>
                                    </p:anim>
                                    <p:animEffect transition="in" filter="fade">
                                      <p:cBhvr>
                                        <p:cTn id="10" dur="1000"/>
                                        <p:tgtEl>
                                          <p:spTgt spid="60"/>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66"/>
                                        </p:tgtEl>
                                        <p:attrNameLst>
                                          <p:attrName>style.visibility</p:attrName>
                                        </p:attrNameLst>
                                      </p:cBhvr>
                                      <p:to>
                                        <p:strVal val="visible"/>
                                      </p:to>
                                    </p:set>
                                    <p:animEffect transition="in" filter="wipe(up)">
                                      <p:cBhvr>
                                        <p:cTn id="13" dur="1000"/>
                                        <p:tgtEl>
                                          <p:spTgt spid="6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71"/>
                                        </p:tgtEl>
                                        <p:attrNameLst>
                                          <p:attrName>style.visibility</p:attrName>
                                        </p:attrNameLst>
                                      </p:cBhvr>
                                      <p:to>
                                        <p:strVal val="visible"/>
                                      </p:to>
                                    </p:set>
                                    <p:animEffect transition="in" filter="barn(inVertical)">
                                      <p:cBhvr>
                                        <p:cTn id="16" dur="1000"/>
                                        <p:tgtEl>
                                          <p:spTgt spid="7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70"/>
                                        </p:tgtEl>
                                        <p:attrNameLst>
                                          <p:attrName>style.visibility</p:attrName>
                                        </p:attrNameLst>
                                      </p:cBhvr>
                                      <p:to>
                                        <p:strVal val="visible"/>
                                      </p:to>
                                    </p:set>
                                    <p:animEffect transition="in" filter="wipe(down)">
                                      <p:cBhvr>
                                        <p:cTn id="19" dur="1000"/>
                                        <p:tgtEl>
                                          <p:spTgt spid="70"/>
                                        </p:tgtEl>
                                      </p:cBhvr>
                                    </p:animEffect>
                                  </p:childTnLst>
                                </p:cTn>
                              </p:par>
                              <p:par>
                                <p:cTn id="20" presetID="53" presetClass="entr" presetSubtype="16" fill="hold" nodeType="withEffect">
                                  <p:stCondLst>
                                    <p:cond delay="2000"/>
                                  </p:stCondLst>
                                  <p:childTnLst>
                                    <p:set>
                                      <p:cBhvr>
                                        <p:cTn id="21" dur="1" fill="hold">
                                          <p:stCondLst>
                                            <p:cond delay="0"/>
                                          </p:stCondLst>
                                        </p:cTn>
                                        <p:tgtEl>
                                          <p:spTgt spid="186"/>
                                        </p:tgtEl>
                                        <p:attrNameLst>
                                          <p:attrName>style.visibility</p:attrName>
                                        </p:attrNameLst>
                                      </p:cBhvr>
                                      <p:to>
                                        <p:strVal val="visible"/>
                                      </p:to>
                                    </p:set>
                                    <p:anim calcmode="lin" valueType="num">
                                      <p:cBhvr>
                                        <p:cTn id="22" dur="1000" fill="hold"/>
                                        <p:tgtEl>
                                          <p:spTgt spid="186"/>
                                        </p:tgtEl>
                                        <p:attrNameLst>
                                          <p:attrName>ppt_w</p:attrName>
                                        </p:attrNameLst>
                                      </p:cBhvr>
                                      <p:tavLst>
                                        <p:tav tm="0">
                                          <p:val>
                                            <p:fltVal val="0"/>
                                          </p:val>
                                        </p:tav>
                                        <p:tav tm="100000">
                                          <p:val>
                                            <p:strVal val="#ppt_w"/>
                                          </p:val>
                                        </p:tav>
                                      </p:tavLst>
                                    </p:anim>
                                    <p:anim calcmode="lin" valueType="num">
                                      <p:cBhvr>
                                        <p:cTn id="23" dur="1000" fill="hold"/>
                                        <p:tgtEl>
                                          <p:spTgt spid="186"/>
                                        </p:tgtEl>
                                        <p:attrNameLst>
                                          <p:attrName>ppt_h</p:attrName>
                                        </p:attrNameLst>
                                      </p:cBhvr>
                                      <p:tavLst>
                                        <p:tav tm="0">
                                          <p:val>
                                            <p:fltVal val="0"/>
                                          </p:val>
                                        </p:tav>
                                        <p:tav tm="100000">
                                          <p:val>
                                            <p:strVal val="#ppt_h"/>
                                          </p:val>
                                        </p:tav>
                                      </p:tavLst>
                                    </p:anim>
                                    <p:animEffect transition="in" filter="fade">
                                      <p:cBhvr>
                                        <p:cTn id="24" dur="1000"/>
                                        <p:tgtEl>
                                          <p:spTgt spid="186"/>
                                        </p:tgtEl>
                                      </p:cBhvr>
                                    </p:animEffect>
                                  </p:childTnLst>
                                </p:cTn>
                              </p:par>
                              <p:par>
                                <p:cTn id="25" presetID="53" presetClass="entr" presetSubtype="16" fill="hold" nodeType="withEffect">
                                  <p:stCondLst>
                                    <p:cond delay="2000"/>
                                  </p:stCondLst>
                                  <p:childTnLst>
                                    <p:set>
                                      <p:cBhvr>
                                        <p:cTn id="26" dur="1" fill="hold">
                                          <p:stCondLst>
                                            <p:cond delay="0"/>
                                          </p:stCondLst>
                                        </p:cTn>
                                        <p:tgtEl>
                                          <p:spTgt spid="194"/>
                                        </p:tgtEl>
                                        <p:attrNameLst>
                                          <p:attrName>style.visibility</p:attrName>
                                        </p:attrNameLst>
                                      </p:cBhvr>
                                      <p:to>
                                        <p:strVal val="visible"/>
                                      </p:to>
                                    </p:set>
                                    <p:anim calcmode="lin" valueType="num">
                                      <p:cBhvr>
                                        <p:cTn id="27" dur="1000" fill="hold"/>
                                        <p:tgtEl>
                                          <p:spTgt spid="194"/>
                                        </p:tgtEl>
                                        <p:attrNameLst>
                                          <p:attrName>ppt_w</p:attrName>
                                        </p:attrNameLst>
                                      </p:cBhvr>
                                      <p:tavLst>
                                        <p:tav tm="0">
                                          <p:val>
                                            <p:fltVal val="0"/>
                                          </p:val>
                                        </p:tav>
                                        <p:tav tm="100000">
                                          <p:val>
                                            <p:strVal val="#ppt_w"/>
                                          </p:val>
                                        </p:tav>
                                      </p:tavLst>
                                    </p:anim>
                                    <p:anim calcmode="lin" valueType="num">
                                      <p:cBhvr>
                                        <p:cTn id="28" dur="1000" fill="hold"/>
                                        <p:tgtEl>
                                          <p:spTgt spid="194"/>
                                        </p:tgtEl>
                                        <p:attrNameLst>
                                          <p:attrName>ppt_h</p:attrName>
                                        </p:attrNameLst>
                                      </p:cBhvr>
                                      <p:tavLst>
                                        <p:tav tm="0">
                                          <p:val>
                                            <p:fltVal val="0"/>
                                          </p:val>
                                        </p:tav>
                                        <p:tav tm="100000">
                                          <p:val>
                                            <p:strVal val="#ppt_h"/>
                                          </p:val>
                                        </p:tav>
                                      </p:tavLst>
                                    </p:anim>
                                    <p:animEffect transition="in" filter="fade">
                                      <p:cBhvr>
                                        <p:cTn id="29" dur="1000"/>
                                        <p:tgtEl>
                                          <p:spTgt spid="194"/>
                                        </p:tgtEl>
                                      </p:cBhvr>
                                    </p:animEffect>
                                  </p:childTnLst>
                                </p:cTn>
                              </p:par>
                              <p:par>
                                <p:cTn id="30" presetID="45" presetClass="entr" presetSubtype="0" fill="hold" grpId="0" nodeType="withEffect">
                                  <p:stCondLst>
                                    <p:cond delay="3000"/>
                                  </p:stCondLst>
                                  <p:childTnLst>
                                    <p:set>
                                      <p:cBhvr>
                                        <p:cTn id="31" dur="1" fill="hold">
                                          <p:stCondLst>
                                            <p:cond delay="0"/>
                                          </p:stCondLst>
                                        </p:cTn>
                                        <p:tgtEl>
                                          <p:spTgt spid="196"/>
                                        </p:tgtEl>
                                        <p:attrNameLst>
                                          <p:attrName>style.visibility</p:attrName>
                                        </p:attrNameLst>
                                      </p:cBhvr>
                                      <p:to>
                                        <p:strVal val="visible"/>
                                      </p:to>
                                    </p:set>
                                    <p:animEffect transition="in" filter="fade">
                                      <p:cBhvr>
                                        <p:cTn id="32" dur="2000"/>
                                        <p:tgtEl>
                                          <p:spTgt spid="196"/>
                                        </p:tgtEl>
                                      </p:cBhvr>
                                    </p:animEffect>
                                    <p:anim calcmode="lin" valueType="num">
                                      <p:cBhvr>
                                        <p:cTn id="33" dur="2000" fill="hold"/>
                                        <p:tgtEl>
                                          <p:spTgt spid="196"/>
                                        </p:tgtEl>
                                        <p:attrNameLst>
                                          <p:attrName>ppt_w</p:attrName>
                                        </p:attrNameLst>
                                      </p:cBhvr>
                                      <p:tavLst>
                                        <p:tav tm="0" fmla="#ppt_w*sin(2.5*pi*$)">
                                          <p:val>
                                            <p:fltVal val="0"/>
                                          </p:val>
                                        </p:tav>
                                        <p:tav tm="100000">
                                          <p:val>
                                            <p:fltVal val="1"/>
                                          </p:val>
                                        </p:tav>
                                      </p:tavLst>
                                    </p:anim>
                                    <p:anim calcmode="lin" valueType="num">
                                      <p:cBhvr>
                                        <p:cTn id="34" dur="2000" fill="hold"/>
                                        <p:tgtEl>
                                          <p:spTgt spid="196"/>
                                        </p:tgtEl>
                                        <p:attrNameLst>
                                          <p:attrName>ppt_h</p:attrName>
                                        </p:attrNameLst>
                                      </p:cBhvr>
                                      <p:tavLst>
                                        <p:tav tm="0">
                                          <p:val>
                                            <p:strVal val="#ppt_h"/>
                                          </p:val>
                                        </p:tav>
                                        <p:tav tm="100000">
                                          <p:val>
                                            <p:strVal val="#ppt_h"/>
                                          </p:val>
                                        </p:tav>
                                      </p:tavLst>
                                    </p:anim>
                                  </p:childTnLst>
                                </p:cTn>
                              </p:par>
                              <p:par>
                                <p:cTn id="35" presetID="45" presetClass="entr" presetSubtype="0" fill="hold" grpId="0" nodeType="withEffect">
                                  <p:stCondLst>
                                    <p:cond delay="3000"/>
                                  </p:stCondLst>
                                  <p:childTnLst>
                                    <p:set>
                                      <p:cBhvr>
                                        <p:cTn id="36" dur="1" fill="hold">
                                          <p:stCondLst>
                                            <p:cond delay="0"/>
                                          </p:stCondLst>
                                        </p:cTn>
                                        <p:tgtEl>
                                          <p:spTgt spid="197"/>
                                        </p:tgtEl>
                                        <p:attrNameLst>
                                          <p:attrName>style.visibility</p:attrName>
                                        </p:attrNameLst>
                                      </p:cBhvr>
                                      <p:to>
                                        <p:strVal val="visible"/>
                                      </p:to>
                                    </p:set>
                                    <p:animEffect transition="in" filter="fade">
                                      <p:cBhvr>
                                        <p:cTn id="37" dur="2000"/>
                                        <p:tgtEl>
                                          <p:spTgt spid="197"/>
                                        </p:tgtEl>
                                      </p:cBhvr>
                                    </p:animEffect>
                                    <p:anim calcmode="lin" valueType="num">
                                      <p:cBhvr>
                                        <p:cTn id="38" dur="2000" fill="hold"/>
                                        <p:tgtEl>
                                          <p:spTgt spid="197"/>
                                        </p:tgtEl>
                                        <p:attrNameLst>
                                          <p:attrName>ppt_w</p:attrName>
                                        </p:attrNameLst>
                                      </p:cBhvr>
                                      <p:tavLst>
                                        <p:tav tm="0" fmla="#ppt_w*sin(2.5*pi*$)">
                                          <p:val>
                                            <p:fltVal val="0"/>
                                          </p:val>
                                        </p:tav>
                                        <p:tav tm="100000">
                                          <p:val>
                                            <p:fltVal val="1"/>
                                          </p:val>
                                        </p:tav>
                                      </p:tavLst>
                                    </p:anim>
                                    <p:anim calcmode="lin" valueType="num">
                                      <p:cBhvr>
                                        <p:cTn id="39" dur="2000" fill="hold"/>
                                        <p:tgtEl>
                                          <p:spTgt spid="197"/>
                                        </p:tgtEl>
                                        <p:attrNameLst>
                                          <p:attrName>ppt_h</p:attrName>
                                        </p:attrNameLst>
                                      </p:cBhvr>
                                      <p:tavLst>
                                        <p:tav tm="0">
                                          <p:val>
                                            <p:strVal val="#ppt_h"/>
                                          </p:val>
                                        </p:tav>
                                        <p:tav tm="100000">
                                          <p:val>
                                            <p:strVal val="#ppt_h"/>
                                          </p:val>
                                        </p:tav>
                                      </p:tavLst>
                                    </p:anim>
                                  </p:childTnLst>
                                </p:cTn>
                              </p:par>
                              <p:par>
                                <p:cTn id="40" presetID="22" presetClass="entr" presetSubtype="8" fill="hold" grpId="0" nodeType="withEffect">
                                  <p:stCondLst>
                                    <p:cond delay="5000"/>
                                  </p:stCondLst>
                                  <p:childTnLst>
                                    <p:set>
                                      <p:cBhvr>
                                        <p:cTn id="41" dur="1" fill="hold">
                                          <p:stCondLst>
                                            <p:cond delay="0"/>
                                          </p:stCondLst>
                                        </p:cTn>
                                        <p:tgtEl>
                                          <p:spTgt spid="187"/>
                                        </p:tgtEl>
                                        <p:attrNameLst>
                                          <p:attrName>style.visibility</p:attrName>
                                        </p:attrNameLst>
                                      </p:cBhvr>
                                      <p:to>
                                        <p:strVal val="visible"/>
                                      </p:to>
                                    </p:set>
                                    <p:animEffect transition="in" filter="wipe(left)">
                                      <p:cBhvr>
                                        <p:cTn id="42" dur="500"/>
                                        <p:tgtEl>
                                          <p:spTgt spid="187"/>
                                        </p:tgtEl>
                                      </p:cBhvr>
                                    </p:animEffect>
                                  </p:childTnLst>
                                </p:cTn>
                              </p:par>
                              <p:par>
                                <p:cTn id="43" presetID="22" presetClass="entr" presetSubtype="2" fill="hold" grpId="0" nodeType="withEffect">
                                  <p:stCondLst>
                                    <p:cond delay="5000"/>
                                  </p:stCondLst>
                                  <p:childTnLst>
                                    <p:set>
                                      <p:cBhvr>
                                        <p:cTn id="44" dur="1" fill="hold">
                                          <p:stCondLst>
                                            <p:cond delay="0"/>
                                          </p:stCondLst>
                                        </p:cTn>
                                        <p:tgtEl>
                                          <p:spTgt spid="192"/>
                                        </p:tgtEl>
                                        <p:attrNameLst>
                                          <p:attrName>style.visibility</p:attrName>
                                        </p:attrNameLst>
                                      </p:cBhvr>
                                      <p:to>
                                        <p:strVal val="visible"/>
                                      </p:to>
                                    </p:set>
                                    <p:animEffect transition="in" filter="wipe(right)">
                                      <p:cBhvr>
                                        <p:cTn id="45" dur="500"/>
                                        <p:tgtEl>
                                          <p:spTgt spid="192"/>
                                        </p:tgtEl>
                                      </p:cBhvr>
                                    </p:animEffect>
                                  </p:childTnLst>
                                </p:cTn>
                              </p:par>
                              <p:par>
                                <p:cTn id="46" presetID="22" presetClass="entr" presetSubtype="8" fill="hold" grpId="0" nodeType="withEffect">
                                  <p:stCondLst>
                                    <p:cond delay="5500"/>
                                  </p:stCondLst>
                                  <p:childTnLst>
                                    <p:set>
                                      <p:cBhvr>
                                        <p:cTn id="47" dur="1" fill="hold">
                                          <p:stCondLst>
                                            <p:cond delay="0"/>
                                          </p:stCondLst>
                                        </p:cTn>
                                        <p:tgtEl>
                                          <p:spTgt spid="189"/>
                                        </p:tgtEl>
                                        <p:attrNameLst>
                                          <p:attrName>style.visibility</p:attrName>
                                        </p:attrNameLst>
                                      </p:cBhvr>
                                      <p:to>
                                        <p:strVal val="visible"/>
                                      </p:to>
                                    </p:set>
                                    <p:animEffect transition="in" filter="wipe(left)">
                                      <p:cBhvr>
                                        <p:cTn id="48" dur="500"/>
                                        <p:tgtEl>
                                          <p:spTgt spid="189"/>
                                        </p:tgtEl>
                                      </p:cBhvr>
                                    </p:animEffect>
                                  </p:childTnLst>
                                </p:cTn>
                              </p:par>
                              <p:par>
                                <p:cTn id="49" presetID="22" presetClass="entr" presetSubtype="2" fill="hold" grpId="0" nodeType="withEffect">
                                  <p:stCondLst>
                                    <p:cond delay="5500"/>
                                  </p:stCondLst>
                                  <p:childTnLst>
                                    <p:set>
                                      <p:cBhvr>
                                        <p:cTn id="50" dur="1" fill="hold">
                                          <p:stCondLst>
                                            <p:cond delay="0"/>
                                          </p:stCondLst>
                                        </p:cTn>
                                        <p:tgtEl>
                                          <p:spTgt spid="193"/>
                                        </p:tgtEl>
                                        <p:attrNameLst>
                                          <p:attrName>style.visibility</p:attrName>
                                        </p:attrNameLst>
                                      </p:cBhvr>
                                      <p:to>
                                        <p:strVal val="visible"/>
                                      </p:to>
                                    </p:set>
                                    <p:animEffect transition="in" filter="wipe(right)">
                                      <p:cBhvr>
                                        <p:cTn id="51" dur="500"/>
                                        <p:tgtEl>
                                          <p:spTgt spid="193"/>
                                        </p:tgtEl>
                                      </p:cBhvr>
                                    </p:animEffect>
                                  </p:childTnLst>
                                </p:cTn>
                              </p:par>
                              <p:par>
                                <p:cTn id="52" presetID="45" presetClass="entr" presetSubtype="0" fill="hold" grpId="0" nodeType="withEffect">
                                  <p:stCondLst>
                                    <p:cond delay="6000"/>
                                  </p:stCondLst>
                                  <p:childTnLst>
                                    <p:set>
                                      <p:cBhvr>
                                        <p:cTn id="53" dur="1" fill="hold">
                                          <p:stCondLst>
                                            <p:cond delay="0"/>
                                          </p:stCondLst>
                                        </p:cTn>
                                        <p:tgtEl>
                                          <p:spTgt spid="136"/>
                                        </p:tgtEl>
                                        <p:attrNameLst>
                                          <p:attrName>style.visibility</p:attrName>
                                        </p:attrNameLst>
                                      </p:cBhvr>
                                      <p:to>
                                        <p:strVal val="visible"/>
                                      </p:to>
                                    </p:set>
                                    <p:animEffect transition="in" filter="fade">
                                      <p:cBhvr>
                                        <p:cTn id="54" dur="2000"/>
                                        <p:tgtEl>
                                          <p:spTgt spid="136"/>
                                        </p:tgtEl>
                                      </p:cBhvr>
                                    </p:animEffect>
                                    <p:anim calcmode="lin" valueType="num">
                                      <p:cBhvr>
                                        <p:cTn id="55" dur="2000" fill="hold"/>
                                        <p:tgtEl>
                                          <p:spTgt spid="136"/>
                                        </p:tgtEl>
                                        <p:attrNameLst>
                                          <p:attrName>ppt_w</p:attrName>
                                        </p:attrNameLst>
                                      </p:cBhvr>
                                      <p:tavLst>
                                        <p:tav tm="0" fmla="#ppt_w*sin(2.5*pi*$)">
                                          <p:val>
                                            <p:fltVal val="0"/>
                                          </p:val>
                                        </p:tav>
                                        <p:tav tm="100000">
                                          <p:val>
                                            <p:fltVal val="1"/>
                                          </p:val>
                                        </p:tav>
                                      </p:tavLst>
                                    </p:anim>
                                    <p:anim calcmode="lin" valueType="num">
                                      <p:cBhvr>
                                        <p:cTn id="56" dur="2000" fill="hold"/>
                                        <p:tgtEl>
                                          <p:spTgt spid="136"/>
                                        </p:tgtEl>
                                        <p:attrNameLst>
                                          <p:attrName>ppt_h</p:attrName>
                                        </p:attrNameLst>
                                      </p:cBhvr>
                                      <p:tavLst>
                                        <p:tav tm="0">
                                          <p:val>
                                            <p:strVal val="#ppt_h"/>
                                          </p:val>
                                        </p:tav>
                                        <p:tav tm="100000">
                                          <p:val>
                                            <p:strVal val="#ppt_h"/>
                                          </p:val>
                                        </p:tav>
                                      </p:tavLst>
                                    </p:anim>
                                  </p:childTnLst>
                                </p:cTn>
                              </p:par>
                              <p:par>
                                <p:cTn id="57" presetID="2" presetClass="entr" presetSubtype="4" fill="hold" grpId="0" nodeType="withEffect">
                                  <p:stCondLst>
                                    <p:cond delay="8000"/>
                                  </p:stCondLst>
                                  <p:childTnLst>
                                    <p:set>
                                      <p:cBhvr>
                                        <p:cTn id="58" dur="1" fill="hold">
                                          <p:stCondLst>
                                            <p:cond delay="0"/>
                                          </p:stCondLst>
                                        </p:cTn>
                                        <p:tgtEl>
                                          <p:spTgt spid="204"/>
                                        </p:tgtEl>
                                        <p:attrNameLst>
                                          <p:attrName>style.visibility</p:attrName>
                                        </p:attrNameLst>
                                      </p:cBhvr>
                                      <p:to>
                                        <p:strVal val="visible"/>
                                      </p:to>
                                    </p:set>
                                    <p:anim calcmode="lin" valueType="num">
                                      <p:cBhvr additive="base">
                                        <p:cTn id="59" dur="500" fill="hold"/>
                                        <p:tgtEl>
                                          <p:spTgt spid="204"/>
                                        </p:tgtEl>
                                        <p:attrNameLst>
                                          <p:attrName>ppt_x</p:attrName>
                                        </p:attrNameLst>
                                      </p:cBhvr>
                                      <p:tavLst>
                                        <p:tav tm="0">
                                          <p:val>
                                            <p:strVal val="#ppt_x"/>
                                          </p:val>
                                        </p:tav>
                                        <p:tav tm="100000">
                                          <p:val>
                                            <p:strVal val="#ppt_x"/>
                                          </p:val>
                                        </p:tav>
                                      </p:tavLst>
                                    </p:anim>
                                    <p:anim calcmode="lin" valueType="num">
                                      <p:cBhvr additive="base">
                                        <p:cTn id="60" dur="500" fill="hold"/>
                                        <p:tgtEl>
                                          <p:spTgt spid="204"/>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8500"/>
                                  </p:stCondLst>
                                  <p:childTnLst>
                                    <p:set>
                                      <p:cBhvr>
                                        <p:cTn id="62" dur="1" fill="hold">
                                          <p:stCondLst>
                                            <p:cond delay="0"/>
                                          </p:stCondLst>
                                        </p:cTn>
                                        <p:tgtEl>
                                          <p:spTgt spid="195"/>
                                        </p:tgtEl>
                                        <p:attrNameLst>
                                          <p:attrName>style.visibility</p:attrName>
                                        </p:attrNameLst>
                                      </p:cBhvr>
                                      <p:to>
                                        <p:strVal val="visible"/>
                                      </p:to>
                                    </p:set>
                                    <p:anim calcmode="lin" valueType="num">
                                      <p:cBhvr additive="base">
                                        <p:cTn id="63" dur="500" fill="hold"/>
                                        <p:tgtEl>
                                          <p:spTgt spid="195"/>
                                        </p:tgtEl>
                                        <p:attrNameLst>
                                          <p:attrName>ppt_x</p:attrName>
                                        </p:attrNameLst>
                                      </p:cBhvr>
                                      <p:tavLst>
                                        <p:tav tm="0">
                                          <p:val>
                                            <p:strVal val="#ppt_x"/>
                                          </p:val>
                                        </p:tav>
                                        <p:tav tm="100000">
                                          <p:val>
                                            <p:strVal val="#ppt_x"/>
                                          </p:val>
                                        </p:tav>
                                      </p:tavLst>
                                    </p:anim>
                                    <p:anim calcmode="lin" valueType="num">
                                      <p:cBhvr additive="base">
                                        <p:cTn id="64" dur="500" fill="hold"/>
                                        <p:tgtEl>
                                          <p:spTgt spid="195"/>
                                        </p:tgtEl>
                                        <p:attrNameLst>
                                          <p:attrName>ppt_y</p:attrName>
                                        </p:attrNameLst>
                                      </p:cBhvr>
                                      <p:tavLst>
                                        <p:tav tm="0">
                                          <p:val>
                                            <p:strVal val="1+#ppt_h/2"/>
                                          </p:val>
                                        </p:tav>
                                        <p:tav tm="100000">
                                          <p:val>
                                            <p:strVal val="#ppt_y"/>
                                          </p:val>
                                        </p:tav>
                                      </p:tavLst>
                                    </p:anim>
                                  </p:childTnLst>
                                </p:cTn>
                              </p:par>
                              <p:par>
                                <p:cTn id="65" presetID="31" presetClass="entr" presetSubtype="0" fill="hold" nodeType="withEffect">
                                  <p:stCondLst>
                                    <p:cond delay="9000"/>
                                  </p:stCondLst>
                                  <p:childTnLst>
                                    <p:set>
                                      <p:cBhvr>
                                        <p:cTn id="66" dur="1" fill="hold">
                                          <p:stCondLst>
                                            <p:cond delay="0"/>
                                          </p:stCondLst>
                                        </p:cTn>
                                        <p:tgtEl>
                                          <p:spTgt spid="203"/>
                                        </p:tgtEl>
                                        <p:attrNameLst>
                                          <p:attrName>style.visibility</p:attrName>
                                        </p:attrNameLst>
                                      </p:cBhvr>
                                      <p:to>
                                        <p:strVal val="visible"/>
                                      </p:to>
                                    </p:set>
                                    <p:anim calcmode="lin" valueType="num">
                                      <p:cBhvr>
                                        <p:cTn id="67" dur="1000" fill="hold"/>
                                        <p:tgtEl>
                                          <p:spTgt spid="203"/>
                                        </p:tgtEl>
                                        <p:attrNameLst>
                                          <p:attrName>ppt_w</p:attrName>
                                        </p:attrNameLst>
                                      </p:cBhvr>
                                      <p:tavLst>
                                        <p:tav tm="0">
                                          <p:val>
                                            <p:fltVal val="0"/>
                                          </p:val>
                                        </p:tav>
                                        <p:tav tm="100000">
                                          <p:val>
                                            <p:strVal val="#ppt_w"/>
                                          </p:val>
                                        </p:tav>
                                      </p:tavLst>
                                    </p:anim>
                                    <p:anim calcmode="lin" valueType="num">
                                      <p:cBhvr>
                                        <p:cTn id="68" dur="1000" fill="hold"/>
                                        <p:tgtEl>
                                          <p:spTgt spid="203"/>
                                        </p:tgtEl>
                                        <p:attrNameLst>
                                          <p:attrName>ppt_h</p:attrName>
                                        </p:attrNameLst>
                                      </p:cBhvr>
                                      <p:tavLst>
                                        <p:tav tm="0">
                                          <p:val>
                                            <p:fltVal val="0"/>
                                          </p:val>
                                        </p:tav>
                                        <p:tav tm="100000">
                                          <p:val>
                                            <p:strVal val="#ppt_h"/>
                                          </p:val>
                                        </p:tav>
                                      </p:tavLst>
                                    </p:anim>
                                    <p:anim calcmode="lin" valueType="num">
                                      <p:cBhvr>
                                        <p:cTn id="69" dur="1000" fill="hold"/>
                                        <p:tgtEl>
                                          <p:spTgt spid="203"/>
                                        </p:tgtEl>
                                        <p:attrNameLst>
                                          <p:attrName>style.rotation</p:attrName>
                                        </p:attrNameLst>
                                      </p:cBhvr>
                                      <p:tavLst>
                                        <p:tav tm="0">
                                          <p:val>
                                            <p:fltVal val="90"/>
                                          </p:val>
                                        </p:tav>
                                        <p:tav tm="100000">
                                          <p:val>
                                            <p:fltVal val="0"/>
                                          </p:val>
                                        </p:tav>
                                      </p:tavLst>
                                    </p:anim>
                                    <p:animEffect transition="in" filter="fade">
                                      <p:cBhvr>
                                        <p:cTn id="70" dur="1000"/>
                                        <p:tgtEl>
                                          <p:spTgt spid="203"/>
                                        </p:tgtEl>
                                      </p:cBhvr>
                                    </p:animEffect>
                                  </p:childTnLst>
                                </p:cTn>
                              </p:par>
                              <p:par>
                                <p:cTn id="71" presetID="45" presetClass="entr" presetSubtype="0" fill="hold" grpId="0" nodeType="withEffect">
                                  <p:stCondLst>
                                    <p:cond delay="10000"/>
                                  </p:stCondLst>
                                  <p:childTnLst>
                                    <p:set>
                                      <p:cBhvr>
                                        <p:cTn id="72" dur="1" fill="hold">
                                          <p:stCondLst>
                                            <p:cond delay="0"/>
                                          </p:stCondLst>
                                        </p:cTn>
                                        <p:tgtEl>
                                          <p:spTgt spid="199"/>
                                        </p:tgtEl>
                                        <p:attrNameLst>
                                          <p:attrName>style.visibility</p:attrName>
                                        </p:attrNameLst>
                                      </p:cBhvr>
                                      <p:to>
                                        <p:strVal val="visible"/>
                                      </p:to>
                                    </p:set>
                                    <p:animEffect transition="in" filter="fade">
                                      <p:cBhvr>
                                        <p:cTn id="73" dur="2000"/>
                                        <p:tgtEl>
                                          <p:spTgt spid="199"/>
                                        </p:tgtEl>
                                      </p:cBhvr>
                                    </p:animEffect>
                                    <p:anim calcmode="lin" valueType="num">
                                      <p:cBhvr>
                                        <p:cTn id="74" dur="2000" fill="hold"/>
                                        <p:tgtEl>
                                          <p:spTgt spid="199"/>
                                        </p:tgtEl>
                                        <p:attrNameLst>
                                          <p:attrName>ppt_w</p:attrName>
                                        </p:attrNameLst>
                                      </p:cBhvr>
                                      <p:tavLst>
                                        <p:tav tm="0" fmla="#ppt_w*sin(2.5*pi*$)">
                                          <p:val>
                                            <p:fltVal val="0"/>
                                          </p:val>
                                        </p:tav>
                                        <p:tav tm="100000">
                                          <p:val>
                                            <p:fltVal val="1"/>
                                          </p:val>
                                        </p:tav>
                                      </p:tavLst>
                                    </p:anim>
                                    <p:anim calcmode="lin" valueType="num">
                                      <p:cBhvr>
                                        <p:cTn id="75" dur="2000" fill="hold"/>
                                        <p:tgtEl>
                                          <p:spTgt spid="199"/>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 grpId="0" animBg="1"/>
      <p:bldP spid="187" grpId="0" animBg="1"/>
      <p:bldP spid="189" grpId="0" animBg="1"/>
      <p:bldP spid="192" grpId="0" animBg="1"/>
      <p:bldP spid="193" grpId="0" animBg="1"/>
      <p:bldP spid="196" grpId="0"/>
      <p:bldP spid="197" grpId="0"/>
      <p:bldP spid="199" grpId="0"/>
      <p:bldP spid="195" grpId="0"/>
      <p:bldP spid="204" grpId="0"/>
      <p:bldP spid="66" grpId="0"/>
      <p:bldP spid="70"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Half Frame 3"/>
          <p:cNvSpPr/>
          <p:nvPr/>
        </p:nvSpPr>
        <p:spPr>
          <a:xfrm rot="8097294">
            <a:off x="3725616" y="2753838"/>
            <a:ext cx="529193" cy="581455"/>
          </a:xfrm>
          <a:prstGeom prst="halfFrame">
            <a:avLst/>
          </a:prstGeom>
          <a:solidFill>
            <a:schemeClr val="bg2"/>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sp>
      <p:sp>
        <p:nvSpPr>
          <p:cNvPr id="5" name="Half Frame 4"/>
          <p:cNvSpPr/>
          <p:nvPr/>
        </p:nvSpPr>
        <p:spPr>
          <a:xfrm rot="8106864">
            <a:off x="3812000" y="2658135"/>
            <a:ext cx="880887" cy="835242"/>
          </a:xfrm>
          <a:prstGeom prst="halfFrame">
            <a:avLst/>
          </a:prstGeom>
          <a:solidFill>
            <a:schemeClr val="bg2">
              <a:lumMod val="90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sp>
      <p:sp>
        <p:nvSpPr>
          <p:cNvPr id="7" name="Half Frame 6"/>
          <p:cNvSpPr/>
          <p:nvPr/>
        </p:nvSpPr>
        <p:spPr>
          <a:xfrm rot="8113247">
            <a:off x="7212446" y="2634681"/>
            <a:ext cx="804787" cy="847923"/>
          </a:xfrm>
          <a:prstGeom prst="halfFrame">
            <a:avLst/>
          </a:prstGeom>
          <a:solidFill>
            <a:schemeClr val="accent1">
              <a:lumMod val="20000"/>
              <a:lumOff val="80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sp>
      <p:sp>
        <p:nvSpPr>
          <p:cNvPr id="8" name="Half Frame 7"/>
          <p:cNvSpPr/>
          <p:nvPr/>
        </p:nvSpPr>
        <p:spPr>
          <a:xfrm rot="7993247">
            <a:off x="7073833" y="2824303"/>
            <a:ext cx="565413" cy="524988"/>
          </a:xfrm>
          <a:prstGeom prst="halfFrame">
            <a:avLst/>
          </a:prstGeom>
          <a:solidFill>
            <a:schemeClr val="accent1">
              <a:lumMod val="40000"/>
              <a:lumOff val="60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sp>
      <p:sp>
        <p:nvSpPr>
          <p:cNvPr id="10" name="Freeform 9"/>
          <p:cNvSpPr/>
          <p:nvPr/>
        </p:nvSpPr>
        <p:spPr>
          <a:xfrm>
            <a:off x="4939725" y="2410470"/>
            <a:ext cx="1363612" cy="1363612"/>
          </a:xfrm>
          <a:custGeom>
            <a:avLst/>
            <a:gdLst>
              <a:gd name="connsiteX0" fmla="*/ 0 w 1363612"/>
              <a:gd name="connsiteY0" fmla="*/ 681806 h 1363612"/>
              <a:gd name="connsiteX1" fmla="*/ 681806 w 1363612"/>
              <a:gd name="connsiteY1" fmla="*/ 0 h 1363612"/>
              <a:gd name="connsiteX2" fmla="*/ 1363612 w 1363612"/>
              <a:gd name="connsiteY2" fmla="*/ 681806 h 1363612"/>
              <a:gd name="connsiteX3" fmla="*/ 681806 w 1363612"/>
              <a:gd name="connsiteY3" fmla="*/ 1363612 h 1363612"/>
              <a:gd name="connsiteX4" fmla="*/ 0 w 1363612"/>
              <a:gd name="connsiteY4" fmla="*/ 681806 h 13636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3612" h="1363612">
                <a:moveTo>
                  <a:pt x="0" y="681806"/>
                </a:moveTo>
                <a:cubicBezTo>
                  <a:pt x="0" y="305255"/>
                  <a:pt x="305255" y="0"/>
                  <a:pt x="681806" y="0"/>
                </a:cubicBezTo>
                <a:cubicBezTo>
                  <a:pt x="1058357" y="0"/>
                  <a:pt x="1363612" y="305255"/>
                  <a:pt x="1363612" y="681806"/>
                </a:cubicBezTo>
                <a:cubicBezTo>
                  <a:pt x="1363612" y="1058357"/>
                  <a:pt x="1058357" y="1363612"/>
                  <a:pt x="681806" y="1363612"/>
                </a:cubicBezTo>
                <a:cubicBezTo>
                  <a:pt x="305255" y="1363612"/>
                  <a:pt x="0" y="1058357"/>
                  <a:pt x="0" y="681806"/>
                </a:cubicBezTo>
                <a:close/>
              </a:path>
            </a:pathLst>
          </a:custGeom>
          <a:solidFill>
            <a:schemeClr val="accent1">
              <a:lumMod val="60000"/>
              <a:lumOff val="40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txBody>
          <a:bodyPr spcFirstLastPara="0" vert="horz" wrap="square" lIns="190415" tIns="160799" rIns="386971" bIns="160800" numCol="1" spcCol="1270" anchor="ctr" anchorCtr="0">
            <a:noAutofit/>
          </a:bodyPr>
          <a:lstStyle/>
          <a:p>
            <a:pPr lvl="0" algn="ctr" defTabSz="622300">
              <a:lnSpc>
                <a:spcPct val="90000"/>
              </a:lnSpc>
              <a:spcBef>
                <a:spcPct val="0"/>
              </a:spcBef>
              <a:spcAft>
                <a:spcPct val="35000"/>
              </a:spcAft>
            </a:pPr>
            <a:r>
              <a:rPr lang="id-ID" sz="1400" kern="1200" dirty="0">
                <a:solidFill>
                  <a:schemeClr val="bg1">
                    <a:lumMod val="85000"/>
                  </a:schemeClr>
                </a:solidFill>
              </a:rPr>
              <a:t>Sketch</a:t>
            </a:r>
          </a:p>
        </p:txBody>
      </p:sp>
      <p:sp>
        <p:nvSpPr>
          <p:cNvPr id="11" name="Freeform 10"/>
          <p:cNvSpPr/>
          <p:nvPr/>
        </p:nvSpPr>
        <p:spPr>
          <a:xfrm>
            <a:off x="5922509" y="2410470"/>
            <a:ext cx="1363612" cy="1363612"/>
          </a:xfrm>
          <a:custGeom>
            <a:avLst/>
            <a:gdLst>
              <a:gd name="connsiteX0" fmla="*/ 0 w 1363612"/>
              <a:gd name="connsiteY0" fmla="*/ 681806 h 1363612"/>
              <a:gd name="connsiteX1" fmla="*/ 681806 w 1363612"/>
              <a:gd name="connsiteY1" fmla="*/ 0 h 1363612"/>
              <a:gd name="connsiteX2" fmla="*/ 1363612 w 1363612"/>
              <a:gd name="connsiteY2" fmla="*/ 681806 h 1363612"/>
              <a:gd name="connsiteX3" fmla="*/ 681806 w 1363612"/>
              <a:gd name="connsiteY3" fmla="*/ 1363612 h 1363612"/>
              <a:gd name="connsiteX4" fmla="*/ 0 w 1363612"/>
              <a:gd name="connsiteY4" fmla="*/ 681806 h 13636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3612" h="1363612">
                <a:moveTo>
                  <a:pt x="0" y="681806"/>
                </a:moveTo>
                <a:cubicBezTo>
                  <a:pt x="0" y="305255"/>
                  <a:pt x="305255" y="0"/>
                  <a:pt x="681806" y="0"/>
                </a:cubicBezTo>
                <a:cubicBezTo>
                  <a:pt x="1058357" y="0"/>
                  <a:pt x="1363612" y="305255"/>
                  <a:pt x="1363612" y="681806"/>
                </a:cubicBezTo>
                <a:cubicBezTo>
                  <a:pt x="1363612" y="1058357"/>
                  <a:pt x="1058357" y="1363612"/>
                  <a:pt x="681806" y="1363612"/>
                </a:cubicBezTo>
                <a:cubicBezTo>
                  <a:pt x="305255" y="1363612"/>
                  <a:pt x="0" y="1058357"/>
                  <a:pt x="0" y="681806"/>
                </a:cubicBezTo>
                <a:close/>
              </a:path>
            </a:pathLst>
          </a:custGeom>
          <a:solidFill>
            <a:schemeClr val="accent1">
              <a:alpha val="80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txBody>
          <a:bodyPr spcFirstLastPara="0" vert="horz" wrap="square" lIns="386971" tIns="160799" rIns="190415" bIns="160800" numCol="1" spcCol="1270" anchor="ctr" anchorCtr="0">
            <a:noAutofit/>
          </a:bodyPr>
          <a:lstStyle/>
          <a:p>
            <a:pPr lvl="0" algn="ctr" defTabSz="622300">
              <a:lnSpc>
                <a:spcPct val="90000"/>
              </a:lnSpc>
              <a:spcBef>
                <a:spcPct val="0"/>
              </a:spcBef>
              <a:spcAft>
                <a:spcPct val="35000"/>
              </a:spcAft>
            </a:pPr>
            <a:r>
              <a:rPr lang="id-ID" sz="1400" kern="1200" dirty="0">
                <a:solidFill>
                  <a:schemeClr val="bg1">
                    <a:lumMod val="85000"/>
                  </a:schemeClr>
                </a:solidFill>
              </a:rPr>
              <a:t>Revisions</a:t>
            </a:r>
          </a:p>
        </p:txBody>
      </p:sp>
      <p:sp>
        <p:nvSpPr>
          <p:cNvPr id="12" name="Freeform 11"/>
          <p:cNvSpPr/>
          <p:nvPr/>
        </p:nvSpPr>
        <p:spPr>
          <a:xfrm>
            <a:off x="2089033" y="2008281"/>
            <a:ext cx="943026" cy="943049"/>
          </a:xfrm>
          <a:custGeom>
            <a:avLst/>
            <a:gdLst>
              <a:gd name="connsiteX0" fmla="*/ 0 w 943026"/>
              <a:gd name="connsiteY0" fmla="*/ 471525 h 943049"/>
              <a:gd name="connsiteX1" fmla="*/ 471513 w 943026"/>
              <a:gd name="connsiteY1" fmla="*/ 0 h 943049"/>
              <a:gd name="connsiteX2" fmla="*/ 943026 w 943026"/>
              <a:gd name="connsiteY2" fmla="*/ 471525 h 943049"/>
              <a:gd name="connsiteX3" fmla="*/ 471513 w 943026"/>
              <a:gd name="connsiteY3" fmla="*/ 943050 h 943049"/>
              <a:gd name="connsiteX4" fmla="*/ 0 w 943026"/>
              <a:gd name="connsiteY4" fmla="*/ 471525 h 943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3026" h="943049">
                <a:moveTo>
                  <a:pt x="0" y="471525"/>
                </a:moveTo>
                <a:cubicBezTo>
                  <a:pt x="0" y="211109"/>
                  <a:pt x="211104" y="0"/>
                  <a:pt x="471513" y="0"/>
                </a:cubicBezTo>
                <a:cubicBezTo>
                  <a:pt x="731922" y="0"/>
                  <a:pt x="943026" y="211109"/>
                  <a:pt x="943026" y="471525"/>
                </a:cubicBezTo>
                <a:cubicBezTo>
                  <a:pt x="943026" y="731941"/>
                  <a:pt x="731922" y="943050"/>
                  <a:pt x="471513" y="943050"/>
                </a:cubicBezTo>
                <a:cubicBezTo>
                  <a:pt x="211104" y="943050"/>
                  <a:pt x="0" y="731941"/>
                  <a:pt x="0" y="471525"/>
                </a:cubicBezTo>
                <a:close/>
              </a:path>
            </a:pathLst>
          </a:custGeom>
          <a:solidFill>
            <a:schemeClr val="bg2">
              <a:lumMod val="90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txBody>
          <a:bodyPr spcFirstLastPara="0" vert="horz" wrap="square" lIns="183823" tIns="183826" rIns="183823" bIns="183826" numCol="1" spcCol="1270" anchor="ctr" anchorCtr="0">
            <a:noAutofit/>
          </a:bodyPr>
          <a:lstStyle/>
          <a:p>
            <a:pPr lvl="0" algn="ctr" defTabSz="533400">
              <a:lnSpc>
                <a:spcPct val="90000"/>
              </a:lnSpc>
              <a:spcBef>
                <a:spcPct val="0"/>
              </a:spcBef>
              <a:spcAft>
                <a:spcPct val="35000"/>
              </a:spcAft>
            </a:pPr>
            <a:r>
              <a:rPr lang="id-ID" sz="1200" kern="1200" dirty="0">
                <a:solidFill>
                  <a:schemeClr val="bg1">
                    <a:lumMod val="95000"/>
                  </a:schemeClr>
                </a:solidFill>
              </a:rPr>
              <a:t>Analysis</a:t>
            </a:r>
          </a:p>
        </p:txBody>
      </p:sp>
      <p:sp>
        <p:nvSpPr>
          <p:cNvPr id="13" name="Oval 12"/>
          <p:cNvSpPr/>
          <p:nvPr/>
        </p:nvSpPr>
        <p:spPr>
          <a:xfrm>
            <a:off x="1860020" y="2796712"/>
            <a:ext cx="463221" cy="463036"/>
          </a:xfrm>
          <a:prstGeom prst="ellipse">
            <a:avLst/>
          </a:prstGeom>
          <a:solidFill>
            <a:schemeClr val="bg1">
              <a:lumMod val="85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sp>
      <p:sp>
        <p:nvSpPr>
          <p:cNvPr id="14" name="Oval 13"/>
          <p:cNvSpPr/>
          <p:nvPr/>
        </p:nvSpPr>
        <p:spPr>
          <a:xfrm>
            <a:off x="3109444" y="2193782"/>
            <a:ext cx="269531" cy="269354"/>
          </a:xfrm>
          <a:prstGeom prst="ellipse">
            <a:avLst/>
          </a:prstGeom>
          <a:solidFill>
            <a:schemeClr val="bg1">
              <a:lumMod val="85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sp>
      <p:sp>
        <p:nvSpPr>
          <p:cNvPr id="15" name="Freeform 14"/>
          <p:cNvSpPr/>
          <p:nvPr/>
        </p:nvSpPr>
        <p:spPr>
          <a:xfrm>
            <a:off x="3009286" y="2571533"/>
            <a:ext cx="943026" cy="943049"/>
          </a:xfrm>
          <a:custGeom>
            <a:avLst/>
            <a:gdLst>
              <a:gd name="connsiteX0" fmla="*/ 0 w 943026"/>
              <a:gd name="connsiteY0" fmla="*/ 471525 h 943049"/>
              <a:gd name="connsiteX1" fmla="*/ 471513 w 943026"/>
              <a:gd name="connsiteY1" fmla="*/ 0 h 943049"/>
              <a:gd name="connsiteX2" fmla="*/ 943026 w 943026"/>
              <a:gd name="connsiteY2" fmla="*/ 471525 h 943049"/>
              <a:gd name="connsiteX3" fmla="*/ 471513 w 943026"/>
              <a:gd name="connsiteY3" fmla="*/ 943050 h 943049"/>
              <a:gd name="connsiteX4" fmla="*/ 0 w 943026"/>
              <a:gd name="connsiteY4" fmla="*/ 471525 h 943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3026" h="943049">
                <a:moveTo>
                  <a:pt x="0" y="471525"/>
                </a:moveTo>
                <a:cubicBezTo>
                  <a:pt x="0" y="211109"/>
                  <a:pt x="211104" y="0"/>
                  <a:pt x="471513" y="0"/>
                </a:cubicBezTo>
                <a:cubicBezTo>
                  <a:pt x="731922" y="0"/>
                  <a:pt x="943026" y="211109"/>
                  <a:pt x="943026" y="471525"/>
                </a:cubicBezTo>
                <a:cubicBezTo>
                  <a:pt x="943026" y="731941"/>
                  <a:pt x="731922" y="943050"/>
                  <a:pt x="471513" y="943050"/>
                </a:cubicBezTo>
                <a:cubicBezTo>
                  <a:pt x="211104" y="943050"/>
                  <a:pt x="0" y="731941"/>
                  <a:pt x="0" y="471525"/>
                </a:cubicBezTo>
                <a:close/>
              </a:path>
            </a:pathLst>
          </a:custGeom>
          <a:solidFill>
            <a:schemeClr val="bg1">
              <a:lumMod val="50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txBody>
          <a:bodyPr spcFirstLastPara="0" vert="horz" wrap="square" lIns="183823" tIns="183826" rIns="183823" bIns="183826" numCol="1" spcCol="1270" anchor="ctr" anchorCtr="0">
            <a:noAutofit/>
          </a:bodyPr>
          <a:lstStyle/>
          <a:p>
            <a:pPr lvl="0" algn="ctr" defTabSz="533400">
              <a:lnSpc>
                <a:spcPct val="90000"/>
              </a:lnSpc>
              <a:spcBef>
                <a:spcPct val="0"/>
              </a:spcBef>
              <a:spcAft>
                <a:spcPct val="35000"/>
              </a:spcAft>
            </a:pPr>
            <a:r>
              <a:rPr lang="id-ID" sz="1200" kern="1200" dirty="0">
                <a:solidFill>
                  <a:schemeClr val="bg1">
                    <a:lumMod val="85000"/>
                  </a:schemeClr>
                </a:solidFill>
              </a:rPr>
              <a:t>Brief</a:t>
            </a:r>
          </a:p>
        </p:txBody>
      </p:sp>
      <p:sp>
        <p:nvSpPr>
          <p:cNvPr id="16" name="Oval 15"/>
          <p:cNvSpPr/>
          <p:nvPr/>
        </p:nvSpPr>
        <p:spPr>
          <a:xfrm>
            <a:off x="3107896" y="3572258"/>
            <a:ext cx="269531" cy="269354"/>
          </a:xfrm>
          <a:prstGeom prst="ellipse">
            <a:avLst/>
          </a:prstGeom>
          <a:solidFill>
            <a:schemeClr val="bg1">
              <a:lumMod val="85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sp>
      <p:sp>
        <p:nvSpPr>
          <p:cNvPr id="17" name="Freeform 16"/>
          <p:cNvSpPr/>
          <p:nvPr/>
        </p:nvSpPr>
        <p:spPr>
          <a:xfrm>
            <a:off x="2105837" y="3110448"/>
            <a:ext cx="943026" cy="943049"/>
          </a:xfrm>
          <a:custGeom>
            <a:avLst/>
            <a:gdLst>
              <a:gd name="connsiteX0" fmla="*/ 0 w 943026"/>
              <a:gd name="connsiteY0" fmla="*/ 471525 h 943049"/>
              <a:gd name="connsiteX1" fmla="*/ 471513 w 943026"/>
              <a:gd name="connsiteY1" fmla="*/ 0 h 943049"/>
              <a:gd name="connsiteX2" fmla="*/ 943026 w 943026"/>
              <a:gd name="connsiteY2" fmla="*/ 471525 h 943049"/>
              <a:gd name="connsiteX3" fmla="*/ 471513 w 943026"/>
              <a:gd name="connsiteY3" fmla="*/ 943050 h 943049"/>
              <a:gd name="connsiteX4" fmla="*/ 0 w 943026"/>
              <a:gd name="connsiteY4" fmla="*/ 471525 h 943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3026" h="943049">
                <a:moveTo>
                  <a:pt x="0" y="471525"/>
                </a:moveTo>
                <a:cubicBezTo>
                  <a:pt x="0" y="211109"/>
                  <a:pt x="211104" y="0"/>
                  <a:pt x="471513" y="0"/>
                </a:cubicBezTo>
                <a:cubicBezTo>
                  <a:pt x="731922" y="0"/>
                  <a:pt x="943026" y="211109"/>
                  <a:pt x="943026" y="471525"/>
                </a:cubicBezTo>
                <a:cubicBezTo>
                  <a:pt x="943026" y="731941"/>
                  <a:pt x="731922" y="943050"/>
                  <a:pt x="471513" y="943050"/>
                </a:cubicBezTo>
                <a:cubicBezTo>
                  <a:pt x="211104" y="943050"/>
                  <a:pt x="0" y="731941"/>
                  <a:pt x="0" y="471525"/>
                </a:cubicBezTo>
                <a:close/>
              </a:path>
            </a:pathLst>
          </a:custGeom>
          <a:solidFill>
            <a:schemeClr val="bg2">
              <a:lumMod val="75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txBody>
          <a:bodyPr spcFirstLastPara="0" vert="horz" wrap="square" lIns="183823" tIns="183826" rIns="183823" bIns="183826" numCol="1" spcCol="1270" anchor="ctr" anchorCtr="0">
            <a:noAutofit/>
          </a:bodyPr>
          <a:lstStyle/>
          <a:p>
            <a:pPr lvl="0" algn="ctr" defTabSz="533400">
              <a:lnSpc>
                <a:spcPct val="90000"/>
              </a:lnSpc>
              <a:spcBef>
                <a:spcPct val="0"/>
              </a:spcBef>
              <a:spcAft>
                <a:spcPct val="35000"/>
              </a:spcAft>
            </a:pPr>
            <a:r>
              <a:rPr lang="id-ID" sz="1200" kern="1200" dirty="0">
                <a:solidFill>
                  <a:schemeClr val="bg1">
                    <a:lumMod val="85000"/>
                  </a:schemeClr>
                </a:solidFill>
              </a:rPr>
              <a:t>Research</a:t>
            </a:r>
          </a:p>
        </p:txBody>
      </p:sp>
      <p:sp>
        <p:nvSpPr>
          <p:cNvPr id="18" name="Freeform 17"/>
          <p:cNvSpPr/>
          <p:nvPr/>
        </p:nvSpPr>
        <p:spPr>
          <a:xfrm>
            <a:off x="8257749" y="2213804"/>
            <a:ext cx="1738244" cy="1737930"/>
          </a:xfrm>
          <a:custGeom>
            <a:avLst/>
            <a:gdLst>
              <a:gd name="connsiteX0" fmla="*/ 0 w 1738244"/>
              <a:gd name="connsiteY0" fmla="*/ 868965 h 1737930"/>
              <a:gd name="connsiteX1" fmla="*/ 869122 w 1738244"/>
              <a:gd name="connsiteY1" fmla="*/ 0 h 1737930"/>
              <a:gd name="connsiteX2" fmla="*/ 1738244 w 1738244"/>
              <a:gd name="connsiteY2" fmla="*/ 868965 h 1737930"/>
              <a:gd name="connsiteX3" fmla="*/ 869122 w 1738244"/>
              <a:gd name="connsiteY3" fmla="*/ 1737930 h 1737930"/>
              <a:gd name="connsiteX4" fmla="*/ 0 w 1738244"/>
              <a:gd name="connsiteY4" fmla="*/ 868965 h 1737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8244" h="1737930">
                <a:moveTo>
                  <a:pt x="0" y="868965"/>
                </a:moveTo>
                <a:cubicBezTo>
                  <a:pt x="0" y="389049"/>
                  <a:pt x="389119" y="0"/>
                  <a:pt x="869122" y="0"/>
                </a:cubicBezTo>
                <a:cubicBezTo>
                  <a:pt x="1349125" y="0"/>
                  <a:pt x="1738244" y="389049"/>
                  <a:pt x="1738244" y="868965"/>
                </a:cubicBezTo>
                <a:cubicBezTo>
                  <a:pt x="1738244" y="1348881"/>
                  <a:pt x="1349125" y="1737930"/>
                  <a:pt x="869122" y="1737930"/>
                </a:cubicBezTo>
                <a:cubicBezTo>
                  <a:pt x="389119" y="1737930"/>
                  <a:pt x="0" y="1348881"/>
                  <a:pt x="0" y="868965"/>
                </a:cubicBezTo>
                <a:close/>
              </a:path>
            </a:pathLst>
          </a:custGeom>
          <a:solidFill>
            <a:schemeClr val="accent1">
              <a:lumMod val="50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txBody>
          <a:bodyPr spcFirstLastPara="0" vert="horz" wrap="square" lIns="307900" tIns="307854" rIns="307900" bIns="307854" numCol="1" spcCol="1270" anchor="ctr" anchorCtr="0">
            <a:noAutofit/>
          </a:bodyPr>
          <a:lstStyle/>
          <a:p>
            <a:pPr lvl="0" algn="ctr" defTabSz="622300">
              <a:lnSpc>
                <a:spcPct val="90000"/>
              </a:lnSpc>
              <a:spcBef>
                <a:spcPct val="0"/>
              </a:spcBef>
              <a:spcAft>
                <a:spcPct val="35000"/>
              </a:spcAft>
            </a:pPr>
            <a:r>
              <a:rPr lang="id-ID" sz="1400" kern="1200" dirty="0">
                <a:solidFill>
                  <a:schemeClr val="bg1">
                    <a:lumMod val="85000"/>
                  </a:schemeClr>
                </a:solidFill>
              </a:rPr>
              <a:t>Fixes</a:t>
            </a:r>
          </a:p>
        </p:txBody>
      </p:sp>
      <p:cxnSp>
        <p:nvCxnSpPr>
          <p:cNvPr id="22" name="Straight Connector 21"/>
          <p:cNvCxnSpPr/>
          <p:nvPr/>
        </p:nvCxnSpPr>
        <p:spPr>
          <a:xfrm flipH="1">
            <a:off x="4065578" y="4792094"/>
            <a:ext cx="4332850" cy="0"/>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flipH="1">
            <a:off x="4065578" y="4389113"/>
            <a:ext cx="4332850" cy="0"/>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4" name="Group 23"/>
          <p:cNvGrpSpPr/>
          <p:nvPr/>
        </p:nvGrpSpPr>
        <p:grpSpPr>
          <a:xfrm>
            <a:off x="4539074" y="4520546"/>
            <a:ext cx="3545971" cy="168042"/>
            <a:chOff x="1113818" y="4334808"/>
            <a:chExt cx="3545971" cy="184666"/>
          </a:xfrm>
        </p:grpSpPr>
        <p:grpSp>
          <p:nvGrpSpPr>
            <p:cNvPr id="25" name="Group 24"/>
            <p:cNvGrpSpPr/>
            <p:nvPr/>
          </p:nvGrpSpPr>
          <p:grpSpPr>
            <a:xfrm>
              <a:off x="1113818" y="4334808"/>
              <a:ext cx="533189" cy="184666"/>
              <a:chOff x="1113818" y="4334808"/>
              <a:chExt cx="533189" cy="184666"/>
            </a:xfrm>
          </p:grpSpPr>
          <p:sp>
            <p:nvSpPr>
              <p:cNvPr id="41" name="Oval 40"/>
              <p:cNvSpPr/>
              <p:nvPr/>
            </p:nvSpPr>
            <p:spPr>
              <a:xfrm>
                <a:off x="1113818" y="4340781"/>
                <a:ext cx="141942" cy="141942"/>
              </a:xfrm>
              <a:prstGeom prst="ellipse">
                <a:avLst/>
              </a:prstGeom>
              <a:solidFill>
                <a:schemeClr val="bg2">
                  <a:lumMod val="50000"/>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Rectangle 1436"/>
              <p:cNvSpPr>
                <a:spLocks noChangeArrowheads="1"/>
              </p:cNvSpPr>
              <p:nvPr/>
            </p:nvSpPr>
            <p:spPr bwMode="auto">
              <a:xfrm>
                <a:off x="1311209" y="4334808"/>
                <a:ext cx="33579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marL="0" marR="0" lvl="0" indent="0" defTabSz="914400" rtl="0" eaLnBrk="1" fontAlgn="base" latinLnBrk="0" hangingPunct="1">
                  <a:lnSpc>
                    <a:spcPct val="100000"/>
                  </a:lnSpc>
                  <a:spcBef>
                    <a:spcPct val="0"/>
                  </a:spcBef>
                  <a:spcAft>
                    <a:spcPct val="0"/>
                  </a:spcAft>
                  <a:buClrTx/>
                  <a:buSzTx/>
                  <a:buFontTx/>
                  <a:buNone/>
                </a:pPr>
                <a:r>
                  <a:rPr lang="en-US" sz="1200" dirty="0">
                    <a:solidFill>
                      <a:schemeClr val="bg2">
                        <a:lumMod val="50000"/>
                      </a:schemeClr>
                    </a:solidFill>
                    <a:cs typeface="Arial" panose="020B0604020202020204" pitchFamily="34" charset="0"/>
                  </a:rPr>
                  <a:t>Meet</a:t>
                </a:r>
                <a:endParaRPr kumimoji="0" lang="en-US" sz="3200" i="0" u="none" strike="noStrike" cap="none" normalizeH="0" baseline="0" dirty="0">
                  <a:ln>
                    <a:noFill/>
                  </a:ln>
                  <a:solidFill>
                    <a:schemeClr val="bg2">
                      <a:lumMod val="50000"/>
                    </a:schemeClr>
                  </a:solidFill>
                  <a:effectLst/>
                  <a:cs typeface="Arial" panose="020B0604020202020204" pitchFamily="34" charset="0"/>
                </a:endParaRPr>
              </a:p>
            </p:txBody>
          </p:sp>
        </p:grpSp>
        <p:grpSp>
          <p:nvGrpSpPr>
            <p:cNvPr id="26" name="Group 25"/>
            <p:cNvGrpSpPr/>
            <p:nvPr/>
          </p:nvGrpSpPr>
          <p:grpSpPr>
            <a:xfrm>
              <a:off x="2108884" y="4334808"/>
              <a:ext cx="1040122" cy="184666"/>
              <a:chOff x="2625155" y="4334808"/>
              <a:chExt cx="1040122" cy="184666"/>
            </a:xfrm>
          </p:grpSpPr>
          <p:sp>
            <p:nvSpPr>
              <p:cNvPr id="39" name="Oval 38"/>
              <p:cNvSpPr/>
              <p:nvPr/>
            </p:nvSpPr>
            <p:spPr>
              <a:xfrm>
                <a:off x="2625155" y="4340781"/>
                <a:ext cx="141942" cy="141942"/>
              </a:xfrm>
              <a:prstGeom prst="ellipse">
                <a:avLst/>
              </a:prstGeom>
              <a:solidFill>
                <a:schemeClr val="accent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Rectangle 1436"/>
              <p:cNvSpPr>
                <a:spLocks noChangeArrowheads="1"/>
              </p:cNvSpPr>
              <p:nvPr/>
            </p:nvSpPr>
            <p:spPr bwMode="auto">
              <a:xfrm>
                <a:off x="2822546" y="4334808"/>
                <a:ext cx="84273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marL="0" marR="0" lvl="0" indent="0" defTabSz="914400" rtl="0" eaLnBrk="1" fontAlgn="base" latinLnBrk="0" hangingPunct="1">
                  <a:lnSpc>
                    <a:spcPct val="100000"/>
                  </a:lnSpc>
                  <a:spcBef>
                    <a:spcPct val="0"/>
                  </a:spcBef>
                  <a:spcAft>
                    <a:spcPct val="0"/>
                  </a:spcAft>
                  <a:buClrTx/>
                  <a:buSzTx/>
                  <a:buFontTx/>
                  <a:buNone/>
                </a:pPr>
                <a:r>
                  <a:rPr lang="en-US" sz="1200" dirty="0">
                    <a:solidFill>
                      <a:schemeClr val="bg2">
                        <a:lumMod val="50000"/>
                      </a:schemeClr>
                    </a:solidFill>
                    <a:cs typeface="Arial" panose="020B0604020202020204" pitchFamily="34" charset="0"/>
                  </a:rPr>
                  <a:t>Development</a:t>
                </a:r>
                <a:endParaRPr kumimoji="0" lang="en-US" sz="3200" i="0" u="none" strike="noStrike" cap="none" normalizeH="0" baseline="0" dirty="0">
                  <a:ln>
                    <a:noFill/>
                  </a:ln>
                  <a:solidFill>
                    <a:schemeClr val="bg2">
                      <a:lumMod val="50000"/>
                    </a:schemeClr>
                  </a:solidFill>
                  <a:effectLst/>
                  <a:cs typeface="Arial" panose="020B0604020202020204" pitchFamily="34" charset="0"/>
                </a:endParaRPr>
              </a:p>
            </p:txBody>
          </p:sp>
        </p:grpSp>
        <p:grpSp>
          <p:nvGrpSpPr>
            <p:cNvPr id="27" name="Group 26"/>
            <p:cNvGrpSpPr/>
            <p:nvPr/>
          </p:nvGrpSpPr>
          <p:grpSpPr>
            <a:xfrm>
              <a:off x="3539966" y="4334808"/>
              <a:ext cx="1119823" cy="184666"/>
              <a:chOff x="3909910" y="4334808"/>
              <a:chExt cx="1119823" cy="184666"/>
            </a:xfrm>
          </p:grpSpPr>
          <p:sp>
            <p:nvSpPr>
              <p:cNvPr id="37" name="Oval 36"/>
              <p:cNvSpPr/>
              <p:nvPr/>
            </p:nvSpPr>
            <p:spPr>
              <a:xfrm>
                <a:off x="3909910" y="4340781"/>
                <a:ext cx="141942" cy="141942"/>
              </a:xfrm>
              <a:prstGeom prst="ellipse">
                <a:avLst/>
              </a:prstGeom>
              <a:solidFill>
                <a:schemeClr val="accent1">
                  <a:lumMod val="50000"/>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Rectangle 1436"/>
              <p:cNvSpPr>
                <a:spLocks noChangeArrowheads="1"/>
              </p:cNvSpPr>
              <p:nvPr/>
            </p:nvSpPr>
            <p:spPr bwMode="auto">
              <a:xfrm>
                <a:off x="4107301" y="4334808"/>
                <a:ext cx="92243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marL="0" marR="0" lvl="0" indent="0" defTabSz="914400" rtl="0" eaLnBrk="1" fontAlgn="base" latinLnBrk="0" hangingPunct="1">
                  <a:lnSpc>
                    <a:spcPct val="100000"/>
                  </a:lnSpc>
                  <a:spcBef>
                    <a:spcPct val="0"/>
                  </a:spcBef>
                  <a:spcAft>
                    <a:spcPct val="0"/>
                  </a:spcAft>
                  <a:buClrTx/>
                  <a:buSzTx/>
                  <a:buFontTx/>
                  <a:buNone/>
                </a:pPr>
                <a:r>
                  <a:rPr lang="id-ID" sz="1200" dirty="0">
                    <a:solidFill>
                      <a:schemeClr val="bg2">
                        <a:lumMod val="50000"/>
                      </a:schemeClr>
                    </a:solidFill>
                    <a:cs typeface="Arial" panose="020B0604020202020204" pitchFamily="34" charset="0"/>
                  </a:rPr>
                  <a:t>Project Launch</a:t>
                </a:r>
                <a:endParaRPr kumimoji="0" lang="en-US" sz="3200" i="0" u="none" strike="noStrike" cap="none" normalizeH="0" baseline="0" dirty="0">
                  <a:ln>
                    <a:noFill/>
                  </a:ln>
                  <a:solidFill>
                    <a:schemeClr val="bg2">
                      <a:lumMod val="50000"/>
                    </a:schemeClr>
                  </a:solidFill>
                  <a:effectLst/>
                  <a:cs typeface="Arial" panose="020B0604020202020204" pitchFamily="34" charset="0"/>
                </a:endParaRPr>
              </a:p>
            </p:txBody>
          </p:sp>
        </p:grpSp>
      </p:grpSp>
      <p:cxnSp>
        <p:nvCxnSpPr>
          <p:cNvPr id="44" name="Straight Connector 43"/>
          <p:cNvCxnSpPr/>
          <p:nvPr/>
        </p:nvCxnSpPr>
        <p:spPr>
          <a:xfrm flipH="1">
            <a:off x="1322369" y="5304396"/>
            <a:ext cx="9509761"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9" name="Group 28"/>
          <p:cNvGrpSpPr/>
          <p:nvPr/>
        </p:nvGrpSpPr>
        <p:grpSpPr>
          <a:xfrm>
            <a:off x="11438810" y="175818"/>
            <a:ext cx="542322" cy="662567"/>
            <a:chOff x="11438810" y="175818"/>
            <a:chExt cx="542322" cy="662567"/>
          </a:xfrm>
        </p:grpSpPr>
        <p:sp>
          <p:nvSpPr>
            <p:cNvPr id="30" name="Oval 29"/>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Oval 30"/>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Oval 31"/>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Oval 32"/>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44</a:t>
              </a:r>
            </a:p>
          </p:txBody>
        </p:sp>
      </p:grpSp>
      <p:sp>
        <p:nvSpPr>
          <p:cNvPr id="35"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Phased Process</a:t>
            </a:r>
            <a:endParaRPr lang="en-US" sz="3600" dirty="0">
              <a:solidFill>
                <a:schemeClr val="bg2">
                  <a:lumMod val="50000"/>
                </a:schemeClr>
              </a:solidFill>
            </a:endParaRPr>
          </a:p>
        </p:txBody>
      </p:sp>
      <p:sp>
        <p:nvSpPr>
          <p:cNvPr id="47"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48" name="Group 47"/>
          <p:cNvGrpSpPr/>
          <p:nvPr/>
        </p:nvGrpSpPr>
        <p:grpSpPr>
          <a:xfrm>
            <a:off x="5556768" y="844754"/>
            <a:ext cx="1440000" cy="58058"/>
            <a:chOff x="4616262" y="2307771"/>
            <a:chExt cx="2349876" cy="58058"/>
          </a:xfrm>
        </p:grpSpPr>
        <p:sp>
          <p:nvSpPr>
            <p:cNvPr id="49" name="Rectangle 4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Rectangle 4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1" name="Content Placeholder 2"/>
          <p:cNvSpPr txBox="1"/>
          <p:nvPr/>
        </p:nvSpPr>
        <p:spPr>
          <a:xfrm>
            <a:off x="1511618" y="5707377"/>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en-US" sz="1200" dirty="0">
                <a:solidFill>
                  <a:schemeClr val="bg2">
                    <a:lumMod val="75000"/>
                  </a:schemeClr>
                </a:solidFill>
                <a:ea typeface="Roboto" panose="02000000000000000000" pitchFamily="2" charset="0"/>
              </a:rPr>
              <a:t>Lorem Ipsum has been the industry's standard dummy text ever since the 1500s</a:t>
            </a:r>
            <a:r>
              <a:rPr lang="id-ID" sz="1200" dirty="0">
                <a:solidFill>
                  <a:schemeClr val="bg2">
                    <a:lumMod val="75000"/>
                  </a:schemeClr>
                </a:solidFill>
                <a:ea typeface="Roboto" panose="02000000000000000000" pitchFamily="2" charset="0"/>
              </a:rPr>
              <a:t>. </a:t>
            </a:r>
            <a:r>
              <a:rPr lang="id-ID" sz="1200" b="1" dirty="0">
                <a:solidFill>
                  <a:schemeClr val="accent1">
                    <a:lumMod val="50000"/>
                  </a:schemeClr>
                </a:solidFill>
                <a:ea typeface="Roboto" panose="02000000000000000000" pitchFamily="2" charset="0"/>
              </a:rPr>
              <a:t>Fusce som libero topi sombrero bikinan meksiko</a:t>
            </a:r>
            <a:r>
              <a:rPr lang="en-US" sz="1200" dirty="0">
                <a:solidFill>
                  <a:schemeClr val="bg2">
                    <a:lumMod val="75000"/>
                  </a:schemeClr>
                </a:solidFill>
                <a:ea typeface="Roboto" panose="02000000000000000000" pitchFamily="2" charset="0"/>
              </a:rPr>
              <a:t>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14:switch dir="r"/>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1000" fill="hold"/>
                                        <p:tgtEl>
                                          <p:spTgt spid="29"/>
                                        </p:tgtEl>
                                        <p:attrNameLst>
                                          <p:attrName>ppt_w</p:attrName>
                                        </p:attrNameLst>
                                      </p:cBhvr>
                                      <p:tavLst>
                                        <p:tav tm="0">
                                          <p:val>
                                            <p:fltVal val="0"/>
                                          </p:val>
                                        </p:tav>
                                        <p:tav tm="100000">
                                          <p:val>
                                            <p:strVal val="#ppt_w"/>
                                          </p:val>
                                        </p:tav>
                                      </p:tavLst>
                                    </p:anim>
                                    <p:anim calcmode="lin" valueType="num">
                                      <p:cBhvr>
                                        <p:cTn id="8" dur="1000" fill="hold"/>
                                        <p:tgtEl>
                                          <p:spTgt spid="29"/>
                                        </p:tgtEl>
                                        <p:attrNameLst>
                                          <p:attrName>ppt_h</p:attrName>
                                        </p:attrNameLst>
                                      </p:cBhvr>
                                      <p:tavLst>
                                        <p:tav tm="0">
                                          <p:val>
                                            <p:fltVal val="0"/>
                                          </p:val>
                                        </p:tav>
                                        <p:tav tm="100000">
                                          <p:val>
                                            <p:strVal val="#ppt_h"/>
                                          </p:val>
                                        </p:tav>
                                      </p:tavLst>
                                    </p:anim>
                                    <p:anim calcmode="lin" valueType="num">
                                      <p:cBhvr>
                                        <p:cTn id="9" dur="1000" fill="hold"/>
                                        <p:tgtEl>
                                          <p:spTgt spid="29"/>
                                        </p:tgtEl>
                                        <p:attrNameLst>
                                          <p:attrName>style.rotation</p:attrName>
                                        </p:attrNameLst>
                                      </p:cBhvr>
                                      <p:tavLst>
                                        <p:tav tm="0">
                                          <p:val>
                                            <p:fltVal val="90"/>
                                          </p:val>
                                        </p:tav>
                                        <p:tav tm="100000">
                                          <p:val>
                                            <p:fltVal val="0"/>
                                          </p:val>
                                        </p:tav>
                                      </p:tavLst>
                                    </p:anim>
                                    <p:animEffect transition="in" filter="fade">
                                      <p:cBhvr>
                                        <p:cTn id="10" dur="1000"/>
                                        <p:tgtEl>
                                          <p:spTgt spid="29"/>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5"/>
                                        </p:tgtEl>
                                        <p:attrNameLst>
                                          <p:attrName>style.visibility</p:attrName>
                                        </p:attrNameLst>
                                      </p:cBhvr>
                                      <p:to>
                                        <p:strVal val="visible"/>
                                      </p:to>
                                    </p:set>
                                    <p:animEffect transition="in" filter="wipe(up)">
                                      <p:cBhvr>
                                        <p:cTn id="13" dur="1000"/>
                                        <p:tgtEl>
                                          <p:spTgt spid="35"/>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8"/>
                                        </p:tgtEl>
                                        <p:attrNameLst>
                                          <p:attrName>style.visibility</p:attrName>
                                        </p:attrNameLst>
                                      </p:cBhvr>
                                      <p:to>
                                        <p:strVal val="visible"/>
                                      </p:to>
                                    </p:set>
                                    <p:animEffect transition="in" filter="barn(inVertical)">
                                      <p:cBhvr>
                                        <p:cTn id="16" dur="1000"/>
                                        <p:tgtEl>
                                          <p:spTgt spid="48"/>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47"/>
                                        </p:tgtEl>
                                        <p:attrNameLst>
                                          <p:attrName>style.visibility</p:attrName>
                                        </p:attrNameLst>
                                      </p:cBhvr>
                                      <p:to>
                                        <p:strVal val="visible"/>
                                      </p:to>
                                    </p:set>
                                    <p:animEffect transition="in" filter="wipe(down)">
                                      <p:cBhvr>
                                        <p:cTn id="19" dur="1000"/>
                                        <p:tgtEl>
                                          <p:spTgt spid="47"/>
                                        </p:tgtEl>
                                      </p:cBhvr>
                                    </p:animEffect>
                                  </p:childTnLst>
                                </p:cTn>
                              </p:par>
                              <p:par>
                                <p:cTn id="20" presetID="26" presetClass="entr" presetSubtype="0" fill="hold" grpId="0" nodeType="withEffect">
                                  <p:stCondLst>
                                    <p:cond delay="2000"/>
                                  </p:stCondLst>
                                  <p:childTnLst>
                                    <p:set>
                                      <p:cBhvr>
                                        <p:cTn id="21" dur="1" fill="hold">
                                          <p:stCondLst>
                                            <p:cond delay="0"/>
                                          </p:stCondLst>
                                        </p:cTn>
                                        <p:tgtEl>
                                          <p:spTgt spid="12"/>
                                        </p:tgtEl>
                                        <p:attrNameLst>
                                          <p:attrName>style.visibility</p:attrName>
                                        </p:attrNameLst>
                                      </p:cBhvr>
                                      <p:to>
                                        <p:strVal val="visible"/>
                                      </p:to>
                                    </p:set>
                                    <p:animEffect transition="in" filter="wipe(down)">
                                      <p:cBhvr>
                                        <p:cTn id="22" dur="580">
                                          <p:stCondLst>
                                            <p:cond delay="0"/>
                                          </p:stCondLst>
                                        </p:cTn>
                                        <p:tgtEl>
                                          <p:spTgt spid="12"/>
                                        </p:tgtEl>
                                      </p:cBhvr>
                                    </p:animEffect>
                                    <p:anim calcmode="lin" valueType="num">
                                      <p:cBhvr>
                                        <p:cTn id="23" dur="1822" tmFilter="0,0; 0.14,0.36; 0.43,0.73; 0.71,0.91; 1.0,1.0">
                                          <p:stCondLst>
                                            <p:cond delay="0"/>
                                          </p:stCondLst>
                                        </p:cTn>
                                        <p:tgtEl>
                                          <p:spTgt spid="12"/>
                                        </p:tgtEl>
                                        <p:attrNameLst>
                                          <p:attrName>ppt_x</p:attrName>
                                        </p:attrNameLst>
                                      </p:cBhvr>
                                      <p:tavLst>
                                        <p:tav tm="0">
                                          <p:val>
                                            <p:strVal val="#ppt_x-0.25"/>
                                          </p:val>
                                        </p:tav>
                                        <p:tav tm="100000">
                                          <p:val>
                                            <p:strVal val="#ppt_x"/>
                                          </p:val>
                                        </p:tav>
                                      </p:tavLst>
                                    </p:anim>
                                    <p:anim calcmode="lin" valueType="num">
                                      <p:cBhvr>
                                        <p:cTn id="24" dur="664" tmFilter="0.0,0.0; 0.25,0.07; 0.50,0.2; 0.75,0.467; 1.0,1.0">
                                          <p:stCondLst>
                                            <p:cond delay="0"/>
                                          </p:stCondLst>
                                        </p:cTn>
                                        <p:tgtEl>
                                          <p:spTgt spid="12"/>
                                        </p:tgtEl>
                                        <p:attrNameLst>
                                          <p:attrName>ppt_y</p:attrName>
                                        </p:attrNameLst>
                                      </p:cBhvr>
                                      <p:tavLst>
                                        <p:tav tm="0" fmla="#ppt_y-sin(pi*$)/3">
                                          <p:val>
                                            <p:fltVal val="0.5"/>
                                          </p:val>
                                        </p:tav>
                                        <p:tav tm="100000">
                                          <p:val>
                                            <p:fltVal val="1"/>
                                          </p:val>
                                        </p:tav>
                                      </p:tavLst>
                                    </p:anim>
                                    <p:anim calcmode="lin" valueType="num">
                                      <p:cBhvr>
                                        <p:cTn id="25" dur="664" tmFilter="0, 0; 0.125,0.2665; 0.25,0.4; 0.375,0.465; 0.5,0.5;  0.625,0.535; 0.75,0.6; 0.875,0.7335; 1,1">
                                          <p:stCondLst>
                                            <p:cond delay="664"/>
                                          </p:stCondLst>
                                        </p:cTn>
                                        <p:tgtEl>
                                          <p:spTgt spid="12"/>
                                        </p:tgtEl>
                                        <p:attrNameLst>
                                          <p:attrName>ppt_y</p:attrName>
                                        </p:attrNameLst>
                                      </p:cBhvr>
                                      <p:tavLst>
                                        <p:tav tm="0" fmla="#ppt_y-sin(pi*$)/9">
                                          <p:val>
                                            <p:fltVal val="0"/>
                                          </p:val>
                                        </p:tav>
                                        <p:tav tm="100000">
                                          <p:val>
                                            <p:fltVal val="1"/>
                                          </p:val>
                                        </p:tav>
                                      </p:tavLst>
                                    </p:anim>
                                    <p:anim calcmode="lin" valueType="num">
                                      <p:cBhvr>
                                        <p:cTn id="26" dur="332" tmFilter="0, 0; 0.125,0.2665; 0.25,0.4; 0.375,0.465; 0.5,0.5;  0.625,0.535; 0.75,0.6; 0.875,0.7335; 1,1">
                                          <p:stCondLst>
                                            <p:cond delay="1324"/>
                                          </p:stCondLst>
                                        </p:cTn>
                                        <p:tgtEl>
                                          <p:spTgt spid="12"/>
                                        </p:tgtEl>
                                        <p:attrNameLst>
                                          <p:attrName>ppt_y</p:attrName>
                                        </p:attrNameLst>
                                      </p:cBhvr>
                                      <p:tavLst>
                                        <p:tav tm="0" fmla="#ppt_y-sin(pi*$)/27">
                                          <p:val>
                                            <p:fltVal val="0"/>
                                          </p:val>
                                        </p:tav>
                                        <p:tav tm="100000">
                                          <p:val>
                                            <p:fltVal val="1"/>
                                          </p:val>
                                        </p:tav>
                                      </p:tavLst>
                                    </p:anim>
                                    <p:anim calcmode="lin" valueType="num">
                                      <p:cBhvr>
                                        <p:cTn id="27" dur="164" tmFilter="0, 0; 0.125,0.2665; 0.25,0.4; 0.375,0.465; 0.5,0.5;  0.625,0.535; 0.75,0.6; 0.875,0.7335; 1,1">
                                          <p:stCondLst>
                                            <p:cond delay="1656"/>
                                          </p:stCondLst>
                                        </p:cTn>
                                        <p:tgtEl>
                                          <p:spTgt spid="12"/>
                                        </p:tgtEl>
                                        <p:attrNameLst>
                                          <p:attrName>ppt_y</p:attrName>
                                        </p:attrNameLst>
                                      </p:cBhvr>
                                      <p:tavLst>
                                        <p:tav tm="0" fmla="#ppt_y-sin(pi*$)/81">
                                          <p:val>
                                            <p:fltVal val="0"/>
                                          </p:val>
                                        </p:tav>
                                        <p:tav tm="100000">
                                          <p:val>
                                            <p:fltVal val="1"/>
                                          </p:val>
                                        </p:tav>
                                      </p:tavLst>
                                    </p:anim>
                                    <p:animScale>
                                      <p:cBhvr>
                                        <p:cTn id="28" dur="26">
                                          <p:stCondLst>
                                            <p:cond delay="650"/>
                                          </p:stCondLst>
                                        </p:cTn>
                                        <p:tgtEl>
                                          <p:spTgt spid="12"/>
                                        </p:tgtEl>
                                      </p:cBhvr>
                                      <p:to x="100000" y="60000"/>
                                    </p:animScale>
                                    <p:animScale>
                                      <p:cBhvr>
                                        <p:cTn id="29" dur="166" decel="50000">
                                          <p:stCondLst>
                                            <p:cond delay="676"/>
                                          </p:stCondLst>
                                        </p:cTn>
                                        <p:tgtEl>
                                          <p:spTgt spid="12"/>
                                        </p:tgtEl>
                                      </p:cBhvr>
                                      <p:to x="100000" y="100000"/>
                                    </p:animScale>
                                    <p:animScale>
                                      <p:cBhvr>
                                        <p:cTn id="30" dur="26">
                                          <p:stCondLst>
                                            <p:cond delay="1312"/>
                                          </p:stCondLst>
                                        </p:cTn>
                                        <p:tgtEl>
                                          <p:spTgt spid="12"/>
                                        </p:tgtEl>
                                      </p:cBhvr>
                                      <p:to x="100000" y="80000"/>
                                    </p:animScale>
                                    <p:animScale>
                                      <p:cBhvr>
                                        <p:cTn id="31" dur="166" decel="50000">
                                          <p:stCondLst>
                                            <p:cond delay="1338"/>
                                          </p:stCondLst>
                                        </p:cTn>
                                        <p:tgtEl>
                                          <p:spTgt spid="12"/>
                                        </p:tgtEl>
                                      </p:cBhvr>
                                      <p:to x="100000" y="100000"/>
                                    </p:animScale>
                                    <p:animScale>
                                      <p:cBhvr>
                                        <p:cTn id="32" dur="26">
                                          <p:stCondLst>
                                            <p:cond delay="1642"/>
                                          </p:stCondLst>
                                        </p:cTn>
                                        <p:tgtEl>
                                          <p:spTgt spid="12"/>
                                        </p:tgtEl>
                                      </p:cBhvr>
                                      <p:to x="100000" y="90000"/>
                                    </p:animScale>
                                    <p:animScale>
                                      <p:cBhvr>
                                        <p:cTn id="33" dur="166" decel="50000">
                                          <p:stCondLst>
                                            <p:cond delay="1668"/>
                                          </p:stCondLst>
                                        </p:cTn>
                                        <p:tgtEl>
                                          <p:spTgt spid="12"/>
                                        </p:tgtEl>
                                      </p:cBhvr>
                                      <p:to x="100000" y="100000"/>
                                    </p:animScale>
                                    <p:animScale>
                                      <p:cBhvr>
                                        <p:cTn id="34" dur="26">
                                          <p:stCondLst>
                                            <p:cond delay="1808"/>
                                          </p:stCondLst>
                                        </p:cTn>
                                        <p:tgtEl>
                                          <p:spTgt spid="12"/>
                                        </p:tgtEl>
                                      </p:cBhvr>
                                      <p:to x="100000" y="95000"/>
                                    </p:animScale>
                                    <p:animScale>
                                      <p:cBhvr>
                                        <p:cTn id="35" dur="166" decel="50000">
                                          <p:stCondLst>
                                            <p:cond delay="1834"/>
                                          </p:stCondLst>
                                        </p:cTn>
                                        <p:tgtEl>
                                          <p:spTgt spid="12"/>
                                        </p:tgtEl>
                                      </p:cBhvr>
                                      <p:to x="100000" y="100000"/>
                                    </p:animScale>
                                  </p:childTnLst>
                                </p:cTn>
                              </p:par>
                              <p:par>
                                <p:cTn id="36" presetID="26" presetClass="entr" presetSubtype="0" fill="hold" grpId="0" nodeType="withEffect">
                                  <p:stCondLst>
                                    <p:cond delay="2000"/>
                                  </p:stCondLst>
                                  <p:childTnLst>
                                    <p:set>
                                      <p:cBhvr>
                                        <p:cTn id="37" dur="1" fill="hold">
                                          <p:stCondLst>
                                            <p:cond delay="0"/>
                                          </p:stCondLst>
                                        </p:cTn>
                                        <p:tgtEl>
                                          <p:spTgt spid="17"/>
                                        </p:tgtEl>
                                        <p:attrNameLst>
                                          <p:attrName>style.visibility</p:attrName>
                                        </p:attrNameLst>
                                      </p:cBhvr>
                                      <p:to>
                                        <p:strVal val="visible"/>
                                      </p:to>
                                    </p:set>
                                    <p:animEffect transition="in" filter="wipe(down)">
                                      <p:cBhvr>
                                        <p:cTn id="38" dur="580">
                                          <p:stCondLst>
                                            <p:cond delay="0"/>
                                          </p:stCondLst>
                                        </p:cTn>
                                        <p:tgtEl>
                                          <p:spTgt spid="17"/>
                                        </p:tgtEl>
                                      </p:cBhvr>
                                    </p:animEffect>
                                    <p:anim calcmode="lin" valueType="num">
                                      <p:cBhvr>
                                        <p:cTn id="39" dur="1822" tmFilter="0,0; 0.14,0.36; 0.43,0.73; 0.71,0.91; 1.0,1.0">
                                          <p:stCondLst>
                                            <p:cond delay="0"/>
                                          </p:stCondLst>
                                        </p:cTn>
                                        <p:tgtEl>
                                          <p:spTgt spid="17"/>
                                        </p:tgtEl>
                                        <p:attrNameLst>
                                          <p:attrName>ppt_x</p:attrName>
                                        </p:attrNameLst>
                                      </p:cBhvr>
                                      <p:tavLst>
                                        <p:tav tm="0">
                                          <p:val>
                                            <p:strVal val="#ppt_x-0.25"/>
                                          </p:val>
                                        </p:tav>
                                        <p:tav tm="100000">
                                          <p:val>
                                            <p:strVal val="#ppt_x"/>
                                          </p:val>
                                        </p:tav>
                                      </p:tavLst>
                                    </p:anim>
                                    <p:anim calcmode="lin" valueType="num">
                                      <p:cBhvr>
                                        <p:cTn id="40" dur="664" tmFilter="0.0,0.0; 0.25,0.07; 0.50,0.2; 0.75,0.467; 1.0,1.0">
                                          <p:stCondLst>
                                            <p:cond delay="0"/>
                                          </p:stCondLst>
                                        </p:cTn>
                                        <p:tgtEl>
                                          <p:spTgt spid="17"/>
                                        </p:tgtEl>
                                        <p:attrNameLst>
                                          <p:attrName>ppt_y</p:attrName>
                                        </p:attrNameLst>
                                      </p:cBhvr>
                                      <p:tavLst>
                                        <p:tav tm="0" fmla="#ppt_y-sin(pi*$)/3">
                                          <p:val>
                                            <p:fltVal val="0.5"/>
                                          </p:val>
                                        </p:tav>
                                        <p:tav tm="100000">
                                          <p:val>
                                            <p:fltVal val="1"/>
                                          </p:val>
                                        </p:tav>
                                      </p:tavLst>
                                    </p:anim>
                                    <p:anim calcmode="lin" valueType="num">
                                      <p:cBhvr>
                                        <p:cTn id="41" dur="664" tmFilter="0, 0; 0.125,0.2665; 0.25,0.4; 0.375,0.465; 0.5,0.5;  0.625,0.535; 0.75,0.6; 0.875,0.7335; 1,1">
                                          <p:stCondLst>
                                            <p:cond delay="664"/>
                                          </p:stCondLst>
                                        </p:cTn>
                                        <p:tgtEl>
                                          <p:spTgt spid="17"/>
                                        </p:tgtEl>
                                        <p:attrNameLst>
                                          <p:attrName>ppt_y</p:attrName>
                                        </p:attrNameLst>
                                      </p:cBhvr>
                                      <p:tavLst>
                                        <p:tav tm="0" fmla="#ppt_y-sin(pi*$)/9">
                                          <p:val>
                                            <p:fltVal val="0"/>
                                          </p:val>
                                        </p:tav>
                                        <p:tav tm="100000">
                                          <p:val>
                                            <p:fltVal val="1"/>
                                          </p:val>
                                        </p:tav>
                                      </p:tavLst>
                                    </p:anim>
                                    <p:anim calcmode="lin" valueType="num">
                                      <p:cBhvr>
                                        <p:cTn id="42" dur="332" tmFilter="0, 0; 0.125,0.2665; 0.25,0.4; 0.375,0.465; 0.5,0.5;  0.625,0.535; 0.75,0.6; 0.875,0.7335; 1,1">
                                          <p:stCondLst>
                                            <p:cond delay="1324"/>
                                          </p:stCondLst>
                                        </p:cTn>
                                        <p:tgtEl>
                                          <p:spTgt spid="17"/>
                                        </p:tgtEl>
                                        <p:attrNameLst>
                                          <p:attrName>ppt_y</p:attrName>
                                        </p:attrNameLst>
                                      </p:cBhvr>
                                      <p:tavLst>
                                        <p:tav tm="0" fmla="#ppt_y-sin(pi*$)/27">
                                          <p:val>
                                            <p:fltVal val="0"/>
                                          </p:val>
                                        </p:tav>
                                        <p:tav tm="100000">
                                          <p:val>
                                            <p:fltVal val="1"/>
                                          </p:val>
                                        </p:tav>
                                      </p:tavLst>
                                    </p:anim>
                                    <p:anim calcmode="lin" valueType="num">
                                      <p:cBhvr>
                                        <p:cTn id="43" dur="164" tmFilter="0, 0; 0.125,0.2665; 0.25,0.4; 0.375,0.465; 0.5,0.5;  0.625,0.535; 0.75,0.6; 0.875,0.7335; 1,1">
                                          <p:stCondLst>
                                            <p:cond delay="1656"/>
                                          </p:stCondLst>
                                        </p:cTn>
                                        <p:tgtEl>
                                          <p:spTgt spid="17"/>
                                        </p:tgtEl>
                                        <p:attrNameLst>
                                          <p:attrName>ppt_y</p:attrName>
                                        </p:attrNameLst>
                                      </p:cBhvr>
                                      <p:tavLst>
                                        <p:tav tm="0" fmla="#ppt_y-sin(pi*$)/81">
                                          <p:val>
                                            <p:fltVal val="0"/>
                                          </p:val>
                                        </p:tav>
                                        <p:tav tm="100000">
                                          <p:val>
                                            <p:fltVal val="1"/>
                                          </p:val>
                                        </p:tav>
                                      </p:tavLst>
                                    </p:anim>
                                    <p:animScale>
                                      <p:cBhvr>
                                        <p:cTn id="44" dur="26">
                                          <p:stCondLst>
                                            <p:cond delay="650"/>
                                          </p:stCondLst>
                                        </p:cTn>
                                        <p:tgtEl>
                                          <p:spTgt spid="17"/>
                                        </p:tgtEl>
                                      </p:cBhvr>
                                      <p:to x="100000" y="60000"/>
                                    </p:animScale>
                                    <p:animScale>
                                      <p:cBhvr>
                                        <p:cTn id="45" dur="166" decel="50000">
                                          <p:stCondLst>
                                            <p:cond delay="676"/>
                                          </p:stCondLst>
                                        </p:cTn>
                                        <p:tgtEl>
                                          <p:spTgt spid="17"/>
                                        </p:tgtEl>
                                      </p:cBhvr>
                                      <p:to x="100000" y="100000"/>
                                    </p:animScale>
                                    <p:animScale>
                                      <p:cBhvr>
                                        <p:cTn id="46" dur="26">
                                          <p:stCondLst>
                                            <p:cond delay="1312"/>
                                          </p:stCondLst>
                                        </p:cTn>
                                        <p:tgtEl>
                                          <p:spTgt spid="17"/>
                                        </p:tgtEl>
                                      </p:cBhvr>
                                      <p:to x="100000" y="80000"/>
                                    </p:animScale>
                                    <p:animScale>
                                      <p:cBhvr>
                                        <p:cTn id="47" dur="166" decel="50000">
                                          <p:stCondLst>
                                            <p:cond delay="1338"/>
                                          </p:stCondLst>
                                        </p:cTn>
                                        <p:tgtEl>
                                          <p:spTgt spid="17"/>
                                        </p:tgtEl>
                                      </p:cBhvr>
                                      <p:to x="100000" y="100000"/>
                                    </p:animScale>
                                    <p:animScale>
                                      <p:cBhvr>
                                        <p:cTn id="48" dur="26">
                                          <p:stCondLst>
                                            <p:cond delay="1642"/>
                                          </p:stCondLst>
                                        </p:cTn>
                                        <p:tgtEl>
                                          <p:spTgt spid="17"/>
                                        </p:tgtEl>
                                      </p:cBhvr>
                                      <p:to x="100000" y="90000"/>
                                    </p:animScale>
                                    <p:animScale>
                                      <p:cBhvr>
                                        <p:cTn id="49" dur="166" decel="50000">
                                          <p:stCondLst>
                                            <p:cond delay="1668"/>
                                          </p:stCondLst>
                                        </p:cTn>
                                        <p:tgtEl>
                                          <p:spTgt spid="17"/>
                                        </p:tgtEl>
                                      </p:cBhvr>
                                      <p:to x="100000" y="100000"/>
                                    </p:animScale>
                                    <p:animScale>
                                      <p:cBhvr>
                                        <p:cTn id="50" dur="26">
                                          <p:stCondLst>
                                            <p:cond delay="1808"/>
                                          </p:stCondLst>
                                        </p:cTn>
                                        <p:tgtEl>
                                          <p:spTgt spid="17"/>
                                        </p:tgtEl>
                                      </p:cBhvr>
                                      <p:to x="100000" y="95000"/>
                                    </p:animScale>
                                    <p:animScale>
                                      <p:cBhvr>
                                        <p:cTn id="51" dur="166" decel="50000">
                                          <p:stCondLst>
                                            <p:cond delay="1834"/>
                                          </p:stCondLst>
                                        </p:cTn>
                                        <p:tgtEl>
                                          <p:spTgt spid="17"/>
                                        </p:tgtEl>
                                      </p:cBhvr>
                                      <p:to x="100000" y="100000"/>
                                    </p:animScale>
                                  </p:childTnLst>
                                </p:cTn>
                              </p:par>
                              <p:par>
                                <p:cTn id="52" presetID="26" presetClass="entr" presetSubtype="0" fill="hold" grpId="0" nodeType="withEffect">
                                  <p:stCondLst>
                                    <p:cond delay="2000"/>
                                  </p:stCondLst>
                                  <p:childTnLst>
                                    <p:set>
                                      <p:cBhvr>
                                        <p:cTn id="53" dur="1" fill="hold">
                                          <p:stCondLst>
                                            <p:cond delay="0"/>
                                          </p:stCondLst>
                                        </p:cTn>
                                        <p:tgtEl>
                                          <p:spTgt spid="15"/>
                                        </p:tgtEl>
                                        <p:attrNameLst>
                                          <p:attrName>style.visibility</p:attrName>
                                        </p:attrNameLst>
                                      </p:cBhvr>
                                      <p:to>
                                        <p:strVal val="visible"/>
                                      </p:to>
                                    </p:set>
                                    <p:animEffect transition="in" filter="wipe(down)">
                                      <p:cBhvr>
                                        <p:cTn id="54" dur="580">
                                          <p:stCondLst>
                                            <p:cond delay="0"/>
                                          </p:stCondLst>
                                        </p:cTn>
                                        <p:tgtEl>
                                          <p:spTgt spid="15"/>
                                        </p:tgtEl>
                                      </p:cBhvr>
                                    </p:animEffect>
                                    <p:anim calcmode="lin" valueType="num">
                                      <p:cBhvr>
                                        <p:cTn id="55" dur="1822" tmFilter="0,0; 0.14,0.36; 0.43,0.73; 0.71,0.91; 1.0,1.0">
                                          <p:stCondLst>
                                            <p:cond delay="0"/>
                                          </p:stCondLst>
                                        </p:cTn>
                                        <p:tgtEl>
                                          <p:spTgt spid="15"/>
                                        </p:tgtEl>
                                        <p:attrNameLst>
                                          <p:attrName>ppt_x</p:attrName>
                                        </p:attrNameLst>
                                      </p:cBhvr>
                                      <p:tavLst>
                                        <p:tav tm="0">
                                          <p:val>
                                            <p:strVal val="#ppt_x-0.25"/>
                                          </p:val>
                                        </p:tav>
                                        <p:tav tm="100000">
                                          <p:val>
                                            <p:strVal val="#ppt_x"/>
                                          </p:val>
                                        </p:tav>
                                      </p:tavLst>
                                    </p:anim>
                                    <p:anim calcmode="lin" valueType="num">
                                      <p:cBhvr>
                                        <p:cTn id="56" dur="664" tmFilter="0.0,0.0; 0.25,0.07; 0.50,0.2; 0.75,0.467; 1.0,1.0">
                                          <p:stCondLst>
                                            <p:cond delay="0"/>
                                          </p:stCondLst>
                                        </p:cTn>
                                        <p:tgtEl>
                                          <p:spTgt spid="15"/>
                                        </p:tgtEl>
                                        <p:attrNameLst>
                                          <p:attrName>ppt_y</p:attrName>
                                        </p:attrNameLst>
                                      </p:cBhvr>
                                      <p:tavLst>
                                        <p:tav tm="0" fmla="#ppt_y-sin(pi*$)/3">
                                          <p:val>
                                            <p:fltVal val="0.5"/>
                                          </p:val>
                                        </p:tav>
                                        <p:tav tm="100000">
                                          <p:val>
                                            <p:fltVal val="1"/>
                                          </p:val>
                                        </p:tav>
                                      </p:tavLst>
                                    </p:anim>
                                    <p:anim calcmode="lin" valueType="num">
                                      <p:cBhvr>
                                        <p:cTn id="57" dur="664" tmFilter="0, 0; 0.125,0.2665; 0.25,0.4; 0.375,0.465; 0.5,0.5;  0.625,0.535; 0.75,0.6; 0.875,0.7335; 1,1">
                                          <p:stCondLst>
                                            <p:cond delay="664"/>
                                          </p:stCondLst>
                                        </p:cTn>
                                        <p:tgtEl>
                                          <p:spTgt spid="15"/>
                                        </p:tgtEl>
                                        <p:attrNameLst>
                                          <p:attrName>ppt_y</p:attrName>
                                        </p:attrNameLst>
                                      </p:cBhvr>
                                      <p:tavLst>
                                        <p:tav tm="0" fmla="#ppt_y-sin(pi*$)/9">
                                          <p:val>
                                            <p:fltVal val="0"/>
                                          </p:val>
                                        </p:tav>
                                        <p:tav tm="100000">
                                          <p:val>
                                            <p:fltVal val="1"/>
                                          </p:val>
                                        </p:tav>
                                      </p:tavLst>
                                    </p:anim>
                                    <p:anim calcmode="lin" valueType="num">
                                      <p:cBhvr>
                                        <p:cTn id="58" dur="332" tmFilter="0, 0; 0.125,0.2665; 0.25,0.4; 0.375,0.465; 0.5,0.5;  0.625,0.535; 0.75,0.6; 0.875,0.7335; 1,1">
                                          <p:stCondLst>
                                            <p:cond delay="1324"/>
                                          </p:stCondLst>
                                        </p:cTn>
                                        <p:tgtEl>
                                          <p:spTgt spid="15"/>
                                        </p:tgtEl>
                                        <p:attrNameLst>
                                          <p:attrName>ppt_y</p:attrName>
                                        </p:attrNameLst>
                                      </p:cBhvr>
                                      <p:tavLst>
                                        <p:tav tm="0" fmla="#ppt_y-sin(pi*$)/27">
                                          <p:val>
                                            <p:fltVal val="0"/>
                                          </p:val>
                                        </p:tav>
                                        <p:tav tm="100000">
                                          <p:val>
                                            <p:fltVal val="1"/>
                                          </p:val>
                                        </p:tav>
                                      </p:tavLst>
                                    </p:anim>
                                    <p:anim calcmode="lin" valueType="num">
                                      <p:cBhvr>
                                        <p:cTn id="59" dur="164" tmFilter="0, 0; 0.125,0.2665; 0.25,0.4; 0.375,0.465; 0.5,0.5;  0.625,0.535; 0.75,0.6; 0.875,0.7335; 1,1">
                                          <p:stCondLst>
                                            <p:cond delay="1656"/>
                                          </p:stCondLst>
                                        </p:cTn>
                                        <p:tgtEl>
                                          <p:spTgt spid="15"/>
                                        </p:tgtEl>
                                        <p:attrNameLst>
                                          <p:attrName>ppt_y</p:attrName>
                                        </p:attrNameLst>
                                      </p:cBhvr>
                                      <p:tavLst>
                                        <p:tav tm="0" fmla="#ppt_y-sin(pi*$)/81">
                                          <p:val>
                                            <p:fltVal val="0"/>
                                          </p:val>
                                        </p:tav>
                                        <p:tav tm="100000">
                                          <p:val>
                                            <p:fltVal val="1"/>
                                          </p:val>
                                        </p:tav>
                                      </p:tavLst>
                                    </p:anim>
                                    <p:animScale>
                                      <p:cBhvr>
                                        <p:cTn id="60" dur="26">
                                          <p:stCondLst>
                                            <p:cond delay="650"/>
                                          </p:stCondLst>
                                        </p:cTn>
                                        <p:tgtEl>
                                          <p:spTgt spid="15"/>
                                        </p:tgtEl>
                                      </p:cBhvr>
                                      <p:to x="100000" y="60000"/>
                                    </p:animScale>
                                    <p:animScale>
                                      <p:cBhvr>
                                        <p:cTn id="61" dur="166" decel="50000">
                                          <p:stCondLst>
                                            <p:cond delay="676"/>
                                          </p:stCondLst>
                                        </p:cTn>
                                        <p:tgtEl>
                                          <p:spTgt spid="15"/>
                                        </p:tgtEl>
                                      </p:cBhvr>
                                      <p:to x="100000" y="100000"/>
                                    </p:animScale>
                                    <p:animScale>
                                      <p:cBhvr>
                                        <p:cTn id="62" dur="26">
                                          <p:stCondLst>
                                            <p:cond delay="1312"/>
                                          </p:stCondLst>
                                        </p:cTn>
                                        <p:tgtEl>
                                          <p:spTgt spid="15"/>
                                        </p:tgtEl>
                                      </p:cBhvr>
                                      <p:to x="100000" y="80000"/>
                                    </p:animScale>
                                    <p:animScale>
                                      <p:cBhvr>
                                        <p:cTn id="63" dur="166" decel="50000">
                                          <p:stCondLst>
                                            <p:cond delay="1338"/>
                                          </p:stCondLst>
                                        </p:cTn>
                                        <p:tgtEl>
                                          <p:spTgt spid="15"/>
                                        </p:tgtEl>
                                      </p:cBhvr>
                                      <p:to x="100000" y="100000"/>
                                    </p:animScale>
                                    <p:animScale>
                                      <p:cBhvr>
                                        <p:cTn id="64" dur="26">
                                          <p:stCondLst>
                                            <p:cond delay="1642"/>
                                          </p:stCondLst>
                                        </p:cTn>
                                        <p:tgtEl>
                                          <p:spTgt spid="15"/>
                                        </p:tgtEl>
                                      </p:cBhvr>
                                      <p:to x="100000" y="90000"/>
                                    </p:animScale>
                                    <p:animScale>
                                      <p:cBhvr>
                                        <p:cTn id="65" dur="166" decel="50000">
                                          <p:stCondLst>
                                            <p:cond delay="1668"/>
                                          </p:stCondLst>
                                        </p:cTn>
                                        <p:tgtEl>
                                          <p:spTgt spid="15"/>
                                        </p:tgtEl>
                                      </p:cBhvr>
                                      <p:to x="100000" y="100000"/>
                                    </p:animScale>
                                    <p:animScale>
                                      <p:cBhvr>
                                        <p:cTn id="66" dur="26">
                                          <p:stCondLst>
                                            <p:cond delay="1808"/>
                                          </p:stCondLst>
                                        </p:cTn>
                                        <p:tgtEl>
                                          <p:spTgt spid="15"/>
                                        </p:tgtEl>
                                      </p:cBhvr>
                                      <p:to x="100000" y="95000"/>
                                    </p:animScale>
                                    <p:animScale>
                                      <p:cBhvr>
                                        <p:cTn id="67" dur="166" decel="50000">
                                          <p:stCondLst>
                                            <p:cond delay="1834"/>
                                          </p:stCondLst>
                                        </p:cTn>
                                        <p:tgtEl>
                                          <p:spTgt spid="15"/>
                                        </p:tgtEl>
                                      </p:cBhvr>
                                      <p:to x="100000" y="100000"/>
                                    </p:animScale>
                                  </p:childTnLst>
                                </p:cTn>
                              </p:par>
                              <p:par>
                                <p:cTn id="68" presetID="45" presetClass="entr" presetSubtype="0" fill="hold" nodeType="withEffect">
                                  <p:stCondLst>
                                    <p:cond delay="4000"/>
                                  </p:stCondLst>
                                  <p:childTnLst>
                                    <p:set>
                                      <p:cBhvr>
                                        <p:cTn id="69" dur="1" fill="hold">
                                          <p:stCondLst>
                                            <p:cond delay="0"/>
                                          </p:stCondLst>
                                        </p:cTn>
                                        <p:tgtEl>
                                          <p:spTgt spid="14"/>
                                        </p:tgtEl>
                                        <p:attrNameLst>
                                          <p:attrName>style.visibility</p:attrName>
                                        </p:attrNameLst>
                                      </p:cBhvr>
                                      <p:to>
                                        <p:strVal val="visible"/>
                                      </p:to>
                                    </p:set>
                                    <p:animEffect transition="in" filter="fade">
                                      <p:cBhvr>
                                        <p:cTn id="70" dur="2000"/>
                                        <p:tgtEl>
                                          <p:spTgt spid="14"/>
                                        </p:tgtEl>
                                      </p:cBhvr>
                                    </p:animEffect>
                                    <p:anim calcmode="lin" valueType="num">
                                      <p:cBhvr>
                                        <p:cTn id="71" dur="2000" fill="hold"/>
                                        <p:tgtEl>
                                          <p:spTgt spid="14"/>
                                        </p:tgtEl>
                                        <p:attrNameLst>
                                          <p:attrName>ppt_w</p:attrName>
                                        </p:attrNameLst>
                                      </p:cBhvr>
                                      <p:tavLst>
                                        <p:tav tm="0" fmla="#ppt_w*sin(2.5*pi*$)">
                                          <p:val>
                                            <p:fltVal val="0"/>
                                          </p:val>
                                        </p:tav>
                                        <p:tav tm="100000">
                                          <p:val>
                                            <p:fltVal val="1"/>
                                          </p:val>
                                        </p:tav>
                                      </p:tavLst>
                                    </p:anim>
                                    <p:anim calcmode="lin" valueType="num">
                                      <p:cBhvr>
                                        <p:cTn id="72" dur="2000" fill="hold"/>
                                        <p:tgtEl>
                                          <p:spTgt spid="14"/>
                                        </p:tgtEl>
                                        <p:attrNameLst>
                                          <p:attrName>ppt_h</p:attrName>
                                        </p:attrNameLst>
                                      </p:cBhvr>
                                      <p:tavLst>
                                        <p:tav tm="0">
                                          <p:val>
                                            <p:strVal val="#ppt_h"/>
                                          </p:val>
                                        </p:tav>
                                        <p:tav tm="100000">
                                          <p:val>
                                            <p:strVal val="#ppt_h"/>
                                          </p:val>
                                        </p:tav>
                                      </p:tavLst>
                                    </p:anim>
                                  </p:childTnLst>
                                </p:cTn>
                              </p:par>
                              <p:par>
                                <p:cTn id="73" presetID="45" presetClass="entr" presetSubtype="0" fill="hold" nodeType="withEffect">
                                  <p:stCondLst>
                                    <p:cond delay="4000"/>
                                  </p:stCondLst>
                                  <p:childTnLst>
                                    <p:set>
                                      <p:cBhvr>
                                        <p:cTn id="74" dur="1" fill="hold">
                                          <p:stCondLst>
                                            <p:cond delay="0"/>
                                          </p:stCondLst>
                                        </p:cTn>
                                        <p:tgtEl>
                                          <p:spTgt spid="13"/>
                                        </p:tgtEl>
                                        <p:attrNameLst>
                                          <p:attrName>style.visibility</p:attrName>
                                        </p:attrNameLst>
                                      </p:cBhvr>
                                      <p:to>
                                        <p:strVal val="visible"/>
                                      </p:to>
                                    </p:set>
                                    <p:animEffect transition="in" filter="fade">
                                      <p:cBhvr>
                                        <p:cTn id="75" dur="2000"/>
                                        <p:tgtEl>
                                          <p:spTgt spid="13"/>
                                        </p:tgtEl>
                                      </p:cBhvr>
                                    </p:animEffect>
                                    <p:anim calcmode="lin" valueType="num">
                                      <p:cBhvr>
                                        <p:cTn id="76" dur="2000" fill="hold"/>
                                        <p:tgtEl>
                                          <p:spTgt spid="13"/>
                                        </p:tgtEl>
                                        <p:attrNameLst>
                                          <p:attrName>ppt_w</p:attrName>
                                        </p:attrNameLst>
                                      </p:cBhvr>
                                      <p:tavLst>
                                        <p:tav tm="0" fmla="#ppt_w*sin(2.5*pi*$)">
                                          <p:val>
                                            <p:fltVal val="0"/>
                                          </p:val>
                                        </p:tav>
                                        <p:tav tm="100000">
                                          <p:val>
                                            <p:fltVal val="1"/>
                                          </p:val>
                                        </p:tav>
                                      </p:tavLst>
                                    </p:anim>
                                    <p:anim calcmode="lin" valueType="num">
                                      <p:cBhvr>
                                        <p:cTn id="77" dur="2000" fill="hold"/>
                                        <p:tgtEl>
                                          <p:spTgt spid="13"/>
                                        </p:tgtEl>
                                        <p:attrNameLst>
                                          <p:attrName>ppt_h</p:attrName>
                                        </p:attrNameLst>
                                      </p:cBhvr>
                                      <p:tavLst>
                                        <p:tav tm="0">
                                          <p:val>
                                            <p:strVal val="#ppt_h"/>
                                          </p:val>
                                        </p:tav>
                                        <p:tav tm="100000">
                                          <p:val>
                                            <p:strVal val="#ppt_h"/>
                                          </p:val>
                                        </p:tav>
                                      </p:tavLst>
                                    </p:anim>
                                  </p:childTnLst>
                                </p:cTn>
                              </p:par>
                              <p:par>
                                <p:cTn id="78" presetID="45" presetClass="entr" presetSubtype="0" fill="hold" nodeType="withEffect">
                                  <p:stCondLst>
                                    <p:cond delay="4000"/>
                                  </p:stCondLst>
                                  <p:childTnLst>
                                    <p:set>
                                      <p:cBhvr>
                                        <p:cTn id="79" dur="1" fill="hold">
                                          <p:stCondLst>
                                            <p:cond delay="0"/>
                                          </p:stCondLst>
                                        </p:cTn>
                                        <p:tgtEl>
                                          <p:spTgt spid="16"/>
                                        </p:tgtEl>
                                        <p:attrNameLst>
                                          <p:attrName>style.visibility</p:attrName>
                                        </p:attrNameLst>
                                      </p:cBhvr>
                                      <p:to>
                                        <p:strVal val="visible"/>
                                      </p:to>
                                    </p:set>
                                    <p:animEffect transition="in" filter="fade">
                                      <p:cBhvr>
                                        <p:cTn id="80" dur="2000"/>
                                        <p:tgtEl>
                                          <p:spTgt spid="16"/>
                                        </p:tgtEl>
                                      </p:cBhvr>
                                    </p:animEffect>
                                    <p:anim calcmode="lin" valueType="num">
                                      <p:cBhvr>
                                        <p:cTn id="81" dur="2000" fill="hold"/>
                                        <p:tgtEl>
                                          <p:spTgt spid="16"/>
                                        </p:tgtEl>
                                        <p:attrNameLst>
                                          <p:attrName>ppt_w</p:attrName>
                                        </p:attrNameLst>
                                      </p:cBhvr>
                                      <p:tavLst>
                                        <p:tav tm="0" fmla="#ppt_w*sin(2.5*pi*$)">
                                          <p:val>
                                            <p:fltVal val="0"/>
                                          </p:val>
                                        </p:tav>
                                        <p:tav tm="100000">
                                          <p:val>
                                            <p:fltVal val="1"/>
                                          </p:val>
                                        </p:tav>
                                      </p:tavLst>
                                    </p:anim>
                                    <p:anim calcmode="lin" valueType="num">
                                      <p:cBhvr>
                                        <p:cTn id="82" dur="2000" fill="hold"/>
                                        <p:tgtEl>
                                          <p:spTgt spid="16"/>
                                        </p:tgtEl>
                                        <p:attrNameLst>
                                          <p:attrName>ppt_h</p:attrName>
                                        </p:attrNameLst>
                                      </p:cBhvr>
                                      <p:tavLst>
                                        <p:tav tm="0">
                                          <p:val>
                                            <p:strVal val="#ppt_h"/>
                                          </p:val>
                                        </p:tav>
                                        <p:tav tm="100000">
                                          <p:val>
                                            <p:strVal val="#ppt_h"/>
                                          </p:val>
                                        </p:tav>
                                      </p:tavLst>
                                    </p:anim>
                                  </p:childTnLst>
                                </p:cTn>
                              </p:par>
                              <p:par>
                                <p:cTn id="83" presetID="22" presetClass="entr" presetSubtype="8" fill="hold" nodeType="withEffect">
                                  <p:stCondLst>
                                    <p:cond delay="6000"/>
                                  </p:stCondLst>
                                  <p:childTnLst>
                                    <p:set>
                                      <p:cBhvr>
                                        <p:cTn id="84" dur="1" fill="hold">
                                          <p:stCondLst>
                                            <p:cond delay="0"/>
                                          </p:stCondLst>
                                        </p:cTn>
                                        <p:tgtEl>
                                          <p:spTgt spid="4"/>
                                        </p:tgtEl>
                                        <p:attrNameLst>
                                          <p:attrName>style.visibility</p:attrName>
                                        </p:attrNameLst>
                                      </p:cBhvr>
                                      <p:to>
                                        <p:strVal val="visible"/>
                                      </p:to>
                                    </p:set>
                                    <p:animEffect transition="in" filter="wipe(left)">
                                      <p:cBhvr>
                                        <p:cTn id="85" dur="500"/>
                                        <p:tgtEl>
                                          <p:spTgt spid="4"/>
                                        </p:tgtEl>
                                      </p:cBhvr>
                                    </p:animEffect>
                                  </p:childTnLst>
                                </p:cTn>
                              </p:par>
                              <p:par>
                                <p:cTn id="86" presetID="22" presetClass="entr" presetSubtype="8" fill="hold" nodeType="withEffect">
                                  <p:stCondLst>
                                    <p:cond delay="6500"/>
                                  </p:stCondLst>
                                  <p:childTnLst>
                                    <p:set>
                                      <p:cBhvr>
                                        <p:cTn id="87" dur="1" fill="hold">
                                          <p:stCondLst>
                                            <p:cond delay="0"/>
                                          </p:stCondLst>
                                        </p:cTn>
                                        <p:tgtEl>
                                          <p:spTgt spid="5"/>
                                        </p:tgtEl>
                                        <p:attrNameLst>
                                          <p:attrName>style.visibility</p:attrName>
                                        </p:attrNameLst>
                                      </p:cBhvr>
                                      <p:to>
                                        <p:strVal val="visible"/>
                                      </p:to>
                                    </p:set>
                                    <p:animEffect transition="in" filter="wipe(left)">
                                      <p:cBhvr>
                                        <p:cTn id="88" dur="500"/>
                                        <p:tgtEl>
                                          <p:spTgt spid="5"/>
                                        </p:tgtEl>
                                      </p:cBhvr>
                                    </p:animEffect>
                                  </p:childTnLst>
                                </p:cTn>
                              </p:par>
                              <p:par>
                                <p:cTn id="89" presetID="45" presetClass="entr" presetSubtype="0" fill="hold" grpId="0" nodeType="withEffect">
                                  <p:stCondLst>
                                    <p:cond delay="7000"/>
                                  </p:stCondLst>
                                  <p:childTnLst>
                                    <p:set>
                                      <p:cBhvr>
                                        <p:cTn id="90" dur="1" fill="hold">
                                          <p:stCondLst>
                                            <p:cond delay="0"/>
                                          </p:stCondLst>
                                        </p:cTn>
                                        <p:tgtEl>
                                          <p:spTgt spid="10"/>
                                        </p:tgtEl>
                                        <p:attrNameLst>
                                          <p:attrName>style.visibility</p:attrName>
                                        </p:attrNameLst>
                                      </p:cBhvr>
                                      <p:to>
                                        <p:strVal val="visible"/>
                                      </p:to>
                                    </p:set>
                                    <p:animEffect transition="in" filter="fade">
                                      <p:cBhvr>
                                        <p:cTn id="91" dur="2000"/>
                                        <p:tgtEl>
                                          <p:spTgt spid="10"/>
                                        </p:tgtEl>
                                      </p:cBhvr>
                                    </p:animEffect>
                                    <p:anim calcmode="lin" valueType="num">
                                      <p:cBhvr>
                                        <p:cTn id="92" dur="2000" fill="hold"/>
                                        <p:tgtEl>
                                          <p:spTgt spid="10"/>
                                        </p:tgtEl>
                                        <p:attrNameLst>
                                          <p:attrName>ppt_w</p:attrName>
                                        </p:attrNameLst>
                                      </p:cBhvr>
                                      <p:tavLst>
                                        <p:tav tm="0" fmla="#ppt_w*sin(2.5*pi*$)">
                                          <p:val>
                                            <p:fltVal val="0"/>
                                          </p:val>
                                        </p:tav>
                                        <p:tav tm="100000">
                                          <p:val>
                                            <p:fltVal val="1"/>
                                          </p:val>
                                        </p:tav>
                                      </p:tavLst>
                                    </p:anim>
                                    <p:anim calcmode="lin" valueType="num">
                                      <p:cBhvr>
                                        <p:cTn id="93" dur="2000" fill="hold"/>
                                        <p:tgtEl>
                                          <p:spTgt spid="10"/>
                                        </p:tgtEl>
                                        <p:attrNameLst>
                                          <p:attrName>ppt_h</p:attrName>
                                        </p:attrNameLst>
                                      </p:cBhvr>
                                      <p:tavLst>
                                        <p:tav tm="0">
                                          <p:val>
                                            <p:strVal val="#ppt_h"/>
                                          </p:val>
                                        </p:tav>
                                        <p:tav tm="100000">
                                          <p:val>
                                            <p:strVal val="#ppt_h"/>
                                          </p:val>
                                        </p:tav>
                                      </p:tavLst>
                                    </p:anim>
                                  </p:childTnLst>
                                </p:cTn>
                              </p:par>
                              <p:par>
                                <p:cTn id="94" presetID="45" presetClass="entr" presetSubtype="0" fill="hold" grpId="0" nodeType="withEffect">
                                  <p:stCondLst>
                                    <p:cond delay="7500"/>
                                  </p:stCondLst>
                                  <p:childTnLst>
                                    <p:set>
                                      <p:cBhvr>
                                        <p:cTn id="95" dur="1" fill="hold">
                                          <p:stCondLst>
                                            <p:cond delay="0"/>
                                          </p:stCondLst>
                                        </p:cTn>
                                        <p:tgtEl>
                                          <p:spTgt spid="11"/>
                                        </p:tgtEl>
                                        <p:attrNameLst>
                                          <p:attrName>style.visibility</p:attrName>
                                        </p:attrNameLst>
                                      </p:cBhvr>
                                      <p:to>
                                        <p:strVal val="visible"/>
                                      </p:to>
                                    </p:set>
                                    <p:animEffect transition="in" filter="fade">
                                      <p:cBhvr>
                                        <p:cTn id="96" dur="2000"/>
                                        <p:tgtEl>
                                          <p:spTgt spid="11"/>
                                        </p:tgtEl>
                                      </p:cBhvr>
                                    </p:animEffect>
                                    <p:anim calcmode="lin" valueType="num">
                                      <p:cBhvr>
                                        <p:cTn id="97" dur="2000" fill="hold"/>
                                        <p:tgtEl>
                                          <p:spTgt spid="11"/>
                                        </p:tgtEl>
                                        <p:attrNameLst>
                                          <p:attrName>ppt_w</p:attrName>
                                        </p:attrNameLst>
                                      </p:cBhvr>
                                      <p:tavLst>
                                        <p:tav tm="0" fmla="#ppt_w*sin(2.5*pi*$)">
                                          <p:val>
                                            <p:fltVal val="0"/>
                                          </p:val>
                                        </p:tav>
                                        <p:tav tm="100000">
                                          <p:val>
                                            <p:fltVal val="1"/>
                                          </p:val>
                                        </p:tav>
                                      </p:tavLst>
                                    </p:anim>
                                    <p:anim calcmode="lin" valueType="num">
                                      <p:cBhvr>
                                        <p:cTn id="98" dur="2000" fill="hold"/>
                                        <p:tgtEl>
                                          <p:spTgt spid="11"/>
                                        </p:tgtEl>
                                        <p:attrNameLst>
                                          <p:attrName>ppt_h</p:attrName>
                                        </p:attrNameLst>
                                      </p:cBhvr>
                                      <p:tavLst>
                                        <p:tav tm="0">
                                          <p:val>
                                            <p:strVal val="#ppt_h"/>
                                          </p:val>
                                        </p:tav>
                                        <p:tav tm="100000">
                                          <p:val>
                                            <p:strVal val="#ppt_h"/>
                                          </p:val>
                                        </p:tav>
                                      </p:tavLst>
                                    </p:anim>
                                  </p:childTnLst>
                                </p:cTn>
                              </p:par>
                              <p:par>
                                <p:cTn id="99" presetID="22" presetClass="entr" presetSubtype="8" fill="hold" nodeType="withEffect">
                                  <p:stCondLst>
                                    <p:cond delay="9500"/>
                                  </p:stCondLst>
                                  <p:childTnLst>
                                    <p:set>
                                      <p:cBhvr>
                                        <p:cTn id="100" dur="1" fill="hold">
                                          <p:stCondLst>
                                            <p:cond delay="0"/>
                                          </p:stCondLst>
                                        </p:cTn>
                                        <p:tgtEl>
                                          <p:spTgt spid="8"/>
                                        </p:tgtEl>
                                        <p:attrNameLst>
                                          <p:attrName>style.visibility</p:attrName>
                                        </p:attrNameLst>
                                      </p:cBhvr>
                                      <p:to>
                                        <p:strVal val="visible"/>
                                      </p:to>
                                    </p:set>
                                    <p:animEffect transition="in" filter="wipe(left)">
                                      <p:cBhvr>
                                        <p:cTn id="101" dur="500"/>
                                        <p:tgtEl>
                                          <p:spTgt spid="8"/>
                                        </p:tgtEl>
                                      </p:cBhvr>
                                    </p:animEffect>
                                  </p:childTnLst>
                                </p:cTn>
                              </p:par>
                              <p:par>
                                <p:cTn id="102" presetID="22" presetClass="entr" presetSubtype="8" fill="hold" nodeType="withEffect">
                                  <p:stCondLst>
                                    <p:cond delay="10000"/>
                                  </p:stCondLst>
                                  <p:childTnLst>
                                    <p:set>
                                      <p:cBhvr>
                                        <p:cTn id="103" dur="1" fill="hold">
                                          <p:stCondLst>
                                            <p:cond delay="0"/>
                                          </p:stCondLst>
                                        </p:cTn>
                                        <p:tgtEl>
                                          <p:spTgt spid="7"/>
                                        </p:tgtEl>
                                        <p:attrNameLst>
                                          <p:attrName>style.visibility</p:attrName>
                                        </p:attrNameLst>
                                      </p:cBhvr>
                                      <p:to>
                                        <p:strVal val="visible"/>
                                      </p:to>
                                    </p:set>
                                    <p:animEffect transition="in" filter="wipe(left)">
                                      <p:cBhvr>
                                        <p:cTn id="104" dur="500"/>
                                        <p:tgtEl>
                                          <p:spTgt spid="7"/>
                                        </p:tgtEl>
                                      </p:cBhvr>
                                    </p:animEffect>
                                  </p:childTnLst>
                                </p:cTn>
                              </p:par>
                              <p:par>
                                <p:cTn id="105" presetID="14" presetClass="entr" presetSubtype="5" fill="hold" grpId="0" nodeType="withEffect">
                                  <p:stCondLst>
                                    <p:cond delay="10500"/>
                                  </p:stCondLst>
                                  <p:childTnLst>
                                    <p:set>
                                      <p:cBhvr>
                                        <p:cTn id="106" dur="1" fill="hold">
                                          <p:stCondLst>
                                            <p:cond delay="0"/>
                                          </p:stCondLst>
                                        </p:cTn>
                                        <p:tgtEl>
                                          <p:spTgt spid="18"/>
                                        </p:tgtEl>
                                        <p:attrNameLst>
                                          <p:attrName>style.visibility</p:attrName>
                                        </p:attrNameLst>
                                      </p:cBhvr>
                                      <p:to>
                                        <p:strVal val="visible"/>
                                      </p:to>
                                    </p:set>
                                    <p:animEffect transition="in" filter="randombar(vertical)">
                                      <p:cBhvr>
                                        <p:cTn id="107" dur="1000"/>
                                        <p:tgtEl>
                                          <p:spTgt spid="18"/>
                                        </p:tgtEl>
                                      </p:cBhvr>
                                    </p:animEffect>
                                  </p:childTnLst>
                                </p:cTn>
                              </p:par>
                              <p:par>
                                <p:cTn id="108" presetID="2" presetClass="entr" presetSubtype="8" fill="hold" nodeType="withEffect">
                                  <p:stCondLst>
                                    <p:cond delay="11500"/>
                                  </p:stCondLst>
                                  <p:childTnLst>
                                    <p:set>
                                      <p:cBhvr>
                                        <p:cTn id="109" dur="1" fill="hold">
                                          <p:stCondLst>
                                            <p:cond delay="0"/>
                                          </p:stCondLst>
                                        </p:cTn>
                                        <p:tgtEl>
                                          <p:spTgt spid="23"/>
                                        </p:tgtEl>
                                        <p:attrNameLst>
                                          <p:attrName>style.visibility</p:attrName>
                                        </p:attrNameLst>
                                      </p:cBhvr>
                                      <p:to>
                                        <p:strVal val="visible"/>
                                      </p:to>
                                    </p:set>
                                    <p:anim calcmode="lin" valueType="num">
                                      <p:cBhvr additive="base">
                                        <p:cTn id="110" dur="500" fill="hold"/>
                                        <p:tgtEl>
                                          <p:spTgt spid="23"/>
                                        </p:tgtEl>
                                        <p:attrNameLst>
                                          <p:attrName>ppt_x</p:attrName>
                                        </p:attrNameLst>
                                      </p:cBhvr>
                                      <p:tavLst>
                                        <p:tav tm="0">
                                          <p:val>
                                            <p:strVal val="0-#ppt_w/2"/>
                                          </p:val>
                                        </p:tav>
                                        <p:tav tm="100000">
                                          <p:val>
                                            <p:strVal val="#ppt_x"/>
                                          </p:val>
                                        </p:tav>
                                      </p:tavLst>
                                    </p:anim>
                                    <p:anim calcmode="lin" valueType="num">
                                      <p:cBhvr additive="base">
                                        <p:cTn id="111" dur="500" fill="hold"/>
                                        <p:tgtEl>
                                          <p:spTgt spid="23"/>
                                        </p:tgtEl>
                                        <p:attrNameLst>
                                          <p:attrName>ppt_y</p:attrName>
                                        </p:attrNameLst>
                                      </p:cBhvr>
                                      <p:tavLst>
                                        <p:tav tm="0">
                                          <p:val>
                                            <p:strVal val="#ppt_y"/>
                                          </p:val>
                                        </p:tav>
                                        <p:tav tm="100000">
                                          <p:val>
                                            <p:strVal val="#ppt_y"/>
                                          </p:val>
                                        </p:tav>
                                      </p:tavLst>
                                    </p:anim>
                                  </p:childTnLst>
                                </p:cTn>
                              </p:par>
                              <p:par>
                                <p:cTn id="112" presetID="2" presetClass="entr" presetSubtype="2" fill="hold" nodeType="withEffect">
                                  <p:stCondLst>
                                    <p:cond delay="11500"/>
                                  </p:stCondLst>
                                  <p:childTnLst>
                                    <p:set>
                                      <p:cBhvr>
                                        <p:cTn id="113" dur="1" fill="hold">
                                          <p:stCondLst>
                                            <p:cond delay="0"/>
                                          </p:stCondLst>
                                        </p:cTn>
                                        <p:tgtEl>
                                          <p:spTgt spid="22"/>
                                        </p:tgtEl>
                                        <p:attrNameLst>
                                          <p:attrName>style.visibility</p:attrName>
                                        </p:attrNameLst>
                                      </p:cBhvr>
                                      <p:to>
                                        <p:strVal val="visible"/>
                                      </p:to>
                                    </p:set>
                                    <p:anim calcmode="lin" valueType="num">
                                      <p:cBhvr additive="base">
                                        <p:cTn id="114" dur="500" fill="hold"/>
                                        <p:tgtEl>
                                          <p:spTgt spid="22"/>
                                        </p:tgtEl>
                                        <p:attrNameLst>
                                          <p:attrName>ppt_x</p:attrName>
                                        </p:attrNameLst>
                                      </p:cBhvr>
                                      <p:tavLst>
                                        <p:tav tm="0">
                                          <p:val>
                                            <p:strVal val="1+#ppt_w/2"/>
                                          </p:val>
                                        </p:tav>
                                        <p:tav tm="100000">
                                          <p:val>
                                            <p:strVal val="#ppt_x"/>
                                          </p:val>
                                        </p:tav>
                                      </p:tavLst>
                                    </p:anim>
                                    <p:anim calcmode="lin" valueType="num">
                                      <p:cBhvr additive="base">
                                        <p:cTn id="115" dur="500" fill="hold"/>
                                        <p:tgtEl>
                                          <p:spTgt spid="22"/>
                                        </p:tgtEl>
                                        <p:attrNameLst>
                                          <p:attrName>ppt_y</p:attrName>
                                        </p:attrNameLst>
                                      </p:cBhvr>
                                      <p:tavLst>
                                        <p:tav tm="0">
                                          <p:val>
                                            <p:strVal val="#ppt_y"/>
                                          </p:val>
                                        </p:tav>
                                        <p:tav tm="100000">
                                          <p:val>
                                            <p:strVal val="#ppt_y"/>
                                          </p:val>
                                        </p:tav>
                                      </p:tavLst>
                                    </p:anim>
                                  </p:childTnLst>
                                </p:cTn>
                              </p:par>
                              <p:par>
                                <p:cTn id="116" presetID="45" presetClass="entr" presetSubtype="0" fill="hold" nodeType="withEffect">
                                  <p:stCondLst>
                                    <p:cond delay="12000"/>
                                  </p:stCondLst>
                                  <p:childTnLst>
                                    <p:set>
                                      <p:cBhvr>
                                        <p:cTn id="117" dur="1" fill="hold">
                                          <p:stCondLst>
                                            <p:cond delay="0"/>
                                          </p:stCondLst>
                                        </p:cTn>
                                        <p:tgtEl>
                                          <p:spTgt spid="24"/>
                                        </p:tgtEl>
                                        <p:attrNameLst>
                                          <p:attrName>style.visibility</p:attrName>
                                        </p:attrNameLst>
                                      </p:cBhvr>
                                      <p:to>
                                        <p:strVal val="visible"/>
                                      </p:to>
                                    </p:set>
                                    <p:animEffect transition="in" filter="fade">
                                      <p:cBhvr>
                                        <p:cTn id="118" dur="2000"/>
                                        <p:tgtEl>
                                          <p:spTgt spid="24"/>
                                        </p:tgtEl>
                                      </p:cBhvr>
                                    </p:animEffect>
                                    <p:anim calcmode="lin" valueType="num">
                                      <p:cBhvr>
                                        <p:cTn id="119" dur="2000" fill="hold"/>
                                        <p:tgtEl>
                                          <p:spTgt spid="24"/>
                                        </p:tgtEl>
                                        <p:attrNameLst>
                                          <p:attrName>ppt_w</p:attrName>
                                        </p:attrNameLst>
                                      </p:cBhvr>
                                      <p:tavLst>
                                        <p:tav tm="0" fmla="#ppt_w*sin(2.5*pi*$)">
                                          <p:val>
                                            <p:fltVal val="0"/>
                                          </p:val>
                                        </p:tav>
                                        <p:tav tm="100000">
                                          <p:val>
                                            <p:fltVal val="1"/>
                                          </p:val>
                                        </p:tav>
                                      </p:tavLst>
                                    </p:anim>
                                    <p:anim calcmode="lin" valueType="num">
                                      <p:cBhvr>
                                        <p:cTn id="120" dur="2000" fill="hold"/>
                                        <p:tgtEl>
                                          <p:spTgt spid="24"/>
                                        </p:tgtEl>
                                        <p:attrNameLst>
                                          <p:attrName>ppt_h</p:attrName>
                                        </p:attrNameLst>
                                      </p:cBhvr>
                                      <p:tavLst>
                                        <p:tav tm="0">
                                          <p:val>
                                            <p:strVal val="#ppt_h"/>
                                          </p:val>
                                        </p:tav>
                                        <p:tav tm="100000">
                                          <p:val>
                                            <p:strVal val="#ppt_h"/>
                                          </p:val>
                                        </p:tav>
                                      </p:tavLst>
                                    </p:anim>
                                  </p:childTnLst>
                                </p:cTn>
                              </p:par>
                              <p:par>
                                <p:cTn id="121" presetID="45" presetClass="entr" presetSubtype="0" fill="hold" nodeType="withEffect">
                                  <p:stCondLst>
                                    <p:cond delay="14000"/>
                                  </p:stCondLst>
                                  <p:childTnLst>
                                    <p:set>
                                      <p:cBhvr>
                                        <p:cTn id="122" dur="1" fill="hold">
                                          <p:stCondLst>
                                            <p:cond delay="0"/>
                                          </p:stCondLst>
                                        </p:cTn>
                                        <p:tgtEl>
                                          <p:spTgt spid="44"/>
                                        </p:tgtEl>
                                        <p:attrNameLst>
                                          <p:attrName>style.visibility</p:attrName>
                                        </p:attrNameLst>
                                      </p:cBhvr>
                                      <p:to>
                                        <p:strVal val="visible"/>
                                      </p:to>
                                    </p:set>
                                    <p:animEffect transition="in" filter="fade">
                                      <p:cBhvr>
                                        <p:cTn id="123" dur="2000"/>
                                        <p:tgtEl>
                                          <p:spTgt spid="44"/>
                                        </p:tgtEl>
                                      </p:cBhvr>
                                    </p:animEffect>
                                    <p:anim calcmode="lin" valueType="num">
                                      <p:cBhvr>
                                        <p:cTn id="124" dur="2000" fill="hold"/>
                                        <p:tgtEl>
                                          <p:spTgt spid="44"/>
                                        </p:tgtEl>
                                        <p:attrNameLst>
                                          <p:attrName>ppt_w</p:attrName>
                                        </p:attrNameLst>
                                      </p:cBhvr>
                                      <p:tavLst>
                                        <p:tav tm="0" fmla="#ppt_w*sin(2.5*pi*$)">
                                          <p:val>
                                            <p:fltVal val="0"/>
                                          </p:val>
                                        </p:tav>
                                        <p:tav tm="100000">
                                          <p:val>
                                            <p:fltVal val="1"/>
                                          </p:val>
                                        </p:tav>
                                      </p:tavLst>
                                    </p:anim>
                                    <p:anim calcmode="lin" valueType="num">
                                      <p:cBhvr>
                                        <p:cTn id="125" dur="2000" fill="hold"/>
                                        <p:tgtEl>
                                          <p:spTgt spid="44"/>
                                        </p:tgtEl>
                                        <p:attrNameLst>
                                          <p:attrName>ppt_h</p:attrName>
                                        </p:attrNameLst>
                                      </p:cBhvr>
                                      <p:tavLst>
                                        <p:tav tm="0">
                                          <p:val>
                                            <p:strVal val="#ppt_h"/>
                                          </p:val>
                                        </p:tav>
                                        <p:tav tm="100000">
                                          <p:val>
                                            <p:strVal val="#ppt_h"/>
                                          </p:val>
                                        </p:tav>
                                      </p:tavLst>
                                    </p:anim>
                                  </p:childTnLst>
                                </p:cTn>
                              </p:par>
                              <p:par>
                                <p:cTn id="126" presetID="42" presetClass="entr" presetSubtype="0" fill="hold" grpId="0" nodeType="withEffect">
                                  <p:stCondLst>
                                    <p:cond delay="16000"/>
                                  </p:stCondLst>
                                  <p:childTnLst>
                                    <p:set>
                                      <p:cBhvr>
                                        <p:cTn id="127" dur="1" fill="hold">
                                          <p:stCondLst>
                                            <p:cond delay="0"/>
                                          </p:stCondLst>
                                        </p:cTn>
                                        <p:tgtEl>
                                          <p:spTgt spid="51"/>
                                        </p:tgtEl>
                                        <p:attrNameLst>
                                          <p:attrName>style.visibility</p:attrName>
                                        </p:attrNameLst>
                                      </p:cBhvr>
                                      <p:to>
                                        <p:strVal val="visible"/>
                                      </p:to>
                                    </p:set>
                                    <p:animEffect transition="in" filter="fade">
                                      <p:cBhvr>
                                        <p:cTn id="128" dur="1000"/>
                                        <p:tgtEl>
                                          <p:spTgt spid="51"/>
                                        </p:tgtEl>
                                      </p:cBhvr>
                                    </p:animEffect>
                                    <p:anim calcmode="lin" valueType="num">
                                      <p:cBhvr>
                                        <p:cTn id="129" dur="1000" fill="hold"/>
                                        <p:tgtEl>
                                          <p:spTgt spid="51"/>
                                        </p:tgtEl>
                                        <p:attrNameLst>
                                          <p:attrName>ppt_x</p:attrName>
                                        </p:attrNameLst>
                                      </p:cBhvr>
                                      <p:tavLst>
                                        <p:tav tm="0">
                                          <p:val>
                                            <p:strVal val="#ppt_x"/>
                                          </p:val>
                                        </p:tav>
                                        <p:tav tm="100000">
                                          <p:val>
                                            <p:strVal val="#ppt_x"/>
                                          </p:val>
                                        </p:tav>
                                      </p:tavLst>
                                    </p:anim>
                                    <p:anim calcmode="lin" valueType="num">
                                      <p:cBhvr>
                                        <p:cTn id="130" dur="10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5" grpId="0" animBg="1"/>
      <p:bldP spid="17" grpId="0" animBg="1"/>
      <p:bldP spid="18" grpId="0" animBg="1"/>
      <p:bldP spid="35" grpId="0"/>
      <p:bldP spid="47" grpId="0"/>
      <p:bldP spid="51"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p:cNvGraphicFramePr>
            <a:graphicFrameLocks noChangeAspect="1"/>
          </p:cNvGraphicFramePr>
          <p:nvPr/>
        </p:nvGraphicFramePr>
        <p:xfrm>
          <a:off x="1591271" y="1833149"/>
          <a:ext cx="2089332" cy="216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0" name="Chart 9"/>
          <p:cNvGraphicFramePr>
            <a:graphicFrameLocks noChangeAspect="1"/>
          </p:cNvGraphicFramePr>
          <p:nvPr/>
        </p:nvGraphicFramePr>
        <p:xfrm>
          <a:off x="3742108" y="1833149"/>
          <a:ext cx="2089332" cy="216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1" name="Chart 10"/>
          <p:cNvGraphicFramePr>
            <a:graphicFrameLocks noChangeAspect="1"/>
          </p:cNvGraphicFramePr>
          <p:nvPr/>
        </p:nvGraphicFramePr>
        <p:xfrm>
          <a:off x="5898576" y="1818635"/>
          <a:ext cx="2089332" cy="2160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2" name="Chart 11"/>
          <p:cNvGraphicFramePr>
            <a:graphicFrameLocks noChangeAspect="1"/>
          </p:cNvGraphicFramePr>
          <p:nvPr/>
        </p:nvGraphicFramePr>
        <p:xfrm>
          <a:off x="8049319" y="1803737"/>
          <a:ext cx="2089332" cy="2160000"/>
        </p:xfrm>
        <a:graphic>
          <a:graphicData uri="http://schemas.openxmlformats.org/drawingml/2006/chart">
            <c:chart xmlns:c="http://schemas.openxmlformats.org/drawingml/2006/chart" xmlns:r="http://schemas.openxmlformats.org/officeDocument/2006/relationships" r:id="rId6"/>
          </a:graphicData>
        </a:graphic>
      </p:graphicFrame>
      <p:sp>
        <p:nvSpPr>
          <p:cNvPr id="14" name="TextBox 13"/>
          <p:cNvSpPr txBox="1"/>
          <p:nvPr/>
        </p:nvSpPr>
        <p:spPr>
          <a:xfrm>
            <a:off x="2098572" y="2524819"/>
            <a:ext cx="986971" cy="867930"/>
          </a:xfrm>
          <a:prstGeom prst="rect">
            <a:avLst/>
          </a:prstGeom>
          <a:noFill/>
        </p:spPr>
        <p:txBody>
          <a:bodyPr wrap="square" rtlCol="0">
            <a:spAutoFit/>
          </a:bodyPr>
          <a:lstStyle/>
          <a:p>
            <a:pPr algn="ctr">
              <a:lnSpc>
                <a:spcPct val="70000"/>
              </a:lnSpc>
            </a:pPr>
            <a:r>
              <a:rPr lang="id-ID" sz="4000" b="1" dirty="0">
                <a:solidFill>
                  <a:schemeClr val="bg2">
                    <a:lumMod val="50000"/>
                  </a:schemeClr>
                </a:solidFill>
              </a:rPr>
              <a:t>60</a:t>
            </a:r>
          </a:p>
          <a:p>
            <a:pPr algn="ctr">
              <a:lnSpc>
                <a:spcPct val="70000"/>
              </a:lnSpc>
            </a:pPr>
            <a:r>
              <a:rPr lang="id-ID" sz="3200" dirty="0">
                <a:solidFill>
                  <a:schemeClr val="bg2">
                    <a:lumMod val="75000"/>
                  </a:schemeClr>
                </a:solidFill>
              </a:rPr>
              <a:t>%</a:t>
            </a:r>
          </a:p>
        </p:txBody>
      </p:sp>
      <p:sp>
        <p:nvSpPr>
          <p:cNvPr id="15" name="TextBox 14"/>
          <p:cNvSpPr txBox="1"/>
          <p:nvPr/>
        </p:nvSpPr>
        <p:spPr>
          <a:xfrm>
            <a:off x="4269720" y="2524820"/>
            <a:ext cx="986971" cy="867930"/>
          </a:xfrm>
          <a:prstGeom prst="rect">
            <a:avLst/>
          </a:prstGeom>
          <a:noFill/>
        </p:spPr>
        <p:txBody>
          <a:bodyPr wrap="square" rtlCol="0">
            <a:spAutoFit/>
          </a:bodyPr>
          <a:lstStyle/>
          <a:p>
            <a:pPr algn="ctr">
              <a:lnSpc>
                <a:spcPct val="70000"/>
              </a:lnSpc>
            </a:pPr>
            <a:r>
              <a:rPr lang="id-ID" sz="4000" b="1" dirty="0">
                <a:solidFill>
                  <a:schemeClr val="bg2">
                    <a:lumMod val="50000"/>
                  </a:schemeClr>
                </a:solidFill>
              </a:rPr>
              <a:t>35</a:t>
            </a:r>
          </a:p>
          <a:p>
            <a:pPr algn="ctr">
              <a:lnSpc>
                <a:spcPct val="70000"/>
              </a:lnSpc>
            </a:pPr>
            <a:r>
              <a:rPr lang="id-ID" sz="3200" dirty="0">
                <a:solidFill>
                  <a:schemeClr val="bg2">
                    <a:lumMod val="75000"/>
                  </a:schemeClr>
                </a:solidFill>
              </a:rPr>
              <a:t>%</a:t>
            </a:r>
          </a:p>
        </p:txBody>
      </p:sp>
      <p:sp>
        <p:nvSpPr>
          <p:cNvPr id="16" name="TextBox 15"/>
          <p:cNvSpPr txBox="1"/>
          <p:nvPr/>
        </p:nvSpPr>
        <p:spPr>
          <a:xfrm>
            <a:off x="6400323" y="2524819"/>
            <a:ext cx="986971" cy="867930"/>
          </a:xfrm>
          <a:prstGeom prst="rect">
            <a:avLst/>
          </a:prstGeom>
          <a:noFill/>
        </p:spPr>
        <p:txBody>
          <a:bodyPr wrap="square" rtlCol="0">
            <a:spAutoFit/>
          </a:bodyPr>
          <a:lstStyle/>
          <a:p>
            <a:pPr algn="ctr">
              <a:lnSpc>
                <a:spcPct val="70000"/>
              </a:lnSpc>
            </a:pPr>
            <a:r>
              <a:rPr lang="id-ID" sz="4000" b="1" dirty="0">
                <a:solidFill>
                  <a:schemeClr val="bg2">
                    <a:lumMod val="50000"/>
                  </a:schemeClr>
                </a:solidFill>
              </a:rPr>
              <a:t>85</a:t>
            </a:r>
          </a:p>
          <a:p>
            <a:pPr algn="ctr">
              <a:lnSpc>
                <a:spcPct val="70000"/>
              </a:lnSpc>
            </a:pPr>
            <a:r>
              <a:rPr lang="id-ID" sz="3200" dirty="0">
                <a:solidFill>
                  <a:schemeClr val="bg2">
                    <a:lumMod val="75000"/>
                  </a:schemeClr>
                </a:solidFill>
              </a:rPr>
              <a:t>%</a:t>
            </a:r>
          </a:p>
        </p:txBody>
      </p:sp>
      <p:sp>
        <p:nvSpPr>
          <p:cNvPr id="18" name="TextBox 17"/>
          <p:cNvSpPr txBox="1"/>
          <p:nvPr/>
        </p:nvSpPr>
        <p:spPr>
          <a:xfrm>
            <a:off x="8600500" y="2524819"/>
            <a:ext cx="986971" cy="867930"/>
          </a:xfrm>
          <a:prstGeom prst="rect">
            <a:avLst/>
          </a:prstGeom>
          <a:noFill/>
        </p:spPr>
        <p:txBody>
          <a:bodyPr wrap="square" rtlCol="0">
            <a:spAutoFit/>
          </a:bodyPr>
          <a:lstStyle/>
          <a:p>
            <a:pPr algn="ctr">
              <a:lnSpc>
                <a:spcPct val="70000"/>
              </a:lnSpc>
            </a:pPr>
            <a:r>
              <a:rPr lang="id-ID" sz="4000" b="1" dirty="0">
                <a:solidFill>
                  <a:schemeClr val="bg2">
                    <a:lumMod val="50000"/>
                  </a:schemeClr>
                </a:solidFill>
              </a:rPr>
              <a:t>70</a:t>
            </a:r>
          </a:p>
          <a:p>
            <a:pPr algn="ctr">
              <a:lnSpc>
                <a:spcPct val="70000"/>
              </a:lnSpc>
            </a:pPr>
            <a:r>
              <a:rPr lang="id-ID" sz="3200" dirty="0">
                <a:solidFill>
                  <a:schemeClr val="bg2">
                    <a:lumMod val="75000"/>
                  </a:schemeClr>
                </a:solidFill>
              </a:rPr>
              <a:t>%</a:t>
            </a:r>
          </a:p>
        </p:txBody>
      </p:sp>
      <p:cxnSp>
        <p:nvCxnSpPr>
          <p:cNvPr id="23" name="Straight Connector 22"/>
          <p:cNvCxnSpPr/>
          <p:nvPr/>
        </p:nvCxnSpPr>
        <p:spPr>
          <a:xfrm>
            <a:off x="2598225" y="3921533"/>
            <a:ext cx="0" cy="407804"/>
          </a:xfrm>
          <a:prstGeom prst="line">
            <a:avLst/>
          </a:prstGeom>
          <a:ln w="19050">
            <a:solidFill>
              <a:schemeClr val="bg2">
                <a:lumMod val="75000"/>
              </a:schemeClr>
            </a:solidFill>
            <a:prstDash val="sysDot"/>
            <a:headEnd type="none" w="lg" len="sm"/>
            <a:tailEnd type="oval" w="med" len="med"/>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4781114" y="3921533"/>
            <a:ext cx="0" cy="407804"/>
          </a:xfrm>
          <a:prstGeom prst="line">
            <a:avLst/>
          </a:prstGeom>
          <a:ln w="19050">
            <a:solidFill>
              <a:schemeClr val="bg2">
                <a:lumMod val="75000"/>
              </a:schemeClr>
            </a:solidFill>
            <a:prstDash val="sysDot"/>
            <a:headEnd type="none" w="lg" len="sm"/>
            <a:tailEnd type="oval" w="med" len="med"/>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6964003" y="3907465"/>
            <a:ext cx="0" cy="402635"/>
          </a:xfrm>
          <a:prstGeom prst="line">
            <a:avLst/>
          </a:prstGeom>
          <a:ln w="19050">
            <a:solidFill>
              <a:schemeClr val="bg2">
                <a:lumMod val="75000"/>
              </a:schemeClr>
            </a:solidFill>
            <a:prstDash val="sysDot"/>
            <a:headEnd type="none" w="lg" len="sm"/>
            <a:tailEnd type="oval" w="med" len="med"/>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9146892" y="3879329"/>
            <a:ext cx="0" cy="402635"/>
          </a:xfrm>
          <a:prstGeom prst="line">
            <a:avLst/>
          </a:prstGeom>
          <a:ln w="19050">
            <a:solidFill>
              <a:schemeClr val="bg2">
                <a:lumMod val="75000"/>
              </a:schemeClr>
            </a:solidFill>
            <a:prstDash val="sysDot"/>
            <a:headEnd type="none" w="lg" len="sm"/>
            <a:tailEnd type="oval" w="med" len="med"/>
          </a:ln>
        </p:spPr>
        <p:style>
          <a:lnRef idx="1">
            <a:schemeClr val="accent1"/>
          </a:lnRef>
          <a:fillRef idx="0">
            <a:schemeClr val="accent1"/>
          </a:fillRef>
          <a:effectRef idx="0">
            <a:schemeClr val="accent1"/>
          </a:effectRef>
          <a:fontRef idx="minor">
            <a:schemeClr val="tx1"/>
          </a:fontRef>
        </p:style>
      </p:cxnSp>
      <p:sp>
        <p:nvSpPr>
          <p:cNvPr id="44" name="TextBox 43"/>
          <p:cNvSpPr txBox="1"/>
          <p:nvPr/>
        </p:nvSpPr>
        <p:spPr>
          <a:xfrm>
            <a:off x="1946186" y="4366363"/>
            <a:ext cx="1291742" cy="461665"/>
          </a:xfrm>
          <a:prstGeom prst="rect">
            <a:avLst/>
          </a:prstGeom>
          <a:noFill/>
        </p:spPr>
        <p:txBody>
          <a:bodyPr wrap="square" rtlCol="0">
            <a:spAutoFit/>
          </a:bodyPr>
          <a:lstStyle/>
          <a:p>
            <a:pPr algn="ctr"/>
            <a:r>
              <a:rPr lang="id-ID" sz="2400" b="1" dirty="0">
                <a:solidFill>
                  <a:schemeClr val="bg2">
                    <a:lumMod val="25000"/>
                  </a:schemeClr>
                </a:solidFill>
              </a:rPr>
              <a:t>382.146</a:t>
            </a:r>
          </a:p>
        </p:txBody>
      </p:sp>
      <p:sp>
        <p:nvSpPr>
          <p:cNvPr id="45" name="TextBox 44"/>
          <p:cNvSpPr txBox="1"/>
          <p:nvPr/>
        </p:nvSpPr>
        <p:spPr>
          <a:xfrm>
            <a:off x="4129076" y="4366362"/>
            <a:ext cx="1291742" cy="461665"/>
          </a:xfrm>
          <a:prstGeom prst="rect">
            <a:avLst/>
          </a:prstGeom>
          <a:noFill/>
        </p:spPr>
        <p:txBody>
          <a:bodyPr wrap="square" rtlCol="0">
            <a:spAutoFit/>
          </a:bodyPr>
          <a:lstStyle/>
          <a:p>
            <a:pPr algn="ctr"/>
            <a:r>
              <a:rPr lang="id-ID" sz="2400" b="1" dirty="0">
                <a:solidFill>
                  <a:schemeClr val="bg2">
                    <a:lumMod val="25000"/>
                  </a:schemeClr>
                </a:solidFill>
              </a:rPr>
              <a:t>200.003</a:t>
            </a:r>
          </a:p>
        </p:txBody>
      </p:sp>
      <p:sp>
        <p:nvSpPr>
          <p:cNvPr id="46" name="TextBox 45"/>
          <p:cNvSpPr txBox="1"/>
          <p:nvPr/>
        </p:nvSpPr>
        <p:spPr>
          <a:xfrm>
            <a:off x="6311965" y="4366361"/>
            <a:ext cx="1291742" cy="461665"/>
          </a:xfrm>
          <a:prstGeom prst="rect">
            <a:avLst/>
          </a:prstGeom>
          <a:noFill/>
        </p:spPr>
        <p:txBody>
          <a:bodyPr wrap="square" rtlCol="0">
            <a:spAutoFit/>
          </a:bodyPr>
          <a:lstStyle/>
          <a:p>
            <a:pPr algn="ctr"/>
            <a:r>
              <a:rPr lang="id-ID" sz="2400" b="1" dirty="0">
                <a:solidFill>
                  <a:schemeClr val="bg2">
                    <a:lumMod val="25000"/>
                  </a:schemeClr>
                </a:solidFill>
              </a:rPr>
              <a:t>726.887</a:t>
            </a:r>
          </a:p>
        </p:txBody>
      </p:sp>
      <p:sp>
        <p:nvSpPr>
          <p:cNvPr id="47" name="TextBox 46"/>
          <p:cNvSpPr txBox="1"/>
          <p:nvPr/>
        </p:nvSpPr>
        <p:spPr>
          <a:xfrm>
            <a:off x="8494854" y="4366361"/>
            <a:ext cx="1291742" cy="461665"/>
          </a:xfrm>
          <a:prstGeom prst="rect">
            <a:avLst/>
          </a:prstGeom>
          <a:noFill/>
        </p:spPr>
        <p:txBody>
          <a:bodyPr wrap="square" rtlCol="0">
            <a:spAutoFit/>
          </a:bodyPr>
          <a:lstStyle/>
          <a:p>
            <a:pPr algn="ctr"/>
            <a:r>
              <a:rPr lang="id-ID" sz="2400" b="1" dirty="0">
                <a:solidFill>
                  <a:schemeClr val="bg2">
                    <a:lumMod val="25000"/>
                  </a:schemeClr>
                </a:solidFill>
              </a:rPr>
              <a:t>645.897</a:t>
            </a:r>
          </a:p>
        </p:txBody>
      </p:sp>
      <p:cxnSp>
        <p:nvCxnSpPr>
          <p:cNvPr id="53" name="Straight Connector 52"/>
          <p:cNvCxnSpPr/>
          <p:nvPr/>
        </p:nvCxnSpPr>
        <p:spPr>
          <a:xfrm>
            <a:off x="2595877" y="4891866"/>
            <a:ext cx="0" cy="407804"/>
          </a:xfrm>
          <a:prstGeom prst="line">
            <a:avLst/>
          </a:prstGeom>
          <a:ln w="19050">
            <a:solidFill>
              <a:schemeClr val="bg2">
                <a:lumMod val="75000"/>
              </a:schemeClr>
            </a:solidFill>
            <a:prstDash val="sysDot"/>
            <a:headEnd type="oval"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a:off x="4778766" y="4891866"/>
            <a:ext cx="0" cy="407804"/>
          </a:xfrm>
          <a:prstGeom prst="line">
            <a:avLst/>
          </a:prstGeom>
          <a:ln w="19050">
            <a:solidFill>
              <a:schemeClr val="bg2">
                <a:lumMod val="75000"/>
              </a:schemeClr>
            </a:solidFill>
            <a:prstDash val="sysDot"/>
            <a:headEnd type="oval"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6961655" y="4890861"/>
            <a:ext cx="0" cy="402635"/>
          </a:xfrm>
          <a:prstGeom prst="line">
            <a:avLst/>
          </a:prstGeom>
          <a:ln w="19050">
            <a:solidFill>
              <a:schemeClr val="bg2">
                <a:lumMod val="75000"/>
              </a:schemeClr>
            </a:solidFill>
            <a:prstDash val="sysDot"/>
            <a:headEnd type="oval"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9144544" y="4889856"/>
            <a:ext cx="0" cy="402635"/>
          </a:xfrm>
          <a:prstGeom prst="line">
            <a:avLst/>
          </a:prstGeom>
          <a:ln w="19050">
            <a:solidFill>
              <a:schemeClr val="bg2">
                <a:lumMod val="75000"/>
              </a:schemeClr>
            </a:solidFill>
            <a:prstDash val="sysDot"/>
            <a:headEnd type="oval"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3" name="Group 32"/>
          <p:cNvGrpSpPr/>
          <p:nvPr/>
        </p:nvGrpSpPr>
        <p:grpSpPr>
          <a:xfrm>
            <a:off x="11438810" y="175818"/>
            <a:ext cx="542322" cy="662567"/>
            <a:chOff x="11438810" y="175818"/>
            <a:chExt cx="542322" cy="662567"/>
          </a:xfrm>
        </p:grpSpPr>
        <p:sp>
          <p:nvSpPr>
            <p:cNvPr id="34" name="Oval 3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TextBox 37"/>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45</a:t>
              </a:r>
            </a:p>
          </p:txBody>
        </p:sp>
      </p:grpSp>
      <p:sp>
        <p:nvSpPr>
          <p:cNvPr id="39"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Performance</a:t>
            </a:r>
            <a:endParaRPr lang="en-US" sz="3600" dirty="0">
              <a:solidFill>
                <a:schemeClr val="bg2">
                  <a:lumMod val="50000"/>
                </a:schemeClr>
              </a:solidFill>
            </a:endParaRPr>
          </a:p>
        </p:txBody>
      </p:sp>
      <p:sp>
        <p:nvSpPr>
          <p:cNvPr id="43"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48" name="Group 47"/>
          <p:cNvGrpSpPr/>
          <p:nvPr/>
        </p:nvGrpSpPr>
        <p:grpSpPr>
          <a:xfrm>
            <a:off x="5556768" y="844754"/>
            <a:ext cx="1440000" cy="58058"/>
            <a:chOff x="4616262" y="2307771"/>
            <a:chExt cx="2349876" cy="58058"/>
          </a:xfrm>
        </p:grpSpPr>
        <p:sp>
          <p:nvSpPr>
            <p:cNvPr id="49" name="Rectangle 4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Rectangle 4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1" name="Title 13"/>
          <p:cNvSpPr txBox="1"/>
          <p:nvPr/>
        </p:nvSpPr>
        <p:spPr>
          <a:xfrm>
            <a:off x="1519577" y="5174146"/>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a:solidFill>
                  <a:schemeClr val="bg2">
                    <a:lumMod val="50000"/>
                  </a:schemeClr>
                </a:solidFill>
                <a:latin typeface="+mn-lt"/>
                <a:ea typeface="Roboto" panose="02000000000000000000" pitchFamily="2" charset="0"/>
              </a:rPr>
              <a:t>Revenue</a:t>
            </a:r>
          </a:p>
          <a:p>
            <a:pPr algn="ct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2" name="Title 13"/>
          <p:cNvSpPr txBox="1"/>
          <p:nvPr/>
        </p:nvSpPr>
        <p:spPr>
          <a:xfrm>
            <a:off x="3672178" y="5174145"/>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a:solidFill>
                  <a:schemeClr val="bg2">
                    <a:lumMod val="50000"/>
                  </a:schemeClr>
                </a:solidFill>
                <a:latin typeface="+mn-lt"/>
                <a:ea typeface="Roboto" panose="02000000000000000000" pitchFamily="2" charset="0"/>
              </a:rPr>
              <a:t>Revenue</a:t>
            </a:r>
          </a:p>
          <a:p>
            <a:pPr algn="ct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7" name="Title 13"/>
          <p:cNvSpPr txBox="1"/>
          <p:nvPr/>
        </p:nvSpPr>
        <p:spPr>
          <a:xfrm>
            <a:off x="5865162" y="5170295"/>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a:solidFill>
                  <a:schemeClr val="bg2">
                    <a:lumMod val="50000"/>
                  </a:schemeClr>
                </a:solidFill>
                <a:latin typeface="+mn-lt"/>
                <a:ea typeface="Roboto" panose="02000000000000000000" pitchFamily="2" charset="0"/>
              </a:rPr>
              <a:t>Revenue</a:t>
            </a:r>
          </a:p>
          <a:p>
            <a:pPr algn="ct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8" name="Title 13"/>
          <p:cNvSpPr txBox="1"/>
          <p:nvPr/>
        </p:nvSpPr>
        <p:spPr>
          <a:xfrm>
            <a:off x="8048050" y="5179508"/>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a:solidFill>
                  <a:schemeClr val="bg2">
                    <a:lumMod val="50000"/>
                  </a:schemeClr>
                </a:solidFill>
                <a:latin typeface="+mn-lt"/>
                <a:ea typeface="Roboto" panose="02000000000000000000" pitchFamily="2" charset="0"/>
              </a:rPr>
              <a:t>Revenue</a:t>
            </a:r>
          </a:p>
          <a:p>
            <a:pPr algn="ct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comb/>
        <p:sndAc>
          <p:stSnd>
            <p:snd r:embed="rId2" name="click.wav"/>
          </p:stSnd>
        </p:sndAc>
      </p:transition>
    </mc:Choice>
    <mc:Fallback xmlns="">
      <p:transition spd="slow">
        <p:comb/>
        <p:sndAc>
          <p:stSnd>
            <p:snd r:embed="rId7"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p:cTn id="7" dur="1000" fill="hold"/>
                                        <p:tgtEl>
                                          <p:spTgt spid="33"/>
                                        </p:tgtEl>
                                        <p:attrNameLst>
                                          <p:attrName>ppt_w</p:attrName>
                                        </p:attrNameLst>
                                      </p:cBhvr>
                                      <p:tavLst>
                                        <p:tav tm="0">
                                          <p:val>
                                            <p:fltVal val="0"/>
                                          </p:val>
                                        </p:tav>
                                        <p:tav tm="100000">
                                          <p:val>
                                            <p:strVal val="#ppt_w"/>
                                          </p:val>
                                        </p:tav>
                                      </p:tavLst>
                                    </p:anim>
                                    <p:anim calcmode="lin" valueType="num">
                                      <p:cBhvr>
                                        <p:cTn id="8" dur="1000" fill="hold"/>
                                        <p:tgtEl>
                                          <p:spTgt spid="33"/>
                                        </p:tgtEl>
                                        <p:attrNameLst>
                                          <p:attrName>ppt_h</p:attrName>
                                        </p:attrNameLst>
                                      </p:cBhvr>
                                      <p:tavLst>
                                        <p:tav tm="0">
                                          <p:val>
                                            <p:fltVal val="0"/>
                                          </p:val>
                                        </p:tav>
                                        <p:tav tm="100000">
                                          <p:val>
                                            <p:strVal val="#ppt_h"/>
                                          </p:val>
                                        </p:tav>
                                      </p:tavLst>
                                    </p:anim>
                                    <p:anim calcmode="lin" valueType="num">
                                      <p:cBhvr>
                                        <p:cTn id="9" dur="1000" fill="hold"/>
                                        <p:tgtEl>
                                          <p:spTgt spid="33"/>
                                        </p:tgtEl>
                                        <p:attrNameLst>
                                          <p:attrName>style.rotation</p:attrName>
                                        </p:attrNameLst>
                                      </p:cBhvr>
                                      <p:tavLst>
                                        <p:tav tm="0">
                                          <p:val>
                                            <p:fltVal val="90"/>
                                          </p:val>
                                        </p:tav>
                                        <p:tav tm="100000">
                                          <p:val>
                                            <p:fltVal val="0"/>
                                          </p:val>
                                        </p:tav>
                                      </p:tavLst>
                                    </p:anim>
                                    <p:animEffect transition="in" filter="fade">
                                      <p:cBhvr>
                                        <p:cTn id="10" dur="1000"/>
                                        <p:tgtEl>
                                          <p:spTgt spid="3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9"/>
                                        </p:tgtEl>
                                        <p:attrNameLst>
                                          <p:attrName>style.visibility</p:attrName>
                                        </p:attrNameLst>
                                      </p:cBhvr>
                                      <p:to>
                                        <p:strVal val="visible"/>
                                      </p:to>
                                    </p:set>
                                    <p:animEffect transition="in" filter="wipe(up)">
                                      <p:cBhvr>
                                        <p:cTn id="13" dur="1000"/>
                                        <p:tgtEl>
                                          <p:spTgt spid="39"/>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8"/>
                                        </p:tgtEl>
                                        <p:attrNameLst>
                                          <p:attrName>style.visibility</p:attrName>
                                        </p:attrNameLst>
                                      </p:cBhvr>
                                      <p:to>
                                        <p:strVal val="visible"/>
                                      </p:to>
                                    </p:set>
                                    <p:animEffect transition="in" filter="barn(inVertical)">
                                      <p:cBhvr>
                                        <p:cTn id="16" dur="1000"/>
                                        <p:tgtEl>
                                          <p:spTgt spid="48"/>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43"/>
                                        </p:tgtEl>
                                        <p:attrNameLst>
                                          <p:attrName>style.visibility</p:attrName>
                                        </p:attrNameLst>
                                      </p:cBhvr>
                                      <p:to>
                                        <p:strVal val="visible"/>
                                      </p:to>
                                    </p:set>
                                    <p:animEffect transition="in" filter="wipe(down)">
                                      <p:cBhvr>
                                        <p:cTn id="19" dur="1000"/>
                                        <p:tgtEl>
                                          <p:spTgt spid="43"/>
                                        </p:tgtEl>
                                      </p:cBhvr>
                                    </p:animEffect>
                                  </p:childTnLst>
                                </p:cTn>
                              </p:par>
                            </p:childTnLst>
                          </p:cTn>
                        </p:par>
                        <p:par>
                          <p:cTn id="20" fill="hold">
                            <p:stCondLst>
                              <p:cond delay="1000"/>
                            </p:stCondLst>
                            <p:childTnLst>
                              <p:par>
                                <p:cTn id="21" presetID="21" presetClass="entr" presetSubtype="1" fill="hold" grpId="0"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wheel(1)">
                                      <p:cBhvr>
                                        <p:cTn id="23" dur="1000"/>
                                        <p:tgtEl>
                                          <p:spTgt spid="9"/>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p:cTn id="26" dur="500" fill="hold"/>
                                        <p:tgtEl>
                                          <p:spTgt spid="14"/>
                                        </p:tgtEl>
                                        <p:attrNameLst>
                                          <p:attrName>ppt_w</p:attrName>
                                        </p:attrNameLst>
                                      </p:cBhvr>
                                      <p:tavLst>
                                        <p:tav tm="0">
                                          <p:val>
                                            <p:fltVal val="0"/>
                                          </p:val>
                                        </p:tav>
                                        <p:tav tm="100000">
                                          <p:val>
                                            <p:strVal val="#ppt_w"/>
                                          </p:val>
                                        </p:tav>
                                      </p:tavLst>
                                    </p:anim>
                                    <p:anim calcmode="lin" valueType="num">
                                      <p:cBhvr>
                                        <p:cTn id="27" dur="500" fill="hold"/>
                                        <p:tgtEl>
                                          <p:spTgt spid="14"/>
                                        </p:tgtEl>
                                        <p:attrNameLst>
                                          <p:attrName>ppt_h</p:attrName>
                                        </p:attrNameLst>
                                      </p:cBhvr>
                                      <p:tavLst>
                                        <p:tav tm="0">
                                          <p:val>
                                            <p:fltVal val="0"/>
                                          </p:val>
                                        </p:tav>
                                        <p:tav tm="100000">
                                          <p:val>
                                            <p:strVal val="#ppt_h"/>
                                          </p:val>
                                        </p:tav>
                                      </p:tavLst>
                                    </p:anim>
                                    <p:animEffect transition="in" filter="fade">
                                      <p:cBhvr>
                                        <p:cTn id="28" dur="500"/>
                                        <p:tgtEl>
                                          <p:spTgt spid="14"/>
                                        </p:tgtEl>
                                      </p:cBhvr>
                                    </p:animEffect>
                                  </p:childTnLst>
                                </p:cTn>
                              </p:par>
                            </p:childTnLst>
                          </p:cTn>
                        </p:par>
                        <p:par>
                          <p:cTn id="29" fill="hold">
                            <p:stCondLst>
                              <p:cond delay="2000"/>
                            </p:stCondLst>
                            <p:childTnLst>
                              <p:par>
                                <p:cTn id="30" presetID="21" presetClass="entr" presetSubtype="1" fill="hold" grpId="0" nodeType="after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wheel(1)">
                                      <p:cBhvr>
                                        <p:cTn id="32" dur="1000"/>
                                        <p:tgtEl>
                                          <p:spTgt spid="10"/>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15"/>
                                        </p:tgtEl>
                                        <p:attrNameLst>
                                          <p:attrName>style.visibility</p:attrName>
                                        </p:attrNameLst>
                                      </p:cBhvr>
                                      <p:to>
                                        <p:strVal val="visible"/>
                                      </p:to>
                                    </p:set>
                                    <p:anim calcmode="lin" valueType="num">
                                      <p:cBhvr>
                                        <p:cTn id="35" dur="500" fill="hold"/>
                                        <p:tgtEl>
                                          <p:spTgt spid="15"/>
                                        </p:tgtEl>
                                        <p:attrNameLst>
                                          <p:attrName>ppt_w</p:attrName>
                                        </p:attrNameLst>
                                      </p:cBhvr>
                                      <p:tavLst>
                                        <p:tav tm="0">
                                          <p:val>
                                            <p:fltVal val="0"/>
                                          </p:val>
                                        </p:tav>
                                        <p:tav tm="100000">
                                          <p:val>
                                            <p:strVal val="#ppt_w"/>
                                          </p:val>
                                        </p:tav>
                                      </p:tavLst>
                                    </p:anim>
                                    <p:anim calcmode="lin" valueType="num">
                                      <p:cBhvr>
                                        <p:cTn id="36" dur="500" fill="hold"/>
                                        <p:tgtEl>
                                          <p:spTgt spid="15"/>
                                        </p:tgtEl>
                                        <p:attrNameLst>
                                          <p:attrName>ppt_h</p:attrName>
                                        </p:attrNameLst>
                                      </p:cBhvr>
                                      <p:tavLst>
                                        <p:tav tm="0">
                                          <p:val>
                                            <p:fltVal val="0"/>
                                          </p:val>
                                        </p:tav>
                                        <p:tav tm="100000">
                                          <p:val>
                                            <p:strVal val="#ppt_h"/>
                                          </p:val>
                                        </p:tav>
                                      </p:tavLst>
                                    </p:anim>
                                    <p:animEffect transition="in" filter="fade">
                                      <p:cBhvr>
                                        <p:cTn id="37" dur="500"/>
                                        <p:tgtEl>
                                          <p:spTgt spid="15"/>
                                        </p:tgtEl>
                                      </p:cBhvr>
                                    </p:animEffect>
                                  </p:childTnLst>
                                </p:cTn>
                              </p:par>
                            </p:childTnLst>
                          </p:cTn>
                        </p:par>
                        <p:par>
                          <p:cTn id="38" fill="hold">
                            <p:stCondLst>
                              <p:cond delay="3000"/>
                            </p:stCondLst>
                            <p:childTnLst>
                              <p:par>
                                <p:cTn id="39" presetID="21" presetClass="entr" presetSubtype="1" fill="hold" grpId="0" nodeType="after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wheel(1)">
                                      <p:cBhvr>
                                        <p:cTn id="41" dur="1000"/>
                                        <p:tgtEl>
                                          <p:spTgt spid="11"/>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6"/>
                                        </p:tgtEl>
                                        <p:attrNameLst>
                                          <p:attrName>style.visibility</p:attrName>
                                        </p:attrNameLst>
                                      </p:cBhvr>
                                      <p:to>
                                        <p:strVal val="visible"/>
                                      </p:to>
                                    </p:set>
                                    <p:anim calcmode="lin" valueType="num">
                                      <p:cBhvr>
                                        <p:cTn id="44" dur="500" fill="hold"/>
                                        <p:tgtEl>
                                          <p:spTgt spid="16"/>
                                        </p:tgtEl>
                                        <p:attrNameLst>
                                          <p:attrName>ppt_w</p:attrName>
                                        </p:attrNameLst>
                                      </p:cBhvr>
                                      <p:tavLst>
                                        <p:tav tm="0">
                                          <p:val>
                                            <p:fltVal val="0"/>
                                          </p:val>
                                        </p:tav>
                                        <p:tav tm="100000">
                                          <p:val>
                                            <p:strVal val="#ppt_w"/>
                                          </p:val>
                                        </p:tav>
                                      </p:tavLst>
                                    </p:anim>
                                    <p:anim calcmode="lin" valueType="num">
                                      <p:cBhvr>
                                        <p:cTn id="45" dur="500" fill="hold"/>
                                        <p:tgtEl>
                                          <p:spTgt spid="16"/>
                                        </p:tgtEl>
                                        <p:attrNameLst>
                                          <p:attrName>ppt_h</p:attrName>
                                        </p:attrNameLst>
                                      </p:cBhvr>
                                      <p:tavLst>
                                        <p:tav tm="0">
                                          <p:val>
                                            <p:fltVal val="0"/>
                                          </p:val>
                                        </p:tav>
                                        <p:tav tm="100000">
                                          <p:val>
                                            <p:strVal val="#ppt_h"/>
                                          </p:val>
                                        </p:tav>
                                      </p:tavLst>
                                    </p:anim>
                                    <p:animEffect transition="in" filter="fade">
                                      <p:cBhvr>
                                        <p:cTn id="46" dur="500"/>
                                        <p:tgtEl>
                                          <p:spTgt spid="16"/>
                                        </p:tgtEl>
                                      </p:cBhvr>
                                    </p:animEffect>
                                  </p:childTnLst>
                                </p:cTn>
                              </p:par>
                            </p:childTnLst>
                          </p:cTn>
                        </p:par>
                        <p:par>
                          <p:cTn id="47" fill="hold">
                            <p:stCondLst>
                              <p:cond delay="4000"/>
                            </p:stCondLst>
                            <p:childTnLst>
                              <p:par>
                                <p:cTn id="48" presetID="21" presetClass="entr" presetSubtype="1" fill="hold" grpId="0" nodeType="afterEffect">
                                  <p:stCondLst>
                                    <p:cond delay="0"/>
                                  </p:stCondLst>
                                  <p:childTnLst>
                                    <p:set>
                                      <p:cBhvr>
                                        <p:cTn id="49" dur="1" fill="hold">
                                          <p:stCondLst>
                                            <p:cond delay="0"/>
                                          </p:stCondLst>
                                        </p:cTn>
                                        <p:tgtEl>
                                          <p:spTgt spid="12"/>
                                        </p:tgtEl>
                                        <p:attrNameLst>
                                          <p:attrName>style.visibility</p:attrName>
                                        </p:attrNameLst>
                                      </p:cBhvr>
                                      <p:to>
                                        <p:strVal val="visible"/>
                                      </p:to>
                                    </p:set>
                                    <p:animEffect transition="in" filter="wheel(1)">
                                      <p:cBhvr>
                                        <p:cTn id="50" dur="1000"/>
                                        <p:tgtEl>
                                          <p:spTgt spid="12"/>
                                        </p:tgtEl>
                                      </p:cBhvr>
                                    </p:animEffect>
                                  </p:childTnLst>
                                </p:cTn>
                              </p:par>
                              <p:par>
                                <p:cTn id="51" presetID="53" presetClass="entr" presetSubtype="16" fill="hold" grpId="0" nodeType="with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500" fill="hold"/>
                                        <p:tgtEl>
                                          <p:spTgt spid="18"/>
                                        </p:tgtEl>
                                        <p:attrNameLst>
                                          <p:attrName>ppt_w</p:attrName>
                                        </p:attrNameLst>
                                      </p:cBhvr>
                                      <p:tavLst>
                                        <p:tav tm="0">
                                          <p:val>
                                            <p:fltVal val="0"/>
                                          </p:val>
                                        </p:tav>
                                        <p:tav tm="100000">
                                          <p:val>
                                            <p:strVal val="#ppt_w"/>
                                          </p:val>
                                        </p:tav>
                                      </p:tavLst>
                                    </p:anim>
                                    <p:anim calcmode="lin" valueType="num">
                                      <p:cBhvr>
                                        <p:cTn id="54" dur="500" fill="hold"/>
                                        <p:tgtEl>
                                          <p:spTgt spid="18"/>
                                        </p:tgtEl>
                                        <p:attrNameLst>
                                          <p:attrName>ppt_h</p:attrName>
                                        </p:attrNameLst>
                                      </p:cBhvr>
                                      <p:tavLst>
                                        <p:tav tm="0">
                                          <p:val>
                                            <p:fltVal val="0"/>
                                          </p:val>
                                        </p:tav>
                                        <p:tav tm="100000">
                                          <p:val>
                                            <p:strVal val="#ppt_h"/>
                                          </p:val>
                                        </p:tav>
                                      </p:tavLst>
                                    </p:anim>
                                    <p:animEffect transition="in" filter="fade">
                                      <p:cBhvr>
                                        <p:cTn id="55" dur="500"/>
                                        <p:tgtEl>
                                          <p:spTgt spid="18"/>
                                        </p:tgtEl>
                                      </p:cBhvr>
                                    </p:animEffect>
                                  </p:childTnLst>
                                </p:cTn>
                              </p:par>
                              <p:par>
                                <p:cTn id="56" presetID="22" presetClass="entr" presetSubtype="1" fill="hold" nodeType="withEffect">
                                  <p:stCondLst>
                                    <p:cond delay="500"/>
                                  </p:stCondLst>
                                  <p:childTnLst>
                                    <p:set>
                                      <p:cBhvr>
                                        <p:cTn id="57" dur="1" fill="hold">
                                          <p:stCondLst>
                                            <p:cond delay="0"/>
                                          </p:stCondLst>
                                        </p:cTn>
                                        <p:tgtEl>
                                          <p:spTgt spid="23"/>
                                        </p:tgtEl>
                                        <p:attrNameLst>
                                          <p:attrName>style.visibility</p:attrName>
                                        </p:attrNameLst>
                                      </p:cBhvr>
                                      <p:to>
                                        <p:strVal val="visible"/>
                                      </p:to>
                                    </p:set>
                                    <p:animEffect transition="in" filter="wipe(up)">
                                      <p:cBhvr>
                                        <p:cTn id="58" dur="500"/>
                                        <p:tgtEl>
                                          <p:spTgt spid="23"/>
                                        </p:tgtEl>
                                      </p:cBhvr>
                                    </p:animEffect>
                                  </p:childTnLst>
                                </p:cTn>
                              </p:par>
                              <p:par>
                                <p:cTn id="59" presetID="22" presetClass="entr" presetSubtype="1" fill="hold" nodeType="withEffect">
                                  <p:stCondLst>
                                    <p:cond delay="500"/>
                                  </p:stCondLst>
                                  <p:childTnLst>
                                    <p:set>
                                      <p:cBhvr>
                                        <p:cTn id="60" dur="1" fill="hold">
                                          <p:stCondLst>
                                            <p:cond delay="0"/>
                                          </p:stCondLst>
                                        </p:cTn>
                                        <p:tgtEl>
                                          <p:spTgt spid="25"/>
                                        </p:tgtEl>
                                        <p:attrNameLst>
                                          <p:attrName>style.visibility</p:attrName>
                                        </p:attrNameLst>
                                      </p:cBhvr>
                                      <p:to>
                                        <p:strVal val="visible"/>
                                      </p:to>
                                    </p:set>
                                    <p:animEffect transition="in" filter="wipe(up)">
                                      <p:cBhvr>
                                        <p:cTn id="61" dur="500"/>
                                        <p:tgtEl>
                                          <p:spTgt spid="25"/>
                                        </p:tgtEl>
                                      </p:cBhvr>
                                    </p:animEffect>
                                  </p:childTnLst>
                                </p:cTn>
                              </p:par>
                              <p:par>
                                <p:cTn id="62" presetID="22" presetClass="entr" presetSubtype="1" fill="hold" nodeType="withEffect">
                                  <p:stCondLst>
                                    <p:cond delay="500"/>
                                  </p:stCondLst>
                                  <p:childTnLst>
                                    <p:set>
                                      <p:cBhvr>
                                        <p:cTn id="63" dur="1" fill="hold">
                                          <p:stCondLst>
                                            <p:cond delay="0"/>
                                          </p:stCondLst>
                                        </p:cTn>
                                        <p:tgtEl>
                                          <p:spTgt spid="27"/>
                                        </p:tgtEl>
                                        <p:attrNameLst>
                                          <p:attrName>style.visibility</p:attrName>
                                        </p:attrNameLst>
                                      </p:cBhvr>
                                      <p:to>
                                        <p:strVal val="visible"/>
                                      </p:to>
                                    </p:set>
                                    <p:animEffect transition="in" filter="wipe(up)">
                                      <p:cBhvr>
                                        <p:cTn id="64" dur="500"/>
                                        <p:tgtEl>
                                          <p:spTgt spid="27"/>
                                        </p:tgtEl>
                                      </p:cBhvr>
                                    </p:animEffect>
                                  </p:childTnLst>
                                </p:cTn>
                              </p:par>
                              <p:par>
                                <p:cTn id="65" presetID="22" presetClass="entr" presetSubtype="1" fill="hold" nodeType="withEffect">
                                  <p:stCondLst>
                                    <p:cond delay="500"/>
                                  </p:stCondLst>
                                  <p:childTnLst>
                                    <p:set>
                                      <p:cBhvr>
                                        <p:cTn id="66" dur="1" fill="hold">
                                          <p:stCondLst>
                                            <p:cond delay="0"/>
                                          </p:stCondLst>
                                        </p:cTn>
                                        <p:tgtEl>
                                          <p:spTgt spid="29"/>
                                        </p:tgtEl>
                                        <p:attrNameLst>
                                          <p:attrName>style.visibility</p:attrName>
                                        </p:attrNameLst>
                                      </p:cBhvr>
                                      <p:to>
                                        <p:strVal val="visible"/>
                                      </p:to>
                                    </p:set>
                                    <p:animEffect transition="in" filter="wipe(up)">
                                      <p:cBhvr>
                                        <p:cTn id="67" dur="500"/>
                                        <p:tgtEl>
                                          <p:spTgt spid="29"/>
                                        </p:tgtEl>
                                      </p:cBhvr>
                                    </p:animEffect>
                                  </p:childTnLst>
                                </p:cTn>
                              </p:par>
                              <p:par>
                                <p:cTn id="68" presetID="22" presetClass="entr" presetSubtype="4" fill="hold" nodeType="withEffect">
                                  <p:stCondLst>
                                    <p:cond delay="500"/>
                                  </p:stCondLst>
                                  <p:childTnLst>
                                    <p:set>
                                      <p:cBhvr>
                                        <p:cTn id="69" dur="1" fill="hold">
                                          <p:stCondLst>
                                            <p:cond delay="0"/>
                                          </p:stCondLst>
                                        </p:cTn>
                                        <p:tgtEl>
                                          <p:spTgt spid="54"/>
                                        </p:tgtEl>
                                        <p:attrNameLst>
                                          <p:attrName>style.visibility</p:attrName>
                                        </p:attrNameLst>
                                      </p:cBhvr>
                                      <p:to>
                                        <p:strVal val="visible"/>
                                      </p:to>
                                    </p:set>
                                    <p:animEffect transition="in" filter="wipe(down)">
                                      <p:cBhvr>
                                        <p:cTn id="70" dur="500"/>
                                        <p:tgtEl>
                                          <p:spTgt spid="54"/>
                                        </p:tgtEl>
                                      </p:cBhvr>
                                    </p:animEffect>
                                  </p:childTnLst>
                                </p:cTn>
                              </p:par>
                              <p:par>
                                <p:cTn id="71" presetID="22" presetClass="entr" presetSubtype="4" fill="hold" nodeType="withEffect">
                                  <p:stCondLst>
                                    <p:cond delay="500"/>
                                  </p:stCondLst>
                                  <p:childTnLst>
                                    <p:set>
                                      <p:cBhvr>
                                        <p:cTn id="72" dur="1" fill="hold">
                                          <p:stCondLst>
                                            <p:cond delay="0"/>
                                          </p:stCondLst>
                                        </p:cTn>
                                        <p:tgtEl>
                                          <p:spTgt spid="53"/>
                                        </p:tgtEl>
                                        <p:attrNameLst>
                                          <p:attrName>style.visibility</p:attrName>
                                        </p:attrNameLst>
                                      </p:cBhvr>
                                      <p:to>
                                        <p:strVal val="visible"/>
                                      </p:to>
                                    </p:set>
                                    <p:animEffect transition="in" filter="wipe(down)">
                                      <p:cBhvr>
                                        <p:cTn id="73" dur="500"/>
                                        <p:tgtEl>
                                          <p:spTgt spid="53"/>
                                        </p:tgtEl>
                                      </p:cBhvr>
                                    </p:animEffect>
                                  </p:childTnLst>
                                </p:cTn>
                              </p:par>
                              <p:par>
                                <p:cTn id="74" presetID="22" presetClass="entr" presetSubtype="4" fill="hold" nodeType="withEffect">
                                  <p:stCondLst>
                                    <p:cond delay="500"/>
                                  </p:stCondLst>
                                  <p:childTnLst>
                                    <p:set>
                                      <p:cBhvr>
                                        <p:cTn id="75" dur="1" fill="hold">
                                          <p:stCondLst>
                                            <p:cond delay="0"/>
                                          </p:stCondLst>
                                        </p:cTn>
                                        <p:tgtEl>
                                          <p:spTgt spid="55"/>
                                        </p:tgtEl>
                                        <p:attrNameLst>
                                          <p:attrName>style.visibility</p:attrName>
                                        </p:attrNameLst>
                                      </p:cBhvr>
                                      <p:to>
                                        <p:strVal val="visible"/>
                                      </p:to>
                                    </p:set>
                                    <p:animEffect transition="in" filter="wipe(down)">
                                      <p:cBhvr>
                                        <p:cTn id="76" dur="500"/>
                                        <p:tgtEl>
                                          <p:spTgt spid="55"/>
                                        </p:tgtEl>
                                      </p:cBhvr>
                                    </p:animEffect>
                                  </p:childTnLst>
                                </p:cTn>
                              </p:par>
                              <p:par>
                                <p:cTn id="77" presetID="22" presetClass="entr" presetSubtype="4" fill="hold" nodeType="withEffect">
                                  <p:stCondLst>
                                    <p:cond delay="500"/>
                                  </p:stCondLst>
                                  <p:childTnLst>
                                    <p:set>
                                      <p:cBhvr>
                                        <p:cTn id="78" dur="1" fill="hold">
                                          <p:stCondLst>
                                            <p:cond delay="0"/>
                                          </p:stCondLst>
                                        </p:cTn>
                                        <p:tgtEl>
                                          <p:spTgt spid="56"/>
                                        </p:tgtEl>
                                        <p:attrNameLst>
                                          <p:attrName>style.visibility</p:attrName>
                                        </p:attrNameLst>
                                      </p:cBhvr>
                                      <p:to>
                                        <p:strVal val="visible"/>
                                      </p:to>
                                    </p:set>
                                    <p:animEffect transition="in" filter="wipe(down)">
                                      <p:cBhvr>
                                        <p:cTn id="79" dur="500"/>
                                        <p:tgtEl>
                                          <p:spTgt spid="56"/>
                                        </p:tgtEl>
                                      </p:cBhvr>
                                    </p:animEffect>
                                  </p:childTnLst>
                                </p:cTn>
                              </p:par>
                              <p:par>
                                <p:cTn id="80" presetID="53" presetClass="entr" presetSubtype="16" fill="hold" grpId="0" nodeType="withEffect">
                                  <p:stCondLst>
                                    <p:cond delay="1000"/>
                                  </p:stCondLst>
                                  <p:childTnLst>
                                    <p:set>
                                      <p:cBhvr>
                                        <p:cTn id="81" dur="1" fill="hold">
                                          <p:stCondLst>
                                            <p:cond delay="0"/>
                                          </p:stCondLst>
                                        </p:cTn>
                                        <p:tgtEl>
                                          <p:spTgt spid="44"/>
                                        </p:tgtEl>
                                        <p:attrNameLst>
                                          <p:attrName>style.visibility</p:attrName>
                                        </p:attrNameLst>
                                      </p:cBhvr>
                                      <p:to>
                                        <p:strVal val="visible"/>
                                      </p:to>
                                    </p:set>
                                    <p:anim calcmode="lin" valueType="num">
                                      <p:cBhvr>
                                        <p:cTn id="82" dur="500" fill="hold"/>
                                        <p:tgtEl>
                                          <p:spTgt spid="44"/>
                                        </p:tgtEl>
                                        <p:attrNameLst>
                                          <p:attrName>ppt_w</p:attrName>
                                        </p:attrNameLst>
                                      </p:cBhvr>
                                      <p:tavLst>
                                        <p:tav tm="0">
                                          <p:val>
                                            <p:fltVal val="0"/>
                                          </p:val>
                                        </p:tav>
                                        <p:tav tm="100000">
                                          <p:val>
                                            <p:strVal val="#ppt_w"/>
                                          </p:val>
                                        </p:tav>
                                      </p:tavLst>
                                    </p:anim>
                                    <p:anim calcmode="lin" valueType="num">
                                      <p:cBhvr>
                                        <p:cTn id="83" dur="500" fill="hold"/>
                                        <p:tgtEl>
                                          <p:spTgt spid="44"/>
                                        </p:tgtEl>
                                        <p:attrNameLst>
                                          <p:attrName>ppt_h</p:attrName>
                                        </p:attrNameLst>
                                      </p:cBhvr>
                                      <p:tavLst>
                                        <p:tav tm="0">
                                          <p:val>
                                            <p:fltVal val="0"/>
                                          </p:val>
                                        </p:tav>
                                        <p:tav tm="100000">
                                          <p:val>
                                            <p:strVal val="#ppt_h"/>
                                          </p:val>
                                        </p:tav>
                                      </p:tavLst>
                                    </p:anim>
                                    <p:animEffect transition="in" filter="fade">
                                      <p:cBhvr>
                                        <p:cTn id="84" dur="500"/>
                                        <p:tgtEl>
                                          <p:spTgt spid="44"/>
                                        </p:tgtEl>
                                      </p:cBhvr>
                                    </p:animEffect>
                                  </p:childTnLst>
                                </p:cTn>
                              </p:par>
                              <p:par>
                                <p:cTn id="85" presetID="53" presetClass="entr" presetSubtype="16" fill="hold" grpId="0" nodeType="withEffect">
                                  <p:stCondLst>
                                    <p:cond delay="1000"/>
                                  </p:stCondLst>
                                  <p:childTnLst>
                                    <p:set>
                                      <p:cBhvr>
                                        <p:cTn id="86" dur="1" fill="hold">
                                          <p:stCondLst>
                                            <p:cond delay="0"/>
                                          </p:stCondLst>
                                        </p:cTn>
                                        <p:tgtEl>
                                          <p:spTgt spid="45"/>
                                        </p:tgtEl>
                                        <p:attrNameLst>
                                          <p:attrName>style.visibility</p:attrName>
                                        </p:attrNameLst>
                                      </p:cBhvr>
                                      <p:to>
                                        <p:strVal val="visible"/>
                                      </p:to>
                                    </p:set>
                                    <p:anim calcmode="lin" valueType="num">
                                      <p:cBhvr>
                                        <p:cTn id="87" dur="500" fill="hold"/>
                                        <p:tgtEl>
                                          <p:spTgt spid="45"/>
                                        </p:tgtEl>
                                        <p:attrNameLst>
                                          <p:attrName>ppt_w</p:attrName>
                                        </p:attrNameLst>
                                      </p:cBhvr>
                                      <p:tavLst>
                                        <p:tav tm="0">
                                          <p:val>
                                            <p:fltVal val="0"/>
                                          </p:val>
                                        </p:tav>
                                        <p:tav tm="100000">
                                          <p:val>
                                            <p:strVal val="#ppt_w"/>
                                          </p:val>
                                        </p:tav>
                                      </p:tavLst>
                                    </p:anim>
                                    <p:anim calcmode="lin" valueType="num">
                                      <p:cBhvr>
                                        <p:cTn id="88" dur="500" fill="hold"/>
                                        <p:tgtEl>
                                          <p:spTgt spid="45"/>
                                        </p:tgtEl>
                                        <p:attrNameLst>
                                          <p:attrName>ppt_h</p:attrName>
                                        </p:attrNameLst>
                                      </p:cBhvr>
                                      <p:tavLst>
                                        <p:tav tm="0">
                                          <p:val>
                                            <p:fltVal val="0"/>
                                          </p:val>
                                        </p:tav>
                                        <p:tav tm="100000">
                                          <p:val>
                                            <p:strVal val="#ppt_h"/>
                                          </p:val>
                                        </p:tav>
                                      </p:tavLst>
                                    </p:anim>
                                    <p:animEffect transition="in" filter="fade">
                                      <p:cBhvr>
                                        <p:cTn id="89" dur="500"/>
                                        <p:tgtEl>
                                          <p:spTgt spid="45"/>
                                        </p:tgtEl>
                                      </p:cBhvr>
                                    </p:animEffect>
                                  </p:childTnLst>
                                </p:cTn>
                              </p:par>
                              <p:par>
                                <p:cTn id="90" presetID="53" presetClass="entr" presetSubtype="16" fill="hold" grpId="0" nodeType="withEffect">
                                  <p:stCondLst>
                                    <p:cond delay="1000"/>
                                  </p:stCondLst>
                                  <p:childTnLst>
                                    <p:set>
                                      <p:cBhvr>
                                        <p:cTn id="91" dur="1" fill="hold">
                                          <p:stCondLst>
                                            <p:cond delay="0"/>
                                          </p:stCondLst>
                                        </p:cTn>
                                        <p:tgtEl>
                                          <p:spTgt spid="46"/>
                                        </p:tgtEl>
                                        <p:attrNameLst>
                                          <p:attrName>style.visibility</p:attrName>
                                        </p:attrNameLst>
                                      </p:cBhvr>
                                      <p:to>
                                        <p:strVal val="visible"/>
                                      </p:to>
                                    </p:set>
                                    <p:anim calcmode="lin" valueType="num">
                                      <p:cBhvr>
                                        <p:cTn id="92" dur="500" fill="hold"/>
                                        <p:tgtEl>
                                          <p:spTgt spid="46"/>
                                        </p:tgtEl>
                                        <p:attrNameLst>
                                          <p:attrName>ppt_w</p:attrName>
                                        </p:attrNameLst>
                                      </p:cBhvr>
                                      <p:tavLst>
                                        <p:tav tm="0">
                                          <p:val>
                                            <p:fltVal val="0"/>
                                          </p:val>
                                        </p:tav>
                                        <p:tav tm="100000">
                                          <p:val>
                                            <p:strVal val="#ppt_w"/>
                                          </p:val>
                                        </p:tav>
                                      </p:tavLst>
                                    </p:anim>
                                    <p:anim calcmode="lin" valueType="num">
                                      <p:cBhvr>
                                        <p:cTn id="93" dur="500" fill="hold"/>
                                        <p:tgtEl>
                                          <p:spTgt spid="46"/>
                                        </p:tgtEl>
                                        <p:attrNameLst>
                                          <p:attrName>ppt_h</p:attrName>
                                        </p:attrNameLst>
                                      </p:cBhvr>
                                      <p:tavLst>
                                        <p:tav tm="0">
                                          <p:val>
                                            <p:fltVal val="0"/>
                                          </p:val>
                                        </p:tav>
                                        <p:tav tm="100000">
                                          <p:val>
                                            <p:strVal val="#ppt_h"/>
                                          </p:val>
                                        </p:tav>
                                      </p:tavLst>
                                    </p:anim>
                                    <p:animEffect transition="in" filter="fade">
                                      <p:cBhvr>
                                        <p:cTn id="94" dur="500"/>
                                        <p:tgtEl>
                                          <p:spTgt spid="46"/>
                                        </p:tgtEl>
                                      </p:cBhvr>
                                    </p:animEffect>
                                  </p:childTnLst>
                                </p:cTn>
                              </p:par>
                              <p:par>
                                <p:cTn id="95" presetID="53" presetClass="entr" presetSubtype="16" fill="hold" grpId="0" nodeType="withEffect">
                                  <p:stCondLst>
                                    <p:cond delay="1000"/>
                                  </p:stCondLst>
                                  <p:childTnLst>
                                    <p:set>
                                      <p:cBhvr>
                                        <p:cTn id="96" dur="1" fill="hold">
                                          <p:stCondLst>
                                            <p:cond delay="0"/>
                                          </p:stCondLst>
                                        </p:cTn>
                                        <p:tgtEl>
                                          <p:spTgt spid="47"/>
                                        </p:tgtEl>
                                        <p:attrNameLst>
                                          <p:attrName>style.visibility</p:attrName>
                                        </p:attrNameLst>
                                      </p:cBhvr>
                                      <p:to>
                                        <p:strVal val="visible"/>
                                      </p:to>
                                    </p:set>
                                    <p:anim calcmode="lin" valueType="num">
                                      <p:cBhvr>
                                        <p:cTn id="97" dur="500" fill="hold"/>
                                        <p:tgtEl>
                                          <p:spTgt spid="47"/>
                                        </p:tgtEl>
                                        <p:attrNameLst>
                                          <p:attrName>ppt_w</p:attrName>
                                        </p:attrNameLst>
                                      </p:cBhvr>
                                      <p:tavLst>
                                        <p:tav tm="0">
                                          <p:val>
                                            <p:fltVal val="0"/>
                                          </p:val>
                                        </p:tav>
                                        <p:tav tm="100000">
                                          <p:val>
                                            <p:strVal val="#ppt_w"/>
                                          </p:val>
                                        </p:tav>
                                      </p:tavLst>
                                    </p:anim>
                                    <p:anim calcmode="lin" valueType="num">
                                      <p:cBhvr>
                                        <p:cTn id="98" dur="500" fill="hold"/>
                                        <p:tgtEl>
                                          <p:spTgt spid="47"/>
                                        </p:tgtEl>
                                        <p:attrNameLst>
                                          <p:attrName>ppt_h</p:attrName>
                                        </p:attrNameLst>
                                      </p:cBhvr>
                                      <p:tavLst>
                                        <p:tav tm="0">
                                          <p:val>
                                            <p:fltVal val="0"/>
                                          </p:val>
                                        </p:tav>
                                        <p:tav tm="100000">
                                          <p:val>
                                            <p:strVal val="#ppt_h"/>
                                          </p:val>
                                        </p:tav>
                                      </p:tavLst>
                                    </p:anim>
                                    <p:animEffect transition="in" filter="fade">
                                      <p:cBhvr>
                                        <p:cTn id="99" dur="500"/>
                                        <p:tgtEl>
                                          <p:spTgt spid="47"/>
                                        </p:tgtEl>
                                      </p:cBhvr>
                                    </p:animEffect>
                                  </p:childTnLst>
                                </p:cTn>
                              </p:par>
                              <p:par>
                                <p:cTn id="100" presetID="22" presetClass="entr" presetSubtype="4" fill="hold" grpId="0" nodeType="withEffect">
                                  <p:stCondLst>
                                    <p:cond delay="1500"/>
                                  </p:stCondLst>
                                  <p:childTnLst>
                                    <p:set>
                                      <p:cBhvr>
                                        <p:cTn id="101" dur="1" fill="hold">
                                          <p:stCondLst>
                                            <p:cond delay="0"/>
                                          </p:stCondLst>
                                        </p:cTn>
                                        <p:tgtEl>
                                          <p:spTgt spid="51"/>
                                        </p:tgtEl>
                                        <p:attrNameLst>
                                          <p:attrName>style.visibility</p:attrName>
                                        </p:attrNameLst>
                                      </p:cBhvr>
                                      <p:to>
                                        <p:strVal val="visible"/>
                                      </p:to>
                                    </p:set>
                                    <p:animEffect transition="in" filter="wipe(down)">
                                      <p:cBhvr>
                                        <p:cTn id="102" dur="500"/>
                                        <p:tgtEl>
                                          <p:spTgt spid="51"/>
                                        </p:tgtEl>
                                      </p:cBhvr>
                                    </p:animEffect>
                                  </p:childTnLst>
                                </p:cTn>
                              </p:par>
                              <p:par>
                                <p:cTn id="103" presetID="22" presetClass="entr" presetSubtype="4" fill="hold" grpId="0" nodeType="withEffect">
                                  <p:stCondLst>
                                    <p:cond delay="1500"/>
                                  </p:stCondLst>
                                  <p:childTnLst>
                                    <p:set>
                                      <p:cBhvr>
                                        <p:cTn id="104" dur="1" fill="hold">
                                          <p:stCondLst>
                                            <p:cond delay="0"/>
                                          </p:stCondLst>
                                        </p:cTn>
                                        <p:tgtEl>
                                          <p:spTgt spid="52"/>
                                        </p:tgtEl>
                                        <p:attrNameLst>
                                          <p:attrName>style.visibility</p:attrName>
                                        </p:attrNameLst>
                                      </p:cBhvr>
                                      <p:to>
                                        <p:strVal val="visible"/>
                                      </p:to>
                                    </p:set>
                                    <p:animEffect transition="in" filter="wipe(down)">
                                      <p:cBhvr>
                                        <p:cTn id="105" dur="500"/>
                                        <p:tgtEl>
                                          <p:spTgt spid="52"/>
                                        </p:tgtEl>
                                      </p:cBhvr>
                                    </p:animEffect>
                                  </p:childTnLst>
                                </p:cTn>
                              </p:par>
                              <p:par>
                                <p:cTn id="106" presetID="22" presetClass="entr" presetSubtype="4" fill="hold" grpId="0" nodeType="withEffect">
                                  <p:stCondLst>
                                    <p:cond delay="1500"/>
                                  </p:stCondLst>
                                  <p:childTnLst>
                                    <p:set>
                                      <p:cBhvr>
                                        <p:cTn id="107" dur="1" fill="hold">
                                          <p:stCondLst>
                                            <p:cond delay="0"/>
                                          </p:stCondLst>
                                        </p:cTn>
                                        <p:tgtEl>
                                          <p:spTgt spid="57"/>
                                        </p:tgtEl>
                                        <p:attrNameLst>
                                          <p:attrName>style.visibility</p:attrName>
                                        </p:attrNameLst>
                                      </p:cBhvr>
                                      <p:to>
                                        <p:strVal val="visible"/>
                                      </p:to>
                                    </p:set>
                                    <p:animEffect transition="in" filter="wipe(down)">
                                      <p:cBhvr>
                                        <p:cTn id="108" dur="500"/>
                                        <p:tgtEl>
                                          <p:spTgt spid="57"/>
                                        </p:tgtEl>
                                      </p:cBhvr>
                                    </p:animEffect>
                                  </p:childTnLst>
                                </p:cTn>
                              </p:par>
                              <p:par>
                                <p:cTn id="109" presetID="22" presetClass="entr" presetSubtype="4" fill="hold" grpId="0" nodeType="withEffect">
                                  <p:stCondLst>
                                    <p:cond delay="1500"/>
                                  </p:stCondLst>
                                  <p:childTnLst>
                                    <p:set>
                                      <p:cBhvr>
                                        <p:cTn id="110" dur="1" fill="hold">
                                          <p:stCondLst>
                                            <p:cond delay="0"/>
                                          </p:stCondLst>
                                        </p:cTn>
                                        <p:tgtEl>
                                          <p:spTgt spid="58"/>
                                        </p:tgtEl>
                                        <p:attrNameLst>
                                          <p:attrName>style.visibility</p:attrName>
                                        </p:attrNameLst>
                                      </p:cBhvr>
                                      <p:to>
                                        <p:strVal val="visible"/>
                                      </p:to>
                                    </p:set>
                                    <p:animEffect transition="in" filter="wipe(down)">
                                      <p:cBhvr>
                                        <p:cTn id="111"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9" grpId="0">
        <p:bldAsOne/>
      </p:bldGraphic>
      <p:bldGraphic spid="10" grpId="0">
        <p:bldAsOne/>
      </p:bldGraphic>
      <p:bldGraphic spid="11" grpId="0">
        <p:bldAsOne/>
      </p:bldGraphic>
      <p:bldGraphic spid="12" grpId="0">
        <p:bldAsOne/>
      </p:bldGraphic>
      <p:bldP spid="14" grpId="0"/>
      <p:bldP spid="15" grpId="0"/>
      <p:bldP spid="16" grpId="0"/>
      <p:bldP spid="18" grpId="0"/>
      <p:bldP spid="44" grpId="0"/>
      <p:bldP spid="45" grpId="0"/>
      <p:bldP spid="46" grpId="0"/>
      <p:bldP spid="47" grpId="0"/>
      <p:bldP spid="39" grpId="0"/>
      <p:bldP spid="43" grpId="0"/>
      <p:bldP spid="51" grpId="0"/>
      <p:bldP spid="52" grpId="0"/>
      <p:bldP spid="57" grpId="0"/>
      <p:bldP spid="58"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p:cNvGraphicFramePr>
            <a:graphicFrameLocks noChangeAspect="1"/>
          </p:cNvGraphicFramePr>
          <p:nvPr/>
        </p:nvGraphicFramePr>
        <p:xfrm>
          <a:off x="1534999" y="1931625"/>
          <a:ext cx="2089332" cy="2160000"/>
        </p:xfrm>
        <a:graphic>
          <a:graphicData uri="http://schemas.openxmlformats.org/drawingml/2006/chart">
            <c:chart xmlns:c="http://schemas.openxmlformats.org/drawingml/2006/chart" xmlns:r="http://schemas.openxmlformats.org/officeDocument/2006/relationships" r:id="rId3"/>
          </a:graphicData>
        </a:graphic>
      </p:graphicFrame>
      <p:sp>
        <p:nvSpPr>
          <p:cNvPr id="14" name="TextBox 13"/>
          <p:cNvSpPr txBox="1"/>
          <p:nvPr/>
        </p:nvSpPr>
        <p:spPr>
          <a:xfrm>
            <a:off x="2042300" y="2623295"/>
            <a:ext cx="986971" cy="867930"/>
          </a:xfrm>
          <a:prstGeom prst="rect">
            <a:avLst/>
          </a:prstGeom>
          <a:noFill/>
        </p:spPr>
        <p:txBody>
          <a:bodyPr wrap="square" rtlCol="0">
            <a:spAutoFit/>
          </a:bodyPr>
          <a:lstStyle/>
          <a:p>
            <a:pPr algn="ctr">
              <a:lnSpc>
                <a:spcPct val="70000"/>
              </a:lnSpc>
            </a:pPr>
            <a:r>
              <a:rPr lang="id-ID" sz="4000" b="1" dirty="0">
                <a:solidFill>
                  <a:schemeClr val="bg2">
                    <a:lumMod val="50000"/>
                  </a:schemeClr>
                </a:solidFill>
              </a:rPr>
              <a:t>85</a:t>
            </a:r>
          </a:p>
          <a:p>
            <a:pPr algn="ctr">
              <a:lnSpc>
                <a:spcPct val="70000"/>
              </a:lnSpc>
            </a:pPr>
            <a:r>
              <a:rPr lang="id-ID" sz="3200" dirty="0">
                <a:solidFill>
                  <a:schemeClr val="bg2">
                    <a:lumMod val="75000"/>
                  </a:schemeClr>
                </a:solidFill>
              </a:rPr>
              <a:t>%</a:t>
            </a:r>
          </a:p>
        </p:txBody>
      </p:sp>
      <p:cxnSp>
        <p:nvCxnSpPr>
          <p:cNvPr id="23" name="Straight Connector 22"/>
          <p:cNvCxnSpPr/>
          <p:nvPr/>
        </p:nvCxnSpPr>
        <p:spPr>
          <a:xfrm>
            <a:off x="2539605" y="3978222"/>
            <a:ext cx="2348" cy="168231"/>
          </a:xfrm>
          <a:prstGeom prst="line">
            <a:avLst/>
          </a:prstGeom>
          <a:ln w="19050">
            <a:solidFill>
              <a:schemeClr val="bg2">
                <a:lumMod val="75000"/>
              </a:schemeClr>
            </a:solidFill>
            <a:prstDash val="sysDot"/>
            <a:headEnd type="none" w="lg" len="sm"/>
            <a:tailEnd type="oval" w="med" len="med"/>
          </a:ln>
        </p:spPr>
        <p:style>
          <a:lnRef idx="1">
            <a:schemeClr val="accent1"/>
          </a:lnRef>
          <a:fillRef idx="0">
            <a:schemeClr val="accent1"/>
          </a:fillRef>
          <a:effectRef idx="0">
            <a:schemeClr val="accent1"/>
          </a:effectRef>
          <a:fontRef idx="minor">
            <a:schemeClr val="tx1"/>
          </a:fontRef>
        </p:style>
      </p:cxnSp>
      <p:sp>
        <p:nvSpPr>
          <p:cNvPr id="44" name="TextBox 43"/>
          <p:cNvSpPr txBox="1"/>
          <p:nvPr/>
        </p:nvSpPr>
        <p:spPr>
          <a:xfrm>
            <a:off x="1889914" y="4127207"/>
            <a:ext cx="1291742" cy="461665"/>
          </a:xfrm>
          <a:prstGeom prst="rect">
            <a:avLst/>
          </a:prstGeom>
          <a:noFill/>
        </p:spPr>
        <p:txBody>
          <a:bodyPr wrap="square" rtlCol="0">
            <a:spAutoFit/>
          </a:bodyPr>
          <a:lstStyle/>
          <a:p>
            <a:pPr algn="ctr"/>
            <a:r>
              <a:rPr lang="id-ID" sz="2400" b="1" dirty="0">
                <a:solidFill>
                  <a:schemeClr val="bg2">
                    <a:lumMod val="25000"/>
                  </a:schemeClr>
                </a:solidFill>
              </a:rPr>
              <a:t>726.887</a:t>
            </a:r>
          </a:p>
        </p:txBody>
      </p:sp>
      <p:cxnSp>
        <p:nvCxnSpPr>
          <p:cNvPr id="53" name="Straight Connector 52"/>
          <p:cNvCxnSpPr/>
          <p:nvPr/>
        </p:nvCxnSpPr>
        <p:spPr>
          <a:xfrm>
            <a:off x="2539605" y="4566292"/>
            <a:ext cx="0" cy="230783"/>
          </a:xfrm>
          <a:prstGeom prst="line">
            <a:avLst/>
          </a:prstGeom>
          <a:ln w="19050">
            <a:solidFill>
              <a:schemeClr val="bg2">
                <a:lumMod val="75000"/>
              </a:schemeClr>
            </a:solidFill>
            <a:prstDash val="sysDot"/>
            <a:headEnd type="oval"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4244394" y="2096776"/>
            <a:ext cx="0" cy="3530300"/>
          </a:xfrm>
          <a:prstGeom prst="line">
            <a:avLst/>
          </a:prstGeom>
          <a:ln>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nvGrpSpPr>
          <p:cNvPr id="33" name="Group 32"/>
          <p:cNvGrpSpPr/>
          <p:nvPr/>
        </p:nvGrpSpPr>
        <p:grpSpPr>
          <a:xfrm>
            <a:off x="4571968" y="2171350"/>
            <a:ext cx="3037229" cy="670017"/>
            <a:chOff x="5207179" y="1541693"/>
            <a:chExt cx="3037229" cy="670017"/>
          </a:xfrm>
        </p:grpSpPr>
        <p:sp>
          <p:nvSpPr>
            <p:cNvPr id="34" name="Content Placeholder 2"/>
            <p:cNvSpPr txBox="1"/>
            <p:nvPr/>
          </p:nvSpPr>
          <p:spPr>
            <a:xfrm>
              <a:off x="5220072" y="1930549"/>
              <a:ext cx="3024336" cy="28116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US" sz="1100" dirty="0">
                  <a:solidFill>
                    <a:schemeClr val="bg2">
                      <a:lumMod val="75000"/>
                    </a:schemeClr>
                  </a:solidFill>
                </a:rPr>
                <a:t>Lorem ipsum dolor sit amet, </a:t>
              </a:r>
              <a:r>
                <a:rPr lang="en-US" sz="1100" b="1" dirty="0">
                  <a:solidFill>
                    <a:schemeClr val="bg2">
                      <a:lumMod val="75000"/>
                    </a:schemeClr>
                  </a:solidFill>
                </a:rPr>
                <a:t>consectetur adipiscing elit. </a:t>
              </a:r>
            </a:p>
          </p:txBody>
        </p:sp>
        <p:sp>
          <p:nvSpPr>
            <p:cNvPr id="35" name="Title 13"/>
            <p:cNvSpPr txBox="1"/>
            <p:nvPr/>
          </p:nvSpPr>
          <p:spPr>
            <a:xfrm>
              <a:off x="5207179" y="1541693"/>
              <a:ext cx="2884425" cy="53228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000" dirty="0">
                  <a:solidFill>
                    <a:schemeClr val="bg2">
                      <a:lumMod val="50000"/>
                    </a:schemeClr>
                  </a:solidFill>
                  <a:latin typeface="+mn-lt"/>
                </a:rPr>
                <a:t>Potential Buyers</a:t>
              </a:r>
            </a:p>
          </p:txBody>
        </p:sp>
      </p:grpSp>
      <p:grpSp>
        <p:nvGrpSpPr>
          <p:cNvPr id="2" name="Group 1"/>
          <p:cNvGrpSpPr/>
          <p:nvPr/>
        </p:nvGrpSpPr>
        <p:grpSpPr>
          <a:xfrm>
            <a:off x="4678814" y="3165042"/>
            <a:ext cx="1852403" cy="383216"/>
            <a:chOff x="4678814" y="3165042"/>
            <a:chExt cx="1852403" cy="383216"/>
          </a:xfrm>
          <a:solidFill>
            <a:schemeClr val="bg1">
              <a:lumMod val="85000"/>
            </a:schemeClr>
          </a:solidFill>
        </p:grpSpPr>
        <p:grpSp>
          <p:nvGrpSpPr>
            <p:cNvPr id="37" name="Group 36"/>
            <p:cNvGrpSpPr/>
            <p:nvPr/>
          </p:nvGrpSpPr>
          <p:grpSpPr>
            <a:xfrm>
              <a:off x="4678814" y="3165042"/>
              <a:ext cx="150666" cy="383216"/>
              <a:chOff x="7364799" y="3816899"/>
              <a:chExt cx="150666" cy="383216"/>
            </a:xfrm>
            <a:grpFill/>
          </p:grpSpPr>
          <p:sp>
            <p:nvSpPr>
              <p:cNvPr id="73"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74"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38" name="Group 37"/>
            <p:cNvGrpSpPr/>
            <p:nvPr/>
          </p:nvGrpSpPr>
          <p:grpSpPr>
            <a:xfrm>
              <a:off x="4867896" y="3165042"/>
              <a:ext cx="150666" cy="383216"/>
              <a:chOff x="7364799" y="3816899"/>
              <a:chExt cx="150666" cy="383216"/>
            </a:xfrm>
            <a:grpFill/>
          </p:grpSpPr>
          <p:sp>
            <p:nvSpPr>
              <p:cNvPr id="71"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72"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39" name="Group 38"/>
            <p:cNvGrpSpPr/>
            <p:nvPr/>
          </p:nvGrpSpPr>
          <p:grpSpPr>
            <a:xfrm>
              <a:off x="5056978" y="3165042"/>
              <a:ext cx="150666" cy="383216"/>
              <a:chOff x="7364799" y="3816899"/>
              <a:chExt cx="150666" cy="383216"/>
            </a:xfrm>
            <a:grpFill/>
          </p:grpSpPr>
          <p:sp>
            <p:nvSpPr>
              <p:cNvPr id="69"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70"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40" name="Group 39"/>
            <p:cNvGrpSpPr/>
            <p:nvPr/>
          </p:nvGrpSpPr>
          <p:grpSpPr>
            <a:xfrm>
              <a:off x="5246060" y="3165042"/>
              <a:ext cx="150666" cy="383216"/>
              <a:chOff x="7364799" y="3816899"/>
              <a:chExt cx="150666" cy="383216"/>
            </a:xfrm>
            <a:grpFill/>
          </p:grpSpPr>
          <p:sp>
            <p:nvSpPr>
              <p:cNvPr id="67"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68"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41" name="Group 40"/>
            <p:cNvGrpSpPr/>
            <p:nvPr/>
          </p:nvGrpSpPr>
          <p:grpSpPr>
            <a:xfrm>
              <a:off x="5435142" y="3165042"/>
              <a:ext cx="150666" cy="383216"/>
              <a:chOff x="7364799" y="3816899"/>
              <a:chExt cx="150666" cy="383216"/>
            </a:xfrm>
            <a:grpFill/>
          </p:grpSpPr>
          <p:sp>
            <p:nvSpPr>
              <p:cNvPr id="65"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66"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42" name="Group 41"/>
            <p:cNvGrpSpPr/>
            <p:nvPr/>
          </p:nvGrpSpPr>
          <p:grpSpPr>
            <a:xfrm>
              <a:off x="5624224" y="3165042"/>
              <a:ext cx="150666" cy="383216"/>
              <a:chOff x="7364799" y="3816899"/>
              <a:chExt cx="150666" cy="383216"/>
            </a:xfrm>
            <a:grpFill/>
          </p:grpSpPr>
          <p:sp>
            <p:nvSpPr>
              <p:cNvPr id="63"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64"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43" name="Group 42"/>
            <p:cNvGrpSpPr/>
            <p:nvPr/>
          </p:nvGrpSpPr>
          <p:grpSpPr>
            <a:xfrm>
              <a:off x="5813306" y="3165042"/>
              <a:ext cx="150666" cy="383216"/>
              <a:chOff x="7364799" y="3816899"/>
              <a:chExt cx="150666" cy="383216"/>
            </a:xfrm>
            <a:grpFill/>
          </p:grpSpPr>
          <p:sp>
            <p:nvSpPr>
              <p:cNvPr id="61"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62"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48" name="Group 47"/>
            <p:cNvGrpSpPr/>
            <p:nvPr/>
          </p:nvGrpSpPr>
          <p:grpSpPr>
            <a:xfrm>
              <a:off x="6002388" y="3165042"/>
              <a:ext cx="150666" cy="383216"/>
              <a:chOff x="7364799" y="3816899"/>
              <a:chExt cx="150666" cy="383216"/>
            </a:xfrm>
            <a:grpFill/>
          </p:grpSpPr>
          <p:sp>
            <p:nvSpPr>
              <p:cNvPr id="59"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60"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49" name="Group 48"/>
            <p:cNvGrpSpPr/>
            <p:nvPr/>
          </p:nvGrpSpPr>
          <p:grpSpPr>
            <a:xfrm>
              <a:off x="6191470" y="3165042"/>
              <a:ext cx="150666" cy="383216"/>
              <a:chOff x="7364799" y="3816899"/>
              <a:chExt cx="150666" cy="383216"/>
            </a:xfrm>
            <a:grpFill/>
          </p:grpSpPr>
          <p:sp>
            <p:nvSpPr>
              <p:cNvPr id="57"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58"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50" name="Group 49"/>
            <p:cNvGrpSpPr/>
            <p:nvPr/>
          </p:nvGrpSpPr>
          <p:grpSpPr>
            <a:xfrm>
              <a:off x="6380551" y="3165042"/>
              <a:ext cx="150666" cy="383216"/>
              <a:chOff x="7364799" y="3816899"/>
              <a:chExt cx="150666" cy="383216"/>
            </a:xfrm>
            <a:grpFill/>
          </p:grpSpPr>
          <p:sp>
            <p:nvSpPr>
              <p:cNvPr id="51"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52"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grpSp>
        <p:nvGrpSpPr>
          <p:cNvPr id="7" name="Group 6"/>
          <p:cNvGrpSpPr/>
          <p:nvPr/>
        </p:nvGrpSpPr>
        <p:grpSpPr>
          <a:xfrm>
            <a:off x="4671866" y="3720174"/>
            <a:ext cx="1870140" cy="371476"/>
            <a:chOff x="4671866" y="3720174"/>
            <a:chExt cx="1870140" cy="371476"/>
          </a:xfrm>
        </p:grpSpPr>
        <p:grpSp>
          <p:nvGrpSpPr>
            <p:cNvPr id="76" name="Group 75"/>
            <p:cNvGrpSpPr/>
            <p:nvPr/>
          </p:nvGrpSpPr>
          <p:grpSpPr>
            <a:xfrm>
              <a:off x="4671866" y="3720174"/>
              <a:ext cx="172244" cy="371476"/>
              <a:chOff x="6084168" y="3828473"/>
              <a:chExt cx="172244" cy="371476"/>
            </a:xfrm>
            <a:solidFill>
              <a:schemeClr val="bg1">
                <a:lumMod val="85000"/>
              </a:schemeClr>
            </a:solidFill>
          </p:grpSpPr>
          <p:sp>
            <p:nvSpPr>
              <p:cNvPr id="104" name="Oval 103"/>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05"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77" name="Group 76"/>
            <p:cNvGrpSpPr/>
            <p:nvPr/>
          </p:nvGrpSpPr>
          <p:grpSpPr>
            <a:xfrm>
              <a:off x="6369762" y="3720174"/>
              <a:ext cx="172244" cy="371476"/>
              <a:chOff x="6084168" y="3828473"/>
              <a:chExt cx="172244" cy="371476"/>
            </a:xfrm>
            <a:solidFill>
              <a:schemeClr val="bg1">
                <a:lumMod val="85000"/>
              </a:schemeClr>
            </a:solidFill>
          </p:grpSpPr>
          <p:sp>
            <p:nvSpPr>
              <p:cNvPr id="102" name="Oval 101"/>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03"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78" name="Group 77"/>
            <p:cNvGrpSpPr/>
            <p:nvPr/>
          </p:nvGrpSpPr>
          <p:grpSpPr>
            <a:xfrm>
              <a:off x="6181106" y="3720174"/>
              <a:ext cx="172244" cy="371476"/>
              <a:chOff x="6084168" y="3828473"/>
              <a:chExt cx="172244" cy="371476"/>
            </a:xfrm>
            <a:solidFill>
              <a:schemeClr val="bg1">
                <a:lumMod val="85000"/>
              </a:schemeClr>
            </a:solidFill>
          </p:grpSpPr>
          <p:sp>
            <p:nvSpPr>
              <p:cNvPr id="100" name="Oval 99"/>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01"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79" name="Group 78"/>
            <p:cNvGrpSpPr/>
            <p:nvPr/>
          </p:nvGrpSpPr>
          <p:grpSpPr>
            <a:xfrm>
              <a:off x="5992451" y="3720174"/>
              <a:ext cx="172244" cy="371476"/>
              <a:chOff x="6084168" y="3828473"/>
              <a:chExt cx="172244" cy="371476"/>
            </a:xfrm>
            <a:solidFill>
              <a:schemeClr val="bg1">
                <a:lumMod val="85000"/>
              </a:schemeClr>
            </a:solidFill>
          </p:grpSpPr>
          <p:sp>
            <p:nvSpPr>
              <p:cNvPr id="98" name="Oval 97"/>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99"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80" name="Group 79"/>
            <p:cNvGrpSpPr/>
            <p:nvPr/>
          </p:nvGrpSpPr>
          <p:grpSpPr>
            <a:xfrm>
              <a:off x="5803796" y="3720174"/>
              <a:ext cx="172244" cy="371476"/>
              <a:chOff x="6084168" y="3828473"/>
              <a:chExt cx="172244" cy="371476"/>
            </a:xfrm>
            <a:solidFill>
              <a:schemeClr val="bg1">
                <a:lumMod val="85000"/>
              </a:schemeClr>
            </a:solidFill>
          </p:grpSpPr>
          <p:sp>
            <p:nvSpPr>
              <p:cNvPr id="96" name="Oval 95"/>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97"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81" name="Group 80"/>
            <p:cNvGrpSpPr/>
            <p:nvPr/>
          </p:nvGrpSpPr>
          <p:grpSpPr>
            <a:xfrm>
              <a:off x="5615141" y="3720174"/>
              <a:ext cx="172244" cy="371476"/>
              <a:chOff x="6084168" y="3828473"/>
              <a:chExt cx="172244" cy="371476"/>
            </a:xfrm>
            <a:solidFill>
              <a:schemeClr val="bg1">
                <a:lumMod val="85000"/>
              </a:schemeClr>
            </a:solidFill>
          </p:grpSpPr>
          <p:sp>
            <p:nvSpPr>
              <p:cNvPr id="94" name="Oval 93"/>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95"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82" name="Group 81"/>
            <p:cNvGrpSpPr/>
            <p:nvPr/>
          </p:nvGrpSpPr>
          <p:grpSpPr>
            <a:xfrm>
              <a:off x="5426486" y="3720174"/>
              <a:ext cx="172244" cy="371476"/>
              <a:chOff x="6084168" y="3828473"/>
              <a:chExt cx="172244" cy="371476"/>
            </a:xfrm>
            <a:solidFill>
              <a:schemeClr val="bg1">
                <a:lumMod val="85000"/>
              </a:schemeClr>
            </a:solidFill>
          </p:grpSpPr>
          <p:sp>
            <p:nvSpPr>
              <p:cNvPr id="92" name="Oval 91"/>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93"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83" name="Group 82"/>
            <p:cNvGrpSpPr/>
            <p:nvPr/>
          </p:nvGrpSpPr>
          <p:grpSpPr>
            <a:xfrm>
              <a:off x="5237831" y="3720174"/>
              <a:ext cx="172244" cy="371476"/>
              <a:chOff x="6084168" y="3828473"/>
              <a:chExt cx="172244" cy="371476"/>
            </a:xfrm>
            <a:solidFill>
              <a:schemeClr val="bg1">
                <a:lumMod val="85000"/>
              </a:schemeClr>
            </a:solidFill>
          </p:grpSpPr>
          <p:sp>
            <p:nvSpPr>
              <p:cNvPr id="90" name="Oval 89"/>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91"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84" name="Group 83"/>
            <p:cNvGrpSpPr/>
            <p:nvPr/>
          </p:nvGrpSpPr>
          <p:grpSpPr>
            <a:xfrm>
              <a:off x="5049176" y="3720174"/>
              <a:ext cx="172244" cy="371476"/>
              <a:chOff x="6084168" y="3828473"/>
              <a:chExt cx="172244" cy="371476"/>
            </a:xfrm>
            <a:solidFill>
              <a:schemeClr val="bg1">
                <a:lumMod val="85000"/>
              </a:schemeClr>
            </a:solidFill>
          </p:grpSpPr>
          <p:sp>
            <p:nvSpPr>
              <p:cNvPr id="88" name="Oval 87"/>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89"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85" name="Group 84"/>
            <p:cNvGrpSpPr/>
            <p:nvPr/>
          </p:nvGrpSpPr>
          <p:grpSpPr>
            <a:xfrm>
              <a:off x="4860521" y="3720174"/>
              <a:ext cx="172244" cy="371476"/>
              <a:chOff x="6084168" y="3828473"/>
              <a:chExt cx="172244" cy="371476"/>
            </a:xfrm>
            <a:solidFill>
              <a:schemeClr val="bg1">
                <a:lumMod val="85000"/>
              </a:schemeClr>
            </a:solidFill>
          </p:grpSpPr>
          <p:sp>
            <p:nvSpPr>
              <p:cNvPr id="86" name="Oval 85"/>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87"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sp>
        <p:nvSpPr>
          <p:cNvPr id="109" name="Content Placeholder 2"/>
          <p:cNvSpPr txBox="1"/>
          <p:nvPr/>
        </p:nvSpPr>
        <p:spPr>
          <a:xfrm>
            <a:off x="5103047" y="4667554"/>
            <a:ext cx="2146109"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US" sz="1600" dirty="0">
                <a:solidFill>
                  <a:schemeClr val="bg2">
                    <a:lumMod val="50000"/>
                  </a:schemeClr>
                </a:solidFill>
              </a:rPr>
              <a:t>Our </a:t>
            </a:r>
            <a:r>
              <a:rPr lang="id-ID" sz="1600" dirty="0">
                <a:solidFill>
                  <a:schemeClr val="bg2">
                    <a:lumMod val="50000"/>
                  </a:schemeClr>
                </a:solidFill>
              </a:rPr>
              <a:t>Target</a:t>
            </a:r>
            <a:endParaRPr lang="en-US" sz="1600" dirty="0">
              <a:solidFill>
                <a:schemeClr val="bg2">
                  <a:lumMod val="50000"/>
                </a:schemeClr>
              </a:solidFill>
            </a:endParaRPr>
          </a:p>
          <a:p>
            <a:pPr marL="0" indent="0">
              <a:buFont typeface="Arial" panose="020B0604020202020204" pitchFamily="34" charset="0"/>
              <a:buNone/>
            </a:pPr>
            <a:r>
              <a:rPr lang="en-US" sz="1100" dirty="0"/>
              <a:t>Lorem ipsum dolor sit amet, consectetur adipiscing.</a:t>
            </a:r>
          </a:p>
        </p:txBody>
      </p:sp>
      <p:cxnSp>
        <p:nvCxnSpPr>
          <p:cNvPr id="110" name="Straight Connector 109"/>
          <p:cNvCxnSpPr/>
          <p:nvPr/>
        </p:nvCxnSpPr>
        <p:spPr>
          <a:xfrm>
            <a:off x="4713747" y="4436900"/>
            <a:ext cx="2535410" cy="0"/>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7609197" y="2096776"/>
            <a:ext cx="0" cy="3530300"/>
          </a:xfrm>
          <a:prstGeom prst="line">
            <a:avLst/>
          </a:prstGeom>
          <a:ln>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pic>
        <p:nvPicPr>
          <p:cNvPr id="114" name="Picture 19"/>
          <p:cNvPicPr>
            <a:picLocks noChangeAspect="1" noChangeArrowheads="1"/>
          </p:cNvPicPr>
          <p:nvPr/>
        </p:nvPicPr>
        <p:blipFill>
          <a:blip r:embed="rId4"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bwMode="auto">
          <a:xfrm>
            <a:off x="4725617" y="4715484"/>
            <a:ext cx="284558" cy="675608"/>
          </a:xfrm>
          <a:prstGeom prst="rect">
            <a:avLst/>
          </a:prstGeom>
          <a:noFill/>
          <a:ln>
            <a:noFill/>
          </a:ln>
        </p:spPr>
      </p:pic>
      <p:grpSp>
        <p:nvGrpSpPr>
          <p:cNvPr id="107" name="Group 106"/>
          <p:cNvGrpSpPr/>
          <p:nvPr/>
        </p:nvGrpSpPr>
        <p:grpSpPr>
          <a:xfrm>
            <a:off x="11438810" y="175818"/>
            <a:ext cx="542322" cy="662567"/>
            <a:chOff x="11438810" y="175818"/>
            <a:chExt cx="542322" cy="662567"/>
          </a:xfrm>
        </p:grpSpPr>
        <p:sp>
          <p:nvSpPr>
            <p:cNvPr id="108" name="Oval 107"/>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5" name="Oval 11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6" name="Oval 11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7" name="Oval 11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8" name="TextBox 117"/>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46</a:t>
              </a:r>
            </a:p>
          </p:txBody>
        </p:sp>
      </p:grpSp>
      <p:sp>
        <p:nvSpPr>
          <p:cNvPr id="106" name="Content Placeholder 7"/>
          <p:cNvSpPr txBox="1"/>
          <p:nvPr/>
        </p:nvSpPr>
        <p:spPr>
          <a:xfrm>
            <a:off x="3487983" y="7566"/>
            <a:ext cx="5541717"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Cycle Analysis Performance</a:t>
            </a:r>
            <a:endParaRPr lang="en-US" sz="3600" dirty="0">
              <a:solidFill>
                <a:schemeClr val="bg2">
                  <a:lumMod val="50000"/>
                </a:schemeClr>
              </a:solidFill>
            </a:endParaRPr>
          </a:p>
        </p:txBody>
      </p:sp>
      <p:sp>
        <p:nvSpPr>
          <p:cNvPr id="12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123" name="Group 122"/>
          <p:cNvGrpSpPr/>
          <p:nvPr/>
        </p:nvGrpSpPr>
        <p:grpSpPr>
          <a:xfrm>
            <a:off x="5556768" y="844754"/>
            <a:ext cx="1440000" cy="58058"/>
            <a:chOff x="4616262" y="2307771"/>
            <a:chExt cx="2349876" cy="58058"/>
          </a:xfrm>
        </p:grpSpPr>
        <p:sp>
          <p:nvSpPr>
            <p:cNvPr id="124" name="Rectangle 12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5" name="Rectangle 12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26" name="Title 13"/>
          <p:cNvSpPr txBox="1"/>
          <p:nvPr/>
        </p:nvSpPr>
        <p:spPr>
          <a:xfrm>
            <a:off x="1453208" y="4670207"/>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a:solidFill>
                  <a:schemeClr val="bg2">
                    <a:lumMod val="50000"/>
                  </a:schemeClr>
                </a:solidFill>
                <a:latin typeface="+mn-lt"/>
                <a:ea typeface="Roboto" panose="02000000000000000000" pitchFamily="2" charset="0"/>
              </a:rPr>
              <a:t>Revenue</a:t>
            </a:r>
          </a:p>
          <a:p>
            <a:pPr algn="ct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127" name="Content Placeholder 2"/>
          <p:cNvSpPr txBox="1"/>
          <p:nvPr/>
        </p:nvSpPr>
        <p:spPr>
          <a:xfrm>
            <a:off x="7783649" y="2284898"/>
            <a:ext cx="3463471" cy="3106193"/>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2400" dirty="0">
                <a:solidFill>
                  <a:schemeClr val="accent1">
                    <a:lumMod val="50000"/>
                  </a:schemeClr>
                </a:solidFill>
                <a:ea typeface="Roboto" panose="02000000000000000000" pitchFamily="2" charset="0"/>
              </a:rPr>
              <a:t>Simple Analysis</a:t>
            </a:r>
          </a:p>
          <a:p>
            <a:pPr algn="l"/>
            <a:r>
              <a:rPr lang="id-ID" sz="1400" dirty="0">
                <a:solidFill>
                  <a:schemeClr val="bg2">
                    <a:lumMod val="75000"/>
                  </a:schemeClr>
                </a:solidFill>
                <a:ea typeface="Roboto" panose="02000000000000000000" pitchFamily="2" charset="0"/>
              </a:rPr>
              <a:t>Du</a:t>
            </a:r>
            <a:r>
              <a:rPr lang="en-US" sz="1400" dirty="0" err="1">
                <a:solidFill>
                  <a:schemeClr val="bg2">
                    <a:lumMod val="75000"/>
                  </a:schemeClr>
                </a:solidFill>
                <a:ea typeface="Roboto" panose="02000000000000000000" pitchFamily="2" charset="0"/>
              </a:rPr>
              <a:t>mmy</a:t>
            </a:r>
            <a:r>
              <a:rPr lang="en-US" sz="14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id-ID" sz="1400" dirty="0">
              <a:solidFill>
                <a:schemeClr val="bg2">
                  <a:lumMod val="75000"/>
                </a:schemeClr>
              </a:solidFill>
              <a:ea typeface="Roboto" panose="02000000000000000000" pitchFamily="2" charset="0"/>
            </a:endParaRPr>
          </a:p>
          <a:p>
            <a:pPr algn="l"/>
            <a:r>
              <a:rPr lang="id-ID" sz="1400" dirty="0">
                <a:solidFill>
                  <a:schemeClr val="bg2">
                    <a:lumMod val="75000"/>
                  </a:schemeClr>
                </a:solidFill>
                <a:ea typeface="Roboto" panose="02000000000000000000" pitchFamily="2" charset="0"/>
              </a:rPr>
              <a:t>M</a:t>
            </a:r>
            <a:r>
              <a:rPr lang="en-US" sz="1400" dirty="0" err="1">
                <a:solidFill>
                  <a:schemeClr val="bg2">
                    <a:lumMod val="75000"/>
                  </a:schemeClr>
                </a:solidFill>
                <a:ea typeface="Roboto" panose="02000000000000000000" pitchFamily="2" charset="0"/>
              </a:rPr>
              <a:t>ake</a:t>
            </a:r>
            <a:r>
              <a:rPr lang="en-US" sz="1400" dirty="0">
                <a:solidFill>
                  <a:schemeClr val="bg2">
                    <a:lumMod val="75000"/>
                  </a:schemeClr>
                </a:solidFill>
                <a:ea typeface="Roboto" panose="02000000000000000000" pitchFamily="2" charset="0"/>
              </a:rPr>
              <a:t> a type specimen book. It has survived not only five centuries, but also the leap into electronic typesetting.</a:t>
            </a:r>
          </a:p>
          <a:p>
            <a:pPr algn="l"/>
            <a:endParaRPr lang="en-US" sz="1400" dirty="0">
              <a:solidFill>
                <a:schemeClr val="bg2">
                  <a:lumMod val="75000"/>
                </a:schemeClr>
              </a:solidFill>
              <a:ea typeface="Roboto" panose="02000000000000000000" pitchFamily="2" charset="0"/>
            </a:endParaRPr>
          </a:p>
        </p:txBody>
      </p:sp>
      <p:grpSp>
        <p:nvGrpSpPr>
          <p:cNvPr id="4" name="Group 3"/>
          <p:cNvGrpSpPr/>
          <p:nvPr/>
        </p:nvGrpSpPr>
        <p:grpSpPr>
          <a:xfrm>
            <a:off x="4675433" y="3167065"/>
            <a:ext cx="1091973" cy="383216"/>
            <a:chOff x="8450178" y="1416289"/>
            <a:chExt cx="1091973" cy="383216"/>
          </a:xfrm>
          <a:solidFill>
            <a:schemeClr val="accent1">
              <a:lumMod val="75000"/>
            </a:schemeClr>
          </a:solidFill>
        </p:grpSpPr>
        <p:grpSp>
          <p:nvGrpSpPr>
            <p:cNvPr id="128" name="Group 127"/>
            <p:cNvGrpSpPr/>
            <p:nvPr/>
          </p:nvGrpSpPr>
          <p:grpSpPr>
            <a:xfrm>
              <a:off x="8450178" y="1416289"/>
              <a:ext cx="150666" cy="383216"/>
              <a:chOff x="7364799" y="3816899"/>
              <a:chExt cx="150666" cy="383216"/>
            </a:xfrm>
            <a:grpFill/>
          </p:grpSpPr>
          <p:sp>
            <p:nvSpPr>
              <p:cNvPr id="129"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30"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31" name="Group 130"/>
            <p:cNvGrpSpPr/>
            <p:nvPr/>
          </p:nvGrpSpPr>
          <p:grpSpPr>
            <a:xfrm>
              <a:off x="8639260" y="1416289"/>
              <a:ext cx="150666" cy="383216"/>
              <a:chOff x="7364799" y="3816899"/>
              <a:chExt cx="150666" cy="383216"/>
            </a:xfrm>
            <a:grpFill/>
          </p:grpSpPr>
          <p:sp>
            <p:nvSpPr>
              <p:cNvPr id="132"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33"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34" name="Group 133"/>
            <p:cNvGrpSpPr/>
            <p:nvPr/>
          </p:nvGrpSpPr>
          <p:grpSpPr>
            <a:xfrm>
              <a:off x="8828342" y="1416289"/>
              <a:ext cx="150666" cy="383216"/>
              <a:chOff x="7364799" y="3816899"/>
              <a:chExt cx="150666" cy="383216"/>
            </a:xfrm>
            <a:grpFill/>
          </p:grpSpPr>
          <p:sp>
            <p:nvSpPr>
              <p:cNvPr id="135"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36"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37" name="Group 136"/>
            <p:cNvGrpSpPr/>
            <p:nvPr/>
          </p:nvGrpSpPr>
          <p:grpSpPr>
            <a:xfrm>
              <a:off x="9017424" y="1416289"/>
              <a:ext cx="150666" cy="383216"/>
              <a:chOff x="7364799" y="3816899"/>
              <a:chExt cx="150666" cy="383216"/>
            </a:xfrm>
            <a:grpFill/>
          </p:grpSpPr>
          <p:sp>
            <p:nvSpPr>
              <p:cNvPr id="138"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39"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40" name="Group 139"/>
            <p:cNvGrpSpPr/>
            <p:nvPr/>
          </p:nvGrpSpPr>
          <p:grpSpPr>
            <a:xfrm>
              <a:off x="9202403" y="1416289"/>
              <a:ext cx="150666" cy="383216"/>
              <a:chOff x="7364799" y="3816899"/>
              <a:chExt cx="150666" cy="383216"/>
            </a:xfrm>
            <a:grpFill/>
          </p:grpSpPr>
          <p:sp>
            <p:nvSpPr>
              <p:cNvPr id="141"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42"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43" name="Group 142"/>
            <p:cNvGrpSpPr/>
            <p:nvPr/>
          </p:nvGrpSpPr>
          <p:grpSpPr>
            <a:xfrm>
              <a:off x="9391485" y="1416289"/>
              <a:ext cx="150666" cy="383216"/>
              <a:chOff x="7364799" y="3816899"/>
              <a:chExt cx="150666" cy="383216"/>
            </a:xfrm>
            <a:grpFill/>
          </p:grpSpPr>
          <p:sp>
            <p:nvSpPr>
              <p:cNvPr id="144"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45"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grpSp>
        <p:nvGrpSpPr>
          <p:cNvPr id="6" name="Group 5"/>
          <p:cNvGrpSpPr/>
          <p:nvPr/>
        </p:nvGrpSpPr>
        <p:grpSpPr>
          <a:xfrm>
            <a:off x="4675583" y="3707061"/>
            <a:ext cx="738209" cy="371476"/>
            <a:chOff x="8652390" y="1423975"/>
            <a:chExt cx="738209" cy="371476"/>
          </a:xfrm>
          <a:solidFill>
            <a:schemeClr val="accent1">
              <a:lumMod val="60000"/>
              <a:lumOff val="40000"/>
            </a:schemeClr>
          </a:solidFill>
        </p:grpSpPr>
        <p:grpSp>
          <p:nvGrpSpPr>
            <p:cNvPr id="150" name="Group 149"/>
            <p:cNvGrpSpPr/>
            <p:nvPr/>
          </p:nvGrpSpPr>
          <p:grpSpPr>
            <a:xfrm>
              <a:off x="8652390" y="1423975"/>
              <a:ext cx="172244" cy="371476"/>
              <a:chOff x="6084168" y="3828473"/>
              <a:chExt cx="172244" cy="371476"/>
            </a:xfrm>
            <a:grpFill/>
          </p:grpSpPr>
          <p:sp>
            <p:nvSpPr>
              <p:cNvPr id="151" name="Oval 150"/>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52"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53" name="Group 152"/>
            <p:cNvGrpSpPr/>
            <p:nvPr/>
          </p:nvGrpSpPr>
          <p:grpSpPr>
            <a:xfrm>
              <a:off x="9218355" y="1423975"/>
              <a:ext cx="172244" cy="371476"/>
              <a:chOff x="6084168" y="3828473"/>
              <a:chExt cx="172244" cy="371476"/>
            </a:xfrm>
            <a:grpFill/>
          </p:grpSpPr>
          <p:sp>
            <p:nvSpPr>
              <p:cNvPr id="154" name="Oval 153"/>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55"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56" name="Group 155"/>
            <p:cNvGrpSpPr/>
            <p:nvPr/>
          </p:nvGrpSpPr>
          <p:grpSpPr>
            <a:xfrm>
              <a:off x="9029700" y="1423975"/>
              <a:ext cx="172244" cy="371476"/>
              <a:chOff x="6084168" y="3828473"/>
              <a:chExt cx="172244" cy="371476"/>
            </a:xfrm>
            <a:grpFill/>
          </p:grpSpPr>
          <p:sp>
            <p:nvSpPr>
              <p:cNvPr id="157" name="Oval 156"/>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58"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59" name="Group 158"/>
            <p:cNvGrpSpPr/>
            <p:nvPr/>
          </p:nvGrpSpPr>
          <p:grpSpPr>
            <a:xfrm>
              <a:off x="8841045" y="1423975"/>
              <a:ext cx="172244" cy="371476"/>
              <a:chOff x="6084168" y="3828473"/>
              <a:chExt cx="172244" cy="371476"/>
            </a:xfrm>
            <a:grpFill/>
          </p:grpSpPr>
          <p:sp>
            <p:nvSpPr>
              <p:cNvPr id="160" name="Oval 159"/>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61"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spTree>
  </p:cSld>
  <p:clrMapOvr>
    <a:masterClrMapping/>
  </p:clrMapOvr>
  <mc:AlternateContent xmlns:mc="http://schemas.openxmlformats.org/markup-compatibility/2006" xmlns:p14="http://schemas.microsoft.com/office/powerpoint/2010/main">
    <mc:Choice Requires="p14">
      <p:transition spd="slow" p14:dur="2000">
        <p14:doors/>
        <p:sndAc>
          <p:stSnd>
            <p:snd r:embed="rId2" name="click.wav"/>
          </p:stSnd>
        </p:sndAc>
      </p:transition>
    </mc:Choice>
    <mc:Fallback xmlns="">
      <p:transition spd="slow">
        <p:fade/>
        <p:sndAc>
          <p:stSnd>
            <p:snd r:embed="rId5"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07"/>
                                        </p:tgtEl>
                                        <p:attrNameLst>
                                          <p:attrName>style.visibility</p:attrName>
                                        </p:attrNameLst>
                                      </p:cBhvr>
                                      <p:to>
                                        <p:strVal val="visible"/>
                                      </p:to>
                                    </p:set>
                                    <p:anim calcmode="lin" valueType="num">
                                      <p:cBhvr>
                                        <p:cTn id="7" dur="1000" fill="hold"/>
                                        <p:tgtEl>
                                          <p:spTgt spid="107"/>
                                        </p:tgtEl>
                                        <p:attrNameLst>
                                          <p:attrName>ppt_w</p:attrName>
                                        </p:attrNameLst>
                                      </p:cBhvr>
                                      <p:tavLst>
                                        <p:tav tm="0">
                                          <p:val>
                                            <p:fltVal val="0"/>
                                          </p:val>
                                        </p:tav>
                                        <p:tav tm="100000">
                                          <p:val>
                                            <p:strVal val="#ppt_w"/>
                                          </p:val>
                                        </p:tav>
                                      </p:tavLst>
                                    </p:anim>
                                    <p:anim calcmode="lin" valueType="num">
                                      <p:cBhvr>
                                        <p:cTn id="8" dur="1000" fill="hold"/>
                                        <p:tgtEl>
                                          <p:spTgt spid="107"/>
                                        </p:tgtEl>
                                        <p:attrNameLst>
                                          <p:attrName>ppt_h</p:attrName>
                                        </p:attrNameLst>
                                      </p:cBhvr>
                                      <p:tavLst>
                                        <p:tav tm="0">
                                          <p:val>
                                            <p:fltVal val="0"/>
                                          </p:val>
                                        </p:tav>
                                        <p:tav tm="100000">
                                          <p:val>
                                            <p:strVal val="#ppt_h"/>
                                          </p:val>
                                        </p:tav>
                                      </p:tavLst>
                                    </p:anim>
                                    <p:anim calcmode="lin" valueType="num">
                                      <p:cBhvr>
                                        <p:cTn id="9" dur="1000" fill="hold"/>
                                        <p:tgtEl>
                                          <p:spTgt spid="107"/>
                                        </p:tgtEl>
                                        <p:attrNameLst>
                                          <p:attrName>style.rotation</p:attrName>
                                        </p:attrNameLst>
                                      </p:cBhvr>
                                      <p:tavLst>
                                        <p:tav tm="0">
                                          <p:val>
                                            <p:fltVal val="90"/>
                                          </p:val>
                                        </p:tav>
                                        <p:tav tm="100000">
                                          <p:val>
                                            <p:fltVal val="0"/>
                                          </p:val>
                                        </p:tav>
                                      </p:tavLst>
                                    </p:anim>
                                    <p:animEffect transition="in" filter="fade">
                                      <p:cBhvr>
                                        <p:cTn id="10" dur="1000"/>
                                        <p:tgtEl>
                                          <p:spTgt spid="107"/>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06"/>
                                        </p:tgtEl>
                                        <p:attrNameLst>
                                          <p:attrName>style.visibility</p:attrName>
                                        </p:attrNameLst>
                                      </p:cBhvr>
                                      <p:to>
                                        <p:strVal val="visible"/>
                                      </p:to>
                                    </p:set>
                                    <p:animEffect transition="in" filter="wipe(up)">
                                      <p:cBhvr>
                                        <p:cTn id="13" dur="1000"/>
                                        <p:tgtEl>
                                          <p:spTgt spid="10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23"/>
                                        </p:tgtEl>
                                        <p:attrNameLst>
                                          <p:attrName>style.visibility</p:attrName>
                                        </p:attrNameLst>
                                      </p:cBhvr>
                                      <p:to>
                                        <p:strVal val="visible"/>
                                      </p:to>
                                    </p:set>
                                    <p:animEffect transition="in" filter="barn(inVertical)">
                                      <p:cBhvr>
                                        <p:cTn id="16" dur="1000"/>
                                        <p:tgtEl>
                                          <p:spTgt spid="12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22"/>
                                        </p:tgtEl>
                                        <p:attrNameLst>
                                          <p:attrName>style.visibility</p:attrName>
                                        </p:attrNameLst>
                                      </p:cBhvr>
                                      <p:to>
                                        <p:strVal val="visible"/>
                                      </p:to>
                                    </p:set>
                                    <p:animEffect transition="in" filter="wipe(down)">
                                      <p:cBhvr>
                                        <p:cTn id="19" dur="1000"/>
                                        <p:tgtEl>
                                          <p:spTgt spid="122"/>
                                        </p:tgtEl>
                                      </p:cBhvr>
                                    </p:animEffect>
                                  </p:childTnLst>
                                </p:cTn>
                              </p:par>
                            </p:childTnLst>
                          </p:cTn>
                        </p:par>
                        <p:par>
                          <p:cTn id="20" fill="hold">
                            <p:stCondLst>
                              <p:cond delay="1000"/>
                            </p:stCondLst>
                            <p:childTnLst>
                              <p:par>
                                <p:cTn id="21" presetID="21" presetClass="entr" presetSubtype="1" fill="hold" grpId="0"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wheel(1)">
                                      <p:cBhvr>
                                        <p:cTn id="23" dur="1000"/>
                                        <p:tgtEl>
                                          <p:spTgt spid="9"/>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p:cTn id="26" dur="500" fill="hold"/>
                                        <p:tgtEl>
                                          <p:spTgt spid="14"/>
                                        </p:tgtEl>
                                        <p:attrNameLst>
                                          <p:attrName>ppt_w</p:attrName>
                                        </p:attrNameLst>
                                      </p:cBhvr>
                                      <p:tavLst>
                                        <p:tav tm="0">
                                          <p:val>
                                            <p:fltVal val="0"/>
                                          </p:val>
                                        </p:tav>
                                        <p:tav tm="100000">
                                          <p:val>
                                            <p:strVal val="#ppt_w"/>
                                          </p:val>
                                        </p:tav>
                                      </p:tavLst>
                                    </p:anim>
                                    <p:anim calcmode="lin" valueType="num">
                                      <p:cBhvr>
                                        <p:cTn id="27" dur="500" fill="hold"/>
                                        <p:tgtEl>
                                          <p:spTgt spid="14"/>
                                        </p:tgtEl>
                                        <p:attrNameLst>
                                          <p:attrName>ppt_h</p:attrName>
                                        </p:attrNameLst>
                                      </p:cBhvr>
                                      <p:tavLst>
                                        <p:tav tm="0">
                                          <p:val>
                                            <p:fltVal val="0"/>
                                          </p:val>
                                        </p:tav>
                                        <p:tav tm="100000">
                                          <p:val>
                                            <p:strVal val="#ppt_h"/>
                                          </p:val>
                                        </p:tav>
                                      </p:tavLst>
                                    </p:anim>
                                    <p:animEffect transition="in" filter="fade">
                                      <p:cBhvr>
                                        <p:cTn id="28" dur="500"/>
                                        <p:tgtEl>
                                          <p:spTgt spid="14"/>
                                        </p:tgtEl>
                                      </p:cBhvr>
                                    </p:animEffect>
                                  </p:childTnLst>
                                </p:cTn>
                              </p:par>
                              <p:par>
                                <p:cTn id="29" presetID="22" presetClass="entr" presetSubtype="4" fill="hold" nodeType="withEffect">
                                  <p:stCondLst>
                                    <p:cond delay="500"/>
                                  </p:stCondLst>
                                  <p:childTnLst>
                                    <p:set>
                                      <p:cBhvr>
                                        <p:cTn id="30" dur="1" fill="hold">
                                          <p:stCondLst>
                                            <p:cond delay="0"/>
                                          </p:stCondLst>
                                        </p:cTn>
                                        <p:tgtEl>
                                          <p:spTgt spid="53"/>
                                        </p:tgtEl>
                                        <p:attrNameLst>
                                          <p:attrName>style.visibility</p:attrName>
                                        </p:attrNameLst>
                                      </p:cBhvr>
                                      <p:to>
                                        <p:strVal val="visible"/>
                                      </p:to>
                                    </p:set>
                                    <p:animEffect transition="in" filter="wipe(down)">
                                      <p:cBhvr>
                                        <p:cTn id="31" dur="500"/>
                                        <p:tgtEl>
                                          <p:spTgt spid="53"/>
                                        </p:tgtEl>
                                      </p:cBhvr>
                                    </p:animEffect>
                                  </p:childTnLst>
                                </p:cTn>
                              </p:par>
                              <p:par>
                                <p:cTn id="32" presetID="22" presetClass="entr" presetSubtype="4" fill="hold" nodeType="withEffect">
                                  <p:stCondLst>
                                    <p:cond delay="500"/>
                                  </p:stCondLst>
                                  <p:childTnLst>
                                    <p:set>
                                      <p:cBhvr>
                                        <p:cTn id="33" dur="1" fill="hold">
                                          <p:stCondLst>
                                            <p:cond delay="0"/>
                                          </p:stCondLst>
                                        </p:cTn>
                                        <p:tgtEl>
                                          <p:spTgt spid="23"/>
                                        </p:tgtEl>
                                        <p:attrNameLst>
                                          <p:attrName>style.visibility</p:attrName>
                                        </p:attrNameLst>
                                      </p:cBhvr>
                                      <p:to>
                                        <p:strVal val="visible"/>
                                      </p:to>
                                    </p:set>
                                    <p:animEffect transition="in" filter="wipe(down)">
                                      <p:cBhvr>
                                        <p:cTn id="34" dur="500"/>
                                        <p:tgtEl>
                                          <p:spTgt spid="23"/>
                                        </p:tgtEl>
                                      </p:cBhvr>
                                    </p:animEffect>
                                  </p:childTnLst>
                                </p:cTn>
                              </p:par>
                              <p:par>
                                <p:cTn id="35" presetID="53" presetClass="entr" presetSubtype="16" fill="hold" grpId="0" nodeType="withEffect">
                                  <p:stCondLst>
                                    <p:cond delay="1000"/>
                                  </p:stCondLst>
                                  <p:childTnLst>
                                    <p:set>
                                      <p:cBhvr>
                                        <p:cTn id="36" dur="1" fill="hold">
                                          <p:stCondLst>
                                            <p:cond delay="0"/>
                                          </p:stCondLst>
                                        </p:cTn>
                                        <p:tgtEl>
                                          <p:spTgt spid="44"/>
                                        </p:tgtEl>
                                        <p:attrNameLst>
                                          <p:attrName>style.visibility</p:attrName>
                                        </p:attrNameLst>
                                      </p:cBhvr>
                                      <p:to>
                                        <p:strVal val="visible"/>
                                      </p:to>
                                    </p:set>
                                    <p:anim calcmode="lin" valueType="num">
                                      <p:cBhvr>
                                        <p:cTn id="37" dur="500" fill="hold"/>
                                        <p:tgtEl>
                                          <p:spTgt spid="44"/>
                                        </p:tgtEl>
                                        <p:attrNameLst>
                                          <p:attrName>ppt_w</p:attrName>
                                        </p:attrNameLst>
                                      </p:cBhvr>
                                      <p:tavLst>
                                        <p:tav tm="0">
                                          <p:val>
                                            <p:fltVal val="0"/>
                                          </p:val>
                                        </p:tav>
                                        <p:tav tm="100000">
                                          <p:val>
                                            <p:strVal val="#ppt_w"/>
                                          </p:val>
                                        </p:tav>
                                      </p:tavLst>
                                    </p:anim>
                                    <p:anim calcmode="lin" valueType="num">
                                      <p:cBhvr>
                                        <p:cTn id="38" dur="500" fill="hold"/>
                                        <p:tgtEl>
                                          <p:spTgt spid="44"/>
                                        </p:tgtEl>
                                        <p:attrNameLst>
                                          <p:attrName>ppt_h</p:attrName>
                                        </p:attrNameLst>
                                      </p:cBhvr>
                                      <p:tavLst>
                                        <p:tav tm="0">
                                          <p:val>
                                            <p:fltVal val="0"/>
                                          </p:val>
                                        </p:tav>
                                        <p:tav tm="100000">
                                          <p:val>
                                            <p:strVal val="#ppt_h"/>
                                          </p:val>
                                        </p:tav>
                                      </p:tavLst>
                                    </p:anim>
                                    <p:animEffect transition="in" filter="fade">
                                      <p:cBhvr>
                                        <p:cTn id="39" dur="500"/>
                                        <p:tgtEl>
                                          <p:spTgt spid="44"/>
                                        </p:tgtEl>
                                      </p:cBhvr>
                                    </p:animEffect>
                                  </p:childTnLst>
                                </p:cTn>
                              </p:par>
                              <p:par>
                                <p:cTn id="40" presetID="22" presetClass="entr" presetSubtype="4" fill="hold" grpId="0" nodeType="withEffect">
                                  <p:stCondLst>
                                    <p:cond delay="1500"/>
                                  </p:stCondLst>
                                  <p:childTnLst>
                                    <p:set>
                                      <p:cBhvr>
                                        <p:cTn id="41" dur="1" fill="hold">
                                          <p:stCondLst>
                                            <p:cond delay="0"/>
                                          </p:stCondLst>
                                        </p:cTn>
                                        <p:tgtEl>
                                          <p:spTgt spid="126"/>
                                        </p:tgtEl>
                                        <p:attrNameLst>
                                          <p:attrName>style.visibility</p:attrName>
                                        </p:attrNameLst>
                                      </p:cBhvr>
                                      <p:to>
                                        <p:strVal val="visible"/>
                                      </p:to>
                                    </p:set>
                                    <p:animEffect transition="in" filter="wipe(down)">
                                      <p:cBhvr>
                                        <p:cTn id="42" dur="500"/>
                                        <p:tgtEl>
                                          <p:spTgt spid="126"/>
                                        </p:tgtEl>
                                      </p:cBhvr>
                                    </p:animEffect>
                                  </p:childTnLst>
                                </p:cTn>
                              </p:par>
                            </p:childTnLst>
                          </p:cTn>
                        </p:par>
                        <p:par>
                          <p:cTn id="43" fill="hold">
                            <p:stCondLst>
                              <p:cond delay="2000"/>
                            </p:stCondLst>
                            <p:childTnLst>
                              <p:par>
                                <p:cTn id="44" presetID="22" presetClass="entr" presetSubtype="4" fill="hold" nodeType="afterEffect">
                                  <p:stCondLst>
                                    <p:cond delay="0"/>
                                  </p:stCondLst>
                                  <p:childTnLst>
                                    <p:set>
                                      <p:cBhvr>
                                        <p:cTn id="45" dur="1" fill="hold">
                                          <p:stCondLst>
                                            <p:cond delay="0"/>
                                          </p:stCondLst>
                                        </p:cTn>
                                        <p:tgtEl>
                                          <p:spTgt spid="32"/>
                                        </p:tgtEl>
                                        <p:attrNameLst>
                                          <p:attrName>style.visibility</p:attrName>
                                        </p:attrNameLst>
                                      </p:cBhvr>
                                      <p:to>
                                        <p:strVal val="visible"/>
                                      </p:to>
                                    </p:set>
                                    <p:animEffect transition="in" filter="wipe(down)">
                                      <p:cBhvr>
                                        <p:cTn id="46" dur="500"/>
                                        <p:tgtEl>
                                          <p:spTgt spid="32"/>
                                        </p:tgtEl>
                                      </p:cBhvr>
                                    </p:animEffect>
                                  </p:childTnLst>
                                </p:cTn>
                              </p:par>
                              <p:par>
                                <p:cTn id="47" presetID="47" presetClass="entr" presetSubtype="0" fill="hold" nodeType="withEffect">
                                  <p:stCondLst>
                                    <p:cond delay="500"/>
                                  </p:stCondLst>
                                  <p:childTnLst>
                                    <p:set>
                                      <p:cBhvr>
                                        <p:cTn id="48" dur="1" fill="hold">
                                          <p:stCondLst>
                                            <p:cond delay="0"/>
                                          </p:stCondLst>
                                        </p:cTn>
                                        <p:tgtEl>
                                          <p:spTgt spid="33"/>
                                        </p:tgtEl>
                                        <p:attrNameLst>
                                          <p:attrName>style.visibility</p:attrName>
                                        </p:attrNameLst>
                                      </p:cBhvr>
                                      <p:to>
                                        <p:strVal val="visible"/>
                                      </p:to>
                                    </p:set>
                                    <p:animEffect transition="in" filter="fade">
                                      <p:cBhvr>
                                        <p:cTn id="49" dur="1000"/>
                                        <p:tgtEl>
                                          <p:spTgt spid="33"/>
                                        </p:tgtEl>
                                      </p:cBhvr>
                                    </p:animEffect>
                                    <p:anim calcmode="lin" valueType="num">
                                      <p:cBhvr>
                                        <p:cTn id="50" dur="1000" fill="hold"/>
                                        <p:tgtEl>
                                          <p:spTgt spid="33"/>
                                        </p:tgtEl>
                                        <p:attrNameLst>
                                          <p:attrName>ppt_x</p:attrName>
                                        </p:attrNameLst>
                                      </p:cBhvr>
                                      <p:tavLst>
                                        <p:tav tm="0">
                                          <p:val>
                                            <p:strVal val="#ppt_x"/>
                                          </p:val>
                                        </p:tav>
                                        <p:tav tm="100000">
                                          <p:val>
                                            <p:strVal val="#ppt_x"/>
                                          </p:val>
                                        </p:tav>
                                      </p:tavLst>
                                    </p:anim>
                                    <p:anim calcmode="lin" valueType="num">
                                      <p:cBhvr>
                                        <p:cTn id="51" dur="1000" fill="hold"/>
                                        <p:tgtEl>
                                          <p:spTgt spid="33"/>
                                        </p:tgtEl>
                                        <p:attrNameLst>
                                          <p:attrName>ppt_y</p:attrName>
                                        </p:attrNameLst>
                                      </p:cBhvr>
                                      <p:tavLst>
                                        <p:tav tm="0">
                                          <p:val>
                                            <p:strVal val="#ppt_y-.1"/>
                                          </p:val>
                                        </p:tav>
                                        <p:tav tm="100000">
                                          <p:val>
                                            <p:strVal val="#ppt_y"/>
                                          </p:val>
                                        </p:tav>
                                      </p:tavLst>
                                    </p:anim>
                                  </p:childTnLst>
                                </p:cTn>
                              </p:par>
                              <p:par>
                                <p:cTn id="52" presetID="22" presetClass="entr" presetSubtype="8" fill="hold" nodeType="withEffect">
                                  <p:stCondLst>
                                    <p:cond delay="1500"/>
                                  </p:stCondLst>
                                  <p:childTnLst>
                                    <p:set>
                                      <p:cBhvr>
                                        <p:cTn id="53" dur="1" fill="hold">
                                          <p:stCondLst>
                                            <p:cond delay="0"/>
                                          </p:stCondLst>
                                        </p:cTn>
                                        <p:tgtEl>
                                          <p:spTgt spid="2"/>
                                        </p:tgtEl>
                                        <p:attrNameLst>
                                          <p:attrName>style.visibility</p:attrName>
                                        </p:attrNameLst>
                                      </p:cBhvr>
                                      <p:to>
                                        <p:strVal val="visible"/>
                                      </p:to>
                                    </p:set>
                                    <p:animEffect transition="in" filter="wipe(left)">
                                      <p:cBhvr>
                                        <p:cTn id="54" dur="500"/>
                                        <p:tgtEl>
                                          <p:spTgt spid="2"/>
                                        </p:tgtEl>
                                      </p:cBhvr>
                                    </p:animEffect>
                                  </p:childTnLst>
                                </p:cTn>
                              </p:par>
                              <p:par>
                                <p:cTn id="55" presetID="22" presetClass="entr" presetSubtype="8" fill="hold" nodeType="withEffect">
                                  <p:stCondLst>
                                    <p:cond delay="2000"/>
                                  </p:stCondLst>
                                  <p:childTnLst>
                                    <p:set>
                                      <p:cBhvr>
                                        <p:cTn id="56" dur="1" fill="hold">
                                          <p:stCondLst>
                                            <p:cond delay="0"/>
                                          </p:stCondLst>
                                        </p:cTn>
                                        <p:tgtEl>
                                          <p:spTgt spid="4"/>
                                        </p:tgtEl>
                                        <p:attrNameLst>
                                          <p:attrName>style.visibility</p:attrName>
                                        </p:attrNameLst>
                                      </p:cBhvr>
                                      <p:to>
                                        <p:strVal val="visible"/>
                                      </p:to>
                                    </p:set>
                                    <p:animEffect transition="in" filter="wipe(left)">
                                      <p:cBhvr>
                                        <p:cTn id="57" dur="500"/>
                                        <p:tgtEl>
                                          <p:spTgt spid="4"/>
                                        </p:tgtEl>
                                      </p:cBhvr>
                                    </p:animEffect>
                                  </p:childTnLst>
                                </p:cTn>
                              </p:par>
                              <p:par>
                                <p:cTn id="58" presetID="22" presetClass="entr" presetSubtype="8" fill="hold" nodeType="withEffect">
                                  <p:stCondLst>
                                    <p:cond delay="2500"/>
                                  </p:stCondLst>
                                  <p:childTnLst>
                                    <p:set>
                                      <p:cBhvr>
                                        <p:cTn id="59" dur="1" fill="hold">
                                          <p:stCondLst>
                                            <p:cond delay="0"/>
                                          </p:stCondLst>
                                        </p:cTn>
                                        <p:tgtEl>
                                          <p:spTgt spid="7"/>
                                        </p:tgtEl>
                                        <p:attrNameLst>
                                          <p:attrName>style.visibility</p:attrName>
                                        </p:attrNameLst>
                                      </p:cBhvr>
                                      <p:to>
                                        <p:strVal val="visible"/>
                                      </p:to>
                                    </p:set>
                                    <p:animEffect transition="in" filter="wipe(left)">
                                      <p:cBhvr>
                                        <p:cTn id="60" dur="500"/>
                                        <p:tgtEl>
                                          <p:spTgt spid="7"/>
                                        </p:tgtEl>
                                      </p:cBhvr>
                                    </p:animEffect>
                                  </p:childTnLst>
                                </p:cTn>
                              </p:par>
                              <p:par>
                                <p:cTn id="61" presetID="22" presetClass="entr" presetSubtype="8" fill="hold" nodeType="withEffect">
                                  <p:stCondLst>
                                    <p:cond delay="3000"/>
                                  </p:stCondLst>
                                  <p:childTnLst>
                                    <p:set>
                                      <p:cBhvr>
                                        <p:cTn id="62" dur="1" fill="hold">
                                          <p:stCondLst>
                                            <p:cond delay="0"/>
                                          </p:stCondLst>
                                        </p:cTn>
                                        <p:tgtEl>
                                          <p:spTgt spid="6"/>
                                        </p:tgtEl>
                                        <p:attrNameLst>
                                          <p:attrName>style.visibility</p:attrName>
                                        </p:attrNameLst>
                                      </p:cBhvr>
                                      <p:to>
                                        <p:strVal val="visible"/>
                                      </p:to>
                                    </p:set>
                                    <p:animEffect transition="in" filter="wipe(left)">
                                      <p:cBhvr>
                                        <p:cTn id="63" dur="500"/>
                                        <p:tgtEl>
                                          <p:spTgt spid="6"/>
                                        </p:tgtEl>
                                      </p:cBhvr>
                                    </p:animEffect>
                                  </p:childTnLst>
                                </p:cTn>
                              </p:par>
                              <p:par>
                                <p:cTn id="64" presetID="31" presetClass="entr" presetSubtype="0" fill="hold" nodeType="withEffect">
                                  <p:stCondLst>
                                    <p:cond delay="3500"/>
                                  </p:stCondLst>
                                  <p:childTnLst>
                                    <p:set>
                                      <p:cBhvr>
                                        <p:cTn id="65" dur="1" fill="hold">
                                          <p:stCondLst>
                                            <p:cond delay="0"/>
                                          </p:stCondLst>
                                        </p:cTn>
                                        <p:tgtEl>
                                          <p:spTgt spid="110"/>
                                        </p:tgtEl>
                                        <p:attrNameLst>
                                          <p:attrName>style.visibility</p:attrName>
                                        </p:attrNameLst>
                                      </p:cBhvr>
                                      <p:to>
                                        <p:strVal val="visible"/>
                                      </p:to>
                                    </p:set>
                                    <p:anim calcmode="lin" valueType="num">
                                      <p:cBhvr>
                                        <p:cTn id="66" dur="1000" fill="hold"/>
                                        <p:tgtEl>
                                          <p:spTgt spid="110"/>
                                        </p:tgtEl>
                                        <p:attrNameLst>
                                          <p:attrName>ppt_w</p:attrName>
                                        </p:attrNameLst>
                                      </p:cBhvr>
                                      <p:tavLst>
                                        <p:tav tm="0">
                                          <p:val>
                                            <p:fltVal val="0"/>
                                          </p:val>
                                        </p:tav>
                                        <p:tav tm="100000">
                                          <p:val>
                                            <p:strVal val="#ppt_w"/>
                                          </p:val>
                                        </p:tav>
                                      </p:tavLst>
                                    </p:anim>
                                    <p:anim calcmode="lin" valueType="num">
                                      <p:cBhvr>
                                        <p:cTn id="67" dur="1000" fill="hold"/>
                                        <p:tgtEl>
                                          <p:spTgt spid="110"/>
                                        </p:tgtEl>
                                        <p:attrNameLst>
                                          <p:attrName>ppt_h</p:attrName>
                                        </p:attrNameLst>
                                      </p:cBhvr>
                                      <p:tavLst>
                                        <p:tav tm="0">
                                          <p:val>
                                            <p:fltVal val="0"/>
                                          </p:val>
                                        </p:tav>
                                        <p:tav tm="100000">
                                          <p:val>
                                            <p:strVal val="#ppt_h"/>
                                          </p:val>
                                        </p:tav>
                                      </p:tavLst>
                                    </p:anim>
                                    <p:anim calcmode="lin" valueType="num">
                                      <p:cBhvr>
                                        <p:cTn id="68" dur="1000" fill="hold"/>
                                        <p:tgtEl>
                                          <p:spTgt spid="110"/>
                                        </p:tgtEl>
                                        <p:attrNameLst>
                                          <p:attrName>style.rotation</p:attrName>
                                        </p:attrNameLst>
                                      </p:cBhvr>
                                      <p:tavLst>
                                        <p:tav tm="0">
                                          <p:val>
                                            <p:fltVal val="90"/>
                                          </p:val>
                                        </p:tav>
                                        <p:tav tm="100000">
                                          <p:val>
                                            <p:fltVal val="0"/>
                                          </p:val>
                                        </p:tav>
                                      </p:tavLst>
                                    </p:anim>
                                    <p:animEffect transition="in" filter="fade">
                                      <p:cBhvr>
                                        <p:cTn id="69" dur="1000"/>
                                        <p:tgtEl>
                                          <p:spTgt spid="110"/>
                                        </p:tgtEl>
                                      </p:cBhvr>
                                    </p:animEffect>
                                  </p:childTnLst>
                                </p:cTn>
                              </p:par>
                              <p:par>
                                <p:cTn id="70" presetID="23" presetClass="entr" presetSubtype="16" fill="hold" nodeType="withEffect">
                                  <p:stCondLst>
                                    <p:cond delay="4500"/>
                                  </p:stCondLst>
                                  <p:childTnLst>
                                    <p:set>
                                      <p:cBhvr>
                                        <p:cTn id="71" dur="1" fill="hold">
                                          <p:stCondLst>
                                            <p:cond delay="0"/>
                                          </p:stCondLst>
                                        </p:cTn>
                                        <p:tgtEl>
                                          <p:spTgt spid="114"/>
                                        </p:tgtEl>
                                        <p:attrNameLst>
                                          <p:attrName>style.visibility</p:attrName>
                                        </p:attrNameLst>
                                      </p:cBhvr>
                                      <p:to>
                                        <p:strVal val="visible"/>
                                      </p:to>
                                    </p:set>
                                    <p:anim calcmode="lin" valueType="num">
                                      <p:cBhvr>
                                        <p:cTn id="72" dur="500" fill="hold"/>
                                        <p:tgtEl>
                                          <p:spTgt spid="114"/>
                                        </p:tgtEl>
                                        <p:attrNameLst>
                                          <p:attrName>ppt_w</p:attrName>
                                        </p:attrNameLst>
                                      </p:cBhvr>
                                      <p:tavLst>
                                        <p:tav tm="0">
                                          <p:val>
                                            <p:fltVal val="0"/>
                                          </p:val>
                                        </p:tav>
                                        <p:tav tm="100000">
                                          <p:val>
                                            <p:strVal val="#ppt_w"/>
                                          </p:val>
                                        </p:tav>
                                      </p:tavLst>
                                    </p:anim>
                                    <p:anim calcmode="lin" valueType="num">
                                      <p:cBhvr>
                                        <p:cTn id="73" dur="500" fill="hold"/>
                                        <p:tgtEl>
                                          <p:spTgt spid="114"/>
                                        </p:tgtEl>
                                        <p:attrNameLst>
                                          <p:attrName>ppt_h</p:attrName>
                                        </p:attrNameLst>
                                      </p:cBhvr>
                                      <p:tavLst>
                                        <p:tav tm="0">
                                          <p:val>
                                            <p:fltVal val="0"/>
                                          </p:val>
                                        </p:tav>
                                        <p:tav tm="100000">
                                          <p:val>
                                            <p:strVal val="#ppt_h"/>
                                          </p:val>
                                        </p:tav>
                                      </p:tavLst>
                                    </p:anim>
                                  </p:childTnLst>
                                </p:cTn>
                              </p:par>
                              <p:par>
                                <p:cTn id="74" presetID="22" presetClass="entr" presetSubtype="8" fill="hold" grpId="0" nodeType="withEffect">
                                  <p:stCondLst>
                                    <p:cond delay="5000"/>
                                  </p:stCondLst>
                                  <p:childTnLst>
                                    <p:set>
                                      <p:cBhvr>
                                        <p:cTn id="75" dur="1" fill="hold">
                                          <p:stCondLst>
                                            <p:cond delay="0"/>
                                          </p:stCondLst>
                                        </p:cTn>
                                        <p:tgtEl>
                                          <p:spTgt spid="109"/>
                                        </p:tgtEl>
                                        <p:attrNameLst>
                                          <p:attrName>style.visibility</p:attrName>
                                        </p:attrNameLst>
                                      </p:cBhvr>
                                      <p:to>
                                        <p:strVal val="visible"/>
                                      </p:to>
                                    </p:set>
                                    <p:animEffect transition="in" filter="wipe(left)">
                                      <p:cBhvr>
                                        <p:cTn id="76" dur="500"/>
                                        <p:tgtEl>
                                          <p:spTgt spid="109"/>
                                        </p:tgtEl>
                                      </p:cBhvr>
                                    </p:animEffect>
                                  </p:childTnLst>
                                </p:cTn>
                              </p:par>
                            </p:childTnLst>
                          </p:cTn>
                        </p:par>
                        <p:par>
                          <p:cTn id="77" fill="hold">
                            <p:stCondLst>
                              <p:cond delay="2500"/>
                            </p:stCondLst>
                            <p:childTnLst>
                              <p:par>
                                <p:cTn id="78" presetID="22" presetClass="entr" presetSubtype="4" fill="hold" nodeType="afterEffect">
                                  <p:stCondLst>
                                    <p:cond delay="0"/>
                                  </p:stCondLst>
                                  <p:childTnLst>
                                    <p:set>
                                      <p:cBhvr>
                                        <p:cTn id="79" dur="1" fill="hold">
                                          <p:stCondLst>
                                            <p:cond delay="0"/>
                                          </p:stCondLst>
                                        </p:cTn>
                                        <p:tgtEl>
                                          <p:spTgt spid="113"/>
                                        </p:tgtEl>
                                        <p:attrNameLst>
                                          <p:attrName>style.visibility</p:attrName>
                                        </p:attrNameLst>
                                      </p:cBhvr>
                                      <p:to>
                                        <p:strVal val="visible"/>
                                      </p:to>
                                    </p:set>
                                    <p:animEffect transition="in" filter="wipe(down)">
                                      <p:cBhvr>
                                        <p:cTn id="80" dur="500"/>
                                        <p:tgtEl>
                                          <p:spTgt spid="113"/>
                                        </p:tgtEl>
                                      </p:cBhvr>
                                    </p:animEffect>
                                  </p:childTnLst>
                                </p:cTn>
                              </p:par>
                              <p:par>
                                <p:cTn id="81" presetID="22" presetClass="entr" presetSubtype="2" fill="hold" grpId="0" nodeType="withEffect">
                                  <p:stCondLst>
                                    <p:cond delay="500"/>
                                  </p:stCondLst>
                                  <p:childTnLst>
                                    <p:set>
                                      <p:cBhvr>
                                        <p:cTn id="82" dur="1" fill="hold">
                                          <p:stCondLst>
                                            <p:cond delay="0"/>
                                          </p:stCondLst>
                                        </p:cTn>
                                        <p:tgtEl>
                                          <p:spTgt spid="127"/>
                                        </p:tgtEl>
                                        <p:attrNameLst>
                                          <p:attrName>style.visibility</p:attrName>
                                        </p:attrNameLst>
                                      </p:cBhvr>
                                      <p:to>
                                        <p:strVal val="visible"/>
                                      </p:to>
                                    </p:set>
                                    <p:animEffect transition="in" filter="wipe(right)">
                                      <p:cBhvr>
                                        <p:cTn id="83" dur="500"/>
                                        <p:tgtEl>
                                          <p:spTgt spid="1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9" grpId="0">
        <p:bldAsOne/>
      </p:bldGraphic>
      <p:bldP spid="14" grpId="0"/>
      <p:bldP spid="44" grpId="0"/>
      <p:bldP spid="109" grpId="0"/>
      <p:bldP spid="106" grpId="0"/>
      <p:bldP spid="122" grpId="0"/>
      <p:bldP spid="126" grpId="0"/>
      <p:bldP spid="127"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 name="Diagram 17"/>
          <p:cNvGraphicFramePr>
            <a:graphicFrameLocks noChangeAspect="1"/>
          </p:cNvGraphicFramePr>
          <p:nvPr/>
        </p:nvGraphicFramePr>
        <p:xfrm>
          <a:off x="3410638" y="2210839"/>
          <a:ext cx="5318849" cy="35459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0" name="Freeform 24"/>
          <p:cNvSpPr>
            <a:spLocks noChangeAspect="1" noEditPoints="1"/>
          </p:cNvSpPr>
          <p:nvPr/>
        </p:nvSpPr>
        <p:spPr bwMode="auto">
          <a:xfrm>
            <a:off x="5839665" y="5148870"/>
            <a:ext cx="461703" cy="212754"/>
          </a:xfrm>
          <a:custGeom>
            <a:avLst/>
            <a:gdLst>
              <a:gd name="T0" fmla="*/ 308 w 400"/>
              <a:gd name="T1" fmla="*/ 0 h 184"/>
              <a:gd name="T2" fmla="*/ 216 w 400"/>
              <a:gd name="T3" fmla="*/ 92 h 184"/>
              <a:gd name="T4" fmla="*/ 232 w 400"/>
              <a:gd name="T5" fmla="*/ 144 h 184"/>
              <a:gd name="T6" fmla="*/ 168 w 400"/>
              <a:gd name="T7" fmla="*/ 144 h 184"/>
              <a:gd name="T8" fmla="*/ 184 w 400"/>
              <a:gd name="T9" fmla="*/ 92 h 184"/>
              <a:gd name="T10" fmla="*/ 92 w 400"/>
              <a:gd name="T11" fmla="*/ 0 h 184"/>
              <a:gd name="T12" fmla="*/ 0 w 400"/>
              <a:gd name="T13" fmla="*/ 92 h 184"/>
              <a:gd name="T14" fmla="*/ 92 w 400"/>
              <a:gd name="T15" fmla="*/ 184 h 184"/>
              <a:gd name="T16" fmla="*/ 308 w 400"/>
              <a:gd name="T17" fmla="*/ 184 h 184"/>
              <a:gd name="T18" fmla="*/ 400 w 400"/>
              <a:gd name="T19" fmla="*/ 92 h 184"/>
              <a:gd name="T20" fmla="*/ 308 w 400"/>
              <a:gd name="T21" fmla="*/ 0 h 184"/>
              <a:gd name="T22" fmla="*/ 40 w 400"/>
              <a:gd name="T23" fmla="*/ 92 h 184"/>
              <a:gd name="T24" fmla="*/ 92 w 400"/>
              <a:gd name="T25" fmla="*/ 40 h 184"/>
              <a:gd name="T26" fmla="*/ 144 w 400"/>
              <a:gd name="T27" fmla="*/ 92 h 184"/>
              <a:gd name="T28" fmla="*/ 92 w 400"/>
              <a:gd name="T29" fmla="*/ 144 h 184"/>
              <a:gd name="T30" fmla="*/ 40 w 400"/>
              <a:gd name="T31" fmla="*/ 92 h 184"/>
              <a:gd name="T32" fmla="*/ 308 w 400"/>
              <a:gd name="T33" fmla="*/ 144 h 184"/>
              <a:gd name="T34" fmla="*/ 256 w 400"/>
              <a:gd name="T35" fmla="*/ 92 h 184"/>
              <a:gd name="T36" fmla="*/ 308 w 400"/>
              <a:gd name="T37" fmla="*/ 40 h 184"/>
              <a:gd name="T38" fmla="*/ 360 w 400"/>
              <a:gd name="T39" fmla="*/ 92 h 184"/>
              <a:gd name="T40" fmla="*/ 308 w 400"/>
              <a:gd name="T41" fmla="*/ 14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0" h="184">
                <a:moveTo>
                  <a:pt x="308" y="0"/>
                </a:moveTo>
                <a:cubicBezTo>
                  <a:pt x="257" y="0"/>
                  <a:pt x="216" y="41"/>
                  <a:pt x="216" y="92"/>
                </a:cubicBezTo>
                <a:cubicBezTo>
                  <a:pt x="216" y="111"/>
                  <a:pt x="222" y="129"/>
                  <a:pt x="232" y="144"/>
                </a:cubicBezTo>
                <a:cubicBezTo>
                  <a:pt x="168" y="144"/>
                  <a:pt x="168" y="144"/>
                  <a:pt x="168" y="144"/>
                </a:cubicBezTo>
                <a:cubicBezTo>
                  <a:pt x="178" y="129"/>
                  <a:pt x="184" y="111"/>
                  <a:pt x="184" y="92"/>
                </a:cubicBezTo>
                <a:cubicBezTo>
                  <a:pt x="184" y="41"/>
                  <a:pt x="143" y="0"/>
                  <a:pt x="92" y="0"/>
                </a:cubicBezTo>
                <a:cubicBezTo>
                  <a:pt x="41" y="0"/>
                  <a:pt x="0" y="41"/>
                  <a:pt x="0" y="92"/>
                </a:cubicBezTo>
                <a:cubicBezTo>
                  <a:pt x="0" y="143"/>
                  <a:pt x="41" y="184"/>
                  <a:pt x="92" y="184"/>
                </a:cubicBezTo>
                <a:cubicBezTo>
                  <a:pt x="308" y="184"/>
                  <a:pt x="308" y="184"/>
                  <a:pt x="308" y="184"/>
                </a:cubicBezTo>
                <a:cubicBezTo>
                  <a:pt x="359" y="184"/>
                  <a:pt x="400" y="143"/>
                  <a:pt x="400" y="92"/>
                </a:cubicBezTo>
                <a:cubicBezTo>
                  <a:pt x="400" y="41"/>
                  <a:pt x="359" y="0"/>
                  <a:pt x="308" y="0"/>
                </a:cubicBezTo>
                <a:close/>
                <a:moveTo>
                  <a:pt x="40" y="92"/>
                </a:moveTo>
                <a:cubicBezTo>
                  <a:pt x="40" y="63"/>
                  <a:pt x="63" y="40"/>
                  <a:pt x="92" y="40"/>
                </a:cubicBezTo>
                <a:cubicBezTo>
                  <a:pt x="120" y="40"/>
                  <a:pt x="144" y="63"/>
                  <a:pt x="144" y="92"/>
                </a:cubicBezTo>
                <a:cubicBezTo>
                  <a:pt x="144" y="121"/>
                  <a:pt x="120" y="144"/>
                  <a:pt x="92" y="144"/>
                </a:cubicBezTo>
                <a:cubicBezTo>
                  <a:pt x="63" y="144"/>
                  <a:pt x="40" y="121"/>
                  <a:pt x="40" y="92"/>
                </a:cubicBezTo>
                <a:close/>
                <a:moveTo>
                  <a:pt x="308" y="144"/>
                </a:moveTo>
                <a:cubicBezTo>
                  <a:pt x="279" y="144"/>
                  <a:pt x="256" y="121"/>
                  <a:pt x="256" y="92"/>
                </a:cubicBezTo>
                <a:cubicBezTo>
                  <a:pt x="256" y="63"/>
                  <a:pt x="279" y="40"/>
                  <a:pt x="308" y="40"/>
                </a:cubicBezTo>
                <a:cubicBezTo>
                  <a:pt x="336" y="40"/>
                  <a:pt x="360" y="63"/>
                  <a:pt x="360" y="92"/>
                </a:cubicBezTo>
                <a:cubicBezTo>
                  <a:pt x="360" y="121"/>
                  <a:pt x="336" y="144"/>
                  <a:pt x="308" y="144"/>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sp>
        <p:nvSpPr>
          <p:cNvPr id="21" name="Oval 4"/>
          <p:cNvSpPr/>
          <p:nvPr/>
        </p:nvSpPr>
        <p:spPr>
          <a:xfrm>
            <a:off x="5716398" y="2279529"/>
            <a:ext cx="709179" cy="70917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800" b="1" i="0" kern="1200" dirty="0">
                <a:solidFill>
                  <a:schemeClr val="bg1">
                    <a:lumMod val="95000"/>
                  </a:schemeClr>
                </a:solidFill>
                <a:latin typeface="FontAwesome" pitchFamily="2" charset="0"/>
              </a:rPr>
              <a:t></a:t>
            </a:r>
          </a:p>
        </p:txBody>
      </p:sp>
      <p:sp>
        <p:nvSpPr>
          <p:cNvPr id="22" name="Oval 4"/>
          <p:cNvSpPr/>
          <p:nvPr/>
        </p:nvSpPr>
        <p:spPr>
          <a:xfrm>
            <a:off x="7004758" y="3573483"/>
            <a:ext cx="709180" cy="70917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defTabSz="1955800">
              <a:lnSpc>
                <a:spcPct val="90000"/>
              </a:lnSpc>
              <a:spcBef>
                <a:spcPct val="0"/>
              </a:spcBef>
              <a:spcAft>
                <a:spcPct val="35000"/>
              </a:spcAft>
            </a:pPr>
            <a:r>
              <a:rPr lang="id-ID" sz="2800" b="1" i="0" dirty="0">
                <a:solidFill>
                  <a:schemeClr val="bg1">
                    <a:lumMod val="95000"/>
                  </a:schemeClr>
                </a:solidFill>
                <a:latin typeface="FontAwesome" pitchFamily="2" charset="0"/>
              </a:rPr>
              <a:t></a:t>
            </a:r>
            <a:endParaRPr lang="id-ID" sz="2200" b="1" i="0" dirty="0">
              <a:solidFill>
                <a:schemeClr val="bg1">
                  <a:lumMod val="95000"/>
                </a:schemeClr>
              </a:solidFill>
              <a:latin typeface="FontAwesome" pitchFamily="2" charset="0"/>
            </a:endParaRPr>
          </a:p>
        </p:txBody>
      </p:sp>
      <p:sp>
        <p:nvSpPr>
          <p:cNvPr id="23" name="Oval 4"/>
          <p:cNvSpPr/>
          <p:nvPr/>
        </p:nvSpPr>
        <p:spPr>
          <a:xfrm>
            <a:off x="4433232" y="3573482"/>
            <a:ext cx="709180" cy="709180"/>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2800" b="1" i="0" dirty="0">
                <a:solidFill>
                  <a:schemeClr val="bg1">
                    <a:lumMod val="95000"/>
                  </a:schemeClr>
                </a:solidFill>
                <a:latin typeface="FontAwesome" pitchFamily="2" charset="0"/>
              </a:rPr>
              <a:t></a:t>
            </a:r>
            <a:endParaRPr lang="id-ID" sz="2200" b="1" i="0" dirty="0">
              <a:solidFill>
                <a:schemeClr val="bg1">
                  <a:lumMod val="95000"/>
                </a:schemeClr>
              </a:solidFill>
              <a:latin typeface="FontAwesome" pitchFamily="2" charset="0"/>
            </a:endParaRPr>
          </a:p>
        </p:txBody>
      </p:sp>
      <p:sp>
        <p:nvSpPr>
          <p:cNvPr id="24" name="Oval 4"/>
          <p:cNvSpPr/>
          <p:nvPr/>
        </p:nvSpPr>
        <p:spPr>
          <a:xfrm>
            <a:off x="5702330" y="3559414"/>
            <a:ext cx="709180" cy="709180"/>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200" b="1" dirty="0">
                <a:solidFill>
                  <a:schemeClr val="bg1">
                    <a:lumMod val="95000"/>
                  </a:schemeClr>
                </a:solidFill>
                <a:latin typeface="FontAwesome" pitchFamily="2" charset="0"/>
              </a:rPr>
              <a:t></a:t>
            </a:r>
            <a:endParaRPr lang="id-ID" sz="3200" b="1" kern="1200" dirty="0">
              <a:solidFill>
                <a:schemeClr val="bg1">
                  <a:lumMod val="95000"/>
                </a:schemeClr>
              </a:solidFill>
              <a:latin typeface="FontAwesome" pitchFamily="2" charset="0"/>
            </a:endParaRPr>
          </a:p>
        </p:txBody>
      </p:sp>
      <p:cxnSp>
        <p:nvCxnSpPr>
          <p:cNvPr id="43" name="Elbow Connector 42"/>
          <p:cNvCxnSpPr/>
          <p:nvPr/>
        </p:nvCxnSpPr>
        <p:spPr>
          <a:xfrm rot="5400000" flipH="1" flipV="1">
            <a:off x="7303147" y="2214365"/>
            <a:ext cx="1049273" cy="936866"/>
          </a:xfrm>
          <a:prstGeom prst="bentConnector3">
            <a:avLst>
              <a:gd name="adj1" fmla="val 99606"/>
            </a:avLst>
          </a:prstGeom>
          <a:ln w="12700">
            <a:solidFill>
              <a:schemeClr val="bg2">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cxnSp>
        <p:nvCxnSpPr>
          <p:cNvPr id="44" name="Elbow Connector 43"/>
          <p:cNvCxnSpPr/>
          <p:nvPr/>
        </p:nvCxnSpPr>
        <p:spPr>
          <a:xfrm rot="10800000" flipV="1">
            <a:off x="3841336" y="4754881"/>
            <a:ext cx="946486" cy="294296"/>
          </a:xfrm>
          <a:prstGeom prst="bentConnector3">
            <a:avLst>
              <a:gd name="adj1" fmla="val 952"/>
            </a:avLst>
          </a:prstGeom>
          <a:ln w="12700">
            <a:solidFill>
              <a:schemeClr val="bg2">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cxnSp>
        <p:nvCxnSpPr>
          <p:cNvPr id="59" name="Elbow Connector 58"/>
          <p:cNvCxnSpPr/>
          <p:nvPr/>
        </p:nvCxnSpPr>
        <p:spPr>
          <a:xfrm rot="10800000">
            <a:off x="3841338" y="2163860"/>
            <a:ext cx="1414290" cy="518939"/>
          </a:xfrm>
          <a:prstGeom prst="bentConnector3">
            <a:avLst>
              <a:gd name="adj1" fmla="val 30106"/>
            </a:avLst>
          </a:prstGeom>
          <a:ln w="12700">
            <a:solidFill>
              <a:schemeClr val="bg2">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cxnSp>
        <p:nvCxnSpPr>
          <p:cNvPr id="64" name="Elbow Connector 63"/>
          <p:cNvCxnSpPr/>
          <p:nvPr/>
        </p:nvCxnSpPr>
        <p:spPr>
          <a:xfrm flipV="1">
            <a:off x="6847190" y="5049178"/>
            <a:ext cx="1448086" cy="206069"/>
          </a:xfrm>
          <a:prstGeom prst="bentConnector3">
            <a:avLst>
              <a:gd name="adj1" fmla="val 36399"/>
            </a:avLst>
          </a:prstGeom>
          <a:ln w="12700">
            <a:solidFill>
              <a:schemeClr val="bg2">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grpSp>
        <p:nvGrpSpPr>
          <p:cNvPr id="46" name="Group 45"/>
          <p:cNvGrpSpPr/>
          <p:nvPr/>
        </p:nvGrpSpPr>
        <p:grpSpPr>
          <a:xfrm>
            <a:off x="11438810" y="175818"/>
            <a:ext cx="542322" cy="662567"/>
            <a:chOff x="11438810" y="175818"/>
            <a:chExt cx="542322" cy="662567"/>
          </a:xfrm>
        </p:grpSpPr>
        <p:sp>
          <p:nvSpPr>
            <p:cNvPr id="47" name="Oval 46"/>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Oval 4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Oval 4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Oval 4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TextBox 50"/>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47</a:t>
              </a:r>
            </a:p>
          </p:txBody>
        </p:sp>
      </p:grpSp>
      <p:sp>
        <p:nvSpPr>
          <p:cNvPr id="45"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Radial Venn</a:t>
            </a:r>
            <a:endParaRPr lang="en-US" sz="3600" dirty="0">
              <a:solidFill>
                <a:schemeClr val="bg2">
                  <a:lumMod val="50000"/>
                </a:schemeClr>
              </a:solidFill>
            </a:endParaRPr>
          </a:p>
        </p:txBody>
      </p:sp>
      <p:sp>
        <p:nvSpPr>
          <p:cNvPr id="55"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56" name="Group 55"/>
          <p:cNvGrpSpPr/>
          <p:nvPr/>
        </p:nvGrpSpPr>
        <p:grpSpPr>
          <a:xfrm>
            <a:off x="5556768" y="844754"/>
            <a:ext cx="1440000" cy="58058"/>
            <a:chOff x="4616262" y="2307771"/>
            <a:chExt cx="2349876" cy="58058"/>
          </a:xfrm>
        </p:grpSpPr>
        <p:sp>
          <p:nvSpPr>
            <p:cNvPr id="57" name="Rectangle 56"/>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ectangle 57"/>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1" name="Title 13"/>
          <p:cNvSpPr txBox="1"/>
          <p:nvPr/>
        </p:nvSpPr>
        <p:spPr>
          <a:xfrm>
            <a:off x="8362867" y="1954523"/>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Descriptions</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62" name="Title 13"/>
          <p:cNvSpPr txBox="1"/>
          <p:nvPr/>
        </p:nvSpPr>
        <p:spPr>
          <a:xfrm>
            <a:off x="8362867" y="4825629"/>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Descriptions</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63" name="Title 13"/>
          <p:cNvSpPr txBox="1"/>
          <p:nvPr/>
        </p:nvSpPr>
        <p:spPr>
          <a:xfrm>
            <a:off x="1601895" y="1954523"/>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b="1" dirty="0">
                <a:solidFill>
                  <a:schemeClr val="bg2">
                    <a:lumMod val="50000"/>
                  </a:schemeClr>
                </a:solidFill>
                <a:latin typeface="+mn-lt"/>
                <a:ea typeface="Roboto" panose="02000000000000000000" pitchFamily="2" charset="0"/>
              </a:rPr>
              <a:t>Descriptions</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65" name="Title 13"/>
          <p:cNvSpPr txBox="1"/>
          <p:nvPr/>
        </p:nvSpPr>
        <p:spPr>
          <a:xfrm>
            <a:off x="1601895" y="4825628"/>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b="1" dirty="0">
                <a:solidFill>
                  <a:schemeClr val="bg2">
                    <a:lumMod val="50000"/>
                  </a:schemeClr>
                </a:solidFill>
                <a:latin typeface="+mn-lt"/>
                <a:ea typeface="Roboto" panose="02000000000000000000" pitchFamily="2" charset="0"/>
              </a:rPr>
              <a:t>Descriptions</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comb/>
        <p:sndAc>
          <p:stSnd>
            <p:snd r:embed="rId2" name="click.wav"/>
          </p:stSnd>
        </p:sndAc>
      </p:transition>
    </mc:Choice>
    <mc:Fallback xmlns="">
      <p:transition spd="slow">
        <p:comb/>
        <p:sndAc>
          <p:stSnd>
            <p:snd r:embed="rId8"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p:cTn id="7" dur="1000" fill="hold"/>
                                        <p:tgtEl>
                                          <p:spTgt spid="46"/>
                                        </p:tgtEl>
                                        <p:attrNameLst>
                                          <p:attrName>ppt_w</p:attrName>
                                        </p:attrNameLst>
                                      </p:cBhvr>
                                      <p:tavLst>
                                        <p:tav tm="0">
                                          <p:val>
                                            <p:fltVal val="0"/>
                                          </p:val>
                                        </p:tav>
                                        <p:tav tm="100000">
                                          <p:val>
                                            <p:strVal val="#ppt_w"/>
                                          </p:val>
                                        </p:tav>
                                      </p:tavLst>
                                    </p:anim>
                                    <p:anim calcmode="lin" valueType="num">
                                      <p:cBhvr>
                                        <p:cTn id="8" dur="1000" fill="hold"/>
                                        <p:tgtEl>
                                          <p:spTgt spid="46"/>
                                        </p:tgtEl>
                                        <p:attrNameLst>
                                          <p:attrName>ppt_h</p:attrName>
                                        </p:attrNameLst>
                                      </p:cBhvr>
                                      <p:tavLst>
                                        <p:tav tm="0">
                                          <p:val>
                                            <p:fltVal val="0"/>
                                          </p:val>
                                        </p:tav>
                                        <p:tav tm="100000">
                                          <p:val>
                                            <p:strVal val="#ppt_h"/>
                                          </p:val>
                                        </p:tav>
                                      </p:tavLst>
                                    </p:anim>
                                    <p:anim calcmode="lin" valueType="num">
                                      <p:cBhvr>
                                        <p:cTn id="9" dur="1000" fill="hold"/>
                                        <p:tgtEl>
                                          <p:spTgt spid="46"/>
                                        </p:tgtEl>
                                        <p:attrNameLst>
                                          <p:attrName>style.rotation</p:attrName>
                                        </p:attrNameLst>
                                      </p:cBhvr>
                                      <p:tavLst>
                                        <p:tav tm="0">
                                          <p:val>
                                            <p:fltVal val="90"/>
                                          </p:val>
                                        </p:tav>
                                        <p:tav tm="100000">
                                          <p:val>
                                            <p:fltVal val="0"/>
                                          </p:val>
                                        </p:tav>
                                      </p:tavLst>
                                    </p:anim>
                                    <p:animEffect transition="in" filter="fade">
                                      <p:cBhvr>
                                        <p:cTn id="10" dur="1000"/>
                                        <p:tgtEl>
                                          <p:spTgt spid="46"/>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5"/>
                                        </p:tgtEl>
                                        <p:attrNameLst>
                                          <p:attrName>style.visibility</p:attrName>
                                        </p:attrNameLst>
                                      </p:cBhvr>
                                      <p:to>
                                        <p:strVal val="visible"/>
                                      </p:to>
                                    </p:set>
                                    <p:animEffect transition="in" filter="wipe(up)">
                                      <p:cBhvr>
                                        <p:cTn id="13" dur="1000"/>
                                        <p:tgtEl>
                                          <p:spTgt spid="45"/>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6"/>
                                        </p:tgtEl>
                                        <p:attrNameLst>
                                          <p:attrName>style.visibility</p:attrName>
                                        </p:attrNameLst>
                                      </p:cBhvr>
                                      <p:to>
                                        <p:strVal val="visible"/>
                                      </p:to>
                                    </p:set>
                                    <p:animEffect transition="in" filter="barn(inVertical)">
                                      <p:cBhvr>
                                        <p:cTn id="16" dur="1000"/>
                                        <p:tgtEl>
                                          <p:spTgt spid="56"/>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5"/>
                                        </p:tgtEl>
                                        <p:attrNameLst>
                                          <p:attrName>style.visibility</p:attrName>
                                        </p:attrNameLst>
                                      </p:cBhvr>
                                      <p:to>
                                        <p:strVal val="visible"/>
                                      </p:to>
                                    </p:set>
                                    <p:animEffect transition="in" filter="wipe(down)">
                                      <p:cBhvr>
                                        <p:cTn id="19" dur="1000"/>
                                        <p:tgtEl>
                                          <p:spTgt spid="55"/>
                                        </p:tgtEl>
                                      </p:cBhvr>
                                    </p:animEffect>
                                  </p:childTnLst>
                                </p:cTn>
                              </p:par>
                              <p:par>
                                <p:cTn id="20" presetID="53" presetClass="entr" presetSubtype="16" fill="hold" grpId="0" nodeType="withEffect">
                                  <p:stCondLst>
                                    <p:cond delay="2000"/>
                                  </p:stCondLst>
                                  <p:childTnLst>
                                    <p:set>
                                      <p:cBhvr>
                                        <p:cTn id="21" dur="1" fill="hold">
                                          <p:stCondLst>
                                            <p:cond delay="0"/>
                                          </p:stCondLst>
                                        </p:cTn>
                                        <p:tgtEl>
                                          <p:spTgt spid="18"/>
                                        </p:tgtEl>
                                        <p:attrNameLst>
                                          <p:attrName>style.visibility</p:attrName>
                                        </p:attrNameLst>
                                      </p:cBhvr>
                                      <p:to>
                                        <p:strVal val="visible"/>
                                      </p:to>
                                    </p:set>
                                    <p:anim calcmode="lin" valueType="num">
                                      <p:cBhvr>
                                        <p:cTn id="22" dur="1000" fill="hold"/>
                                        <p:tgtEl>
                                          <p:spTgt spid="18"/>
                                        </p:tgtEl>
                                        <p:attrNameLst>
                                          <p:attrName>ppt_w</p:attrName>
                                        </p:attrNameLst>
                                      </p:cBhvr>
                                      <p:tavLst>
                                        <p:tav tm="0">
                                          <p:val>
                                            <p:fltVal val="0"/>
                                          </p:val>
                                        </p:tav>
                                        <p:tav tm="100000">
                                          <p:val>
                                            <p:strVal val="#ppt_w"/>
                                          </p:val>
                                        </p:tav>
                                      </p:tavLst>
                                    </p:anim>
                                    <p:anim calcmode="lin" valueType="num">
                                      <p:cBhvr>
                                        <p:cTn id="23" dur="1000" fill="hold"/>
                                        <p:tgtEl>
                                          <p:spTgt spid="18"/>
                                        </p:tgtEl>
                                        <p:attrNameLst>
                                          <p:attrName>ppt_h</p:attrName>
                                        </p:attrNameLst>
                                      </p:cBhvr>
                                      <p:tavLst>
                                        <p:tav tm="0">
                                          <p:val>
                                            <p:fltVal val="0"/>
                                          </p:val>
                                        </p:tav>
                                        <p:tav tm="100000">
                                          <p:val>
                                            <p:strVal val="#ppt_h"/>
                                          </p:val>
                                        </p:tav>
                                      </p:tavLst>
                                    </p:anim>
                                    <p:animEffect transition="in" filter="fade">
                                      <p:cBhvr>
                                        <p:cTn id="24" dur="1000"/>
                                        <p:tgtEl>
                                          <p:spTgt spid="18"/>
                                        </p:tgtEl>
                                      </p:cBhvr>
                                    </p:animEffect>
                                  </p:childTnLst>
                                </p:cTn>
                              </p:par>
                              <p:par>
                                <p:cTn id="25" presetID="53" presetClass="entr" presetSubtype="16" fill="hold" grpId="0" nodeType="withEffect">
                                  <p:stCondLst>
                                    <p:cond delay="3000"/>
                                  </p:stCondLst>
                                  <p:childTnLst>
                                    <p:set>
                                      <p:cBhvr>
                                        <p:cTn id="26" dur="1" fill="hold">
                                          <p:stCondLst>
                                            <p:cond delay="0"/>
                                          </p:stCondLst>
                                        </p:cTn>
                                        <p:tgtEl>
                                          <p:spTgt spid="21"/>
                                        </p:tgtEl>
                                        <p:attrNameLst>
                                          <p:attrName>style.visibility</p:attrName>
                                        </p:attrNameLst>
                                      </p:cBhvr>
                                      <p:to>
                                        <p:strVal val="visible"/>
                                      </p:to>
                                    </p:set>
                                    <p:anim calcmode="lin" valueType="num">
                                      <p:cBhvr>
                                        <p:cTn id="27" dur="500" fill="hold"/>
                                        <p:tgtEl>
                                          <p:spTgt spid="21"/>
                                        </p:tgtEl>
                                        <p:attrNameLst>
                                          <p:attrName>ppt_w</p:attrName>
                                        </p:attrNameLst>
                                      </p:cBhvr>
                                      <p:tavLst>
                                        <p:tav tm="0">
                                          <p:val>
                                            <p:fltVal val="0"/>
                                          </p:val>
                                        </p:tav>
                                        <p:tav tm="100000">
                                          <p:val>
                                            <p:strVal val="#ppt_w"/>
                                          </p:val>
                                        </p:tav>
                                      </p:tavLst>
                                    </p:anim>
                                    <p:anim calcmode="lin" valueType="num">
                                      <p:cBhvr>
                                        <p:cTn id="28" dur="500" fill="hold"/>
                                        <p:tgtEl>
                                          <p:spTgt spid="21"/>
                                        </p:tgtEl>
                                        <p:attrNameLst>
                                          <p:attrName>ppt_h</p:attrName>
                                        </p:attrNameLst>
                                      </p:cBhvr>
                                      <p:tavLst>
                                        <p:tav tm="0">
                                          <p:val>
                                            <p:fltVal val="0"/>
                                          </p:val>
                                        </p:tav>
                                        <p:tav tm="100000">
                                          <p:val>
                                            <p:strVal val="#ppt_h"/>
                                          </p:val>
                                        </p:tav>
                                      </p:tavLst>
                                    </p:anim>
                                    <p:animEffect transition="in" filter="fade">
                                      <p:cBhvr>
                                        <p:cTn id="29" dur="500"/>
                                        <p:tgtEl>
                                          <p:spTgt spid="21"/>
                                        </p:tgtEl>
                                      </p:cBhvr>
                                    </p:animEffect>
                                  </p:childTnLst>
                                </p:cTn>
                              </p:par>
                              <p:par>
                                <p:cTn id="30" presetID="53" presetClass="entr" presetSubtype="16" fill="hold" grpId="0" nodeType="withEffect">
                                  <p:stCondLst>
                                    <p:cond delay="3000"/>
                                  </p:stCondLst>
                                  <p:childTnLst>
                                    <p:set>
                                      <p:cBhvr>
                                        <p:cTn id="31" dur="1" fill="hold">
                                          <p:stCondLst>
                                            <p:cond delay="0"/>
                                          </p:stCondLst>
                                        </p:cTn>
                                        <p:tgtEl>
                                          <p:spTgt spid="23"/>
                                        </p:tgtEl>
                                        <p:attrNameLst>
                                          <p:attrName>style.visibility</p:attrName>
                                        </p:attrNameLst>
                                      </p:cBhvr>
                                      <p:to>
                                        <p:strVal val="visible"/>
                                      </p:to>
                                    </p:set>
                                    <p:anim calcmode="lin" valueType="num">
                                      <p:cBhvr>
                                        <p:cTn id="32" dur="500" fill="hold"/>
                                        <p:tgtEl>
                                          <p:spTgt spid="23"/>
                                        </p:tgtEl>
                                        <p:attrNameLst>
                                          <p:attrName>ppt_w</p:attrName>
                                        </p:attrNameLst>
                                      </p:cBhvr>
                                      <p:tavLst>
                                        <p:tav tm="0">
                                          <p:val>
                                            <p:fltVal val="0"/>
                                          </p:val>
                                        </p:tav>
                                        <p:tav tm="100000">
                                          <p:val>
                                            <p:strVal val="#ppt_w"/>
                                          </p:val>
                                        </p:tav>
                                      </p:tavLst>
                                    </p:anim>
                                    <p:anim calcmode="lin" valueType="num">
                                      <p:cBhvr>
                                        <p:cTn id="33" dur="500" fill="hold"/>
                                        <p:tgtEl>
                                          <p:spTgt spid="23"/>
                                        </p:tgtEl>
                                        <p:attrNameLst>
                                          <p:attrName>ppt_h</p:attrName>
                                        </p:attrNameLst>
                                      </p:cBhvr>
                                      <p:tavLst>
                                        <p:tav tm="0">
                                          <p:val>
                                            <p:fltVal val="0"/>
                                          </p:val>
                                        </p:tav>
                                        <p:tav tm="100000">
                                          <p:val>
                                            <p:strVal val="#ppt_h"/>
                                          </p:val>
                                        </p:tav>
                                      </p:tavLst>
                                    </p:anim>
                                    <p:animEffect transition="in" filter="fade">
                                      <p:cBhvr>
                                        <p:cTn id="34" dur="500"/>
                                        <p:tgtEl>
                                          <p:spTgt spid="23"/>
                                        </p:tgtEl>
                                      </p:cBhvr>
                                    </p:animEffect>
                                  </p:childTnLst>
                                </p:cTn>
                              </p:par>
                              <p:par>
                                <p:cTn id="35" presetID="53" presetClass="entr" presetSubtype="16" fill="hold" grpId="0" nodeType="withEffect">
                                  <p:stCondLst>
                                    <p:cond delay="3000"/>
                                  </p:stCondLst>
                                  <p:childTnLst>
                                    <p:set>
                                      <p:cBhvr>
                                        <p:cTn id="36" dur="1" fill="hold">
                                          <p:stCondLst>
                                            <p:cond delay="0"/>
                                          </p:stCondLst>
                                        </p:cTn>
                                        <p:tgtEl>
                                          <p:spTgt spid="20"/>
                                        </p:tgtEl>
                                        <p:attrNameLst>
                                          <p:attrName>style.visibility</p:attrName>
                                        </p:attrNameLst>
                                      </p:cBhvr>
                                      <p:to>
                                        <p:strVal val="visible"/>
                                      </p:to>
                                    </p:set>
                                    <p:anim calcmode="lin" valueType="num">
                                      <p:cBhvr>
                                        <p:cTn id="37" dur="500" fill="hold"/>
                                        <p:tgtEl>
                                          <p:spTgt spid="20"/>
                                        </p:tgtEl>
                                        <p:attrNameLst>
                                          <p:attrName>ppt_w</p:attrName>
                                        </p:attrNameLst>
                                      </p:cBhvr>
                                      <p:tavLst>
                                        <p:tav tm="0">
                                          <p:val>
                                            <p:fltVal val="0"/>
                                          </p:val>
                                        </p:tav>
                                        <p:tav tm="100000">
                                          <p:val>
                                            <p:strVal val="#ppt_w"/>
                                          </p:val>
                                        </p:tav>
                                      </p:tavLst>
                                    </p:anim>
                                    <p:anim calcmode="lin" valueType="num">
                                      <p:cBhvr>
                                        <p:cTn id="38" dur="500" fill="hold"/>
                                        <p:tgtEl>
                                          <p:spTgt spid="20"/>
                                        </p:tgtEl>
                                        <p:attrNameLst>
                                          <p:attrName>ppt_h</p:attrName>
                                        </p:attrNameLst>
                                      </p:cBhvr>
                                      <p:tavLst>
                                        <p:tav tm="0">
                                          <p:val>
                                            <p:fltVal val="0"/>
                                          </p:val>
                                        </p:tav>
                                        <p:tav tm="100000">
                                          <p:val>
                                            <p:strVal val="#ppt_h"/>
                                          </p:val>
                                        </p:tav>
                                      </p:tavLst>
                                    </p:anim>
                                    <p:animEffect transition="in" filter="fade">
                                      <p:cBhvr>
                                        <p:cTn id="39" dur="500"/>
                                        <p:tgtEl>
                                          <p:spTgt spid="20"/>
                                        </p:tgtEl>
                                      </p:cBhvr>
                                    </p:animEffect>
                                  </p:childTnLst>
                                </p:cTn>
                              </p:par>
                              <p:par>
                                <p:cTn id="40" presetID="53" presetClass="entr" presetSubtype="16" fill="hold" grpId="0" nodeType="withEffect">
                                  <p:stCondLst>
                                    <p:cond delay="3000"/>
                                  </p:stCondLst>
                                  <p:childTnLst>
                                    <p:set>
                                      <p:cBhvr>
                                        <p:cTn id="41" dur="1" fill="hold">
                                          <p:stCondLst>
                                            <p:cond delay="0"/>
                                          </p:stCondLst>
                                        </p:cTn>
                                        <p:tgtEl>
                                          <p:spTgt spid="22"/>
                                        </p:tgtEl>
                                        <p:attrNameLst>
                                          <p:attrName>style.visibility</p:attrName>
                                        </p:attrNameLst>
                                      </p:cBhvr>
                                      <p:to>
                                        <p:strVal val="visible"/>
                                      </p:to>
                                    </p:set>
                                    <p:anim calcmode="lin" valueType="num">
                                      <p:cBhvr>
                                        <p:cTn id="42" dur="500" fill="hold"/>
                                        <p:tgtEl>
                                          <p:spTgt spid="22"/>
                                        </p:tgtEl>
                                        <p:attrNameLst>
                                          <p:attrName>ppt_w</p:attrName>
                                        </p:attrNameLst>
                                      </p:cBhvr>
                                      <p:tavLst>
                                        <p:tav tm="0">
                                          <p:val>
                                            <p:fltVal val="0"/>
                                          </p:val>
                                        </p:tav>
                                        <p:tav tm="100000">
                                          <p:val>
                                            <p:strVal val="#ppt_w"/>
                                          </p:val>
                                        </p:tav>
                                      </p:tavLst>
                                    </p:anim>
                                    <p:anim calcmode="lin" valueType="num">
                                      <p:cBhvr>
                                        <p:cTn id="43" dur="500" fill="hold"/>
                                        <p:tgtEl>
                                          <p:spTgt spid="22"/>
                                        </p:tgtEl>
                                        <p:attrNameLst>
                                          <p:attrName>ppt_h</p:attrName>
                                        </p:attrNameLst>
                                      </p:cBhvr>
                                      <p:tavLst>
                                        <p:tav tm="0">
                                          <p:val>
                                            <p:fltVal val="0"/>
                                          </p:val>
                                        </p:tav>
                                        <p:tav tm="100000">
                                          <p:val>
                                            <p:strVal val="#ppt_h"/>
                                          </p:val>
                                        </p:tav>
                                      </p:tavLst>
                                    </p:anim>
                                    <p:animEffect transition="in" filter="fade">
                                      <p:cBhvr>
                                        <p:cTn id="44" dur="500"/>
                                        <p:tgtEl>
                                          <p:spTgt spid="22"/>
                                        </p:tgtEl>
                                      </p:cBhvr>
                                    </p:animEffect>
                                  </p:childTnLst>
                                </p:cTn>
                              </p:par>
                              <p:par>
                                <p:cTn id="45" presetID="53" presetClass="entr" presetSubtype="16" fill="hold" grpId="0" nodeType="withEffect">
                                  <p:stCondLst>
                                    <p:cond delay="3000"/>
                                  </p:stCondLst>
                                  <p:childTnLst>
                                    <p:set>
                                      <p:cBhvr>
                                        <p:cTn id="46" dur="1" fill="hold">
                                          <p:stCondLst>
                                            <p:cond delay="0"/>
                                          </p:stCondLst>
                                        </p:cTn>
                                        <p:tgtEl>
                                          <p:spTgt spid="24"/>
                                        </p:tgtEl>
                                        <p:attrNameLst>
                                          <p:attrName>style.visibility</p:attrName>
                                        </p:attrNameLst>
                                      </p:cBhvr>
                                      <p:to>
                                        <p:strVal val="visible"/>
                                      </p:to>
                                    </p:set>
                                    <p:anim calcmode="lin" valueType="num">
                                      <p:cBhvr>
                                        <p:cTn id="47" dur="500" fill="hold"/>
                                        <p:tgtEl>
                                          <p:spTgt spid="24"/>
                                        </p:tgtEl>
                                        <p:attrNameLst>
                                          <p:attrName>ppt_w</p:attrName>
                                        </p:attrNameLst>
                                      </p:cBhvr>
                                      <p:tavLst>
                                        <p:tav tm="0">
                                          <p:val>
                                            <p:fltVal val="0"/>
                                          </p:val>
                                        </p:tav>
                                        <p:tav tm="100000">
                                          <p:val>
                                            <p:strVal val="#ppt_w"/>
                                          </p:val>
                                        </p:tav>
                                      </p:tavLst>
                                    </p:anim>
                                    <p:anim calcmode="lin" valueType="num">
                                      <p:cBhvr>
                                        <p:cTn id="48" dur="500" fill="hold"/>
                                        <p:tgtEl>
                                          <p:spTgt spid="24"/>
                                        </p:tgtEl>
                                        <p:attrNameLst>
                                          <p:attrName>ppt_h</p:attrName>
                                        </p:attrNameLst>
                                      </p:cBhvr>
                                      <p:tavLst>
                                        <p:tav tm="0">
                                          <p:val>
                                            <p:fltVal val="0"/>
                                          </p:val>
                                        </p:tav>
                                        <p:tav tm="100000">
                                          <p:val>
                                            <p:strVal val="#ppt_h"/>
                                          </p:val>
                                        </p:tav>
                                      </p:tavLst>
                                    </p:anim>
                                    <p:animEffect transition="in" filter="fade">
                                      <p:cBhvr>
                                        <p:cTn id="49" dur="500"/>
                                        <p:tgtEl>
                                          <p:spTgt spid="24"/>
                                        </p:tgtEl>
                                      </p:cBhvr>
                                    </p:animEffect>
                                  </p:childTnLst>
                                </p:cTn>
                              </p:par>
                              <p:par>
                                <p:cTn id="50" presetID="22" presetClass="entr" presetSubtype="2" fill="hold" nodeType="withEffect">
                                  <p:stCondLst>
                                    <p:cond delay="3500"/>
                                  </p:stCondLst>
                                  <p:childTnLst>
                                    <p:set>
                                      <p:cBhvr>
                                        <p:cTn id="51" dur="1" fill="hold">
                                          <p:stCondLst>
                                            <p:cond delay="0"/>
                                          </p:stCondLst>
                                        </p:cTn>
                                        <p:tgtEl>
                                          <p:spTgt spid="59"/>
                                        </p:tgtEl>
                                        <p:attrNameLst>
                                          <p:attrName>style.visibility</p:attrName>
                                        </p:attrNameLst>
                                      </p:cBhvr>
                                      <p:to>
                                        <p:strVal val="visible"/>
                                      </p:to>
                                    </p:set>
                                    <p:animEffect transition="in" filter="wipe(right)">
                                      <p:cBhvr>
                                        <p:cTn id="52" dur="500"/>
                                        <p:tgtEl>
                                          <p:spTgt spid="59"/>
                                        </p:tgtEl>
                                      </p:cBhvr>
                                    </p:animEffect>
                                  </p:childTnLst>
                                </p:cTn>
                              </p:par>
                              <p:par>
                                <p:cTn id="53" presetID="22" presetClass="entr" presetSubtype="2" fill="hold" grpId="0" nodeType="withEffect">
                                  <p:stCondLst>
                                    <p:cond delay="4000"/>
                                  </p:stCondLst>
                                  <p:childTnLst>
                                    <p:set>
                                      <p:cBhvr>
                                        <p:cTn id="54" dur="1" fill="hold">
                                          <p:stCondLst>
                                            <p:cond delay="0"/>
                                          </p:stCondLst>
                                        </p:cTn>
                                        <p:tgtEl>
                                          <p:spTgt spid="63"/>
                                        </p:tgtEl>
                                        <p:attrNameLst>
                                          <p:attrName>style.visibility</p:attrName>
                                        </p:attrNameLst>
                                      </p:cBhvr>
                                      <p:to>
                                        <p:strVal val="visible"/>
                                      </p:to>
                                    </p:set>
                                    <p:animEffect transition="in" filter="wipe(right)">
                                      <p:cBhvr>
                                        <p:cTn id="55" dur="500"/>
                                        <p:tgtEl>
                                          <p:spTgt spid="63"/>
                                        </p:tgtEl>
                                      </p:cBhvr>
                                    </p:animEffect>
                                  </p:childTnLst>
                                </p:cTn>
                              </p:par>
                              <p:par>
                                <p:cTn id="56" presetID="22" presetClass="entr" presetSubtype="8" fill="hold" nodeType="withEffect">
                                  <p:stCondLst>
                                    <p:cond delay="3500"/>
                                  </p:stCondLst>
                                  <p:childTnLst>
                                    <p:set>
                                      <p:cBhvr>
                                        <p:cTn id="57" dur="1" fill="hold">
                                          <p:stCondLst>
                                            <p:cond delay="0"/>
                                          </p:stCondLst>
                                        </p:cTn>
                                        <p:tgtEl>
                                          <p:spTgt spid="43"/>
                                        </p:tgtEl>
                                        <p:attrNameLst>
                                          <p:attrName>style.visibility</p:attrName>
                                        </p:attrNameLst>
                                      </p:cBhvr>
                                      <p:to>
                                        <p:strVal val="visible"/>
                                      </p:to>
                                    </p:set>
                                    <p:animEffect transition="in" filter="wipe(left)">
                                      <p:cBhvr>
                                        <p:cTn id="58" dur="500"/>
                                        <p:tgtEl>
                                          <p:spTgt spid="43"/>
                                        </p:tgtEl>
                                      </p:cBhvr>
                                    </p:animEffect>
                                  </p:childTnLst>
                                </p:cTn>
                              </p:par>
                              <p:par>
                                <p:cTn id="59" presetID="22" presetClass="entr" presetSubtype="8" fill="hold" grpId="0" nodeType="withEffect">
                                  <p:stCondLst>
                                    <p:cond delay="4000"/>
                                  </p:stCondLst>
                                  <p:childTnLst>
                                    <p:set>
                                      <p:cBhvr>
                                        <p:cTn id="60" dur="1" fill="hold">
                                          <p:stCondLst>
                                            <p:cond delay="0"/>
                                          </p:stCondLst>
                                        </p:cTn>
                                        <p:tgtEl>
                                          <p:spTgt spid="61"/>
                                        </p:tgtEl>
                                        <p:attrNameLst>
                                          <p:attrName>style.visibility</p:attrName>
                                        </p:attrNameLst>
                                      </p:cBhvr>
                                      <p:to>
                                        <p:strVal val="visible"/>
                                      </p:to>
                                    </p:set>
                                    <p:animEffect transition="in" filter="wipe(left)">
                                      <p:cBhvr>
                                        <p:cTn id="61" dur="500"/>
                                        <p:tgtEl>
                                          <p:spTgt spid="61"/>
                                        </p:tgtEl>
                                      </p:cBhvr>
                                    </p:animEffect>
                                  </p:childTnLst>
                                </p:cTn>
                              </p:par>
                              <p:par>
                                <p:cTn id="62" presetID="22" presetClass="entr" presetSubtype="2" fill="hold" nodeType="withEffect">
                                  <p:stCondLst>
                                    <p:cond delay="4500"/>
                                  </p:stCondLst>
                                  <p:childTnLst>
                                    <p:set>
                                      <p:cBhvr>
                                        <p:cTn id="63" dur="1" fill="hold">
                                          <p:stCondLst>
                                            <p:cond delay="0"/>
                                          </p:stCondLst>
                                        </p:cTn>
                                        <p:tgtEl>
                                          <p:spTgt spid="44"/>
                                        </p:tgtEl>
                                        <p:attrNameLst>
                                          <p:attrName>style.visibility</p:attrName>
                                        </p:attrNameLst>
                                      </p:cBhvr>
                                      <p:to>
                                        <p:strVal val="visible"/>
                                      </p:to>
                                    </p:set>
                                    <p:animEffect transition="in" filter="wipe(right)">
                                      <p:cBhvr>
                                        <p:cTn id="64" dur="500"/>
                                        <p:tgtEl>
                                          <p:spTgt spid="44"/>
                                        </p:tgtEl>
                                      </p:cBhvr>
                                    </p:animEffect>
                                  </p:childTnLst>
                                </p:cTn>
                              </p:par>
                              <p:par>
                                <p:cTn id="65" presetID="22" presetClass="entr" presetSubtype="2" fill="hold" grpId="0" nodeType="withEffect">
                                  <p:stCondLst>
                                    <p:cond delay="5000"/>
                                  </p:stCondLst>
                                  <p:childTnLst>
                                    <p:set>
                                      <p:cBhvr>
                                        <p:cTn id="66" dur="1" fill="hold">
                                          <p:stCondLst>
                                            <p:cond delay="0"/>
                                          </p:stCondLst>
                                        </p:cTn>
                                        <p:tgtEl>
                                          <p:spTgt spid="65"/>
                                        </p:tgtEl>
                                        <p:attrNameLst>
                                          <p:attrName>style.visibility</p:attrName>
                                        </p:attrNameLst>
                                      </p:cBhvr>
                                      <p:to>
                                        <p:strVal val="visible"/>
                                      </p:to>
                                    </p:set>
                                    <p:animEffect transition="in" filter="wipe(right)">
                                      <p:cBhvr>
                                        <p:cTn id="67" dur="500"/>
                                        <p:tgtEl>
                                          <p:spTgt spid="65"/>
                                        </p:tgtEl>
                                      </p:cBhvr>
                                    </p:animEffect>
                                  </p:childTnLst>
                                </p:cTn>
                              </p:par>
                              <p:par>
                                <p:cTn id="68" presetID="22" presetClass="entr" presetSubtype="8" fill="hold" nodeType="withEffect">
                                  <p:stCondLst>
                                    <p:cond delay="4500"/>
                                  </p:stCondLst>
                                  <p:childTnLst>
                                    <p:set>
                                      <p:cBhvr>
                                        <p:cTn id="69" dur="1" fill="hold">
                                          <p:stCondLst>
                                            <p:cond delay="0"/>
                                          </p:stCondLst>
                                        </p:cTn>
                                        <p:tgtEl>
                                          <p:spTgt spid="64"/>
                                        </p:tgtEl>
                                        <p:attrNameLst>
                                          <p:attrName>style.visibility</p:attrName>
                                        </p:attrNameLst>
                                      </p:cBhvr>
                                      <p:to>
                                        <p:strVal val="visible"/>
                                      </p:to>
                                    </p:set>
                                    <p:animEffect transition="in" filter="wipe(left)">
                                      <p:cBhvr>
                                        <p:cTn id="70" dur="500"/>
                                        <p:tgtEl>
                                          <p:spTgt spid="64"/>
                                        </p:tgtEl>
                                      </p:cBhvr>
                                    </p:animEffect>
                                  </p:childTnLst>
                                </p:cTn>
                              </p:par>
                              <p:par>
                                <p:cTn id="71" presetID="22" presetClass="entr" presetSubtype="8" fill="hold" grpId="0" nodeType="withEffect">
                                  <p:stCondLst>
                                    <p:cond delay="5000"/>
                                  </p:stCondLst>
                                  <p:childTnLst>
                                    <p:set>
                                      <p:cBhvr>
                                        <p:cTn id="72" dur="1" fill="hold">
                                          <p:stCondLst>
                                            <p:cond delay="0"/>
                                          </p:stCondLst>
                                        </p:cTn>
                                        <p:tgtEl>
                                          <p:spTgt spid="62"/>
                                        </p:tgtEl>
                                        <p:attrNameLst>
                                          <p:attrName>style.visibility</p:attrName>
                                        </p:attrNameLst>
                                      </p:cBhvr>
                                      <p:to>
                                        <p:strVal val="visible"/>
                                      </p:to>
                                    </p:set>
                                    <p:animEffect transition="in" filter="wipe(left)">
                                      <p:cBhvr>
                                        <p:cTn id="73"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8" grpId="0">
        <p:bldAsOne/>
      </p:bldGraphic>
      <p:bldP spid="20" grpId="0" animBg="1"/>
      <p:bldP spid="21" grpId="0"/>
      <p:bldP spid="22" grpId="0"/>
      <p:bldP spid="23" grpId="0"/>
      <p:bldP spid="24" grpId="0"/>
      <p:bldP spid="45" grpId="0"/>
      <p:bldP spid="55" grpId="0"/>
      <p:bldP spid="61" grpId="0"/>
      <p:bldP spid="62" grpId="0"/>
      <p:bldP spid="63" grpId="0"/>
      <p:bldP spid="65"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3"/>
          <p:cNvSpPr/>
          <p:nvPr/>
        </p:nvSpPr>
        <p:spPr>
          <a:xfrm>
            <a:off x="4193459" y="1913204"/>
            <a:ext cx="1353921" cy="752178"/>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1" fmla="*/ 10000 w 10000"/>
              <a:gd name="connsiteY0-2" fmla="*/ 1667 h 10000"/>
              <a:gd name="connsiteX1-3" fmla="*/ 5000 w 10000"/>
              <a:gd name="connsiteY1-4" fmla="*/ 3334 h 10000"/>
              <a:gd name="connsiteX2-5" fmla="*/ 0 w 10000"/>
              <a:gd name="connsiteY2-6" fmla="*/ 1667 h 10000"/>
              <a:gd name="connsiteX0-7" fmla="*/ 0 w 10000"/>
              <a:gd name="connsiteY0-8" fmla="*/ 1667 h 10000"/>
              <a:gd name="connsiteX1-9" fmla="*/ 5000 w 10000"/>
              <a:gd name="connsiteY1-10" fmla="*/ 0 h 10000"/>
              <a:gd name="connsiteX2-11" fmla="*/ 10000 w 10000"/>
              <a:gd name="connsiteY2-12" fmla="*/ 1667 h 10000"/>
              <a:gd name="connsiteX3-13" fmla="*/ 10000 w 10000"/>
              <a:gd name="connsiteY3-14" fmla="*/ 8333 h 10000"/>
              <a:gd name="connsiteX4-15" fmla="*/ 5000 w 10000"/>
              <a:gd name="connsiteY4-16" fmla="*/ 10000 h 10000"/>
              <a:gd name="connsiteX5-17" fmla="*/ 0 w 10000"/>
              <a:gd name="connsiteY5-18" fmla="*/ 8333 h 10000"/>
              <a:gd name="connsiteX6-19" fmla="*/ 0 w 10000"/>
              <a:gd name="connsiteY6-20" fmla="*/ 1667 h 10000"/>
            </a:gdLst>
            <a:ahLst/>
            <a:cxnLst>
              <a:cxn ang="0">
                <a:pos x="connsiteX0-1" y="connsiteY0-2"/>
              </a:cxn>
              <a:cxn ang="0">
                <a:pos x="connsiteX1-3" y="connsiteY1-4"/>
              </a:cxn>
              <a:cxn ang="0">
                <a:pos x="connsiteX2-5" y="connsiteY2-6"/>
              </a:cxn>
              <a:cxn ang="0">
                <a:pos x="connsiteX3-13" y="connsiteY3-14"/>
              </a:cxn>
              <a:cxn ang="0">
                <a:pos x="connsiteX4-15" y="connsiteY4-16"/>
              </a:cxn>
              <a:cxn ang="0">
                <a:pos x="connsiteX5-17" y="connsiteY5-18"/>
              </a:cxn>
              <a:cxn ang="0">
                <a:pos x="connsiteX6-19" y="connsiteY6-20"/>
              </a:cxn>
            </a:cxnLst>
            <a:rect l="l" t="t" r="r" b="b"/>
            <a:pathLst>
              <a:path w="10000" h="10000" stroke="0" extrusionOk="0">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 w="10000" h="10000" fill="none" extrusionOk="0">
                <a:moveTo>
                  <a:pt x="10000" y="1667"/>
                </a:moveTo>
                <a:cubicBezTo>
                  <a:pt x="10000" y="2588"/>
                  <a:pt x="7761" y="3334"/>
                  <a:pt x="5000" y="3334"/>
                </a:cubicBezTo>
                <a:cubicBezTo>
                  <a:pt x="2239" y="3334"/>
                  <a:pt x="0" y="2588"/>
                  <a:pt x="0" y="1667"/>
                </a:cubicBezTo>
              </a:path>
              <a:path w="10000" h="10000" fill="none">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Lst>
          </a:custGeom>
          <a:solidFill>
            <a:schemeClr val="tx1">
              <a:lumMod val="65000"/>
              <a:lumOff val="35000"/>
              <a:alpha val="90000"/>
            </a:schemeClr>
          </a:solidFill>
          <a:ln w="6350">
            <a:solidFill>
              <a:schemeClr val="tx2">
                <a:lumMod val="50000"/>
              </a:schemeClr>
            </a:solidFill>
          </a:ln>
        </p:spPr>
        <p:style>
          <a:lnRef idx="2">
            <a:scrgbClr r="0" g="0" b="0"/>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68580" tIns="319306" rIns="68580" bIns="193943" numCol="1" spcCol="1270" anchor="ctr" anchorCtr="0">
            <a:noAutofit/>
          </a:bodyPr>
          <a:lstStyle/>
          <a:p>
            <a:pPr lvl="0" algn="ctr" defTabSz="800100">
              <a:lnSpc>
                <a:spcPct val="90000"/>
              </a:lnSpc>
              <a:spcBef>
                <a:spcPct val="0"/>
              </a:spcBef>
              <a:spcAft>
                <a:spcPct val="35000"/>
              </a:spcAft>
            </a:pPr>
            <a:r>
              <a:rPr lang="id-ID" sz="1800" kern="1200" dirty="0">
                <a:solidFill>
                  <a:schemeClr val="bg1"/>
                </a:solidFill>
              </a:rPr>
              <a:t>Concept</a:t>
            </a:r>
          </a:p>
        </p:txBody>
      </p:sp>
      <p:sp>
        <p:nvSpPr>
          <p:cNvPr id="5" name="Freeform 4"/>
          <p:cNvSpPr/>
          <p:nvPr/>
        </p:nvSpPr>
        <p:spPr>
          <a:xfrm>
            <a:off x="6149123" y="1913204"/>
            <a:ext cx="1353921" cy="752178"/>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1" fmla="*/ 10000 w 10000"/>
              <a:gd name="connsiteY0-2" fmla="*/ 1667 h 10000"/>
              <a:gd name="connsiteX1-3" fmla="*/ 5000 w 10000"/>
              <a:gd name="connsiteY1-4" fmla="*/ 3334 h 10000"/>
              <a:gd name="connsiteX2-5" fmla="*/ 0 w 10000"/>
              <a:gd name="connsiteY2-6" fmla="*/ 1667 h 10000"/>
              <a:gd name="connsiteX0-7" fmla="*/ 0 w 10000"/>
              <a:gd name="connsiteY0-8" fmla="*/ 1667 h 10000"/>
              <a:gd name="connsiteX1-9" fmla="*/ 5000 w 10000"/>
              <a:gd name="connsiteY1-10" fmla="*/ 0 h 10000"/>
              <a:gd name="connsiteX2-11" fmla="*/ 10000 w 10000"/>
              <a:gd name="connsiteY2-12" fmla="*/ 1667 h 10000"/>
              <a:gd name="connsiteX3-13" fmla="*/ 10000 w 10000"/>
              <a:gd name="connsiteY3-14" fmla="*/ 8333 h 10000"/>
              <a:gd name="connsiteX4-15" fmla="*/ 5000 w 10000"/>
              <a:gd name="connsiteY4-16" fmla="*/ 10000 h 10000"/>
              <a:gd name="connsiteX5-17" fmla="*/ 0 w 10000"/>
              <a:gd name="connsiteY5-18" fmla="*/ 8333 h 10000"/>
              <a:gd name="connsiteX6-19" fmla="*/ 0 w 10000"/>
              <a:gd name="connsiteY6-20" fmla="*/ 1667 h 10000"/>
            </a:gdLst>
            <a:ahLst/>
            <a:cxnLst>
              <a:cxn ang="0">
                <a:pos x="connsiteX0-1" y="connsiteY0-2"/>
              </a:cxn>
              <a:cxn ang="0">
                <a:pos x="connsiteX1-3" y="connsiteY1-4"/>
              </a:cxn>
              <a:cxn ang="0">
                <a:pos x="connsiteX2-5" y="connsiteY2-6"/>
              </a:cxn>
              <a:cxn ang="0">
                <a:pos x="connsiteX3-13" y="connsiteY3-14"/>
              </a:cxn>
              <a:cxn ang="0">
                <a:pos x="connsiteX4-15" y="connsiteY4-16"/>
              </a:cxn>
              <a:cxn ang="0">
                <a:pos x="connsiteX5-17" y="connsiteY5-18"/>
              </a:cxn>
              <a:cxn ang="0">
                <a:pos x="connsiteX6-19" y="connsiteY6-20"/>
              </a:cxn>
            </a:cxnLst>
            <a:rect l="l" t="t" r="r" b="b"/>
            <a:pathLst>
              <a:path w="10000" h="10000" stroke="0" extrusionOk="0">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 w="10000" h="10000" fill="none" extrusionOk="0">
                <a:moveTo>
                  <a:pt x="10000" y="1667"/>
                </a:moveTo>
                <a:cubicBezTo>
                  <a:pt x="10000" y="2588"/>
                  <a:pt x="7761" y="3334"/>
                  <a:pt x="5000" y="3334"/>
                </a:cubicBezTo>
                <a:cubicBezTo>
                  <a:pt x="2239" y="3334"/>
                  <a:pt x="0" y="2588"/>
                  <a:pt x="0" y="1667"/>
                </a:cubicBezTo>
              </a:path>
              <a:path w="10000" h="10000" fill="none">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Lst>
          </a:custGeom>
          <a:solidFill>
            <a:schemeClr val="accent1">
              <a:lumMod val="75000"/>
              <a:alpha val="90000"/>
            </a:schemeClr>
          </a:solidFill>
          <a:ln w="6350">
            <a:solidFill>
              <a:schemeClr val="tx2">
                <a:lumMod val="50000"/>
              </a:schemeClr>
            </a:solidFill>
          </a:ln>
        </p:spPr>
        <p:style>
          <a:lnRef idx="2">
            <a:scrgbClr r="0" g="0" b="0"/>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68580" tIns="319306" rIns="68580" bIns="193943" numCol="1" spcCol="1270" anchor="ctr" anchorCtr="0">
            <a:noAutofit/>
          </a:bodyPr>
          <a:lstStyle/>
          <a:p>
            <a:pPr lvl="0" algn="ctr" defTabSz="800100">
              <a:lnSpc>
                <a:spcPct val="90000"/>
              </a:lnSpc>
              <a:spcBef>
                <a:spcPct val="0"/>
              </a:spcBef>
              <a:spcAft>
                <a:spcPct val="35000"/>
              </a:spcAft>
            </a:pPr>
            <a:r>
              <a:rPr lang="id-ID" sz="1800" kern="1200" dirty="0">
                <a:solidFill>
                  <a:schemeClr val="bg1"/>
                </a:solidFill>
              </a:rPr>
              <a:t>Fixed</a:t>
            </a:r>
          </a:p>
        </p:txBody>
      </p:sp>
      <p:sp>
        <p:nvSpPr>
          <p:cNvPr id="6" name="Isosceles Triangle 5"/>
          <p:cNvSpPr/>
          <p:nvPr/>
        </p:nvSpPr>
        <p:spPr>
          <a:xfrm>
            <a:off x="5566185" y="5109963"/>
            <a:ext cx="564133" cy="564133"/>
          </a:xfrm>
          <a:prstGeom prst="triangle">
            <a:avLst/>
          </a:prstGeom>
          <a:solidFill>
            <a:schemeClr val="tx2">
              <a:lumMod val="75000"/>
            </a:schemeClr>
          </a:solidFill>
          <a:ln>
            <a:noFill/>
          </a:ln>
        </p:spPr>
        <p:style>
          <a:lnRef idx="2">
            <a:scrgbClr r="0" g="0" b="0"/>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sp>
      <p:sp>
        <p:nvSpPr>
          <p:cNvPr id="7" name="Rectangle 6"/>
          <p:cNvSpPr/>
          <p:nvPr/>
        </p:nvSpPr>
        <p:spPr>
          <a:xfrm rot="240000">
            <a:off x="4155333" y="4868225"/>
            <a:ext cx="3385837" cy="236760"/>
          </a:xfrm>
          <a:prstGeom prst="rect">
            <a:avLst/>
          </a:prstGeom>
          <a:solidFill>
            <a:schemeClr val="tx2">
              <a:lumMod val="75000"/>
              <a:alpha val="90000"/>
            </a:schemeClr>
          </a:solidFill>
          <a:ln>
            <a:noFill/>
          </a:ln>
        </p:spPr>
        <p:style>
          <a:lnRef idx="2">
            <a:scrgbClr r="0" g="0" b="0"/>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sp>
      <p:sp>
        <p:nvSpPr>
          <p:cNvPr id="8" name="Freeform 7"/>
          <p:cNvSpPr/>
          <p:nvPr/>
        </p:nvSpPr>
        <p:spPr>
          <a:xfrm rot="240000">
            <a:off x="6188235" y="4276265"/>
            <a:ext cx="1350917" cy="629389"/>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1" fmla="*/ 10000 w 10000"/>
              <a:gd name="connsiteY0-2" fmla="*/ 1667 h 10000"/>
              <a:gd name="connsiteX1-3" fmla="*/ 5000 w 10000"/>
              <a:gd name="connsiteY1-4" fmla="*/ 3334 h 10000"/>
              <a:gd name="connsiteX2-5" fmla="*/ 0 w 10000"/>
              <a:gd name="connsiteY2-6" fmla="*/ 1667 h 10000"/>
              <a:gd name="connsiteX0-7" fmla="*/ 0 w 10000"/>
              <a:gd name="connsiteY0-8" fmla="*/ 1667 h 10000"/>
              <a:gd name="connsiteX1-9" fmla="*/ 5000 w 10000"/>
              <a:gd name="connsiteY1-10" fmla="*/ 0 h 10000"/>
              <a:gd name="connsiteX2-11" fmla="*/ 10000 w 10000"/>
              <a:gd name="connsiteY2-12" fmla="*/ 1667 h 10000"/>
              <a:gd name="connsiteX3-13" fmla="*/ 10000 w 10000"/>
              <a:gd name="connsiteY3-14" fmla="*/ 8333 h 10000"/>
              <a:gd name="connsiteX4-15" fmla="*/ 5000 w 10000"/>
              <a:gd name="connsiteY4-16" fmla="*/ 10000 h 10000"/>
              <a:gd name="connsiteX5-17" fmla="*/ 0 w 10000"/>
              <a:gd name="connsiteY5-18" fmla="*/ 8333 h 10000"/>
              <a:gd name="connsiteX6-19" fmla="*/ 0 w 10000"/>
              <a:gd name="connsiteY6-20" fmla="*/ 1667 h 10000"/>
            </a:gdLst>
            <a:ahLst/>
            <a:cxnLst>
              <a:cxn ang="0">
                <a:pos x="connsiteX0-1" y="connsiteY0-2"/>
              </a:cxn>
              <a:cxn ang="0">
                <a:pos x="connsiteX1-3" y="connsiteY1-4"/>
              </a:cxn>
              <a:cxn ang="0">
                <a:pos x="connsiteX2-5" y="connsiteY2-6"/>
              </a:cxn>
              <a:cxn ang="0">
                <a:pos x="connsiteX3-13" y="connsiteY3-14"/>
              </a:cxn>
              <a:cxn ang="0">
                <a:pos x="connsiteX4-15" y="connsiteY4-16"/>
              </a:cxn>
              <a:cxn ang="0">
                <a:pos x="connsiteX5-17" y="connsiteY5-18"/>
              </a:cxn>
              <a:cxn ang="0">
                <a:pos x="connsiteX6-19" y="connsiteY6-20"/>
              </a:cxn>
            </a:cxnLst>
            <a:rect l="l" t="t" r="r" b="b"/>
            <a:pathLst>
              <a:path w="10000" h="10000" stroke="0" extrusionOk="0">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 w="10000" h="10000" fill="none" extrusionOk="0">
                <a:moveTo>
                  <a:pt x="10000" y="1667"/>
                </a:moveTo>
                <a:cubicBezTo>
                  <a:pt x="10000" y="2588"/>
                  <a:pt x="7761" y="3334"/>
                  <a:pt x="5000" y="3334"/>
                </a:cubicBezTo>
                <a:cubicBezTo>
                  <a:pt x="2239" y="3334"/>
                  <a:pt x="0" y="2588"/>
                  <a:pt x="0" y="1667"/>
                </a:cubicBezTo>
              </a:path>
              <a:path w="10000" h="10000" fill="none">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Lst>
          </a:custGeom>
          <a:solidFill>
            <a:schemeClr val="tx2">
              <a:lumMod val="60000"/>
              <a:lumOff val="40000"/>
            </a:schemeClr>
          </a:solidFill>
          <a:ln w="6350">
            <a:solidFill>
              <a:schemeClr val="tx2">
                <a:lumMod val="50000"/>
              </a:schemeClr>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3339" tIns="263135" rIns="53340" bIns="158238" numCol="1" spcCol="1270" anchor="ctr" anchorCtr="0">
            <a:noAutofit/>
          </a:bodyPr>
          <a:lstStyle/>
          <a:p>
            <a:pPr lvl="0" algn="ctr" defTabSz="622300">
              <a:lnSpc>
                <a:spcPct val="90000"/>
              </a:lnSpc>
              <a:spcBef>
                <a:spcPct val="0"/>
              </a:spcBef>
              <a:spcAft>
                <a:spcPct val="35000"/>
              </a:spcAft>
            </a:pPr>
            <a:r>
              <a:rPr lang="id-ID" sz="1400" kern="1200" dirty="0"/>
              <a:t>Improvement</a:t>
            </a:r>
          </a:p>
        </p:txBody>
      </p:sp>
      <p:sp>
        <p:nvSpPr>
          <p:cNvPr id="10" name="Freeform 9"/>
          <p:cNvSpPr/>
          <p:nvPr/>
        </p:nvSpPr>
        <p:spPr>
          <a:xfrm rot="240000">
            <a:off x="6237126" y="3599304"/>
            <a:ext cx="1350917" cy="629389"/>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1" fmla="*/ 10000 w 10000"/>
              <a:gd name="connsiteY0-2" fmla="*/ 1667 h 10000"/>
              <a:gd name="connsiteX1-3" fmla="*/ 5000 w 10000"/>
              <a:gd name="connsiteY1-4" fmla="*/ 3334 h 10000"/>
              <a:gd name="connsiteX2-5" fmla="*/ 0 w 10000"/>
              <a:gd name="connsiteY2-6" fmla="*/ 1667 h 10000"/>
              <a:gd name="connsiteX0-7" fmla="*/ 0 w 10000"/>
              <a:gd name="connsiteY0-8" fmla="*/ 1667 h 10000"/>
              <a:gd name="connsiteX1-9" fmla="*/ 5000 w 10000"/>
              <a:gd name="connsiteY1-10" fmla="*/ 0 h 10000"/>
              <a:gd name="connsiteX2-11" fmla="*/ 10000 w 10000"/>
              <a:gd name="connsiteY2-12" fmla="*/ 1667 h 10000"/>
              <a:gd name="connsiteX3-13" fmla="*/ 10000 w 10000"/>
              <a:gd name="connsiteY3-14" fmla="*/ 8333 h 10000"/>
              <a:gd name="connsiteX4-15" fmla="*/ 5000 w 10000"/>
              <a:gd name="connsiteY4-16" fmla="*/ 10000 h 10000"/>
              <a:gd name="connsiteX5-17" fmla="*/ 0 w 10000"/>
              <a:gd name="connsiteY5-18" fmla="*/ 8333 h 10000"/>
              <a:gd name="connsiteX6-19" fmla="*/ 0 w 10000"/>
              <a:gd name="connsiteY6-20" fmla="*/ 1667 h 10000"/>
            </a:gdLst>
            <a:ahLst/>
            <a:cxnLst>
              <a:cxn ang="0">
                <a:pos x="connsiteX0-1" y="connsiteY0-2"/>
              </a:cxn>
              <a:cxn ang="0">
                <a:pos x="connsiteX1-3" y="connsiteY1-4"/>
              </a:cxn>
              <a:cxn ang="0">
                <a:pos x="connsiteX2-5" y="connsiteY2-6"/>
              </a:cxn>
              <a:cxn ang="0">
                <a:pos x="connsiteX3-13" y="connsiteY3-14"/>
              </a:cxn>
              <a:cxn ang="0">
                <a:pos x="connsiteX4-15" y="connsiteY4-16"/>
              </a:cxn>
              <a:cxn ang="0">
                <a:pos x="connsiteX5-17" y="connsiteY5-18"/>
              </a:cxn>
              <a:cxn ang="0">
                <a:pos x="connsiteX6-19" y="connsiteY6-20"/>
              </a:cxn>
            </a:cxnLst>
            <a:rect l="l" t="t" r="r" b="b"/>
            <a:pathLst>
              <a:path w="10000" h="10000" stroke="0" extrusionOk="0">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 w="10000" h="10000" fill="none" extrusionOk="0">
                <a:moveTo>
                  <a:pt x="10000" y="1667"/>
                </a:moveTo>
                <a:cubicBezTo>
                  <a:pt x="10000" y="2588"/>
                  <a:pt x="7761" y="3334"/>
                  <a:pt x="5000" y="3334"/>
                </a:cubicBezTo>
                <a:cubicBezTo>
                  <a:pt x="2239" y="3334"/>
                  <a:pt x="0" y="2588"/>
                  <a:pt x="0" y="1667"/>
                </a:cubicBezTo>
              </a:path>
              <a:path w="10000" h="10000" fill="none">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Lst>
          </a:custGeom>
          <a:solidFill>
            <a:schemeClr val="accent1">
              <a:lumMod val="60000"/>
              <a:lumOff val="40000"/>
            </a:schemeClr>
          </a:solidFill>
          <a:ln w="6350">
            <a:solidFill>
              <a:schemeClr val="tx2">
                <a:lumMod val="50000"/>
              </a:schemeClr>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3339" tIns="263135" rIns="53340" bIns="158238" numCol="1" spcCol="1270" anchor="ctr" anchorCtr="0">
            <a:noAutofit/>
          </a:bodyPr>
          <a:lstStyle/>
          <a:p>
            <a:pPr lvl="0" algn="ctr" defTabSz="622300">
              <a:lnSpc>
                <a:spcPct val="90000"/>
              </a:lnSpc>
              <a:spcBef>
                <a:spcPct val="0"/>
              </a:spcBef>
              <a:spcAft>
                <a:spcPct val="35000"/>
              </a:spcAft>
            </a:pPr>
            <a:r>
              <a:rPr lang="id-ID" sz="1400" kern="1200" dirty="0"/>
              <a:t>Research</a:t>
            </a:r>
          </a:p>
        </p:txBody>
      </p:sp>
      <p:sp>
        <p:nvSpPr>
          <p:cNvPr id="13" name="Freeform 12"/>
          <p:cNvSpPr/>
          <p:nvPr/>
        </p:nvSpPr>
        <p:spPr>
          <a:xfrm rot="240000">
            <a:off x="6286018" y="2937387"/>
            <a:ext cx="1350917" cy="629389"/>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1" fmla="*/ 10000 w 10000"/>
              <a:gd name="connsiteY0-2" fmla="*/ 1667 h 10000"/>
              <a:gd name="connsiteX1-3" fmla="*/ 5000 w 10000"/>
              <a:gd name="connsiteY1-4" fmla="*/ 3334 h 10000"/>
              <a:gd name="connsiteX2-5" fmla="*/ 0 w 10000"/>
              <a:gd name="connsiteY2-6" fmla="*/ 1667 h 10000"/>
              <a:gd name="connsiteX0-7" fmla="*/ 0 w 10000"/>
              <a:gd name="connsiteY0-8" fmla="*/ 1667 h 10000"/>
              <a:gd name="connsiteX1-9" fmla="*/ 5000 w 10000"/>
              <a:gd name="connsiteY1-10" fmla="*/ 0 h 10000"/>
              <a:gd name="connsiteX2-11" fmla="*/ 10000 w 10000"/>
              <a:gd name="connsiteY2-12" fmla="*/ 1667 h 10000"/>
              <a:gd name="connsiteX3-13" fmla="*/ 10000 w 10000"/>
              <a:gd name="connsiteY3-14" fmla="*/ 8333 h 10000"/>
              <a:gd name="connsiteX4-15" fmla="*/ 5000 w 10000"/>
              <a:gd name="connsiteY4-16" fmla="*/ 10000 h 10000"/>
              <a:gd name="connsiteX5-17" fmla="*/ 0 w 10000"/>
              <a:gd name="connsiteY5-18" fmla="*/ 8333 h 10000"/>
              <a:gd name="connsiteX6-19" fmla="*/ 0 w 10000"/>
              <a:gd name="connsiteY6-20" fmla="*/ 1667 h 10000"/>
            </a:gdLst>
            <a:ahLst/>
            <a:cxnLst>
              <a:cxn ang="0">
                <a:pos x="connsiteX0-1" y="connsiteY0-2"/>
              </a:cxn>
              <a:cxn ang="0">
                <a:pos x="connsiteX1-3" y="connsiteY1-4"/>
              </a:cxn>
              <a:cxn ang="0">
                <a:pos x="connsiteX2-5" y="connsiteY2-6"/>
              </a:cxn>
              <a:cxn ang="0">
                <a:pos x="connsiteX3-13" y="connsiteY3-14"/>
              </a:cxn>
              <a:cxn ang="0">
                <a:pos x="connsiteX4-15" y="connsiteY4-16"/>
              </a:cxn>
              <a:cxn ang="0">
                <a:pos x="connsiteX5-17" y="connsiteY5-18"/>
              </a:cxn>
              <a:cxn ang="0">
                <a:pos x="connsiteX6-19" y="connsiteY6-20"/>
              </a:cxn>
            </a:cxnLst>
            <a:rect l="l" t="t" r="r" b="b"/>
            <a:pathLst>
              <a:path w="10000" h="10000" stroke="0" extrusionOk="0">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 w="10000" h="10000" fill="none" extrusionOk="0">
                <a:moveTo>
                  <a:pt x="10000" y="1667"/>
                </a:moveTo>
                <a:cubicBezTo>
                  <a:pt x="10000" y="2588"/>
                  <a:pt x="7761" y="3334"/>
                  <a:pt x="5000" y="3334"/>
                </a:cubicBezTo>
                <a:cubicBezTo>
                  <a:pt x="2239" y="3334"/>
                  <a:pt x="0" y="2588"/>
                  <a:pt x="0" y="1667"/>
                </a:cubicBezTo>
              </a:path>
              <a:path w="10000" h="10000" fill="none">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Lst>
          </a:custGeom>
          <a:solidFill>
            <a:schemeClr val="accent1">
              <a:lumMod val="40000"/>
              <a:lumOff val="60000"/>
            </a:schemeClr>
          </a:solidFill>
          <a:ln w="6350">
            <a:solidFill>
              <a:schemeClr val="tx2">
                <a:lumMod val="50000"/>
              </a:schemeClr>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3339" tIns="263135" rIns="53340" bIns="158238" numCol="1" spcCol="1270" anchor="ctr" anchorCtr="0">
            <a:noAutofit/>
          </a:bodyPr>
          <a:lstStyle/>
          <a:p>
            <a:pPr lvl="0" algn="ctr" defTabSz="622300">
              <a:lnSpc>
                <a:spcPct val="90000"/>
              </a:lnSpc>
              <a:spcBef>
                <a:spcPct val="0"/>
              </a:spcBef>
              <a:spcAft>
                <a:spcPct val="35000"/>
              </a:spcAft>
            </a:pPr>
            <a:r>
              <a:rPr lang="id-ID" sz="1400" kern="1200" dirty="0"/>
              <a:t>Analysis</a:t>
            </a:r>
          </a:p>
        </p:txBody>
      </p:sp>
      <p:sp>
        <p:nvSpPr>
          <p:cNvPr id="16" name="Freeform 15"/>
          <p:cNvSpPr/>
          <p:nvPr/>
        </p:nvSpPr>
        <p:spPr>
          <a:xfrm rot="240000">
            <a:off x="4251375" y="4140872"/>
            <a:ext cx="1350917" cy="629389"/>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1" fmla="*/ 10000 w 10000"/>
              <a:gd name="connsiteY0-2" fmla="*/ 1667 h 10000"/>
              <a:gd name="connsiteX1-3" fmla="*/ 5000 w 10000"/>
              <a:gd name="connsiteY1-4" fmla="*/ 3334 h 10000"/>
              <a:gd name="connsiteX2-5" fmla="*/ 0 w 10000"/>
              <a:gd name="connsiteY2-6" fmla="*/ 1667 h 10000"/>
              <a:gd name="connsiteX0-7" fmla="*/ 0 w 10000"/>
              <a:gd name="connsiteY0-8" fmla="*/ 1667 h 10000"/>
              <a:gd name="connsiteX1-9" fmla="*/ 5000 w 10000"/>
              <a:gd name="connsiteY1-10" fmla="*/ 0 h 10000"/>
              <a:gd name="connsiteX2-11" fmla="*/ 10000 w 10000"/>
              <a:gd name="connsiteY2-12" fmla="*/ 1667 h 10000"/>
              <a:gd name="connsiteX3-13" fmla="*/ 10000 w 10000"/>
              <a:gd name="connsiteY3-14" fmla="*/ 8333 h 10000"/>
              <a:gd name="connsiteX4-15" fmla="*/ 5000 w 10000"/>
              <a:gd name="connsiteY4-16" fmla="*/ 10000 h 10000"/>
              <a:gd name="connsiteX5-17" fmla="*/ 0 w 10000"/>
              <a:gd name="connsiteY5-18" fmla="*/ 8333 h 10000"/>
              <a:gd name="connsiteX6-19" fmla="*/ 0 w 10000"/>
              <a:gd name="connsiteY6-20" fmla="*/ 1667 h 10000"/>
            </a:gdLst>
            <a:ahLst/>
            <a:cxnLst>
              <a:cxn ang="0">
                <a:pos x="connsiteX0-1" y="connsiteY0-2"/>
              </a:cxn>
              <a:cxn ang="0">
                <a:pos x="connsiteX1-3" y="connsiteY1-4"/>
              </a:cxn>
              <a:cxn ang="0">
                <a:pos x="connsiteX2-5" y="connsiteY2-6"/>
              </a:cxn>
              <a:cxn ang="0">
                <a:pos x="connsiteX3-13" y="connsiteY3-14"/>
              </a:cxn>
              <a:cxn ang="0">
                <a:pos x="connsiteX4-15" y="connsiteY4-16"/>
              </a:cxn>
              <a:cxn ang="0">
                <a:pos x="connsiteX5-17" y="connsiteY5-18"/>
              </a:cxn>
              <a:cxn ang="0">
                <a:pos x="connsiteX6-19" y="connsiteY6-20"/>
              </a:cxn>
            </a:cxnLst>
            <a:rect l="l" t="t" r="r" b="b"/>
            <a:pathLst>
              <a:path w="10000" h="10000" stroke="0" extrusionOk="0">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 w="10000" h="10000" fill="none" extrusionOk="0">
                <a:moveTo>
                  <a:pt x="10000" y="1667"/>
                </a:moveTo>
                <a:cubicBezTo>
                  <a:pt x="10000" y="2588"/>
                  <a:pt x="7761" y="3334"/>
                  <a:pt x="5000" y="3334"/>
                </a:cubicBezTo>
                <a:cubicBezTo>
                  <a:pt x="2239" y="3334"/>
                  <a:pt x="0" y="2588"/>
                  <a:pt x="0" y="1667"/>
                </a:cubicBezTo>
              </a:path>
              <a:path w="10000" h="10000" fill="none">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Lst>
          </a:custGeom>
          <a:solidFill>
            <a:schemeClr val="bg2">
              <a:lumMod val="50000"/>
            </a:schemeClr>
          </a:solidFill>
          <a:ln w="6350">
            <a:solidFill>
              <a:schemeClr val="tx2">
                <a:lumMod val="50000"/>
              </a:schemeClr>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3339" tIns="263135" rIns="53340" bIns="158238" numCol="1" spcCol="1270" anchor="ctr" anchorCtr="0">
            <a:noAutofit/>
          </a:bodyPr>
          <a:lstStyle/>
          <a:p>
            <a:pPr lvl="0" algn="ctr" defTabSz="622300">
              <a:lnSpc>
                <a:spcPct val="90000"/>
              </a:lnSpc>
              <a:spcBef>
                <a:spcPct val="0"/>
              </a:spcBef>
              <a:spcAft>
                <a:spcPct val="35000"/>
              </a:spcAft>
            </a:pPr>
            <a:r>
              <a:rPr lang="id-ID" sz="1400" kern="1200" dirty="0"/>
              <a:t>Brief</a:t>
            </a:r>
          </a:p>
        </p:txBody>
      </p:sp>
      <p:sp>
        <p:nvSpPr>
          <p:cNvPr id="17" name="Freeform 16"/>
          <p:cNvSpPr/>
          <p:nvPr/>
        </p:nvSpPr>
        <p:spPr>
          <a:xfrm rot="240000">
            <a:off x="4300266" y="3463912"/>
            <a:ext cx="1350917" cy="629389"/>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1" fmla="*/ 10000 w 10000"/>
              <a:gd name="connsiteY0-2" fmla="*/ 1667 h 10000"/>
              <a:gd name="connsiteX1-3" fmla="*/ 5000 w 10000"/>
              <a:gd name="connsiteY1-4" fmla="*/ 3334 h 10000"/>
              <a:gd name="connsiteX2-5" fmla="*/ 0 w 10000"/>
              <a:gd name="connsiteY2-6" fmla="*/ 1667 h 10000"/>
              <a:gd name="connsiteX0-7" fmla="*/ 0 w 10000"/>
              <a:gd name="connsiteY0-8" fmla="*/ 1667 h 10000"/>
              <a:gd name="connsiteX1-9" fmla="*/ 5000 w 10000"/>
              <a:gd name="connsiteY1-10" fmla="*/ 0 h 10000"/>
              <a:gd name="connsiteX2-11" fmla="*/ 10000 w 10000"/>
              <a:gd name="connsiteY2-12" fmla="*/ 1667 h 10000"/>
              <a:gd name="connsiteX3-13" fmla="*/ 10000 w 10000"/>
              <a:gd name="connsiteY3-14" fmla="*/ 8333 h 10000"/>
              <a:gd name="connsiteX4-15" fmla="*/ 5000 w 10000"/>
              <a:gd name="connsiteY4-16" fmla="*/ 10000 h 10000"/>
              <a:gd name="connsiteX5-17" fmla="*/ 0 w 10000"/>
              <a:gd name="connsiteY5-18" fmla="*/ 8333 h 10000"/>
              <a:gd name="connsiteX6-19" fmla="*/ 0 w 10000"/>
              <a:gd name="connsiteY6-20" fmla="*/ 1667 h 10000"/>
            </a:gdLst>
            <a:ahLst/>
            <a:cxnLst>
              <a:cxn ang="0">
                <a:pos x="connsiteX0-1" y="connsiteY0-2"/>
              </a:cxn>
              <a:cxn ang="0">
                <a:pos x="connsiteX1-3" y="connsiteY1-4"/>
              </a:cxn>
              <a:cxn ang="0">
                <a:pos x="connsiteX2-5" y="connsiteY2-6"/>
              </a:cxn>
              <a:cxn ang="0">
                <a:pos x="connsiteX3-13" y="connsiteY3-14"/>
              </a:cxn>
              <a:cxn ang="0">
                <a:pos x="connsiteX4-15" y="connsiteY4-16"/>
              </a:cxn>
              <a:cxn ang="0">
                <a:pos x="connsiteX5-17" y="connsiteY5-18"/>
              </a:cxn>
              <a:cxn ang="0">
                <a:pos x="connsiteX6-19" y="connsiteY6-20"/>
              </a:cxn>
            </a:cxnLst>
            <a:rect l="l" t="t" r="r" b="b"/>
            <a:pathLst>
              <a:path w="10000" h="10000" stroke="0" extrusionOk="0">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 w="10000" h="10000" fill="none" extrusionOk="0">
                <a:moveTo>
                  <a:pt x="10000" y="1667"/>
                </a:moveTo>
                <a:cubicBezTo>
                  <a:pt x="10000" y="2588"/>
                  <a:pt x="7761" y="3334"/>
                  <a:pt x="5000" y="3334"/>
                </a:cubicBezTo>
                <a:cubicBezTo>
                  <a:pt x="2239" y="3334"/>
                  <a:pt x="0" y="2588"/>
                  <a:pt x="0" y="1667"/>
                </a:cubicBezTo>
              </a:path>
              <a:path w="10000" h="10000" fill="none">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Lst>
          </a:custGeom>
          <a:solidFill>
            <a:schemeClr val="bg1">
              <a:lumMod val="65000"/>
            </a:schemeClr>
          </a:solidFill>
          <a:ln w="6350">
            <a:solidFill>
              <a:schemeClr val="tx2">
                <a:lumMod val="50000"/>
              </a:schemeClr>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3339" tIns="263135" rIns="53340" bIns="158238" numCol="1" spcCol="1270" anchor="ctr" anchorCtr="0">
            <a:noAutofit/>
          </a:bodyPr>
          <a:lstStyle/>
          <a:p>
            <a:pPr lvl="0" algn="ctr" defTabSz="622300">
              <a:lnSpc>
                <a:spcPct val="90000"/>
              </a:lnSpc>
              <a:spcBef>
                <a:spcPct val="0"/>
              </a:spcBef>
              <a:spcAft>
                <a:spcPct val="35000"/>
              </a:spcAft>
            </a:pPr>
            <a:r>
              <a:rPr lang="id-ID" sz="1400" kern="1200" dirty="0"/>
              <a:t>Meet Up</a:t>
            </a:r>
          </a:p>
        </p:txBody>
      </p:sp>
      <p:cxnSp>
        <p:nvCxnSpPr>
          <p:cNvPr id="9" name="Straight Connector 8"/>
          <p:cNvCxnSpPr/>
          <p:nvPr/>
        </p:nvCxnSpPr>
        <p:spPr>
          <a:xfrm>
            <a:off x="7682594" y="3285587"/>
            <a:ext cx="659548"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7667816" y="3972560"/>
            <a:ext cx="659548"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7667816" y="4675944"/>
            <a:ext cx="659548"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a:off x="3473299" y="3731065"/>
            <a:ext cx="659548" cy="0"/>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3473299" y="4434449"/>
            <a:ext cx="659548" cy="0"/>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nvGrpSpPr>
          <p:cNvPr id="32" name="Group 31"/>
          <p:cNvGrpSpPr/>
          <p:nvPr/>
        </p:nvGrpSpPr>
        <p:grpSpPr>
          <a:xfrm>
            <a:off x="11438810" y="175818"/>
            <a:ext cx="542322" cy="662567"/>
            <a:chOff x="11438810" y="175818"/>
            <a:chExt cx="542322" cy="662567"/>
          </a:xfrm>
        </p:grpSpPr>
        <p:sp>
          <p:nvSpPr>
            <p:cNvPr id="33" name="Oval 3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Oval 3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TextBox 37"/>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48</a:t>
              </a:r>
            </a:p>
          </p:txBody>
        </p:sp>
      </p:grpSp>
      <p:sp>
        <p:nvSpPr>
          <p:cNvPr id="39"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Balance Smart</a:t>
            </a:r>
            <a:endParaRPr lang="en-US" sz="3600" dirty="0">
              <a:solidFill>
                <a:schemeClr val="bg2">
                  <a:lumMod val="50000"/>
                </a:schemeClr>
              </a:solidFill>
            </a:endParaRPr>
          </a:p>
        </p:txBody>
      </p:sp>
      <p:sp>
        <p:nvSpPr>
          <p:cNvPr id="43"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44" name="Group 43"/>
          <p:cNvGrpSpPr/>
          <p:nvPr/>
        </p:nvGrpSpPr>
        <p:grpSpPr>
          <a:xfrm>
            <a:off x="5556768" y="844754"/>
            <a:ext cx="1440000" cy="58058"/>
            <a:chOff x="4616262" y="2307771"/>
            <a:chExt cx="2349876" cy="58058"/>
          </a:xfrm>
        </p:grpSpPr>
        <p:sp>
          <p:nvSpPr>
            <p:cNvPr id="45" name="Rectangle 44"/>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ectangle 45"/>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7" name="Title 13"/>
          <p:cNvSpPr txBox="1"/>
          <p:nvPr/>
        </p:nvSpPr>
        <p:spPr>
          <a:xfrm>
            <a:off x="496390" y="3418458"/>
            <a:ext cx="2976910"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b="1" dirty="0">
                <a:solidFill>
                  <a:schemeClr val="bg2">
                    <a:lumMod val="50000"/>
                  </a:schemeClr>
                </a:solidFill>
                <a:latin typeface="+mn-lt"/>
                <a:ea typeface="Roboto" panose="02000000000000000000" pitchFamily="2" charset="0"/>
              </a:rPr>
              <a:t>Descriptions</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48" name="Title 13"/>
          <p:cNvSpPr txBox="1"/>
          <p:nvPr/>
        </p:nvSpPr>
        <p:spPr>
          <a:xfrm>
            <a:off x="496389" y="4115475"/>
            <a:ext cx="2976910"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b="1" dirty="0">
                <a:solidFill>
                  <a:schemeClr val="bg2">
                    <a:lumMod val="50000"/>
                  </a:schemeClr>
                </a:solidFill>
                <a:latin typeface="+mn-lt"/>
                <a:ea typeface="Roboto" panose="02000000000000000000" pitchFamily="2" charset="0"/>
              </a:rPr>
              <a:t>Descriptions</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49" name="Title 13"/>
          <p:cNvSpPr txBox="1"/>
          <p:nvPr/>
        </p:nvSpPr>
        <p:spPr>
          <a:xfrm>
            <a:off x="8368268" y="2993860"/>
            <a:ext cx="2976910"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Descriptions</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0" name="Title 13"/>
          <p:cNvSpPr txBox="1"/>
          <p:nvPr/>
        </p:nvSpPr>
        <p:spPr>
          <a:xfrm>
            <a:off x="8355205" y="3672794"/>
            <a:ext cx="2976910"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Descriptions</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1" name="Title 13"/>
          <p:cNvSpPr txBox="1"/>
          <p:nvPr/>
        </p:nvSpPr>
        <p:spPr>
          <a:xfrm>
            <a:off x="8353490" y="4378532"/>
            <a:ext cx="2976910"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Descriptions</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2" name="Content Placeholder 2"/>
          <p:cNvSpPr txBox="1"/>
          <p:nvPr/>
        </p:nvSpPr>
        <p:spPr>
          <a:xfrm>
            <a:off x="1285822" y="5600706"/>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id-ID" sz="2000" b="1" dirty="0">
                <a:solidFill>
                  <a:schemeClr val="accent1">
                    <a:lumMod val="50000"/>
                  </a:schemeClr>
                </a:solidFill>
                <a:ea typeface="Roboto" panose="02000000000000000000" pitchFamily="2" charset="0"/>
              </a:rPr>
              <a:t>ANALYSIS</a:t>
            </a:r>
          </a:p>
          <a:p>
            <a:pPr algn="ctr"/>
            <a:r>
              <a:rPr lang="en-US" sz="1200" dirty="0">
                <a:solidFill>
                  <a:schemeClr val="bg2">
                    <a:lumMod val="75000"/>
                  </a:schemeClr>
                </a:solidFill>
                <a:ea typeface="Roboto" panose="02000000000000000000" pitchFamily="2" charset="0"/>
              </a:rPr>
              <a:t>Lorem Ipsum has been the industry's standard dummy text ever since the 1500s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14:vortex dir="r"/>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p:cTn id="7" dur="1000" fill="hold"/>
                                        <p:tgtEl>
                                          <p:spTgt spid="32"/>
                                        </p:tgtEl>
                                        <p:attrNameLst>
                                          <p:attrName>ppt_w</p:attrName>
                                        </p:attrNameLst>
                                      </p:cBhvr>
                                      <p:tavLst>
                                        <p:tav tm="0">
                                          <p:val>
                                            <p:fltVal val="0"/>
                                          </p:val>
                                        </p:tav>
                                        <p:tav tm="100000">
                                          <p:val>
                                            <p:strVal val="#ppt_w"/>
                                          </p:val>
                                        </p:tav>
                                      </p:tavLst>
                                    </p:anim>
                                    <p:anim calcmode="lin" valueType="num">
                                      <p:cBhvr>
                                        <p:cTn id="8" dur="1000" fill="hold"/>
                                        <p:tgtEl>
                                          <p:spTgt spid="32"/>
                                        </p:tgtEl>
                                        <p:attrNameLst>
                                          <p:attrName>ppt_h</p:attrName>
                                        </p:attrNameLst>
                                      </p:cBhvr>
                                      <p:tavLst>
                                        <p:tav tm="0">
                                          <p:val>
                                            <p:fltVal val="0"/>
                                          </p:val>
                                        </p:tav>
                                        <p:tav tm="100000">
                                          <p:val>
                                            <p:strVal val="#ppt_h"/>
                                          </p:val>
                                        </p:tav>
                                      </p:tavLst>
                                    </p:anim>
                                    <p:anim calcmode="lin" valueType="num">
                                      <p:cBhvr>
                                        <p:cTn id="9" dur="1000" fill="hold"/>
                                        <p:tgtEl>
                                          <p:spTgt spid="32"/>
                                        </p:tgtEl>
                                        <p:attrNameLst>
                                          <p:attrName>style.rotation</p:attrName>
                                        </p:attrNameLst>
                                      </p:cBhvr>
                                      <p:tavLst>
                                        <p:tav tm="0">
                                          <p:val>
                                            <p:fltVal val="90"/>
                                          </p:val>
                                        </p:tav>
                                        <p:tav tm="100000">
                                          <p:val>
                                            <p:fltVal val="0"/>
                                          </p:val>
                                        </p:tav>
                                      </p:tavLst>
                                    </p:anim>
                                    <p:animEffect transition="in" filter="fade">
                                      <p:cBhvr>
                                        <p:cTn id="10" dur="1000"/>
                                        <p:tgtEl>
                                          <p:spTgt spid="3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9"/>
                                        </p:tgtEl>
                                        <p:attrNameLst>
                                          <p:attrName>style.visibility</p:attrName>
                                        </p:attrNameLst>
                                      </p:cBhvr>
                                      <p:to>
                                        <p:strVal val="visible"/>
                                      </p:to>
                                    </p:set>
                                    <p:animEffect transition="in" filter="wipe(up)">
                                      <p:cBhvr>
                                        <p:cTn id="13" dur="1000"/>
                                        <p:tgtEl>
                                          <p:spTgt spid="39"/>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4"/>
                                        </p:tgtEl>
                                        <p:attrNameLst>
                                          <p:attrName>style.visibility</p:attrName>
                                        </p:attrNameLst>
                                      </p:cBhvr>
                                      <p:to>
                                        <p:strVal val="visible"/>
                                      </p:to>
                                    </p:set>
                                    <p:animEffect transition="in" filter="barn(inVertical)">
                                      <p:cBhvr>
                                        <p:cTn id="16" dur="1000"/>
                                        <p:tgtEl>
                                          <p:spTgt spid="44"/>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43"/>
                                        </p:tgtEl>
                                        <p:attrNameLst>
                                          <p:attrName>style.visibility</p:attrName>
                                        </p:attrNameLst>
                                      </p:cBhvr>
                                      <p:to>
                                        <p:strVal val="visible"/>
                                      </p:to>
                                    </p:set>
                                    <p:animEffect transition="in" filter="wipe(down)">
                                      <p:cBhvr>
                                        <p:cTn id="19" dur="1000"/>
                                        <p:tgtEl>
                                          <p:spTgt spid="43"/>
                                        </p:tgtEl>
                                      </p:cBhvr>
                                    </p:animEffect>
                                  </p:childTnLst>
                                </p:cTn>
                              </p:par>
                              <p:par>
                                <p:cTn id="20" presetID="45" presetClass="entr" presetSubtype="0" fill="hold" grpId="0" nodeType="withEffect">
                                  <p:stCondLst>
                                    <p:cond delay="1000"/>
                                  </p:stCondLst>
                                  <p:childTnLst>
                                    <p:set>
                                      <p:cBhvr>
                                        <p:cTn id="21" dur="1" fill="hold">
                                          <p:stCondLst>
                                            <p:cond delay="0"/>
                                          </p:stCondLst>
                                        </p:cTn>
                                        <p:tgtEl>
                                          <p:spTgt spid="52"/>
                                        </p:tgtEl>
                                        <p:attrNameLst>
                                          <p:attrName>style.visibility</p:attrName>
                                        </p:attrNameLst>
                                      </p:cBhvr>
                                      <p:to>
                                        <p:strVal val="visible"/>
                                      </p:to>
                                    </p:set>
                                    <p:animEffect transition="in" filter="fade">
                                      <p:cBhvr>
                                        <p:cTn id="22" dur="6000"/>
                                        <p:tgtEl>
                                          <p:spTgt spid="52"/>
                                        </p:tgtEl>
                                      </p:cBhvr>
                                    </p:animEffect>
                                    <p:anim calcmode="lin" valueType="num">
                                      <p:cBhvr>
                                        <p:cTn id="23" dur="6000" fill="hold"/>
                                        <p:tgtEl>
                                          <p:spTgt spid="52"/>
                                        </p:tgtEl>
                                        <p:attrNameLst>
                                          <p:attrName>ppt_w</p:attrName>
                                        </p:attrNameLst>
                                      </p:cBhvr>
                                      <p:tavLst>
                                        <p:tav tm="0" fmla="#ppt_w*sin(2.5*pi*$)">
                                          <p:val>
                                            <p:fltVal val="0"/>
                                          </p:val>
                                        </p:tav>
                                        <p:tav tm="100000">
                                          <p:val>
                                            <p:fltVal val="1"/>
                                          </p:val>
                                        </p:tav>
                                      </p:tavLst>
                                    </p:anim>
                                    <p:anim calcmode="lin" valueType="num">
                                      <p:cBhvr>
                                        <p:cTn id="24" dur="6000" fill="hold"/>
                                        <p:tgtEl>
                                          <p:spTgt spid="52"/>
                                        </p:tgtEl>
                                        <p:attrNameLst>
                                          <p:attrName>ppt_h</p:attrName>
                                        </p:attrNameLst>
                                      </p:cBhvr>
                                      <p:tavLst>
                                        <p:tav tm="0">
                                          <p:val>
                                            <p:strVal val="#ppt_h"/>
                                          </p:val>
                                        </p:tav>
                                        <p:tav tm="100000">
                                          <p:val>
                                            <p:strVal val="#ppt_h"/>
                                          </p:val>
                                        </p:tav>
                                      </p:tavLst>
                                    </p:anim>
                                  </p:childTnLst>
                                </p:cTn>
                              </p:par>
                              <p:par>
                                <p:cTn id="25" presetID="2" presetClass="entr" presetSubtype="1" fill="hold" nodeType="withEffect">
                                  <p:stCondLst>
                                    <p:cond delay="100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500" fill="hold"/>
                                        <p:tgtEl>
                                          <p:spTgt spid="6"/>
                                        </p:tgtEl>
                                        <p:attrNameLst>
                                          <p:attrName>ppt_x</p:attrName>
                                        </p:attrNameLst>
                                      </p:cBhvr>
                                      <p:tavLst>
                                        <p:tav tm="0">
                                          <p:val>
                                            <p:strVal val="#ppt_x"/>
                                          </p:val>
                                        </p:tav>
                                        <p:tav tm="100000">
                                          <p:val>
                                            <p:strVal val="#ppt_x"/>
                                          </p:val>
                                        </p:tav>
                                      </p:tavLst>
                                    </p:anim>
                                    <p:anim calcmode="lin" valueType="num">
                                      <p:cBhvr additive="base">
                                        <p:cTn id="28" dur="500" fill="hold"/>
                                        <p:tgtEl>
                                          <p:spTgt spid="6"/>
                                        </p:tgtEl>
                                        <p:attrNameLst>
                                          <p:attrName>ppt_y</p:attrName>
                                        </p:attrNameLst>
                                      </p:cBhvr>
                                      <p:tavLst>
                                        <p:tav tm="0">
                                          <p:val>
                                            <p:strVal val="0-#ppt_h/2"/>
                                          </p:val>
                                        </p:tav>
                                        <p:tav tm="100000">
                                          <p:val>
                                            <p:strVal val="#ppt_y"/>
                                          </p:val>
                                        </p:tav>
                                      </p:tavLst>
                                    </p:anim>
                                  </p:childTnLst>
                                </p:cTn>
                              </p:par>
                              <p:par>
                                <p:cTn id="29" presetID="2" presetClass="entr" presetSubtype="1" fill="hold" nodeType="withEffect">
                                  <p:stCondLst>
                                    <p:cond delay="1500"/>
                                  </p:stCondLst>
                                  <p:childTnLst>
                                    <p:set>
                                      <p:cBhvr>
                                        <p:cTn id="30" dur="1" fill="hold">
                                          <p:stCondLst>
                                            <p:cond delay="0"/>
                                          </p:stCondLst>
                                        </p:cTn>
                                        <p:tgtEl>
                                          <p:spTgt spid="7"/>
                                        </p:tgtEl>
                                        <p:attrNameLst>
                                          <p:attrName>style.visibility</p:attrName>
                                        </p:attrNameLst>
                                      </p:cBhvr>
                                      <p:to>
                                        <p:strVal val="visible"/>
                                      </p:to>
                                    </p:set>
                                    <p:anim calcmode="lin" valueType="num">
                                      <p:cBhvr additive="base">
                                        <p:cTn id="31" dur="500" fill="hold"/>
                                        <p:tgtEl>
                                          <p:spTgt spid="7"/>
                                        </p:tgtEl>
                                        <p:attrNameLst>
                                          <p:attrName>ppt_x</p:attrName>
                                        </p:attrNameLst>
                                      </p:cBhvr>
                                      <p:tavLst>
                                        <p:tav tm="0">
                                          <p:val>
                                            <p:strVal val="#ppt_x"/>
                                          </p:val>
                                        </p:tav>
                                        <p:tav tm="100000">
                                          <p:val>
                                            <p:strVal val="#ppt_x"/>
                                          </p:val>
                                        </p:tav>
                                      </p:tavLst>
                                    </p:anim>
                                    <p:anim calcmode="lin" valueType="num">
                                      <p:cBhvr additive="base">
                                        <p:cTn id="32" dur="500" fill="hold"/>
                                        <p:tgtEl>
                                          <p:spTgt spid="7"/>
                                        </p:tgtEl>
                                        <p:attrNameLst>
                                          <p:attrName>ppt_y</p:attrName>
                                        </p:attrNameLst>
                                      </p:cBhvr>
                                      <p:tavLst>
                                        <p:tav tm="0">
                                          <p:val>
                                            <p:strVal val="0-#ppt_h/2"/>
                                          </p:val>
                                        </p:tav>
                                        <p:tav tm="100000">
                                          <p:val>
                                            <p:strVal val="#ppt_y"/>
                                          </p:val>
                                        </p:tav>
                                      </p:tavLst>
                                    </p:anim>
                                  </p:childTnLst>
                                </p:cTn>
                              </p:par>
                              <p:par>
                                <p:cTn id="33" presetID="2" presetClass="entr" presetSubtype="1" fill="hold" grpId="0" nodeType="withEffect">
                                  <p:stCondLst>
                                    <p:cond delay="2000"/>
                                  </p:stCondLst>
                                  <p:childTnLst>
                                    <p:set>
                                      <p:cBhvr>
                                        <p:cTn id="34" dur="1" fill="hold">
                                          <p:stCondLst>
                                            <p:cond delay="0"/>
                                          </p:stCondLst>
                                        </p:cTn>
                                        <p:tgtEl>
                                          <p:spTgt spid="8"/>
                                        </p:tgtEl>
                                        <p:attrNameLst>
                                          <p:attrName>style.visibility</p:attrName>
                                        </p:attrNameLst>
                                      </p:cBhvr>
                                      <p:to>
                                        <p:strVal val="visible"/>
                                      </p:to>
                                    </p:set>
                                    <p:anim calcmode="lin" valueType="num">
                                      <p:cBhvr additive="base">
                                        <p:cTn id="35" dur="500" fill="hold"/>
                                        <p:tgtEl>
                                          <p:spTgt spid="8"/>
                                        </p:tgtEl>
                                        <p:attrNameLst>
                                          <p:attrName>ppt_x</p:attrName>
                                        </p:attrNameLst>
                                      </p:cBhvr>
                                      <p:tavLst>
                                        <p:tav tm="0">
                                          <p:val>
                                            <p:strVal val="#ppt_x"/>
                                          </p:val>
                                        </p:tav>
                                        <p:tav tm="100000">
                                          <p:val>
                                            <p:strVal val="#ppt_x"/>
                                          </p:val>
                                        </p:tav>
                                      </p:tavLst>
                                    </p:anim>
                                    <p:anim calcmode="lin" valueType="num">
                                      <p:cBhvr additive="base">
                                        <p:cTn id="36" dur="500" fill="hold"/>
                                        <p:tgtEl>
                                          <p:spTgt spid="8"/>
                                        </p:tgtEl>
                                        <p:attrNameLst>
                                          <p:attrName>ppt_y</p:attrName>
                                        </p:attrNameLst>
                                      </p:cBhvr>
                                      <p:tavLst>
                                        <p:tav tm="0">
                                          <p:val>
                                            <p:strVal val="0-#ppt_h/2"/>
                                          </p:val>
                                        </p:tav>
                                        <p:tav tm="100000">
                                          <p:val>
                                            <p:strVal val="#ppt_y"/>
                                          </p:val>
                                        </p:tav>
                                      </p:tavLst>
                                    </p:anim>
                                  </p:childTnLst>
                                </p:cTn>
                              </p:par>
                              <p:par>
                                <p:cTn id="37" presetID="2" presetClass="entr" presetSubtype="1" fill="hold" grpId="0" nodeType="withEffect">
                                  <p:stCondLst>
                                    <p:cond delay="250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500" fill="hold"/>
                                        <p:tgtEl>
                                          <p:spTgt spid="10"/>
                                        </p:tgtEl>
                                        <p:attrNameLst>
                                          <p:attrName>ppt_x</p:attrName>
                                        </p:attrNameLst>
                                      </p:cBhvr>
                                      <p:tavLst>
                                        <p:tav tm="0">
                                          <p:val>
                                            <p:strVal val="#ppt_x"/>
                                          </p:val>
                                        </p:tav>
                                        <p:tav tm="100000">
                                          <p:val>
                                            <p:strVal val="#ppt_x"/>
                                          </p:val>
                                        </p:tav>
                                      </p:tavLst>
                                    </p:anim>
                                    <p:anim calcmode="lin" valueType="num">
                                      <p:cBhvr additive="base">
                                        <p:cTn id="40" dur="500" fill="hold"/>
                                        <p:tgtEl>
                                          <p:spTgt spid="10"/>
                                        </p:tgtEl>
                                        <p:attrNameLst>
                                          <p:attrName>ppt_y</p:attrName>
                                        </p:attrNameLst>
                                      </p:cBhvr>
                                      <p:tavLst>
                                        <p:tav tm="0">
                                          <p:val>
                                            <p:strVal val="0-#ppt_h/2"/>
                                          </p:val>
                                        </p:tav>
                                        <p:tav tm="100000">
                                          <p:val>
                                            <p:strVal val="#ppt_y"/>
                                          </p:val>
                                        </p:tav>
                                      </p:tavLst>
                                    </p:anim>
                                  </p:childTnLst>
                                </p:cTn>
                              </p:par>
                              <p:par>
                                <p:cTn id="41" presetID="2" presetClass="entr" presetSubtype="1" fill="hold" grpId="0" nodeType="withEffect">
                                  <p:stCondLst>
                                    <p:cond delay="3000"/>
                                  </p:stCondLst>
                                  <p:childTnLst>
                                    <p:set>
                                      <p:cBhvr>
                                        <p:cTn id="42" dur="1" fill="hold">
                                          <p:stCondLst>
                                            <p:cond delay="0"/>
                                          </p:stCondLst>
                                        </p:cTn>
                                        <p:tgtEl>
                                          <p:spTgt spid="13"/>
                                        </p:tgtEl>
                                        <p:attrNameLst>
                                          <p:attrName>style.visibility</p:attrName>
                                        </p:attrNameLst>
                                      </p:cBhvr>
                                      <p:to>
                                        <p:strVal val="visible"/>
                                      </p:to>
                                    </p:set>
                                    <p:anim calcmode="lin" valueType="num">
                                      <p:cBhvr additive="base">
                                        <p:cTn id="43" dur="500" fill="hold"/>
                                        <p:tgtEl>
                                          <p:spTgt spid="13"/>
                                        </p:tgtEl>
                                        <p:attrNameLst>
                                          <p:attrName>ppt_x</p:attrName>
                                        </p:attrNameLst>
                                      </p:cBhvr>
                                      <p:tavLst>
                                        <p:tav tm="0">
                                          <p:val>
                                            <p:strVal val="#ppt_x"/>
                                          </p:val>
                                        </p:tav>
                                        <p:tav tm="100000">
                                          <p:val>
                                            <p:strVal val="#ppt_x"/>
                                          </p:val>
                                        </p:tav>
                                      </p:tavLst>
                                    </p:anim>
                                    <p:anim calcmode="lin" valueType="num">
                                      <p:cBhvr additive="base">
                                        <p:cTn id="44" dur="500" fill="hold"/>
                                        <p:tgtEl>
                                          <p:spTgt spid="13"/>
                                        </p:tgtEl>
                                        <p:attrNameLst>
                                          <p:attrName>ppt_y</p:attrName>
                                        </p:attrNameLst>
                                      </p:cBhvr>
                                      <p:tavLst>
                                        <p:tav tm="0">
                                          <p:val>
                                            <p:strVal val="0-#ppt_h/2"/>
                                          </p:val>
                                        </p:tav>
                                        <p:tav tm="100000">
                                          <p:val>
                                            <p:strVal val="#ppt_y"/>
                                          </p:val>
                                        </p:tav>
                                      </p:tavLst>
                                    </p:anim>
                                  </p:childTnLst>
                                </p:cTn>
                              </p:par>
                              <p:par>
                                <p:cTn id="45" presetID="2" presetClass="entr" presetSubtype="1" fill="hold" grpId="0" nodeType="withEffect">
                                  <p:stCondLst>
                                    <p:cond delay="3500"/>
                                  </p:stCondLst>
                                  <p:childTnLst>
                                    <p:set>
                                      <p:cBhvr>
                                        <p:cTn id="46" dur="1" fill="hold">
                                          <p:stCondLst>
                                            <p:cond delay="0"/>
                                          </p:stCondLst>
                                        </p:cTn>
                                        <p:tgtEl>
                                          <p:spTgt spid="5"/>
                                        </p:tgtEl>
                                        <p:attrNameLst>
                                          <p:attrName>style.visibility</p:attrName>
                                        </p:attrNameLst>
                                      </p:cBhvr>
                                      <p:to>
                                        <p:strVal val="visible"/>
                                      </p:to>
                                    </p:set>
                                    <p:anim calcmode="lin" valueType="num">
                                      <p:cBhvr additive="base">
                                        <p:cTn id="47" dur="500" fill="hold"/>
                                        <p:tgtEl>
                                          <p:spTgt spid="5"/>
                                        </p:tgtEl>
                                        <p:attrNameLst>
                                          <p:attrName>ppt_x</p:attrName>
                                        </p:attrNameLst>
                                      </p:cBhvr>
                                      <p:tavLst>
                                        <p:tav tm="0">
                                          <p:val>
                                            <p:strVal val="#ppt_x"/>
                                          </p:val>
                                        </p:tav>
                                        <p:tav tm="100000">
                                          <p:val>
                                            <p:strVal val="#ppt_x"/>
                                          </p:val>
                                        </p:tav>
                                      </p:tavLst>
                                    </p:anim>
                                    <p:anim calcmode="lin" valueType="num">
                                      <p:cBhvr additive="base">
                                        <p:cTn id="48" dur="500" fill="hold"/>
                                        <p:tgtEl>
                                          <p:spTgt spid="5"/>
                                        </p:tgtEl>
                                        <p:attrNameLst>
                                          <p:attrName>ppt_y</p:attrName>
                                        </p:attrNameLst>
                                      </p:cBhvr>
                                      <p:tavLst>
                                        <p:tav tm="0">
                                          <p:val>
                                            <p:strVal val="0-#ppt_h/2"/>
                                          </p:val>
                                        </p:tav>
                                        <p:tav tm="100000">
                                          <p:val>
                                            <p:strVal val="#ppt_y"/>
                                          </p:val>
                                        </p:tav>
                                      </p:tavLst>
                                    </p:anim>
                                  </p:childTnLst>
                                </p:cTn>
                              </p:par>
                              <p:par>
                                <p:cTn id="49" presetID="2" presetClass="entr" presetSubtype="1" fill="hold" grpId="0" nodeType="withEffect">
                                  <p:stCondLst>
                                    <p:cond delay="4000"/>
                                  </p:stCondLst>
                                  <p:childTnLst>
                                    <p:set>
                                      <p:cBhvr>
                                        <p:cTn id="50" dur="1" fill="hold">
                                          <p:stCondLst>
                                            <p:cond delay="0"/>
                                          </p:stCondLst>
                                        </p:cTn>
                                        <p:tgtEl>
                                          <p:spTgt spid="16"/>
                                        </p:tgtEl>
                                        <p:attrNameLst>
                                          <p:attrName>style.visibility</p:attrName>
                                        </p:attrNameLst>
                                      </p:cBhvr>
                                      <p:to>
                                        <p:strVal val="visible"/>
                                      </p:to>
                                    </p:set>
                                    <p:anim calcmode="lin" valueType="num">
                                      <p:cBhvr additive="base">
                                        <p:cTn id="51" dur="500" fill="hold"/>
                                        <p:tgtEl>
                                          <p:spTgt spid="16"/>
                                        </p:tgtEl>
                                        <p:attrNameLst>
                                          <p:attrName>ppt_x</p:attrName>
                                        </p:attrNameLst>
                                      </p:cBhvr>
                                      <p:tavLst>
                                        <p:tav tm="0">
                                          <p:val>
                                            <p:strVal val="#ppt_x"/>
                                          </p:val>
                                        </p:tav>
                                        <p:tav tm="100000">
                                          <p:val>
                                            <p:strVal val="#ppt_x"/>
                                          </p:val>
                                        </p:tav>
                                      </p:tavLst>
                                    </p:anim>
                                    <p:anim calcmode="lin" valueType="num">
                                      <p:cBhvr additive="base">
                                        <p:cTn id="52" dur="500" fill="hold"/>
                                        <p:tgtEl>
                                          <p:spTgt spid="16"/>
                                        </p:tgtEl>
                                        <p:attrNameLst>
                                          <p:attrName>ppt_y</p:attrName>
                                        </p:attrNameLst>
                                      </p:cBhvr>
                                      <p:tavLst>
                                        <p:tav tm="0">
                                          <p:val>
                                            <p:strVal val="0-#ppt_h/2"/>
                                          </p:val>
                                        </p:tav>
                                        <p:tav tm="100000">
                                          <p:val>
                                            <p:strVal val="#ppt_y"/>
                                          </p:val>
                                        </p:tav>
                                      </p:tavLst>
                                    </p:anim>
                                  </p:childTnLst>
                                </p:cTn>
                              </p:par>
                              <p:par>
                                <p:cTn id="53" presetID="2" presetClass="entr" presetSubtype="1" fill="hold" grpId="0" nodeType="withEffect">
                                  <p:stCondLst>
                                    <p:cond delay="4500"/>
                                  </p:stCondLst>
                                  <p:childTnLst>
                                    <p:set>
                                      <p:cBhvr>
                                        <p:cTn id="54" dur="1" fill="hold">
                                          <p:stCondLst>
                                            <p:cond delay="0"/>
                                          </p:stCondLst>
                                        </p:cTn>
                                        <p:tgtEl>
                                          <p:spTgt spid="17"/>
                                        </p:tgtEl>
                                        <p:attrNameLst>
                                          <p:attrName>style.visibility</p:attrName>
                                        </p:attrNameLst>
                                      </p:cBhvr>
                                      <p:to>
                                        <p:strVal val="visible"/>
                                      </p:to>
                                    </p:set>
                                    <p:anim calcmode="lin" valueType="num">
                                      <p:cBhvr additive="base">
                                        <p:cTn id="55" dur="500" fill="hold"/>
                                        <p:tgtEl>
                                          <p:spTgt spid="17"/>
                                        </p:tgtEl>
                                        <p:attrNameLst>
                                          <p:attrName>ppt_x</p:attrName>
                                        </p:attrNameLst>
                                      </p:cBhvr>
                                      <p:tavLst>
                                        <p:tav tm="0">
                                          <p:val>
                                            <p:strVal val="#ppt_x"/>
                                          </p:val>
                                        </p:tav>
                                        <p:tav tm="100000">
                                          <p:val>
                                            <p:strVal val="#ppt_x"/>
                                          </p:val>
                                        </p:tav>
                                      </p:tavLst>
                                    </p:anim>
                                    <p:anim calcmode="lin" valueType="num">
                                      <p:cBhvr additive="base">
                                        <p:cTn id="56" dur="500" fill="hold"/>
                                        <p:tgtEl>
                                          <p:spTgt spid="17"/>
                                        </p:tgtEl>
                                        <p:attrNameLst>
                                          <p:attrName>ppt_y</p:attrName>
                                        </p:attrNameLst>
                                      </p:cBhvr>
                                      <p:tavLst>
                                        <p:tav tm="0">
                                          <p:val>
                                            <p:strVal val="0-#ppt_h/2"/>
                                          </p:val>
                                        </p:tav>
                                        <p:tav tm="100000">
                                          <p:val>
                                            <p:strVal val="#ppt_y"/>
                                          </p:val>
                                        </p:tav>
                                      </p:tavLst>
                                    </p:anim>
                                  </p:childTnLst>
                                </p:cTn>
                              </p:par>
                              <p:par>
                                <p:cTn id="57" presetID="2" presetClass="entr" presetSubtype="1" fill="hold" grpId="0" nodeType="withEffect">
                                  <p:stCondLst>
                                    <p:cond delay="5000"/>
                                  </p:stCondLst>
                                  <p:childTnLst>
                                    <p:set>
                                      <p:cBhvr>
                                        <p:cTn id="58" dur="1" fill="hold">
                                          <p:stCondLst>
                                            <p:cond delay="0"/>
                                          </p:stCondLst>
                                        </p:cTn>
                                        <p:tgtEl>
                                          <p:spTgt spid="4"/>
                                        </p:tgtEl>
                                        <p:attrNameLst>
                                          <p:attrName>style.visibility</p:attrName>
                                        </p:attrNameLst>
                                      </p:cBhvr>
                                      <p:to>
                                        <p:strVal val="visible"/>
                                      </p:to>
                                    </p:set>
                                    <p:anim calcmode="lin" valueType="num">
                                      <p:cBhvr additive="base">
                                        <p:cTn id="59" dur="500" fill="hold"/>
                                        <p:tgtEl>
                                          <p:spTgt spid="4"/>
                                        </p:tgtEl>
                                        <p:attrNameLst>
                                          <p:attrName>ppt_x</p:attrName>
                                        </p:attrNameLst>
                                      </p:cBhvr>
                                      <p:tavLst>
                                        <p:tav tm="0">
                                          <p:val>
                                            <p:strVal val="#ppt_x"/>
                                          </p:val>
                                        </p:tav>
                                        <p:tav tm="100000">
                                          <p:val>
                                            <p:strVal val="#ppt_x"/>
                                          </p:val>
                                        </p:tav>
                                      </p:tavLst>
                                    </p:anim>
                                    <p:anim calcmode="lin" valueType="num">
                                      <p:cBhvr additive="base">
                                        <p:cTn id="60" dur="500" fill="hold"/>
                                        <p:tgtEl>
                                          <p:spTgt spid="4"/>
                                        </p:tgtEl>
                                        <p:attrNameLst>
                                          <p:attrName>ppt_y</p:attrName>
                                        </p:attrNameLst>
                                      </p:cBhvr>
                                      <p:tavLst>
                                        <p:tav tm="0">
                                          <p:val>
                                            <p:strVal val="0-#ppt_h/2"/>
                                          </p:val>
                                        </p:tav>
                                        <p:tav tm="100000">
                                          <p:val>
                                            <p:strVal val="#ppt_y"/>
                                          </p:val>
                                        </p:tav>
                                      </p:tavLst>
                                    </p:anim>
                                  </p:childTnLst>
                                </p:cTn>
                              </p:par>
                              <p:par>
                                <p:cTn id="61" presetID="22" presetClass="entr" presetSubtype="2" fill="hold" nodeType="withEffect">
                                  <p:stCondLst>
                                    <p:cond delay="5500"/>
                                  </p:stCondLst>
                                  <p:childTnLst>
                                    <p:set>
                                      <p:cBhvr>
                                        <p:cTn id="62" dur="1" fill="hold">
                                          <p:stCondLst>
                                            <p:cond delay="0"/>
                                          </p:stCondLst>
                                        </p:cTn>
                                        <p:tgtEl>
                                          <p:spTgt spid="14"/>
                                        </p:tgtEl>
                                        <p:attrNameLst>
                                          <p:attrName>style.visibility</p:attrName>
                                        </p:attrNameLst>
                                      </p:cBhvr>
                                      <p:to>
                                        <p:strVal val="visible"/>
                                      </p:to>
                                    </p:set>
                                    <p:animEffect transition="in" filter="wipe(right)">
                                      <p:cBhvr>
                                        <p:cTn id="63" dur="500"/>
                                        <p:tgtEl>
                                          <p:spTgt spid="14"/>
                                        </p:tgtEl>
                                      </p:cBhvr>
                                    </p:animEffect>
                                  </p:childTnLst>
                                </p:cTn>
                              </p:par>
                              <p:par>
                                <p:cTn id="64" presetID="22" presetClass="entr" presetSubtype="2" fill="hold" nodeType="withEffect">
                                  <p:stCondLst>
                                    <p:cond delay="6000"/>
                                  </p:stCondLst>
                                  <p:childTnLst>
                                    <p:set>
                                      <p:cBhvr>
                                        <p:cTn id="65" dur="1" fill="hold">
                                          <p:stCondLst>
                                            <p:cond delay="0"/>
                                          </p:stCondLst>
                                        </p:cTn>
                                        <p:tgtEl>
                                          <p:spTgt spid="15"/>
                                        </p:tgtEl>
                                        <p:attrNameLst>
                                          <p:attrName>style.visibility</p:attrName>
                                        </p:attrNameLst>
                                      </p:cBhvr>
                                      <p:to>
                                        <p:strVal val="visible"/>
                                      </p:to>
                                    </p:set>
                                    <p:animEffect transition="in" filter="wipe(right)">
                                      <p:cBhvr>
                                        <p:cTn id="66" dur="500"/>
                                        <p:tgtEl>
                                          <p:spTgt spid="15"/>
                                        </p:tgtEl>
                                      </p:cBhvr>
                                    </p:animEffect>
                                  </p:childTnLst>
                                </p:cTn>
                              </p:par>
                              <p:par>
                                <p:cTn id="67" presetID="22" presetClass="entr" presetSubtype="8" fill="hold" grpId="0" nodeType="withEffect">
                                  <p:stCondLst>
                                    <p:cond delay="6500"/>
                                  </p:stCondLst>
                                  <p:childTnLst>
                                    <p:set>
                                      <p:cBhvr>
                                        <p:cTn id="68" dur="1" fill="hold">
                                          <p:stCondLst>
                                            <p:cond delay="0"/>
                                          </p:stCondLst>
                                        </p:cTn>
                                        <p:tgtEl>
                                          <p:spTgt spid="47"/>
                                        </p:tgtEl>
                                        <p:attrNameLst>
                                          <p:attrName>style.visibility</p:attrName>
                                        </p:attrNameLst>
                                      </p:cBhvr>
                                      <p:to>
                                        <p:strVal val="visible"/>
                                      </p:to>
                                    </p:set>
                                    <p:animEffect transition="in" filter="wipe(left)">
                                      <p:cBhvr>
                                        <p:cTn id="69" dur="500"/>
                                        <p:tgtEl>
                                          <p:spTgt spid="47"/>
                                        </p:tgtEl>
                                      </p:cBhvr>
                                    </p:animEffect>
                                  </p:childTnLst>
                                </p:cTn>
                              </p:par>
                              <p:par>
                                <p:cTn id="70" presetID="22" presetClass="entr" presetSubtype="8" fill="hold" grpId="0" nodeType="withEffect">
                                  <p:stCondLst>
                                    <p:cond delay="6500"/>
                                  </p:stCondLst>
                                  <p:childTnLst>
                                    <p:set>
                                      <p:cBhvr>
                                        <p:cTn id="71" dur="1" fill="hold">
                                          <p:stCondLst>
                                            <p:cond delay="0"/>
                                          </p:stCondLst>
                                        </p:cTn>
                                        <p:tgtEl>
                                          <p:spTgt spid="48"/>
                                        </p:tgtEl>
                                        <p:attrNameLst>
                                          <p:attrName>style.visibility</p:attrName>
                                        </p:attrNameLst>
                                      </p:cBhvr>
                                      <p:to>
                                        <p:strVal val="visible"/>
                                      </p:to>
                                    </p:set>
                                    <p:animEffect transition="in" filter="wipe(left)">
                                      <p:cBhvr>
                                        <p:cTn id="72" dur="500"/>
                                        <p:tgtEl>
                                          <p:spTgt spid="48"/>
                                        </p:tgtEl>
                                      </p:cBhvr>
                                    </p:animEffect>
                                  </p:childTnLst>
                                </p:cTn>
                              </p:par>
                              <p:par>
                                <p:cTn id="73" presetID="22" presetClass="entr" presetSubtype="2" fill="hold" nodeType="withEffect">
                                  <p:stCondLst>
                                    <p:cond delay="6000"/>
                                  </p:stCondLst>
                                  <p:childTnLst>
                                    <p:set>
                                      <p:cBhvr>
                                        <p:cTn id="74" dur="1" fill="hold">
                                          <p:stCondLst>
                                            <p:cond delay="0"/>
                                          </p:stCondLst>
                                        </p:cTn>
                                        <p:tgtEl>
                                          <p:spTgt spid="9"/>
                                        </p:tgtEl>
                                        <p:attrNameLst>
                                          <p:attrName>style.visibility</p:attrName>
                                        </p:attrNameLst>
                                      </p:cBhvr>
                                      <p:to>
                                        <p:strVal val="visible"/>
                                      </p:to>
                                    </p:set>
                                    <p:animEffect transition="in" filter="wipe(right)">
                                      <p:cBhvr>
                                        <p:cTn id="75" dur="500"/>
                                        <p:tgtEl>
                                          <p:spTgt spid="9"/>
                                        </p:tgtEl>
                                      </p:cBhvr>
                                    </p:animEffect>
                                  </p:childTnLst>
                                </p:cTn>
                              </p:par>
                              <p:par>
                                <p:cTn id="76" presetID="22" presetClass="entr" presetSubtype="2" fill="hold" nodeType="withEffect">
                                  <p:stCondLst>
                                    <p:cond delay="6000"/>
                                  </p:stCondLst>
                                  <p:childTnLst>
                                    <p:set>
                                      <p:cBhvr>
                                        <p:cTn id="77" dur="1" fill="hold">
                                          <p:stCondLst>
                                            <p:cond delay="0"/>
                                          </p:stCondLst>
                                        </p:cTn>
                                        <p:tgtEl>
                                          <p:spTgt spid="11"/>
                                        </p:tgtEl>
                                        <p:attrNameLst>
                                          <p:attrName>style.visibility</p:attrName>
                                        </p:attrNameLst>
                                      </p:cBhvr>
                                      <p:to>
                                        <p:strVal val="visible"/>
                                      </p:to>
                                    </p:set>
                                    <p:animEffect transition="in" filter="wipe(right)">
                                      <p:cBhvr>
                                        <p:cTn id="78" dur="500"/>
                                        <p:tgtEl>
                                          <p:spTgt spid="11"/>
                                        </p:tgtEl>
                                      </p:cBhvr>
                                    </p:animEffect>
                                  </p:childTnLst>
                                </p:cTn>
                              </p:par>
                              <p:par>
                                <p:cTn id="79" presetID="22" presetClass="entr" presetSubtype="2" fill="hold" nodeType="withEffect">
                                  <p:stCondLst>
                                    <p:cond delay="6000"/>
                                  </p:stCondLst>
                                  <p:childTnLst>
                                    <p:set>
                                      <p:cBhvr>
                                        <p:cTn id="80" dur="1" fill="hold">
                                          <p:stCondLst>
                                            <p:cond delay="0"/>
                                          </p:stCondLst>
                                        </p:cTn>
                                        <p:tgtEl>
                                          <p:spTgt spid="12"/>
                                        </p:tgtEl>
                                        <p:attrNameLst>
                                          <p:attrName>style.visibility</p:attrName>
                                        </p:attrNameLst>
                                      </p:cBhvr>
                                      <p:to>
                                        <p:strVal val="visible"/>
                                      </p:to>
                                    </p:set>
                                    <p:animEffect transition="in" filter="wipe(right)">
                                      <p:cBhvr>
                                        <p:cTn id="81" dur="500"/>
                                        <p:tgtEl>
                                          <p:spTgt spid="12"/>
                                        </p:tgtEl>
                                      </p:cBhvr>
                                    </p:animEffect>
                                  </p:childTnLst>
                                </p:cTn>
                              </p:par>
                              <p:par>
                                <p:cTn id="82" presetID="22" presetClass="entr" presetSubtype="2" fill="hold" grpId="0" nodeType="withEffect">
                                  <p:stCondLst>
                                    <p:cond delay="6500"/>
                                  </p:stCondLst>
                                  <p:childTnLst>
                                    <p:set>
                                      <p:cBhvr>
                                        <p:cTn id="83" dur="1" fill="hold">
                                          <p:stCondLst>
                                            <p:cond delay="0"/>
                                          </p:stCondLst>
                                        </p:cTn>
                                        <p:tgtEl>
                                          <p:spTgt spid="49"/>
                                        </p:tgtEl>
                                        <p:attrNameLst>
                                          <p:attrName>style.visibility</p:attrName>
                                        </p:attrNameLst>
                                      </p:cBhvr>
                                      <p:to>
                                        <p:strVal val="visible"/>
                                      </p:to>
                                    </p:set>
                                    <p:animEffect transition="in" filter="wipe(right)">
                                      <p:cBhvr>
                                        <p:cTn id="84" dur="500"/>
                                        <p:tgtEl>
                                          <p:spTgt spid="49"/>
                                        </p:tgtEl>
                                      </p:cBhvr>
                                    </p:animEffect>
                                  </p:childTnLst>
                                </p:cTn>
                              </p:par>
                              <p:par>
                                <p:cTn id="85" presetID="22" presetClass="entr" presetSubtype="2" fill="hold" grpId="0" nodeType="withEffect">
                                  <p:stCondLst>
                                    <p:cond delay="6500"/>
                                  </p:stCondLst>
                                  <p:childTnLst>
                                    <p:set>
                                      <p:cBhvr>
                                        <p:cTn id="86" dur="1" fill="hold">
                                          <p:stCondLst>
                                            <p:cond delay="0"/>
                                          </p:stCondLst>
                                        </p:cTn>
                                        <p:tgtEl>
                                          <p:spTgt spid="50"/>
                                        </p:tgtEl>
                                        <p:attrNameLst>
                                          <p:attrName>style.visibility</p:attrName>
                                        </p:attrNameLst>
                                      </p:cBhvr>
                                      <p:to>
                                        <p:strVal val="visible"/>
                                      </p:to>
                                    </p:set>
                                    <p:animEffect transition="in" filter="wipe(right)">
                                      <p:cBhvr>
                                        <p:cTn id="87" dur="500"/>
                                        <p:tgtEl>
                                          <p:spTgt spid="50"/>
                                        </p:tgtEl>
                                      </p:cBhvr>
                                    </p:animEffect>
                                  </p:childTnLst>
                                </p:cTn>
                              </p:par>
                              <p:par>
                                <p:cTn id="88" presetID="22" presetClass="entr" presetSubtype="2" fill="hold" grpId="0" nodeType="withEffect">
                                  <p:stCondLst>
                                    <p:cond delay="6500"/>
                                  </p:stCondLst>
                                  <p:childTnLst>
                                    <p:set>
                                      <p:cBhvr>
                                        <p:cTn id="89" dur="1" fill="hold">
                                          <p:stCondLst>
                                            <p:cond delay="0"/>
                                          </p:stCondLst>
                                        </p:cTn>
                                        <p:tgtEl>
                                          <p:spTgt spid="51"/>
                                        </p:tgtEl>
                                        <p:attrNameLst>
                                          <p:attrName>style.visibility</p:attrName>
                                        </p:attrNameLst>
                                      </p:cBhvr>
                                      <p:to>
                                        <p:strVal val="visible"/>
                                      </p:to>
                                    </p:set>
                                    <p:animEffect transition="in" filter="wipe(right)">
                                      <p:cBhvr>
                                        <p:cTn id="90"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8" grpId="0" animBg="1"/>
      <p:bldP spid="10" grpId="0" animBg="1"/>
      <p:bldP spid="13" grpId="0" animBg="1"/>
      <p:bldP spid="16" grpId="0" animBg="1"/>
      <p:bldP spid="17" grpId="0" animBg="1"/>
      <p:bldP spid="39" grpId="0"/>
      <p:bldP spid="43" grpId="0"/>
      <p:bldP spid="47" grpId="0"/>
      <p:bldP spid="48" grpId="0"/>
      <p:bldP spid="49" grpId="0"/>
      <p:bldP spid="50" grpId="0"/>
      <p:bldP spid="51" grpId="0"/>
      <p:bldP spid="52"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0" y="2124221"/>
            <a:ext cx="12192000" cy="2757268"/>
            <a:chOff x="0" y="2124221"/>
            <a:chExt cx="12192000" cy="2757268"/>
          </a:xfrm>
        </p:grpSpPr>
        <p:sp>
          <p:nvSpPr>
            <p:cNvPr id="19" name="Rectangle 18"/>
            <p:cNvSpPr/>
            <p:nvPr/>
          </p:nvSpPr>
          <p:spPr>
            <a:xfrm>
              <a:off x="0" y="2124222"/>
              <a:ext cx="12192000" cy="275726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Rectangle 19"/>
            <p:cNvSpPr/>
            <p:nvPr/>
          </p:nvSpPr>
          <p:spPr>
            <a:xfrm>
              <a:off x="0" y="2124221"/>
              <a:ext cx="12192000" cy="2757267"/>
            </a:xfrm>
            <a:prstGeom prst="rect">
              <a:avLst/>
            </a:prstGeom>
            <a:solidFill>
              <a:schemeClr val="accent1">
                <a:lumMod val="50000"/>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aphicFrame>
        <p:nvGraphicFramePr>
          <p:cNvPr id="2" name="Diagram 1">
            <a:hlinkClick r:id="" action="ppaction://hlinkshowjump?jump=nextslide" highlightClick="1"/>
          </p:cNvPr>
          <p:cNvGraphicFramePr/>
          <p:nvPr/>
        </p:nvGraphicFramePr>
        <p:xfrm>
          <a:off x="1553698" y="0"/>
          <a:ext cx="9208086" cy="6858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3" name="Freeform 6"/>
          <p:cNvSpPr>
            <a:spLocks noChangeAspect="1" noEditPoints="1"/>
          </p:cNvSpPr>
          <p:nvPr/>
        </p:nvSpPr>
        <p:spPr bwMode="auto">
          <a:xfrm>
            <a:off x="4713747" y="3151963"/>
            <a:ext cx="472317" cy="503131"/>
          </a:xfrm>
          <a:custGeom>
            <a:avLst/>
            <a:gdLst>
              <a:gd name="T0" fmla="*/ 67 w 376"/>
              <a:gd name="T1" fmla="*/ 3 h 401"/>
              <a:gd name="T2" fmla="*/ 62 w 376"/>
              <a:gd name="T3" fmla="*/ 3 h 401"/>
              <a:gd name="T4" fmla="*/ 0 w 376"/>
              <a:gd name="T5" fmla="*/ 159 h 401"/>
              <a:gd name="T6" fmla="*/ 65 w 376"/>
              <a:gd name="T7" fmla="*/ 223 h 401"/>
              <a:gd name="T8" fmla="*/ 129 w 376"/>
              <a:gd name="T9" fmla="*/ 159 h 401"/>
              <a:gd name="T10" fmla="*/ 67 w 376"/>
              <a:gd name="T11" fmla="*/ 3 h 401"/>
              <a:gd name="T12" fmla="*/ 313 w 376"/>
              <a:gd name="T13" fmla="*/ 3 h 401"/>
              <a:gd name="T14" fmla="*/ 309 w 376"/>
              <a:gd name="T15" fmla="*/ 3 h 401"/>
              <a:gd name="T16" fmla="*/ 246 w 376"/>
              <a:gd name="T17" fmla="*/ 159 h 401"/>
              <a:gd name="T18" fmla="*/ 311 w 376"/>
              <a:gd name="T19" fmla="*/ 223 h 401"/>
              <a:gd name="T20" fmla="*/ 376 w 376"/>
              <a:gd name="T21" fmla="*/ 159 h 401"/>
              <a:gd name="T22" fmla="*/ 313 w 376"/>
              <a:gd name="T23" fmla="*/ 3 h 401"/>
              <a:gd name="T24" fmla="*/ 185 w 376"/>
              <a:gd name="T25" fmla="*/ 180 h 401"/>
              <a:gd name="T26" fmla="*/ 123 w 376"/>
              <a:gd name="T27" fmla="*/ 337 h 401"/>
              <a:gd name="T28" fmla="*/ 188 w 376"/>
              <a:gd name="T29" fmla="*/ 401 h 401"/>
              <a:gd name="T30" fmla="*/ 253 w 376"/>
              <a:gd name="T31" fmla="*/ 337 h 401"/>
              <a:gd name="T32" fmla="*/ 190 w 376"/>
              <a:gd name="T33" fmla="*/ 180 h 401"/>
              <a:gd name="T34" fmla="*/ 185 w 376"/>
              <a:gd name="T35" fmla="*/ 180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6" h="401">
                <a:moveTo>
                  <a:pt x="67" y="3"/>
                </a:moveTo>
                <a:cubicBezTo>
                  <a:pt x="67" y="0"/>
                  <a:pt x="62" y="0"/>
                  <a:pt x="62" y="3"/>
                </a:cubicBezTo>
                <a:cubicBezTo>
                  <a:pt x="52" y="85"/>
                  <a:pt x="0" y="102"/>
                  <a:pt x="0" y="159"/>
                </a:cubicBezTo>
                <a:cubicBezTo>
                  <a:pt x="0" y="195"/>
                  <a:pt x="29" y="223"/>
                  <a:pt x="65" y="223"/>
                </a:cubicBezTo>
                <a:cubicBezTo>
                  <a:pt x="100" y="223"/>
                  <a:pt x="129" y="195"/>
                  <a:pt x="129" y="159"/>
                </a:cubicBezTo>
                <a:cubicBezTo>
                  <a:pt x="129" y="102"/>
                  <a:pt x="77" y="85"/>
                  <a:pt x="67" y="3"/>
                </a:cubicBezTo>
                <a:close/>
                <a:moveTo>
                  <a:pt x="313" y="3"/>
                </a:moveTo>
                <a:cubicBezTo>
                  <a:pt x="313" y="0"/>
                  <a:pt x="309" y="0"/>
                  <a:pt x="309" y="3"/>
                </a:cubicBezTo>
                <a:cubicBezTo>
                  <a:pt x="298" y="85"/>
                  <a:pt x="246" y="102"/>
                  <a:pt x="246" y="159"/>
                </a:cubicBezTo>
                <a:cubicBezTo>
                  <a:pt x="246" y="195"/>
                  <a:pt x="276" y="223"/>
                  <a:pt x="311" y="223"/>
                </a:cubicBezTo>
                <a:cubicBezTo>
                  <a:pt x="346" y="223"/>
                  <a:pt x="376" y="195"/>
                  <a:pt x="376" y="159"/>
                </a:cubicBezTo>
                <a:cubicBezTo>
                  <a:pt x="376" y="102"/>
                  <a:pt x="324" y="85"/>
                  <a:pt x="313" y="3"/>
                </a:cubicBezTo>
                <a:close/>
                <a:moveTo>
                  <a:pt x="185" y="180"/>
                </a:moveTo>
                <a:cubicBezTo>
                  <a:pt x="175" y="263"/>
                  <a:pt x="123" y="280"/>
                  <a:pt x="123" y="337"/>
                </a:cubicBezTo>
                <a:cubicBezTo>
                  <a:pt x="123" y="372"/>
                  <a:pt x="153" y="401"/>
                  <a:pt x="188" y="401"/>
                </a:cubicBezTo>
                <a:cubicBezTo>
                  <a:pt x="223" y="401"/>
                  <a:pt x="253" y="372"/>
                  <a:pt x="253" y="337"/>
                </a:cubicBezTo>
                <a:cubicBezTo>
                  <a:pt x="253" y="280"/>
                  <a:pt x="200" y="263"/>
                  <a:pt x="190" y="180"/>
                </a:cubicBezTo>
                <a:cubicBezTo>
                  <a:pt x="190" y="178"/>
                  <a:pt x="186" y="178"/>
                  <a:pt x="185" y="180"/>
                </a:cubicBezTo>
                <a:close/>
              </a:path>
            </a:pathLst>
          </a:custGeom>
          <a:solidFill>
            <a:schemeClr val="accent1">
              <a:lumMod val="50000"/>
            </a:schemeClr>
          </a:solidFill>
          <a:ln>
            <a:noFill/>
          </a:ln>
        </p:spPr>
        <p:txBody>
          <a:bodyPr vert="horz" wrap="square" lIns="91440" tIns="45720" rIns="91440" bIns="45720" numCol="1" anchor="t" anchorCtr="0" compatLnSpc="1"/>
          <a:lstStyle/>
          <a:p>
            <a:endParaRPr lang="en-US" dirty="0"/>
          </a:p>
        </p:txBody>
      </p:sp>
      <p:sp>
        <p:nvSpPr>
          <p:cNvPr id="4" name="Freeform 11"/>
          <p:cNvSpPr>
            <a:spLocks noChangeAspect="1" noEditPoints="1"/>
          </p:cNvSpPr>
          <p:nvPr/>
        </p:nvSpPr>
        <p:spPr bwMode="auto">
          <a:xfrm>
            <a:off x="2171139" y="3123827"/>
            <a:ext cx="608731" cy="609375"/>
          </a:xfrm>
          <a:custGeom>
            <a:avLst/>
            <a:gdLst>
              <a:gd name="T0" fmla="*/ 360 w 400"/>
              <a:gd name="T1" fmla="*/ 184 h 400"/>
              <a:gd name="T2" fmla="*/ 360 w 400"/>
              <a:gd name="T3" fmla="*/ 216 h 400"/>
              <a:gd name="T4" fmla="*/ 400 w 400"/>
              <a:gd name="T5" fmla="*/ 200 h 400"/>
              <a:gd name="T6" fmla="*/ 200 w 400"/>
              <a:gd name="T7" fmla="*/ 90 h 400"/>
              <a:gd name="T8" fmla="*/ 200 w 400"/>
              <a:gd name="T9" fmla="*/ 310 h 400"/>
              <a:gd name="T10" fmla="*/ 200 w 400"/>
              <a:gd name="T11" fmla="*/ 90 h 400"/>
              <a:gd name="T12" fmla="*/ 120 w 400"/>
              <a:gd name="T13" fmla="*/ 200 h 400"/>
              <a:gd name="T14" fmla="*/ 280 w 400"/>
              <a:gd name="T15" fmla="*/ 200 h 400"/>
              <a:gd name="T16" fmla="*/ 59 w 400"/>
              <a:gd name="T17" fmla="*/ 200 h 400"/>
              <a:gd name="T18" fmla="*/ 20 w 400"/>
              <a:gd name="T19" fmla="*/ 184 h 400"/>
              <a:gd name="T20" fmla="*/ 20 w 400"/>
              <a:gd name="T21" fmla="*/ 216 h 400"/>
              <a:gd name="T22" fmla="*/ 59 w 400"/>
              <a:gd name="T23" fmla="*/ 200 h 400"/>
              <a:gd name="T24" fmla="*/ 216 w 400"/>
              <a:gd name="T25" fmla="*/ 40 h 400"/>
              <a:gd name="T26" fmla="*/ 200 w 400"/>
              <a:gd name="T27" fmla="*/ 0 h 400"/>
              <a:gd name="T28" fmla="*/ 184 w 400"/>
              <a:gd name="T29" fmla="*/ 40 h 400"/>
              <a:gd name="T30" fmla="*/ 200 w 400"/>
              <a:gd name="T31" fmla="*/ 340 h 400"/>
              <a:gd name="T32" fmla="*/ 184 w 400"/>
              <a:gd name="T33" fmla="*/ 380 h 400"/>
              <a:gd name="T34" fmla="*/ 216 w 400"/>
              <a:gd name="T35" fmla="*/ 380 h 400"/>
              <a:gd name="T36" fmla="*/ 200 w 400"/>
              <a:gd name="T37" fmla="*/ 340 h 400"/>
              <a:gd name="T38" fmla="*/ 350 w 400"/>
              <a:gd name="T39" fmla="*/ 50 h 400"/>
              <a:gd name="T40" fmla="*/ 310 w 400"/>
              <a:gd name="T41" fmla="*/ 67 h 400"/>
              <a:gd name="T42" fmla="*/ 333 w 400"/>
              <a:gd name="T43" fmla="*/ 89 h 400"/>
              <a:gd name="T44" fmla="*/ 66 w 400"/>
              <a:gd name="T45" fmla="*/ 311 h 400"/>
              <a:gd name="T46" fmla="*/ 50 w 400"/>
              <a:gd name="T47" fmla="*/ 350 h 400"/>
              <a:gd name="T48" fmla="*/ 89 w 400"/>
              <a:gd name="T49" fmla="*/ 333 h 400"/>
              <a:gd name="T50" fmla="*/ 66 w 400"/>
              <a:gd name="T51" fmla="*/ 311 h 400"/>
              <a:gd name="T52" fmla="*/ 50 w 400"/>
              <a:gd name="T53" fmla="*/ 50 h 400"/>
              <a:gd name="T54" fmla="*/ 66 w 400"/>
              <a:gd name="T55" fmla="*/ 89 h 400"/>
              <a:gd name="T56" fmla="*/ 89 w 400"/>
              <a:gd name="T57" fmla="*/ 67 h 400"/>
              <a:gd name="T58" fmla="*/ 310 w 400"/>
              <a:gd name="T59" fmla="*/ 333 h 400"/>
              <a:gd name="T60" fmla="*/ 350 w 400"/>
              <a:gd name="T61" fmla="*/ 350 h 400"/>
              <a:gd name="T62" fmla="*/ 333 w 400"/>
              <a:gd name="T63" fmla="*/ 311 h 400"/>
              <a:gd name="T64" fmla="*/ 310 w 400"/>
              <a:gd name="T65" fmla="*/ 333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0" h="400">
                <a:moveTo>
                  <a:pt x="380" y="184"/>
                </a:moveTo>
                <a:cubicBezTo>
                  <a:pt x="376" y="184"/>
                  <a:pt x="364" y="184"/>
                  <a:pt x="360" y="184"/>
                </a:cubicBezTo>
                <a:cubicBezTo>
                  <a:pt x="349" y="184"/>
                  <a:pt x="340" y="191"/>
                  <a:pt x="340" y="200"/>
                </a:cubicBezTo>
                <a:cubicBezTo>
                  <a:pt x="340" y="209"/>
                  <a:pt x="349" y="216"/>
                  <a:pt x="360" y="216"/>
                </a:cubicBezTo>
                <a:cubicBezTo>
                  <a:pt x="364" y="216"/>
                  <a:pt x="376" y="216"/>
                  <a:pt x="380" y="216"/>
                </a:cubicBezTo>
                <a:cubicBezTo>
                  <a:pt x="391" y="216"/>
                  <a:pt x="400" y="209"/>
                  <a:pt x="400" y="200"/>
                </a:cubicBezTo>
                <a:cubicBezTo>
                  <a:pt x="400" y="191"/>
                  <a:pt x="391" y="184"/>
                  <a:pt x="380" y="184"/>
                </a:cubicBezTo>
                <a:close/>
                <a:moveTo>
                  <a:pt x="200" y="90"/>
                </a:moveTo>
                <a:cubicBezTo>
                  <a:pt x="139" y="90"/>
                  <a:pt x="90" y="139"/>
                  <a:pt x="90" y="200"/>
                </a:cubicBezTo>
                <a:cubicBezTo>
                  <a:pt x="90" y="261"/>
                  <a:pt x="139" y="310"/>
                  <a:pt x="200" y="310"/>
                </a:cubicBezTo>
                <a:cubicBezTo>
                  <a:pt x="261" y="310"/>
                  <a:pt x="310" y="261"/>
                  <a:pt x="310" y="200"/>
                </a:cubicBezTo>
                <a:cubicBezTo>
                  <a:pt x="310" y="139"/>
                  <a:pt x="261" y="90"/>
                  <a:pt x="200" y="90"/>
                </a:cubicBezTo>
                <a:close/>
                <a:moveTo>
                  <a:pt x="200" y="280"/>
                </a:moveTo>
                <a:cubicBezTo>
                  <a:pt x="156" y="280"/>
                  <a:pt x="120" y="244"/>
                  <a:pt x="120" y="200"/>
                </a:cubicBezTo>
                <a:cubicBezTo>
                  <a:pt x="120" y="156"/>
                  <a:pt x="156" y="120"/>
                  <a:pt x="200" y="120"/>
                </a:cubicBezTo>
                <a:cubicBezTo>
                  <a:pt x="244" y="120"/>
                  <a:pt x="280" y="156"/>
                  <a:pt x="280" y="200"/>
                </a:cubicBezTo>
                <a:cubicBezTo>
                  <a:pt x="280" y="244"/>
                  <a:pt x="244" y="280"/>
                  <a:pt x="200" y="280"/>
                </a:cubicBezTo>
                <a:close/>
                <a:moveTo>
                  <a:pt x="59" y="200"/>
                </a:moveTo>
                <a:cubicBezTo>
                  <a:pt x="59" y="191"/>
                  <a:pt x="51" y="184"/>
                  <a:pt x="40" y="184"/>
                </a:cubicBezTo>
                <a:cubicBezTo>
                  <a:pt x="36" y="184"/>
                  <a:pt x="23" y="184"/>
                  <a:pt x="20" y="184"/>
                </a:cubicBezTo>
                <a:cubicBezTo>
                  <a:pt x="9" y="184"/>
                  <a:pt x="0" y="191"/>
                  <a:pt x="0" y="200"/>
                </a:cubicBezTo>
                <a:cubicBezTo>
                  <a:pt x="0" y="209"/>
                  <a:pt x="9" y="216"/>
                  <a:pt x="20" y="216"/>
                </a:cubicBezTo>
                <a:cubicBezTo>
                  <a:pt x="23" y="216"/>
                  <a:pt x="36" y="216"/>
                  <a:pt x="40" y="216"/>
                </a:cubicBezTo>
                <a:cubicBezTo>
                  <a:pt x="51" y="216"/>
                  <a:pt x="59" y="209"/>
                  <a:pt x="59" y="200"/>
                </a:cubicBezTo>
                <a:close/>
                <a:moveTo>
                  <a:pt x="200" y="60"/>
                </a:moveTo>
                <a:cubicBezTo>
                  <a:pt x="209" y="60"/>
                  <a:pt x="216" y="51"/>
                  <a:pt x="216" y="40"/>
                </a:cubicBezTo>
                <a:cubicBezTo>
                  <a:pt x="216" y="36"/>
                  <a:pt x="216" y="24"/>
                  <a:pt x="216" y="20"/>
                </a:cubicBezTo>
                <a:cubicBezTo>
                  <a:pt x="216" y="9"/>
                  <a:pt x="209" y="0"/>
                  <a:pt x="200" y="0"/>
                </a:cubicBezTo>
                <a:cubicBezTo>
                  <a:pt x="191" y="0"/>
                  <a:pt x="184" y="9"/>
                  <a:pt x="184" y="20"/>
                </a:cubicBezTo>
                <a:cubicBezTo>
                  <a:pt x="184" y="24"/>
                  <a:pt x="184" y="36"/>
                  <a:pt x="184" y="40"/>
                </a:cubicBezTo>
                <a:cubicBezTo>
                  <a:pt x="184" y="51"/>
                  <a:pt x="191" y="60"/>
                  <a:pt x="200" y="60"/>
                </a:cubicBezTo>
                <a:close/>
                <a:moveTo>
                  <a:pt x="200" y="340"/>
                </a:moveTo>
                <a:cubicBezTo>
                  <a:pt x="191" y="340"/>
                  <a:pt x="184" y="349"/>
                  <a:pt x="184" y="360"/>
                </a:cubicBezTo>
                <a:cubicBezTo>
                  <a:pt x="184" y="364"/>
                  <a:pt x="184" y="376"/>
                  <a:pt x="184" y="380"/>
                </a:cubicBezTo>
                <a:cubicBezTo>
                  <a:pt x="184" y="391"/>
                  <a:pt x="191" y="400"/>
                  <a:pt x="200" y="400"/>
                </a:cubicBezTo>
                <a:cubicBezTo>
                  <a:pt x="209" y="400"/>
                  <a:pt x="216" y="391"/>
                  <a:pt x="216" y="380"/>
                </a:cubicBezTo>
                <a:cubicBezTo>
                  <a:pt x="216" y="376"/>
                  <a:pt x="216" y="364"/>
                  <a:pt x="216" y="360"/>
                </a:cubicBezTo>
                <a:cubicBezTo>
                  <a:pt x="216" y="349"/>
                  <a:pt x="209" y="340"/>
                  <a:pt x="200" y="340"/>
                </a:cubicBezTo>
                <a:close/>
                <a:moveTo>
                  <a:pt x="347" y="75"/>
                </a:moveTo>
                <a:cubicBezTo>
                  <a:pt x="355" y="67"/>
                  <a:pt x="356" y="56"/>
                  <a:pt x="350" y="50"/>
                </a:cubicBezTo>
                <a:cubicBezTo>
                  <a:pt x="344" y="44"/>
                  <a:pt x="332" y="45"/>
                  <a:pt x="324" y="53"/>
                </a:cubicBezTo>
                <a:cubicBezTo>
                  <a:pt x="322" y="55"/>
                  <a:pt x="313" y="64"/>
                  <a:pt x="310" y="67"/>
                </a:cubicBezTo>
                <a:cubicBezTo>
                  <a:pt x="303" y="74"/>
                  <a:pt x="301" y="86"/>
                  <a:pt x="308" y="92"/>
                </a:cubicBezTo>
                <a:cubicBezTo>
                  <a:pt x="314" y="98"/>
                  <a:pt x="325" y="97"/>
                  <a:pt x="333" y="89"/>
                </a:cubicBezTo>
                <a:cubicBezTo>
                  <a:pt x="335" y="87"/>
                  <a:pt x="345" y="77"/>
                  <a:pt x="347" y="75"/>
                </a:cubicBezTo>
                <a:close/>
                <a:moveTo>
                  <a:pt x="66" y="311"/>
                </a:moveTo>
                <a:cubicBezTo>
                  <a:pt x="64" y="313"/>
                  <a:pt x="55" y="322"/>
                  <a:pt x="52" y="325"/>
                </a:cubicBezTo>
                <a:cubicBezTo>
                  <a:pt x="45" y="332"/>
                  <a:pt x="43" y="344"/>
                  <a:pt x="50" y="350"/>
                </a:cubicBezTo>
                <a:cubicBezTo>
                  <a:pt x="56" y="356"/>
                  <a:pt x="67" y="355"/>
                  <a:pt x="75" y="347"/>
                </a:cubicBezTo>
                <a:cubicBezTo>
                  <a:pt x="77" y="345"/>
                  <a:pt x="87" y="335"/>
                  <a:pt x="89" y="333"/>
                </a:cubicBezTo>
                <a:cubicBezTo>
                  <a:pt x="97" y="325"/>
                  <a:pt x="98" y="314"/>
                  <a:pt x="92" y="308"/>
                </a:cubicBezTo>
                <a:cubicBezTo>
                  <a:pt x="86" y="302"/>
                  <a:pt x="74" y="303"/>
                  <a:pt x="66" y="311"/>
                </a:cubicBezTo>
                <a:close/>
                <a:moveTo>
                  <a:pt x="75" y="53"/>
                </a:moveTo>
                <a:cubicBezTo>
                  <a:pt x="67" y="45"/>
                  <a:pt x="56" y="44"/>
                  <a:pt x="50" y="50"/>
                </a:cubicBezTo>
                <a:cubicBezTo>
                  <a:pt x="43" y="56"/>
                  <a:pt x="45" y="67"/>
                  <a:pt x="52" y="75"/>
                </a:cubicBezTo>
                <a:cubicBezTo>
                  <a:pt x="55" y="77"/>
                  <a:pt x="64" y="87"/>
                  <a:pt x="66" y="89"/>
                </a:cubicBezTo>
                <a:cubicBezTo>
                  <a:pt x="74" y="97"/>
                  <a:pt x="86" y="98"/>
                  <a:pt x="92" y="92"/>
                </a:cubicBezTo>
                <a:cubicBezTo>
                  <a:pt x="98" y="86"/>
                  <a:pt x="97" y="74"/>
                  <a:pt x="89" y="67"/>
                </a:cubicBezTo>
                <a:cubicBezTo>
                  <a:pt x="87" y="64"/>
                  <a:pt x="77" y="55"/>
                  <a:pt x="75" y="53"/>
                </a:cubicBezTo>
                <a:close/>
                <a:moveTo>
                  <a:pt x="310" y="333"/>
                </a:moveTo>
                <a:cubicBezTo>
                  <a:pt x="313" y="335"/>
                  <a:pt x="322" y="345"/>
                  <a:pt x="324" y="347"/>
                </a:cubicBezTo>
                <a:cubicBezTo>
                  <a:pt x="332" y="355"/>
                  <a:pt x="344" y="356"/>
                  <a:pt x="350" y="350"/>
                </a:cubicBezTo>
                <a:cubicBezTo>
                  <a:pt x="356" y="344"/>
                  <a:pt x="355" y="332"/>
                  <a:pt x="347" y="325"/>
                </a:cubicBezTo>
                <a:cubicBezTo>
                  <a:pt x="345" y="322"/>
                  <a:pt x="335" y="313"/>
                  <a:pt x="333" y="311"/>
                </a:cubicBezTo>
                <a:cubicBezTo>
                  <a:pt x="325" y="303"/>
                  <a:pt x="314" y="302"/>
                  <a:pt x="308" y="308"/>
                </a:cubicBezTo>
                <a:cubicBezTo>
                  <a:pt x="301" y="314"/>
                  <a:pt x="303" y="325"/>
                  <a:pt x="310" y="333"/>
                </a:cubicBezTo>
                <a:close/>
              </a:path>
            </a:pathLst>
          </a:custGeom>
          <a:solidFill>
            <a:schemeClr val="accent1">
              <a:lumMod val="50000"/>
            </a:schemeClr>
          </a:solidFill>
          <a:ln>
            <a:noFill/>
          </a:ln>
        </p:spPr>
        <p:txBody>
          <a:bodyPr vert="horz" wrap="square" lIns="91440" tIns="45720" rIns="91440" bIns="45720" numCol="1" anchor="t" anchorCtr="0" compatLnSpc="1"/>
          <a:lstStyle/>
          <a:p>
            <a:endParaRPr lang="en-US" dirty="0"/>
          </a:p>
        </p:txBody>
      </p:sp>
      <p:sp>
        <p:nvSpPr>
          <p:cNvPr id="5" name="Freeform 26"/>
          <p:cNvSpPr>
            <a:spLocks noChangeAspect="1"/>
          </p:cNvSpPr>
          <p:nvPr/>
        </p:nvSpPr>
        <p:spPr bwMode="auto">
          <a:xfrm>
            <a:off x="9634597" y="3183308"/>
            <a:ext cx="426882" cy="442719"/>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accent1">
              <a:lumMod val="50000"/>
            </a:schemeClr>
          </a:solidFill>
          <a:ln>
            <a:noFill/>
          </a:ln>
        </p:spPr>
        <p:txBody>
          <a:bodyPr vert="horz" wrap="square" lIns="91440" tIns="45720" rIns="91440" bIns="45720" numCol="1" anchor="t" anchorCtr="0" compatLnSpc="1"/>
          <a:lstStyle/>
          <a:p>
            <a:endParaRPr lang="en-US" dirty="0"/>
          </a:p>
        </p:txBody>
      </p:sp>
      <p:sp>
        <p:nvSpPr>
          <p:cNvPr id="6" name="Freeform 16"/>
          <p:cNvSpPr>
            <a:spLocks noChangeAspect="1" noEditPoints="1"/>
          </p:cNvSpPr>
          <p:nvPr/>
        </p:nvSpPr>
        <p:spPr bwMode="auto">
          <a:xfrm>
            <a:off x="7147521" y="3183308"/>
            <a:ext cx="485356" cy="486497"/>
          </a:xfrm>
          <a:custGeom>
            <a:avLst/>
            <a:gdLst>
              <a:gd name="T0" fmla="*/ 136 w 360"/>
              <a:gd name="T1" fmla="*/ 226 h 361"/>
              <a:gd name="T2" fmla="*/ 56 w 360"/>
              <a:gd name="T3" fmla="*/ 194 h 361"/>
              <a:gd name="T4" fmla="*/ 56 w 360"/>
              <a:gd name="T5" fmla="*/ 221 h 361"/>
              <a:gd name="T6" fmla="*/ 136 w 360"/>
              <a:gd name="T7" fmla="*/ 253 h 361"/>
              <a:gd name="T8" fmla="*/ 136 w 360"/>
              <a:gd name="T9" fmla="*/ 226 h 361"/>
              <a:gd name="T10" fmla="*/ 136 w 360"/>
              <a:gd name="T11" fmla="*/ 143 h 361"/>
              <a:gd name="T12" fmla="*/ 56 w 360"/>
              <a:gd name="T13" fmla="*/ 111 h 361"/>
              <a:gd name="T14" fmla="*/ 56 w 360"/>
              <a:gd name="T15" fmla="*/ 138 h 361"/>
              <a:gd name="T16" fmla="*/ 136 w 360"/>
              <a:gd name="T17" fmla="*/ 170 h 361"/>
              <a:gd name="T18" fmla="*/ 136 w 360"/>
              <a:gd name="T19" fmla="*/ 143 h 361"/>
              <a:gd name="T20" fmla="*/ 351 w 360"/>
              <a:gd name="T21" fmla="*/ 4 h 361"/>
              <a:gd name="T22" fmla="*/ 332 w 360"/>
              <a:gd name="T23" fmla="*/ 2 h 361"/>
              <a:gd name="T24" fmla="*/ 180 w 360"/>
              <a:gd name="T25" fmla="*/ 63 h 361"/>
              <a:gd name="T26" fmla="*/ 27 w 360"/>
              <a:gd name="T27" fmla="*/ 2 h 361"/>
              <a:gd name="T28" fmla="*/ 8 w 360"/>
              <a:gd name="T29" fmla="*/ 4 h 361"/>
              <a:gd name="T30" fmla="*/ 0 w 360"/>
              <a:gd name="T31" fmla="*/ 21 h 361"/>
              <a:gd name="T32" fmla="*/ 0 w 360"/>
              <a:gd name="T33" fmla="*/ 277 h 361"/>
              <a:gd name="T34" fmla="*/ 12 w 360"/>
              <a:gd name="T35" fmla="*/ 295 h 361"/>
              <a:gd name="T36" fmla="*/ 172 w 360"/>
              <a:gd name="T37" fmla="*/ 359 h 361"/>
              <a:gd name="T38" fmla="*/ 176 w 360"/>
              <a:gd name="T39" fmla="*/ 361 h 361"/>
              <a:gd name="T40" fmla="*/ 180 w 360"/>
              <a:gd name="T41" fmla="*/ 361 h 361"/>
              <a:gd name="T42" fmla="*/ 184 w 360"/>
              <a:gd name="T43" fmla="*/ 361 h 361"/>
              <a:gd name="T44" fmla="*/ 187 w 360"/>
              <a:gd name="T45" fmla="*/ 359 h 361"/>
              <a:gd name="T46" fmla="*/ 347 w 360"/>
              <a:gd name="T47" fmla="*/ 295 h 361"/>
              <a:gd name="T48" fmla="*/ 360 w 360"/>
              <a:gd name="T49" fmla="*/ 277 h 361"/>
              <a:gd name="T50" fmla="*/ 360 w 360"/>
              <a:gd name="T51" fmla="*/ 21 h 361"/>
              <a:gd name="T52" fmla="*/ 351 w 360"/>
              <a:gd name="T53" fmla="*/ 4 h 361"/>
              <a:gd name="T54" fmla="*/ 160 w 360"/>
              <a:gd name="T55" fmla="*/ 320 h 361"/>
              <a:gd name="T56" fmla="*/ 32 w 360"/>
              <a:gd name="T57" fmla="*/ 269 h 361"/>
              <a:gd name="T58" fmla="*/ 32 w 360"/>
              <a:gd name="T59" fmla="*/ 45 h 361"/>
              <a:gd name="T60" fmla="*/ 160 w 360"/>
              <a:gd name="T61" fmla="*/ 96 h 361"/>
              <a:gd name="T62" fmla="*/ 160 w 360"/>
              <a:gd name="T63" fmla="*/ 320 h 361"/>
              <a:gd name="T64" fmla="*/ 328 w 360"/>
              <a:gd name="T65" fmla="*/ 269 h 361"/>
              <a:gd name="T66" fmla="*/ 200 w 360"/>
              <a:gd name="T67" fmla="*/ 320 h 361"/>
              <a:gd name="T68" fmla="*/ 200 w 360"/>
              <a:gd name="T69" fmla="*/ 96 h 361"/>
              <a:gd name="T70" fmla="*/ 328 w 360"/>
              <a:gd name="T71" fmla="*/ 45 h 361"/>
              <a:gd name="T72" fmla="*/ 328 w 360"/>
              <a:gd name="T73" fmla="*/ 269 h 361"/>
              <a:gd name="T74" fmla="*/ 304 w 360"/>
              <a:gd name="T75" fmla="*/ 194 h 361"/>
              <a:gd name="T76" fmla="*/ 224 w 360"/>
              <a:gd name="T77" fmla="*/ 226 h 361"/>
              <a:gd name="T78" fmla="*/ 224 w 360"/>
              <a:gd name="T79" fmla="*/ 253 h 361"/>
              <a:gd name="T80" fmla="*/ 304 w 360"/>
              <a:gd name="T81" fmla="*/ 221 h 361"/>
              <a:gd name="T82" fmla="*/ 304 w 360"/>
              <a:gd name="T83" fmla="*/ 194 h 361"/>
              <a:gd name="T84" fmla="*/ 304 w 360"/>
              <a:gd name="T85" fmla="*/ 111 h 361"/>
              <a:gd name="T86" fmla="*/ 224 w 360"/>
              <a:gd name="T87" fmla="*/ 143 h 361"/>
              <a:gd name="T88" fmla="*/ 224 w 360"/>
              <a:gd name="T89" fmla="*/ 170 h 361"/>
              <a:gd name="T90" fmla="*/ 304 w 360"/>
              <a:gd name="T91" fmla="*/ 138 h 361"/>
              <a:gd name="T92" fmla="*/ 304 w 360"/>
              <a:gd name="T93" fmla="*/ 111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0" h="361">
                <a:moveTo>
                  <a:pt x="136" y="226"/>
                </a:moveTo>
                <a:cubicBezTo>
                  <a:pt x="56" y="194"/>
                  <a:pt x="56" y="194"/>
                  <a:pt x="56" y="194"/>
                </a:cubicBezTo>
                <a:cubicBezTo>
                  <a:pt x="56" y="221"/>
                  <a:pt x="56" y="221"/>
                  <a:pt x="56" y="221"/>
                </a:cubicBezTo>
                <a:cubicBezTo>
                  <a:pt x="136" y="253"/>
                  <a:pt x="136" y="253"/>
                  <a:pt x="136" y="253"/>
                </a:cubicBezTo>
                <a:lnTo>
                  <a:pt x="136" y="226"/>
                </a:lnTo>
                <a:close/>
                <a:moveTo>
                  <a:pt x="136" y="143"/>
                </a:moveTo>
                <a:cubicBezTo>
                  <a:pt x="56" y="111"/>
                  <a:pt x="56" y="111"/>
                  <a:pt x="56" y="111"/>
                </a:cubicBezTo>
                <a:cubicBezTo>
                  <a:pt x="56" y="138"/>
                  <a:pt x="56" y="138"/>
                  <a:pt x="56" y="138"/>
                </a:cubicBezTo>
                <a:cubicBezTo>
                  <a:pt x="136" y="170"/>
                  <a:pt x="136" y="170"/>
                  <a:pt x="136" y="170"/>
                </a:cubicBezTo>
                <a:lnTo>
                  <a:pt x="136" y="143"/>
                </a:lnTo>
                <a:close/>
                <a:moveTo>
                  <a:pt x="351" y="4"/>
                </a:moveTo>
                <a:cubicBezTo>
                  <a:pt x="345" y="1"/>
                  <a:pt x="338" y="0"/>
                  <a:pt x="332" y="2"/>
                </a:cubicBezTo>
                <a:cubicBezTo>
                  <a:pt x="180" y="63"/>
                  <a:pt x="180" y="63"/>
                  <a:pt x="180" y="63"/>
                </a:cubicBezTo>
                <a:cubicBezTo>
                  <a:pt x="27" y="2"/>
                  <a:pt x="27" y="2"/>
                  <a:pt x="27" y="2"/>
                </a:cubicBezTo>
                <a:cubicBezTo>
                  <a:pt x="21" y="0"/>
                  <a:pt x="14" y="1"/>
                  <a:pt x="8" y="4"/>
                </a:cubicBezTo>
                <a:cubicBezTo>
                  <a:pt x="3" y="8"/>
                  <a:pt x="0" y="14"/>
                  <a:pt x="0" y="21"/>
                </a:cubicBezTo>
                <a:cubicBezTo>
                  <a:pt x="0" y="277"/>
                  <a:pt x="0" y="277"/>
                  <a:pt x="0" y="277"/>
                </a:cubicBezTo>
                <a:cubicBezTo>
                  <a:pt x="0" y="285"/>
                  <a:pt x="5" y="292"/>
                  <a:pt x="12" y="295"/>
                </a:cubicBezTo>
                <a:cubicBezTo>
                  <a:pt x="172" y="359"/>
                  <a:pt x="172" y="359"/>
                  <a:pt x="172" y="359"/>
                </a:cubicBezTo>
                <a:cubicBezTo>
                  <a:pt x="172" y="359"/>
                  <a:pt x="175" y="360"/>
                  <a:pt x="176" y="361"/>
                </a:cubicBezTo>
                <a:cubicBezTo>
                  <a:pt x="177" y="361"/>
                  <a:pt x="178" y="361"/>
                  <a:pt x="180" y="361"/>
                </a:cubicBezTo>
                <a:cubicBezTo>
                  <a:pt x="181" y="361"/>
                  <a:pt x="182" y="361"/>
                  <a:pt x="184" y="361"/>
                </a:cubicBezTo>
                <a:cubicBezTo>
                  <a:pt x="184" y="360"/>
                  <a:pt x="187" y="359"/>
                  <a:pt x="187" y="359"/>
                </a:cubicBezTo>
                <a:cubicBezTo>
                  <a:pt x="347" y="295"/>
                  <a:pt x="347" y="295"/>
                  <a:pt x="347" y="295"/>
                </a:cubicBezTo>
                <a:cubicBezTo>
                  <a:pt x="355" y="292"/>
                  <a:pt x="360" y="285"/>
                  <a:pt x="360" y="277"/>
                </a:cubicBezTo>
                <a:cubicBezTo>
                  <a:pt x="360" y="21"/>
                  <a:pt x="360" y="21"/>
                  <a:pt x="360" y="21"/>
                </a:cubicBezTo>
                <a:cubicBezTo>
                  <a:pt x="360" y="14"/>
                  <a:pt x="356" y="8"/>
                  <a:pt x="351" y="4"/>
                </a:cubicBezTo>
                <a:close/>
                <a:moveTo>
                  <a:pt x="160" y="320"/>
                </a:moveTo>
                <a:cubicBezTo>
                  <a:pt x="32" y="269"/>
                  <a:pt x="32" y="269"/>
                  <a:pt x="32" y="269"/>
                </a:cubicBezTo>
                <a:cubicBezTo>
                  <a:pt x="32" y="45"/>
                  <a:pt x="32" y="45"/>
                  <a:pt x="32" y="45"/>
                </a:cubicBezTo>
                <a:cubicBezTo>
                  <a:pt x="160" y="96"/>
                  <a:pt x="160" y="96"/>
                  <a:pt x="160" y="96"/>
                </a:cubicBezTo>
                <a:lnTo>
                  <a:pt x="160" y="320"/>
                </a:lnTo>
                <a:close/>
                <a:moveTo>
                  <a:pt x="328" y="269"/>
                </a:moveTo>
                <a:cubicBezTo>
                  <a:pt x="200" y="320"/>
                  <a:pt x="200" y="320"/>
                  <a:pt x="200" y="320"/>
                </a:cubicBezTo>
                <a:cubicBezTo>
                  <a:pt x="200" y="96"/>
                  <a:pt x="200" y="96"/>
                  <a:pt x="200" y="96"/>
                </a:cubicBezTo>
                <a:cubicBezTo>
                  <a:pt x="328" y="45"/>
                  <a:pt x="328" y="45"/>
                  <a:pt x="328" y="45"/>
                </a:cubicBezTo>
                <a:lnTo>
                  <a:pt x="328" y="269"/>
                </a:lnTo>
                <a:close/>
                <a:moveTo>
                  <a:pt x="304" y="194"/>
                </a:moveTo>
                <a:cubicBezTo>
                  <a:pt x="224" y="226"/>
                  <a:pt x="224" y="226"/>
                  <a:pt x="224" y="226"/>
                </a:cubicBezTo>
                <a:cubicBezTo>
                  <a:pt x="224" y="253"/>
                  <a:pt x="224" y="253"/>
                  <a:pt x="224" y="253"/>
                </a:cubicBezTo>
                <a:cubicBezTo>
                  <a:pt x="304" y="221"/>
                  <a:pt x="304" y="221"/>
                  <a:pt x="304" y="221"/>
                </a:cubicBezTo>
                <a:lnTo>
                  <a:pt x="304" y="194"/>
                </a:lnTo>
                <a:close/>
                <a:moveTo>
                  <a:pt x="304" y="111"/>
                </a:moveTo>
                <a:cubicBezTo>
                  <a:pt x="224" y="143"/>
                  <a:pt x="224" y="143"/>
                  <a:pt x="224" y="143"/>
                </a:cubicBezTo>
                <a:cubicBezTo>
                  <a:pt x="224" y="170"/>
                  <a:pt x="224" y="170"/>
                  <a:pt x="224" y="170"/>
                </a:cubicBezTo>
                <a:cubicBezTo>
                  <a:pt x="304" y="138"/>
                  <a:pt x="304" y="138"/>
                  <a:pt x="304" y="138"/>
                </a:cubicBezTo>
                <a:lnTo>
                  <a:pt x="304" y="111"/>
                </a:lnTo>
                <a:close/>
              </a:path>
            </a:pathLst>
          </a:custGeom>
          <a:solidFill>
            <a:schemeClr val="accent1">
              <a:lumMod val="50000"/>
            </a:schemeClr>
          </a:solidFill>
          <a:ln>
            <a:noFill/>
          </a:ln>
        </p:spPr>
        <p:txBody>
          <a:bodyPr vert="horz" wrap="square" lIns="91440" tIns="45720" rIns="91440" bIns="45720" numCol="1" anchor="t" anchorCtr="0" compatLnSpc="1"/>
          <a:lstStyle/>
          <a:p>
            <a:endParaRPr lang="en-US" dirty="0"/>
          </a:p>
        </p:txBody>
      </p:sp>
      <p:grpSp>
        <p:nvGrpSpPr>
          <p:cNvPr id="7" name="Group 6"/>
          <p:cNvGrpSpPr/>
          <p:nvPr/>
        </p:nvGrpSpPr>
        <p:grpSpPr>
          <a:xfrm>
            <a:off x="1954999" y="4203172"/>
            <a:ext cx="8413543" cy="369332"/>
            <a:chOff x="1954999" y="4203172"/>
            <a:chExt cx="8413543" cy="369332"/>
          </a:xfrm>
        </p:grpSpPr>
        <p:sp>
          <p:nvSpPr>
            <p:cNvPr id="9" name="TextBox 8"/>
            <p:cNvSpPr txBox="1"/>
            <p:nvPr/>
          </p:nvSpPr>
          <p:spPr>
            <a:xfrm>
              <a:off x="1954999" y="4203172"/>
              <a:ext cx="1041009" cy="369332"/>
            </a:xfrm>
            <a:prstGeom prst="rect">
              <a:avLst/>
            </a:prstGeom>
            <a:noFill/>
          </p:spPr>
          <p:txBody>
            <a:bodyPr wrap="square" rtlCol="0">
              <a:spAutoFit/>
            </a:bodyPr>
            <a:lstStyle/>
            <a:p>
              <a:pPr algn="ctr"/>
              <a:r>
                <a:rPr lang="id-ID" b="1" dirty="0">
                  <a:solidFill>
                    <a:schemeClr val="bg1">
                      <a:lumMod val="95000"/>
                    </a:schemeClr>
                  </a:solidFill>
                </a:rPr>
                <a:t>STEP 01</a:t>
              </a:r>
            </a:p>
          </p:txBody>
        </p:sp>
        <p:sp>
          <p:nvSpPr>
            <p:cNvPr id="10" name="TextBox 9"/>
            <p:cNvSpPr txBox="1"/>
            <p:nvPr/>
          </p:nvSpPr>
          <p:spPr>
            <a:xfrm>
              <a:off x="4429400" y="4203172"/>
              <a:ext cx="1041009" cy="369332"/>
            </a:xfrm>
            <a:prstGeom prst="rect">
              <a:avLst/>
            </a:prstGeom>
            <a:noFill/>
          </p:spPr>
          <p:txBody>
            <a:bodyPr wrap="square" rtlCol="0">
              <a:spAutoFit/>
            </a:bodyPr>
            <a:lstStyle/>
            <a:p>
              <a:pPr algn="ctr"/>
              <a:r>
                <a:rPr lang="id-ID" b="1" dirty="0">
                  <a:solidFill>
                    <a:schemeClr val="bg1">
                      <a:lumMod val="95000"/>
                    </a:schemeClr>
                  </a:solidFill>
                </a:rPr>
                <a:t>STEP 02</a:t>
              </a:r>
            </a:p>
          </p:txBody>
        </p:sp>
        <p:sp>
          <p:nvSpPr>
            <p:cNvPr id="11" name="TextBox 10"/>
            <p:cNvSpPr txBox="1"/>
            <p:nvPr/>
          </p:nvSpPr>
          <p:spPr>
            <a:xfrm>
              <a:off x="6875255" y="4203172"/>
              <a:ext cx="1041009" cy="369332"/>
            </a:xfrm>
            <a:prstGeom prst="rect">
              <a:avLst/>
            </a:prstGeom>
            <a:noFill/>
          </p:spPr>
          <p:txBody>
            <a:bodyPr wrap="square" rtlCol="0">
              <a:spAutoFit/>
            </a:bodyPr>
            <a:lstStyle/>
            <a:p>
              <a:pPr algn="ctr"/>
              <a:r>
                <a:rPr lang="id-ID" b="1" dirty="0">
                  <a:solidFill>
                    <a:schemeClr val="bg1">
                      <a:lumMod val="95000"/>
                    </a:schemeClr>
                  </a:solidFill>
                </a:rPr>
                <a:t>STEP 03</a:t>
              </a:r>
            </a:p>
          </p:txBody>
        </p:sp>
        <p:sp>
          <p:nvSpPr>
            <p:cNvPr id="12" name="TextBox 11"/>
            <p:cNvSpPr txBox="1"/>
            <p:nvPr/>
          </p:nvSpPr>
          <p:spPr>
            <a:xfrm>
              <a:off x="9327533" y="4203172"/>
              <a:ext cx="1041009" cy="369332"/>
            </a:xfrm>
            <a:prstGeom prst="rect">
              <a:avLst/>
            </a:prstGeom>
            <a:noFill/>
          </p:spPr>
          <p:txBody>
            <a:bodyPr wrap="square" rtlCol="0">
              <a:spAutoFit/>
            </a:bodyPr>
            <a:lstStyle/>
            <a:p>
              <a:pPr algn="ctr"/>
              <a:r>
                <a:rPr lang="id-ID" b="1" dirty="0">
                  <a:solidFill>
                    <a:schemeClr val="bg1">
                      <a:lumMod val="95000"/>
                    </a:schemeClr>
                  </a:solidFill>
                </a:rPr>
                <a:t>STEP 04</a:t>
              </a:r>
            </a:p>
          </p:txBody>
        </p:sp>
      </p:grpSp>
      <p:grpSp>
        <p:nvGrpSpPr>
          <p:cNvPr id="22" name="Group 21"/>
          <p:cNvGrpSpPr/>
          <p:nvPr/>
        </p:nvGrpSpPr>
        <p:grpSpPr>
          <a:xfrm>
            <a:off x="11438810" y="175818"/>
            <a:ext cx="542322" cy="662567"/>
            <a:chOff x="11438810" y="175818"/>
            <a:chExt cx="542322" cy="662567"/>
          </a:xfrm>
        </p:grpSpPr>
        <p:sp>
          <p:nvSpPr>
            <p:cNvPr id="23" name="Oval 2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Oval 2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TextBox 26"/>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49</a:t>
              </a:r>
            </a:p>
          </p:txBody>
        </p:sp>
      </p:grpSp>
      <p:sp>
        <p:nvSpPr>
          <p:cNvPr id="28"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Basic Process</a:t>
            </a:r>
            <a:endParaRPr lang="en-US" sz="3600" dirty="0">
              <a:solidFill>
                <a:schemeClr val="bg2">
                  <a:lumMod val="50000"/>
                </a:schemeClr>
              </a:solidFill>
            </a:endParaRPr>
          </a:p>
        </p:txBody>
      </p:sp>
      <p:sp>
        <p:nvSpPr>
          <p:cNvPr id="3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33" name="Group 32"/>
          <p:cNvGrpSpPr/>
          <p:nvPr/>
        </p:nvGrpSpPr>
        <p:grpSpPr>
          <a:xfrm>
            <a:off x="5556768" y="844754"/>
            <a:ext cx="1440000" cy="58058"/>
            <a:chOff x="4616262" y="2307771"/>
            <a:chExt cx="2349876" cy="58058"/>
          </a:xfrm>
        </p:grpSpPr>
        <p:sp>
          <p:nvSpPr>
            <p:cNvPr id="34" name="Rectangle 3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6" name="Content Placeholder 2"/>
          <p:cNvSpPr txBox="1"/>
          <p:nvPr/>
        </p:nvSpPr>
        <p:spPr>
          <a:xfrm>
            <a:off x="1511618" y="5576747"/>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en-US" sz="1200" dirty="0">
                <a:solidFill>
                  <a:schemeClr val="bg2">
                    <a:lumMod val="75000"/>
                  </a:schemeClr>
                </a:solidFill>
                <a:ea typeface="Roboto" panose="02000000000000000000" pitchFamily="2" charset="0"/>
              </a:rPr>
              <a:t>Lorem Ipsum has been the industry's standard dummy text ever since the 1500s</a:t>
            </a:r>
            <a:r>
              <a:rPr lang="id-ID" sz="1200" dirty="0">
                <a:solidFill>
                  <a:schemeClr val="bg2">
                    <a:lumMod val="75000"/>
                  </a:schemeClr>
                </a:solidFill>
                <a:ea typeface="Roboto" panose="02000000000000000000" pitchFamily="2" charset="0"/>
              </a:rPr>
              <a:t>. </a:t>
            </a:r>
            <a:r>
              <a:rPr lang="id-ID" sz="1200" b="1" dirty="0">
                <a:solidFill>
                  <a:schemeClr val="accent1">
                    <a:lumMod val="50000"/>
                  </a:schemeClr>
                </a:solidFill>
                <a:ea typeface="Roboto" panose="02000000000000000000" pitchFamily="2" charset="0"/>
              </a:rPr>
              <a:t>Fusce som libero topi sombrero bikinan meksiko</a:t>
            </a:r>
            <a:r>
              <a:rPr lang="en-US" sz="1200" dirty="0">
                <a:solidFill>
                  <a:schemeClr val="bg2">
                    <a:lumMod val="75000"/>
                  </a:schemeClr>
                </a:solidFill>
                <a:ea typeface="Roboto" panose="02000000000000000000" pitchFamily="2" charset="0"/>
              </a:rPr>
              <a:t>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comb/>
        <p:sndAc>
          <p:stSnd>
            <p:snd r:embed="rId2" name="click.wav"/>
          </p:stSnd>
        </p:sndAc>
      </p:transition>
    </mc:Choice>
    <mc:Fallback xmlns="">
      <p:transition spd="slow">
        <p:comb/>
        <p:sndAc>
          <p:stSnd>
            <p:snd r:embed="rId8"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 calcmode="lin" valueType="num">
                                      <p:cBhvr>
                                        <p:cTn id="9" dur="1000" fill="hold"/>
                                        <p:tgtEl>
                                          <p:spTgt spid="22"/>
                                        </p:tgtEl>
                                        <p:attrNameLst>
                                          <p:attrName>style.rotation</p:attrName>
                                        </p:attrNameLst>
                                      </p:cBhvr>
                                      <p:tavLst>
                                        <p:tav tm="0">
                                          <p:val>
                                            <p:fltVal val="90"/>
                                          </p:val>
                                        </p:tav>
                                        <p:tav tm="100000">
                                          <p:val>
                                            <p:fltVal val="0"/>
                                          </p:val>
                                        </p:tav>
                                      </p:tavLst>
                                    </p:anim>
                                    <p:animEffect transition="in" filter="fade">
                                      <p:cBhvr>
                                        <p:cTn id="10" dur="1000"/>
                                        <p:tgtEl>
                                          <p:spTgt spid="2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28"/>
                                        </p:tgtEl>
                                        <p:attrNameLst>
                                          <p:attrName>style.visibility</p:attrName>
                                        </p:attrNameLst>
                                      </p:cBhvr>
                                      <p:to>
                                        <p:strVal val="visible"/>
                                      </p:to>
                                    </p:set>
                                    <p:animEffect transition="in" filter="wipe(up)">
                                      <p:cBhvr>
                                        <p:cTn id="13" dur="1000"/>
                                        <p:tgtEl>
                                          <p:spTgt spid="28"/>
                                        </p:tgtEl>
                                      </p:cBhvr>
                                    </p:animEffect>
                                  </p:childTnLst>
                                </p:cTn>
                              </p:par>
                              <p:par>
                                <p:cTn id="14" presetID="16" presetClass="entr" presetSubtype="21" fill="hold" nodeType="withEffect">
                                  <p:stCondLst>
                                    <p:cond delay="1000"/>
                                  </p:stCondLst>
                                  <p:childTnLst>
                                    <p:set>
                                      <p:cBhvr>
                                        <p:cTn id="15" dur="1" fill="hold">
                                          <p:stCondLst>
                                            <p:cond delay="0"/>
                                          </p:stCondLst>
                                        </p:cTn>
                                        <p:tgtEl>
                                          <p:spTgt spid="33"/>
                                        </p:tgtEl>
                                        <p:attrNameLst>
                                          <p:attrName>style.visibility</p:attrName>
                                        </p:attrNameLst>
                                      </p:cBhvr>
                                      <p:to>
                                        <p:strVal val="visible"/>
                                      </p:to>
                                    </p:set>
                                    <p:animEffect transition="in" filter="barn(inVertical)">
                                      <p:cBhvr>
                                        <p:cTn id="16" dur="1000"/>
                                        <p:tgtEl>
                                          <p:spTgt spid="3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32"/>
                                        </p:tgtEl>
                                        <p:attrNameLst>
                                          <p:attrName>style.visibility</p:attrName>
                                        </p:attrNameLst>
                                      </p:cBhvr>
                                      <p:to>
                                        <p:strVal val="visible"/>
                                      </p:to>
                                    </p:set>
                                    <p:animEffect transition="in" filter="wipe(down)">
                                      <p:cBhvr>
                                        <p:cTn id="19" dur="1000"/>
                                        <p:tgtEl>
                                          <p:spTgt spid="32"/>
                                        </p:tgtEl>
                                      </p:cBhvr>
                                    </p:animEffect>
                                  </p:childTnLst>
                                </p:cTn>
                              </p:par>
                              <p:par>
                                <p:cTn id="20" presetID="53" presetClass="entr" presetSubtype="16" fill="hold" nodeType="withEffect">
                                  <p:stCondLst>
                                    <p:cond delay="2000"/>
                                  </p:stCondLst>
                                  <p:childTnLst>
                                    <p:set>
                                      <p:cBhvr>
                                        <p:cTn id="21" dur="1" fill="hold">
                                          <p:stCondLst>
                                            <p:cond delay="0"/>
                                          </p:stCondLst>
                                        </p:cTn>
                                        <p:tgtEl>
                                          <p:spTgt spid="8"/>
                                        </p:tgtEl>
                                        <p:attrNameLst>
                                          <p:attrName>style.visibility</p:attrName>
                                        </p:attrNameLst>
                                      </p:cBhvr>
                                      <p:to>
                                        <p:strVal val="visible"/>
                                      </p:to>
                                    </p:set>
                                    <p:anim calcmode="lin" valueType="num">
                                      <p:cBhvr>
                                        <p:cTn id="22" dur="1000" fill="hold"/>
                                        <p:tgtEl>
                                          <p:spTgt spid="8"/>
                                        </p:tgtEl>
                                        <p:attrNameLst>
                                          <p:attrName>ppt_w</p:attrName>
                                        </p:attrNameLst>
                                      </p:cBhvr>
                                      <p:tavLst>
                                        <p:tav tm="0">
                                          <p:val>
                                            <p:fltVal val="0"/>
                                          </p:val>
                                        </p:tav>
                                        <p:tav tm="100000">
                                          <p:val>
                                            <p:strVal val="#ppt_w"/>
                                          </p:val>
                                        </p:tav>
                                      </p:tavLst>
                                    </p:anim>
                                    <p:anim calcmode="lin" valueType="num">
                                      <p:cBhvr>
                                        <p:cTn id="23" dur="1000" fill="hold"/>
                                        <p:tgtEl>
                                          <p:spTgt spid="8"/>
                                        </p:tgtEl>
                                        <p:attrNameLst>
                                          <p:attrName>ppt_h</p:attrName>
                                        </p:attrNameLst>
                                      </p:cBhvr>
                                      <p:tavLst>
                                        <p:tav tm="0">
                                          <p:val>
                                            <p:fltVal val="0"/>
                                          </p:val>
                                        </p:tav>
                                        <p:tav tm="100000">
                                          <p:val>
                                            <p:strVal val="#ppt_h"/>
                                          </p:val>
                                        </p:tav>
                                      </p:tavLst>
                                    </p:anim>
                                    <p:animEffect transition="in" filter="fade">
                                      <p:cBhvr>
                                        <p:cTn id="24" dur="1000"/>
                                        <p:tgtEl>
                                          <p:spTgt spid="8"/>
                                        </p:tgtEl>
                                      </p:cBhvr>
                                    </p:animEffect>
                                  </p:childTnLst>
                                </p:cTn>
                              </p:par>
                              <p:par>
                                <p:cTn id="25" presetID="53" presetClass="entr" presetSubtype="16" fill="hold" grpId="0" nodeType="withEffect">
                                  <p:stCondLst>
                                    <p:cond delay="3000"/>
                                  </p:stCondLst>
                                  <p:childTnLst>
                                    <p:set>
                                      <p:cBhvr>
                                        <p:cTn id="26" dur="1" fill="hold">
                                          <p:stCondLst>
                                            <p:cond delay="0"/>
                                          </p:stCondLst>
                                        </p:cTn>
                                        <p:tgtEl>
                                          <p:spTgt spid="2"/>
                                        </p:tgtEl>
                                        <p:attrNameLst>
                                          <p:attrName>style.visibility</p:attrName>
                                        </p:attrNameLst>
                                      </p:cBhvr>
                                      <p:to>
                                        <p:strVal val="visible"/>
                                      </p:to>
                                    </p:set>
                                    <p:anim calcmode="lin" valueType="num">
                                      <p:cBhvr>
                                        <p:cTn id="27" dur="1000" fill="hold"/>
                                        <p:tgtEl>
                                          <p:spTgt spid="2"/>
                                        </p:tgtEl>
                                        <p:attrNameLst>
                                          <p:attrName>ppt_w</p:attrName>
                                        </p:attrNameLst>
                                      </p:cBhvr>
                                      <p:tavLst>
                                        <p:tav tm="0">
                                          <p:val>
                                            <p:fltVal val="0"/>
                                          </p:val>
                                        </p:tav>
                                        <p:tav tm="100000">
                                          <p:val>
                                            <p:strVal val="#ppt_w"/>
                                          </p:val>
                                        </p:tav>
                                      </p:tavLst>
                                    </p:anim>
                                    <p:anim calcmode="lin" valueType="num">
                                      <p:cBhvr>
                                        <p:cTn id="28" dur="1000" fill="hold"/>
                                        <p:tgtEl>
                                          <p:spTgt spid="2"/>
                                        </p:tgtEl>
                                        <p:attrNameLst>
                                          <p:attrName>ppt_h</p:attrName>
                                        </p:attrNameLst>
                                      </p:cBhvr>
                                      <p:tavLst>
                                        <p:tav tm="0">
                                          <p:val>
                                            <p:fltVal val="0"/>
                                          </p:val>
                                        </p:tav>
                                        <p:tav tm="100000">
                                          <p:val>
                                            <p:strVal val="#ppt_h"/>
                                          </p:val>
                                        </p:tav>
                                      </p:tavLst>
                                    </p:anim>
                                    <p:animEffect transition="in" filter="fade">
                                      <p:cBhvr>
                                        <p:cTn id="29" dur="1000"/>
                                        <p:tgtEl>
                                          <p:spTgt spid="2"/>
                                        </p:tgtEl>
                                      </p:cBhvr>
                                    </p:animEffect>
                                  </p:childTnLst>
                                </p:cTn>
                              </p:par>
                            </p:childTnLst>
                          </p:cTn>
                        </p:par>
                        <p:par>
                          <p:cTn id="30" fill="hold">
                            <p:stCondLst>
                              <p:cond delay="1000"/>
                            </p:stCondLst>
                            <p:childTnLst>
                              <p:par>
                                <p:cTn id="31" presetID="53" presetClass="entr" presetSubtype="16" fill="hold" grpId="0" nodeType="after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p:cTn id="33" dur="500" fill="hold"/>
                                        <p:tgtEl>
                                          <p:spTgt spid="4"/>
                                        </p:tgtEl>
                                        <p:attrNameLst>
                                          <p:attrName>ppt_w</p:attrName>
                                        </p:attrNameLst>
                                      </p:cBhvr>
                                      <p:tavLst>
                                        <p:tav tm="0">
                                          <p:val>
                                            <p:fltVal val="0"/>
                                          </p:val>
                                        </p:tav>
                                        <p:tav tm="100000">
                                          <p:val>
                                            <p:strVal val="#ppt_w"/>
                                          </p:val>
                                        </p:tav>
                                      </p:tavLst>
                                    </p:anim>
                                    <p:anim calcmode="lin" valueType="num">
                                      <p:cBhvr>
                                        <p:cTn id="34" dur="500" fill="hold"/>
                                        <p:tgtEl>
                                          <p:spTgt spid="4"/>
                                        </p:tgtEl>
                                        <p:attrNameLst>
                                          <p:attrName>ppt_h</p:attrName>
                                        </p:attrNameLst>
                                      </p:cBhvr>
                                      <p:tavLst>
                                        <p:tav tm="0">
                                          <p:val>
                                            <p:fltVal val="0"/>
                                          </p:val>
                                        </p:tav>
                                        <p:tav tm="100000">
                                          <p:val>
                                            <p:strVal val="#ppt_h"/>
                                          </p:val>
                                        </p:tav>
                                      </p:tavLst>
                                    </p:anim>
                                    <p:animEffect transition="in" filter="fade">
                                      <p:cBhvr>
                                        <p:cTn id="35" dur="500"/>
                                        <p:tgtEl>
                                          <p:spTgt spid="4"/>
                                        </p:tgtEl>
                                      </p:cBhvr>
                                    </p:animEffect>
                                  </p:childTnLst>
                                </p:cTn>
                              </p:par>
                            </p:childTnLst>
                          </p:cTn>
                        </p:par>
                        <p:par>
                          <p:cTn id="36" fill="hold">
                            <p:stCondLst>
                              <p:cond delay="1500"/>
                            </p:stCondLst>
                            <p:childTnLst>
                              <p:par>
                                <p:cTn id="37" presetID="53" presetClass="entr" presetSubtype="16" fill="hold" grpId="0" nodeType="afterEffect">
                                  <p:stCondLst>
                                    <p:cond delay="0"/>
                                  </p:stCondLst>
                                  <p:childTnLst>
                                    <p:set>
                                      <p:cBhvr>
                                        <p:cTn id="38" dur="1" fill="hold">
                                          <p:stCondLst>
                                            <p:cond delay="0"/>
                                          </p:stCondLst>
                                        </p:cTn>
                                        <p:tgtEl>
                                          <p:spTgt spid="3"/>
                                        </p:tgtEl>
                                        <p:attrNameLst>
                                          <p:attrName>style.visibility</p:attrName>
                                        </p:attrNameLst>
                                      </p:cBhvr>
                                      <p:to>
                                        <p:strVal val="visible"/>
                                      </p:to>
                                    </p:set>
                                    <p:anim calcmode="lin" valueType="num">
                                      <p:cBhvr>
                                        <p:cTn id="39" dur="500" fill="hold"/>
                                        <p:tgtEl>
                                          <p:spTgt spid="3"/>
                                        </p:tgtEl>
                                        <p:attrNameLst>
                                          <p:attrName>ppt_w</p:attrName>
                                        </p:attrNameLst>
                                      </p:cBhvr>
                                      <p:tavLst>
                                        <p:tav tm="0">
                                          <p:val>
                                            <p:fltVal val="0"/>
                                          </p:val>
                                        </p:tav>
                                        <p:tav tm="100000">
                                          <p:val>
                                            <p:strVal val="#ppt_w"/>
                                          </p:val>
                                        </p:tav>
                                      </p:tavLst>
                                    </p:anim>
                                    <p:anim calcmode="lin" valueType="num">
                                      <p:cBhvr>
                                        <p:cTn id="40" dur="500" fill="hold"/>
                                        <p:tgtEl>
                                          <p:spTgt spid="3"/>
                                        </p:tgtEl>
                                        <p:attrNameLst>
                                          <p:attrName>ppt_h</p:attrName>
                                        </p:attrNameLst>
                                      </p:cBhvr>
                                      <p:tavLst>
                                        <p:tav tm="0">
                                          <p:val>
                                            <p:fltVal val="0"/>
                                          </p:val>
                                        </p:tav>
                                        <p:tav tm="100000">
                                          <p:val>
                                            <p:strVal val="#ppt_h"/>
                                          </p:val>
                                        </p:tav>
                                      </p:tavLst>
                                    </p:anim>
                                    <p:animEffect transition="in" filter="fade">
                                      <p:cBhvr>
                                        <p:cTn id="41" dur="500"/>
                                        <p:tgtEl>
                                          <p:spTgt spid="3"/>
                                        </p:tgtEl>
                                      </p:cBhvr>
                                    </p:animEffect>
                                  </p:childTnLst>
                                </p:cTn>
                              </p:par>
                              <p:par>
                                <p:cTn id="42" presetID="53" presetClass="entr" presetSubtype="16" fill="hold" grpId="0" nodeType="withEffect">
                                  <p:stCondLst>
                                    <p:cond delay="500"/>
                                  </p:stCondLst>
                                  <p:childTnLst>
                                    <p:set>
                                      <p:cBhvr>
                                        <p:cTn id="43" dur="1" fill="hold">
                                          <p:stCondLst>
                                            <p:cond delay="0"/>
                                          </p:stCondLst>
                                        </p:cTn>
                                        <p:tgtEl>
                                          <p:spTgt spid="6"/>
                                        </p:tgtEl>
                                        <p:attrNameLst>
                                          <p:attrName>style.visibility</p:attrName>
                                        </p:attrNameLst>
                                      </p:cBhvr>
                                      <p:to>
                                        <p:strVal val="visible"/>
                                      </p:to>
                                    </p:set>
                                    <p:anim calcmode="lin" valueType="num">
                                      <p:cBhvr>
                                        <p:cTn id="44" dur="500" fill="hold"/>
                                        <p:tgtEl>
                                          <p:spTgt spid="6"/>
                                        </p:tgtEl>
                                        <p:attrNameLst>
                                          <p:attrName>ppt_w</p:attrName>
                                        </p:attrNameLst>
                                      </p:cBhvr>
                                      <p:tavLst>
                                        <p:tav tm="0">
                                          <p:val>
                                            <p:fltVal val="0"/>
                                          </p:val>
                                        </p:tav>
                                        <p:tav tm="100000">
                                          <p:val>
                                            <p:strVal val="#ppt_w"/>
                                          </p:val>
                                        </p:tav>
                                      </p:tavLst>
                                    </p:anim>
                                    <p:anim calcmode="lin" valueType="num">
                                      <p:cBhvr>
                                        <p:cTn id="45" dur="500" fill="hold"/>
                                        <p:tgtEl>
                                          <p:spTgt spid="6"/>
                                        </p:tgtEl>
                                        <p:attrNameLst>
                                          <p:attrName>ppt_h</p:attrName>
                                        </p:attrNameLst>
                                      </p:cBhvr>
                                      <p:tavLst>
                                        <p:tav tm="0">
                                          <p:val>
                                            <p:fltVal val="0"/>
                                          </p:val>
                                        </p:tav>
                                        <p:tav tm="100000">
                                          <p:val>
                                            <p:strVal val="#ppt_h"/>
                                          </p:val>
                                        </p:tav>
                                      </p:tavLst>
                                    </p:anim>
                                    <p:animEffect transition="in" filter="fade">
                                      <p:cBhvr>
                                        <p:cTn id="46" dur="500"/>
                                        <p:tgtEl>
                                          <p:spTgt spid="6"/>
                                        </p:tgtEl>
                                      </p:cBhvr>
                                    </p:animEffect>
                                  </p:childTnLst>
                                </p:cTn>
                              </p:par>
                            </p:childTnLst>
                          </p:cTn>
                        </p:par>
                        <p:par>
                          <p:cTn id="47" fill="hold">
                            <p:stCondLst>
                              <p:cond delay="2000"/>
                            </p:stCondLst>
                            <p:childTnLst>
                              <p:par>
                                <p:cTn id="48" presetID="53" presetClass="entr" presetSubtype="16" fill="hold" grpId="0" nodeType="afterEffect">
                                  <p:stCondLst>
                                    <p:cond delay="0"/>
                                  </p:stCondLst>
                                  <p:childTnLst>
                                    <p:set>
                                      <p:cBhvr>
                                        <p:cTn id="49" dur="1" fill="hold">
                                          <p:stCondLst>
                                            <p:cond delay="0"/>
                                          </p:stCondLst>
                                        </p:cTn>
                                        <p:tgtEl>
                                          <p:spTgt spid="5"/>
                                        </p:tgtEl>
                                        <p:attrNameLst>
                                          <p:attrName>style.visibility</p:attrName>
                                        </p:attrNameLst>
                                      </p:cBhvr>
                                      <p:to>
                                        <p:strVal val="visible"/>
                                      </p:to>
                                    </p:set>
                                    <p:anim calcmode="lin" valueType="num">
                                      <p:cBhvr>
                                        <p:cTn id="50" dur="500" fill="hold"/>
                                        <p:tgtEl>
                                          <p:spTgt spid="5"/>
                                        </p:tgtEl>
                                        <p:attrNameLst>
                                          <p:attrName>ppt_w</p:attrName>
                                        </p:attrNameLst>
                                      </p:cBhvr>
                                      <p:tavLst>
                                        <p:tav tm="0">
                                          <p:val>
                                            <p:fltVal val="0"/>
                                          </p:val>
                                        </p:tav>
                                        <p:tav tm="100000">
                                          <p:val>
                                            <p:strVal val="#ppt_w"/>
                                          </p:val>
                                        </p:tav>
                                      </p:tavLst>
                                    </p:anim>
                                    <p:anim calcmode="lin" valueType="num">
                                      <p:cBhvr>
                                        <p:cTn id="51" dur="500" fill="hold"/>
                                        <p:tgtEl>
                                          <p:spTgt spid="5"/>
                                        </p:tgtEl>
                                        <p:attrNameLst>
                                          <p:attrName>ppt_h</p:attrName>
                                        </p:attrNameLst>
                                      </p:cBhvr>
                                      <p:tavLst>
                                        <p:tav tm="0">
                                          <p:val>
                                            <p:fltVal val="0"/>
                                          </p:val>
                                        </p:tav>
                                        <p:tav tm="100000">
                                          <p:val>
                                            <p:strVal val="#ppt_h"/>
                                          </p:val>
                                        </p:tav>
                                      </p:tavLst>
                                    </p:anim>
                                    <p:animEffect transition="in" filter="fade">
                                      <p:cBhvr>
                                        <p:cTn id="52" dur="500"/>
                                        <p:tgtEl>
                                          <p:spTgt spid="5"/>
                                        </p:tgtEl>
                                      </p:cBhvr>
                                    </p:animEffect>
                                  </p:childTnLst>
                                </p:cTn>
                              </p:par>
                              <p:par>
                                <p:cTn id="53" presetID="14" presetClass="entr" presetSubtype="10" fill="hold" nodeType="withEffect">
                                  <p:stCondLst>
                                    <p:cond delay="500"/>
                                  </p:stCondLst>
                                  <p:childTnLst>
                                    <p:set>
                                      <p:cBhvr>
                                        <p:cTn id="54" dur="1" fill="hold">
                                          <p:stCondLst>
                                            <p:cond delay="0"/>
                                          </p:stCondLst>
                                        </p:cTn>
                                        <p:tgtEl>
                                          <p:spTgt spid="7"/>
                                        </p:tgtEl>
                                        <p:attrNameLst>
                                          <p:attrName>style.visibility</p:attrName>
                                        </p:attrNameLst>
                                      </p:cBhvr>
                                      <p:to>
                                        <p:strVal val="visible"/>
                                      </p:to>
                                    </p:set>
                                    <p:animEffect transition="in" filter="randombar(horizontal)">
                                      <p:cBhvr>
                                        <p:cTn id="55" dur="1000"/>
                                        <p:tgtEl>
                                          <p:spTgt spid="7"/>
                                        </p:tgtEl>
                                      </p:cBhvr>
                                    </p:animEffect>
                                  </p:childTnLst>
                                </p:cTn>
                              </p:par>
                              <p:par>
                                <p:cTn id="56" presetID="45" presetClass="entr" presetSubtype="0" fill="hold" grpId="0" nodeType="withEffect">
                                  <p:stCondLst>
                                    <p:cond delay="1500"/>
                                  </p:stCondLst>
                                  <p:childTnLst>
                                    <p:set>
                                      <p:cBhvr>
                                        <p:cTn id="57" dur="1" fill="hold">
                                          <p:stCondLst>
                                            <p:cond delay="0"/>
                                          </p:stCondLst>
                                        </p:cTn>
                                        <p:tgtEl>
                                          <p:spTgt spid="36"/>
                                        </p:tgtEl>
                                        <p:attrNameLst>
                                          <p:attrName>style.visibility</p:attrName>
                                        </p:attrNameLst>
                                      </p:cBhvr>
                                      <p:to>
                                        <p:strVal val="visible"/>
                                      </p:to>
                                    </p:set>
                                    <p:animEffect transition="in" filter="fade">
                                      <p:cBhvr>
                                        <p:cTn id="58" dur="2000"/>
                                        <p:tgtEl>
                                          <p:spTgt spid="36"/>
                                        </p:tgtEl>
                                      </p:cBhvr>
                                    </p:animEffect>
                                    <p:anim calcmode="lin" valueType="num">
                                      <p:cBhvr>
                                        <p:cTn id="59" dur="2000" fill="hold"/>
                                        <p:tgtEl>
                                          <p:spTgt spid="36"/>
                                        </p:tgtEl>
                                        <p:attrNameLst>
                                          <p:attrName>ppt_w</p:attrName>
                                        </p:attrNameLst>
                                      </p:cBhvr>
                                      <p:tavLst>
                                        <p:tav tm="0" fmla="#ppt_w*sin(2.5*pi*$)">
                                          <p:val>
                                            <p:fltVal val="0"/>
                                          </p:val>
                                        </p:tav>
                                        <p:tav tm="100000">
                                          <p:val>
                                            <p:fltVal val="1"/>
                                          </p:val>
                                        </p:tav>
                                      </p:tavLst>
                                    </p:anim>
                                    <p:anim calcmode="lin" valueType="num">
                                      <p:cBhvr>
                                        <p:cTn id="60" dur="2000" fill="hold"/>
                                        <p:tgtEl>
                                          <p:spTgt spid="3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3" grpId="0" animBg="1"/>
      <p:bldP spid="4" grpId="0" animBg="1"/>
      <p:bldP spid="5" grpId="0" animBg="1"/>
      <p:bldP spid="6" grpId="0" animBg="1"/>
      <p:bldP spid="28" grpId="0"/>
      <p:bldP spid="32" grpId="0"/>
      <p:bldP spid="36"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7"/>
          <p:cNvSpPr txBox="1"/>
          <p:nvPr/>
        </p:nvSpPr>
        <p:spPr>
          <a:xfrm>
            <a:off x="4469460" y="680260"/>
            <a:ext cx="3571454"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en-US" sz="3600" dirty="0">
                <a:solidFill>
                  <a:schemeClr val="bg2">
                    <a:lumMod val="50000"/>
                  </a:schemeClr>
                </a:solidFill>
              </a:rPr>
              <a:t>Who we are</a:t>
            </a:r>
            <a:r>
              <a:rPr lang="id-ID" sz="3600" dirty="0">
                <a:solidFill>
                  <a:schemeClr val="bg2">
                    <a:lumMod val="50000"/>
                  </a:schemeClr>
                </a:solidFill>
              </a:rPr>
              <a:t> </a:t>
            </a:r>
            <a:r>
              <a:rPr lang="en-US" sz="3600" dirty="0">
                <a:solidFill>
                  <a:schemeClr val="bg2">
                    <a:lumMod val="50000"/>
                  </a:schemeClr>
                </a:solidFill>
              </a:rPr>
              <a:t>?</a:t>
            </a:r>
          </a:p>
        </p:txBody>
      </p:sp>
      <p:sp>
        <p:nvSpPr>
          <p:cNvPr id="3" name="TextBox 2"/>
          <p:cNvSpPr txBox="1"/>
          <p:nvPr/>
        </p:nvSpPr>
        <p:spPr>
          <a:xfrm>
            <a:off x="4347913" y="871402"/>
            <a:ext cx="536699" cy="646331"/>
          </a:xfrm>
          <a:prstGeom prst="rect">
            <a:avLst/>
          </a:prstGeom>
          <a:noFill/>
        </p:spPr>
        <p:txBody>
          <a:bodyPr wrap="square" rtlCol="0">
            <a:spAutoFit/>
          </a:bodyPr>
          <a:lstStyle/>
          <a:p>
            <a:pPr algn="ctr"/>
            <a:r>
              <a:rPr lang="id-ID" sz="3600" dirty="0">
                <a:solidFill>
                  <a:schemeClr val="bg2">
                    <a:lumMod val="75000"/>
                  </a:schemeClr>
                </a:solidFill>
                <a:latin typeface="FontAwesome" pitchFamily="2" charset="0"/>
              </a:rPr>
              <a:t></a:t>
            </a:r>
          </a:p>
        </p:txBody>
      </p:sp>
      <p:grpSp>
        <p:nvGrpSpPr>
          <p:cNvPr id="6" name="Group 5"/>
          <p:cNvGrpSpPr/>
          <p:nvPr/>
        </p:nvGrpSpPr>
        <p:grpSpPr>
          <a:xfrm>
            <a:off x="5363583" y="1488704"/>
            <a:ext cx="1440000" cy="58058"/>
            <a:chOff x="4616262" y="2307771"/>
            <a:chExt cx="2349876" cy="58058"/>
          </a:xfrm>
        </p:grpSpPr>
        <p:sp>
          <p:nvSpPr>
            <p:cNvPr id="4" name="Rectangle 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ectangle 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7" name="Title 1"/>
          <p:cNvSpPr txBox="1"/>
          <p:nvPr/>
        </p:nvSpPr>
        <p:spPr>
          <a:xfrm>
            <a:off x="4649885" y="1546762"/>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sp>
        <p:nvSpPr>
          <p:cNvPr id="8" name="Rectangle 7"/>
          <p:cNvSpPr/>
          <p:nvPr/>
        </p:nvSpPr>
        <p:spPr>
          <a:xfrm>
            <a:off x="4267201" y="2355206"/>
            <a:ext cx="7924799" cy="2434508"/>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p:nvSpPr>
        <p:spPr>
          <a:xfrm>
            <a:off x="1" y="2355206"/>
            <a:ext cx="2119086" cy="2434508"/>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p:cNvSpPr/>
          <p:nvPr/>
        </p:nvSpPr>
        <p:spPr>
          <a:xfrm>
            <a:off x="2133601" y="2355206"/>
            <a:ext cx="2119086" cy="2434508"/>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Content Placeholder 2"/>
          <p:cNvSpPr txBox="1"/>
          <p:nvPr/>
        </p:nvSpPr>
        <p:spPr>
          <a:xfrm>
            <a:off x="4469460" y="2784028"/>
            <a:ext cx="6909740" cy="1657342"/>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en-US" sz="1600" dirty="0">
                <a:solidFill>
                  <a:schemeClr val="bg1"/>
                </a:solidFill>
                <a:ea typeface="Roboto" panose="02000000000000000000" pitchFamily="2" charset="0"/>
              </a:rPr>
              <a:t>Lorem Ipsum has been the industry's standard</a:t>
            </a:r>
            <a:r>
              <a:rPr lang="en-US" sz="1400" dirty="0">
                <a:solidFill>
                  <a:schemeClr val="bg1"/>
                </a:solidFill>
                <a:ea typeface="Roboto" panose="02000000000000000000" pitchFamily="2" charset="0"/>
              </a:rPr>
              <a:t> dummy text ever since the 1500s, when an unknown printer took a galley of type and scrambled it to make a type specimen book. It has survived not only five centuries, but also the leap into electronic typesetting.</a:t>
            </a:r>
          </a:p>
          <a:p>
            <a:pPr algn="l"/>
            <a:r>
              <a:rPr lang="en-US" sz="1400" dirty="0">
                <a:solidFill>
                  <a:schemeClr val="bg1"/>
                </a:solidFill>
                <a:ea typeface="Roboto" panose="02000000000000000000" pitchFamily="2" charset="0"/>
              </a:rPr>
              <a:t>It was </a:t>
            </a:r>
            <a:r>
              <a:rPr lang="en-US" sz="1400" dirty="0" err="1">
                <a:solidFill>
                  <a:schemeClr val="bg1"/>
                </a:solidFill>
                <a:ea typeface="Roboto" panose="02000000000000000000" pitchFamily="2" charset="0"/>
              </a:rPr>
              <a:t>popularised</a:t>
            </a:r>
            <a:r>
              <a:rPr lang="en-US" sz="1400" dirty="0">
                <a:solidFill>
                  <a:schemeClr val="bg1"/>
                </a:solidFill>
                <a:ea typeface="Roboto" panose="02000000000000000000" pitchFamily="2" charset="0"/>
              </a:rPr>
              <a:t> in the 1960s with the release of </a:t>
            </a:r>
            <a:r>
              <a:rPr lang="en-US" sz="1400" dirty="0" err="1">
                <a:solidFill>
                  <a:schemeClr val="bg1"/>
                </a:solidFill>
                <a:ea typeface="Roboto" panose="02000000000000000000" pitchFamily="2" charset="0"/>
              </a:rPr>
              <a:t>Letraset</a:t>
            </a:r>
            <a:r>
              <a:rPr lang="en-US" sz="1400" dirty="0">
                <a:solidFill>
                  <a:schemeClr val="bg1"/>
                </a:solidFill>
                <a:ea typeface="Roboto" panose="02000000000000000000" pitchFamily="2" charset="0"/>
              </a:rPr>
              <a:t> sheets containing Lorem Ipsum passages, and more recently with desktop publishing software like Aldus PageMaker including versions of Lorem Ipsum.</a:t>
            </a:r>
          </a:p>
        </p:txBody>
      </p:sp>
      <p:grpSp>
        <p:nvGrpSpPr>
          <p:cNvPr id="14" name="Group 13"/>
          <p:cNvGrpSpPr/>
          <p:nvPr/>
        </p:nvGrpSpPr>
        <p:grpSpPr>
          <a:xfrm>
            <a:off x="11438810" y="175818"/>
            <a:ext cx="542322" cy="662567"/>
            <a:chOff x="11438810" y="175818"/>
            <a:chExt cx="542322" cy="662567"/>
          </a:xfrm>
        </p:grpSpPr>
        <p:sp>
          <p:nvSpPr>
            <p:cNvPr id="15" name="Oval 14"/>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Oval 17"/>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TextBox 18"/>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05</a:t>
              </a:r>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peelOff"/>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1000" fill="hold"/>
                                        <p:tgtEl>
                                          <p:spTgt spid="14"/>
                                        </p:tgtEl>
                                        <p:attrNameLst>
                                          <p:attrName>ppt_w</p:attrName>
                                        </p:attrNameLst>
                                      </p:cBhvr>
                                      <p:tavLst>
                                        <p:tav tm="0">
                                          <p:val>
                                            <p:fltVal val="0"/>
                                          </p:val>
                                        </p:tav>
                                        <p:tav tm="100000">
                                          <p:val>
                                            <p:strVal val="#ppt_w"/>
                                          </p:val>
                                        </p:tav>
                                      </p:tavLst>
                                    </p:anim>
                                    <p:anim calcmode="lin" valueType="num">
                                      <p:cBhvr>
                                        <p:cTn id="8" dur="1000" fill="hold"/>
                                        <p:tgtEl>
                                          <p:spTgt spid="14"/>
                                        </p:tgtEl>
                                        <p:attrNameLst>
                                          <p:attrName>ppt_h</p:attrName>
                                        </p:attrNameLst>
                                      </p:cBhvr>
                                      <p:tavLst>
                                        <p:tav tm="0">
                                          <p:val>
                                            <p:fltVal val="0"/>
                                          </p:val>
                                        </p:tav>
                                        <p:tav tm="100000">
                                          <p:val>
                                            <p:strVal val="#ppt_h"/>
                                          </p:val>
                                        </p:tav>
                                      </p:tavLst>
                                    </p:anim>
                                    <p:anim calcmode="lin" valueType="num">
                                      <p:cBhvr>
                                        <p:cTn id="9" dur="1000" fill="hold"/>
                                        <p:tgtEl>
                                          <p:spTgt spid="14"/>
                                        </p:tgtEl>
                                        <p:attrNameLst>
                                          <p:attrName>style.rotation</p:attrName>
                                        </p:attrNameLst>
                                      </p:cBhvr>
                                      <p:tavLst>
                                        <p:tav tm="0">
                                          <p:val>
                                            <p:fltVal val="90"/>
                                          </p:val>
                                        </p:tav>
                                        <p:tav tm="100000">
                                          <p:val>
                                            <p:fltVal val="0"/>
                                          </p:val>
                                        </p:tav>
                                      </p:tavLst>
                                    </p:anim>
                                    <p:animEffect transition="in" filter="fade">
                                      <p:cBhvr>
                                        <p:cTn id="10" dur="1000"/>
                                        <p:tgtEl>
                                          <p:spTgt spid="14"/>
                                        </p:tgtEl>
                                      </p:cBhvr>
                                    </p:animEffect>
                                  </p:childTnLst>
                                </p:cTn>
                              </p:par>
                              <p:par>
                                <p:cTn id="11" presetID="26" presetClass="entr" presetSubtype="0" fill="hold" grpId="0" nodeType="withEffect">
                                  <p:stCondLst>
                                    <p:cond delay="1000"/>
                                  </p:stCondLst>
                                  <p:childTnLst>
                                    <p:set>
                                      <p:cBhvr>
                                        <p:cTn id="12" dur="1" fill="hold">
                                          <p:stCondLst>
                                            <p:cond delay="0"/>
                                          </p:stCondLst>
                                        </p:cTn>
                                        <p:tgtEl>
                                          <p:spTgt spid="3"/>
                                        </p:tgtEl>
                                        <p:attrNameLst>
                                          <p:attrName>style.visibility</p:attrName>
                                        </p:attrNameLst>
                                      </p:cBhvr>
                                      <p:to>
                                        <p:strVal val="visible"/>
                                      </p:to>
                                    </p:set>
                                    <p:animEffect transition="in" filter="wipe(down)">
                                      <p:cBhvr>
                                        <p:cTn id="13" dur="580">
                                          <p:stCondLst>
                                            <p:cond delay="0"/>
                                          </p:stCondLst>
                                        </p:cTn>
                                        <p:tgtEl>
                                          <p:spTgt spid="3"/>
                                        </p:tgtEl>
                                      </p:cBhvr>
                                    </p:animEffect>
                                    <p:anim calcmode="lin" valueType="num">
                                      <p:cBhvr>
                                        <p:cTn id="14"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5"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6"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7"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18"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19" dur="26">
                                          <p:stCondLst>
                                            <p:cond delay="650"/>
                                          </p:stCondLst>
                                        </p:cTn>
                                        <p:tgtEl>
                                          <p:spTgt spid="3"/>
                                        </p:tgtEl>
                                      </p:cBhvr>
                                      <p:to x="100000" y="60000"/>
                                    </p:animScale>
                                    <p:animScale>
                                      <p:cBhvr>
                                        <p:cTn id="20" dur="166" decel="50000">
                                          <p:stCondLst>
                                            <p:cond delay="676"/>
                                          </p:stCondLst>
                                        </p:cTn>
                                        <p:tgtEl>
                                          <p:spTgt spid="3"/>
                                        </p:tgtEl>
                                      </p:cBhvr>
                                      <p:to x="100000" y="100000"/>
                                    </p:animScale>
                                    <p:animScale>
                                      <p:cBhvr>
                                        <p:cTn id="21" dur="26">
                                          <p:stCondLst>
                                            <p:cond delay="1312"/>
                                          </p:stCondLst>
                                        </p:cTn>
                                        <p:tgtEl>
                                          <p:spTgt spid="3"/>
                                        </p:tgtEl>
                                      </p:cBhvr>
                                      <p:to x="100000" y="80000"/>
                                    </p:animScale>
                                    <p:animScale>
                                      <p:cBhvr>
                                        <p:cTn id="22" dur="166" decel="50000">
                                          <p:stCondLst>
                                            <p:cond delay="1338"/>
                                          </p:stCondLst>
                                        </p:cTn>
                                        <p:tgtEl>
                                          <p:spTgt spid="3"/>
                                        </p:tgtEl>
                                      </p:cBhvr>
                                      <p:to x="100000" y="100000"/>
                                    </p:animScale>
                                    <p:animScale>
                                      <p:cBhvr>
                                        <p:cTn id="23" dur="26">
                                          <p:stCondLst>
                                            <p:cond delay="1642"/>
                                          </p:stCondLst>
                                        </p:cTn>
                                        <p:tgtEl>
                                          <p:spTgt spid="3"/>
                                        </p:tgtEl>
                                      </p:cBhvr>
                                      <p:to x="100000" y="90000"/>
                                    </p:animScale>
                                    <p:animScale>
                                      <p:cBhvr>
                                        <p:cTn id="24" dur="166" decel="50000">
                                          <p:stCondLst>
                                            <p:cond delay="1668"/>
                                          </p:stCondLst>
                                        </p:cTn>
                                        <p:tgtEl>
                                          <p:spTgt spid="3"/>
                                        </p:tgtEl>
                                      </p:cBhvr>
                                      <p:to x="100000" y="100000"/>
                                    </p:animScale>
                                    <p:animScale>
                                      <p:cBhvr>
                                        <p:cTn id="25" dur="26">
                                          <p:stCondLst>
                                            <p:cond delay="1808"/>
                                          </p:stCondLst>
                                        </p:cTn>
                                        <p:tgtEl>
                                          <p:spTgt spid="3"/>
                                        </p:tgtEl>
                                      </p:cBhvr>
                                      <p:to x="100000" y="95000"/>
                                    </p:animScale>
                                    <p:animScale>
                                      <p:cBhvr>
                                        <p:cTn id="26" dur="166" decel="50000">
                                          <p:stCondLst>
                                            <p:cond delay="1834"/>
                                          </p:stCondLst>
                                        </p:cTn>
                                        <p:tgtEl>
                                          <p:spTgt spid="3"/>
                                        </p:tgtEl>
                                      </p:cBhvr>
                                      <p:to x="100000" y="100000"/>
                                    </p:animScale>
                                  </p:childTnLst>
                                </p:cTn>
                              </p:par>
                              <p:par>
                                <p:cTn id="27" presetID="22" presetClass="entr" presetSubtype="1" fill="hold" grpId="0" nodeType="withEffect">
                                  <p:stCondLst>
                                    <p:cond delay="3000"/>
                                  </p:stCondLst>
                                  <p:childTnLst>
                                    <p:set>
                                      <p:cBhvr>
                                        <p:cTn id="28" dur="1" fill="hold">
                                          <p:stCondLst>
                                            <p:cond delay="0"/>
                                          </p:stCondLst>
                                        </p:cTn>
                                        <p:tgtEl>
                                          <p:spTgt spid="2"/>
                                        </p:tgtEl>
                                        <p:attrNameLst>
                                          <p:attrName>style.visibility</p:attrName>
                                        </p:attrNameLst>
                                      </p:cBhvr>
                                      <p:to>
                                        <p:strVal val="visible"/>
                                      </p:to>
                                    </p:set>
                                    <p:animEffect transition="in" filter="wipe(up)">
                                      <p:cBhvr>
                                        <p:cTn id="29" dur="1000"/>
                                        <p:tgtEl>
                                          <p:spTgt spid="2"/>
                                        </p:tgtEl>
                                      </p:cBhvr>
                                    </p:animEffect>
                                  </p:childTnLst>
                                </p:cTn>
                              </p:par>
                              <p:par>
                                <p:cTn id="30" presetID="16" presetClass="entr" presetSubtype="21" fill="hold" nodeType="withEffect">
                                  <p:stCondLst>
                                    <p:cond delay="3000"/>
                                  </p:stCondLst>
                                  <p:childTnLst>
                                    <p:set>
                                      <p:cBhvr>
                                        <p:cTn id="31" dur="1" fill="hold">
                                          <p:stCondLst>
                                            <p:cond delay="0"/>
                                          </p:stCondLst>
                                        </p:cTn>
                                        <p:tgtEl>
                                          <p:spTgt spid="6"/>
                                        </p:tgtEl>
                                        <p:attrNameLst>
                                          <p:attrName>style.visibility</p:attrName>
                                        </p:attrNameLst>
                                      </p:cBhvr>
                                      <p:to>
                                        <p:strVal val="visible"/>
                                      </p:to>
                                    </p:set>
                                    <p:animEffect transition="in" filter="barn(inVertical)">
                                      <p:cBhvr>
                                        <p:cTn id="32" dur="1000"/>
                                        <p:tgtEl>
                                          <p:spTgt spid="6"/>
                                        </p:tgtEl>
                                      </p:cBhvr>
                                    </p:animEffect>
                                  </p:childTnLst>
                                </p:cTn>
                              </p:par>
                              <p:par>
                                <p:cTn id="33" presetID="22" presetClass="entr" presetSubtype="4" fill="hold" grpId="0" nodeType="withEffect">
                                  <p:stCondLst>
                                    <p:cond delay="3000"/>
                                  </p:stCondLst>
                                  <p:childTnLst>
                                    <p:set>
                                      <p:cBhvr>
                                        <p:cTn id="34" dur="1" fill="hold">
                                          <p:stCondLst>
                                            <p:cond delay="0"/>
                                          </p:stCondLst>
                                        </p:cTn>
                                        <p:tgtEl>
                                          <p:spTgt spid="7"/>
                                        </p:tgtEl>
                                        <p:attrNameLst>
                                          <p:attrName>style.visibility</p:attrName>
                                        </p:attrNameLst>
                                      </p:cBhvr>
                                      <p:to>
                                        <p:strVal val="visible"/>
                                      </p:to>
                                    </p:set>
                                    <p:animEffect transition="in" filter="wipe(down)">
                                      <p:cBhvr>
                                        <p:cTn id="35" dur="1000"/>
                                        <p:tgtEl>
                                          <p:spTgt spid="7"/>
                                        </p:tgtEl>
                                      </p:cBhvr>
                                    </p:animEffect>
                                  </p:childTnLst>
                                </p:cTn>
                              </p:par>
                              <p:par>
                                <p:cTn id="36" presetID="2" presetClass="entr" presetSubtype="4" fill="hold" grpId="0" nodeType="withEffect">
                                  <p:stCondLst>
                                    <p:cond delay="4000"/>
                                  </p:stCondLst>
                                  <p:childTnLst>
                                    <p:set>
                                      <p:cBhvr>
                                        <p:cTn id="37" dur="1" fill="hold">
                                          <p:stCondLst>
                                            <p:cond delay="0"/>
                                          </p:stCondLst>
                                        </p:cTn>
                                        <p:tgtEl>
                                          <p:spTgt spid="9"/>
                                        </p:tgtEl>
                                        <p:attrNameLst>
                                          <p:attrName>style.visibility</p:attrName>
                                        </p:attrNameLst>
                                      </p:cBhvr>
                                      <p:to>
                                        <p:strVal val="visible"/>
                                      </p:to>
                                    </p:set>
                                    <p:anim calcmode="lin" valueType="num">
                                      <p:cBhvr additive="base">
                                        <p:cTn id="38" dur="500" fill="hold"/>
                                        <p:tgtEl>
                                          <p:spTgt spid="9"/>
                                        </p:tgtEl>
                                        <p:attrNameLst>
                                          <p:attrName>ppt_x</p:attrName>
                                        </p:attrNameLst>
                                      </p:cBhvr>
                                      <p:tavLst>
                                        <p:tav tm="0">
                                          <p:val>
                                            <p:strVal val="#ppt_x"/>
                                          </p:val>
                                        </p:tav>
                                        <p:tav tm="100000">
                                          <p:val>
                                            <p:strVal val="#ppt_x"/>
                                          </p:val>
                                        </p:tav>
                                      </p:tavLst>
                                    </p:anim>
                                    <p:anim calcmode="lin" valueType="num">
                                      <p:cBhvr additive="base">
                                        <p:cTn id="39" dur="500" fill="hold"/>
                                        <p:tgtEl>
                                          <p:spTgt spid="9"/>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450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fill="hold"/>
                                        <p:tgtEl>
                                          <p:spTgt spid="10"/>
                                        </p:tgtEl>
                                        <p:attrNameLst>
                                          <p:attrName>ppt_x</p:attrName>
                                        </p:attrNameLst>
                                      </p:cBhvr>
                                      <p:tavLst>
                                        <p:tav tm="0">
                                          <p:val>
                                            <p:strVal val="#ppt_x"/>
                                          </p:val>
                                        </p:tav>
                                        <p:tav tm="100000">
                                          <p:val>
                                            <p:strVal val="#ppt_x"/>
                                          </p:val>
                                        </p:tav>
                                      </p:tavLst>
                                    </p:anim>
                                    <p:anim calcmode="lin" valueType="num">
                                      <p:cBhvr additive="base">
                                        <p:cTn id="43" dur="500" fill="hold"/>
                                        <p:tgtEl>
                                          <p:spTgt spid="10"/>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500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ppt_x"/>
                                          </p:val>
                                        </p:tav>
                                        <p:tav tm="100000">
                                          <p:val>
                                            <p:strVal val="#ppt_x"/>
                                          </p:val>
                                        </p:tav>
                                      </p:tavLst>
                                    </p:anim>
                                    <p:anim calcmode="lin" valueType="num">
                                      <p:cBhvr additive="base">
                                        <p:cTn id="47" dur="500" fill="hold"/>
                                        <p:tgtEl>
                                          <p:spTgt spid="8"/>
                                        </p:tgtEl>
                                        <p:attrNameLst>
                                          <p:attrName>ppt_y</p:attrName>
                                        </p:attrNameLst>
                                      </p:cBhvr>
                                      <p:tavLst>
                                        <p:tav tm="0">
                                          <p:val>
                                            <p:strVal val="1+#ppt_h/2"/>
                                          </p:val>
                                        </p:tav>
                                        <p:tav tm="100000">
                                          <p:val>
                                            <p:strVal val="#ppt_y"/>
                                          </p:val>
                                        </p:tav>
                                      </p:tavLst>
                                    </p:anim>
                                  </p:childTnLst>
                                </p:cTn>
                              </p:par>
                              <p:par>
                                <p:cTn id="48" presetID="22" presetClass="entr" presetSubtype="8" fill="hold" grpId="0" nodeType="withEffect">
                                  <p:stCondLst>
                                    <p:cond delay="5500"/>
                                  </p:stCondLst>
                                  <p:childTnLst>
                                    <p:set>
                                      <p:cBhvr>
                                        <p:cTn id="49" dur="1" fill="hold">
                                          <p:stCondLst>
                                            <p:cond delay="0"/>
                                          </p:stCondLst>
                                        </p:cTn>
                                        <p:tgtEl>
                                          <p:spTgt spid="11"/>
                                        </p:tgtEl>
                                        <p:attrNameLst>
                                          <p:attrName>style.visibility</p:attrName>
                                        </p:attrNameLst>
                                      </p:cBhvr>
                                      <p:to>
                                        <p:strVal val="visible"/>
                                      </p:to>
                                    </p:set>
                                    <p:animEffect transition="in" filter="wipe(left)">
                                      <p:cBhvr>
                                        <p:cTn id="50" dur="75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7" grpId="0"/>
      <p:bldP spid="8" grpId="0" animBg="1"/>
      <p:bldP spid="9" grpId="0" animBg="1"/>
      <p:bldP spid="10" grpId="0" animBg="1"/>
      <p:bldP spid="11"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agram 1"/>
          <p:cNvGraphicFramePr>
            <a:graphicFrameLocks noChangeAspect="1"/>
          </p:cNvGraphicFramePr>
          <p:nvPr/>
        </p:nvGraphicFramePr>
        <p:xfrm>
          <a:off x="-1414582" y="2124224"/>
          <a:ext cx="5834083" cy="368773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3" name="Freeform 6"/>
          <p:cNvSpPr>
            <a:spLocks noEditPoints="1"/>
          </p:cNvSpPr>
          <p:nvPr/>
        </p:nvSpPr>
        <p:spPr bwMode="auto">
          <a:xfrm>
            <a:off x="2360988" y="2271081"/>
            <a:ext cx="240978" cy="256699"/>
          </a:xfrm>
          <a:custGeom>
            <a:avLst/>
            <a:gdLst>
              <a:gd name="T0" fmla="*/ 67 w 376"/>
              <a:gd name="T1" fmla="*/ 3 h 401"/>
              <a:gd name="T2" fmla="*/ 62 w 376"/>
              <a:gd name="T3" fmla="*/ 3 h 401"/>
              <a:gd name="T4" fmla="*/ 0 w 376"/>
              <a:gd name="T5" fmla="*/ 159 h 401"/>
              <a:gd name="T6" fmla="*/ 65 w 376"/>
              <a:gd name="T7" fmla="*/ 223 h 401"/>
              <a:gd name="T8" fmla="*/ 129 w 376"/>
              <a:gd name="T9" fmla="*/ 159 h 401"/>
              <a:gd name="T10" fmla="*/ 67 w 376"/>
              <a:gd name="T11" fmla="*/ 3 h 401"/>
              <a:gd name="T12" fmla="*/ 313 w 376"/>
              <a:gd name="T13" fmla="*/ 3 h 401"/>
              <a:gd name="T14" fmla="*/ 309 w 376"/>
              <a:gd name="T15" fmla="*/ 3 h 401"/>
              <a:gd name="T16" fmla="*/ 246 w 376"/>
              <a:gd name="T17" fmla="*/ 159 h 401"/>
              <a:gd name="T18" fmla="*/ 311 w 376"/>
              <a:gd name="T19" fmla="*/ 223 h 401"/>
              <a:gd name="T20" fmla="*/ 376 w 376"/>
              <a:gd name="T21" fmla="*/ 159 h 401"/>
              <a:gd name="T22" fmla="*/ 313 w 376"/>
              <a:gd name="T23" fmla="*/ 3 h 401"/>
              <a:gd name="T24" fmla="*/ 185 w 376"/>
              <a:gd name="T25" fmla="*/ 180 h 401"/>
              <a:gd name="T26" fmla="*/ 123 w 376"/>
              <a:gd name="T27" fmla="*/ 337 h 401"/>
              <a:gd name="T28" fmla="*/ 188 w 376"/>
              <a:gd name="T29" fmla="*/ 401 h 401"/>
              <a:gd name="T30" fmla="*/ 253 w 376"/>
              <a:gd name="T31" fmla="*/ 337 h 401"/>
              <a:gd name="T32" fmla="*/ 190 w 376"/>
              <a:gd name="T33" fmla="*/ 180 h 401"/>
              <a:gd name="T34" fmla="*/ 185 w 376"/>
              <a:gd name="T35" fmla="*/ 180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6" h="401">
                <a:moveTo>
                  <a:pt x="67" y="3"/>
                </a:moveTo>
                <a:cubicBezTo>
                  <a:pt x="67" y="0"/>
                  <a:pt x="62" y="0"/>
                  <a:pt x="62" y="3"/>
                </a:cubicBezTo>
                <a:cubicBezTo>
                  <a:pt x="52" y="85"/>
                  <a:pt x="0" y="102"/>
                  <a:pt x="0" y="159"/>
                </a:cubicBezTo>
                <a:cubicBezTo>
                  <a:pt x="0" y="195"/>
                  <a:pt x="29" y="223"/>
                  <a:pt x="65" y="223"/>
                </a:cubicBezTo>
                <a:cubicBezTo>
                  <a:pt x="100" y="223"/>
                  <a:pt x="129" y="195"/>
                  <a:pt x="129" y="159"/>
                </a:cubicBezTo>
                <a:cubicBezTo>
                  <a:pt x="129" y="102"/>
                  <a:pt x="77" y="85"/>
                  <a:pt x="67" y="3"/>
                </a:cubicBezTo>
                <a:close/>
                <a:moveTo>
                  <a:pt x="313" y="3"/>
                </a:moveTo>
                <a:cubicBezTo>
                  <a:pt x="313" y="0"/>
                  <a:pt x="309" y="0"/>
                  <a:pt x="309" y="3"/>
                </a:cubicBezTo>
                <a:cubicBezTo>
                  <a:pt x="298" y="85"/>
                  <a:pt x="246" y="102"/>
                  <a:pt x="246" y="159"/>
                </a:cubicBezTo>
                <a:cubicBezTo>
                  <a:pt x="246" y="195"/>
                  <a:pt x="276" y="223"/>
                  <a:pt x="311" y="223"/>
                </a:cubicBezTo>
                <a:cubicBezTo>
                  <a:pt x="346" y="223"/>
                  <a:pt x="376" y="195"/>
                  <a:pt x="376" y="159"/>
                </a:cubicBezTo>
                <a:cubicBezTo>
                  <a:pt x="376" y="102"/>
                  <a:pt x="324" y="85"/>
                  <a:pt x="313" y="3"/>
                </a:cubicBezTo>
                <a:close/>
                <a:moveTo>
                  <a:pt x="185" y="180"/>
                </a:moveTo>
                <a:cubicBezTo>
                  <a:pt x="175" y="263"/>
                  <a:pt x="123" y="280"/>
                  <a:pt x="123" y="337"/>
                </a:cubicBezTo>
                <a:cubicBezTo>
                  <a:pt x="123" y="372"/>
                  <a:pt x="153" y="401"/>
                  <a:pt x="188" y="401"/>
                </a:cubicBezTo>
                <a:cubicBezTo>
                  <a:pt x="223" y="401"/>
                  <a:pt x="253" y="372"/>
                  <a:pt x="253" y="337"/>
                </a:cubicBezTo>
                <a:cubicBezTo>
                  <a:pt x="253" y="280"/>
                  <a:pt x="200" y="263"/>
                  <a:pt x="190" y="180"/>
                </a:cubicBezTo>
                <a:cubicBezTo>
                  <a:pt x="190" y="178"/>
                  <a:pt x="186" y="178"/>
                  <a:pt x="185" y="180"/>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sp>
        <p:nvSpPr>
          <p:cNvPr id="4" name="Freeform 11"/>
          <p:cNvSpPr>
            <a:spLocks noEditPoints="1"/>
          </p:cNvSpPr>
          <p:nvPr/>
        </p:nvSpPr>
        <p:spPr bwMode="auto">
          <a:xfrm>
            <a:off x="2985382" y="3016295"/>
            <a:ext cx="310577" cy="310906"/>
          </a:xfrm>
          <a:custGeom>
            <a:avLst/>
            <a:gdLst>
              <a:gd name="T0" fmla="*/ 360 w 400"/>
              <a:gd name="T1" fmla="*/ 184 h 400"/>
              <a:gd name="T2" fmla="*/ 360 w 400"/>
              <a:gd name="T3" fmla="*/ 216 h 400"/>
              <a:gd name="T4" fmla="*/ 400 w 400"/>
              <a:gd name="T5" fmla="*/ 200 h 400"/>
              <a:gd name="T6" fmla="*/ 200 w 400"/>
              <a:gd name="T7" fmla="*/ 90 h 400"/>
              <a:gd name="T8" fmla="*/ 200 w 400"/>
              <a:gd name="T9" fmla="*/ 310 h 400"/>
              <a:gd name="T10" fmla="*/ 200 w 400"/>
              <a:gd name="T11" fmla="*/ 90 h 400"/>
              <a:gd name="T12" fmla="*/ 120 w 400"/>
              <a:gd name="T13" fmla="*/ 200 h 400"/>
              <a:gd name="T14" fmla="*/ 280 w 400"/>
              <a:gd name="T15" fmla="*/ 200 h 400"/>
              <a:gd name="T16" fmla="*/ 59 w 400"/>
              <a:gd name="T17" fmla="*/ 200 h 400"/>
              <a:gd name="T18" fmla="*/ 20 w 400"/>
              <a:gd name="T19" fmla="*/ 184 h 400"/>
              <a:gd name="T20" fmla="*/ 20 w 400"/>
              <a:gd name="T21" fmla="*/ 216 h 400"/>
              <a:gd name="T22" fmla="*/ 59 w 400"/>
              <a:gd name="T23" fmla="*/ 200 h 400"/>
              <a:gd name="T24" fmla="*/ 216 w 400"/>
              <a:gd name="T25" fmla="*/ 40 h 400"/>
              <a:gd name="T26" fmla="*/ 200 w 400"/>
              <a:gd name="T27" fmla="*/ 0 h 400"/>
              <a:gd name="T28" fmla="*/ 184 w 400"/>
              <a:gd name="T29" fmla="*/ 40 h 400"/>
              <a:gd name="T30" fmla="*/ 200 w 400"/>
              <a:gd name="T31" fmla="*/ 340 h 400"/>
              <a:gd name="T32" fmla="*/ 184 w 400"/>
              <a:gd name="T33" fmla="*/ 380 h 400"/>
              <a:gd name="T34" fmla="*/ 216 w 400"/>
              <a:gd name="T35" fmla="*/ 380 h 400"/>
              <a:gd name="T36" fmla="*/ 200 w 400"/>
              <a:gd name="T37" fmla="*/ 340 h 400"/>
              <a:gd name="T38" fmla="*/ 350 w 400"/>
              <a:gd name="T39" fmla="*/ 50 h 400"/>
              <a:gd name="T40" fmla="*/ 310 w 400"/>
              <a:gd name="T41" fmla="*/ 67 h 400"/>
              <a:gd name="T42" fmla="*/ 333 w 400"/>
              <a:gd name="T43" fmla="*/ 89 h 400"/>
              <a:gd name="T44" fmla="*/ 66 w 400"/>
              <a:gd name="T45" fmla="*/ 311 h 400"/>
              <a:gd name="T46" fmla="*/ 50 w 400"/>
              <a:gd name="T47" fmla="*/ 350 h 400"/>
              <a:gd name="T48" fmla="*/ 89 w 400"/>
              <a:gd name="T49" fmla="*/ 333 h 400"/>
              <a:gd name="T50" fmla="*/ 66 w 400"/>
              <a:gd name="T51" fmla="*/ 311 h 400"/>
              <a:gd name="T52" fmla="*/ 50 w 400"/>
              <a:gd name="T53" fmla="*/ 50 h 400"/>
              <a:gd name="T54" fmla="*/ 66 w 400"/>
              <a:gd name="T55" fmla="*/ 89 h 400"/>
              <a:gd name="T56" fmla="*/ 89 w 400"/>
              <a:gd name="T57" fmla="*/ 67 h 400"/>
              <a:gd name="T58" fmla="*/ 310 w 400"/>
              <a:gd name="T59" fmla="*/ 333 h 400"/>
              <a:gd name="T60" fmla="*/ 350 w 400"/>
              <a:gd name="T61" fmla="*/ 350 h 400"/>
              <a:gd name="T62" fmla="*/ 333 w 400"/>
              <a:gd name="T63" fmla="*/ 311 h 400"/>
              <a:gd name="T64" fmla="*/ 310 w 400"/>
              <a:gd name="T65" fmla="*/ 333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0" h="400">
                <a:moveTo>
                  <a:pt x="380" y="184"/>
                </a:moveTo>
                <a:cubicBezTo>
                  <a:pt x="376" y="184"/>
                  <a:pt x="364" y="184"/>
                  <a:pt x="360" y="184"/>
                </a:cubicBezTo>
                <a:cubicBezTo>
                  <a:pt x="349" y="184"/>
                  <a:pt x="340" y="191"/>
                  <a:pt x="340" y="200"/>
                </a:cubicBezTo>
                <a:cubicBezTo>
                  <a:pt x="340" y="209"/>
                  <a:pt x="349" y="216"/>
                  <a:pt x="360" y="216"/>
                </a:cubicBezTo>
                <a:cubicBezTo>
                  <a:pt x="364" y="216"/>
                  <a:pt x="376" y="216"/>
                  <a:pt x="380" y="216"/>
                </a:cubicBezTo>
                <a:cubicBezTo>
                  <a:pt x="391" y="216"/>
                  <a:pt x="400" y="209"/>
                  <a:pt x="400" y="200"/>
                </a:cubicBezTo>
                <a:cubicBezTo>
                  <a:pt x="400" y="191"/>
                  <a:pt x="391" y="184"/>
                  <a:pt x="380" y="184"/>
                </a:cubicBezTo>
                <a:close/>
                <a:moveTo>
                  <a:pt x="200" y="90"/>
                </a:moveTo>
                <a:cubicBezTo>
                  <a:pt x="139" y="90"/>
                  <a:pt x="90" y="139"/>
                  <a:pt x="90" y="200"/>
                </a:cubicBezTo>
                <a:cubicBezTo>
                  <a:pt x="90" y="261"/>
                  <a:pt x="139" y="310"/>
                  <a:pt x="200" y="310"/>
                </a:cubicBezTo>
                <a:cubicBezTo>
                  <a:pt x="261" y="310"/>
                  <a:pt x="310" y="261"/>
                  <a:pt x="310" y="200"/>
                </a:cubicBezTo>
                <a:cubicBezTo>
                  <a:pt x="310" y="139"/>
                  <a:pt x="261" y="90"/>
                  <a:pt x="200" y="90"/>
                </a:cubicBezTo>
                <a:close/>
                <a:moveTo>
                  <a:pt x="200" y="280"/>
                </a:moveTo>
                <a:cubicBezTo>
                  <a:pt x="156" y="280"/>
                  <a:pt x="120" y="244"/>
                  <a:pt x="120" y="200"/>
                </a:cubicBezTo>
                <a:cubicBezTo>
                  <a:pt x="120" y="156"/>
                  <a:pt x="156" y="120"/>
                  <a:pt x="200" y="120"/>
                </a:cubicBezTo>
                <a:cubicBezTo>
                  <a:pt x="244" y="120"/>
                  <a:pt x="280" y="156"/>
                  <a:pt x="280" y="200"/>
                </a:cubicBezTo>
                <a:cubicBezTo>
                  <a:pt x="280" y="244"/>
                  <a:pt x="244" y="280"/>
                  <a:pt x="200" y="280"/>
                </a:cubicBezTo>
                <a:close/>
                <a:moveTo>
                  <a:pt x="59" y="200"/>
                </a:moveTo>
                <a:cubicBezTo>
                  <a:pt x="59" y="191"/>
                  <a:pt x="51" y="184"/>
                  <a:pt x="40" y="184"/>
                </a:cubicBezTo>
                <a:cubicBezTo>
                  <a:pt x="36" y="184"/>
                  <a:pt x="23" y="184"/>
                  <a:pt x="20" y="184"/>
                </a:cubicBezTo>
                <a:cubicBezTo>
                  <a:pt x="9" y="184"/>
                  <a:pt x="0" y="191"/>
                  <a:pt x="0" y="200"/>
                </a:cubicBezTo>
                <a:cubicBezTo>
                  <a:pt x="0" y="209"/>
                  <a:pt x="9" y="216"/>
                  <a:pt x="20" y="216"/>
                </a:cubicBezTo>
                <a:cubicBezTo>
                  <a:pt x="23" y="216"/>
                  <a:pt x="36" y="216"/>
                  <a:pt x="40" y="216"/>
                </a:cubicBezTo>
                <a:cubicBezTo>
                  <a:pt x="51" y="216"/>
                  <a:pt x="59" y="209"/>
                  <a:pt x="59" y="200"/>
                </a:cubicBezTo>
                <a:close/>
                <a:moveTo>
                  <a:pt x="200" y="60"/>
                </a:moveTo>
                <a:cubicBezTo>
                  <a:pt x="209" y="60"/>
                  <a:pt x="216" y="51"/>
                  <a:pt x="216" y="40"/>
                </a:cubicBezTo>
                <a:cubicBezTo>
                  <a:pt x="216" y="36"/>
                  <a:pt x="216" y="24"/>
                  <a:pt x="216" y="20"/>
                </a:cubicBezTo>
                <a:cubicBezTo>
                  <a:pt x="216" y="9"/>
                  <a:pt x="209" y="0"/>
                  <a:pt x="200" y="0"/>
                </a:cubicBezTo>
                <a:cubicBezTo>
                  <a:pt x="191" y="0"/>
                  <a:pt x="184" y="9"/>
                  <a:pt x="184" y="20"/>
                </a:cubicBezTo>
                <a:cubicBezTo>
                  <a:pt x="184" y="24"/>
                  <a:pt x="184" y="36"/>
                  <a:pt x="184" y="40"/>
                </a:cubicBezTo>
                <a:cubicBezTo>
                  <a:pt x="184" y="51"/>
                  <a:pt x="191" y="60"/>
                  <a:pt x="200" y="60"/>
                </a:cubicBezTo>
                <a:close/>
                <a:moveTo>
                  <a:pt x="200" y="340"/>
                </a:moveTo>
                <a:cubicBezTo>
                  <a:pt x="191" y="340"/>
                  <a:pt x="184" y="349"/>
                  <a:pt x="184" y="360"/>
                </a:cubicBezTo>
                <a:cubicBezTo>
                  <a:pt x="184" y="364"/>
                  <a:pt x="184" y="376"/>
                  <a:pt x="184" y="380"/>
                </a:cubicBezTo>
                <a:cubicBezTo>
                  <a:pt x="184" y="391"/>
                  <a:pt x="191" y="400"/>
                  <a:pt x="200" y="400"/>
                </a:cubicBezTo>
                <a:cubicBezTo>
                  <a:pt x="209" y="400"/>
                  <a:pt x="216" y="391"/>
                  <a:pt x="216" y="380"/>
                </a:cubicBezTo>
                <a:cubicBezTo>
                  <a:pt x="216" y="376"/>
                  <a:pt x="216" y="364"/>
                  <a:pt x="216" y="360"/>
                </a:cubicBezTo>
                <a:cubicBezTo>
                  <a:pt x="216" y="349"/>
                  <a:pt x="209" y="340"/>
                  <a:pt x="200" y="340"/>
                </a:cubicBezTo>
                <a:close/>
                <a:moveTo>
                  <a:pt x="347" y="75"/>
                </a:moveTo>
                <a:cubicBezTo>
                  <a:pt x="355" y="67"/>
                  <a:pt x="356" y="56"/>
                  <a:pt x="350" y="50"/>
                </a:cubicBezTo>
                <a:cubicBezTo>
                  <a:pt x="344" y="44"/>
                  <a:pt x="332" y="45"/>
                  <a:pt x="324" y="53"/>
                </a:cubicBezTo>
                <a:cubicBezTo>
                  <a:pt x="322" y="55"/>
                  <a:pt x="313" y="64"/>
                  <a:pt x="310" y="67"/>
                </a:cubicBezTo>
                <a:cubicBezTo>
                  <a:pt x="303" y="74"/>
                  <a:pt x="301" y="86"/>
                  <a:pt x="308" y="92"/>
                </a:cubicBezTo>
                <a:cubicBezTo>
                  <a:pt x="314" y="98"/>
                  <a:pt x="325" y="97"/>
                  <a:pt x="333" y="89"/>
                </a:cubicBezTo>
                <a:cubicBezTo>
                  <a:pt x="335" y="87"/>
                  <a:pt x="345" y="77"/>
                  <a:pt x="347" y="75"/>
                </a:cubicBezTo>
                <a:close/>
                <a:moveTo>
                  <a:pt x="66" y="311"/>
                </a:moveTo>
                <a:cubicBezTo>
                  <a:pt x="64" y="313"/>
                  <a:pt x="55" y="322"/>
                  <a:pt x="52" y="325"/>
                </a:cubicBezTo>
                <a:cubicBezTo>
                  <a:pt x="45" y="332"/>
                  <a:pt x="43" y="344"/>
                  <a:pt x="50" y="350"/>
                </a:cubicBezTo>
                <a:cubicBezTo>
                  <a:pt x="56" y="356"/>
                  <a:pt x="67" y="355"/>
                  <a:pt x="75" y="347"/>
                </a:cubicBezTo>
                <a:cubicBezTo>
                  <a:pt x="77" y="345"/>
                  <a:pt x="87" y="335"/>
                  <a:pt x="89" y="333"/>
                </a:cubicBezTo>
                <a:cubicBezTo>
                  <a:pt x="97" y="325"/>
                  <a:pt x="98" y="314"/>
                  <a:pt x="92" y="308"/>
                </a:cubicBezTo>
                <a:cubicBezTo>
                  <a:pt x="86" y="302"/>
                  <a:pt x="74" y="303"/>
                  <a:pt x="66" y="311"/>
                </a:cubicBezTo>
                <a:close/>
                <a:moveTo>
                  <a:pt x="75" y="53"/>
                </a:moveTo>
                <a:cubicBezTo>
                  <a:pt x="67" y="45"/>
                  <a:pt x="56" y="44"/>
                  <a:pt x="50" y="50"/>
                </a:cubicBezTo>
                <a:cubicBezTo>
                  <a:pt x="43" y="56"/>
                  <a:pt x="45" y="67"/>
                  <a:pt x="52" y="75"/>
                </a:cubicBezTo>
                <a:cubicBezTo>
                  <a:pt x="55" y="77"/>
                  <a:pt x="64" y="87"/>
                  <a:pt x="66" y="89"/>
                </a:cubicBezTo>
                <a:cubicBezTo>
                  <a:pt x="74" y="97"/>
                  <a:pt x="86" y="98"/>
                  <a:pt x="92" y="92"/>
                </a:cubicBezTo>
                <a:cubicBezTo>
                  <a:pt x="98" y="86"/>
                  <a:pt x="97" y="74"/>
                  <a:pt x="89" y="67"/>
                </a:cubicBezTo>
                <a:cubicBezTo>
                  <a:pt x="87" y="64"/>
                  <a:pt x="77" y="55"/>
                  <a:pt x="75" y="53"/>
                </a:cubicBezTo>
                <a:close/>
                <a:moveTo>
                  <a:pt x="310" y="333"/>
                </a:moveTo>
                <a:cubicBezTo>
                  <a:pt x="313" y="335"/>
                  <a:pt x="322" y="345"/>
                  <a:pt x="324" y="347"/>
                </a:cubicBezTo>
                <a:cubicBezTo>
                  <a:pt x="332" y="355"/>
                  <a:pt x="344" y="356"/>
                  <a:pt x="350" y="350"/>
                </a:cubicBezTo>
                <a:cubicBezTo>
                  <a:pt x="356" y="344"/>
                  <a:pt x="355" y="332"/>
                  <a:pt x="347" y="325"/>
                </a:cubicBezTo>
                <a:cubicBezTo>
                  <a:pt x="345" y="322"/>
                  <a:pt x="335" y="313"/>
                  <a:pt x="333" y="311"/>
                </a:cubicBezTo>
                <a:cubicBezTo>
                  <a:pt x="325" y="303"/>
                  <a:pt x="314" y="302"/>
                  <a:pt x="308" y="308"/>
                </a:cubicBezTo>
                <a:cubicBezTo>
                  <a:pt x="301" y="314"/>
                  <a:pt x="303" y="325"/>
                  <a:pt x="310" y="333"/>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sp>
        <p:nvSpPr>
          <p:cNvPr id="5" name="Freeform 21"/>
          <p:cNvSpPr>
            <a:spLocks noEditPoints="1"/>
          </p:cNvSpPr>
          <p:nvPr/>
        </p:nvSpPr>
        <p:spPr bwMode="auto">
          <a:xfrm>
            <a:off x="2971314" y="4552933"/>
            <a:ext cx="264573" cy="265408"/>
          </a:xfrm>
          <a:custGeom>
            <a:avLst/>
            <a:gdLst>
              <a:gd name="T0" fmla="*/ 390 w 403"/>
              <a:gd name="T1" fmla="*/ 150 h 404"/>
              <a:gd name="T2" fmla="*/ 241 w 403"/>
              <a:gd name="T3" fmla="*/ 110 h 404"/>
              <a:gd name="T4" fmla="*/ 215 w 403"/>
              <a:gd name="T5" fmla="*/ 13 h 404"/>
              <a:gd name="T6" fmla="*/ 195 w 403"/>
              <a:gd name="T7" fmla="*/ 2 h 404"/>
              <a:gd name="T8" fmla="*/ 14 w 403"/>
              <a:gd name="T9" fmla="*/ 51 h 404"/>
              <a:gd name="T10" fmla="*/ 2 w 403"/>
              <a:gd name="T11" fmla="*/ 70 h 404"/>
              <a:gd name="T12" fmla="*/ 67 w 403"/>
              <a:gd name="T13" fmla="*/ 311 h 404"/>
              <a:gd name="T14" fmla="*/ 86 w 403"/>
              <a:gd name="T15" fmla="*/ 322 h 404"/>
              <a:gd name="T16" fmla="*/ 159 w 403"/>
              <a:gd name="T17" fmla="*/ 302 h 404"/>
              <a:gd name="T18" fmla="*/ 149 w 403"/>
              <a:gd name="T19" fmla="*/ 339 h 404"/>
              <a:gd name="T20" fmla="*/ 160 w 403"/>
              <a:gd name="T21" fmla="*/ 358 h 404"/>
              <a:gd name="T22" fmla="*/ 322 w 403"/>
              <a:gd name="T23" fmla="*/ 401 h 404"/>
              <a:gd name="T24" fmla="*/ 342 w 403"/>
              <a:gd name="T25" fmla="*/ 391 h 404"/>
              <a:gd name="T26" fmla="*/ 401 w 403"/>
              <a:gd name="T27" fmla="*/ 169 h 404"/>
              <a:gd name="T28" fmla="*/ 390 w 403"/>
              <a:gd name="T29" fmla="*/ 150 h 404"/>
              <a:gd name="T30" fmla="*/ 34 w 403"/>
              <a:gd name="T31" fmla="*/ 75 h 404"/>
              <a:gd name="T32" fmla="*/ 191 w 403"/>
              <a:gd name="T33" fmla="*/ 33 h 404"/>
              <a:gd name="T34" fmla="*/ 249 w 403"/>
              <a:gd name="T35" fmla="*/ 249 h 404"/>
              <a:gd name="T36" fmla="*/ 92 w 403"/>
              <a:gd name="T37" fmla="*/ 291 h 404"/>
              <a:gd name="T38" fmla="*/ 34 w 403"/>
              <a:gd name="T39" fmla="*/ 75 h 404"/>
              <a:gd name="T40" fmla="*/ 315 w 403"/>
              <a:gd name="T41" fmla="*/ 371 h 404"/>
              <a:gd name="T42" fmla="*/ 179 w 403"/>
              <a:gd name="T43" fmla="*/ 334 h 404"/>
              <a:gd name="T44" fmla="*/ 190 w 403"/>
              <a:gd name="T45" fmla="*/ 294 h 404"/>
              <a:gd name="T46" fmla="*/ 268 w 403"/>
              <a:gd name="T47" fmla="*/ 273 h 404"/>
              <a:gd name="T48" fmla="*/ 279 w 403"/>
              <a:gd name="T49" fmla="*/ 254 h 404"/>
              <a:gd name="T50" fmla="*/ 249 w 403"/>
              <a:gd name="T51" fmla="*/ 142 h 404"/>
              <a:gd name="T52" fmla="*/ 368 w 403"/>
              <a:gd name="T53" fmla="*/ 174 h 404"/>
              <a:gd name="T54" fmla="*/ 315 w 403"/>
              <a:gd name="T55" fmla="*/ 37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3" h="404">
                <a:moveTo>
                  <a:pt x="390" y="150"/>
                </a:moveTo>
                <a:cubicBezTo>
                  <a:pt x="241" y="110"/>
                  <a:pt x="241" y="110"/>
                  <a:pt x="241" y="110"/>
                </a:cubicBezTo>
                <a:cubicBezTo>
                  <a:pt x="215" y="13"/>
                  <a:pt x="215" y="13"/>
                  <a:pt x="215" y="13"/>
                </a:cubicBezTo>
                <a:cubicBezTo>
                  <a:pt x="213" y="5"/>
                  <a:pt x="204" y="0"/>
                  <a:pt x="195" y="2"/>
                </a:cubicBezTo>
                <a:cubicBezTo>
                  <a:pt x="14" y="51"/>
                  <a:pt x="14" y="51"/>
                  <a:pt x="14" y="51"/>
                </a:cubicBezTo>
                <a:cubicBezTo>
                  <a:pt x="5" y="53"/>
                  <a:pt x="0" y="62"/>
                  <a:pt x="2" y="70"/>
                </a:cubicBezTo>
                <a:cubicBezTo>
                  <a:pt x="67" y="311"/>
                  <a:pt x="67" y="311"/>
                  <a:pt x="67" y="311"/>
                </a:cubicBezTo>
                <a:cubicBezTo>
                  <a:pt x="69" y="319"/>
                  <a:pt x="78" y="324"/>
                  <a:pt x="86" y="322"/>
                </a:cubicBezTo>
                <a:cubicBezTo>
                  <a:pt x="159" y="302"/>
                  <a:pt x="159" y="302"/>
                  <a:pt x="159" y="302"/>
                </a:cubicBezTo>
                <a:cubicBezTo>
                  <a:pt x="149" y="339"/>
                  <a:pt x="149" y="339"/>
                  <a:pt x="149" y="339"/>
                </a:cubicBezTo>
                <a:cubicBezTo>
                  <a:pt x="147" y="347"/>
                  <a:pt x="152" y="356"/>
                  <a:pt x="160" y="358"/>
                </a:cubicBezTo>
                <a:cubicBezTo>
                  <a:pt x="322" y="401"/>
                  <a:pt x="322" y="401"/>
                  <a:pt x="322" y="401"/>
                </a:cubicBezTo>
                <a:cubicBezTo>
                  <a:pt x="331" y="404"/>
                  <a:pt x="340" y="399"/>
                  <a:pt x="342" y="391"/>
                </a:cubicBezTo>
                <a:cubicBezTo>
                  <a:pt x="401" y="169"/>
                  <a:pt x="401" y="169"/>
                  <a:pt x="401" y="169"/>
                </a:cubicBezTo>
                <a:cubicBezTo>
                  <a:pt x="403" y="161"/>
                  <a:pt x="398" y="152"/>
                  <a:pt x="390" y="150"/>
                </a:cubicBezTo>
                <a:close/>
                <a:moveTo>
                  <a:pt x="34" y="75"/>
                </a:moveTo>
                <a:cubicBezTo>
                  <a:pt x="191" y="33"/>
                  <a:pt x="191" y="33"/>
                  <a:pt x="191" y="33"/>
                </a:cubicBezTo>
                <a:cubicBezTo>
                  <a:pt x="249" y="249"/>
                  <a:pt x="249" y="249"/>
                  <a:pt x="249" y="249"/>
                </a:cubicBezTo>
                <a:cubicBezTo>
                  <a:pt x="92" y="291"/>
                  <a:pt x="92" y="291"/>
                  <a:pt x="92" y="291"/>
                </a:cubicBezTo>
                <a:lnTo>
                  <a:pt x="34" y="75"/>
                </a:lnTo>
                <a:close/>
                <a:moveTo>
                  <a:pt x="315" y="371"/>
                </a:moveTo>
                <a:cubicBezTo>
                  <a:pt x="179" y="334"/>
                  <a:pt x="179" y="334"/>
                  <a:pt x="179" y="334"/>
                </a:cubicBezTo>
                <a:cubicBezTo>
                  <a:pt x="190" y="294"/>
                  <a:pt x="190" y="294"/>
                  <a:pt x="190" y="294"/>
                </a:cubicBezTo>
                <a:cubicBezTo>
                  <a:pt x="268" y="273"/>
                  <a:pt x="268" y="273"/>
                  <a:pt x="268" y="273"/>
                </a:cubicBezTo>
                <a:cubicBezTo>
                  <a:pt x="276" y="271"/>
                  <a:pt x="282" y="262"/>
                  <a:pt x="279" y="254"/>
                </a:cubicBezTo>
                <a:cubicBezTo>
                  <a:pt x="249" y="142"/>
                  <a:pt x="249" y="142"/>
                  <a:pt x="249" y="142"/>
                </a:cubicBezTo>
                <a:cubicBezTo>
                  <a:pt x="368" y="174"/>
                  <a:pt x="368" y="174"/>
                  <a:pt x="368" y="174"/>
                </a:cubicBezTo>
                <a:lnTo>
                  <a:pt x="315" y="371"/>
                </a:lnTo>
                <a:close/>
              </a:path>
            </a:pathLst>
          </a:custGeom>
          <a:solidFill>
            <a:schemeClr val="bg1"/>
          </a:solidFill>
          <a:ln>
            <a:noFill/>
          </a:ln>
        </p:spPr>
        <p:txBody>
          <a:bodyPr vert="horz" wrap="square" lIns="91440" tIns="45720" rIns="91440" bIns="45720" numCol="1" anchor="t" anchorCtr="0" compatLnSpc="1"/>
          <a:lstStyle/>
          <a:p>
            <a:endParaRPr lang="en-US" dirty="0"/>
          </a:p>
        </p:txBody>
      </p:sp>
      <p:sp>
        <p:nvSpPr>
          <p:cNvPr id="6" name="Freeform 26"/>
          <p:cNvSpPr/>
          <p:nvPr/>
        </p:nvSpPr>
        <p:spPr bwMode="auto">
          <a:xfrm>
            <a:off x="2398237" y="5346793"/>
            <a:ext cx="217797" cy="225877"/>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sp>
        <p:nvSpPr>
          <p:cNvPr id="38" name="Freeform 16"/>
          <p:cNvSpPr>
            <a:spLocks noChangeAspect="1" noEditPoints="1"/>
          </p:cNvSpPr>
          <p:nvPr/>
        </p:nvSpPr>
        <p:spPr bwMode="auto">
          <a:xfrm>
            <a:off x="2924246" y="3802695"/>
            <a:ext cx="247631" cy="248213"/>
          </a:xfrm>
          <a:custGeom>
            <a:avLst/>
            <a:gdLst>
              <a:gd name="T0" fmla="*/ 136 w 360"/>
              <a:gd name="T1" fmla="*/ 226 h 361"/>
              <a:gd name="T2" fmla="*/ 56 w 360"/>
              <a:gd name="T3" fmla="*/ 194 h 361"/>
              <a:gd name="T4" fmla="*/ 56 w 360"/>
              <a:gd name="T5" fmla="*/ 221 h 361"/>
              <a:gd name="T6" fmla="*/ 136 w 360"/>
              <a:gd name="T7" fmla="*/ 253 h 361"/>
              <a:gd name="T8" fmla="*/ 136 w 360"/>
              <a:gd name="T9" fmla="*/ 226 h 361"/>
              <a:gd name="T10" fmla="*/ 136 w 360"/>
              <a:gd name="T11" fmla="*/ 143 h 361"/>
              <a:gd name="T12" fmla="*/ 56 w 360"/>
              <a:gd name="T13" fmla="*/ 111 h 361"/>
              <a:gd name="T14" fmla="*/ 56 w 360"/>
              <a:gd name="T15" fmla="*/ 138 h 361"/>
              <a:gd name="T16" fmla="*/ 136 w 360"/>
              <a:gd name="T17" fmla="*/ 170 h 361"/>
              <a:gd name="T18" fmla="*/ 136 w 360"/>
              <a:gd name="T19" fmla="*/ 143 h 361"/>
              <a:gd name="T20" fmla="*/ 351 w 360"/>
              <a:gd name="T21" fmla="*/ 4 h 361"/>
              <a:gd name="T22" fmla="*/ 332 w 360"/>
              <a:gd name="T23" fmla="*/ 2 h 361"/>
              <a:gd name="T24" fmla="*/ 180 w 360"/>
              <a:gd name="T25" fmla="*/ 63 h 361"/>
              <a:gd name="T26" fmla="*/ 27 w 360"/>
              <a:gd name="T27" fmla="*/ 2 h 361"/>
              <a:gd name="T28" fmla="*/ 8 w 360"/>
              <a:gd name="T29" fmla="*/ 4 h 361"/>
              <a:gd name="T30" fmla="*/ 0 w 360"/>
              <a:gd name="T31" fmla="*/ 21 h 361"/>
              <a:gd name="T32" fmla="*/ 0 w 360"/>
              <a:gd name="T33" fmla="*/ 277 h 361"/>
              <a:gd name="T34" fmla="*/ 12 w 360"/>
              <a:gd name="T35" fmla="*/ 295 h 361"/>
              <a:gd name="T36" fmla="*/ 172 w 360"/>
              <a:gd name="T37" fmla="*/ 359 h 361"/>
              <a:gd name="T38" fmla="*/ 176 w 360"/>
              <a:gd name="T39" fmla="*/ 361 h 361"/>
              <a:gd name="T40" fmla="*/ 180 w 360"/>
              <a:gd name="T41" fmla="*/ 361 h 361"/>
              <a:gd name="T42" fmla="*/ 184 w 360"/>
              <a:gd name="T43" fmla="*/ 361 h 361"/>
              <a:gd name="T44" fmla="*/ 187 w 360"/>
              <a:gd name="T45" fmla="*/ 359 h 361"/>
              <a:gd name="T46" fmla="*/ 347 w 360"/>
              <a:gd name="T47" fmla="*/ 295 h 361"/>
              <a:gd name="T48" fmla="*/ 360 w 360"/>
              <a:gd name="T49" fmla="*/ 277 h 361"/>
              <a:gd name="T50" fmla="*/ 360 w 360"/>
              <a:gd name="T51" fmla="*/ 21 h 361"/>
              <a:gd name="T52" fmla="*/ 351 w 360"/>
              <a:gd name="T53" fmla="*/ 4 h 361"/>
              <a:gd name="T54" fmla="*/ 160 w 360"/>
              <a:gd name="T55" fmla="*/ 320 h 361"/>
              <a:gd name="T56" fmla="*/ 32 w 360"/>
              <a:gd name="T57" fmla="*/ 269 h 361"/>
              <a:gd name="T58" fmla="*/ 32 w 360"/>
              <a:gd name="T59" fmla="*/ 45 h 361"/>
              <a:gd name="T60" fmla="*/ 160 w 360"/>
              <a:gd name="T61" fmla="*/ 96 h 361"/>
              <a:gd name="T62" fmla="*/ 160 w 360"/>
              <a:gd name="T63" fmla="*/ 320 h 361"/>
              <a:gd name="T64" fmla="*/ 328 w 360"/>
              <a:gd name="T65" fmla="*/ 269 h 361"/>
              <a:gd name="T66" fmla="*/ 200 w 360"/>
              <a:gd name="T67" fmla="*/ 320 h 361"/>
              <a:gd name="T68" fmla="*/ 200 w 360"/>
              <a:gd name="T69" fmla="*/ 96 h 361"/>
              <a:gd name="T70" fmla="*/ 328 w 360"/>
              <a:gd name="T71" fmla="*/ 45 h 361"/>
              <a:gd name="T72" fmla="*/ 328 w 360"/>
              <a:gd name="T73" fmla="*/ 269 h 361"/>
              <a:gd name="T74" fmla="*/ 304 w 360"/>
              <a:gd name="T75" fmla="*/ 194 h 361"/>
              <a:gd name="T76" fmla="*/ 224 w 360"/>
              <a:gd name="T77" fmla="*/ 226 h 361"/>
              <a:gd name="T78" fmla="*/ 224 w 360"/>
              <a:gd name="T79" fmla="*/ 253 h 361"/>
              <a:gd name="T80" fmla="*/ 304 w 360"/>
              <a:gd name="T81" fmla="*/ 221 h 361"/>
              <a:gd name="T82" fmla="*/ 304 w 360"/>
              <a:gd name="T83" fmla="*/ 194 h 361"/>
              <a:gd name="T84" fmla="*/ 304 w 360"/>
              <a:gd name="T85" fmla="*/ 111 h 361"/>
              <a:gd name="T86" fmla="*/ 224 w 360"/>
              <a:gd name="T87" fmla="*/ 143 h 361"/>
              <a:gd name="T88" fmla="*/ 224 w 360"/>
              <a:gd name="T89" fmla="*/ 170 h 361"/>
              <a:gd name="T90" fmla="*/ 304 w 360"/>
              <a:gd name="T91" fmla="*/ 138 h 361"/>
              <a:gd name="T92" fmla="*/ 304 w 360"/>
              <a:gd name="T93" fmla="*/ 111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0" h="361">
                <a:moveTo>
                  <a:pt x="136" y="226"/>
                </a:moveTo>
                <a:cubicBezTo>
                  <a:pt x="56" y="194"/>
                  <a:pt x="56" y="194"/>
                  <a:pt x="56" y="194"/>
                </a:cubicBezTo>
                <a:cubicBezTo>
                  <a:pt x="56" y="221"/>
                  <a:pt x="56" y="221"/>
                  <a:pt x="56" y="221"/>
                </a:cubicBezTo>
                <a:cubicBezTo>
                  <a:pt x="136" y="253"/>
                  <a:pt x="136" y="253"/>
                  <a:pt x="136" y="253"/>
                </a:cubicBezTo>
                <a:lnTo>
                  <a:pt x="136" y="226"/>
                </a:lnTo>
                <a:close/>
                <a:moveTo>
                  <a:pt x="136" y="143"/>
                </a:moveTo>
                <a:cubicBezTo>
                  <a:pt x="56" y="111"/>
                  <a:pt x="56" y="111"/>
                  <a:pt x="56" y="111"/>
                </a:cubicBezTo>
                <a:cubicBezTo>
                  <a:pt x="56" y="138"/>
                  <a:pt x="56" y="138"/>
                  <a:pt x="56" y="138"/>
                </a:cubicBezTo>
                <a:cubicBezTo>
                  <a:pt x="136" y="170"/>
                  <a:pt x="136" y="170"/>
                  <a:pt x="136" y="170"/>
                </a:cubicBezTo>
                <a:lnTo>
                  <a:pt x="136" y="143"/>
                </a:lnTo>
                <a:close/>
                <a:moveTo>
                  <a:pt x="351" y="4"/>
                </a:moveTo>
                <a:cubicBezTo>
                  <a:pt x="345" y="1"/>
                  <a:pt x="338" y="0"/>
                  <a:pt x="332" y="2"/>
                </a:cubicBezTo>
                <a:cubicBezTo>
                  <a:pt x="180" y="63"/>
                  <a:pt x="180" y="63"/>
                  <a:pt x="180" y="63"/>
                </a:cubicBezTo>
                <a:cubicBezTo>
                  <a:pt x="27" y="2"/>
                  <a:pt x="27" y="2"/>
                  <a:pt x="27" y="2"/>
                </a:cubicBezTo>
                <a:cubicBezTo>
                  <a:pt x="21" y="0"/>
                  <a:pt x="14" y="1"/>
                  <a:pt x="8" y="4"/>
                </a:cubicBezTo>
                <a:cubicBezTo>
                  <a:pt x="3" y="8"/>
                  <a:pt x="0" y="14"/>
                  <a:pt x="0" y="21"/>
                </a:cubicBezTo>
                <a:cubicBezTo>
                  <a:pt x="0" y="277"/>
                  <a:pt x="0" y="277"/>
                  <a:pt x="0" y="277"/>
                </a:cubicBezTo>
                <a:cubicBezTo>
                  <a:pt x="0" y="285"/>
                  <a:pt x="5" y="292"/>
                  <a:pt x="12" y="295"/>
                </a:cubicBezTo>
                <a:cubicBezTo>
                  <a:pt x="172" y="359"/>
                  <a:pt x="172" y="359"/>
                  <a:pt x="172" y="359"/>
                </a:cubicBezTo>
                <a:cubicBezTo>
                  <a:pt x="172" y="359"/>
                  <a:pt x="175" y="360"/>
                  <a:pt x="176" y="361"/>
                </a:cubicBezTo>
                <a:cubicBezTo>
                  <a:pt x="177" y="361"/>
                  <a:pt x="178" y="361"/>
                  <a:pt x="180" y="361"/>
                </a:cubicBezTo>
                <a:cubicBezTo>
                  <a:pt x="181" y="361"/>
                  <a:pt x="182" y="361"/>
                  <a:pt x="184" y="361"/>
                </a:cubicBezTo>
                <a:cubicBezTo>
                  <a:pt x="184" y="360"/>
                  <a:pt x="187" y="359"/>
                  <a:pt x="187" y="359"/>
                </a:cubicBezTo>
                <a:cubicBezTo>
                  <a:pt x="347" y="295"/>
                  <a:pt x="347" y="295"/>
                  <a:pt x="347" y="295"/>
                </a:cubicBezTo>
                <a:cubicBezTo>
                  <a:pt x="355" y="292"/>
                  <a:pt x="360" y="285"/>
                  <a:pt x="360" y="277"/>
                </a:cubicBezTo>
                <a:cubicBezTo>
                  <a:pt x="360" y="21"/>
                  <a:pt x="360" y="21"/>
                  <a:pt x="360" y="21"/>
                </a:cubicBezTo>
                <a:cubicBezTo>
                  <a:pt x="360" y="14"/>
                  <a:pt x="356" y="8"/>
                  <a:pt x="351" y="4"/>
                </a:cubicBezTo>
                <a:close/>
                <a:moveTo>
                  <a:pt x="160" y="320"/>
                </a:moveTo>
                <a:cubicBezTo>
                  <a:pt x="32" y="269"/>
                  <a:pt x="32" y="269"/>
                  <a:pt x="32" y="269"/>
                </a:cubicBezTo>
                <a:cubicBezTo>
                  <a:pt x="32" y="45"/>
                  <a:pt x="32" y="45"/>
                  <a:pt x="32" y="45"/>
                </a:cubicBezTo>
                <a:cubicBezTo>
                  <a:pt x="160" y="96"/>
                  <a:pt x="160" y="96"/>
                  <a:pt x="160" y="96"/>
                </a:cubicBezTo>
                <a:lnTo>
                  <a:pt x="160" y="320"/>
                </a:lnTo>
                <a:close/>
                <a:moveTo>
                  <a:pt x="328" y="269"/>
                </a:moveTo>
                <a:cubicBezTo>
                  <a:pt x="200" y="320"/>
                  <a:pt x="200" y="320"/>
                  <a:pt x="200" y="320"/>
                </a:cubicBezTo>
                <a:cubicBezTo>
                  <a:pt x="200" y="96"/>
                  <a:pt x="200" y="96"/>
                  <a:pt x="200" y="96"/>
                </a:cubicBezTo>
                <a:cubicBezTo>
                  <a:pt x="328" y="45"/>
                  <a:pt x="328" y="45"/>
                  <a:pt x="328" y="45"/>
                </a:cubicBezTo>
                <a:lnTo>
                  <a:pt x="328" y="269"/>
                </a:lnTo>
                <a:close/>
                <a:moveTo>
                  <a:pt x="304" y="194"/>
                </a:moveTo>
                <a:cubicBezTo>
                  <a:pt x="224" y="226"/>
                  <a:pt x="224" y="226"/>
                  <a:pt x="224" y="226"/>
                </a:cubicBezTo>
                <a:cubicBezTo>
                  <a:pt x="224" y="253"/>
                  <a:pt x="224" y="253"/>
                  <a:pt x="224" y="253"/>
                </a:cubicBezTo>
                <a:cubicBezTo>
                  <a:pt x="304" y="221"/>
                  <a:pt x="304" y="221"/>
                  <a:pt x="304" y="221"/>
                </a:cubicBezTo>
                <a:lnTo>
                  <a:pt x="304" y="194"/>
                </a:lnTo>
                <a:close/>
                <a:moveTo>
                  <a:pt x="304" y="111"/>
                </a:moveTo>
                <a:cubicBezTo>
                  <a:pt x="224" y="143"/>
                  <a:pt x="224" y="143"/>
                  <a:pt x="224" y="143"/>
                </a:cubicBezTo>
                <a:cubicBezTo>
                  <a:pt x="224" y="170"/>
                  <a:pt x="224" y="170"/>
                  <a:pt x="224" y="170"/>
                </a:cubicBezTo>
                <a:cubicBezTo>
                  <a:pt x="304" y="138"/>
                  <a:pt x="304" y="138"/>
                  <a:pt x="304" y="138"/>
                </a:cubicBezTo>
                <a:lnTo>
                  <a:pt x="304" y="111"/>
                </a:lnTo>
                <a:close/>
              </a:path>
            </a:pathLst>
          </a:custGeom>
          <a:solidFill>
            <a:schemeClr val="bg1"/>
          </a:solidFill>
          <a:ln>
            <a:noFill/>
          </a:ln>
        </p:spPr>
        <p:txBody>
          <a:bodyPr vert="horz" wrap="square" lIns="91440" tIns="45720" rIns="91440" bIns="45720" numCol="1" anchor="t" anchorCtr="0" compatLnSpc="1"/>
          <a:lstStyle/>
          <a:p>
            <a:endParaRPr lang="en-US" dirty="0"/>
          </a:p>
        </p:txBody>
      </p:sp>
      <p:grpSp>
        <p:nvGrpSpPr>
          <p:cNvPr id="7" name="Group 6"/>
          <p:cNvGrpSpPr/>
          <p:nvPr/>
        </p:nvGrpSpPr>
        <p:grpSpPr>
          <a:xfrm>
            <a:off x="3497882" y="2455593"/>
            <a:ext cx="1776948" cy="3032292"/>
            <a:chOff x="3497882" y="2455593"/>
            <a:chExt cx="1776948" cy="3032292"/>
          </a:xfrm>
        </p:grpSpPr>
        <p:cxnSp>
          <p:nvCxnSpPr>
            <p:cNvPr id="12" name="Straight Connector 11"/>
            <p:cNvCxnSpPr/>
            <p:nvPr/>
          </p:nvCxnSpPr>
          <p:spPr>
            <a:xfrm>
              <a:off x="4107766" y="3223593"/>
              <a:ext cx="1167064"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a:off x="4464878" y="3985396"/>
              <a:ext cx="809952"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4107766" y="4725263"/>
              <a:ext cx="1167064"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3502855" y="2455593"/>
              <a:ext cx="1771975"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3497882" y="5487885"/>
              <a:ext cx="1771975"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39" name="Group 38"/>
          <p:cNvGrpSpPr/>
          <p:nvPr/>
        </p:nvGrpSpPr>
        <p:grpSpPr>
          <a:xfrm>
            <a:off x="11438810" y="175818"/>
            <a:ext cx="542322" cy="662567"/>
            <a:chOff x="11438810" y="175818"/>
            <a:chExt cx="542322" cy="662567"/>
          </a:xfrm>
        </p:grpSpPr>
        <p:sp>
          <p:nvSpPr>
            <p:cNvPr id="40" name="Oval 39"/>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Oval 40"/>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Oval 41"/>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Oval 4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TextBox 47"/>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50</a:t>
              </a:r>
            </a:p>
          </p:txBody>
        </p:sp>
      </p:grpSp>
      <p:sp>
        <p:nvSpPr>
          <p:cNvPr id="54"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Chevron Process</a:t>
            </a:r>
            <a:endParaRPr lang="en-US" sz="3600" dirty="0">
              <a:solidFill>
                <a:schemeClr val="bg2">
                  <a:lumMod val="50000"/>
                </a:schemeClr>
              </a:solidFill>
            </a:endParaRPr>
          </a:p>
        </p:txBody>
      </p:sp>
      <p:sp>
        <p:nvSpPr>
          <p:cNvPr id="58"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49" name="Group 48"/>
          <p:cNvGrpSpPr/>
          <p:nvPr/>
        </p:nvGrpSpPr>
        <p:grpSpPr>
          <a:xfrm>
            <a:off x="5556768" y="844754"/>
            <a:ext cx="1440000" cy="58058"/>
            <a:chOff x="4616262" y="2307771"/>
            <a:chExt cx="2349876" cy="58058"/>
          </a:xfrm>
        </p:grpSpPr>
        <p:sp>
          <p:nvSpPr>
            <p:cNvPr id="50" name="Rectangle 49"/>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Rectangle 50"/>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 name="Group 7"/>
          <p:cNvGrpSpPr/>
          <p:nvPr/>
        </p:nvGrpSpPr>
        <p:grpSpPr>
          <a:xfrm>
            <a:off x="5367770" y="2133877"/>
            <a:ext cx="3982761" cy="3994879"/>
            <a:chOff x="5367770" y="2133877"/>
            <a:chExt cx="3982761" cy="3994879"/>
          </a:xfrm>
        </p:grpSpPr>
        <p:sp>
          <p:nvSpPr>
            <p:cNvPr id="52" name="Title 13"/>
            <p:cNvSpPr txBox="1"/>
            <p:nvPr/>
          </p:nvSpPr>
          <p:spPr>
            <a:xfrm>
              <a:off x="5373275" y="2133877"/>
              <a:ext cx="3969507"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Descriptions</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3" name="Title 13"/>
            <p:cNvSpPr txBox="1"/>
            <p:nvPr/>
          </p:nvSpPr>
          <p:spPr>
            <a:xfrm>
              <a:off x="5381024" y="2914635"/>
              <a:ext cx="3969507"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Descriptions</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9" name="Title 13"/>
            <p:cNvSpPr txBox="1"/>
            <p:nvPr/>
          </p:nvSpPr>
          <p:spPr>
            <a:xfrm>
              <a:off x="5381023" y="3686723"/>
              <a:ext cx="3969507"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Descriptions</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60" name="Title 13"/>
            <p:cNvSpPr txBox="1"/>
            <p:nvPr/>
          </p:nvSpPr>
          <p:spPr>
            <a:xfrm>
              <a:off x="5381023" y="4432307"/>
              <a:ext cx="3969507"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Descriptions</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61" name="Title 13"/>
            <p:cNvSpPr txBox="1"/>
            <p:nvPr/>
          </p:nvSpPr>
          <p:spPr>
            <a:xfrm>
              <a:off x="5367770" y="5191143"/>
              <a:ext cx="3969507"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Descriptions</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sndAc>
          <p:stSnd>
            <p:snd r:embed="rId2" name="click.wav"/>
          </p:stSnd>
        </p:sndAc>
      </p:transition>
    </mc:Choice>
    <mc:Fallback xmlns="">
      <p:transition spd="slow">
        <p:fade/>
        <p:sndAc>
          <p:stSnd>
            <p:snd r:embed="rId8"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p:cTn id="7" dur="1000" fill="hold"/>
                                        <p:tgtEl>
                                          <p:spTgt spid="39"/>
                                        </p:tgtEl>
                                        <p:attrNameLst>
                                          <p:attrName>ppt_w</p:attrName>
                                        </p:attrNameLst>
                                      </p:cBhvr>
                                      <p:tavLst>
                                        <p:tav tm="0">
                                          <p:val>
                                            <p:fltVal val="0"/>
                                          </p:val>
                                        </p:tav>
                                        <p:tav tm="100000">
                                          <p:val>
                                            <p:strVal val="#ppt_w"/>
                                          </p:val>
                                        </p:tav>
                                      </p:tavLst>
                                    </p:anim>
                                    <p:anim calcmode="lin" valueType="num">
                                      <p:cBhvr>
                                        <p:cTn id="8" dur="1000" fill="hold"/>
                                        <p:tgtEl>
                                          <p:spTgt spid="39"/>
                                        </p:tgtEl>
                                        <p:attrNameLst>
                                          <p:attrName>ppt_h</p:attrName>
                                        </p:attrNameLst>
                                      </p:cBhvr>
                                      <p:tavLst>
                                        <p:tav tm="0">
                                          <p:val>
                                            <p:fltVal val="0"/>
                                          </p:val>
                                        </p:tav>
                                        <p:tav tm="100000">
                                          <p:val>
                                            <p:strVal val="#ppt_h"/>
                                          </p:val>
                                        </p:tav>
                                      </p:tavLst>
                                    </p:anim>
                                    <p:anim calcmode="lin" valueType="num">
                                      <p:cBhvr>
                                        <p:cTn id="9" dur="1000" fill="hold"/>
                                        <p:tgtEl>
                                          <p:spTgt spid="39"/>
                                        </p:tgtEl>
                                        <p:attrNameLst>
                                          <p:attrName>style.rotation</p:attrName>
                                        </p:attrNameLst>
                                      </p:cBhvr>
                                      <p:tavLst>
                                        <p:tav tm="0">
                                          <p:val>
                                            <p:fltVal val="90"/>
                                          </p:val>
                                        </p:tav>
                                        <p:tav tm="100000">
                                          <p:val>
                                            <p:fltVal val="0"/>
                                          </p:val>
                                        </p:tav>
                                      </p:tavLst>
                                    </p:anim>
                                    <p:animEffect transition="in" filter="fade">
                                      <p:cBhvr>
                                        <p:cTn id="10" dur="1000"/>
                                        <p:tgtEl>
                                          <p:spTgt spid="39"/>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4"/>
                                        </p:tgtEl>
                                        <p:attrNameLst>
                                          <p:attrName>style.visibility</p:attrName>
                                        </p:attrNameLst>
                                      </p:cBhvr>
                                      <p:to>
                                        <p:strVal val="visible"/>
                                      </p:to>
                                    </p:set>
                                    <p:animEffect transition="in" filter="wipe(up)">
                                      <p:cBhvr>
                                        <p:cTn id="13" dur="1000"/>
                                        <p:tgtEl>
                                          <p:spTgt spid="54"/>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9"/>
                                        </p:tgtEl>
                                        <p:attrNameLst>
                                          <p:attrName>style.visibility</p:attrName>
                                        </p:attrNameLst>
                                      </p:cBhvr>
                                      <p:to>
                                        <p:strVal val="visible"/>
                                      </p:to>
                                    </p:set>
                                    <p:animEffect transition="in" filter="barn(inVertical)">
                                      <p:cBhvr>
                                        <p:cTn id="16" dur="1000"/>
                                        <p:tgtEl>
                                          <p:spTgt spid="49"/>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8"/>
                                        </p:tgtEl>
                                        <p:attrNameLst>
                                          <p:attrName>style.visibility</p:attrName>
                                        </p:attrNameLst>
                                      </p:cBhvr>
                                      <p:to>
                                        <p:strVal val="visible"/>
                                      </p:to>
                                    </p:set>
                                    <p:animEffect transition="in" filter="wipe(down)">
                                      <p:cBhvr>
                                        <p:cTn id="19" dur="1000"/>
                                        <p:tgtEl>
                                          <p:spTgt spid="58"/>
                                        </p:tgtEl>
                                      </p:cBhvr>
                                    </p:animEffect>
                                  </p:childTnLst>
                                </p:cTn>
                              </p:par>
                              <p:par>
                                <p:cTn id="20" presetID="2" presetClass="entr" presetSubtype="8" fill="hold" grpId="0" nodeType="withEffect">
                                  <p:stCondLst>
                                    <p:cond delay="2000"/>
                                  </p:stCondLst>
                                  <p:childTnLst>
                                    <p:set>
                                      <p:cBhvr>
                                        <p:cTn id="21" dur="1" fill="hold">
                                          <p:stCondLst>
                                            <p:cond delay="0"/>
                                          </p:stCondLst>
                                        </p:cTn>
                                        <p:tgtEl>
                                          <p:spTgt spid="2"/>
                                        </p:tgtEl>
                                        <p:attrNameLst>
                                          <p:attrName>style.visibility</p:attrName>
                                        </p:attrNameLst>
                                      </p:cBhvr>
                                      <p:to>
                                        <p:strVal val="visible"/>
                                      </p:to>
                                    </p:set>
                                    <p:anim calcmode="lin" valueType="num">
                                      <p:cBhvr additive="base">
                                        <p:cTn id="22" dur="500" fill="hold"/>
                                        <p:tgtEl>
                                          <p:spTgt spid="2"/>
                                        </p:tgtEl>
                                        <p:attrNameLst>
                                          <p:attrName>ppt_x</p:attrName>
                                        </p:attrNameLst>
                                      </p:cBhvr>
                                      <p:tavLst>
                                        <p:tav tm="0">
                                          <p:val>
                                            <p:strVal val="0-#ppt_w/2"/>
                                          </p:val>
                                        </p:tav>
                                        <p:tav tm="100000">
                                          <p:val>
                                            <p:strVal val="#ppt_x"/>
                                          </p:val>
                                        </p:tav>
                                      </p:tavLst>
                                    </p:anim>
                                    <p:anim calcmode="lin" valueType="num">
                                      <p:cBhvr additive="base">
                                        <p:cTn id="23" dur="500" fill="hold"/>
                                        <p:tgtEl>
                                          <p:spTgt spid="2"/>
                                        </p:tgtEl>
                                        <p:attrNameLst>
                                          <p:attrName>ppt_y</p:attrName>
                                        </p:attrNameLst>
                                      </p:cBhvr>
                                      <p:tavLst>
                                        <p:tav tm="0">
                                          <p:val>
                                            <p:strVal val="#ppt_y"/>
                                          </p:val>
                                        </p:tav>
                                        <p:tav tm="100000">
                                          <p:val>
                                            <p:strVal val="#ppt_y"/>
                                          </p:val>
                                        </p:tav>
                                      </p:tavLst>
                                    </p:anim>
                                  </p:childTnLst>
                                </p:cTn>
                              </p:par>
                            </p:childTnLst>
                          </p:cTn>
                        </p:par>
                        <p:par>
                          <p:cTn id="24" fill="hold">
                            <p:stCondLst>
                              <p:cond delay="1000"/>
                            </p:stCondLst>
                            <p:childTnLst>
                              <p:par>
                                <p:cTn id="25" presetID="53" presetClass="entr" presetSubtype="16"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childTnLst>
                          </p:cTn>
                        </p:par>
                        <p:par>
                          <p:cTn id="30" fill="hold">
                            <p:stCondLst>
                              <p:cond delay="1500"/>
                            </p:stCondLst>
                            <p:childTnLst>
                              <p:par>
                                <p:cTn id="31" presetID="53" presetClass="entr" presetSubtype="16" fill="hold" grpId="0" nodeType="after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p:cTn id="33" dur="500" fill="hold"/>
                                        <p:tgtEl>
                                          <p:spTgt spid="4"/>
                                        </p:tgtEl>
                                        <p:attrNameLst>
                                          <p:attrName>ppt_w</p:attrName>
                                        </p:attrNameLst>
                                      </p:cBhvr>
                                      <p:tavLst>
                                        <p:tav tm="0">
                                          <p:val>
                                            <p:fltVal val="0"/>
                                          </p:val>
                                        </p:tav>
                                        <p:tav tm="100000">
                                          <p:val>
                                            <p:strVal val="#ppt_w"/>
                                          </p:val>
                                        </p:tav>
                                      </p:tavLst>
                                    </p:anim>
                                    <p:anim calcmode="lin" valueType="num">
                                      <p:cBhvr>
                                        <p:cTn id="34" dur="500" fill="hold"/>
                                        <p:tgtEl>
                                          <p:spTgt spid="4"/>
                                        </p:tgtEl>
                                        <p:attrNameLst>
                                          <p:attrName>ppt_h</p:attrName>
                                        </p:attrNameLst>
                                      </p:cBhvr>
                                      <p:tavLst>
                                        <p:tav tm="0">
                                          <p:val>
                                            <p:fltVal val="0"/>
                                          </p:val>
                                        </p:tav>
                                        <p:tav tm="100000">
                                          <p:val>
                                            <p:strVal val="#ppt_h"/>
                                          </p:val>
                                        </p:tav>
                                      </p:tavLst>
                                    </p:anim>
                                    <p:animEffect transition="in" filter="fade">
                                      <p:cBhvr>
                                        <p:cTn id="35" dur="500"/>
                                        <p:tgtEl>
                                          <p:spTgt spid="4"/>
                                        </p:tgtEl>
                                      </p:cBhvr>
                                    </p:animEffect>
                                  </p:childTnLst>
                                </p:cTn>
                              </p:par>
                              <p:par>
                                <p:cTn id="36" presetID="53" presetClass="entr" presetSubtype="16" fill="hold" grpId="0" nodeType="withEffect">
                                  <p:stCondLst>
                                    <p:cond delay="500"/>
                                  </p:stCondLst>
                                  <p:childTnLst>
                                    <p:set>
                                      <p:cBhvr>
                                        <p:cTn id="37" dur="1" fill="hold">
                                          <p:stCondLst>
                                            <p:cond delay="0"/>
                                          </p:stCondLst>
                                        </p:cTn>
                                        <p:tgtEl>
                                          <p:spTgt spid="38"/>
                                        </p:tgtEl>
                                        <p:attrNameLst>
                                          <p:attrName>style.visibility</p:attrName>
                                        </p:attrNameLst>
                                      </p:cBhvr>
                                      <p:to>
                                        <p:strVal val="visible"/>
                                      </p:to>
                                    </p:set>
                                    <p:anim calcmode="lin" valueType="num">
                                      <p:cBhvr>
                                        <p:cTn id="38" dur="500" fill="hold"/>
                                        <p:tgtEl>
                                          <p:spTgt spid="38"/>
                                        </p:tgtEl>
                                        <p:attrNameLst>
                                          <p:attrName>ppt_w</p:attrName>
                                        </p:attrNameLst>
                                      </p:cBhvr>
                                      <p:tavLst>
                                        <p:tav tm="0">
                                          <p:val>
                                            <p:fltVal val="0"/>
                                          </p:val>
                                        </p:tav>
                                        <p:tav tm="100000">
                                          <p:val>
                                            <p:strVal val="#ppt_w"/>
                                          </p:val>
                                        </p:tav>
                                      </p:tavLst>
                                    </p:anim>
                                    <p:anim calcmode="lin" valueType="num">
                                      <p:cBhvr>
                                        <p:cTn id="39" dur="500" fill="hold"/>
                                        <p:tgtEl>
                                          <p:spTgt spid="38"/>
                                        </p:tgtEl>
                                        <p:attrNameLst>
                                          <p:attrName>ppt_h</p:attrName>
                                        </p:attrNameLst>
                                      </p:cBhvr>
                                      <p:tavLst>
                                        <p:tav tm="0">
                                          <p:val>
                                            <p:fltVal val="0"/>
                                          </p:val>
                                        </p:tav>
                                        <p:tav tm="100000">
                                          <p:val>
                                            <p:strVal val="#ppt_h"/>
                                          </p:val>
                                        </p:tav>
                                      </p:tavLst>
                                    </p:anim>
                                    <p:animEffect transition="in" filter="fade">
                                      <p:cBhvr>
                                        <p:cTn id="40" dur="500"/>
                                        <p:tgtEl>
                                          <p:spTgt spid="38"/>
                                        </p:tgtEl>
                                      </p:cBhvr>
                                    </p:animEffect>
                                  </p:childTnLst>
                                </p:cTn>
                              </p:par>
                            </p:childTnLst>
                          </p:cTn>
                        </p:par>
                        <p:par>
                          <p:cTn id="41" fill="hold">
                            <p:stCondLst>
                              <p:cond delay="2000"/>
                            </p:stCondLst>
                            <p:childTnLst>
                              <p:par>
                                <p:cTn id="42" presetID="53" presetClass="entr" presetSubtype="16"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500" fill="hold"/>
                                        <p:tgtEl>
                                          <p:spTgt spid="5"/>
                                        </p:tgtEl>
                                        <p:attrNameLst>
                                          <p:attrName>ppt_w</p:attrName>
                                        </p:attrNameLst>
                                      </p:cBhvr>
                                      <p:tavLst>
                                        <p:tav tm="0">
                                          <p:val>
                                            <p:fltVal val="0"/>
                                          </p:val>
                                        </p:tav>
                                        <p:tav tm="100000">
                                          <p:val>
                                            <p:strVal val="#ppt_w"/>
                                          </p:val>
                                        </p:tav>
                                      </p:tavLst>
                                    </p:anim>
                                    <p:anim calcmode="lin" valueType="num">
                                      <p:cBhvr>
                                        <p:cTn id="45" dur="500" fill="hold"/>
                                        <p:tgtEl>
                                          <p:spTgt spid="5"/>
                                        </p:tgtEl>
                                        <p:attrNameLst>
                                          <p:attrName>ppt_h</p:attrName>
                                        </p:attrNameLst>
                                      </p:cBhvr>
                                      <p:tavLst>
                                        <p:tav tm="0">
                                          <p:val>
                                            <p:fltVal val="0"/>
                                          </p:val>
                                        </p:tav>
                                        <p:tav tm="100000">
                                          <p:val>
                                            <p:strVal val="#ppt_h"/>
                                          </p:val>
                                        </p:tav>
                                      </p:tavLst>
                                    </p:anim>
                                    <p:animEffect transition="in" filter="fade">
                                      <p:cBhvr>
                                        <p:cTn id="46" dur="500"/>
                                        <p:tgtEl>
                                          <p:spTgt spid="5"/>
                                        </p:tgtEl>
                                      </p:cBhvr>
                                    </p:animEffect>
                                  </p:childTnLst>
                                </p:cTn>
                              </p:par>
                            </p:childTnLst>
                          </p:cTn>
                        </p:par>
                        <p:par>
                          <p:cTn id="47" fill="hold">
                            <p:stCondLst>
                              <p:cond delay="2500"/>
                            </p:stCondLst>
                            <p:childTnLst>
                              <p:par>
                                <p:cTn id="48" presetID="53" presetClass="entr" presetSubtype="16" fill="hold" grpId="0" nodeType="afterEffect">
                                  <p:stCondLst>
                                    <p:cond delay="0"/>
                                  </p:stCondLst>
                                  <p:childTnLst>
                                    <p:set>
                                      <p:cBhvr>
                                        <p:cTn id="49" dur="1" fill="hold">
                                          <p:stCondLst>
                                            <p:cond delay="0"/>
                                          </p:stCondLst>
                                        </p:cTn>
                                        <p:tgtEl>
                                          <p:spTgt spid="6"/>
                                        </p:tgtEl>
                                        <p:attrNameLst>
                                          <p:attrName>style.visibility</p:attrName>
                                        </p:attrNameLst>
                                      </p:cBhvr>
                                      <p:to>
                                        <p:strVal val="visible"/>
                                      </p:to>
                                    </p:set>
                                    <p:anim calcmode="lin" valueType="num">
                                      <p:cBhvr>
                                        <p:cTn id="50" dur="500" fill="hold"/>
                                        <p:tgtEl>
                                          <p:spTgt spid="6"/>
                                        </p:tgtEl>
                                        <p:attrNameLst>
                                          <p:attrName>ppt_w</p:attrName>
                                        </p:attrNameLst>
                                      </p:cBhvr>
                                      <p:tavLst>
                                        <p:tav tm="0">
                                          <p:val>
                                            <p:fltVal val="0"/>
                                          </p:val>
                                        </p:tav>
                                        <p:tav tm="100000">
                                          <p:val>
                                            <p:strVal val="#ppt_w"/>
                                          </p:val>
                                        </p:tav>
                                      </p:tavLst>
                                    </p:anim>
                                    <p:anim calcmode="lin" valueType="num">
                                      <p:cBhvr>
                                        <p:cTn id="51" dur="500" fill="hold"/>
                                        <p:tgtEl>
                                          <p:spTgt spid="6"/>
                                        </p:tgtEl>
                                        <p:attrNameLst>
                                          <p:attrName>ppt_h</p:attrName>
                                        </p:attrNameLst>
                                      </p:cBhvr>
                                      <p:tavLst>
                                        <p:tav tm="0">
                                          <p:val>
                                            <p:fltVal val="0"/>
                                          </p:val>
                                        </p:tav>
                                        <p:tav tm="100000">
                                          <p:val>
                                            <p:strVal val="#ppt_h"/>
                                          </p:val>
                                        </p:tav>
                                      </p:tavLst>
                                    </p:anim>
                                    <p:animEffect transition="in" filter="fade">
                                      <p:cBhvr>
                                        <p:cTn id="52" dur="500"/>
                                        <p:tgtEl>
                                          <p:spTgt spid="6"/>
                                        </p:tgtEl>
                                      </p:cBhvr>
                                    </p:animEffect>
                                  </p:childTnLst>
                                </p:cTn>
                              </p:par>
                              <p:par>
                                <p:cTn id="53" presetID="22" presetClass="entr" presetSubtype="8" fill="hold" nodeType="withEffect">
                                  <p:stCondLst>
                                    <p:cond delay="500"/>
                                  </p:stCondLst>
                                  <p:childTnLst>
                                    <p:set>
                                      <p:cBhvr>
                                        <p:cTn id="54" dur="1" fill="hold">
                                          <p:stCondLst>
                                            <p:cond delay="0"/>
                                          </p:stCondLst>
                                        </p:cTn>
                                        <p:tgtEl>
                                          <p:spTgt spid="7"/>
                                        </p:tgtEl>
                                        <p:attrNameLst>
                                          <p:attrName>style.visibility</p:attrName>
                                        </p:attrNameLst>
                                      </p:cBhvr>
                                      <p:to>
                                        <p:strVal val="visible"/>
                                      </p:to>
                                    </p:set>
                                    <p:animEffect transition="in" filter="wipe(left)">
                                      <p:cBhvr>
                                        <p:cTn id="55" dur="500"/>
                                        <p:tgtEl>
                                          <p:spTgt spid="7"/>
                                        </p:tgtEl>
                                      </p:cBhvr>
                                    </p:animEffect>
                                  </p:childTnLst>
                                </p:cTn>
                              </p:par>
                              <p:par>
                                <p:cTn id="56" presetID="22" presetClass="entr" presetSubtype="8" fill="hold" nodeType="withEffect">
                                  <p:stCondLst>
                                    <p:cond delay="1000"/>
                                  </p:stCondLst>
                                  <p:childTnLst>
                                    <p:set>
                                      <p:cBhvr>
                                        <p:cTn id="57" dur="1" fill="hold">
                                          <p:stCondLst>
                                            <p:cond delay="0"/>
                                          </p:stCondLst>
                                        </p:cTn>
                                        <p:tgtEl>
                                          <p:spTgt spid="8"/>
                                        </p:tgtEl>
                                        <p:attrNameLst>
                                          <p:attrName>style.visibility</p:attrName>
                                        </p:attrNameLst>
                                      </p:cBhvr>
                                      <p:to>
                                        <p:strVal val="visible"/>
                                      </p:to>
                                    </p:set>
                                    <p:animEffect transition="in" filter="wipe(left)">
                                      <p:cBhvr>
                                        <p:cTn id="5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3" grpId="0" animBg="1"/>
      <p:bldP spid="4" grpId="0" animBg="1"/>
      <p:bldP spid="5" grpId="0" animBg="1"/>
      <p:bldP spid="6" grpId="0" animBg="1"/>
      <p:bldP spid="38" grpId="0" animBg="1"/>
      <p:bldP spid="54" grpId="0"/>
      <p:bldP spid="58"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5" name="Group 94"/>
          <p:cNvGrpSpPr/>
          <p:nvPr/>
        </p:nvGrpSpPr>
        <p:grpSpPr>
          <a:xfrm>
            <a:off x="830058" y="2193649"/>
            <a:ext cx="6921689" cy="3583628"/>
            <a:chOff x="2179886" y="2150109"/>
            <a:chExt cx="6921689" cy="3583628"/>
          </a:xfrm>
        </p:grpSpPr>
        <p:sp>
          <p:nvSpPr>
            <p:cNvPr id="78" name="Freeform 7"/>
            <p:cNvSpPr/>
            <p:nvPr/>
          </p:nvSpPr>
          <p:spPr bwMode="auto">
            <a:xfrm flipH="1" flipV="1">
              <a:off x="4302554" y="2272358"/>
              <a:ext cx="2924473" cy="463615"/>
            </a:xfrm>
            <a:custGeom>
              <a:avLst/>
              <a:gdLst>
                <a:gd name="T0" fmla="*/ 3152 w 3410"/>
                <a:gd name="T1" fmla="*/ 0 h 753"/>
                <a:gd name="T2" fmla="*/ 0 w 3410"/>
                <a:gd name="T3" fmla="*/ 0 h 753"/>
                <a:gd name="T4" fmla="*/ 0 w 3410"/>
                <a:gd name="T5" fmla="*/ 753 h 753"/>
                <a:gd name="T6" fmla="*/ 3152 w 3410"/>
                <a:gd name="T7" fmla="*/ 753 h 753"/>
                <a:gd name="T8" fmla="*/ 3410 w 3410"/>
                <a:gd name="T9" fmla="*/ 376 h 753"/>
                <a:gd name="T10" fmla="*/ 3152 w 3410"/>
                <a:gd name="T11" fmla="*/ 0 h 753"/>
              </a:gdLst>
              <a:ahLst/>
              <a:cxnLst>
                <a:cxn ang="0">
                  <a:pos x="T0" y="T1"/>
                </a:cxn>
                <a:cxn ang="0">
                  <a:pos x="T2" y="T3"/>
                </a:cxn>
                <a:cxn ang="0">
                  <a:pos x="T4" y="T5"/>
                </a:cxn>
                <a:cxn ang="0">
                  <a:pos x="T6" y="T7"/>
                </a:cxn>
                <a:cxn ang="0">
                  <a:pos x="T8" y="T9"/>
                </a:cxn>
                <a:cxn ang="0">
                  <a:pos x="T10" y="T11"/>
                </a:cxn>
              </a:cxnLst>
              <a:rect l="0" t="0" r="r" b="b"/>
              <a:pathLst>
                <a:path w="3410" h="753">
                  <a:moveTo>
                    <a:pt x="3152" y="0"/>
                  </a:moveTo>
                  <a:lnTo>
                    <a:pt x="0" y="0"/>
                  </a:lnTo>
                  <a:lnTo>
                    <a:pt x="0" y="753"/>
                  </a:lnTo>
                  <a:lnTo>
                    <a:pt x="3152" y="753"/>
                  </a:lnTo>
                  <a:lnTo>
                    <a:pt x="3410" y="376"/>
                  </a:lnTo>
                  <a:lnTo>
                    <a:pt x="3152" y="0"/>
                  </a:lnTo>
                  <a:close/>
                </a:path>
              </a:pathLst>
            </a:custGeom>
            <a:solidFill>
              <a:schemeClr val="accent1">
                <a:lumMod val="50000"/>
              </a:schemeClr>
            </a:solidFill>
            <a:ln>
              <a:noFill/>
            </a:ln>
          </p:spPr>
          <p:txBody>
            <a:bodyPr vert="horz" wrap="square" lIns="68580" tIns="34290" rIns="68580" bIns="34290" numCol="1" anchor="t" anchorCtr="0" compatLnSpc="1"/>
            <a:lstStyle/>
            <a:p>
              <a:endParaRPr lang="id-ID" sz="1350"/>
            </a:p>
          </p:txBody>
        </p:sp>
        <p:sp>
          <p:nvSpPr>
            <p:cNvPr id="90" name="Oval 89"/>
            <p:cNvSpPr/>
            <p:nvPr/>
          </p:nvSpPr>
          <p:spPr>
            <a:xfrm>
              <a:off x="6917363" y="2150109"/>
              <a:ext cx="717959" cy="717959"/>
            </a:xfrm>
            <a:prstGeom prst="ellipse">
              <a:avLst/>
            </a:prstGeom>
            <a:solidFill>
              <a:schemeClr val="bg1"/>
            </a:solidFill>
            <a:ln w="9207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79" name="Freeform 7"/>
            <p:cNvSpPr/>
            <p:nvPr/>
          </p:nvSpPr>
          <p:spPr bwMode="auto">
            <a:xfrm rot="10800000" flipH="1" flipV="1">
              <a:off x="4973996" y="2746143"/>
              <a:ext cx="3112106" cy="601200"/>
            </a:xfrm>
            <a:custGeom>
              <a:avLst/>
              <a:gdLst>
                <a:gd name="T0" fmla="*/ 3152 w 3410"/>
                <a:gd name="T1" fmla="*/ 0 h 753"/>
                <a:gd name="T2" fmla="*/ 0 w 3410"/>
                <a:gd name="T3" fmla="*/ 0 h 753"/>
                <a:gd name="T4" fmla="*/ 0 w 3410"/>
                <a:gd name="T5" fmla="*/ 753 h 753"/>
                <a:gd name="T6" fmla="*/ 3152 w 3410"/>
                <a:gd name="T7" fmla="*/ 753 h 753"/>
                <a:gd name="T8" fmla="*/ 3410 w 3410"/>
                <a:gd name="T9" fmla="*/ 376 h 753"/>
                <a:gd name="T10" fmla="*/ 3152 w 3410"/>
                <a:gd name="T11" fmla="*/ 0 h 753"/>
              </a:gdLst>
              <a:ahLst/>
              <a:cxnLst>
                <a:cxn ang="0">
                  <a:pos x="T0" y="T1"/>
                </a:cxn>
                <a:cxn ang="0">
                  <a:pos x="T2" y="T3"/>
                </a:cxn>
                <a:cxn ang="0">
                  <a:pos x="T4" y="T5"/>
                </a:cxn>
                <a:cxn ang="0">
                  <a:pos x="T6" y="T7"/>
                </a:cxn>
                <a:cxn ang="0">
                  <a:pos x="T8" y="T9"/>
                </a:cxn>
                <a:cxn ang="0">
                  <a:pos x="T10" y="T11"/>
                </a:cxn>
              </a:cxnLst>
              <a:rect l="0" t="0" r="r" b="b"/>
              <a:pathLst>
                <a:path w="3410" h="753">
                  <a:moveTo>
                    <a:pt x="3152" y="0"/>
                  </a:moveTo>
                  <a:lnTo>
                    <a:pt x="0" y="0"/>
                  </a:lnTo>
                  <a:lnTo>
                    <a:pt x="0" y="753"/>
                  </a:lnTo>
                  <a:lnTo>
                    <a:pt x="3152" y="753"/>
                  </a:lnTo>
                  <a:lnTo>
                    <a:pt x="3410" y="376"/>
                  </a:lnTo>
                  <a:lnTo>
                    <a:pt x="3152" y="0"/>
                  </a:lnTo>
                  <a:close/>
                </a:path>
              </a:pathLst>
            </a:custGeom>
            <a:solidFill>
              <a:schemeClr val="accent1">
                <a:lumMod val="75000"/>
              </a:schemeClr>
            </a:solidFill>
            <a:ln>
              <a:noFill/>
            </a:ln>
          </p:spPr>
          <p:txBody>
            <a:bodyPr vert="horz" wrap="square" lIns="68580" tIns="34290" rIns="68580" bIns="34290" numCol="1" anchor="t" anchorCtr="0" compatLnSpc="1"/>
            <a:lstStyle/>
            <a:p>
              <a:endParaRPr lang="id-ID" sz="1350"/>
            </a:p>
          </p:txBody>
        </p:sp>
        <p:sp>
          <p:nvSpPr>
            <p:cNvPr id="91" name="Oval 90"/>
            <p:cNvSpPr/>
            <p:nvPr/>
          </p:nvSpPr>
          <p:spPr>
            <a:xfrm>
              <a:off x="7694111" y="2678076"/>
              <a:ext cx="717959" cy="717959"/>
            </a:xfrm>
            <a:prstGeom prst="ellipse">
              <a:avLst/>
            </a:prstGeom>
            <a:solidFill>
              <a:schemeClr val="bg1"/>
            </a:solidFill>
            <a:ln w="920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83" name="Freeform 7"/>
            <p:cNvSpPr/>
            <p:nvPr/>
          </p:nvSpPr>
          <p:spPr bwMode="auto">
            <a:xfrm flipH="1" flipV="1">
              <a:off x="4757873" y="3972129"/>
              <a:ext cx="3463701" cy="604389"/>
            </a:xfrm>
            <a:custGeom>
              <a:avLst/>
              <a:gdLst>
                <a:gd name="T0" fmla="*/ 3152 w 3410"/>
                <a:gd name="T1" fmla="*/ 0 h 753"/>
                <a:gd name="T2" fmla="*/ 0 w 3410"/>
                <a:gd name="T3" fmla="*/ 0 h 753"/>
                <a:gd name="T4" fmla="*/ 0 w 3410"/>
                <a:gd name="T5" fmla="*/ 753 h 753"/>
                <a:gd name="T6" fmla="*/ 3152 w 3410"/>
                <a:gd name="T7" fmla="*/ 753 h 753"/>
                <a:gd name="T8" fmla="*/ 3410 w 3410"/>
                <a:gd name="T9" fmla="*/ 376 h 753"/>
                <a:gd name="T10" fmla="*/ 3152 w 3410"/>
                <a:gd name="T11" fmla="*/ 0 h 753"/>
              </a:gdLst>
              <a:ahLst/>
              <a:cxnLst>
                <a:cxn ang="0">
                  <a:pos x="T0" y="T1"/>
                </a:cxn>
                <a:cxn ang="0">
                  <a:pos x="T2" y="T3"/>
                </a:cxn>
                <a:cxn ang="0">
                  <a:pos x="T4" y="T5"/>
                </a:cxn>
                <a:cxn ang="0">
                  <a:pos x="T6" y="T7"/>
                </a:cxn>
                <a:cxn ang="0">
                  <a:pos x="T8" y="T9"/>
                </a:cxn>
                <a:cxn ang="0">
                  <a:pos x="T10" y="T11"/>
                </a:cxn>
              </a:cxnLst>
              <a:rect l="0" t="0" r="r" b="b"/>
              <a:pathLst>
                <a:path w="3410" h="753">
                  <a:moveTo>
                    <a:pt x="3152" y="0"/>
                  </a:moveTo>
                  <a:lnTo>
                    <a:pt x="0" y="0"/>
                  </a:lnTo>
                  <a:lnTo>
                    <a:pt x="0" y="753"/>
                  </a:lnTo>
                  <a:lnTo>
                    <a:pt x="3152" y="753"/>
                  </a:lnTo>
                  <a:lnTo>
                    <a:pt x="3410" y="376"/>
                  </a:lnTo>
                  <a:lnTo>
                    <a:pt x="3152" y="0"/>
                  </a:lnTo>
                  <a:close/>
                </a:path>
              </a:pathLst>
            </a:custGeom>
            <a:solidFill>
              <a:schemeClr val="bg1">
                <a:lumMod val="75000"/>
              </a:schemeClr>
            </a:solidFill>
            <a:ln>
              <a:noFill/>
            </a:ln>
          </p:spPr>
          <p:txBody>
            <a:bodyPr vert="horz" wrap="square" lIns="68580" tIns="34290" rIns="68580" bIns="34290" numCol="1" anchor="t" anchorCtr="0" compatLnSpc="1"/>
            <a:lstStyle/>
            <a:p>
              <a:endParaRPr lang="id-ID" sz="1350"/>
            </a:p>
          </p:txBody>
        </p:sp>
        <p:sp>
          <p:nvSpPr>
            <p:cNvPr id="84" name="Freeform 7"/>
            <p:cNvSpPr/>
            <p:nvPr/>
          </p:nvSpPr>
          <p:spPr bwMode="auto">
            <a:xfrm rot="10800000" flipH="1" flipV="1">
              <a:off x="4317674" y="4572899"/>
              <a:ext cx="3112106" cy="669151"/>
            </a:xfrm>
            <a:custGeom>
              <a:avLst/>
              <a:gdLst>
                <a:gd name="T0" fmla="*/ 3152 w 3410"/>
                <a:gd name="T1" fmla="*/ 0 h 753"/>
                <a:gd name="T2" fmla="*/ 0 w 3410"/>
                <a:gd name="T3" fmla="*/ 0 h 753"/>
                <a:gd name="T4" fmla="*/ 0 w 3410"/>
                <a:gd name="T5" fmla="*/ 753 h 753"/>
                <a:gd name="T6" fmla="*/ 3152 w 3410"/>
                <a:gd name="T7" fmla="*/ 753 h 753"/>
                <a:gd name="T8" fmla="*/ 3410 w 3410"/>
                <a:gd name="T9" fmla="*/ 376 h 753"/>
                <a:gd name="T10" fmla="*/ 3152 w 3410"/>
                <a:gd name="T11" fmla="*/ 0 h 753"/>
              </a:gdLst>
              <a:ahLst/>
              <a:cxnLst>
                <a:cxn ang="0">
                  <a:pos x="T0" y="T1"/>
                </a:cxn>
                <a:cxn ang="0">
                  <a:pos x="T2" y="T3"/>
                </a:cxn>
                <a:cxn ang="0">
                  <a:pos x="T4" y="T5"/>
                </a:cxn>
                <a:cxn ang="0">
                  <a:pos x="T6" y="T7"/>
                </a:cxn>
                <a:cxn ang="0">
                  <a:pos x="T8" y="T9"/>
                </a:cxn>
                <a:cxn ang="0">
                  <a:pos x="T10" y="T11"/>
                </a:cxn>
              </a:cxnLst>
              <a:rect l="0" t="0" r="r" b="b"/>
              <a:pathLst>
                <a:path w="3410" h="753">
                  <a:moveTo>
                    <a:pt x="3152" y="0"/>
                  </a:moveTo>
                  <a:lnTo>
                    <a:pt x="0" y="0"/>
                  </a:lnTo>
                  <a:lnTo>
                    <a:pt x="0" y="753"/>
                  </a:lnTo>
                  <a:lnTo>
                    <a:pt x="3152" y="753"/>
                  </a:lnTo>
                  <a:lnTo>
                    <a:pt x="3410" y="376"/>
                  </a:lnTo>
                  <a:lnTo>
                    <a:pt x="3152" y="0"/>
                  </a:lnTo>
                  <a:close/>
                </a:path>
              </a:pathLst>
            </a:custGeom>
            <a:solidFill>
              <a:schemeClr val="bg1">
                <a:lumMod val="85000"/>
              </a:schemeClr>
            </a:solidFill>
            <a:ln>
              <a:noFill/>
            </a:ln>
          </p:spPr>
          <p:txBody>
            <a:bodyPr vert="horz" wrap="square" lIns="68580" tIns="34290" rIns="68580" bIns="34290" numCol="1" anchor="t" anchorCtr="0" compatLnSpc="1"/>
            <a:lstStyle/>
            <a:p>
              <a:endParaRPr lang="id-ID"/>
            </a:p>
          </p:txBody>
        </p:sp>
        <p:sp>
          <p:nvSpPr>
            <p:cNvPr id="9" name="Freeform 54"/>
            <p:cNvSpPr/>
            <p:nvPr/>
          </p:nvSpPr>
          <p:spPr bwMode="auto">
            <a:xfrm>
              <a:off x="3837050" y="2272553"/>
              <a:ext cx="1203847" cy="1213178"/>
            </a:xfrm>
            <a:custGeom>
              <a:avLst/>
              <a:gdLst>
                <a:gd name="T0" fmla="*/ 0 w 163"/>
                <a:gd name="T1" fmla="*/ 0 h 164"/>
                <a:gd name="T2" fmla="*/ 45 w 163"/>
                <a:gd name="T3" fmla="*/ 164 h 164"/>
                <a:gd name="T4" fmla="*/ 96 w 163"/>
                <a:gd name="T5" fmla="*/ 71 h 164"/>
                <a:gd name="T6" fmla="*/ 163 w 163"/>
                <a:gd name="T7" fmla="*/ 0 h 164"/>
                <a:gd name="T8" fmla="*/ 0 w 163"/>
                <a:gd name="T9" fmla="*/ 0 h 164"/>
              </a:gdLst>
              <a:ahLst/>
              <a:cxnLst>
                <a:cxn ang="0">
                  <a:pos x="T0" y="T1"/>
                </a:cxn>
                <a:cxn ang="0">
                  <a:pos x="T2" y="T3"/>
                </a:cxn>
                <a:cxn ang="0">
                  <a:pos x="T4" y="T5"/>
                </a:cxn>
                <a:cxn ang="0">
                  <a:pos x="T6" y="T7"/>
                </a:cxn>
                <a:cxn ang="0">
                  <a:pos x="T8" y="T9"/>
                </a:cxn>
              </a:cxnLst>
              <a:rect l="0" t="0" r="r" b="b"/>
              <a:pathLst>
                <a:path w="163" h="164">
                  <a:moveTo>
                    <a:pt x="0" y="0"/>
                  </a:moveTo>
                  <a:cubicBezTo>
                    <a:pt x="45" y="164"/>
                    <a:pt x="45" y="164"/>
                    <a:pt x="45" y="164"/>
                  </a:cubicBezTo>
                  <a:cubicBezTo>
                    <a:pt x="52" y="145"/>
                    <a:pt x="87" y="87"/>
                    <a:pt x="96" y="71"/>
                  </a:cubicBezTo>
                  <a:cubicBezTo>
                    <a:pt x="126" y="16"/>
                    <a:pt x="163" y="0"/>
                    <a:pt x="163" y="0"/>
                  </a:cubicBezTo>
                  <a:cubicBezTo>
                    <a:pt x="0" y="0"/>
                    <a:pt x="0" y="0"/>
                    <a:pt x="0" y="0"/>
                  </a:cubicBezTo>
                </a:path>
              </a:pathLst>
            </a:custGeom>
            <a:solidFill>
              <a:schemeClr val="accent1">
                <a:lumMod val="50000"/>
              </a:schemeClr>
            </a:solidFill>
            <a:ln>
              <a:noFill/>
            </a:ln>
          </p:spPr>
          <p:txBody>
            <a:bodyPr vert="horz" wrap="square" lIns="68580" tIns="34290" rIns="68580" bIns="34290" numCol="1" anchor="t" anchorCtr="0" compatLnSpc="1"/>
            <a:lstStyle/>
            <a:p>
              <a:endParaRPr lang="id-ID" sz="1350"/>
            </a:p>
          </p:txBody>
        </p:sp>
        <p:sp>
          <p:nvSpPr>
            <p:cNvPr id="10" name="Freeform 9"/>
            <p:cNvSpPr/>
            <p:nvPr/>
          </p:nvSpPr>
          <p:spPr>
            <a:xfrm>
              <a:off x="3149582" y="2739118"/>
              <a:ext cx="2907831" cy="954185"/>
            </a:xfrm>
            <a:custGeom>
              <a:avLst/>
              <a:gdLst>
                <a:gd name="connsiteX0" fmla="*/ 627128 w 3918640"/>
                <a:gd name="connsiteY0" fmla="*/ 0 h 1274382"/>
                <a:gd name="connsiteX1" fmla="*/ 2311115 w 3918640"/>
                <a:gd name="connsiteY1" fmla="*/ 0 h 1274382"/>
                <a:gd name="connsiteX2" fmla="*/ 2343852 w 3918640"/>
                <a:gd name="connsiteY2" fmla="*/ 0 h 1274382"/>
                <a:gd name="connsiteX3" fmla="*/ 2510711 w 3918640"/>
                <a:gd name="connsiteY3" fmla="*/ 0 h 1274382"/>
                <a:gd name="connsiteX4" fmla="*/ 2689091 w 3918640"/>
                <a:gd name="connsiteY4" fmla="*/ 0 h 1274382"/>
                <a:gd name="connsiteX5" fmla="*/ 2839532 w 3918640"/>
                <a:gd name="connsiteY5" fmla="*/ 0 h 1274382"/>
                <a:gd name="connsiteX6" fmla="*/ 2955313 w 3918640"/>
                <a:gd name="connsiteY6" fmla="*/ 0 h 1274382"/>
                <a:gd name="connsiteX7" fmla="*/ 3029711 w 3918640"/>
                <a:gd name="connsiteY7" fmla="*/ 0 h 1274382"/>
                <a:gd name="connsiteX8" fmla="*/ 3056004 w 3918640"/>
                <a:gd name="connsiteY8" fmla="*/ 0 h 1274382"/>
                <a:gd name="connsiteX9" fmla="*/ 3918640 w 3918640"/>
                <a:gd name="connsiteY9" fmla="*/ 0 h 1274382"/>
                <a:gd name="connsiteX10" fmla="*/ 3918640 w 3918640"/>
                <a:gd name="connsiteY10" fmla="*/ 817544 h 1274382"/>
                <a:gd name="connsiteX11" fmla="*/ 2343852 w 3918640"/>
                <a:gd name="connsiteY11" fmla="*/ 817544 h 1274382"/>
                <a:gd name="connsiteX12" fmla="*/ 2343852 w 3918640"/>
                <a:gd name="connsiteY12" fmla="*/ 805669 h 1274382"/>
                <a:gd name="connsiteX13" fmla="*/ 2259651 w 3918640"/>
                <a:gd name="connsiteY13" fmla="*/ 975699 h 1274382"/>
                <a:gd name="connsiteX14" fmla="*/ 0 w 3918640"/>
                <a:gd name="connsiteY14" fmla="*/ 1274382 h 1274382"/>
                <a:gd name="connsiteX15" fmla="*/ 507675 w 3918640"/>
                <a:gd name="connsiteY15" fmla="*/ 59737 h 1274382"/>
                <a:gd name="connsiteX16" fmla="*/ 627128 w 3918640"/>
                <a:gd name="connsiteY16" fmla="*/ 0 h 127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18640" h="1274382">
                  <a:moveTo>
                    <a:pt x="627128" y="0"/>
                  </a:moveTo>
                  <a:cubicBezTo>
                    <a:pt x="683121" y="0"/>
                    <a:pt x="1617903" y="0"/>
                    <a:pt x="2311115" y="0"/>
                  </a:cubicBezTo>
                  <a:lnTo>
                    <a:pt x="2343852" y="0"/>
                  </a:lnTo>
                  <a:lnTo>
                    <a:pt x="2510711" y="0"/>
                  </a:lnTo>
                  <a:lnTo>
                    <a:pt x="2689091" y="0"/>
                  </a:lnTo>
                  <a:lnTo>
                    <a:pt x="2839532" y="0"/>
                  </a:lnTo>
                  <a:lnTo>
                    <a:pt x="2955313" y="0"/>
                  </a:lnTo>
                  <a:lnTo>
                    <a:pt x="3029711" y="0"/>
                  </a:lnTo>
                  <a:lnTo>
                    <a:pt x="3056004" y="0"/>
                  </a:lnTo>
                  <a:lnTo>
                    <a:pt x="3918640" y="0"/>
                  </a:lnTo>
                  <a:lnTo>
                    <a:pt x="3918640" y="817544"/>
                  </a:lnTo>
                  <a:lnTo>
                    <a:pt x="2343852" y="817544"/>
                  </a:lnTo>
                  <a:lnTo>
                    <a:pt x="2343852" y="805669"/>
                  </a:lnTo>
                  <a:lnTo>
                    <a:pt x="2259651" y="975699"/>
                  </a:lnTo>
                  <a:cubicBezTo>
                    <a:pt x="2170061" y="1194733"/>
                    <a:pt x="89589" y="1025479"/>
                    <a:pt x="0" y="1274382"/>
                  </a:cubicBezTo>
                  <a:cubicBezTo>
                    <a:pt x="0" y="1274382"/>
                    <a:pt x="0" y="1274382"/>
                    <a:pt x="507675" y="59737"/>
                  </a:cubicBezTo>
                  <a:cubicBezTo>
                    <a:pt x="507675" y="59737"/>
                    <a:pt x="537538" y="0"/>
                    <a:pt x="627128" y="0"/>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11" name="Freeform 56"/>
            <p:cNvSpPr/>
            <p:nvPr/>
          </p:nvSpPr>
          <p:spPr bwMode="auto">
            <a:xfrm>
              <a:off x="2785629" y="3344782"/>
              <a:ext cx="2958288" cy="951447"/>
            </a:xfrm>
            <a:custGeom>
              <a:avLst/>
              <a:gdLst>
                <a:gd name="T0" fmla="*/ 51 w 400"/>
                <a:gd name="T1" fmla="*/ 6 h 127"/>
                <a:gd name="T2" fmla="*/ 0 w 400"/>
                <a:gd name="T3" fmla="*/ 127 h 127"/>
                <a:gd name="T4" fmla="*/ 320 w 400"/>
                <a:gd name="T5" fmla="*/ 98 h 127"/>
                <a:gd name="T6" fmla="*/ 400 w 400"/>
                <a:gd name="T7" fmla="*/ 0 h 127"/>
                <a:gd name="T8" fmla="*/ 63 w 400"/>
                <a:gd name="T9" fmla="*/ 0 h 127"/>
                <a:gd name="T10" fmla="*/ 51 w 400"/>
                <a:gd name="T11" fmla="*/ 6 h 127"/>
              </a:gdLst>
              <a:ahLst/>
              <a:cxnLst>
                <a:cxn ang="0">
                  <a:pos x="T0" y="T1"/>
                </a:cxn>
                <a:cxn ang="0">
                  <a:pos x="T2" y="T3"/>
                </a:cxn>
                <a:cxn ang="0">
                  <a:pos x="T4" y="T5"/>
                </a:cxn>
                <a:cxn ang="0">
                  <a:pos x="T6" y="T7"/>
                </a:cxn>
                <a:cxn ang="0">
                  <a:pos x="T8" y="T9"/>
                </a:cxn>
                <a:cxn ang="0">
                  <a:pos x="T10" y="T11"/>
                </a:cxn>
              </a:cxnLst>
              <a:rect l="0" t="0" r="r" b="b"/>
              <a:pathLst>
                <a:path w="400" h="127">
                  <a:moveTo>
                    <a:pt x="51" y="6"/>
                  </a:moveTo>
                  <a:cubicBezTo>
                    <a:pt x="0" y="127"/>
                    <a:pt x="0" y="127"/>
                    <a:pt x="0" y="127"/>
                  </a:cubicBezTo>
                  <a:cubicBezTo>
                    <a:pt x="9" y="102"/>
                    <a:pt x="311" y="119"/>
                    <a:pt x="320" y="98"/>
                  </a:cubicBezTo>
                  <a:cubicBezTo>
                    <a:pt x="347" y="35"/>
                    <a:pt x="400" y="0"/>
                    <a:pt x="400" y="0"/>
                  </a:cubicBezTo>
                  <a:cubicBezTo>
                    <a:pt x="400" y="0"/>
                    <a:pt x="72" y="0"/>
                    <a:pt x="63" y="0"/>
                  </a:cubicBezTo>
                  <a:cubicBezTo>
                    <a:pt x="53" y="0"/>
                    <a:pt x="51" y="6"/>
                    <a:pt x="51" y="6"/>
                  </a:cubicBez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12" name="Freeform 11"/>
            <p:cNvSpPr/>
            <p:nvPr/>
          </p:nvSpPr>
          <p:spPr bwMode="auto">
            <a:xfrm>
              <a:off x="2431009" y="3963165"/>
              <a:ext cx="4112073" cy="955371"/>
            </a:xfrm>
            <a:custGeom>
              <a:avLst/>
              <a:gdLst>
                <a:gd name="connsiteX0" fmla="*/ 4015982 w 5541497"/>
                <a:gd name="connsiteY0" fmla="*/ 0 h 1287474"/>
                <a:gd name="connsiteX1" fmla="*/ 5541497 w 5541497"/>
                <a:gd name="connsiteY1" fmla="*/ 0 h 1287474"/>
                <a:gd name="connsiteX2" fmla="*/ 5541497 w 5541497"/>
                <a:gd name="connsiteY2" fmla="*/ 809583 h 1287474"/>
                <a:gd name="connsiteX3" fmla="*/ 4162274 w 5541497"/>
                <a:gd name="connsiteY3" fmla="*/ 809583 h 1287474"/>
                <a:gd name="connsiteX4" fmla="*/ 4074241 w 5541497"/>
                <a:gd name="connsiteY4" fmla="*/ 987809 h 1287474"/>
                <a:gd name="connsiteX5" fmla="*/ 0 w 5541497"/>
                <a:gd name="connsiteY5" fmla="*/ 1287474 h 1287474"/>
                <a:gd name="connsiteX6" fmla="*/ 508035 w 5541497"/>
                <a:gd name="connsiteY6" fmla="*/ 68834 h 1287474"/>
                <a:gd name="connsiteX7" fmla="*/ 627573 w 5541497"/>
                <a:gd name="connsiteY7" fmla="*/ 8901 h 1287474"/>
                <a:gd name="connsiteX8" fmla="*/ 3904986 w 5541497"/>
                <a:gd name="connsiteY8" fmla="*/ 8901 h 1287474"/>
                <a:gd name="connsiteX9" fmla="*/ 4015982 w 5541497"/>
                <a:gd name="connsiteY9" fmla="*/ 8901 h 1287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41497" h="1287474">
                  <a:moveTo>
                    <a:pt x="4015982" y="0"/>
                  </a:moveTo>
                  <a:lnTo>
                    <a:pt x="5541497" y="0"/>
                  </a:lnTo>
                  <a:lnTo>
                    <a:pt x="5541497" y="809583"/>
                  </a:lnTo>
                  <a:lnTo>
                    <a:pt x="4162274" y="809583"/>
                  </a:lnTo>
                  <a:lnTo>
                    <a:pt x="4074241" y="987809"/>
                  </a:lnTo>
                  <a:cubicBezTo>
                    <a:pt x="3984588" y="1207563"/>
                    <a:pt x="89653" y="1037753"/>
                    <a:pt x="0" y="1287474"/>
                  </a:cubicBezTo>
                  <a:cubicBezTo>
                    <a:pt x="0" y="1287474"/>
                    <a:pt x="0" y="1287474"/>
                    <a:pt x="508035" y="68834"/>
                  </a:cubicBezTo>
                  <a:cubicBezTo>
                    <a:pt x="508035" y="68834"/>
                    <a:pt x="527958" y="8901"/>
                    <a:pt x="627573" y="8901"/>
                  </a:cubicBezTo>
                  <a:cubicBezTo>
                    <a:pt x="689210" y="8901"/>
                    <a:pt x="2671853" y="8901"/>
                    <a:pt x="3904986" y="8901"/>
                  </a:cubicBezTo>
                  <a:lnTo>
                    <a:pt x="4015982" y="8901"/>
                  </a:lnTo>
                  <a:close/>
                </a:path>
              </a:pathLst>
            </a:custGeom>
            <a:solidFill>
              <a:schemeClr val="bg1">
                <a:lumMod val="75000"/>
              </a:schemeClr>
            </a:solidFill>
            <a:ln>
              <a:noFill/>
            </a:ln>
          </p:spPr>
          <p:txBody>
            <a:bodyPr vert="horz" wrap="square" lIns="68580" tIns="34290" rIns="68580" bIns="34290" numCol="1" anchor="t" anchorCtr="0" compatLnSpc="1">
              <a:noAutofit/>
            </a:bodyPr>
            <a:lstStyle/>
            <a:p>
              <a:endParaRPr lang="id-ID" sz="1350"/>
            </a:p>
          </p:txBody>
        </p:sp>
        <p:sp>
          <p:nvSpPr>
            <p:cNvPr id="13" name="Freeform 58"/>
            <p:cNvSpPr/>
            <p:nvPr/>
          </p:nvSpPr>
          <p:spPr bwMode="auto">
            <a:xfrm>
              <a:off x="2216369" y="4573441"/>
              <a:ext cx="4103030" cy="678135"/>
            </a:xfrm>
            <a:custGeom>
              <a:avLst/>
              <a:gdLst>
                <a:gd name="T0" fmla="*/ 46 w 555"/>
                <a:gd name="T1" fmla="*/ 0 h 92"/>
                <a:gd name="T2" fmla="*/ 34 w 555"/>
                <a:gd name="T3" fmla="*/ 6 h 92"/>
                <a:gd name="T4" fmla="*/ 0 w 555"/>
                <a:gd name="T5" fmla="*/ 84 h 92"/>
                <a:gd name="T6" fmla="*/ 238 w 555"/>
                <a:gd name="T7" fmla="*/ 92 h 92"/>
                <a:gd name="T8" fmla="*/ 478 w 555"/>
                <a:gd name="T9" fmla="*/ 92 h 92"/>
                <a:gd name="T10" fmla="*/ 555 w 555"/>
                <a:gd name="T11" fmla="*/ 0 h 92"/>
                <a:gd name="T12" fmla="*/ 46 w 555"/>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555" h="92">
                  <a:moveTo>
                    <a:pt x="46" y="0"/>
                  </a:moveTo>
                  <a:cubicBezTo>
                    <a:pt x="36" y="0"/>
                    <a:pt x="34" y="6"/>
                    <a:pt x="34" y="6"/>
                  </a:cubicBezTo>
                  <a:cubicBezTo>
                    <a:pt x="0" y="84"/>
                    <a:pt x="0" y="84"/>
                    <a:pt x="0" y="84"/>
                  </a:cubicBezTo>
                  <a:cubicBezTo>
                    <a:pt x="4" y="72"/>
                    <a:pt x="151" y="84"/>
                    <a:pt x="238" y="92"/>
                  </a:cubicBezTo>
                  <a:cubicBezTo>
                    <a:pt x="478" y="92"/>
                    <a:pt x="478" y="92"/>
                    <a:pt x="478" y="92"/>
                  </a:cubicBezTo>
                  <a:cubicBezTo>
                    <a:pt x="505" y="33"/>
                    <a:pt x="555" y="0"/>
                    <a:pt x="555" y="0"/>
                  </a:cubicBezTo>
                  <a:cubicBezTo>
                    <a:pt x="555" y="0"/>
                    <a:pt x="55" y="0"/>
                    <a:pt x="46" y="0"/>
                  </a:cubicBezTo>
                  <a:close/>
                </a:path>
              </a:pathLst>
            </a:custGeom>
            <a:solidFill>
              <a:schemeClr val="bg1">
                <a:lumMod val="85000"/>
              </a:schemeClr>
            </a:solidFill>
            <a:ln>
              <a:noFill/>
            </a:ln>
          </p:spPr>
          <p:txBody>
            <a:bodyPr vert="horz" wrap="square" lIns="68580" tIns="34290" rIns="68580" bIns="34290" numCol="1" anchor="t" anchorCtr="0" compatLnSpc="1"/>
            <a:lstStyle/>
            <a:p>
              <a:endParaRPr lang="id-ID" sz="1350"/>
            </a:p>
          </p:txBody>
        </p:sp>
        <p:sp>
          <p:nvSpPr>
            <p:cNvPr id="14" name="Freeform 60"/>
            <p:cNvSpPr/>
            <p:nvPr/>
          </p:nvSpPr>
          <p:spPr bwMode="auto">
            <a:xfrm>
              <a:off x="4347207" y="3372707"/>
              <a:ext cx="1387378" cy="0"/>
            </a:xfrm>
            <a:custGeom>
              <a:avLst/>
              <a:gdLst>
                <a:gd name="T0" fmla="*/ 187 w 188"/>
                <a:gd name="T1" fmla="*/ 188 w 188"/>
                <a:gd name="T2" fmla="*/ 0 w 188"/>
                <a:gd name="T3" fmla="*/ 0 w 188"/>
                <a:gd name="T4" fmla="*/ 187 w 188"/>
              </a:gdLst>
              <a:ahLst/>
              <a:cxnLst>
                <a:cxn ang="0">
                  <a:pos x="T0" y="0"/>
                </a:cxn>
                <a:cxn ang="0">
                  <a:pos x="T1" y="0"/>
                </a:cxn>
                <a:cxn ang="0">
                  <a:pos x="T2" y="0"/>
                </a:cxn>
                <a:cxn ang="0">
                  <a:pos x="T3" y="0"/>
                </a:cxn>
                <a:cxn ang="0">
                  <a:pos x="T4" y="0"/>
                </a:cxn>
              </a:cxnLst>
              <a:rect l="0" t="0" r="r" b="b"/>
              <a:pathLst>
                <a:path w="188">
                  <a:moveTo>
                    <a:pt x="187" y="0"/>
                  </a:moveTo>
                  <a:cubicBezTo>
                    <a:pt x="188" y="0"/>
                    <a:pt x="188" y="0"/>
                    <a:pt x="188" y="0"/>
                  </a:cubicBezTo>
                  <a:cubicBezTo>
                    <a:pt x="0" y="0"/>
                    <a:pt x="0" y="0"/>
                    <a:pt x="0" y="0"/>
                  </a:cubicBezTo>
                  <a:cubicBezTo>
                    <a:pt x="0" y="0"/>
                    <a:pt x="0" y="0"/>
                    <a:pt x="0" y="0"/>
                  </a:cubicBezTo>
                  <a:lnTo>
                    <a:pt x="187" y="0"/>
                  </a:lnTo>
                  <a:close/>
                </a:path>
              </a:pathLst>
            </a:custGeom>
            <a:solidFill>
              <a:srgbClr val="915C5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5" name="Freeform 62"/>
            <p:cNvSpPr/>
            <p:nvPr/>
          </p:nvSpPr>
          <p:spPr bwMode="auto">
            <a:xfrm>
              <a:off x="4928910" y="4579663"/>
              <a:ext cx="1390489" cy="0"/>
            </a:xfrm>
            <a:custGeom>
              <a:avLst/>
              <a:gdLst>
                <a:gd name="T0" fmla="*/ 187 w 188"/>
                <a:gd name="T1" fmla="*/ 188 w 188"/>
                <a:gd name="T2" fmla="*/ 0 w 188"/>
                <a:gd name="T3" fmla="*/ 0 w 188"/>
                <a:gd name="T4" fmla="*/ 187 w 188"/>
              </a:gdLst>
              <a:ahLst/>
              <a:cxnLst>
                <a:cxn ang="0">
                  <a:pos x="T0" y="0"/>
                </a:cxn>
                <a:cxn ang="0">
                  <a:pos x="T1" y="0"/>
                </a:cxn>
                <a:cxn ang="0">
                  <a:pos x="T2" y="0"/>
                </a:cxn>
                <a:cxn ang="0">
                  <a:pos x="T3" y="0"/>
                </a:cxn>
                <a:cxn ang="0">
                  <a:pos x="T4" y="0"/>
                </a:cxn>
              </a:cxnLst>
              <a:rect l="0" t="0" r="r" b="b"/>
              <a:pathLst>
                <a:path w="188">
                  <a:moveTo>
                    <a:pt x="187" y="0"/>
                  </a:moveTo>
                  <a:cubicBezTo>
                    <a:pt x="187" y="0"/>
                    <a:pt x="188" y="0"/>
                    <a:pt x="188" y="0"/>
                  </a:cubicBezTo>
                  <a:cubicBezTo>
                    <a:pt x="0" y="0"/>
                    <a:pt x="0" y="0"/>
                    <a:pt x="0" y="0"/>
                  </a:cubicBezTo>
                  <a:cubicBezTo>
                    <a:pt x="0" y="0"/>
                    <a:pt x="0" y="0"/>
                    <a:pt x="0" y="0"/>
                  </a:cubicBezTo>
                  <a:lnTo>
                    <a:pt x="187" y="0"/>
                  </a:lnTo>
                  <a:close/>
                </a:path>
              </a:pathLst>
            </a:custGeom>
            <a:solidFill>
              <a:srgbClr val="915C5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6" name="Freeform 63"/>
            <p:cNvSpPr/>
            <p:nvPr/>
          </p:nvSpPr>
          <p:spPr bwMode="auto">
            <a:xfrm>
              <a:off x="3837050" y="2287067"/>
              <a:ext cx="1203847" cy="0"/>
            </a:xfrm>
            <a:custGeom>
              <a:avLst/>
              <a:gdLst>
                <a:gd name="T0" fmla="*/ 162 w 163"/>
                <a:gd name="T1" fmla="*/ 163 w 163"/>
                <a:gd name="T2" fmla="*/ 0 w 163"/>
                <a:gd name="T3" fmla="*/ 0 w 163"/>
                <a:gd name="T4" fmla="*/ 162 w 163"/>
              </a:gdLst>
              <a:ahLst/>
              <a:cxnLst>
                <a:cxn ang="0">
                  <a:pos x="T0" y="0"/>
                </a:cxn>
                <a:cxn ang="0">
                  <a:pos x="T1" y="0"/>
                </a:cxn>
                <a:cxn ang="0">
                  <a:pos x="T2" y="0"/>
                </a:cxn>
                <a:cxn ang="0">
                  <a:pos x="T3" y="0"/>
                </a:cxn>
                <a:cxn ang="0">
                  <a:pos x="T4" y="0"/>
                </a:cxn>
              </a:cxnLst>
              <a:rect l="0" t="0" r="r" b="b"/>
              <a:pathLst>
                <a:path w="163">
                  <a:moveTo>
                    <a:pt x="162" y="0"/>
                  </a:moveTo>
                  <a:cubicBezTo>
                    <a:pt x="163" y="0"/>
                    <a:pt x="163" y="0"/>
                    <a:pt x="163" y="0"/>
                  </a:cubicBezTo>
                  <a:cubicBezTo>
                    <a:pt x="0" y="0"/>
                    <a:pt x="0" y="0"/>
                    <a:pt x="0" y="0"/>
                  </a:cubicBezTo>
                  <a:cubicBezTo>
                    <a:pt x="0" y="0"/>
                    <a:pt x="0" y="0"/>
                    <a:pt x="0" y="0"/>
                  </a:cubicBezTo>
                  <a:lnTo>
                    <a:pt x="162" y="0"/>
                  </a:lnTo>
                  <a:close/>
                </a:path>
              </a:pathLst>
            </a:custGeom>
            <a:solidFill>
              <a:srgbClr val="915C5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7" name="Freeform 61"/>
            <p:cNvSpPr/>
            <p:nvPr/>
          </p:nvSpPr>
          <p:spPr bwMode="auto">
            <a:xfrm>
              <a:off x="4633392" y="3974324"/>
              <a:ext cx="1860940" cy="6221"/>
            </a:xfrm>
            <a:custGeom>
              <a:avLst/>
              <a:gdLst>
                <a:gd name="T0" fmla="*/ 187 w 188"/>
                <a:gd name="T1" fmla="*/ 1 h 1"/>
                <a:gd name="T2" fmla="*/ 188 w 188"/>
                <a:gd name="T3" fmla="*/ 0 h 1"/>
                <a:gd name="T4" fmla="*/ 0 w 188"/>
                <a:gd name="T5" fmla="*/ 0 h 1"/>
                <a:gd name="T6" fmla="*/ 0 w 188"/>
                <a:gd name="T7" fmla="*/ 1 h 1"/>
                <a:gd name="T8" fmla="*/ 187 w 188"/>
                <a:gd name="T9" fmla="*/ 1 h 1"/>
              </a:gdLst>
              <a:ahLst/>
              <a:cxnLst>
                <a:cxn ang="0">
                  <a:pos x="T0" y="T1"/>
                </a:cxn>
                <a:cxn ang="0">
                  <a:pos x="T2" y="T3"/>
                </a:cxn>
                <a:cxn ang="0">
                  <a:pos x="T4" y="T5"/>
                </a:cxn>
                <a:cxn ang="0">
                  <a:pos x="T6" y="T7"/>
                </a:cxn>
                <a:cxn ang="0">
                  <a:pos x="T8" y="T9"/>
                </a:cxn>
              </a:cxnLst>
              <a:rect l="0" t="0" r="r" b="b"/>
              <a:pathLst>
                <a:path w="188" h="1">
                  <a:moveTo>
                    <a:pt x="187" y="1"/>
                  </a:moveTo>
                  <a:cubicBezTo>
                    <a:pt x="188" y="0"/>
                    <a:pt x="188" y="0"/>
                    <a:pt x="188" y="0"/>
                  </a:cubicBezTo>
                  <a:cubicBezTo>
                    <a:pt x="0" y="0"/>
                    <a:pt x="0" y="0"/>
                    <a:pt x="0" y="0"/>
                  </a:cubicBezTo>
                  <a:cubicBezTo>
                    <a:pt x="0" y="1"/>
                    <a:pt x="0" y="1"/>
                    <a:pt x="0" y="1"/>
                  </a:cubicBezTo>
                  <a:lnTo>
                    <a:pt x="187" y="1"/>
                  </a:lnTo>
                  <a:close/>
                </a:path>
              </a:pathLst>
            </a:custGeom>
            <a:solidFill>
              <a:schemeClr val="bg1">
                <a:alpha val="50000"/>
              </a:schemeClr>
            </a:solidFill>
            <a:ln>
              <a:noFill/>
            </a:ln>
          </p:spPr>
          <p:txBody>
            <a:bodyPr vert="horz" wrap="square" lIns="68580" tIns="34290" rIns="68580" bIns="34290" numCol="1" anchor="t" anchorCtr="0" compatLnSpc="1"/>
            <a:lstStyle/>
            <a:p>
              <a:endParaRPr lang="id-ID" sz="1350"/>
            </a:p>
          </p:txBody>
        </p:sp>
        <p:sp>
          <p:nvSpPr>
            <p:cNvPr id="18" name="Freeform 59"/>
            <p:cNvSpPr/>
            <p:nvPr/>
          </p:nvSpPr>
          <p:spPr bwMode="auto">
            <a:xfrm>
              <a:off x="4042358" y="2739551"/>
              <a:ext cx="2144515" cy="9332"/>
            </a:xfrm>
            <a:custGeom>
              <a:avLst/>
              <a:gdLst>
                <a:gd name="T0" fmla="*/ 185 w 185"/>
                <a:gd name="T1" fmla="*/ 0 h 1"/>
                <a:gd name="T2" fmla="*/ 0 w 185"/>
                <a:gd name="T3" fmla="*/ 0 h 1"/>
                <a:gd name="T4" fmla="*/ 0 w 185"/>
                <a:gd name="T5" fmla="*/ 1 h 1"/>
                <a:gd name="T6" fmla="*/ 184 w 185"/>
                <a:gd name="T7" fmla="*/ 1 h 1"/>
                <a:gd name="T8" fmla="*/ 185 w 185"/>
                <a:gd name="T9" fmla="*/ 0 h 1"/>
              </a:gdLst>
              <a:ahLst/>
              <a:cxnLst>
                <a:cxn ang="0">
                  <a:pos x="T0" y="T1"/>
                </a:cxn>
                <a:cxn ang="0">
                  <a:pos x="T2" y="T3"/>
                </a:cxn>
                <a:cxn ang="0">
                  <a:pos x="T4" y="T5"/>
                </a:cxn>
                <a:cxn ang="0">
                  <a:pos x="T6" y="T7"/>
                </a:cxn>
                <a:cxn ang="0">
                  <a:pos x="T8" y="T9"/>
                </a:cxn>
              </a:cxnLst>
              <a:rect l="0" t="0" r="r" b="b"/>
              <a:pathLst>
                <a:path w="185" h="1">
                  <a:moveTo>
                    <a:pt x="185" y="0"/>
                  </a:moveTo>
                  <a:cubicBezTo>
                    <a:pt x="0" y="0"/>
                    <a:pt x="0" y="0"/>
                    <a:pt x="0" y="0"/>
                  </a:cubicBezTo>
                  <a:cubicBezTo>
                    <a:pt x="0" y="1"/>
                    <a:pt x="0" y="1"/>
                    <a:pt x="0" y="1"/>
                  </a:cubicBezTo>
                  <a:cubicBezTo>
                    <a:pt x="184" y="1"/>
                    <a:pt x="184" y="1"/>
                    <a:pt x="184" y="1"/>
                  </a:cubicBezTo>
                  <a:cubicBezTo>
                    <a:pt x="184" y="0"/>
                    <a:pt x="185" y="0"/>
                    <a:pt x="185" y="0"/>
                  </a:cubicBezTo>
                </a:path>
              </a:pathLst>
            </a:custGeom>
            <a:solidFill>
              <a:srgbClr val="FFFFFF">
                <a:alpha val="50000"/>
              </a:srgbClr>
            </a:solidFill>
            <a:ln>
              <a:noFill/>
            </a:ln>
          </p:spPr>
          <p:txBody>
            <a:bodyPr vert="horz" wrap="square" lIns="68580" tIns="34290" rIns="68580" bIns="34290" numCol="1" anchor="t" anchorCtr="0" compatLnSpc="1"/>
            <a:lstStyle/>
            <a:p>
              <a:endParaRPr lang="id-ID" sz="1350"/>
            </a:p>
          </p:txBody>
        </p:sp>
        <p:sp>
          <p:nvSpPr>
            <p:cNvPr id="24" name="Freeform 64"/>
            <p:cNvSpPr/>
            <p:nvPr/>
          </p:nvSpPr>
          <p:spPr bwMode="auto">
            <a:xfrm>
              <a:off x="3364222" y="2277737"/>
              <a:ext cx="1934863" cy="3300465"/>
            </a:xfrm>
            <a:custGeom>
              <a:avLst/>
              <a:gdLst>
                <a:gd name="T0" fmla="*/ 262 w 262"/>
                <a:gd name="T1" fmla="*/ 405 h 446"/>
                <a:gd name="T2" fmla="*/ 64 w 262"/>
                <a:gd name="T3" fmla="*/ 0 h 446"/>
                <a:gd name="T4" fmla="*/ 26 w 262"/>
                <a:gd name="T5" fmla="*/ 78 h 446"/>
                <a:gd name="T6" fmla="*/ 207 w 262"/>
                <a:gd name="T7" fmla="*/ 446 h 446"/>
                <a:gd name="T8" fmla="*/ 262 w 262"/>
                <a:gd name="T9" fmla="*/ 406 h 446"/>
                <a:gd name="T10" fmla="*/ 262 w 262"/>
                <a:gd name="T11" fmla="*/ 406 h 446"/>
                <a:gd name="T12" fmla="*/ 262 w 262"/>
                <a:gd name="T13" fmla="*/ 406 h 446"/>
                <a:gd name="T14" fmla="*/ 262 w 262"/>
                <a:gd name="T15" fmla="*/ 405 h 4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2" h="446">
                  <a:moveTo>
                    <a:pt x="262" y="405"/>
                  </a:moveTo>
                  <a:cubicBezTo>
                    <a:pt x="64" y="0"/>
                    <a:pt x="64" y="0"/>
                    <a:pt x="64" y="0"/>
                  </a:cubicBezTo>
                  <a:cubicBezTo>
                    <a:pt x="26" y="78"/>
                    <a:pt x="26" y="78"/>
                    <a:pt x="26" y="78"/>
                  </a:cubicBezTo>
                  <a:cubicBezTo>
                    <a:pt x="17" y="96"/>
                    <a:pt x="0" y="151"/>
                    <a:pt x="207" y="446"/>
                  </a:cubicBezTo>
                  <a:cubicBezTo>
                    <a:pt x="240" y="434"/>
                    <a:pt x="261" y="419"/>
                    <a:pt x="262" y="406"/>
                  </a:cubicBezTo>
                  <a:cubicBezTo>
                    <a:pt x="262" y="406"/>
                    <a:pt x="262" y="406"/>
                    <a:pt x="262" y="406"/>
                  </a:cubicBezTo>
                  <a:cubicBezTo>
                    <a:pt x="262" y="406"/>
                    <a:pt x="262" y="406"/>
                    <a:pt x="262" y="406"/>
                  </a:cubicBezTo>
                  <a:cubicBezTo>
                    <a:pt x="262" y="406"/>
                    <a:pt x="262" y="406"/>
                    <a:pt x="262" y="405"/>
                  </a:cubicBezTo>
                  <a:close/>
                </a:path>
              </a:pathLst>
            </a:custGeom>
            <a:solidFill>
              <a:schemeClr val="accent1">
                <a:lumMod val="50000"/>
              </a:schemeClr>
            </a:solidFill>
            <a:ln>
              <a:noFill/>
            </a:ln>
          </p:spPr>
          <p:txBody>
            <a:bodyPr vert="horz" wrap="square" lIns="68580" tIns="34290" rIns="68580" bIns="34290" numCol="1" anchor="t" anchorCtr="0" compatLnSpc="1"/>
            <a:lstStyle/>
            <a:p>
              <a:endParaRPr lang="id-ID" sz="1350"/>
            </a:p>
          </p:txBody>
        </p:sp>
        <p:sp>
          <p:nvSpPr>
            <p:cNvPr id="25" name="Freeform 65"/>
            <p:cNvSpPr/>
            <p:nvPr/>
          </p:nvSpPr>
          <p:spPr bwMode="auto">
            <a:xfrm>
              <a:off x="2972272" y="2781672"/>
              <a:ext cx="1919311" cy="2920958"/>
            </a:xfrm>
            <a:custGeom>
              <a:avLst/>
              <a:gdLst>
                <a:gd name="T0" fmla="*/ 30 w 260"/>
                <a:gd name="T1" fmla="*/ 92 h 395"/>
                <a:gd name="T2" fmla="*/ 184 w 260"/>
                <a:gd name="T3" fmla="*/ 395 h 395"/>
                <a:gd name="T4" fmla="*/ 260 w 260"/>
                <a:gd name="T5" fmla="*/ 377 h 395"/>
                <a:gd name="T6" fmla="*/ 75 w 260"/>
                <a:gd name="T7" fmla="*/ 0 h 395"/>
                <a:gd name="T8" fmla="*/ 30 w 260"/>
                <a:gd name="T9" fmla="*/ 92 h 395"/>
              </a:gdLst>
              <a:ahLst/>
              <a:cxnLst>
                <a:cxn ang="0">
                  <a:pos x="T0" y="T1"/>
                </a:cxn>
                <a:cxn ang="0">
                  <a:pos x="T2" y="T3"/>
                </a:cxn>
                <a:cxn ang="0">
                  <a:pos x="T4" y="T5"/>
                </a:cxn>
                <a:cxn ang="0">
                  <a:pos x="T6" y="T7"/>
                </a:cxn>
                <a:cxn ang="0">
                  <a:pos x="T8" y="T9"/>
                </a:cxn>
              </a:cxnLst>
              <a:rect l="0" t="0" r="r" b="b"/>
              <a:pathLst>
                <a:path w="260" h="395">
                  <a:moveTo>
                    <a:pt x="30" y="92"/>
                  </a:moveTo>
                  <a:cubicBezTo>
                    <a:pt x="0" y="151"/>
                    <a:pt x="111" y="294"/>
                    <a:pt x="184" y="395"/>
                  </a:cubicBezTo>
                  <a:cubicBezTo>
                    <a:pt x="213" y="391"/>
                    <a:pt x="239" y="384"/>
                    <a:pt x="260" y="377"/>
                  </a:cubicBezTo>
                  <a:cubicBezTo>
                    <a:pt x="108" y="98"/>
                    <a:pt x="65" y="20"/>
                    <a:pt x="75" y="0"/>
                  </a:cubicBezTo>
                  <a:lnTo>
                    <a:pt x="30" y="92"/>
                  </a:lnTo>
                  <a:close/>
                </a:path>
              </a:pathLst>
            </a:custGeom>
            <a:solidFill>
              <a:schemeClr val="accent1">
                <a:lumMod val="75000"/>
              </a:schemeClr>
            </a:solidFill>
            <a:ln>
              <a:noFill/>
            </a:ln>
          </p:spPr>
          <p:txBody>
            <a:bodyPr vert="horz" wrap="square" lIns="68580" tIns="34290" rIns="68580" bIns="34290" numCol="1" anchor="t" anchorCtr="0" compatLnSpc="1"/>
            <a:lstStyle/>
            <a:p>
              <a:endParaRPr lang="id-ID" sz="1350"/>
            </a:p>
          </p:txBody>
        </p:sp>
        <p:sp>
          <p:nvSpPr>
            <p:cNvPr id="26" name="Freeform 66"/>
            <p:cNvSpPr/>
            <p:nvPr/>
          </p:nvSpPr>
          <p:spPr bwMode="auto">
            <a:xfrm>
              <a:off x="2785629" y="3410036"/>
              <a:ext cx="1546026" cy="2323701"/>
            </a:xfrm>
            <a:custGeom>
              <a:avLst/>
              <a:gdLst>
                <a:gd name="T0" fmla="*/ 0 w 209"/>
                <a:gd name="T1" fmla="*/ 103 h 314"/>
                <a:gd name="T2" fmla="*/ 126 w 209"/>
                <a:gd name="T3" fmla="*/ 314 h 314"/>
                <a:gd name="T4" fmla="*/ 137 w 209"/>
                <a:gd name="T5" fmla="*/ 314 h 314"/>
                <a:gd name="T6" fmla="*/ 209 w 209"/>
                <a:gd name="T7" fmla="*/ 309 h 314"/>
                <a:gd name="T8" fmla="*/ 51 w 209"/>
                <a:gd name="T9" fmla="*/ 0 h 314"/>
                <a:gd name="T10" fmla="*/ 0 w 209"/>
                <a:gd name="T11" fmla="*/ 103 h 314"/>
              </a:gdLst>
              <a:ahLst/>
              <a:cxnLst>
                <a:cxn ang="0">
                  <a:pos x="T0" y="T1"/>
                </a:cxn>
                <a:cxn ang="0">
                  <a:pos x="T2" y="T3"/>
                </a:cxn>
                <a:cxn ang="0">
                  <a:pos x="T4" y="T5"/>
                </a:cxn>
                <a:cxn ang="0">
                  <a:pos x="T6" y="T7"/>
                </a:cxn>
                <a:cxn ang="0">
                  <a:pos x="T8" y="T9"/>
                </a:cxn>
                <a:cxn ang="0">
                  <a:pos x="T10" y="T11"/>
                </a:cxn>
              </a:cxnLst>
              <a:rect l="0" t="0" r="r" b="b"/>
              <a:pathLst>
                <a:path w="209" h="314">
                  <a:moveTo>
                    <a:pt x="0" y="103"/>
                  </a:moveTo>
                  <a:cubicBezTo>
                    <a:pt x="31" y="168"/>
                    <a:pt x="78" y="231"/>
                    <a:pt x="126" y="314"/>
                  </a:cubicBezTo>
                  <a:cubicBezTo>
                    <a:pt x="129" y="314"/>
                    <a:pt x="133" y="314"/>
                    <a:pt x="137" y="314"/>
                  </a:cubicBezTo>
                  <a:cubicBezTo>
                    <a:pt x="162" y="314"/>
                    <a:pt x="187" y="313"/>
                    <a:pt x="209" y="309"/>
                  </a:cubicBezTo>
                  <a:cubicBezTo>
                    <a:pt x="88" y="101"/>
                    <a:pt x="43" y="21"/>
                    <a:pt x="51" y="0"/>
                  </a:cubicBezTo>
                  <a:lnTo>
                    <a:pt x="0" y="103"/>
                  </a:lnTo>
                  <a:close/>
                </a:path>
              </a:pathLst>
            </a:custGeom>
            <a:solidFill>
              <a:schemeClr val="tx1">
                <a:lumMod val="50000"/>
                <a:lumOff val="50000"/>
              </a:schemeClr>
            </a:solidFill>
            <a:ln>
              <a:noFill/>
            </a:ln>
          </p:spPr>
          <p:txBody>
            <a:bodyPr vert="horz" wrap="square" lIns="68580" tIns="34290" rIns="68580" bIns="34290" numCol="1" anchor="t" anchorCtr="0" compatLnSpc="1"/>
            <a:lstStyle/>
            <a:p>
              <a:endParaRPr lang="id-ID" sz="1350"/>
            </a:p>
          </p:txBody>
        </p:sp>
        <p:sp>
          <p:nvSpPr>
            <p:cNvPr id="27" name="Freeform 67"/>
            <p:cNvSpPr/>
            <p:nvPr/>
          </p:nvSpPr>
          <p:spPr bwMode="auto">
            <a:xfrm>
              <a:off x="2446561" y="4016624"/>
              <a:ext cx="1272284" cy="1717113"/>
            </a:xfrm>
            <a:custGeom>
              <a:avLst/>
              <a:gdLst>
                <a:gd name="T0" fmla="*/ 0 w 172"/>
                <a:gd name="T1" fmla="*/ 100 h 232"/>
                <a:gd name="T2" fmla="*/ 78 w 172"/>
                <a:gd name="T3" fmla="*/ 222 h 232"/>
                <a:gd name="T4" fmla="*/ 172 w 172"/>
                <a:gd name="T5" fmla="*/ 232 h 232"/>
                <a:gd name="T6" fmla="*/ 49 w 172"/>
                <a:gd name="T7" fmla="*/ 0 h 232"/>
                <a:gd name="T8" fmla="*/ 0 w 172"/>
                <a:gd name="T9" fmla="*/ 100 h 232"/>
              </a:gdLst>
              <a:ahLst/>
              <a:cxnLst>
                <a:cxn ang="0">
                  <a:pos x="T0" y="T1"/>
                </a:cxn>
                <a:cxn ang="0">
                  <a:pos x="T2" y="T3"/>
                </a:cxn>
                <a:cxn ang="0">
                  <a:pos x="T4" y="T5"/>
                </a:cxn>
                <a:cxn ang="0">
                  <a:pos x="T6" y="T7"/>
                </a:cxn>
                <a:cxn ang="0">
                  <a:pos x="T8" y="T9"/>
                </a:cxn>
              </a:cxnLst>
              <a:rect l="0" t="0" r="r" b="b"/>
              <a:pathLst>
                <a:path w="172" h="232">
                  <a:moveTo>
                    <a:pt x="0" y="100"/>
                  </a:moveTo>
                  <a:cubicBezTo>
                    <a:pt x="22" y="142"/>
                    <a:pt x="51" y="175"/>
                    <a:pt x="78" y="222"/>
                  </a:cubicBezTo>
                  <a:cubicBezTo>
                    <a:pt x="106" y="228"/>
                    <a:pt x="138" y="232"/>
                    <a:pt x="172" y="232"/>
                  </a:cubicBezTo>
                  <a:cubicBezTo>
                    <a:pt x="68" y="54"/>
                    <a:pt x="43" y="13"/>
                    <a:pt x="49" y="0"/>
                  </a:cubicBezTo>
                  <a:lnTo>
                    <a:pt x="0" y="100"/>
                  </a:lnTo>
                  <a:close/>
                </a:path>
              </a:pathLst>
            </a:custGeom>
            <a:solidFill>
              <a:schemeClr val="bg1">
                <a:lumMod val="75000"/>
              </a:schemeClr>
            </a:solidFill>
            <a:ln>
              <a:noFill/>
            </a:ln>
          </p:spPr>
          <p:txBody>
            <a:bodyPr vert="horz" wrap="square" lIns="68580" tIns="34290" rIns="68580" bIns="34290" numCol="1" anchor="t" anchorCtr="0" compatLnSpc="1"/>
            <a:lstStyle/>
            <a:p>
              <a:endParaRPr lang="id-ID" sz="1350"/>
            </a:p>
          </p:txBody>
        </p:sp>
        <p:sp>
          <p:nvSpPr>
            <p:cNvPr id="28" name="Freeform 68"/>
            <p:cNvSpPr/>
            <p:nvPr/>
          </p:nvSpPr>
          <p:spPr bwMode="auto">
            <a:xfrm>
              <a:off x="2179886" y="4632544"/>
              <a:ext cx="849225" cy="1026536"/>
            </a:xfrm>
            <a:custGeom>
              <a:avLst/>
              <a:gdLst>
                <a:gd name="T0" fmla="*/ 0 w 115"/>
                <a:gd name="T1" fmla="*/ 79 h 139"/>
                <a:gd name="T2" fmla="*/ 0 w 115"/>
                <a:gd name="T3" fmla="*/ 81 h 139"/>
                <a:gd name="T4" fmla="*/ 0 w 115"/>
                <a:gd name="T5" fmla="*/ 81 h 139"/>
                <a:gd name="T6" fmla="*/ 0 w 115"/>
                <a:gd name="T7" fmla="*/ 81 h 139"/>
                <a:gd name="T8" fmla="*/ 115 w 115"/>
                <a:gd name="T9" fmla="*/ 139 h 139"/>
                <a:gd name="T10" fmla="*/ 39 w 115"/>
                <a:gd name="T11" fmla="*/ 0 h 139"/>
                <a:gd name="T12" fmla="*/ 0 w 115"/>
                <a:gd name="T13" fmla="*/ 79 h 139"/>
              </a:gdLst>
              <a:ahLst/>
              <a:cxnLst>
                <a:cxn ang="0">
                  <a:pos x="T0" y="T1"/>
                </a:cxn>
                <a:cxn ang="0">
                  <a:pos x="T2" y="T3"/>
                </a:cxn>
                <a:cxn ang="0">
                  <a:pos x="T4" y="T5"/>
                </a:cxn>
                <a:cxn ang="0">
                  <a:pos x="T6" y="T7"/>
                </a:cxn>
                <a:cxn ang="0">
                  <a:pos x="T8" y="T9"/>
                </a:cxn>
                <a:cxn ang="0">
                  <a:pos x="T10" y="T11"/>
                </a:cxn>
                <a:cxn ang="0">
                  <a:pos x="T12" y="T13"/>
                </a:cxn>
              </a:cxnLst>
              <a:rect l="0" t="0" r="r" b="b"/>
              <a:pathLst>
                <a:path w="115" h="139">
                  <a:moveTo>
                    <a:pt x="0" y="79"/>
                  </a:moveTo>
                  <a:cubicBezTo>
                    <a:pt x="0" y="80"/>
                    <a:pt x="0" y="80"/>
                    <a:pt x="0" y="81"/>
                  </a:cubicBezTo>
                  <a:cubicBezTo>
                    <a:pt x="0" y="81"/>
                    <a:pt x="0" y="81"/>
                    <a:pt x="0" y="81"/>
                  </a:cubicBezTo>
                  <a:cubicBezTo>
                    <a:pt x="0" y="81"/>
                    <a:pt x="0" y="81"/>
                    <a:pt x="0" y="81"/>
                  </a:cubicBezTo>
                  <a:cubicBezTo>
                    <a:pt x="2" y="101"/>
                    <a:pt x="48" y="125"/>
                    <a:pt x="115" y="139"/>
                  </a:cubicBezTo>
                  <a:cubicBezTo>
                    <a:pt x="48" y="36"/>
                    <a:pt x="36" y="7"/>
                    <a:pt x="39" y="0"/>
                  </a:cubicBezTo>
                  <a:lnTo>
                    <a:pt x="0" y="79"/>
                  </a:lnTo>
                  <a:close/>
                </a:path>
              </a:pathLst>
            </a:custGeom>
            <a:solidFill>
              <a:schemeClr val="bg1">
                <a:lumMod val="85000"/>
              </a:schemeClr>
            </a:solidFill>
            <a:ln>
              <a:noFill/>
            </a:ln>
          </p:spPr>
          <p:txBody>
            <a:bodyPr vert="horz" wrap="square" lIns="68580" tIns="34290" rIns="68580" bIns="34290" numCol="1" anchor="t" anchorCtr="0" compatLnSpc="1"/>
            <a:lstStyle/>
            <a:p>
              <a:endParaRPr lang="id-ID" sz="1350"/>
            </a:p>
          </p:txBody>
        </p:sp>
        <p:sp>
          <p:nvSpPr>
            <p:cNvPr id="29" name="Freeform 69"/>
            <p:cNvSpPr/>
            <p:nvPr/>
          </p:nvSpPr>
          <p:spPr bwMode="auto">
            <a:xfrm>
              <a:off x="3451322" y="2781672"/>
              <a:ext cx="1440261" cy="2790309"/>
            </a:xfrm>
            <a:custGeom>
              <a:avLst/>
              <a:gdLst>
                <a:gd name="T0" fmla="*/ 9 w 195"/>
                <a:gd name="T1" fmla="*/ 2 h 377"/>
                <a:gd name="T2" fmla="*/ 194 w 195"/>
                <a:gd name="T3" fmla="*/ 377 h 377"/>
                <a:gd name="T4" fmla="*/ 195 w 195"/>
                <a:gd name="T5" fmla="*/ 377 h 377"/>
                <a:gd name="T6" fmla="*/ 10 w 195"/>
                <a:gd name="T7" fmla="*/ 0 h 377"/>
                <a:gd name="T8" fmla="*/ 9 w 195"/>
                <a:gd name="T9" fmla="*/ 2 h 377"/>
              </a:gdLst>
              <a:ahLst/>
              <a:cxnLst>
                <a:cxn ang="0">
                  <a:pos x="T0" y="T1"/>
                </a:cxn>
                <a:cxn ang="0">
                  <a:pos x="T2" y="T3"/>
                </a:cxn>
                <a:cxn ang="0">
                  <a:pos x="T4" y="T5"/>
                </a:cxn>
                <a:cxn ang="0">
                  <a:pos x="T6" y="T7"/>
                </a:cxn>
                <a:cxn ang="0">
                  <a:pos x="T8" y="T9"/>
                </a:cxn>
              </a:cxnLst>
              <a:rect l="0" t="0" r="r" b="b"/>
              <a:pathLst>
                <a:path w="195" h="377">
                  <a:moveTo>
                    <a:pt x="9" y="2"/>
                  </a:moveTo>
                  <a:cubicBezTo>
                    <a:pt x="0" y="21"/>
                    <a:pt x="43" y="99"/>
                    <a:pt x="194" y="377"/>
                  </a:cubicBezTo>
                  <a:cubicBezTo>
                    <a:pt x="195" y="377"/>
                    <a:pt x="195" y="377"/>
                    <a:pt x="195" y="377"/>
                  </a:cubicBezTo>
                  <a:cubicBezTo>
                    <a:pt x="43" y="98"/>
                    <a:pt x="0" y="20"/>
                    <a:pt x="10" y="0"/>
                  </a:cubicBezTo>
                  <a:lnTo>
                    <a:pt x="9" y="2"/>
                  </a:lnTo>
                  <a:close/>
                </a:path>
              </a:pathLst>
            </a:custGeom>
            <a:solidFill>
              <a:schemeClr val="bg1">
                <a:alpha val="50000"/>
              </a:schemeClr>
            </a:solidFill>
            <a:ln>
              <a:noFill/>
            </a:ln>
          </p:spPr>
          <p:txBody>
            <a:bodyPr vert="horz" wrap="square" lIns="68580" tIns="34290" rIns="68580" bIns="34290" numCol="1" anchor="t" anchorCtr="0" compatLnSpc="1"/>
            <a:lstStyle/>
            <a:p>
              <a:endParaRPr lang="id-ID" sz="1350"/>
            </a:p>
          </p:txBody>
        </p:sp>
        <p:sp>
          <p:nvSpPr>
            <p:cNvPr id="30" name="Freeform 70"/>
            <p:cNvSpPr/>
            <p:nvPr/>
          </p:nvSpPr>
          <p:spPr bwMode="auto">
            <a:xfrm>
              <a:off x="3102923" y="3410036"/>
              <a:ext cx="1228733" cy="2292593"/>
            </a:xfrm>
            <a:custGeom>
              <a:avLst/>
              <a:gdLst>
                <a:gd name="T0" fmla="*/ 7 w 166"/>
                <a:gd name="T1" fmla="*/ 1 h 310"/>
                <a:gd name="T2" fmla="*/ 166 w 166"/>
                <a:gd name="T3" fmla="*/ 310 h 310"/>
                <a:gd name="T4" fmla="*/ 166 w 166"/>
                <a:gd name="T5" fmla="*/ 309 h 310"/>
                <a:gd name="T6" fmla="*/ 8 w 166"/>
                <a:gd name="T7" fmla="*/ 0 h 310"/>
                <a:gd name="T8" fmla="*/ 7 w 166"/>
                <a:gd name="T9" fmla="*/ 1 h 310"/>
              </a:gdLst>
              <a:ahLst/>
              <a:cxnLst>
                <a:cxn ang="0">
                  <a:pos x="T0" y="T1"/>
                </a:cxn>
                <a:cxn ang="0">
                  <a:pos x="T2" y="T3"/>
                </a:cxn>
                <a:cxn ang="0">
                  <a:pos x="T4" y="T5"/>
                </a:cxn>
                <a:cxn ang="0">
                  <a:pos x="T6" y="T7"/>
                </a:cxn>
                <a:cxn ang="0">
                  <a:pos x="T8" y="T9"/>
                </a:cxn>
              </a:cxnLst>
              <a:rect l="0" t="0" r="r" b="b"/>
              <a:pathLst>
                <a:path w="166" h="310">
                  <a:moveTo>
                    <a:pt x="7" y="1"/>
                  </a:moveTo>
                  <a:cubicBezTo>
                    <a:pt x="1" y="25"/>
                    <a:pt x="47" y="105"/>
                    <a:pt x="166" y="310"/>
                  </a:cubicBezTo>
                  <a:cubicBezTo>
                    <a:pt x="166" y="309"/>
                    <a:pt x="166" y="309"/>
                    <a:pt x="166" y="309"/>
                  </a:cubicBezTo>
                  <a:cubicBezTo>
                    <a:pt x="45" y="101"/>
                    <a:pt x="0" y="21"/>
                    <a:pt x="8" y="0"/>
                  </a:cubicBezTo>
                  <a:lnTo>
                    <a:pt x="7" y="1"/>
                  </a:lnTo>
                  <a:close/>
                </a:path>
              </a:pathLst>
            </a:custGeom>
            <a:solidFill>
              <a:schemeClr val="bg1">
                <a:alpha val="50000"/>
              </a:schemeClr>
            </a:solidFill>
            <a:ln>
              <a:noFill/>
            </a:ln>
          </p:spPr>
          <p:txBody>
            <a:bodyPr vert="horz" wrap="square" lIns="68580" tIns="34290" rIns="68580" bIns="34290" numCol="1" anchor="t" anchorCtr="0" compatLnSpc="1"/>
            <a:lstStyle/>
            <a:p>
              <a:endParaRPr lang="id-ID" sz="1350"/>
            </a:p>
          </p:txBody>
        </p:sp>
        <p:sp>
          <p:nvSpPr>
            <p:cNvPr id="31" name="Freeform 71"/>
            <p:cNvSpPr/>
            <p:nvPr/>
          </p:nvSpPr>
          <p:spPr bwMode="auto">
            <a:xfrm>
              <a:off x="2763854" y="4016624"/>
              <a:ext cx="954990" cy="1717113"/>
            </a:xfrm>
            <a:custGeom>
              <a:avLst/>
              <a:gdLst>
                <a:gd name="T0" fmla="*/ 6 w 129"/>
                <a:gd name="T1" fmla="*/ 1 h 232"/>
                <a:gd name="T2" fmla="*/ 128 w 129"/>
                <a:gd name="T3" fmla="*/ 232 h 232"/>
                <a:gd name="T4" fmla="*/ 129 w 129"/>
                <a:gd name="T5" fmla="*/ 232 h 232"/>
                <a:gd name="T6" fmla="*/ 6 w 129"/>
                <a:gd name="T7" fmla="*/ 0 h 232"/>
                <a:gd name="T8" fmla="*/ 6 w 129"/>
                <a:gd name="T9" fmla="*/ 1 h 232"/>
              </a:gdLst>
              <a:ahLst/>
              <a:cxnLst>
                <a:cxn ang="0">
                  <a:pos x="T0" y="T1"/>
                </a:cxn>
                <a:cxn ang="0">
                  <a:pos x="T2" y="T3"/>
                </a:cxn>
                <a:cxn ang="0">
                  <a:pos x="T4" y="T5"/>
                </a:cxn>
                <a:cxn ang="0">
                  <a:pos x="T6" y="T7"/>
                </a:cxn>
                <a:cxn ang="0">
                  <a:pos x="T8" y="T9"/>
                </a:cxn>
              </a:cxnLst>
              <a:rect l="0" t="0" r="r" b="b"/>
              <a:pathLst>
                <a:path w="129" h="232">
                  <a:moveTo>
                    <a:pt x="6" y="1"/>
                  </a:moveTo>
                  <a:cubicBezTo>
                    <a:pt x="0" y="14"/>
                    <a:pt x="25" y="55"/>
                    <a:pt x="128" y="232"/>
                  </a:cubicBezTo>
                  <a:cubicBezTo>
                    <a:pt x="129" y="232"/>
                    <a:pt x="129" y="232"/>
                    <a:pt x="129" y="232"/>
                  </a:cubicBezTo>
                  <a:cubicBezTo>
                    <a:pt x="25" y="54"/>
                    <a:pt x="0" y="13"/>
                    <a:pt x="6" y="0"/>
                  </a:cubicBezTo>
                  <a:lnTo>
                    <a:pt x="6" y="1"/>
                  </a:lnTo>
                  <a:close/>
                </a:path>
              </a:pathLst>
            </a:custGeom>
            <a:solidFill>
              <a:schemeClr val="bg1">
                <a:alpha val="50000"/>
              </a:schemeClr>
            </a:solidFill>
            <a:ln>
              <a:noFill/>
            </a:ln>
          </p:spPr>
          <p:txBody>
            <a:bodyPr vert="horz" wrap="square" lIns="68580" tIns="34290" rIns="68580" bIns="34290" numCol="1" anchor="t" anchorCtr="0" compatLnSpc="1"/>
            <a:lstStyle/>
            <a:p>
              <a:endParaRPr lang="id-ID" sz="1350"/>
            </a:p>
          </p:txBody>
        </p:sp>
        <p:sp>
          <p:nvSpPr>
            <p:cNvPr id="32" name="Freeform 72"/>
            <p:cNvSpPr/>
            <p:nvPr/>
          </p:nvSpPr>
          <p:spPr bwMode="auto">
            <a:xfrm>
              <a:off x="2443873" y="4632544"/>
              <a:ext cx="581704" cy="1026536"/>
            </a:xfrm>
            <a:custGeom>
              <a:avLst/>
              <a:gdLst>
                <a:gd name="T0" fmla="*/ 3 w 79"/>
                <a:gd name="T1" fmla="*/ 1 h 139"/>
                <a:gd name="T2" fmla="*/ 78 w 79"/>
                <a:gd name="T3" fmla="*/ 139 h 139"/>
                <a:gd name="T4" fmla="*/ 79 w 79"/>
                <a:gd name="T5" fmla="*/ 139 h 139"/>
                <a:gd name="T6" fmla="*/ 3 w 79"/>
                <a:gd name="T7" fmla="*/ 0 h 139"/>
                <a:gd name="T8" fmla="*/ 3 w 79"/>
                <a:gd name="T9" fmla="*/ 1 h 139"/>
              </a:gdLst>
              <a:ahLst/>
              <a:cxnLst>
                <a:cxn ang="0">
                  <a:pos x="T0" y="T1"/>
                </a:cxn>
                <a:cxn ang="0">
                  <a:pos x="T2" y="T3"/>
                </a:cxn>
                <a:cxn ang="0">
                  <a:pos x="T4" y="T5"/>
                </a:cxn>
                <a:cxn ang="0">
                  <a:pos x="T6" y="T7"/>
                </a:cxn>
                <a:cxn ang="0">
                  <a:pos x="T8" y="T9"/>
                </a:cxn>
              </a:cxnLst>
              <a:rect l="0" t="0" r="r" b="b"/>
              <a:pathLst>
                <a:path w="79" h="139">
                  <a:moveTo>
                    <a:pt x="3" y="1"/>
                  </a:moveTo>
                  <a:cubicBezTo>
                    <a:pt x="0" y="8"/>
                    <a:pt x="12" y="37"/>
                    <a:pt x="78" y="139"/>
                  </a:cubicBezTo>
                  <a:cubicBezTo>
                    <a:pt x="79" y="139"/>
                    <a:pt x="79" y="139"/>
                    <a:pt x="79" y="139"/>
                  </a:cubicBezTo>
                  <a:cubicBezTo>
                    <a:pt x="12" y="36"/>
                    <a:pt x="0" y="7"/>
                    <a:pt x="3" y="0"/>
                  </a:cubicBezTo>
                  <a:lnTo>
                    <a:pt x="3" y="1"/>
                  </a:lnTo>
                  <a:close/>
                </a:path>
              </a:pathLst>
            </a:custGeom>
            <a:solidFill>
              <a:schemeClr val="bg1">
                <a:alpha val="50000"/>
              </a:schemeClr>
            </a:solidFill>
            <a:ln>
              <a:noFill/>
            </a:ln>
          </p:spPr>
          <p:txBody>
            <a:bodyPr vert="horz" wrap="square" lIns="68580" tIns="34290" rIns="68580" bIns="34290" numCol="1" anchor="t" anchorCtr="0" compatLnSpc="1"/>
            <a:lstStyle/>
            <a:p>
              <a:endParaRPr lang="id-ID" sz="1350"/>
            </a:p>
          </p:txBody>
        </p:sp>
        <p:sp>
          <p:nvSpPr>
            <p:cNvPr id="37" name="TextBox 36"/>
            <p:cNvSpPr txBox="1"/>
            <p:nvPr/>
          </p:nvSpPr>
          <p:spPr>
            <a:xfrm>
              <a:off x="4812895" y="2418524"/>
              <a:ext cx="647934" cy="230832"/>
            </a:xfrm>
            <a:prstGeom prst="rect">
              <a:avLst/>
            </a:prstGeom>
            <a:noFill/>
          </p:spPr>
          <p:txBody>
            <a:bodyPr wrap="none" rtlCol="0">
              <a:spAutoFit/>
            </a:bodyPr>
            <a:lstStyle/>
            <a:p>
              <a:r>
                <a:rPr lang="id-ID" sz="900" b="1" dirty="0">
                  <a:solidFill>
                    <a:schemeClr val="bg1">
                      <a:lumMod val="95000"/>
                    </a:schemeClr>
                  </a:solidFill>
                </a:rPr>
                <a:t>STEP FIVE</a:t>
              </a:r>
            </a:p>
          </p:txBody>
        </p:sp>
        <p:sp>
          <p:nvSpPr>
            <p:cNvPr id="80" name="Freeform 7"/>
            <p:cNvSpPr/>
            <p:nvPr/>
          </p:nvSpPr>
          <p:spPr bwMode="auto">
            <a:xfrm rot="10800000" flipH="1" flipV="1">
              <a:off x="4670722" y="3346414"/>
              <a:ext cx="4317891" cy="638630"/>
            </a:xfrm>
            <a:custGeom>
              <a:avLst/>
              <a:gdLst>
                <a:gd name="T0" fmla="*/ 3152 w 3410"/>
                <a:gd name="T1" fmla="*/ 0 h 753"/>
                <a:gd name="T2" fmla="*/ 0 w 3410"/>
                <a:gd name="T3" fmla="*/ 0 h 753"/>
                <a:gd name="T4" fmla="*/ 0 w 3410"/>
                <a:gd name="T5" fmla="*/ 753 h 753"/>
                <a:gd name="T6" fmla="*/ 3152 w 3410"/>
                <a:gd name="T7" fmla="*/ 753 h 753"/>
                <a:gd name="T8" fmla="*/ 3410 w 3410"/>
                <a:gd name="T9" fmla="*/ 376 h 753"/>
                <a:gd name="T10" fmla="*/ 3152 w 3410"/>
                <a:gd name="T11" fmla="*/ 0 h 753"/>
              </a:gdLst>
              <a:ahLst/>
              <a:cxnLst>
                <a:cxn ang="0">
                  <a:pos x="T0" y="T1"/>
                </a:cxn>
                <a:cxn ang="0">
                  <a:pos x="T2" y="T3"/>
                </a:cxn>
                <a:cxn ang="0">
                  <a:pos x="T4" y="T5"/>
                </a:cxn>
                <a:cxn ang="0">
                  <a:pos x="T6" y="T7"/>
                </a:cxn>
                <a:cxn ang="0">
                  <a:pos x="T8" y="T9"/>
                </a:cxn>
                <a:cxn ang="0">
                  <a:pos x="T10" y="T11"/>
                </a:cxn>
              </a:cxnLst>
              <a:rect l="0" t="0" r="r" b="b"/>
              <a:pathLst>
                <a:path w="3410" h="753">
                  <a:moveTo>
                    <a:pt x="3152" y="0"/>
                  </a:moveTo>
                  <a:lnTo>
                    <a:pt x="0" y="0"/>
                  </a:lnTo>
                  <a:lnTo>
                    <a:pt x="0" y="753"/>
                  </a:lnTo>
                  <a:lnTo>
                    <a:pt x="3152" y="753"/>
                  </a:lnTo>
                  <a:lnTo>
                    <a:pt x="3410" y="376"/>
                  </a:lnTo>
                  <a:lnTo>
                    <a:pt x="3152" y="0"/>
                  </a:ln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92" name="Oval 91"/>
            <p:cNvSpPr/>
            <p:nvPr/>
          </p:nvSpPr>
          <p:spPr>
            <a:xfrm>
              <a:off x="8383616" y="3299418"/>
              <a:ext cx="717959" cy="717959"/>
            </a:xfrm>
            <a:prstGeom prst="ellipse">
              <a:avLst/>
            </a:prstGeom>
            <a:solidFill>
              <a:schemeClr val="bg1"/>
            </a:solidFill>
            <a:ln w="920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93" name="Oval 92"/>
            <p:cNvSpPr/>
            <p:nvPr/>
          </p:nvSpPr>
          <p:spPr>
            <a:xfrm>
              <a:off x="7640088" y="3909424"/>
              <a:ext cx="717959" cy="717959"/>
            </a:xfrm>
            <a:prstGeom prst="ellipse">
              <a:avLst/>
            </a:prstGeom>
            <a:solidFill>
              <a:schemeClr val="bg1"/>
            </a:solidFill>
            <a:ln w="920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94" name="Oval 93"/>
            <p:cNvSpPr/>
            <p:nvPr/>
          </p:nvSpPr>
          <p:spPr>
            <a:xfrm>
              <a:off x="6826472" y="4549184"/>
              <a:ext cx="717959" cy="717959"/>
            </a:xfrm>
            <a:prstGeom prst="ellipse">
              <a:avLst/>
            </a:prstGeom>
            <a:solidFill>
              <a:schemeClr val="bg1"/>
            </a:solidFill>
            <a:ln w="920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nvGrpSpPr>
            <p:cNvPr id="40" name="Group 39"/>
            <p:cNvGrpSpPr/>
            <p:nvPr/>
          </p:nvGrpSpPr>
          <p:grpSpPr>
            <a:xfrm>
              <a:off x="7086071" y="2301981"/>
              <a:ext cx="398952" cy="423630"/>
              <a:chOff x="6881813" y="2154238"/>
              <a:chExt cx="461963" cy="490538"/>
            </a:xfrm>
            <a:solidFill>
              <a:schemeClr val="bg1">
                <a:lumMod val="65000"/>
              </a:schemeClr>
            </a:solidFill>
          </p:grpSpPr>
          <p:sp>
            <p:nvSpPr>
              <p:cNvPr id="64" name="Freeform 22"/>
              <p:cNvSpPr>
                <a:spLocks noEditPoints="1"/>
              </p:cNvSpPr>
              <p:nvPr/>
            </p:nvSpPr>
            <p:spPr bwMode="auto">
              <a:xfrm>
                <a:off x="6881813" y="2154238"/>
                <a:ext cx="461963" cy="490538"/>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5" name="Freeform 23"/>
              <p:cNvSpPr>
                <a:spLocks noEditPoints="1"/>
              </p:cNvSpPr>
              <p:nvPr/>
            </p:nvSpPr>
            <p:spPr bwMode="auto">
              <a:xfrm>
                <a:off x="6942138" y="2214563"/>
                <a:ext cx="339725" cy="30797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6" name="Freeform 24"/>
              <p:cNvSpPr>
                <a:spLocks noEditPoints="1"/>
              </p:cNvSpPr>
              <p:nvPr/>
            </p:nvSpPr>
            <p:spPr bwMode="auto">
              <a:xfrm>
                <a:off x="7127875" y="2260600"/>
                <a:ext cx="92075" cy="92075"/>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nvGrpSpPr>
            <p:cNvPr id="39" name="Group 38"/>
            <p:cNvGrpSpPr/>
            <p:nvPr/>
          </p:nvGrpSpPr>
          <p:grpSpPr>
            <a:xfrm>
              <a:off x="7874765" y="2822861"/>
              <a:ext cx="371535" cy="425002"/>
              <a:chOff x="8004175" y="1949450"/>
              <a:chExt cx="430213" cy="492125"/>
            </a:xfrm>
            <a:solidFill>
              <a:schemeClr val="bg1">
                <a:lumMod val="65000"/>
              </a:schemeClr>
            </a:solidFill>
          </p:grpSpPr>
          <p:sp>
            <p:nvSpPr>
              <p:cNvPr id="67" name="Freeform 15"/>
              <p:cNvSpPr>
                <a:spLocks noEditPoints="1"/>
              </p:cNvSpPr>
              <p:nvPr/>
            </p:nvSpPr>
            <p:spPr bwMode="auto">
              <a:xfrm>
                <a:off x="8004175" y="1949450"/>
                <a:ext cx="430213" cy="492125"/>
              </a:xfrm>
              <a:custGeom>
                <a:avLst/>
                <a:gdLst>
                  <a:gd name="T0" fmla="*/ 112 w 112"/>
                  <a:gd name="T1" fmla="*/ 27 h 128"/>
                  <a:gd name="T2" fmla="*/ 100 w 112"/>
                  <a:gd name="T3" fmla="*/ 16 h 128"/>
                  <a:gd name="T4" fmla="*/ 88 w 112"/>
                  <a:gd name="T5" fmla="*/ 16 h 128"/>
                  <a:gd name="T6" fmla="*/ 88 w 112"/>
                  <a:gd name="T7" fmla="*/ 12 h 128"/>
                  <a:gd name="T8" fmla="*/ 88 w 112"/>
                  <a:gd name="T9" fmla="*/ 12 h 128"/>
                  <a:gd name="T10" fmla="*/ 76 w 112"/>
                  <a:gd name="T11" fmla="*/ 0 h 128"/>
                  <a:gd name="T12" fmla="*/ 36 w 112"/>
                  <a:gd name="T13" fmla="*/ 0 h 128"/>
                  <a:gd name="T14" fmla="*/ 24 w 112"/>
                  <a:gd name="T15" fmla="*/ 12 h 128"/>
                  <a:gd name="T16" fmla="*/ 24 w 112"/>
                  <a:gd name="T17" fmla="*/ 12 h 128"/>
                  <a:gd name="T18" fmla="*/ 24 w 112"/>
                  <a:gd name="T19" fmla="*/ 16 h 128"/>
                  <a:gd name="T20" fmla="*/ 12 w 112"/>
                  <a:gd name="T21" fmla="*/ 16 h 128"/>
                  <a:gd name="T22" fmla="*/ 0 w 112"/>
                  <a:gd name="T23" fmla="*/ 27 h 128"/>
                  <a:gd name="T24" fmla="*/ 0 w 112"/>
                  <a:gd name="T25" fmla="*/ 27 h 128"/>
                  <a:gd name="T26" fmla="*/ 0 w 112"/>
                  <a:gd name="T27" fmla="*/ 32 h 128"/>
                  <a:gd name="T28" fmla="*/ 0 w 112"/>
                  <a:gd name="T29" fmla="*/ 36 h 128"/>
                  <a:gd name="T30" fmla="*/ 8 w 112"/>
                  <a:gd name="T31" fmla="*/ 44 h 128"/>
                  <a:gd name="T32" fmla="*/ 8 w 112"/>
                  <a:gd name="T33" fmla="*/ 44 h 128"/>
                  <a:gd name="T34" fmla="*/ 8 w 112"/>
                  <a:gd name="T35" fmla="*/ 112 h 128"/>
                  <a:gd name="T36" fmla="*/ 24 w 112"/>
                  <a:gd name="T37" fmla="*/ 128 h 128"/>
                  <a:gd name="T38" fmla="*/ 88 w 112"/>
                  <a:gd name="T39" fmla="*/ 128 h 128"/>
                  <a:gd name="T40" fmla="*/ 104 w 112"/>
                  <a:gd name="T41" fmla="*/ 112 h 128"/>
                  <a:gd name="T42" fmla="*/ 104 w 112"/>
                  <a:gd name="T43" fmla="*/ 44 h 128"/>
                  <a:gd name="T44" fmla="*/ 104 w 112"/>
                  <a:gd name="T45" fmla="*/ 44 h 128"/>
                  <a:gd name="T46" fmla="*/ 112 w 112"/>
                  <a:gd name="T47" fmla="*/ 36 h 128"/>
                  <a:gd name="T48" fmla="*/ 112 w 112"/>
                  <a:gd name="T49" fmla="*/ 32 h 128"/>
                  <a:gd name="T50" fmla="*/ 112 w 112"/>
                  <a:gd name="T51" fmla="*/ 27 h 128"/>
                  <a:gd name="T52" fmla="*/ 32 w 112"/>
                  <a:gd name="T53" fmla="*/ 12 h 128"/>
                  <a:gd name="T54" fmla="*/ 36 w 112"/>
                  <a:gd name="T55" fmla="*/ 8 h 128"/>
                  <a:gd name="T56" fmla="*/ 76 w 112"/>
                  <a:gd name="T57" fmla="*/ 8 h 128"/>
                  <a:gd name="T58" fmla="*/ 80 w 112"/>
                  <a:gd name="T59" fmla="*/ 12 h 128"/>
                  <a:gd name="T60" fmla="*/ 80 w 112"/>
                  <a:gd name="T61" fmla="*/ 16 h 128"/>
                  <a:gd name="T62" fmla="*/ 32 w 112"/>
                  <a:gd name="T63" fmla="*/ 16 h 128"/>
                  <a:gd name="T64" fmla="*/ 32 w 112"/>
                  <a:gd name="T65" fmla="*/ 12 h 128"/>
                  <a:gd name="T66" fmla="*/ 96 w 112"/>
                  <a:gd name="T67" fmla="*/ 112 h 128"/>
                  <a:gd name="T68" fmla="*/ 88 w 112"/>
                  <a:gd name="T69" fmla="*/ 120 h 128"/>
                  <a:gd name="T70" fmla="*/ 24 w 112"/>
                  <a:gd name="T71" fmla="*/ 120 h 128"/>
                  <a:gd name="T72" fmla="*/ 16 w 112"/>
                  <a:gd name="T73" fmla="*/ 112 h 128"/>
                  <a:gd name="T74" fmla="*/ 16 w 112"/>
                  <a:gd name="T75" fmla="*/ 44 h 128"/>
                  <a:gd name="T76" fmla="*/ 96 w 112"/>
                  <a:gd name="T77" fmla="*/ 44 h 128"/>
                  <a:gd name="T78" fmla="*/ 96 w 112"/>
                  <a:gd name="T79" fmla="*/ 112 h 128"/>
                  <a:gd name="T80" fmla="*/ 104 w 112"/>
                  <a:gd name="T81" fmla="*/ 32 h 128"/>
                  <a:gd name="T82" fmla="*/ 104 w 112"/>
                  <a:gd name="T83" fmla="*/ 36 h 128"/>
                  <a:gd name="T84" fmla="*/ 8 w 112"/>
                  <a:gd name="T85" fmla="*/ 36 h 128"/>
                  <a:gd name="T86" fmla="*/ 8 w 112"/>
                  <a:gd name="T87" fmla="*/ 32 h 128"/>
                  <a:gd name="T88" fmla="*/ 8 w 112"/>
                  <a:gd name="T89" fmla="*/ 28 h 128"/>
                  <a:gd name="T90" fmla="*/ 12 w 112"/>
                  <a:gd name="T91" fmla="*/ 24 h 128"/>
                  <a:gd name="T92" fmla="*/ 100 w 112"/>
                  <a:gd name="T93" fmla="*/ 24 h 128"/>
                  <a:gd name="T94" fmla="*/ 104 w 112"/>
                  <a:gd name="T95" fmla="*/ 28 h 128"/>
                  <a:gd name="T96" fmla="*/ 104 w 112"/>
                  <a:gd name="T97"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2" h="128">
                    <a:moveTo>
                      <a:pt x="112" y="27"/>
                    </a:moveTo>
                    <a:cubicBezTo>
                      <a:pt x="112" y="21"/>
                      <a:pt x="106" y="16"/>
                      <a:pt x="100" y="16"/>
                    </a:cubicBezTo>
                    <a:cubicBezTo>
                      <a:pt x="88" y="16"/>
                      <a:pt x="88" y="16"/>
                      <a:pt x="88" y="16"/>
                    </a:cubicBezTo>
                    <a:cubicBezTo>
                      <a:pt x="88" y="12"/>
                      <a:pt x="88" y="12"/>
                      <a:pt x="88" y="12"/>
                    </a:cubicBezTo>
                    <a:cubicBezTo>
                      <a:pt x="88" y="12"/>
                      <a:pt x="88" y="12"/>
                      <a:pt x="88" y="12"/>
                    </a:cubicBezTo>
                    <a:cubicBezTo>
                      <a:pt x="88" y="5"/>
                      <a:pt x="83" y="0"/>
                      <a:pt x="76" y="0"/>
                    </a:cubicBezTo>
                    <a:cubicBezTo>
                      <a:pt x="36" y="0"/>
                      <a:pt x="36" y="0"/>
                      <a:pt x="36" y="0"/>
                    </a:cubicBezTo>
                    <a:cubicBezTo>
                      <a:pt x="29" y="0"/>
                      <a:pt x="24" y="5"/>
                      <a:pt x="24" y="12"/>
                    </a:cubicBezTo>
                    <a:cubicBezTo>
                      <a:pt x="24" y="12"/>
                      <a:pt x="24" y="12"/>
                      <a:pt x="24" y="12"/>
                    </a:cubicBezTo>
                    <a:cubicBezTo>
                      <a:pt x="24" y="16"/>
                      <a:pt x="24" y="16"/>
                      <a:pt x="24" y="16"/>
                    </a:cubicBezTo>
                    <a:cubicBezTo>
                      <a:pt x="12" y="16"/>
                      <a:pt x="12" y="16"/>
                      <a:pt x="12" y="16"/>
                    </a:cubicBezTo>
                    <a:cubicBezTo>
                      <a:pt x="6" y="16"/>
                      <a:pt x="0" y="21"/>
                      <a:pt x="0" y="27"/>
                    </a:cubicBezTo>
                    <a:cubicBezTo>
                      <a:pt x="0" y="27"/>
                      <a:pt x="0" y="27"/>
                      <a:pt x="0" y="27"/>
                    </a:cubicBezTo>
                    <a:cubicBezTo>
                      <a:pt x="0" y="32"/>
                      <a:pt x="0" y="32"/>
                      <a:pt x="0" y="32"/>
                    </a:cubicBezTo>
                    <a:cubicBezTo>
                      <a:pt x="0" y="36"/>
                      <a:pt x="0" y="36"/>
                      <a:pt x="0" y="36"/>
                    </a:cubicBezTo>
                    <a:cubicBezTo>
                      <a:pt x="0" y="40"/>
                      <a:pt x="4" y="44"/>
                      <a:pt x="8" y="44"/>
                    </a:cubicBezTo>
                    <a:cubicBezTo>
                      <a:pt x="8" y="44"/>
                      <a:pt x="8" y="44"/>
                      <a:pt x="8" y="44"/>
                    </a:cubicBezTo>
                    <a:cubicBezTo>
                      <a:pt x="8" y="112"/>
                      <a:pt x="8" y="112"/>
                      <a:pt x="8" y="112"/>
                    </a:cubicBezTo>
                    <a:cubicBezTo>
                      <a:pt x="8" y="121"/>
                      <a:pt x="15" y="128"/>
                      <a:pt x="24" y="128"/>
                    </a:cubicBezTo>
                    <a:cubicBezTo>
                      <a:pt x="88" y="128"/>
                      <a:pt x="88" y="128"/>
                      <a:pt x="88" y="128"/>
                    </a:cubicBezTo>
                    <a:cubicBezTo>
                      <a:pt x="97" y="128"/>
                      <a:pt x="104" y="121"/>
                      <a:pt x="104" y="112"/>
                    </a:cubicBezTo>
                    <a:cubicBezTo>
                      <a:pt x="104" y="44"/>
                      <a:pt x="104" y="44"/>
                      <a:pt x="104" y="44"/>
                    </a:cubicBezTo>
                    <a:cubicBezTo>
                      <a:pt x="104" y="44"/>
                      <a:pt x="104" y="44"/>
                      <a:pt x="104" y="44"/>
                    </a:cubicBezTo>
                    <a:cubicBezTo>
                      <a:pt x="108" y="44"/>
                      <a:pt x="112" y="40"/>
                      <a:pt x="112" y="36"/>
                    </a:cubicBezTo>
                    <a:cubicBezTo>
                      <a:pt x="112" y="32"/>
                      <a:pt x="112" y="32"/>
                      <a:pt x="112" y="32"/>
                    </a:cubicBezTo>
                    <a:cubicBezTo>
                      <a:pt x="112" y="27"/>
                      <a:pt x="112" y="27"/>
                      <a:pt x="112" y="27"/>
                    </a:cubicBezTo>
                    <a:close/>
                    <a:moveTo>
                      <a:pt x="32" y="12"/>
                    </a:moveTo>
                    <a:cubicBezTo>
                      <a:pt x="32" y="10"/>
                      <a:pt x="34" y="8"/>
                      <a:pt x="36" y="8"/>
                    </a:cubicBezTo>
                    <a:cubicBezTo>
                      <a:pt x="76" y="8"/>
                      <a:pt x="76" y="8"/>
                      <a:pt x="76" y="8"/>
                    </a:cubicBezTo>
                    <a:cubicBezTo>
                      <a:pt x="78" y="8"/>
                      <a:pt x="80" y="10"/>
                      <a:pt x="80" y="12"/>
                    </a:cubicBezTo>
                    <a:cubicBezTo>
                      <a:pt x="80" y="16"/>
                      <a:pt x="80" y="16"/>
                      <a:pt x="80" y="16"/>
                    </a:cubicBezTo>
                    <a:cubicBezTo>
                      <a:pt x="32" y="16"/>
                      <a:pt x="32" y="16"/>
                      <a:pt x="32" y="16"/>
                    </a:cubicBezTo>
                    <a:lnTo>
                      <a:pt x="32" y="12"/>
                    </a:lnTo>
                    <a:close/>
                    <a:moveTo>
                      <a:pt x="96" y="112"/>
                    </a:moveTo>
                    <a:cubicBezTo>
                      <a:pt x="96" y="116"/>
                      <a:pt x="92" y="120"/>
                      <a:pt x="88" y="120"/>
                    </a:cubicBezTo>
                    <a:cubicBezTo>
                      <a:pt x="24" y="120"/>
                      <a:pt x="24" y="120"/>
                      <a:pt x="24" y="120"/>
                    </a:cubicBezTo>
                    <a:cubicBezTo>
                      <a:pt x="20" y="120"/>
                      <a:pt x="16" y="116"/>
                      <a:pt x="16" y="112"/>
                    </a:cubicBezTo>
                    <a:cubicBezTo>
                      <a:pt x="16" y="44"/>
                      <a:pt x="16" y="44"/>
                      <a:pt x="16" y="44"/>
                    </a:cubicBezTo>
                    <a:cubicBezTo>
                      <a:pt x="96" y="44"/>
                      <a:pt x="96" y="44"/>
                      <a:pt x="96" y="44"/>
                    </a:cubicBezTo>
                    <a:lnTo>
                      <a:pt x="96" y="112"/>
                    </a:lnTo>
                    <a:close/>
                    <a:moveTo>
                      <a:pt x="104" y="32"/>
                    </a:moveTo>
                    <a:cubicBezTo>
                      <a:pt x="104" y="36"/>
                      <a:pt x="104" y="36"/>
                      <a:pt x="104" y="36"/>
                    </a:cubicBezTo>
                    <a:cubicBezTo>
                      <a:pt x="8" y="36"/>
                      <a:pt x="8" y="36"/>
                      <a:pt x="8" y="36"/>
                    </a:cubicBezTo>
                    <a:cubicBezTo>
                      <a:pt x="8" y="32"/>
                      <a:pt x="8" y="32"/>
                      <a:pt x="8" y="32"/>
                    </a:cubicBezTo>
                    <a:cubicBezTo>
                      <a:pt x="8" y="28"/>
                      <a:pt x="8" y="28"/>
                      <a:pt x="8" y="28"/>
                    </a:cubicBezTo>
                    <a:cubicBezTo>
                      <a:pt x="8" y="26"/>
                      <a:pt x="10" y="24"/>
                      <a:pt x="12" y="24"/>
                    </a:cubicBezTo>
                    <a:cubicBezTo>
                      <a:pt x="100" y="24"/>
                      <a:pt x="100" y="24"/>
                      <a:pt x="100" y="24"/>
                    </a:cubicBezTo>
                    <a:cubicBezTo>
                      <a:pt x="102" y="24"/>
                      <a:pt x="104" y="26"/>
                      <a:pt x="104" y="28"/>
                    </a:cubicBezTo>
                    <a:lnTo>
                      <a:pt x="104" y="3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8" name="Freeform 16"/>
              <p:cNvSpPr>
                <a:spLocks noEditPoints="1"/>
              </p:cNvSpPr>
              <p:nvPr/>
            </p:nvSpPr>
            <p:spPr bwMode="auto">
              <a:xfrm>
                <a:off x="8096250"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9" name="Freeform 17"/>
              <p:cNvSpPr>
                <a:spLocks noEditPoints="1"/>
              </p:cNvSpPr>
              <p:nvPr/>
            </p:nvSpPr>
            <p:spPr bwMode="auto">
              <a:xfrm>
                <a:off x="8188325"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0" name="Freeform 18"/>
              <p:cNvSpPr>
                <a:spLocks noEditPoints="1"/>
              </p:cNvSpPr>
              <p:nvPr/>
            </p:nvSpPr>
            <p:spPr bwMode="auto">
              <a:xfrm>
                <a:off x="8280400"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sp>
          <p:nvSpPr>
            <p:cNvPr id="41" name="Freeform 28"/>
            <p:cNvSpPr>
              <a:spLocks noEditPoints="1"/>
            </p:cNvSpPr>
            <p:nvPr/>
          </p:nvSpPr>
          <p:spPr bwMode="auto">
            <a:xfrm>
              <a:off x="8534584" y="3445896"/>
              <a:ext cx="425002" cy="425002"/>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grpSp>
          <p:nvGrpSpPr>
            <p:cNvPr id="42" name="Group 41"/>
            <p:cNvGrpSpPr/>
            <p:nvPr/>
          </p:nvGrpSpPr>
          <p:grpSpPr>
            <a:xfrm>
              <a:off x="7781658" y="4056587"/>
              <a:ext cx="427744" cy="423632"/>
              <a:chOff x="7219950" y="3429000"/>
              <a:chExt cx="495300" cy="490538"/>
            </a:xfrm>
            <a:solidFill>
              <a:schemeClr val="bg1">
                <a:lumMod val="65000"/>
              </a:schemeClr>
            </a:solidFill>
          </p:grpSpPr>
          <p:sp>
            <p:nvSpPr>
              <p:cNvPr id="58" name="Freeform 32"/>
              <p:cNvSpPr>
                <a:spLocks noEditPoints="1"/>
              </p:cNvSpPr>
              <p:nvPr/>
            </p:nvSpPr>
            <p:spPr bwMode="auto">
              <a:xfrm>
                <a:off x="7219950" y="3475038"/>
                <a:ext cx="452438" cy="444500"/>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9" name="Freeform 33"/>
              <p:cNvSpPr>
                <a:spLocks noEditPoints="1"/>
              </p:cNvSpPr>
              <p:nvPr/>
            </p:nvSpPr>
            <p:spPr bwMode="auto">
              <a:xfrm>
                <a:off x="7439025" y="3675063"/>
                <a:ext cx="76200" cy="76200"/>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0" name="Freeform 34"/>
              <p:cNvSpPr>
                <a:spLocks noEditPoints="1"/>
              </p:cNvSpPr>
              <p:nvPr/>
            </p:nvSpPr>
            <p:spPr bwMode="auto">
              <a:xfrm>
                <a:off x="7639050" y="3429000"/>
                <a:ext cx="76200" cy="76200"/>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1" name="Freeform 35"/>
              <p:cNvSpPr>
                <a:spLocks noEditPoints="1"/>
              </p:cNvSpPr>
              <p:nvPr/>
            </p:nvSpPr>
            <p:spPr bwMode="auto">
              <a:xfrm>
                <a:off x="7346950" y="3659188"/>
                <a:ext cx="61913" cy="61913"/>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2" name="Oval 36"/>
              <p:cNvSpPr>
                <a:spLocks noChangeArrowheads="1"/>
              </p:cNvSpPr>
              <p:nvPr/>
            </p:nvSpPr>
            <p:spPr bwMode="auto">
              <a:xfrm>
                <a:off x="7408863" y="3767138"/>
                <a:ext cx="30163" cy="301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3" name="Oval 37"/>
              <p:cNvSpPr>
                <a:spLocks noChangeArrowheads="1"/>
              </p:cNvSpPr>
              <p:nvPr/>
            </p:nvSpPr>
            <p:spPr bwMode="auto">
              <a:xfrm>
                <a:off x="7653338" y="3536950"/>
                <a:ext cx="31750" cy="301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nvGrpSpPr>
            <p:cNvPr id="38" name="Group 37"/>
            <p:cNvGrpSpPr/>
            <p:nvPr/>
          </p:nvGrpSpPr>
          <p:grpSpPr>
            <a:xfrm>
              <a:off x="6970208" y="4696347"/>
              <a:ext cx="430486" cy="423631"/>
              <a:chOff x="6297613" y="1392238"/>
              <a:chExt cx="498475" cy="490537"/>
            </a:xfrm>
            <a:solidFill>
              <a:schemeClr val="bg1">
                <a:lumMod val="65000"/>
              </a:schemeClr>
            </a:solidFill>
          </p:grpSpPr>
          <p:sp>
            <p:nvSpPr>
              <p:cNvPr id="71" name="Freeform 70"/>
              <p:cNvSpPr/>
              <p:nvPr/>
            </p:nvSpPr>
            <p:spPr bwMode="auto">
              <a:xfrm>
                <a:off x="6570663" y="1454150"/>
                <a:ext cx="160338" cy="160337"/>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2" name="Freeform 71"/>
              <p:cNvSpPr>
                <a:spLocks noEditPoints="1"/>
              </p:cNvSpPr>
              <p:nvPr/>
            </p:nvSpPr>
            <p:spPr bwMode="auto">
              <a:xfrm>
                <a:off x="6297613" y="1392238"/>
                <a:ext cx="498475" cy="490537"/>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3" name="Freeform 72"/>
              <p:cNvSpPr/>
              <p:nvPr/>
            </p:nvSpPr>
            <p:spPr bwMode="auto">
              <a:xfrm>
                <a:off x="6562726" y="1392238"/>
                <a:ext cx="230188" cy="230187"/>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sp>
          <p:nvSpPr>
            <p:cNvPr id="36" name="TextBox 35"/>
            <p:cNvSpPr txBox="1"/>
            <p:nvPr/>
          </p:nvSpPr>
          <p:spPr>
            <a:xfrm>
              <a:off x="4888765" y="2941470"/>
              <a:ext cx="712054" cy="230832"/>
            </a:xfrm>
            <a:prstGeom prst="rect">
              <a:avLst/>
            </a:prstGeom>
            <a:noFill/>
          </p:spPr>
          <p:txBody>
            <a:bodyPr wrap="none" rtlCol="0">
              <a:spAutoFit/>
            </a:bodyPr>
            <a:lstStyle/>
            <a:p>
              <a:r>
                <a:rPr lang="id-ID" sz="900" b="1" dirty="0">
                  <a:solidFill>
                    <a:schemeClr val="bg1">
                      <a:lumMod val="95000"/>
                    </a:schemeClr>
                  </a:solidFill>
                </a:rPr>
                <a:t>STEP FOUR</a:t>
              </a:r>
            </a:p>
          </p:txBody>
        </p:sp>
        <p:sp>
          <p:nvSpPr>
            <p:cNvPr id="35" name="TextBox 34"/>
            <p:cNvSpPr txBox="1"/>
            <p:nvPr/>
          </p:nvSpPr>
          <p:spPr>
            <a:xfrm>
              <a:off x="5102305" y="3543915"/>
              <a:ext cx="747320" cy="230832"/>
            </a:xfrm>
            <a:prstGeom prst="rect">
              <a:avLst/>
            </a:prstGeom>
            <a:noFill/>
          </p:spPr>
          <p:txBody>
            <a:bodyPr wrap="none" rtlCol="0">
              <a:spAutoFit/>
            </a:bodyPr>
            <a:lstStyle/>
            <a:p>
              <a:r>
                <a:rPr lang="id-ID" sz="900" b="1" dirty="0">
                  <a:solidFill>
                    <a:schemeClr val="bg1">
                      <a:lumMod val="95000"/>
                    </a:schemeClr>
                  </a:solidFill>
                </a:rPr>
                <a:t>STEP THREE</a:t>
              </a:r>
            </a:p>
          </p:txBody>
        </p:sp>
        <p:sp>
          <p:nvSpPr>
            <p:cNvPr id="34" name="TextBox 33"/>
            <p:cNvSpPr txBox="1"/>
            <p:nvPr/>
          </p:nvSpPr>
          <p:spPr>
            <a:xfrm>
              <a:off x="5325222" y="4182920"/>
              <a:ext cx="679994" cy="230832"/>
            </a:xfrm>
            <a:prstGeom prst="rect">
              <a:avLst/>
            </a:prstGeom>
            <a:noFill/>
          </p:spPr>
          <p:txBody>
            <a:bodyPr wrap="none" rtlCol="0">
              <a:spAutoFit/>
            </a:bodyPr>
            <a:lstStyle/>
            <a:p>
              <a:r>
                <a:rPr lang="id-ID" sz="900" b="1" dirty="0">
                  <a:solidFill>
                    <a:schemeClr val="bg1">
                      <a:lumMod val="95000"/>
                    </a:schemeClr>
                  </a:solidFill>
                </a:rPr>
                <a:t>STEP TWO</a:t>
              </a:r>
            </a:p>
          </p:txBody>
        </p:sp>
        <p:sp>
          <p:nvSpPr>
            <p:cNvPr id="33" name="TextBox 32"/>
            <p:cNvSpPr txBox="1"/>
            <p:nvPr/>
          </p:nvSpPr>
          <p:spPr>
            <a:xfrm>
              <a:off x="5513725" y="4830887"/>
              <a:ext cx="649537" cy="230832"/>
            </a:xfrm>
            <a:prstGeom prst="rect">
              <a:avLst/>
            </a:prstGeom>
            <a:noFill/>
          </p:spPr>
          <p:txBody>
            <a:bodyPr wrap="none" rtlCol="0">
              <a:spAutoFit/>
            </a:bodyPr>
            <a:lstStyle/>
            <a:p>
              <a:r>
                <a:rPr lang="id-ID" sz="900" b="1" dirty="0">
                  <a:solidFill>
                    <a:schemeClr val="bg1">
                      <a:lumMod val="95000"/>
                    </a:schemeClr>
                  </a:solidFill>
                </a:rPr>
                <a:t>STEP ONE</a:t>
              </a:r>
            </a:p>
          </p:txBody>
        </p:sp>
      </p:grpSp>
      <p:grpSp>
        <p:nvGrpSpPr>
          <p:cNvPr id="2" name="Group 1"/>
          <p:cNvGrpSpPr/>
          <p:nvPr/>
        </p:nvGrpSpPr>
        <p:grpSpPr>
          <a:xfrm>
            <a:off x="6344283" y="2473350"/>
            <a:ext cx="2297228" cy="2520845"/>
            <a:chOff x="6344283" y="2473350"/>
            <a:chExt cx="2297228" cy="2520845"/>
          </a:xfrm>
        </p:grpSpPr>
        <p:cxnSp>
          <p:nvCxnSpPr>
            <p:cNvPr id="96" name="Straight Connector 95"/>
            <p:cNvCxnSpPr/>
            <p:nvPr/>
          </p:nvCxnSpPr>
          <p:spPr>
            <a:xfrm>
              <a:off x="6426345" y="2473350"/>
              <a:ext cx="2215166"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a:off x="7201511" y="3053658"/>
              <a:ext cx="1440000"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a:off x="7895771" y="3671822"/>
              <a:ext cx="745740"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a:off x="7201511" y="4341053"/>
              <a:ext cx="1440000"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a:off x="6344283" y="4994195"/>
              <a:ext cx="2297228"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76" name="Group 75"/>
          <p:cNvGrpSpPr/>
          <p:nvPr/>
        </p:nvGrpSpPr>
        <p:grpSpPr>
          <a:xfrm>
            <a:off x="11438810" y="175818"/>
            <a:ext cx="542322" cy="662567"/>
            <a:chOff x="11438810" y="175818"/>
            <a:chExt cx="542322" cy="662567"/>
          </a:xfrm>
        </p:grpSpPr>
        <p:sp>
          <p:nvSpPr>
            <p:cNvPr id="77" name="Oval 76"/>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2" name="Oval 8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Oval 8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6" name="Oval 8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7" name="TextBox 86"/>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51</a:t>
              </a:r>
            </a:p>
          </p:txBody>
        </p:sp>
      </p:grpSp>
      <p:sp>
        <p:nvSpPr>
          <p:cNvPr id="81"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Pyramide Chart</a:t>
            </a:r>
            <a:endParaRPr lang="en-US" sz="3600" dirty="0">
              <a:solidFill>
                <a:schemeClr val="bg2">
                  <a:lumMod val="50000"/>
                </a:schemeClr>
              </a:solidFill>
            </a:endParaRPr>
          </a:p>
        </p:txBody>
      </p:sp>
      <p:sp>
        <p:nvSpPr>
          <p:cNvPr id="10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108" name="Group 107"/>
          <p:cNvGrpSpPr/>
          <p:nvPr/>
        </p:nvGrpSpPr>
        <p:grpSpPr>
          <a:xfrm>
            <a:off x="5556768" y="844754"/>
            <a:ext cx="1440000" cy="58058"/>
            <a:chOff x="4616262" y="2307771"/>
            <a:chExt cx="2349876" cy="58058"/>
          </a:xfrm>
        </p:grpSpPr>
        <p:sp>
          <p:nvSpPr>
            <p:cNvPr id="109" name="Rectangle 10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0" name="Rectangle 10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 name="Group 2"/>
          <p:cNvGrpSpPr/>
          <p:nvPr/>
        </p:nvGrpSpPr>
        <p:grpSpPr>
          <a:xfrm>
            <a:off x="8721026" y="2283501"/>
            <a:ext cx="2622835" cy="3217286"/>
            <a:chOff x="8721026" y="2283501"/>
            <a:chExt cx="2622835" cy="3217286"/>
          </a:xfrm>
        </p:grpSpPr>
        <p:sp>
          <p:nvSpPr>
            <p:cNvPr id="111" name="Title 13"/>
            <p:cNvSpPr txBox="1"/>
            <p:nvPr/>
          </p:nvSpPr>
          <p:spPr>
            <a:xfrm>
              <a:off x="8721028" y="2283501"/>
              <a:ext cx="2622833"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Content 1</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112" name="Title 13"/>
            <p:cNvSpPr txBox="1"/>
            <p:nvPr/>
          </p:nvSpPr>
          <p:spPr>
            <a:xfrm>
              <a:off x="8721027" y="2865087"/>
              <a:ext cx="2622833"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Content 2</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113" name="Title 13"/>
            <p:cNvSpPr txBox="1"/>
            <p:nvPr/>
          </p:nvSpPr>
          <p:spPr>
            <a:xfrm>
              <a:off x="8721026" y="3489436"/>
              <a:ext cx="2622833"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Content 3</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114" name="Title 13"/>
            <p:cNvSpPr txBox="1"/>
            <p:nvPr/>
          </p:nvSpPr>
          <p:spPr>
            <a:xfrm>
              <a:off x="8721026" y="4161080"/>
              <a:ext cx="2622833"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Content 4</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115" name="Title 13"/>
            <p:cNvSpPr txBox="1"/>
            <p:nvPr/>
          </p:nvSpPr>
          <p:spPr>
            <a:xfrm>
              <a:off x="8721026" y="4799278"/>
              <a:ext cx="2622833"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Content 5</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grpSp>
      <p:grpSp>
        <p:nvGrpSpPr>
          <p:cNvPr id="4" name="Group 3"/>
          <p:cNvGrpSpPr/>
          <p:nvPr/>
        </p:nvGrpSpPr>
        <p:grpSpPr>
          <a:xfrm>
            <a:off x="1147759" y="3926955"/>
            <a:ext cx="2176485" cy="1639806"/>
            <a:chOff x="1147759" y="3926955"/>
            <a:chExt cx="2176485" cy="1639806"/>
          </a:xfrm>
        </p:grpSpPr>
        <p:sp>
          <p:nvSpPr>
            <p:cNvPr id="116" name="TextBox 115"/>
            <p:cNvSpPr txBox="1"/>
            <p:nvPr/>
          </p:nvSpPr>
          <p:spPr>
            <a:xfrm rot="3724920">
              <a:off x="2969019" y="4051348"/>
              <a:ext cx="479618" cy="230832"/>
            </a:xfrm>
            <a:prstGeom prst="rect">
              <a:avLst/>
            </a:prstGeom>
            <a:noFill/>
          </p:spPr>
          <p:txBody>
            <a:bodyPr wrap="none" rtlCol="0">
              <a:spAutoFit/>
            </a:bodyPr>
            <a:lstStyle/>
            <a:p>
              <a:r>
                <a:rPr lang="id-ID" sz="900" b="1" dirty="0">
                  <a:solidFill>
                    <a:schemeClr val="bg1">
                      <a:lumMod val="95000"/>
                    </a:schemeClr>
                  </a:solidFill>
                </a:rPr>
                <a:t>Image</a:t>
              </a:r>
            </a:p>
          </p:txBody>
        </p:sp>
        <p:sp>
          <p:nvSpPr>
            <p:cNvPr id="117" name="TextBox 116"/>
            <p:cNvSpPr txBox="1"/>
            <p:nvPr/>
          </p:nvSpPr>
          <p:spPr>
            <a:xfrm rot="3724920">
              <a:off x="2459706" y="4295547"/>
              <a:ext cx="545342" cy="230832"/>
            </a:xfrm>
            <a:prstGeom prst="rect">
              <a:avLst/>
            </a:prstGeom>
            <a:noFill/>
          </p:spPr>
          <p:txBody>
            <a:bodyPr wrap="none" rtlCol="0">
              <a:spAutoFit/>
            </a:bodyPr>
            <a:lstStyle/>
            <a:p>
              <a:r>
                <a:rPr lang="id-ID" sz="900" b="1" dirty="0">
                  <a:solidFill>
                    <a:schemeClr val="bg1">
                      <a:lumMod val="95000"/>
                    </a:schemeClr>
                  </a:solidFill>
                </a:rPr>
                <a:t>Recycle</a:t>
              </a:r>
            </a:p>
          </p:txBody>
        </p:sp>
        <p:sp>
          <p:nvSpPr>
            <p:cNvPr id="118" name="TextBox 117"/>
            <p:cNvSpPr txBox="1"/>
            <p:nvPr/>
          </p:nvSpPr>
          <p:spPr>
            <a:xfrm rot="3724920">
              <a:off x="1907855" y="4578744"/>
              <a:ext cx="551754" cy="230832"/>
            </a:xfrm>
            <a:prstGeom prst="rect">
              <a:avLst/>
            </a:prstGeom>
            <a:noFill/>
          </p:spPr>
          <p:txBody>
            <a:bodyPr wrap="none" rtlCol="0">
              <a:spAutoFit/>
            </a:bodyPr>
            <a:lstStyle/>
            <a:p>
              <a:r>
                <a:rPr lang="id-ID" sz="900" b="1" dirty="0">
                  <a:solidFill>
                    <a:schemeClr val="bg1">
                      <a:lumMod val="95000"/>
                    </a:schemeClr>
                  </a:solidFill>
                </a:rPr>
                <a:t>Hosting</a:t>
              </a:r>
            </a:p>
          </p:txBody>
        </p:sp>
        <p:sp>
          <p:nvSpPr>
            <p:cNvPr id="119" name="TextBox 118"/>
            <p:cNvSpPr txBox="1"/>
            <p:nvPr/>
          </p:nvSpPr>
          <p:spPr>
            <a:xfrm rot="3724920">
              <a:off x="1432553" y="4874427"/>
              <a:ext cx="580608" cy="230832"/>
            </a:xfrm>
            <a:prstGeom prst="rect">
              <a:avLst/>
            </a:prstGeom>
            <a:noFill/>
          </p:spPr>
          <p:txBody>
            <a:bodyPr wrap="none" rtlCol="0">
              <a:spAutoFit/>
            </a:bodyPr>
            <a:lstStyle/>
            <a:p>
              <a:r>
                <a:rPr lang="id-ID" sz="900" b="1" dirty="0">
                  <a:solidFill>
                    <a:schemeClr val="bg1">
                      <a:lumMod val="95000"/>
                    </a:schemeClr>
                  </a:solidFill>
                </a:rPr>
                <a:t>Analysis</a:t>
              </a:r>
            </a:p>
          </p:txBody>
        </p:sp>
        <p:sp>
          <p:nvSpPr>
            <p:cNvPr id="120" name="TextBox 119"/>
            <p:cNvSpPr txBox="1"/>
            <p:nvPr/>
          </p:nvSpPr>
          <p:spPr>
            <a:xfrm rot="3724920">
              <a:off x="945620" y="5133790"/>
              <a:ext cx="635110" cy="230832"/>
            </a:xfrm>
            <a:prstGeom prst="rect">
              <a:avLst/>
            </a:prstGeom>
            <a:noFill/>
          </p:spPr>
          <p:txBody>
            <a:bodyPr wrap="none" rtlCol="0">
              <a:spAutoFit/>
            </a:bodyPr>
            <a:lstStyle/>
            <a:p>
              <a:r>
                <a:rPr lang="id-ID" sz="900" b="1" dirty="0">
                  <a:solidFill>
                    <a:schemeClr val="bg1">
                      <a:lumMod val="95000"/>
                    </a:schemeClr>
                  </a:solidFill>
                </a:rPr>
                <a:t>Sounding</a:t>
              </a:r>
            </a:p>
          </p:txBody>
        </p:sp>
      </p:grpSp>
    </p:spTree>
  </p:cSld>
  <p:clrMapOvr>
    <a:masterClrMapping/>
  </p:clrMapOvr>
  <mc:AlternateContent xmlns:mc="http://schemas.openxmlformats.org/markup-compatibility/2006" xmlns:p14="http://schemas.microsoft.com/office/powerpoint/2010/main">
    <mc:Choice Requires="p14">
      <p:transition spd="slow" p14:dur="2000">
        <p:comb/>
        <p:sndAc>
          <p:stSnd>
            <p:snd r:embed="rId2" name="click.wav"/>
          </p:stSnd>
        </p:sndAc>
      </p:transition>
    </mc:Choice>
    <mc:Fallback xmlns="">
      <p:transition spd="slow">
        <p:comb/>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76"/>
                                        </p:tgtEl>
                                        <p:attrNameLst>
                                          <p:attrName>style.visibility</p:attrName>
                                        </p:attrNameLst>
                                      </p:cBhvr>
                                      <p:to>
                                        <p:strVal val="visible"/>
                                      </p:to>
                                    </p:set>
                                    <p:anim calcmode="lin" valueType="num">
                                      <p:cBhvr>
                                        <p:cTn id="7" dur="1000" fill="hold"/>
                                        <p:tgtEl>
                                          <p:spTgt spid="76"/>
                                        </p:tgtEl>
                                        <p:attrNameLst>
                                          <p:attrName>ppt_w</p:attrName>
                                        </p:attrNameLst>
                                      </p:cBhvr>
                                      <p:tavLst>
                                        <p:tav tm="0">
                                          <p:val>
                                            <p:fltVal val="0"/>
                                          </p:val>
                                        </p:tav>
                                        <p:tav tm="100000">
                                          <p:val>
                                            <p:strVal val="#ppt_w"/>
                                          </p:val>
                                        </p:tav>
                                      </p:tavLst>
                                    </p:anim>
                                    <p:anim calcmode="lin" valueType="num">
                                      <p:cBhvr>
                                        <p:cTn id="8" dur="1000" fill="hold"/>
                                        <p:tgtEl>
                                          <p:spTgt spid="76"/>
                                        </p:tgtEl>
                                        <p:attrNameLst>
                                          <p:attrName>ppt_h</p:attrName>
                                        </p:attrNameLst>
                                      </p:cBhvr>
                                      <p:tavLst>
                                        <p:tav tm="0">
                                          <p:val>
                                            <p:fltVal val="0"/>
                                          </p:val>
                                        </p:tav>
                                        <p:tav tm="100000">
                                          <p:val>
                                            <p:strVal val="#ppt_h"/>
                                          </p:val>
                                        </p:tav>
                                      </p:tavLst>
                                    </p:anim>
                                    <p:anim calcmode="lin" valueType="num">
                                      <p:cBhvr>
                                        <p:cTn id="9" dur="1000" fill="hold"/>
                                        <p:tgtEl>
                                          <p:spTgt spid="76"/>
                                        </p:tgtEl>
                                        <p:attrNameLst>
                                          <p:attrName>style.rotation</p:attrName>
                                        </p:attrNameLst>
                                      </p:cBhvr>
                                      <p:tavLst>
                                        <p:tav tm="0">
                                          <p:val>
                                            <p:fltVal val="90"/>
                                          </p:val>
                                        </p:tav>
                                        <p:tav tm="100000">
                                          <p:val>
                                            <p:fltVal val="0"/>
                                          </p:val>
                                        </p:tav>
                                      </p:tavLst>
                                    </p:anim>
                                    <p:animEffect transition="in" filter="fade">
                                      <p:cBhvr>
                                        <p:cTn id="10" dur="1000"/>
                                        <p:tgtEl>
                                          <p:spTgt spid="76"/>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81"/>
                                        </p:tgtEl>
                                        <p:attrNameLst>
                                          <p:attrName>style.visibility</p:attrName>
                                        </p:attrNameLst>
                                      </p:cBhvr>
                                      <p:to>
                                        <p:strVal val="visible"/>
                                      </p:to>
                                    </p:set>
                                    <p:animEffect transition="in" filter="wipe(up)">
                                      <p:cBhvr>
                                        <p:cTn id="13" dur="1000"/>
                                        <p:tgtEl>
                                          <p:spTgt spid="81"/>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08"/>
                                        </p:tgtEl>
                                        <p:attrNameLst>
                                          <p:attrName>style.visibility</p:attrName>
                                        </p:attrNameLst>
                                      </p:cBhvr>
                                      <p:to>
                                        <p:strVal val="visible"/>
                                      </p:to>
                                    </p:set>
                                    <p:animEffect transition="in" filter="barn(inVertical)">
                                      <p:cBhvr>
                                        <p:cTn id="16" dur="1000"/>
                                        <p:tgtEl>
                                          <p:spTgt spid="108"/>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00"/>
                                        </p:tgtEl>
                                        <p:attrNameLst>
                                          <p:attrName>style.visibility</p:attrName>
                                        </p:attrNameLst>
                                      </p:cBhvr>
                                      <p:to>
                                        <p:strVal val="visible"/>
                                      </p:to>
                                    </p:set>
                                    <p:animEffect transition="in" filter="wipe(down)">
                                      <p:cBhvr>
                                        <p:cTn id="19" dur="1000"/>
                                        <p:tgtEl>
                                          <p:spTgt spid="100"/>
                                        </p:tgtEl>
                                      </p:cBhvr>
                                    </p:animEffect>
                                  </p:childTnLst>
                                </p:cTn>
                              </p:par>
                              <p:par>
                                <p:cTn id="20" presetID="22" presetClass="entr" presetSubtype="8" fill="hold" nodeType="withEffect">
                                  <p:stCondLst>
                                    <p:cond delay="2000"/>
                                  </p:stCondLst>
                                  <p:childTnLst>
                                    <p:set>
                                      <p:cBhvr>
                                        <p:cTn id="21" dur="1" fill="hold">
                                          <p:stCondLst>
                                            <p:cond delay="0"/>
                                          </p:stCondLst>
                                        </p:cTn>
                                        <p:tgtEl>
                                          <p:spTgt spid="95"/>
                                        </p:tgtEl>
                                        <p:attrNameLst>
                                          <p:attrName>style.visibility</p:attrName>
                                        </p:attrNameLst>
                                      </p:cBhvr>
                                      <p:to>
                                        <p:strVal val="visible"/>
                                      </p:to>
                                    </p:set>
                                    <p:animEffect transition="in" filter="wipe(left)">
                                      <p:cBhvr>
                                        <p:cTn id="22" dur="2000"/>
                                        <p:tgtEl>
                                          <p:spTgt spid="95"/>
                                        </p:tgtEl>
                                      </p:cBhvr>
                                    </p:animEffect>
                                  </p:childTnLst>
                                </p:cTn>
                              </p:par>
                              <p:par>
                                <p:cTn id="23" presetID="22" presetClass="entr" presetSubtype="8" fill="hold" nodeType="withEffect">
                                  <p:stCondLst>
                                    <p:cond delay="4000"/>
                                  </p:stCondLst>
                                  <p:childTnLst>
                                    <p:set>
                                      <p:cBhvr>
                                        <p:cTn id="24" dur="1" fill="hold">
                                          <p:stCondLst>
                                            <p:cond delay="0"/>
                                          </p:stCondLst>
                                        </p:cTn>
                                        <p:tgtEl>
                                          <p:spTgt spid="2"/>
                                        </p:tgtEl>
                                        <p:attrNameLst>
                                          <p:attrName>style.visibility</p:attrName>
                                        </p:attrNameLst>
                                      </p:cBhvr>
                                      <p:to>
                                        <p:strVal val="visible"/>
                                      </p:to>
                                    </p:set>
                                    <p:animEffect transition="in" filter="wipe(left)">
                                      <p:cBhvr>
                                        <p:cTn id="25" dur="500"/>
                                        <p:tgtEl>
                                          <p:spTgt spid="2"/>
                                        </p:tgtEl>
                                      </p:cBhvr>
                                    </p:animEffect>
                                  </p:childTnLst>
                                </p:cTn>
                              </p:par>
                              <p:par>
                                <p:cTn id="26" presetID="22" presetClass="entr" presetSubtype="8" fill="hold" nodeType="withEffect">
                                  <p:stCondLst>
                                    <p:cond delay="4500"/>
                                  </p:stCondLst>
                                  <p:childTnLst>
                                    <p:set>
                                      <p:cBhvr>
                                        <p:cTn id="27" dur="1" fill="hold">
                                          <p:stCondLst>
                                            <p:cond delay="0"/>
                                          </p:stCondLst>
                                        </p:cTn>
                                        <p:tgtEl>
                                          <p:spTgt spid="3"/>
                                        </p:tgtEl>
                                        <p:attrNameLst>
                                          <p:attrName>style.visibility</p:attrName>
                                        </p:attrNameLst>
                                      </p:cBhvr>
                                      <p:to>
                                        <p:strVal val="visible"/>
                                      </p:to>
                                    </p:set>
                                    <p:animEffect transition="in" filter="wipe(left)">
                                      <p:cBhvr>
                                        <p:cTn id="28" dur="500"/>
                                        <p:tgtEl>
                                          <p:spTgt spid="3"/>
                                        </p:tgtEl>
                                      </p:cBhvr>
                                    </p:animEffect>
                                  </p:childTnLst>
                                </p:cTn>
                              </p:par>
                              <p:par>
                                <p:cTn id="29" presetID="14" presetClass="entr" presetSubtype="10" fill="hold" nodeType="withEffect">
                                  <p:stCondLst>
                                    <p:cond delay="5000"/>
                                  </p:stCondLst>
                                  <p:childTnLst>
                                    <p:set>
                                      <p:cBhvr>
                                        <p:cTn id="30" dur="1" fill="hold">
                                          <p:stCondLst>
                                            <p:cond delay="0"/>
                                          </p:stCondLst>
                                        </p:cTn>
                                        <p:tgtEl>
                                          <p:spTgt spid="4"/>
                                        </p:tgtEl>
                                        <p:attrNameLst>
                                          <p:attrName>style.visibility</p:attrName>
                                        </p:attrNameLst>
                                      </p:cBhvr>
                                      <p:to>
                                        <p:strVal val="visible"/>
                                      </p:to>
                                    </p:set>
                                    <p:animEffect transition="in" filter="randombar(horizontal)">
                                      <p:cBhvr>
                                        <p:cTn id="3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100"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Group 21"/>
          <p:cNvGrpSpPr/>
          <p:nvPr/>
        </p:nvGrpSpPr>
        <p:grpSpPr>
          <a:xfrm>
            <a:off x="2039257" y="2647180"/>
            <a:ext cx="1944852" cy="1153883"/>
            <a:chOff x="2032062" y="2598057"/>
            <a:chExt cx="1944852" cy="1153883"/>
          </a:xfrm>
        </p:grpSpPr>
        <p:sp>
          <p:nvSpPr>
            <p:cNvPr id="8" name="Wave 7"/>
            <p:cNvSpPr/>
            <p:nvPr/>
          </p:nvSpPr>
          <p:spPr>
            <a:xfrm>
              <a:off x="2046514" y="2598057"/>
              <a:ext cx="1930400" cy="841828"/>
            </a:xfrm>
            <a:prstGeom prst="wav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Wave 17"/>
            <p:cNvSpPr/>
            <p:nvPr/>
          </p:nvSpPr>
          <p:spPr>
            <a:xfrm>
              <a:off x="2032062" y="2910112"/>
              <a:ext cx="1930400" cy="841828"/>
            </a:xfrm>
            <a:prstGeom prst="wave">
              <a:avLst/>
            </a:prstGeom>
            <a:solidFill>
              <a:schemeClr val="bg1">
                <a:lumMod val="85000"/>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3" name="Group 22"/>
          <p:cNvGrpSpPr/>
          <p:nvPr/>
        </p:nvGrpSpPr>
        <p:grpSpPr>
          <a:xfrm>
            <a:off x="3962554" y="2942604"/>
            <a:ext cx="1943217" cy="1153883"/>
            <a:chOff x="3955359" y="2598057"/>
            <a:chExt cx="1943217" cy="1153883"/>
          </a:xfrm>
        </p:grpSpPr>
        <p:sp>
          <p:nvSpPr>
            <p:cNvPr id="9" name="Wave 8"/>
            <p:cNvSpPr/>
            <p:nvPr/>
          </p:nvSpPr>
          <p:spPr>
            <a:xfrm>
              <a:off x="3968176" y="2598057"/>
              <a:ext cx="1930400" cy="841828"/>
            </a:xfrm>
            <a:prstGeom prst="wav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Wave 18"/>
            <p:cNvSpPr/>
            <p:nvPr/>
          </p:nvSpPr>
          <p:spPr>
            <a:xfrm>
              <a:off x="3955359" y="2910112"/>
              <a:ext cx="1930400" cy="841828"/>
            </a:xfrm>
            <a:prstGeom prst="wave">
              <a:avLst/>
            </a:prstGeom>
            <a:solidFill>
              <a:schemeClr val="bg1">
                <a:lumMod val="85000"/>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4" name="Group 23"/>
          <p:cNvGrpSpPr/>
          <p:nvPr/>
        </p:nvGrpSpPr>
        <p:grpSpPr>
          <a:xfrm>
            <a:off x="5897033" y="3252091"/>
            <a:ext cx="1930462" cy="1153883"/>
            <a:chOff x="5889838" y="2598057"/>
            <a:chExt cx="1930462" cy="1153883"/>
          </a:xfrm>
        </p:grpSpPr>
        <p:sp>
          <p:nvSpPr>
            <p:cNvPr id="10" name="Wave 9"/>
            <p:cNvSpPr/>
            <p:nvPr/>
          </p:nvSpPr>
          <p:spPr>
            <a:xfrm>
              <a:off x="5889838" y="2598057"/>
              <a:ext cx="1930400" cy="841828"/>
            </a:xfrm>
            <a:prstGeom prst="wav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Wave 19"/>
            <p:cNvSpPr/>
            <p:nvPr/>
          </p:nvSpPr>
          <p:spPr>
            <a:xfrm>
              <a:off x="5889900" y="2910112"/>
              <a:ext cx="1930400" cy="841828"/>
            </a:xfrm>
            <a:prstGeom prst="wave">
              <a:avLst/>
            </a:prstGeom>
            <a:solidFill>
              <a:schemeClr val="bg1">
                <a:lumMod val="85000"/>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5" name="Group 24"/>
          <p:cNvGrpSpPr/>
          <p:nvPr/>
        </p:nvGrpSpPr>
        <p:grpSpPr>
          <a:xfrm>
            <a:off x="7827433" y="2942604"/>
            <a:ext cx="1930462" cy="1153883"/>
            <a:chOff x="7820238" y="2598057"/>
            <a:chExt cx="1930462" cy="1153883"/>
          </a:xfrm>
        </p:grpSpPr>
        <p:sp>
          <p:nvSpPr>
            <p:cNvPr id="11" name="Wave 10"/>
            <p:cNvSpPr/>
            <p:nvPr/>
          </p:nvSpPr>
          <p:spPr>
            <a:xfrm>
              <a:off x="7820238" y="2598057"/>
              <a:ext cx="1930400" cy="841828"/>
            </a:xfrm>
            <a:prstGeom prst="wav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Wave 20"/>
            <p:cNvSpPr/>
            <p:nvPr/>
          </p:nvSpPr>
          <p:spPr>
            <a:xfrm>
              <a:off x="7820300" y="2910112"/>
              <a:ext cx="1930400" cy="841828"/>
            </a:xfrm>
            <a:prstGeom prst="wave">
              <a:avLst/>
            </a:prstGeom>
            <a:solidFill>
              <a:schemeClr val="bg1">
                <a:lumMod val="85000"/>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 name="Group 1"/>
          <p:cNvGrpSpPr/>
          <p:nvPr/>
        </p:nvGrpSpPr>
        <p:grpSpPr>
          <a:xfrm>
            <a:off x="3020769" y="3778397"/>
            <a:ext cx="5731897" cy="1069998"/>
            <a:chOff x="3020769" y="3778397"/>
            <a:chExt cx="5731897" cy="1069998"/>
          </a:xfrm>
        </p:grpSpPr>
        <p:cxnSp>
          <p:nvCxnSpPr>
            <p:cNvPr id="27" name="Straight Connector 26"/>
            <p:cNvCxnSpPr/>
            <p:nvPr/>
          </p:nvCxnSpPr>
          <p:spPr>
            <a:xfrm>
              <a:off x="3020769" y="3778397"/>
              <a:ext cx="0" cy="493215"/>
            </a:xfrm>
            <a:prstGeom prst="line">
              <a:avLst/>
            </a:prstGeom>
            <a:ln w="19050">
              <a:solidFill>
                <a:schemeClr val="bg2">
                  <a:lumMod val="75000"/>
                </a:schemeClr>
              </a:solidFill>
              <a:prstDash val="sysDot"/>
              <a:headEnd type="none" w="lg" len="sm"/>
              <a:tailEnd type="oval" w="lg" len="lg"/>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4909342" y="4045689"/>
              <a:ext cx="0" cy="493215"/>
            </a:xfrm>
            <a:prstGeom prst="line">
              <a:avLst/>
            </a:prstGeom>
            <a:ln w="19050">
              <a:solidFill>
                <a:schemeClr val="bg2">
                  <a:lumMod val="75000"/>
                </a:schemeClr>
              </a:solidFill>
              <a:prstDash val="sysDot"/>
              <a:headEnd type="none" w="lg" len="sm"/>
              <a:tailEnd type="oval" w="lg" len="lg"/>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6822266" y="4355180"/>
              <a:ext cx="0" cy="493215"/>
            </a:xfrm>
            <a:prstGeom prst="line">
              <a:avLst/>
            </a:prstGeom>
            <a:ln w="19050">
              <a:solidFill>
                <a:schemeClr val="bg2">
                  <a:lumMod val="75000"/>
                </a:schemeClr>
              </a:solidFill>
              <a:prstDash val="sysDot"/>
              <a:headEnd type="none" w="lg" len="sm"/>
              <a:tailEnd type="oval" w="lg" len="lg"/>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8752666" y="4045689"/>
              <a:ext cx="0" cy="493215"/>
            </a:xfrm>
            <a:prstGeom prst="line">
              <a:avLst/>
            </a:prstGeom>
            <a:ln w="19050">
              <a:solidFill>
                <a:schemeClr val="bg2">
                  <a:lumMod val="75000"/>
                </a:schemeClr>
              </a:solidFill>
              <a:prstDash val="sysDot"/>
              <a:headEnd type="none" w="lg" len="sm"/>
              <a:tailEnd type="oval" w="lg" len="lg"/>
            </a:ln>
          </p:spPr>
          <p:style>
            <a:lnRef idx="1">
              <a:schemeClr val="accent1"/>
            </a:lnRef>
            <a:fillRef idx="0">
              <a:schemeClr val="accent1"/>
            </a:fillRef>
            <a:effectRef idx="0">
              <a:schemeClr val="accent1"/>
            </a:effectRef>
            <a:fontRef idx="minor">
              <a:schemeClr val="tx1"/>
            </a:fontRef>
          </p:style>
        </p:cxnSp>
      </p:grpSp>
      <p:grpSp>
        <p:nvGrpSpPr>
          <p:cNvPr id="3" name="Group 2"/>
          <p:cNvGrpSpPr/>
          <p:nvPr/>
        </p:nvGrpSpPr>
        <p:grpSpPr>
          <a:xfrm>
            <a:off x="2627333" y="2837255"/>
            <a:ext cx="6493718" cy="1387229"/>
            <a:chOff x="2627333" y="2837255"/>
            <a:chExt cx="6493718" cy="1387229"/>
          </a:xfrm>
        </p:grpSpPr>
        <p:grpSp>
          <p:nvGrpSpPr>
            <p:cNvPr id="13" name="Group 12"/>
            <p:cNvGrpSpPr/>
            <p:nvPr/>
          </p:nvGrpSpPr>
          <p:grpSpPr>
            <a:xfrm>
              <a:off x="2627333" y="2837255"/>
              <a:ext cx="754247" cy="754246"/>
              <a:chOff x="2627333" y="2837255"/>
              <a:chExt cx="754247" cy="754246"/>
            </a:xfrm>
          </p:grpSpPr>
          <p:sp>
            <p:nvSpPr>
              <p:cNvPr id="41" name="Oval 40"/>
              <p:cNvSpPr/>
              <p:nvPr/>
            </p:nvSpPr>
            <p:spPr>
              <a:xfrm>
                <a:off x="2772197" y="2989159"/>
                <a:ext cx="464400" cy="464400"/>
              </a:xfrm>
              <a:prstGeom prst="ellipse">
                <a:avLst/>
              </a:prstGeom>
              <a:noFill/>
              <a:ln w="254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Oval 4"/>
              <p:cNvSpPr/>
              <p:nvPr/>
            </p:nvSpPr>
            <p:spPr>
              <a:xfrm>
                <a:off x="2627333" y="2837255"/>
                <a:ext cx="754247" cy="75424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defTabSz="1955800">
                  <a:lnSpc>
                    <a:spcPct val="90000"/>
                  </a:lnSpc>
                  <a:spcBef>
                    <a:spcPct val="0"/>
                  </a:spcBef>
                  <a:spcAft>
                    <a:spcPct val="35000"/>
                  </a:spcAft>
                </a:pPr>
                <a:r>
                  <a:rPr lang="id-ID" sz="2200" i="0" dirty="0">
                    <a:solidFill>
                      <a:schemeClr val="bg1">
                        <a:lumMod val="95000"/>
                      </a:schemeClr>
                    </a:solidFill>
                    <a:latin typeface="FontAwesome" pitchFamily="2" charset="0"/>
                  </a:rPr>
                  <a:t></a:t>
                </a:r>
              </a:p>
            </p:txBody>
          </p:sp>
        </p:grpSp>
        <p:grpSp>
          <p:nvGrpSpPr>
            <p:cNvPr id="14" name="Group 13"/>
            <p:cNvGrpSpPr/>
            <p:nvPr/>
          </p:nvGrpSpPr>
          <p:grpSpPr>
            <a:xfrm>
              <a:off x="4563417" y="3160751"/>
              <a:ext cx="754247" cy="754246"/>
              <a:chOff x="4563417" y="3160751"/>
              <a:chExt cx="754247" cy="754246"/>
            </a:xfrm>
          </p:grpSpPr>
          <p:sp>
            <p:nvSpPr>
              <p:cNvPr id="42" name="Oval 41"/>
              <p:cNvSpPr/>
              <p:nvPr/>
            </p:nvSpPr>
            <p:spPr>
              <a:xfrm>
                <a:off x="4708281" y="3312651"/>
                <a:ext cx="464400" cy="464400"/>
              </a:xfrm>
              <a:prstGeom prst="ellipse">
                <a:avLst/>
              </a:prstGeom>
              <a:noFill/>
              <a:ln w="254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Oval 4"/>
              <p:cNvSpPr/>
              <p:nvPr/>
            </p:nvSpPr>
            <p:spPr>
              <a:xfrm>
                <a:off x="4563417" y="3160751"/>
                <a:ext cx="754247" cy="75424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400" dirty="0">
                    <a:solidFill>
                      <a:schemeClr val="bg1">
                        <a:lumMod val="95000"/>
                      </a:schemeClr>
                    </a:solidFill>
                    <a:latin typeface="FontAwesome" pitchFamily="2" charset="0"/>
                  </a:rPr>
                  <a:t></a:t>
                </a:r>
              </a:p>
            </p:txBody>
          </p:sp>
        </p:grpSp>
        <p:grpSp>
          <p:nvGrpSpPr>
            <p:cNvPr id="15" name="Group 14"/>
            <p:cNvGrpSpPr/>
            <p:nvPr/>
          </p:nvGrpSpPr>
          <p:grpSpPr>
            <a:xfrm>
              <a:off x="6445142" y="3470238"/>
              <a:ext cx="754247" cy="754246"/>
              <a:chOff x="6445142" y="3160751"/>
              <a:chExt cx="754247" cy="754246"/>
            </a:xfrm>
          </p:grpSpPr>
          <p:sp>
            <p:nvSpPr>
              <p:cNvPr id="44" name="Oval 43"/>
              <p:cNvSpPr/>
              <p:nvPr/>
            </p:nvSpPr>
            <p:spPr>
              <a:xfrm>
                <a:off x="6590006" y="3312651"/>
                <a:ext cx="464400" cy="464400"/>
              </a:xfrm>
              <a:prstGeom prst="ellipse">
                <a:avLst/>
              </a:prstGeom>
              <a:noFill/>
              <a:ln w="254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Oval 4"/>
              <p:cNvSpPr/>
              <p:nvPr/>
            </p:nvSpPr>
            <p:spPr>
              <a:xfrm>
                <a:off x="6445142" y="3160751"/>
                <a:ext cx="754247" cy="75424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2200" dirty="0">
                    <a:solidFill>
                      <a:schemeClr val="bg1">
                        <a:lumMod val="95000"/>
                      </a:schemeClr>
                    </a:solidFill>
                    <a:latin typeface="FontAwesome" pitchFamily="2" charset="0"/>
                  </a:rPr>
                  <a:t></a:t>
                </a:r>
              </a:p>
            </p:txBody>
          </p:sp>
        </p:grpSp>
        <p:grpSp>
          <p:nvGrpSpPr>
            <p:cNvPr id="16" name="Group 15"/>
            <p:cNvGrpSpPr/>
            <p:nvPr/>
          </p:nvGrpSpPr>
          <p:grpSpPr>
            <a:xfrm>
              <a:off x="8366804" y="3160815"/>
              <a:ext cx="754247" cy="754246"/>
              <a:chOff x="8366804" y="3160815"/>
              <a:chExt cx="754247" cy="754246"/>
            </a:xfrm>
          </p:grpSpPr>
          <p:sp>
            <p:nvSpPr>
              <p:cNvPr id="46" name="Oval 45"/>
              <p:cNvSpPr/>
              <p:nvPr/>
            </p:nvSpPr>
            <p:spPr>
              <a:xfrm>
                <a:off x="8511668" y="3312715"/>
                <a:ext cx="464400" cy="464400"/>
              </a:xfrm>
              <a:prstGeom prst="ellipse">
                <a:avLst/>
              </a:prstGeom>
              <a:noFill/>
              <a:ln w="254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Oval 4"/>
              <p:cNvSpPr/>
              <p:nvPr/>
            </p:nvSpPr>
            <p:spPr>
              <a:xfrm>
                <a:off x="8366804" y="3160815"/>
                <a:ext cx="754247" cy="75424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400" dirty="0">
                    <a:solidFill>
                      <a:schemeClr val="bg1">
                        <a:lumMod val="95000"/>
                      </a:schemeClr>
                    </a:solidFill>
                    <a:latin typeface="FontAwesome" pitchFamily="2" charset="0"/>
                  </a:rPr>
                  <a:t></a:t>
                </a:r>
              </a:p>
            </p:txBody>
          </p:sp>
        </p:grpSp>
      </p:grpSp>
      <p:sp>
        <p:nvSpPr>
          <p:cNvPr id="48" name="TextBox 47"/>
          <p:cNvSpPr txBox="1"/>
          <p:nvPr/>
        </p:nvSpPr>
        <p:spPr>
          <a:xfrm>
            <a:off x="944014" y="3342190"/>
            <a:ext cx="812800" cy="369332"/>
          </a:xfrm>
          <a:prstGeom prst="rect">
            <a:avLst/>
          </a:prstGeom>
          <a:noFill/>
        </p:spPr>
        <p:txBody>
          <a:bodyPr wrap="square" rtlCol="0">
            <a:spAutoFit/>
          </a:bodyPr>
          <a:lstStyle/>
          <a:p>
            <a:pPr algn="r"/>
            <a:r>
              <a:rPr lang="id-ID" dirty="0">
                <a:solidFill>
                  <a:schemeClr val="bg2">
                    <a:lumMod val="75000"/>
                  </a:schemeClr>
                </a:solidFill>
              </a:rPr>
              <a:t>START</a:t>
            </a:r>
          </a:p>
        </p:txBody>
      </p:sp>
      <p:sp>
        <p:nvSpPr>
          <p:cNvPr id="49" name="TextBox 48"/>
          <p:cNvSpPr txBox="1"/>
          <p:nvPr/>
        </p:nvSpPr>
        <p:spPr>
          <a:xfrm>
            <a:off x="10021681" y="3353208"/>
            <a:ext cx="1341022" cy="369332"/>
          </a:xfrm>
          <a:prstGeom prst="rect">
            <a:avLst/>
          </a:prstGeom>
          <a:noFill/>
        </p:spPr>
        <p:txBody>
          <a:bodyPr wrap="square" rtlCol="0">
            <a:spAutoFit/>
          </a:bodyPr>
          <a:lstStyle/>
          <a:p>
            <a:pPr algn="r"/>
            <a:r>
              <a:rPr lang="id-ID" dirty="0">
                <a:solidFill>
                  <a:schemeClr val="bg2">
                    <a:lumMod val="75000"/>
                  </a:schemeClr>
                </a:solidFill>
              </a:rPr>
              <a:t>PROFITABLE</a:t>
            </a:r>
          </a:p>
        </p:txBody>
      </p:sp>
      <p:sp>
        <p:nvSpPr>
          <p:cNvPr id="12" name="Half Frame 11"/>
          <p:cNvSpPr/>
          <p:nvPr/>
        </p:nvSpPr>
        <p:spPr>
          <a:xfrm rot="8100000">
            <a:off x="1629195" y="3405395"/>
            <a:ext cx="252000" cy="252024"/>
          </a:xfrm>
          <a:prstGeom prst="halfFram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51" name="Half Frame 50"/>
          <p:cNvSpPr/>
          <p:nvPr/>
        </p:nvSpPr>
        <p:spPr>
          <a:xfrm rot="8100000">
            <a:off x="9787105" y="3415705"/>
            <a:ext cx="252000" cy="252024"/>
          </a:xfrm>
          <a:prstGeom prst="halfFram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grpSp>
        <p:nvGrpSpPr>
          <p:cNvPr id="52" name="Group 51"/>
          <p:cNvGrpSpPr/>
          <p:nvPr/>
        </p:nvGrpSpPr>
        <p:grpSpPr>
          <a:xfrm>
            <a:off x="11438810" y="175818"/>
            <a:ext cx="542322" cy="662567"/>
            <a:chOff x="11438810" y="175818"/>
            <a:chExt cx="542322" cy="662567"/>
          </a:xfrm>
        </p:grpSpPr>
        <p:sp>
          <p:nvSpPr>
            <p:cNvPr id="53" name="Oval 5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Oval 5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Oval 5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Oval 5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TextBox 56"/>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52</a:t>
              </a:r>
            </a:p>
          </p:txBody>
        </p:sp>
      </p:grpSp>
      <p:sp>
        <p:nvSpPr>
          <p:cNvPr id="50"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Wave Chart</a:t>
            </a:r>
            <a:endParaRPr lang="en-US" sz="3600" dirty="0">
              <a:solidFill>
                <a:schemeClr val="bg2">
                  <a:lumMod val="50000"/>
                </a:schemeClr>
              </a:solidFill>
            </a:endParaRPr>
          </a:p>
        </p:txBody>
      </p:sp>
      <p:sp>
        <p:nvSpPr>
          <p:cNvPr id="61"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62" name="Group 61"/>
          <p:cNvGrpSpPr/>
          <p:nvPr/>
        </p:nvGrpSpPr>
        <p:grpSpPr>
          <a:xfrm>
            <a:off x="5556768" y="844754"/>
            <a:ext cx="1440000" cy="58058"/>
            <a:chOff x="4616262" y="2307771"/>
            <a:chExt cx="2349876" cy="58058"/>
          </a:xfrm>
        </p:grpSpPr>
        <p:sp>
          <p:nvSpPr>
            <p:cNvPr id="63" name="Rectangle 62"/>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ectangle 63"/>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5" name="Title 13"/>
          <p:cNvSpPr txBox="1"/>
          <p:nvPr/>
        </p:nvSpPr>
        <p:spPr>
          <a:xfrm>
            <a:off x="2053709" y="4353211"/>
            <a:ext cx="1938263" cy="7015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a:solidFill>
                  <a:schemeClr val="bg2">
                    <a:lumMod val="50000"/>
                  </a:schemeClr>
                </a:solidFill>
                <a:latin typeface="+mn-lt"/>
                <a:ea typeface="Roboto" panose="02000000000000000000" pitchFamily="2" charset="0"/>
              </a:rPr>
              <a:t>Photography</a:t>
            </a:r>
          </a:p>
          <a:p>
            <a:pPr algn="ct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67" name="Title 13"/>
          <p:cNvSpPr txBox="1"/>
          <p:nvPr/>
        </p:nvSpPr>
        <p:spPr>
          <a:xfrm>
            <a:off x="3955078" y="4636500"/>
            <a:ext cx="1938263" cy="7015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a:solidFill>
                  <a:schemeClr val="bg2">
                    <a:lumMod val="50000"/>
                  </a:schemeClr>
                </a:solidFill>
                <a:latin typeface="+mn-lt"/>
                <a:ea typeface="Roboto" panose="02000000000000000000" pitchFamily="2" charset="0"/>
              </a:rPr>
              <a:t>Audio</a:t>
            </a:r>
          </a:p>
          <a:p>
            <a:pPr algn="ct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68" name="Title 13"/>
          <p:cNvSpPr txBox="1"/>
          <p:nvPr/>
        </p:nvSpPr>
        <p:spPr>
          <a:xfrm>
            <a:off x="5852249" y="4919789"/>
            <a:ext cx="1938263" cy="7015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a:solidFill>
                  <a:schemeClr val="bg2">
                    <a:lumMod val="50000"/>
                  </a:schemeClr>
                </a:solidFill>
                <a:latin typeface="+mn-lt"/>
                <a:ea typeface="Roboto" panose="02000000000000000000" pitchFamily="2" charset="0"/>
              </a:rPr>
              <a:t>Video</a:t>
            </a:r>
          </a:p>
          <a:p>
            <a:pPr algn="ct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69" name="Title 13"/>
          <p:cNvSpPr txBox="1"/>
          <p:nvPr/>
        </p:nvSpPr>
        <p:spPr>
          <a:xfrm>
            <a:off x="7783534" y="4608932"/>
            <a:ext cx="1938263" cy="7015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a:solidFill>
                  <a:schemeClr val="bg2">
                    <a:lumMod val="50000"/>
                  </a:schemeClr>
                </a:solidFill>
                <a:latin typeface="+mn-lt"/>
                <a:ea typeface="Roboto" panose="02000000000000000000" pitchFamily="2" charset="0"/>
              </a:rPr>
              <a:t>Design</a:t>
            </a:r>
          </a:p>
          <a:p>
            <a:pPr algn="ct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14:pan dir="u"/>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52"/>
                                        </p:tgtEl>
                                        <p:attrNameLst>
                                          <p:attrName>style.visibility</p:attrName>
                                        </p:attrNameLst>
                                      </p:cBhvr>
                                      <p:to>
                                        <p:strVal val="visible"/>
                                      </p:to>
                                    </p:set>
                                    <p:anim calcmode="lin" valueType="num">
                                      <p:cBhvr>
                                        <p:cTn id="7" dur="1000" fill="hold"/>
                                        <p:tgtEl>
                                          <p:spTgt spid="52"/>
                                        </p:tgtEl>
                                        <p:attrNameLst>
                                          <p:attrName>ppt_w</p:attrName>
                                        </p:attrNameLst>
                                      </p:cBhvr>
                                      <p:tavLst>
                                        <p:tav tm="0">
                                          <p:val>
                                            <p:fltVal val="0"/>
                                          </p:val>
                                        </p:tav>
                                        <p:tav tm="100000">
                                          <p:val>
                                            <p:strVal val="#ppt_w"/>
                                          </p:val>
                                        </p:tav>
                                      </p:tavLst>
                                    </p:anim>
                                    <p:anim calcmode="lin" valueType="num">
                                      <p:cBhvr>
                                        <p:cTn id="8" dur="1000" fill="hold"/>
                                        <p:tgtEl>
                                          <p:spTgt spid="52"/>
                                        </p:tgtEl>
                                        <p:attrNameLst>
                                          <p:attrName>ppt_h</p:attrName>
                                        </p:attrNameLst>
                                      </p:cBhvr>
                                      <p:tavLst>
                                        <p:tav tm="0">
                                          <p:val>
                                            <p:fltVal val="0"/>
                                          </p:val>
                                        </p:tav>
                                        <p:tav tm="100000">
                                          <p:val>
                                            <p:strVal val="#ppt_h"/>
                                          </p:val>
                                        </p:tav>
                                      </p:tavLst>
                                    </p:anim>
                                    <p:anim calcmode="lin" valueType="num">
                                      <p:cBhvr>
                                        <p:cTn id="9" dur="1000" fill="hold"/>
                                        <p:tgtEl>
                                          <p:spTgt spid="52"/>
                                        </p:tgtEl>
                                        <p:attrNameLst>
                                          <p:attrName>style.rotation</p:attrName>
                                        </p:attrNameLst>
                                      </p:cBhvr>
                                      <p:tavLst>
                                        <p:tav tm="0">
                                          <p:val>
                                            <p:fltVal val="90"/>
                                          </p:val>
                                        </p:tav>
                                        <p:tav tm="100000">
                                          <p:val>
                                            <p:fltVal val="0"/>
                                          </p:val>
                                        </p:tav>
                                      </p:tavLst>
                                    </p:anim>
                                    <p:animEffect transition="in" filter="fade">
                                      <p:cBhvr>
                                        <p:cTn id="10" dur="1000"/>
                                        <p:tgtEl>
                                          <p:spTgt spid="5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0"/>
                                        </p:tgtEl>
                                        <p:attrNameLst>
                                          <p:attrName>style.visibility</p:attrName>
                                        </p:attrNameLst>
                                      </p:cBhvr>
                                      <p:to>
                                        <p:strVal val="visible"/>
                                      </p:to>
                                    </p:set>
                                    <p:animEffect transition="in" filter="wipe(up)">
                                      <p:cBhvr>
                                        <p:cTn id="13" dur="1000"/>
                                        <p:tgtEl>
                                          <p:spTgt spid="50"/>
                                        </p:tgtEl>
                                      </p:cBhvr>
                                    </p:animEffect>
                                  </p:childTnLst>
                                </p:cTn>
                              </p:par>
                              <p:par>
                                <p:cTn id="14" presetID="16" presetClass="entr" presetSubtype="21" fill="hold" nodeType="withEffect">
                                  <p:stCondLst>
                                    <p:cond delay="1000"/>
                                  </p:stCondLst>
                                  <p:childTnLst>
                                    <p:set>
                                      <p:cBhvr>
                                        <p:cTn id="15" dur="1" fill="hold">
                                          <p:stCondLst>
                                            <p:cond delay="0"/>
                                          </p:stCondLst>
                                        </p:cTn>
                                        <p:tgtEl>
                                          <p:spTgt spid="62"/>
                                        </p:tgtEl>
                                        <p:attrNameLst>
                                          <p:attrName>style.visibility</p:attrName>
                                        </p:attrNameLst>
                                      </p:cBhvr>
                                      <p:to>
                                        <p:strVal val="visible"/>
                                      </p:to>
                                    </p:set>
                                    <p:animEffect transition="in" filter="barn(inVertical)">
                                      <p:cBhvr>
                                        <p:cTn id="16" dur="1000"/>
                                        <p:tgtEl>
                                          <p:spTgt spid="62"/>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61"/>
                                        </p:tgtEl>
                                        <p:attrNameLst>
                                          <p:attrName>style.visibility</p:attrName>
                                        </p:attrNameLst>
                                      </p:cBhvr>
                                      <p:to>
                                        <p:strVal val="visible"/>
                                      </p:to>
                                    </p:set>
                                    <p:animEffect transition="in" filter="wipe(down)">
                                      <p:cBhvr>
                                        <p:cTn id="19" dur="1000"/>
                                        <p:tgtEl>
                                          <p:spTgt spid="61"/>
                                        </p:tgtEl>
                                      </p:cBhvr>
                                    </p:animEffect>
                                  </p:childTnLst>
                                </p:cTn>
                              </p:par>
                              <p:par>
                                <p:cTn id="20" presetID="2" presetClass="entr" presetSubtype="8" fill="hold" grpId="0" nodeType="withEffect">
                                  <p:stCondLst>
                                    <p:cond delay="2000"/>
                                  </p:stCondLst>
                                  <p:childTnLst>
                                    <p:set>
                                      <p:cBhvr>
                                        <p:cTn id="21" dur="1" fill="hold">
                                          <p:stCondLst>
                                            <p:cond delay="0"/>
                                          </p:stCondLst>
                                        </p:cTn>
                                        <p:tgtEl>
                                          <p:spTgt spid="48"/>
                                        </p:tgtEl>
                                        <p:attrNameLst>
                                          <p:attrName>style.visibility</p:attrName>
                                        </p:attrNameLst>
                                      </p:cBhvr>
                                      <p:to>
                                        <p:strVal val="visible"/>
                                      </p:to>
                                    </p:set>
                                    <p:anim calcmode="lin" valueType="num">
                                      <p:cBhvr additive="base">
                                        <p:cTn id="22" dur="500" fill="hold"/>
                                        <p:tgtEl>
                                          <p:spTgt spid="48"/>
                                        </p:tgtEl>
                                        <p:attrNameLst>
                                          <p:attrName>ppt_x</p:attrName>
                                        </p:attrNameLst>
                                      </p:cBhvr>
                                      <p:tavLst>
                                        <p:tav tm="0">
                                          <p:val>
                                            <p:strVal val="0-#ppt_w/2"/>
                                          </p:val>
                                        </p:tav>
                                        <p:tav tm="100000">
                                          <p:val>
                                            <p:strVal val="#ppt_x"/>
                                          </p:val>
                                        </p:tav>
                                      </p:tavLst>
                                    </p:anim>
                                    <p:anim calcmode="lin" valueType="num">
                                      <p:cBhvr additive="base">
                                        <p:cTn id="23" dur="500" fill="hold"/>
                                        <p:tgtEl>
                                          <p:spTgt spid="48"/>
                                        </p:tgtEl>
                                        <p:attrNameLst>
                                          <p:attrName>ppt_y</p:attrName>
                                        </p:attrNameLst>
                                      </p:cBhvr>
                                      <p:tavLst>
                                        <p:tav tm="0">
                                          <p:val>
                                            <p:strVal val="#ppt_y"/>
                                          </p:val>
                                        </p:tav>
                                        <p:tav tm="100000">
                                          <p:val>
                                            <p:strVal val="#ppt_y"/>
                                          </p:val>
                                        </p:tav>
                                      </p:tavLst>
                                    </p:anim>
                                  </p:childTnLst>
                                </p:cTn>
                              </p:par>
                              <p:par>
                                <p:cTn id="24" presetID="22" presetClass="entr" presetSubtype="8" fill="hold" grpId="0" nodeType="withEffect">
                                  <p:stCondLst>
                                    <p:cond delay="2500"/>
                                  </p:stCondLst>
                                  <p:childTnLst>
                                    <p:set>
                                      <p:cBhvr>
                                        <p:cTn id="25" dur="1" fill="hold">
                                          <p:stCondLst>
                                            <p:cond delay="0"/>
                                          </p:stCondLst>
                                        </p:cTn>
                                        <p:tgtEl>
                                          <p:spTgt spid="12"/>
                                        </p:tgtEl>
                                        <p:attrNameLst>
                                          <p:attrName>style.visibility</p:attrName>
                                        </p:attrNameLst>
                                      </p:cBhvr>
                                      <p:to>
                                        <p:strVal val="visible"/>
                                      </p:to>
                                    </p:set>
                                    <p:animEffect transition="in" filter="wipe(left)">
                                      <p:cBhvr>
                                        <p:cTn id="26" dur="500"/>
                                        <p:tgtEl>
                                          <p:spTgt spid="12"/>
                                        </p:tgtEl>
                                      </p:cBhvr>
                                    </p:animEffect>
                                  </p:childTnLst>
                                </p:cTn>
                              </p:par>
                              <p:par>
                                <p:cTn id="27" presetID="22" presetClass="entr" presetSubtype="8" fill="hold" nodeType="withEffect">
                                  <p:stCondLst>
                                    <p:cond delay="3000"/>
                                  </p:stCondLst>
                                  <p:childTnLst>
                                    <p:set>
                                      <p:cBhvr>
                                        <p:cTn id="28" dur="1" fill="hold">
                                          <p:stCondLst>
                                            <p:cond delay="0"/>
                                          </p:stCondLst>
                                        </p:cTn>
                                        <p:tgtEl>
                                          <p:spTgt spid="22"/>
                                        </p:tgtEl>
                                        <p:attrNameLst>
                                          <p:attrName>style.visibility</p:attrName>
                                        </p:attrNameLst>
                                      </p:cBhvr>
                                      <p:to>
                                        <p:strVal val="visible"/>
                                      </p:to>
                                    </p:set>
                                    <p:animEffect transition="in" filter="wipe(left)">
                                      <p:cBhvr>
                                        <p:cTn id="29" dur="500"/>
                                        <p:tgtEl>
                                          <p:spTgt spid="22"/>
                                        </p:tgtEl>
                                      </p:cBhvr>
                                    </p:animEffect>
                                  </p:childTnLst>
                                </p:cTn>
                              </p:par>
                              <p:par>
                                <p:cTn id="30" presetID="22" presetClass="entr" presetSubtype="8" fill="hold" nodeType="withEffect">
                                  <p:stCondLst>
                                    <p:cond delay="3500"/>
                                  </p:stCondLst>
                                  <p:childTnLst>
                                    <p:set>
                                      <p:cBhvr>
                                        <p:cTn id="31" dur="1" fill="hold">
                                          <p:stCondLst>
                                            <p:cond delay="0"/>
                                          </p:stCondLst>
                                        </p:cTn>
                                        <p:tgtEl>
                                          <p:spTgt spid="23"/>
                                        </p:tgtEl>
                                        <p:attrNameLst>
                                          <p:attrName>style.visibility</p:attrName>
                                        </p:attrNameLst>
                                      </p:cBhvr>
                                      <p:to>
                                        <p:strVal val="visible"/>
                                      </p:to>
                                    </p:set>
                                    <p:animEffect transition="in" filter="wipe(left)">
                                      <p:cBhvr>
                                        <p:cTn id="32" dur="500"/>
                                        <p:tgtEl>
                                          <p:spTgt spid="23"/>
                                        </p:tgtEl>
                                      </p:cBhvr>
                                    </p:animEffect>
                                  </p:childTnLst>
                                </p:cTn>
                              </p:par>
                              <p:par>
                                <p:cTn id="33" presetID="22" presetClass="entr" presetSubtype="8" fill="hold" nodeType="withEffect">
                                  <p:stCondLst>
                                    <p:cond delay="4000"/>
                                  </p:stCondLst>
                                  <p:childTnLst>
                                    <p:set>
                                      <p:cBhvr>
                                        <p:cTn id="34" dur="1" fill="hold">
                                          <p:stCondLst>
                                            <p:cond delay="0"/>
                                          </p:stCondLst>
                                        </p:cTn>
                                        <p:tgtEl>
                                          <p:spTgt spid="24"/>
                                        </p:tgtEl>
                                        <p:attrNameLst>
                                          <p:attrName>style.visibility</p:attrName>
                                        </p:attrNameLst>
                                      </p:cBhvr>
                                      <p:to>
                                        <p:strVal val="visible"/>
                                      </p:to>
                                    </p:set>
                                    <p:animEffect transition="in" filter="wipe(left)">
                                      <p:cBhvr>
                                        <p:cTn id="35" dur="500"/>
                                        <p:tgtEl>
                                          <p:spTgt spid="24"/>
                                        </p:tgtEl>
                                      </p:cBhvr>
                                    </p:animEffect>
                                  </p:childTnLst>
                                </p:cTn>
                              </p:par>
                              <p:par>
                                <p:cTn id="36" presetID="22" presetClass="entr" presetSubtype="8" fill="hold" nodeType="withEffect">
                                  <p:stCondLst>
                                    <p:cond delay="4500"/>
                                  </p:stCondLst>
                                  <p:childTnLst>
                                    <p:set>
                                      <p:cBhvr>
                                        <p:cTn id="37" dur="1" fill="hold">
                                          <p:stCondLst>
                                            <p:cond delay="0"/>
                                          </p:stCondLst>
                                        </p:cTn>
                                        <p:tgtEl>
                                          <p:spTgt spid="25"/>
                                        </p:tgtEl>
                                        <p:attrNameLst>
                                          <p:attrName>style.visibility</p:attrName>
                                        </p:attrNameLst>
                                      </p:cBhvr>
                                      <p:to>
                                        <p:strVal val="visible"/>
                                      </p:to>
                                    </p:set>
                                    <p:animEffect transition="in" filter="wipe(left)">
                                      <p:cBhvr>
                                        <p:cTn id="38" dur="500"/>
                                        <p:tgtEl>
                                          <p:spTgt spid="25"/>
                                        </p:tgtEl>
                                      </p:cBhvr>
                                    </p:animEffect>
                                  </p:childTnLst>
                                </p:cTn>
                              </p:par>
                              <p:par>
                                <p:cTn id="39" presetID="22" presetClass="entr" presetSubtype="8" fill="hold" grpId="0" nodeType="withEffect">
                                  <p:stCondLst>
                                    <p:cond delay="5000"/>
                                  </p:stCondLst>
                                  <p:childTnLst>
                                    <p:set>
                                      <p:cBhvr>
                                        <p:cTn id="40" dur="1" fill="hold">
                                          <p:stCondLst>
                                            <p:cond delay="0"/>
                                          </p:stCondLst>
                                        </p:cTn>
                                        <p:tgtEl>
                                          <p:spTgt spid="51"/>
                                        </p:tgtEl>
                                        <p:attrNameLst>
                                          <p:attrName>style.visibility</p:attrName>
                                        </p:attrNameLst>
                                      </p:cBhvr>
                                      <p:to>
                                        <p:strVal val="visible"/>
                                      </p:to>
                                    </p:set>
                                    <p:animEffect transition="in" filter="wipe(left)">
                                      <p:cBhvr>
                                        <p:cTn id="41" dur="500"/>
                                        <p:tgtEl>
                                          <p:spTgt spid="51"/>
                                        </p:tgtEl>
                                      </p:cBhvr>
                                    </p:animEffect>
                                  </p:childTnLst>
                                </p:cTn>
                              </p:par>
                              <p:par>
                                <p:cTn id="42" presetID="22" presetClass="entr" presetSubtype="8" fill="hold" grpId="0" nodeType="withEffect">
                                  <p:stCondLst>
                                    <p:cond delay="5500"/>
                                  </p:stCondLst>
                                  <p:childTnLst>
                                    <p:set>
                                      <p:cBhvr>
                                        <p:cTn id="43" dur="1" fill="hold">
                                          <p:stCondLst>
                                            <p:cond delay="0"/>
                                          </p:stCondLst>
                                        </p:cTn>
                                        <p:tgtEl>
                                          <p:spTgt spid="49"/>
                                        </p:tgtEl>
                                        <p:attrNameLst>
                                          <p:attrName>style.visibility</p:attrName>
                                        </p:attrNameLst>
                                      </p:cBhvr>
                                      <p:to>
                                        <p:strVal val="visible"/>
                                      </p:to>
                                    </p:set>
                                    <p:animEffect transition="in" filter="wipe(left)">
                                      <p:cBhvr>
                                        <p:cTn id="44" dur="500"/>
                                        <p:tgtEl>
                                          <p:spTgt spid="49"/>
                                        </p:tgtEl>
                                      </p:cBhvr>
                                    </p:animEffect>
                                  </p:childTnLst>
                                </p:cTn>
                              </p:par>
                              <p:par>
                                <p:cTn id="45" presetID="22" presetClass="entr" presetSubtype="4" fill="hold" nodeType="withEffect">
                                  <p:stCondLst>
                                    <p:cond delay="6000"/>
                                  </p:stCondLst>
                                  <p:childTnLst>
                                    <p:set>
                                      <p:cBhvr>
                                        <p:cTn id="46" dur="1" fill="hold">
                                          <p:stCondLst>
                                            <p:cond delay="0"/>
                                          </p:stCondLst>
                                        </p:cTn>
                                        <p:tgtEl>
                                          <p:spTgt spid="2"/>
                                        </p:tgtEl>
                                        <p:attrNameLst>
                                          <p:attrName>style.visibility</p:attrName>
                                        </p:attrNameLst>
                                      </p:cBhvr>
                                      <p:to>
                                        <p:strVal val="visible"/>
                                      </p:to>
                                    </p:set>
                                    <p:animEffect transition="in" filter="wipe(down)">
                                      <p:cBhvr>
                                        <p:cTn id="47" dur="500"/>
                                        <p:tgtEl>
                                          <p:spTgt spid="2"/>
                                        </p:tgtEl>
                                      </p:cBhvr>
                                    </p:animEffect>
                                  </p:childTnLst>
                                </p:cTn>
                              </p:par>
                              <p:par>
                                <p:cTn id="48" presetID="22" presetClass="entr" presetSubtype="4" fill="hold" grpId="0" nodeType="withEffect">
                                  <p:stCondLst>
                                    <p:cond delay="6000"/>
                                  </p:stCondLst>
                                  <p:childTnLst>
                                    <p:set>
                                      <p:cBhvr>
                                        <p:cTn id="49" dur="1" fill="hold">
                                          <p:stCondLst>
                                            <p:cond delay="0"/>
                                          </p:stCondLst>
                                        </p:cTn>
                                        <p:tgtEl>
                                          <p:spTgt spid="65"/>
                                        </p:tgtEl>
                                        <p:attrNameLst>
                                          <p:attrName>style.visibility</p:attrName>
                                        </p:attrNameLst>
                                      </p:cBhvr>
                                      <p:to>
                                        <p:strVal val="visible"/>
                                      </p:to>
                                    </p:set>
                                    <p:animEffect transition="in" filter="wipe(down)">
                                      <p:cBhvr>
                                        <p:cTn id="50" dur="500"/>
                                        <p:tgtEl>
                                          <p:spTgt spid="65"/>
                                        </p:tgtEl>
                                      </p:cBhvr>
                                    </p:animEffect>
                                  </p:childTnLst>
                                </p:cTn>
                              </p:par>
                              <p:par>
                                <p:cTn id="51" presetID="22" presetClass="entr" presetSubtype="4" fill="hold" grpId="0" nodeType="withEffect">
                                  <p:stCondLst>
                                    <p:cond delay="6000"/>
                                  </p:stCondLst>
                                  <p:childTnLst>
                                    <p:set>
                                      <p:cBhvr>
                                        <p:cTn id="52" dur="1" fill="hold">
                                          <p:stCondLst>
                                            <p:cond delay="0"/>
                                          </p:stCondLst>
                                        </p:cTn>
                                        <p:tgtEl>
                                          <p:spTgt spid="67"/>
                                        </p:tgtEl>
                                        <p:attrNameLst>
                                          <p:attrName>style.visibility</p:attrName>
                                        </p:attrNameLst>
                                      </p:cBhvr>
                                      <p:to>
                                        <p:strVal val="visible"/>
                                      </p:to>
                                    </p:set>
                                    <p:animEffect transition="in" filter="wipe(down)">
                                      <p:cBhvr>
                                        <p:cTn id="53" dur="500"/>
                                        <p:tgtEl>
                                          <p:spTgt spid="67"/>
                                        </p:tgtEl>
                                      </p:cBhvr>
                                    </p:animEffect>
                                  </p:childTnLst>
                                </p:cTn>
                              </p:par>
                              <p:par>
                                <p:cTn id="54" presetID="22" presetClass="entr" presetSubtype="4" fill="hold" grpId="0" nodeType="withEffect">
                                  <p:stCondLst>
                                    <p:cond delay="6000"/>
                                  </p:stCondLst>
                                  <p:childTnLst>
                                    <p:set>
                                      <p:cBhvr>
                                        <p:cTn id="55" dur="1" fill="hold">
                                          <p:stCondLst>
                                            <p:cond delay="0"/>
                                          </p:stCondLst>
                                        </p:cTn>
                                        <p:tgtEl>
                                          <p:spTgt spid="68"/>
                                        </p:tgtEl>
                                        <p:attrNameLst>
                                          <p:attrName>style.visibility</p:attrName>
                                        </p:attrNameLst>
                                      </p:cBhvr>
                                      <p:to>
                                        <p:strVal val="visible"/>
                                      </p:to>
                                    </p:set>
                                    <p:animEffect transition="in" filter="wipe(down)">
                                      <p:cBhvr>
                                        <p:cTn id="56" dur="500"/>
                                        <p:tgtEl>
                                          <p:spTgt spid="68"/>
                                        </p:tgtEl>
                                      </p:cBhvr>
                                    </p:animEffect>
                                  </p:childTnLst>
                                </p:cTn>
                              </p:par>
                              <p:par>
                                <p:cTn id="57" presetID="22" presetClass="entr" presetSubtype="4" fill="hold" grpId="0" nodeType="withEffect">
                                  <p:stCondLst>
                                    <p:cond delay="6000"/>
                                  </p:stCondLst>
                                  <p:childTnLst>
                                    <p:set>
                                      <p:cBhvr>
                                        <p:cTn id="58" dur="1" fill="hold">
                                          <p:stCondLst>
                                            <p:cond delay="0"/>
                                          </p:stCondLst>
                                        </p:cTn>
                                        <p:tgtEl>
                                          <p:spTgt spid="69"/>
                                        </p:tgtEl>
                                        <p:attrNameLst>
                                          <p:attrName>style.visibility</p:attrName>
                                        </p:attrNameLst>
                                      </p:cBhvr>
                                      <p:to>
                                        <p:strVal val="visible"/>
                                      </p:to>
                                    </p:set>
                                    <p:animEffect transition="in" filter="wipe(down)">
                                      <p:cBhvr>
                                        <p:cTn id="59" dur="500"/>
                                        <p:tgtEl>
                                          <p:spTgt spid="69"/>
                                        </p:tgtEl>
                                      </p:cBhvr>
                                    </p:animEffect>
                                  </p:childTnLst>
                                </p:cTn>
                              </p:par>
                              <p:par>
                                <p:cTn id="60" presetID="14" presetClass="entr" presetSubtype="10" fill="hold" nodeType="withEffect">
                                  <p:stCondLst>
                                    <p:cond delay="6000"/>
                                  </p:stCondLst>
                                  <p:childTnLst>
                                    <p:set>
                                      <p:cBhvr>
                                        <p:cTn id="61" dur="1" fill="hold">
                                          <p:stCondLst>
                                            <p:cond delay="0"/>
                                          </p:stCondLst>
                                        </p:cTn>
                                        <p:tgtEl>
                                          <p:spTgt spid="3"/>
                                        </p:tgtEl>
                                        <p:attrNameLst>
                                          <p:attrName>style.visibility</p:attrName>
                                        </p:attrNameLst>
                                      </p:cBhvr>
                                      <p:to>
                                        <p:strVal val="visible"/>
                                      </p:to>
                                    </p:set>
                                    <p:animEffect transition="in" filter="randombar(horizontal)">
                                      <p:cBhvr>
                                        <p:cTn id="6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49" grpId="0"/>
      <p:bldP spid="12" grpId="0" animBg="1"/>
      <p:bldP spid="51" grpId="0" animBg="1"/>
      <p:bldP spid="50" grpId="0"/>
      <p:bldP spid="61" grpId="0"/>
      <p:bldP spid="65" grpId="0"/>
      <p:bldP spid="67" grpId="0"/>
      <p:bldP spid="68" grpId="0"/>
      <p:bldP spid="69"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7948092" y="717453"/>
            <a:ext cx="4185852" cy="6182751"/>
          </a:xfrm>
          <a:prstGeom prst="rect">
            <a:avLst/>
          </a:prstGeom>
          <a:solidFill>
            <a:schemeClr val="bg1">
              <a:lumMod val="50000"/>
            </a:schemeClr>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89" name="Group 88"/>
          <p:cNvGrpSpPr/>
          <p:nvPr/>
        </p:nvGrpSpPr>
        <p:grpSpPr>
          <a:xfrm>
            <a:off x="-70336" y="3424489"/>
            <a:ext cx="4276043" cy="717959"/>
            <a:chOff x="-70336" y="3424489"/>
            <a:chExt cx="4276043" cy="717959"/>
          </a:xfrm>
        </p:grpSpPr>
        <p:sp>
          <p:nvSpPr>
            <p:cNvPr id="60" name="Rectangle 59"/>
            <p:cNvSpPr/>
            <p:nvPr/>
          </p:nvSpPr>
          <p:spPr>
            <a:xfrm>
              <a:off x="-70336" y="3505298"/>
              <a:ext cx="3774986" cy="586549"/>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Oval 53"/>
            <p:cNvSpPr/>
            <p:nvPr/>
          </p:nvSpPr>
          <p:spPr>
            <a:xfrm>
              <a:off x="3487748" y="3424489"/>
              <a:ext cx="717959" cy="717959"/>
            </a:xfrm>
            <a:prstGeom prst="ellipse">
              <a:avLst/>
            </a:prstGeom>
            <a:solidFill>
              <a:schemeClr val="bg1"/>
            </a:solidFill>
            <a:ln w="920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91" name="Group 90"/>
          <p:cNvGrpSpPr/>
          <p:nvPr/>
        </p:nvGrpSpPr>
        <p:grpSpPr>
          <a:xfrm>
            <a:off x="-70336" y="4630983"/>
            <a:ext cx="4735370" cy="717959"/>
            <a:chOff x="-70336" y="4630983"/>
            <a:chExt cx="4735370" cy="717959"/>
          </a:xfrm>
        </p:grpSpPr>
        <p:sp>
          <p:nvSpPr>
            <p:cNvPr id="62" name="Rectangle 61"/>
            <p:cNvSpPr/>
            <p:nvPr/>
          </p:nvSpPr>
          <p:spPr>
            <a:xfrm>
              <a:off x="-70336" y="4715784"/>
              <a:ext cx="4254563" cy="58654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Oval 55"/>
            <p:cNvSpPr/>
            <p:nvPr/>
          </p:nvSpPr>
          <p:spPr>
            <a:xfrm>
              <a:off x="3947075" y="4630983"/>
              <a:ext cx="717959" cy="717959"/>
            </a:xfrm>
            <a:prstGeom prst="ellipse">
              <a:avLst/>
            </a:prstGeom>
            <a:solidFill>
              <a:schemeClr val="bg1"/>
            </a:solidFill>
            <a:ln w="920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88" name="Group 87"/>
          <p:cNvGrpSpPr/>
          <p:nvPr/>
        </p:nvGrpSpPr>
        <p:grpSpPr>
          <a:xfrm>
            <a:off x="-70336" y="2797647"/>
            <a:ext cx="3127233" cy="717959"/>
            <a:chOff x="-70336" y="2797647"/>
            <a:chExt cx="3127233" cy="717959"/>
          </a:xfrm>
        </p:grpSpPr>
        <p:sp>
          <p:nvSpPr>
            <p:cNvPr id="59" name="Rectangle 58"/>
            <p:cNvSpPr/>
            <p:nvPr/>
          </p:nvSpPr>
          <p:spPr>
            <a:xfrm>
              <a:off x="-70336" y="2900921"/>
              <a:ext cx="2578090" cy="58654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Oval 52"/>
            <p:cNvSpPr/>
            <p:nvPr/>
          </p:nvSpPr>
          <p:spPr>
            <a:xfrm>
              <a:off x="2338938" y="2797647"/>
              <a:ext cx="717959" cy="717959"/>
            </a:xfrm>
            <a:prstGeom prst="ellipse">
              <a:avLst/>
            </a:prstGeom>
            <a:solidFill>
              <a:schemeClr val="bg1"/>
            </a:solidFill>
            <a:ln w="920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90" name="Group 89"/>
          <p:cNvGrpSpPr/>
          <p:nvPr/>
        </p:nvGrpSpPr>
        <p:grpSpPr>
          <a:xfrm>
            <a:off x="-70336" y="4016717"/>
            <a:ext cx="3672397" cy="717959"/>
            <a:chOff x="-70336" y="4016717"/>
            <a:chExt cx="3672397" cy="717959"/>
          </a:xfrm>
        </p:grpSpPr>
        <p:sp>
          <p:nvSpPr>
            <p:cNvPr id="61" name="Rectangle 60"/>
            <p:cNvSpPr/>
            <p:nvPr/>
          </p:nvSpPr>
          <p:spPr>
            <a:xfrm>
              <a:off x="-70336" y="4109650"/>
              <a:ext cx="3241206" cy="586549"/>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Oval 54"/>
            <p:cNvSpPr/>
            <p:nvPr/>
          </p:nvSpPr>
          <p:spPr>
            <a:xfrm>
              <a:off x="2884102" y="4016717"/>
              <a:ext cx="717959" cy="717959"/>
            </a:xfrm>
            <a:prstGeom prst="ellipse">
              <a:avLst/>
            </a:prstGeom>
            <a:solidFill>
              <a:schemeClr val="bg1"/>
            </a:solidFill>
            <a:ln w="920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92" name="Group 91"/>
          <p:cNvGrpSpPr/>
          <p:nvPr/>
        </p:nvGrpSpPr>
        <p:grpSpPr>
          <a:xfrm>
            <a:off x="-70337" y="5243488"/>
            <a:ext cx="4163795" cy="717959"/>
            <a:chOff x="-70337" y="5243488"/>
            <a:chExt cx="4163795" cy="717959"/>
          </a:xfrm>
        </p:grpSpPr>
        <p:sp>
          <p:nvSpPr>
            <p:cNvPr id="63" name="Rectangle 62"/>
            <p:cNvSpPr/>
            <p:nvPr/>
          </p:nvSpPr>
          <p:spPr>
            <a:xfrm>
              <a:off x="-70337" y="5310872"/>
              <a:ext cx="3644261" cy="586549"/>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Oval 56"/>
            <p:cNvSpPr/>
            <p:nvPr/>
          </p:nvSpPr>
          <p:spPr>
            <a:xfrm>
              <a:off x="3375499" y="5243488"/>
              <a:ext cx="717959" cy="717959"/>
            </a:xfrm>
            <a:prstGeom prst="ellipse">
              <a:avLst/>
            </a:prstGeom>
            <a:solidFill>
              <a:schemeClr val="bg1"/>
            </a:solidFill>
            <a:ln w="92075">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cxnSp>
        <p:nvCxnSpPr>
          <p:cNvPr id="93" name="Straight Connector 92"/>
          <p:cNvCxnSpPr/>
          <p:nvPr/>
        </p:nvCxnSpPr>
        <p:spPr>
          <a:xfrm>
            <a:off x="3307015" y="3126378"/>
            <a:ext cx="2728571"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4382554" y="3802451"/>
            <a:ext cx="1653032"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3799072" y="4382799"/>
            <a:ext cx="2236514"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4839754" y="4997947"/>
            <a:ext cx="1195832"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4267282" y="5629141"/>
            <a:ext cx="1768304"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nvGrpSpPr>
          <p:cNvPr id="2" name="Group 1"/>
          <p:cNvGrpSpPr/>
          <p:nvPr/>
        </p:nvGrpSpPr>
        <p:grpSpPr>
          <a:xfrm>
            <a:off x="486336" y="2978025"/>
            <a:ext cx="2405427" cy="367903"/>
            <a:chOff x="486336" y="2978025"/>
            <a:chExt cx="2405427" cy="367903"/>
          </a:xfrm>
        </p:grpSpPr>
        <p:grpSp>
          <p:nvGrpSpPr>
            <p:cNvPr id="67" name="Group 66"/>
            <p:cNvGrpSpPr/>
            <p:nvPr/>
          </p:nvGrpSpPr>
          <p:grpSpPr>
            <a:xfrm>
              <a:off x="2517907" y="2978025"/>
              <a:ext cx="373856" cy="367903"/>
              <a:chOff x="6297613" y="1392238"/>
              <a:chExt cx="498475" cy="490537"/>
            </a:xfrm>
            <a:solidFill>
              <a:schemeClr val="bg1">
                <a:lumMod val="65000"/>
              </a:schemeClr>
            </a:solidFill>
          </p:grpSpPr>
          <p:sp>
            <p:nvSpPr>
              <p:cNvPr id="68" name="Freeform 67"/>
              <p:cNvSpPr/>
              <p:nvPr/>
            </p:nvSpPr>
            <p:spPr bwMode="auto">
              <a:xfrm>
                <a:off x="6570663" y="1454150"/>
                <a:ext cx="160338" cy="160337"/>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9" name="Freeform 68"/>
              <p:cNvSpPr>
                <a:spLocks noEditPoints="1"/>
              </p:cNvSpPr>
              <p:nvPr/>
            </p:nvSpPr>
            <p:spPr bwMode="auto">
              <a:xfrm>
                <a:off x="6297613" y="1392238"/>
                <a:ext cx="498475" cy="490537"/>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0" name="Freeform 69"/>
              <p:cNvSpPr/>
              <p:nvPr/>
            </p:nvSpPr>
            <p:spPr bwMode="auto">
              <a:xfrm>
                <a:off x="6562726" y="1392238"/>
                <a:ext cx="230188" cy="230187"/>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sp>
          <p:nvSpPr>
            <p:cNvPr id="108" name="TextBox 107"/>
            <p:cNvSpPr txBox="1"/>
            <p:nvPr/>
          </p:nvSpPr>
          <p:spPr>
            <a:xfrm>
              <a:off x="486336" y="3047399"/>
              <a:ext cx="788999" cy="276999"/>
            </a:xfrm>
            <a:prstGeom prst="rect">
              <a:avLst/>
            </a:prstGeom>
            <a:noFill/>
          </p:spPr>
          <p:txBody>
            <a:bodyPr wrap="none" rtlCol="0">
              <a:spAutoFit/>
            </a:bodyPr>
            <a:lstStyle/>
            <a:p>
              <a:r>
                <a:rPr lang="id-ID" sz="1200" dirty="0">
                  <a:solidFill>
                    <a:schemeClr val="bg1">
                      <a:lumMod val="95000"/>
                    </a:schemeClr>
                  </a:solidFill>
                </a:rPr>
                <a:t>PHASE 01</a:t>
              </a:r>
              <a:endParaRPr lang="id-ID" sz="1200" b="1" dirty="0">
                <a:solidFill>
                  <a:schemeClr val="bg1">
                    <a:lumMod val="95000"/>
                  </a:schemeClr>
                </a:solidFill>
              </a:endParaRPr>
            </a:p>
          </p:txBody>
        </p:sp>
      </p:grpSp>
      <p:grpSp>
        <p:nvGrpSpPr>
          <p:cNvPr id="3" name="Group 2"/>
          <p:cNvGrpSpPr/>
          <p:nvPr/>
        </p:nvGrpSpPr>
        <p:grpSpPr>
          <a:xfrm>
            <a:off x="486335" y="3603921"/>
            <a:ext cx="3536822" cy="367904"/>
            <a:chOff x="486335" y="3603921"/>
            <a:chExt cx="3536822" cy="367904"/>
          </a:xfrm>
        </p:grpSpPr>
        <p:grpSp>
          <p:nvGrpSpPr>
            <p:cNvPr id="76" name="Group 75"/>
            <p:cNvGrpSpPr/>
            <p:nvPr/>
          </p:nvGrpSpPr>
          <p:grpSpPr>
            <a:xfrm>
              <a:off x="3676685" y="3603921"/>
              <a:ext cx="346472" cy="367904"/>
              <a:chOff x="6881813" y="2154238"/>
              <a:chExt cx="461963" cy="490538"/>
            </a:xfrm>
            <a:solidFill>
              <a:schemeClr val="bg1">
                <a:lumMod val="65000"/>
              </a:schemeClr>
            </a:solidFill>
          </p:grpSpPr>
          <p:sp>
            <p:nvSpPr>
              <p:cNvPr id="77" name="Freeform 22"/>
              <p:cNvSpPr>
                <a:spLocks noEditPoints="1"/>
              </p:cNvSpPr>
              <p:nvPr/>
            </p:nvSpPr>
            <p:spPr bwMode="auto">
              <a:xfrm>
                <a:off x="6881813" y="2154238"/>
                <a:ext cx="461963" cy="490538"/>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8" name="Freeform 23"/>
              <p:cNvSpPr>
                <a:spLocks noEditPoints="1"/>
              </p:cNvSpPr>
              <p:nvPr/>
            </p:nvSpPr>
            <p:spPr bwMode="auto">
              <a:xfrm>
                <a:off x="6942138" y="2214563"/>
                <a:ext cx="339725" cy="30797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9" name="Freeform 24"/>
              <p:cNvSpPr>
                <a:spLocks noEditPoints="1"/>
              </p:cNvSpPr>
              <p:nvPr/>
            </p:nvSpPr>
            <p:spPr bwMode="auto">
              <a:xfrm>
                <a:off x="7127875" y="2260600"/>
                <a:ext cx="92075" cy="92075"/>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sp>
          <p:nvSpPr>
            <p:cNvPr id="109" name="TextBox 108"/>
            <p:cNvSpPr txBox="1"/>
            <p:nvPr/>
          </p:nvSpPr>
          <p:spPr>
            <a:xfrm>
              <a:off x="486335" y="3663814"/>
              <a:ext cx="788999" cy="276999"/>
            </a:xfrm>
            <a:prstGeom prst="rect">
              <a:avLst/>
            </a:prstGeom>
            <a:noFill/>
          </p:spPr>
          <p:txBody>
            <a:bodyPr wrap="none" rtlCol="0">
              <a:spAutoFit/>
            </a:bodyPr>
            <a:lstStyle/>
            <a:p>
              <a:r>
                <a:rPr lang="id-ID" sz="1200" dirty="0">
                  <a:solidFill>
                    <a:schemeClr val="bg1">
                      <a:lumMod val="95000"/>
                    </a:schemeClr>
                  </a:solidFill>
                </a:rPr>
                <a:t>PHASE 02</a:t>
              </a:r>
              <a:endParaRPr lang="id-ID" sz="1200" b="1" dirty="0">
                <a:solidFill>
                  <a:schemeClr val="bg1">
                    <a:lumMod val="95000"/>
                  </a:schemeClr>
                </a:solidFill>
              </a:endParaRPr>
            </a:p>
          </p:txBody>
        </p:sp>
      </p:grpSp>
      <p:grpSp>
        <p:nvGrpSpPr>
          <p:cNvPr id="4" name="Group 3"/>
          <p:cNvGrpSpPr/>
          <p:nvPr/>
        </p:nvGrpSpPr>
        <p:grpSpPr>
          <a:xfrm>
            <a:off x="486334" y="4191149"/>
            <a:ext cx="2918077" cy="369094"/>
            <a:chOff x="486334" y="4191149"/>
            <a:chExt cx="2918077" cy="369094"/>
          </a:xfrm>
        </p:grpSpPr>
        <p:grpSp>
          <p:nvGrpSpPr>
            <p:cNvPr id="71" name="Group 70"/>
            <p:cNvGrpSpPr/>
            <p:nvPr/>
          </p:nvGrpSpPr>
          <p:grpSpPr>
            <a:xfrm>
              <a:off x="3081751" y="4191149"/>
              <a:ext cx="322660" cy="369094"/>
              <a:chOff x="8004175" y="1949450"/>
              <a:chExt cx="430213" cy="492125"/>
            </a:xfrm>
            <a:solidFill>
              <a:schemeClr val="bg1">
                <a:lumMod val="65000"/>
              </a:schemeClr>
            </a:solidFill>
          </p:grpSpPr>
          <p:sp>
            <p:nvSpPr>
              <p:cNvPr id="72" name="Freeform 15"/>
              <p:cNvSpPr>
                <a:spLocks noEditPoints="1"/>
              </p:cNvSpPr>
              <p:nvPr/>
            </p:nvSpPr>
            <p:spPr bwMode="auto">
              <a:xfrm>
                <a:off x="8004175" y="1949450"/>
                <a:ext cx="430213" cy="492125"/>
              </a:xfrm>
              <a:custGeom>
                <a:avLst/>
                <a:gdLst>
                  <a:gd name="T0" fmla="*/ 112 w 112"/>
                  <a:gd name="T1" fmla="*/ 27 h 128"/>
                  <a:gd name="T2" fmla="*/ 100 w 112"/>
                  <a:gd name="T3" fmla="*/ 16 h 128"/>
                  <a:gd name="T4" fmla="*/ 88 w 112"/>
                  <a:gd name="T5" fmla="*/ 16 h 128"/>
                  <a:gd name="T6" fmla="*/ 88 w 112"/>
                  <a:gd name="T7" fmla="*/ 12 h 128"/>
                  <a:gd name="T8" fmla="*/ 88 w 112"/>
                  <a:gd name="T9" fmla="*/ 12 h 128"/>
                  <a:gd name="T10" fmla="*/ 76 w 112"/>
                  <a:gd name="T11" fmla="*/ 0 h 128"/>
                  <a:gd name="T12" fmla="*/ 36 w 112"/>
                  <a:gd name="T13" fmla="*/ 0 h 128"/>
                  <a:gd name="T14" fmla="*/ 24 w 112"/>
                  <a:gd name="T15" fmla="*/ 12 h 128"/>
                  <a:gd name="T16" fmla="*/ 24 w 112"/>
                  <a:gd name="T17" fmla="*/ 12 h 128"/>
                  <a:gd name="T18" fmla="*/ 24 w 112"/>
                  <a:gd name="T19" fmla="*/ 16 h 128"/>
                  <a:gd name="T20" fmla="*/ 12 w 112"/>
                  <a:gd name="T21" fmla="*/ 16 h 128"/>
                  <a:gd name="T22" fmla="*/ 0 w 112"/>
                  <a:gd name="T23" fmla="*/ 27 h 128"/>
                  <a:gd name="T24" fmla="*/ 0 w 112"/>
                  <a:gd name="T25" fmla="*/ 27 h 128"/>
                  <a:gd name="T26" fmla="*/ 0 w 112"/>
                  <a:gd name="T27" fmla="*/ 32 h 128"/>
                  <a:gd name="T28" fmla="*/ 0 w 112"/>
                  <a:gd name="T29" fmla="*/ 36 h 128"/>
                  <a:gd name="T30" fmla="*/ 8 w 112"/>
                  <a:gd name="T31" fmla="*/ 44 h 128"/>
                  <a:gd name="T32" fmla="*/ 8 w 112"/>
                  <a:gd name="T33" fmla="*/ 44 h 128"/>
                  <a:gd name="T34" fmla="*/ 8 w 112"/>
                  <a:gd name="T35" fmla="*/ 112 h 128"/>
                  <a:gd name="T36" fmla="*/ 24 w 112"/>
                  <a:gd name="T37" fmla="*/ 128 h 128"/>
                  <a:gd name="T38" fmla="*/ 88 w 112"/>
                  <a:gd name="T39" fmla="*/ 128 h 128"/>
                  <a:gd name="T40" fmla="*/ 104 w 112"/>
                  <a:gd name="T41" fmla="*/ 112 h 128"/>
                  <a:gd name="T42" fmla="*/ 104 w 112"/>
                  <a:gd name="T43" fmla="*/ 44 h 128"/>
                  <a:gd name="T44" fmla="*/ 104 w 112"/>
                  <a:gd name="T45" fmla="*/ 44 h 128"/>
                  <a:gd name="T46" fmla="*/ 112 w 112"/>
                  <a:gd name="T47" fmla="*/ 36 h 128"/>
                  <a:gd name="T48" fmla="*/ 112 w 112"/>
                  <a:gd name="T49" fmla="*/ 32 h 128"/>
                  <a:gd name="T50" fmla="*/ 112 w 112"/>
                  <a:gd name="T51" fmla="*/ 27 h 128"/>
                  <a:gd name="T52" fmla="*/ 32 w 112"/>
                  <a:gd name="T53" fmla="*/ 12 h 128"/>
                  <a:gd name="T54" fmla="*/ 36 w 112"/>
                  <a:gd name="T55" fmla="*/ 8 h 128"/>
                  <a:gd name="T56" fmla="*/ 76 w 112"/>
                  <a:gd name="T57" fmla="*/ 8 h 128"/>
                  <a:gd name="T58" fmla="*/ 80 w 112"/>
                  <a:gd name="T59" fmla="*/ 12 h 128"/>
                  <a:gd name="T60" fmla="*/ 80 w 112"/>
                  <a:gd name="T61" fmla="*/ 16 h 128"/>
                  <a:gd name="T62" fmla="*/ 32 w 112"/>
                  <a:gd name="T63" fmla="*/ 16 h 128"/>
                  <a:gd name="T64" fmla="*/ 32 w 112"/>
                  <a:gd name="T65" fmla="*/ 12 h 128"/>
                  <a:gd name="T66" fmla="*/ 96 w 112"/>
                  <a:gd name="T67" fmla="*/ 112 h 128"/>
                  <a:gd name="T68" fmla="*/ 88 w 112"/>
                  <a:gd name="T69" fmla="*/ 120 h 128"/>
                  <a:gd name="T70" fmla="*/ 24 w 112"/>
                  <a:gd name="T71" fmla="*/ 120 h 128"/>
                  <a:gd name="T72" fmla="*/ 16 w 112"/>
                  <a:gd name="T73" fmla="*/ 112 h 128"/>
                  <a:gd name="T74" fmla="*/ 16 w 112"/>
                  <a:gd name="T75" fmla="*/ 44 h 128"/>
                  <a:gd name="T76" fmla="*/ 96 w 112"/>
                  <a:gd name="T77" fmla="*/ 44 h 128"/>
                  <a:gd name="T78" fmla="*/ 96 w 112"/>
                  <a:gd name="T79" fmla="*/ 112 h 128"/>
                  <a:gd name="T80" fmla="*/ 104 w 112"/>
                  <a:gd name="T81" fmla="*/ 32 h 128"/>
                  <a:gd name="T82" fmla="*/ 104 w 112"/>
                  <a:gd name="T83" fmla="*/ 36 h 128"/>
                  <a:gd name="T84" fmla="*/ 8 w 112"/>
                  <a:gd name="T85" fmla="*/ 36 h 128"/>
                  <a:gd name="T86" fmla="*/ 8 w 112"/>
                  <a:gd name="T87" fmla="*/ 32 h 128"/>
                  <a:gd name="T88" fmla="*/ 8 w 112"/>
                  <a:gd name="T89" fmla="*/ 28 h 128"/>
                  <a:gd name="T90" fmla="*/ 12 w 112"/>
                  <a:gd name="T91" fmla="*/ 24 h 128"/>
                  <a:gd name="T92" fmla="*/ 100 w 112"/>
                  <a:gd name="T93" fmla="*/ 24 h 128"/>
                  <a:gd name="T94" fmla="*/ 104 w 112"/>
                  <a:gd name="T95" fmla="*/ 28 h 128"/>
                  <a:gd name="T96" fmla="*/ 104 w 112"/>
                  <a:gd name="T97"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2" h="128">
                    <a:moveTo>
                      <a:pt x="112" y="27"/>
                    </a:moveTo>
                    <a:cubicBezTo>
                      <a:pt x="112" y="21"/>
                      <a:pt x="106" y="16"/>
                      <a:pt x="100" y="16"/>
                    </a:cubicBezTo>
                    <a:cubicBezTo>
                      <a:pt x="88" y="16"/>
                      <a:pt x="88" y="16"/>
                      <a:pt x="88" y="16"/>
                    </a:cubicBezTo>
                    <a:cubicBezTo>
                      <a:pt x="88" y="12"/>
                      <a:pt x="88" y="12"/>
                      <a:pt x="88" y="12"/>
                    </a:cubicBezTo>
                    <a:cubicBezTo>
                      <a:pt x="88" y="12"/>
                      <a:pt x="88" y="12"/>
                      <a:pt x="88" y="12"/>
                    </a:cubicBezTo>
                    <a:cubicBezTo>
                      <a:pt x="88" y="5"/>
                      <a:pt x="83" y="0"/>
                      <a:pt x="76" y="0"/>
                    </a:cubicBezTo>
                    <a:cubicBezTo>
                      <a:pt x="36" y="0"/>
                      <a:pt x="36" y="0"/>
                      <a:pt x="36" y="0"/>
                    </a:cubicBezTo>
                    <a:cubicBezTo>
                      <a:pt x="29" y="0"/>
                      <a:pt x="24" y="5"/>
                      <a:pt x="24" y="12"/>
                    </a:cubicBezTo>
                    <a:cubicBezTo>
                      <a:pt x="24" y="12"/>
                      <a:pt x="24" y="12"/>
                      <a:pt x="24" y="12"/>
                    </a:cubicBezTo>
                    <a:cubicBezTo>
                      <a:pt x="24" y="16"/>
                      <a:pt x="24" y="16"/>
                      <a:pt x="24" y="16"/>
                    </a:cubicBezTo>
                    <a:cubicBezTo>
                      <a:pt x="12" y="16"/>
                      <a:pt x="12" y="16"/>
                      <a:pt x="12" y="16"/>
                    </a:cubicBezTo>
                    <a:cubicBezTo>
                      <a:pt x="6" y="16"/>
                      <a:pt x="0" y="21"/>
                      <a:pt x="0" y="27"/>
                    </a:cubicBezTo>
                    <a:cubicBezTo>
                      <a:pt x="0" y="27"/>
                      <a:pt x="0" y="27"/>
                      <a:pt x="0" y="27"/>
                    </a:cubicBezTo>
                    <a:cubicBezTo>
                      <a:pt x="0" y="32"/>
                      <a:pt x="0" y="32"/>
                      <a:pt x="0" y="32"/>
                    </a:cubicBezTo>
                    <a:cubicBezTo>
                      <a:pt x="0" y="36"/>
                      <a:pt x="0" y="36"/>
                      <a:pt x="0" y="36"/>
                    </a:cubicBezTo>
                    <a:cubicBezTo>
                      <a:pt x="0" y="40"/>
                      <a:pt x="4" y="44"/>
                      <a:pt x="8" y="44"/>
                    </a:cubicBezTo>
                    <a:cubicBezTo>
                      <a:pt x="8" y="44"/>
                      <a:pt x="8" y="44"/>
                      <a:pt x="8" y="44"/>
                    </a:cubicBezTo>
                    <a:cubicBezTo>
                      <a:pt x="8" y="112"/>
                      <a:pt x="8" y="112"/>
                      <a:pt x="8" y="112"/>
                    </a:cubicBezTo>
                    <a:cubicBezTo>
                      <a:pt x="8" y="121"/>
                      <a:pt x="15" y="128"/>
                      <a:pt x="24" y="128"/>
                    </a:cubicBezTo>
                    <a:cubicBezTo>
                      <a:pt x="88" y="128"/>
                      <a:pt x="88" y="128"/>
                      <a:pt x="88" y="128"/>
                    </a:cubicBezTo>
                    <a:cubicBezTo>
                      <a:pt x="97" y="128"/>
                      <a:pt x="104" y="121"/>
                      <a:pt x="104" y="112"/>
                    </a:cubicBezTo>
                    <a:cubicBezTo>
                      <a:pt x="104" y="44"/>
                      <a:pt x="104" y="44"/>
                      <a:pt x="104" y="44"/>
                    </a:cubicBezTo>
                    <a:cubicBezTo>
                      <a:pt x="104" y="44"/>
                      <a:pt x="104" y="44"/>
                      <a:pt x="104" y="44"/>
                    </a:cubicBezTo>
                    <a:cubicBezTo>
                      <a:pt x="108" y="44"/>
                      <a:pt x="112" y="40"/>
                      <a:pt x="112" y="36"/>
                    </a:cubicBezTo>
                    <a:cubicBezTo>
                      <a:pt x="112" y="32"/>
                      <a:pt x="112" y="32"/>
                      <a:pt x="112" y="32"/>
                    </a:cubicBezTo>
                    <a:cubicBezTo>
                      <a:pt x="112" y="27"/>
                      <a:pt x="112" y="27"/>
                      <a:pt x="112" y="27"/>
                    </a:cubicBezTo>
                    <a:close/>
                    <a:moveTo>
                      <a:pt x="32" y="12"/>
                    </a:moveTo>
                    <a:cubicBezTo>
                      <a:pt x="32" y="10"/>
                      <a:pt x="34" y="8"/>
                      <a:pt x="36" y="8"/>
                    </a:cubicBezTo>
                    <a:cubicBezTo>
                      <a:pt x="76" y="8"/>
                      <a:pt x="76" y="8"/>
                      <a:pt x="76" y="8"/>
                    </a:cubicBezTo>
                    <a:cubicBezTo>
                      <a:pt x="78" y="8"/>
                      <a:pt x="80" y="10"/>
                      <a:pt x="80" y="12"/>
                    </a:cubicBezTo>
                    <a:cubicBezTo>
                      <a:pt x="80" y="16"/>
                      <a:pt x="80" y="16"/>
                      <a:pt x="80" y="16"/>
                    </a:cubicBezTo>
                    <a:cubicBezTo>
                      <a:pt x="32" y="16"/>
                      <a:pt x="32" y="16"/>
                      <a:pt x="32" y="16"/>
                    </a:cubicBezTo>
                    <a:lnTo>
                      <a:pt x="32" y="12"/>
                    </a:lnTo>
                    <a:close/>
                    <a:moveTo>
                      <a:pt x="96" y="112"/>
                    </a:moveTo>
                    <a:cubicBezTo>
                      <a:pt x="96" y="116"/>
                      <a:pt x="92" y="120"/>
                      <a:pt x="88" y="120"/>
                    </a:cubicBezTo>
                    <a:cubicBezTo>
                      <a:pt x="24" y="120"/>
                      <a:pt x="24" y="120"/>
                      <a:pt x="24" y="120"/>
                    </a:cubicBezTo>
                    <a:cubicBezTo>
                      <a:pt x="20" y="120"/>
                      <a:pt x="16" y="116"/>
                      <a:pt x="16" y="112"/>
                    </a:cubicBezTo>
                    <a:cubicBezTo>
                      <a:pt x="16" y="44"/>
                      <a:pt x="16" y="44"/>
                      <a:pt x="16" y="44"/>
                    </a:cubicBezTo>
                    <a:cubicBezTo>
                      <a:pt x="96" y="44"/>
                      <a:pt x="96" y="44"/>
                      <a:pt x="96" y="44"/>
                    </a:cubicBezTo>
                    <a:lnTo>
                      <a:pt x="96" y="112"/>
                    </a:lnTo>
                    <a:close/>
                    <a:moveTo>
                      <a:pt x="104" y="32"/>
                    </a:moveTo>
                    <a:cubicBezTo>
                      <a:pt x="104" y="36"/>
                      <a:pt x="104" y="36"/>
                      <a:pt x="104" y="36"/>
                    </a:cubicBezTo>
                    <a:cubicBezTo>
                      <a:pt x="8" y="36"/>
                      <a:pt x="8" y="36"/>
                      <a:pt x="8" y="36"/>
                    </a:cubicBezTo>
                    <a:cubicBezTo>
                      <a:pt x="8" y="32"/>
                      <a:pt x="8" y="32"/>
                      <a:pt x="8" y="32"/>
                    </a:cubicBezTo>
                    <a:cubicBezTo>
                      <a:pt x="8" y="28"/>
                      <a:pt x="8" y="28"/>
                      <a:pt x="8" y="28"/>
                    </a:cubicBezTo>
                    <a:cubicBezTo>
                      <a:pt x="8" y="26"/>
                      <a:pt x="10" y="24"/>
                      <a:pt x="12" y="24"/>
                    </a:cubicBezTo>
                    <a:cubicBezTo>
                      <a:pt x="100" y="24"/>
                      <a:pt x="100" y="24"/>
                      <a:pt x="100" y="24"/>
                    </a:cubicBezTo>
                    <a:cubicBezTo>
                      <a:pt x="102" y="24"/>
                      <a:pt x="104" y="26"/>
                      <a:pt x="104" y="28"/>
                    </a:cubicBezTo>
                    <a:lnTo>
                      <a:pt x="104" y="3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3" name="Freeform 16"/>
              <p:cNvSpPr>
                <a:spLocks noEditPoints="1"/>
              </p:cNvSpPr>
              <p:nvPr/>
            </p:nvSpPr>
            <p:spPr bwMode="auto">
              <a:xfrm>
                <a:off x="8096250"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4" name="Freeform 17"/>
              <p:cNvSpPr>
                <a:spLocks noEditPoints="1"/>
              </p:cNvSpPr>
              <p:nvPr/>
            </p:nvSpPr>
            <p:spPr bwMode="auto">
              <a:xfrm>
                <a:off x="8188325"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5" name="Freeform 18"/>
              <p:cNvSpPr>
                <a:spLocks noEditPoints="1"/>
              </p:cNvSpPr>
              <p:nvPr/>
            </p:nvSpPr>
            <p:spPr bwMode="auto">
              <a:xfrm>
                <a:off x="8280400"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sp>
          <p:nvSpPr>
            <p:cNvPr id="110" name="TextBox 109"/>
            <p:cNvSpPr txBox="1"/>
            <p:nvPr/>
          </p:nvSpPr>
          <p:spPr>
            <a:xfrm>
              <a:off x="486334" y="4268193"/>
              <a:ext cx="788999" cy="276999"/>
            </a:xfrm>
            <a:prstGeom prst="rect">
              <a:avLst/>
            </a:prstGeom>
            <a:noFill/>
          </p:spPr>
          <p:txBody>
            <a:bodyPr wrap="none" rtlCol="0">
              <a:spAutoFit/>
            </a:bodyPr>
            <a:lstStyle/>
            <a:p>
              <a:r>
                <a:rPr lang="id-ID" sz="1200" dirty="0">
                  <a:solidFill>
                    <a:schemeClr val="bg1">
                      <a:lumMod val="95000"/>
                    </a:schemeClr>
                  </a:solidFill>
                </a:rPr>
                <a:t>PHASE 03</a:t>
              </a:r>
              <a:endParaRPr lang="id-ID" sz="1200" b="1" dirty="0">
                <a:solidFill>
                  <a:schemeClr val="bg1">
                    <a:lumMod val="95000"/>
                  </a:schemeClr>
                </a:solidFill>
              </a:endParaRPr>
            </a:p>
          </p:txBody>
        </p:sp>
      </p:grpSp>
      <p:grpSp>
        <p:nvGrpSpPr>
          <p:cNvPr id="5" name="Group 4"/>
          <p:cNvGrpSpPr/>
          <p:nvPr/>
        </p:nvGrpSpPr>
        <p:grpSpPr>
          <a:xfrm>
            <a:off x="487364" y="4810443"/>
            <a:ext cx="4017305" cy="369094"/>
            <a:chOff x="487364" y="4810443"/>
            <a:chExt cx="4017305" cy="369094"/>
          </a:xfrm>
        </p:grpSpPr>
        <p:sp>
          <p:nvSpPr>
            <p:cNvPr id="80" name="Freeform 28"/>
            <p:cNvSpPr>
              <a:spLocks noEditPoints="1"/>
            </p:cNvSpPr>
            <p:nvPr/>
          </p:nvSpPr>
          <p:spPr bwMode="auto">
            <a:xfrm>
              <a:off x="4135575" y="4810443"/>
              <a:ext cx="369094" cy="369094"/>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111" name="TextBox 110"/>
            <p:cNvSpPr txBox="1"/>
            <p:nvPr/>
          </p:nvSpPr>
          <p:spPr>
            <a:xfrm>
              <a:off x="487364" y="4859447"/>
              <a:ext cx="788999" cy="276999"/>
            </a:xfrm>
            <a:prstGeom prst="rect">
              <a:avLst/>
            </a:prstGeom>
            <a:noFill/>
          </p:spPr>
          <p:txBody>
            <a:bodyPr wrap="none" rtlCol="0">
              <a:spAutoFit/>
            </a:bodyPr>
            <a:lstStyle/>
            <a:p>
              <a:r>
                <a:rPr lang="id-ID" sz="1200" dirty="0">
                  <a:solidFill>
                    <a:schemeClr val="bg1">
                      <a:lumMod val="95000"/>
                    </a:schemeClr>
                  </a:solidFill>
                </a:rPr>
                <a:t>PHASE 04</a:t>
              </a:r>
              <a:endParaRPr lang="id-ID" sz="1200" b="1" dirty="0">
                <a:solidFill>
                  <a:schemeClr val="bg1">
                    <a:lumMod val="95000"/>
                  </a:schemeClr>
                </a:solidFill>
              </a:endParaRPr>
            </a:p>
          </p:txBody>
        </p:sp>
      </p:grpSp>
      <p:grpSp>
        <p:nvGrpSpPr>
          <p:cNvPr id="6" name="Group 5"/>
          <p:cNvGrpSpPr/>
          <p:nvPr/>
        </p:nvGrpSpPr>
        <p:grpSpPr>
          <a:xfrm>
            <a:off x="486334" y="5432583"/>
            <a:ext cx="3418537" cy="367904"/>
            <a:chOff x="486334" y="5432583"/>
            <a:chExt cx="3418537" cy="367904"/>
          </a:xfrm>
        </p:grpSpPr>
        <p:grpSp>
          <p:nvGrpSpPr>
            <p:cNvPr id="81" name="Group 80"/>
            <p:cNvGrpSpPr/>
            <p:nvPr/>
          </p:nvGrpSpPr>
          <p:grpSpPr>
            <a:xfrm>
              <a:off x="3533396" y="5432583"/>
              <a:ext cx="371475" cy="367904"/>
              <a:chOff x="7219950" y="3429000"/>
              <a:chExt cx="495300" cy="490538"/>
            </a:xfrm>
            <a:solidFill>
              <a:schemeClr val="bg1">
                <a:lumMod val="65000"/>
              </a:schemeClr>
            </a:solidFill>
          </p:grpSpPr>
          <p:sp>
            <p:nvSpPr>
              <p:cNvPr id="82" name="Freeform 32"/>
              <p:cNvSpPr>
                <a:spLocks noEditPoints="1"/>
              </p:cNvSpPr>
              <p:nvPr/>
            </p:nvSpPr>
            <p:spPr bwMode="auto">
              <a:xfrm>
                <a:off x="7219950" y="3475038"/>
                <a:ext cx="452438" cy="444500"/>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3" name="Freeform 33"/>
              <p:cNvSpPr>
                <a:spLocks noEditPoints="1"/>
              </p:cNvSpPr>
              <p:nvPr/>
            </p:nvSpPr>
            <p:spPr bwMode="auto">
              <a:xfrm>
                <a:off x="7439025" y="3675063"/>
                <a:ext cx="76200" cy="76200"/>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4" name="Freeform 34"/>
              <p:cNvSpPr>
                <a:spLocks noEditPoints="1"/>
              </p:cNvSpPr>
              <p:nvPr/>
            </p:nvSpPr>
            <p:spPr bwMode="auto">
              <a:xfrm>
                <a:off x="7639050" y="3429000"/>
                <a:ext cx="76200" cy="76200"/>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5" name="Freeform 35"/>
              <p:cNvSpPr>
                <a:spLocks noEditPoints="1"/>
              </p:cNvSpPr>
              <p:nvPr/>
            </p:nvSpPr>
            <p:spPr bwMode="auto">
              <a:xfrm>
                <a:off x="7346950" y="3659188"/>
                <a:ext cx="61913" cy="61913"/>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6" name="Oval 36"/>
              <p:cNvSpPr>
                <a:spLocks noChangeArrowheads="1"/>
              </p:cNvSpPr>
              <p:nvPr/>
            </p:nvSpPr>
            <p:spPr bwMode="auto">
              <a:xfrm>
                <a:off x="7408863" y="3767138"/>
                <a:ext cx="30163" cy="301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7" name="Oval 37"/>
              <p:cNvSpPr>
                <a:spLocks noChangeArrowheads="1"/>
              </p:cNvSpPr>
              <p:nvPr/>
            </p:nvSpPr>
            <p:spPr bwMode="auto">
              <a:xfrm>
                <a:off x="7653338" y="3536950"/>
                <a:ext cx="31750" cy="301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sp>
          <p:nvSpPr>
            <p:cNvPr id="112" name="TextBox 111"/>
            <p:cNvSpPr txBox="1"/>
            <p:nvPr/>
          </p:nvSpPr>
          <p:spPr>
            <a:xfrm>
              <a:off x="486334" y="5506857"/>
              <a:ext cx="788999" cy="276999"/>
            </a:xfrm>
            <a:prstGeom prst="rect">
              <a:avLst/>
            </a:prstGeom>
            <a:noFill/>
          </p:spPr>
          <p:txBody>
            <a:bodyPr wrap="none" rtlCol="0">
              <a:spAutoFit/>
            </a:bodyPr>
            <a:lstStyle/>
            <a:p>
              <a:r>
                <a:rPr lang="id-ID" sz="1200" dirty="0">
                  <a:solidFill>
                    <a:schemeClr val="bg1">
                      <a:lumMod val="95000"/>
                    </a:schemeClr>
                  </a:solidFill>
                </a:rPr>
                <a:t>PHASE 05</a:t>
              </a:r>
              <a:endParaRPr lang="id-ID" sz="1200" b="1" dirty="0">
                <a:solidFill>
                  <a:schemeClr val="bg1">
                    <a:lumMod val="95000"/>
                  </a:schemeClr>
                </a:solidFill>
              </a:endParaRPr>
            </a:p>
          </p:txBody>
        </p:sp>
      </p:grpSp>
      <p:grpSp>
        <p:nvGrpSpPr>
          <p:cNvPr id="66" name="Group 65"/>
          <p:cNvGrpSpPr/>
          <p:nvPr/>
        </p:nvGrpSpPr>
        <p:grpSpPr>
          <a:xfrm>
            <a:off x="11438810" y="175818"/>
            <a:ext cx="542322" cy="662567"/>
            <a:chOff x="11438810" y="175818"/>
            <a:chExt cx="542322" cy="662567"/>
          </a:xfrm>
        </p:grpSpPr>
        <p:sp>
          <p:nvSpPr>
            <p:cNvPr id="113" name="Oval 11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4" name="Oval 11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5" name="Oval 11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6" name="Oval 11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7" name="TextBox 116"/>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53</a:t>
              </a:r>
            </a:p>
          </p:txBody>
        </p:sp>
      </p:grpSp>
      <p:sp>
        <p:nvSpPr>
          <p:cNvPr id="118"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Step Line</a:t>
            </a:r>
            <a:endParaRPr lang="en-US" sz="3600" dirty="0">
              <a:solidFill>
                <a:schemeClr val="bg2">
                  <a:lumMod val="50000"/>
                </a:schemeClr>
              </a:solidFill>
            </a:endParaRPr>
          </a:p>
        </p:txBody>
      </p:sp>
      <p:sp>
        <p:nvSpPr>
          <p:cNvPr id="12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123" name="Group 122"/>
          <p:cNvGrpSpPr/>
          <p:nvPr/>
        </p:nvGrpSpPr>
        <p:grpSpPr>
          <a:xfrm>
            <a:off x="5556768" y="844754"/>
            <a:ext cx="1440000" cy="58058"/>
            <a:chOff x="4616262" y="2307771"/>
            <a:chExt cx="2349876" cy="58058"/>
          </a:xfrm>
        </p:grpSpPr>
        <p:sp>
          <p:nvSpPr>
            <p:cNvPr id="124" name="Rectangle 12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5" name="Rectangle 12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26" name="Title 13"/>
          <p:cNvSpPr txBox="1"/>
          <p:nvPr/>
        </p:nvSpPr>
        <p:spPr>
          <a:xfrm>
            <a:off x="6048649" y="2921530"/>
            <a:ext cx="2622833"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Content 1</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127" name="Title 13"/>
          <p:cNvSpPr txBox="1"/>
          <p:nvPr/>
        </p:nvSpPr>
        <p:spPr>
          <a:xfrm>
            <a:off x="6033030" y="3621070"/>
            <a:ext cx="2562816"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Content 2</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a:t>
            </a:r>
            <a:endParaRPr lang="en-US" sz="1000" dirty="0">
              <a:solidFill>
                <a:schemeClr val="bg1">
                  <a:lumMod val="65000"/>
                </a:schemeClr>
              </a:solidFill>
              <a:latin typeface="+mn-lt"/>
              <a:ea typeface="Roboto" panose="02000000000000000000" pitchFamily="2" charset="0"/>
            </a:endParaRPr>
          </a:p>
        </p:txBody>
      </p:sp>
      <p:sp>
        <p:nvSpPr>
          <p:cNvPr id="128" name="Title 13"/>
          <p:cNvSpPr txBox="1"/>
          <p:nvPr/>
        </p:nvSpPr>
        <p:spPr>
          <a:xfrm>
            <a:off x="6033029" y="4248547"/>
            <a:ext cx="2124466" cy="7015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Content 3</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129" name="Title 13"/>
          <p:cNvSpPr txBox="1"/>
          <p:nvPr/>
        </p:nvSpPr>
        <p:spPr>
          <a:xfrm>
            <a:off x="6033029" y="4815719"/>
            <a:ext cx="2622833"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Content 4</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130" name="Title 13"/>
          <p:cNvSpPr txBox="1"/>
          <p:nvPr/>
        </p:nvSpPr>
        <p:spPr>
          <a:xfrm>
            <a:off x="6048648" y="5448095"/>
            <a:ext cx="2622833"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Content 5</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14:prism dir="u" isContent="1" isInverted="1"/>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p:cTn id="7" dur="1000" fill="hold"/>
                                        <p:tgtEl>
                                          <p:spTgt spid="66"/>
                                        </p:tgtEl>
                                        <p:attrNameLst>
                                          <p:attrName>ppt_w</p:attrName>
                                        </p:attrNameLst>
                                      </p:cBhvr>
                                      <p:tavLst>
                                        <p:tav tm="0">
                                          <p:val>
                                            <p:fltVal val="0"/>
                                          </p:val>
                                        </p:tav>
                                        <p:tav tm="100000">
                                          <p:val>
                                            <p:strVal val="#ppt_w"/>
                                          </p:val>
                                        </p:tav>
                                      </p:tavLst>
                                    </p:anim>
                                    <p:anim calcmode="lin" valueType="num">
                                      <p:cBhvr>
                                        <p:cTn id="8" dur="1000" fill="hold"/>
                                        <p:tgtEl>
                                          <p:spTgt spid="66"/>
                                        </p:tgtEl>
                                        <p:attrNameLst>
                                          <p:attrName>ppt_h</p:attrName>
                                        </p:attrNameLst>
                                      </p:cBhvr>
                                      <p:tavLst>
                                        <p:tav tm="0">
                                          <p:val>
                                            <p:fltVal val="0"/>
                                          </p:val>
                                        </p:tav>
                                        <p:tav tm="100000">
                                          <p:val>
                                            <p:strVal val="#ppt_h"/>
                                          </p:val>
                                        </p:tav>
                                      </p:tavLst>
                                    </p:anim>
                                    <p:anim calcmode="lin" valueType="num">
                                      <p:cBhvr>
                                        <p:cTn id="9" dur="1000" fill="hold"/>
                                        <p:tgtEl>
                                          <p:spTgt spid="66"/>
                                        </p:tgtEl>
                                        <p:attrNameLst>
                                          <p:attrName>style.rotation</p:attrName>
                                        </p:attrNameLst>
                                      </p:cBhvr>
                                      <p:tavLst>
                                        <p:tav tm="0">
                                          <p:val>
                                            <p:fltVal val="90"/>
                                          </p:val>
                                        </p:tav>
                                        <p:tav tm="100000">
                                          <p:val>
                                            <p:fltVal val="0"/>
                                          </p:val>
                                        </p:tav>
                                      </p:tavLst>
                                    </p:anim>
                                    <p:animEffect transition="in" filter="fade">
                                      <p:cBhvr>
                                        <p:cTn id="10" dur="1000"/>
                                        <p:tgtEl>
                                          <p:spTgt spid="66"/>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18"/>
                                        </p:tgtEl>
                                        <p:attrNameLst>
                                          <p:attrName>style.visibility</p:attrName>
                                        </p:attrNameLst>
                                      </p:cBhvr>
                                      <p:to>
                                        <p:strVal val="visible"/>
                                      </p:to>
                                    </p:set>
                                    <p:animEffect transition="in" filter="wipe(up)">
                                      <p:cBhvr>
                                        <p:cTn id="13" dur="1000"/>
                                        <p:tgtEl>
                                          <p:spTgt spid="118"/>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23"/>
                                        </p:tgtEl>
                                        <p:attrNameLst>
                                          <p:attrName>style.visibility</p:attrName>
                                        </p:attrNameLst>
                                      </p:cBhvr>
                                      <p:to>
                                        <p:strVal val="visible"/>
                                      </p:to>
                                    </p:set>
                                    <p:animEffect transition="in" filter="barn(inVertical)">
                                      <p:cBhvr>
                                        <p:cTn id="16" dur="1000"/>
                                        <p:tgtEl>
                                          <p:spTgt spid="12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22"/>
                                        </p:tgtEl>
                                        <p:attrNameLst>
                                          <p:attrName>style.visibility</p:attrName>
                                        </p:attrNameLst>
                                      </p:cBhvr>
                                      <p:to>
                                        <p:strVal val="visible"/>
                                      </p:to>
                                    </p:set>
                                    <p:animEffect transition="in" filter="wipe(down)">
                                      <p:cBhvr>
                                        <p:cTn id="19" dur="1000"/>
                                        <p:tgtEl>
                                          <p:spTgt spid="122"/>
                                        </p:tgtEl>
                                      </p:cBhvr>
                                    </p:animEffect>
                                  </p:childTnLst>
                                </p:cTn>
                              </p:par>
                              <p:par>
                                <p:cTn id="20" presetID="22" presetClass="entr" presetSubtype="8" fill="hold" nodeType="withEffect">
                                  <p:stCondLst>
                                    <p:cond delay="2000"/>
                                  </p:stCondLst>
                                  <p:childTnLst>
                                    <p:set>
                                      <p:cBhvr>
                                        <p:cTn id="21" dur="1" fill="hold">
                                          <p:stCondLst>
                                            <p:cond delay="0"/>
                                          </p:stCondLst>
                                        </p:cTn>
                                        <p:tgtEl>
                                          <p:spTgt spid="88"/>
                                        </p:tgtEl>
                                        <p:attrNameLst>
                                          <p:attrName>style.visibility</p:attrName>
                                        </p:attrNameLst>
                                      </p:cBhvr>
                                      <p:to>
                                        <p:strVal val="visible"/>
                                      </p:to>
                                    </p:set>
                                    <p:animEffect transition="in" filter="wipe(left)">
                                      <p:cBhvr>
                                        <p:cTn id="22" dur="500"/>
                                        <p:tgtEl>
                                          <p:spTgt spid="88"/>
                                        </p:tgtEl>
                                      </p:cBhvr>
                                    </p:animEffect>
                                  </p:childTnLst>
                                </p:cTn>
                              </p:par>
                              <p:par>
                                <p:cTn id="23" presetID="22" presetClass="entr" presetSubtype="8" fill="hold" nodeType="withEffect">
                                  <p:stCondLst>
                                    <p:cond delay="2000"/>
                                  </p:stCondLst>
                                  <p:childTnLst>
                                    <p:set>
                                      <p:cBhvr>
                                        <p:cTn id="24" dur="1" fill="hold">
                                          <p:stCondLst>
                                            <p:cond delay="0"/>
                                          </p:stCondLst>
                                        </p:cTn>
                                        <p:tgtEl>
                                          <p:spTgt spid="2"/>
                                        </p:tgtEl>
                                        <p:attrNameLst>
                                          <p:attrName>style.visibility</p:attrName>
                                        </p:attrNameLst>
                                      </p:cBhvr>
                                      <p:to>
                                        <p:strVal val="visible"/>
                                      </p:to>
                                    </p:set>
                                    <p:animEffect transition="in" filter="wipe(left)">
                                      <p:cBhvr>
                                        <p:cTn id="25" dur="500"/>
                                        <p:tgtEl>
                                          <p:spTgt spid="2"/>
                                        </p:tgtEl>
                                      </p:cBhvr>
                                    </p:animEffect>
                                  </p:childTnLst>
                                </p:cTn>
                              </p:par>
                              <p:par>
                                <p:cTn id="26" presetID="22" presetClass="entr" presetSubtype="8" fill="hold" nodeType="withEffect">
                                  <p:stCondLst>
                                    <p:cond delay="2000"/>
                                  </p:stCondLst>
                                  <p:childTnLst>
                                    <p:set>
                                      <p:cBhvr>
                                        <p:cTn id="27" dur="1" fill="hold">
                                          <p:stCondLst>
                                            <p:cond delay="0"/>
                                          </p:stCondLst>
                                        </p:cTn>
                                        <p:tgtEl>
                                          <p:spTgt spid="93"/>
                                        </p:tgtEl>
                                        <p:attrNameLst>
                                          <p:attrName>style.visibility</p:attrName>
                                        </p:attrNameLst>
                                      </p:cBhvr>
                                      <p:to>
                                        <p:strVal val="visible"/>
                                      </p:to>
                                    </p:set>
                                    <p:animEffect transition="in" filter="wipe(left)">
                                      <p:cBhvr>
                                        <p:cTn id="28" dur="500"/>
                                        <p:tgtEl>
                                          <p:spTgt spid="93"/>
                                        </p:tgtEl>
                                      </p:cBhvr>
                                    </p:animEffect>
                                  </p:childTnLst>
                                </p:cTn>
                              </p:par>
                              <p:par>
                                <p:cTn id="29" presetID="22" presetClass="entr" presetSubtype="8" fill="hold" grpId="0" nodeType="withEffect">
                                  <p:stCondLst>
                                    <p:cond delay="2000"/>
                                  </p:stCondLst>
                                  <p:childTnLst>
                                    <p:set>
                                      <p:cBhvr>
                                        <p:cTn id="30" dur="1" fill="hold">
                                          <p:stCondLst>
                                            <p:cond delay="0"/>
                                          </p:stCondLst>
                                        </p:cTn>
                                        <p:tgtEl>
                                          <p:spTgt spid="126"/>
                                        </p:tgtEl>
                                        <p:attrNameLst>
                                          <p:attrName>style.visibility</p:attrName>
                                        </p:attrNameLst>
                                      </p:cBhvr>
                                      <p:to>
                                        <p:strVal val="visible"/>
                                      </p:to>
                                    </p:set>
                                    <p:animEffect transition="in" filter="wipe(left)">
                                      <p:cBhvr>
                                        <p:cTn id="31" dur="500"/>
                                        <p:tgtEl>
                                          <p:spTgt spid="126"/>
                                        </p:tgtEl>
                                      </p:cBhvr>
                                    </p:animEffect>
                                  </p:childTnLst>
                                </p:cTn>
                              </p:par>
                              <p:par>
                                <p:cTn id="32" presetID="22" presetClass="entr" presetSubtype="8" fill="hold" nodeType="withEffect">
                                  <p:stCondLst>
                                    <p:cond delay="2500"/>
                                  </p:stCondLst>
                                  <p:childTnLst>
                                    <p:set>
                                      <p:cBhvr>
                                        <p:cTn id="33" dur="1" fill="hold">
                                          <p:stCondLst>
                                            <p:cond delay="0"/>
                                          </p:stCondLst>
                                        </p:cTn>
                                        <p:tgtEl>
                                          <p:spTgt spid="89"/>
                                        </p:tgtEl>
                                        <p:attrNameLst>
                                          <p:attrName>style.visibility</p:attrName>
                                        </p:attrNameLst>
                                      </p:cBhvr>
                                      <p:to>
                                        <p:strVal val="visible"/>
                                      </p:to>
                                    </p:set>
                                    <p:animEffect transition="in" filter="wipe(left)">
                                      <p:cBhvr>
                                        <p:cTn id="34" dur="500"/>
                                        <p:tgtEl>
                                          <p:spTgt spid="89"/>
                                        </p:tgtEl>
                                      </p:cBhvr>
                                    </p:animEffect>
                                  </p:childTnLst>
                                </p:cTn>
                              </p:par>
                              <p:par>
                                <p:cTn id="35" presetID="22" presetClass="entr" presetSubtype="8" fill="hold" nodeType="withEffect">
                                  <p:stCondLst>
                                    <p:cond delay="2500"/>
                                  </p:stCondLst>
                                  <p:childTnLst>
                                    <p:set>
                                      <p:cBhvr>
                                        <p:cTn id="36" dur="1" fill="hold">
                                          <p:stCondLst>
                                            <p:cond delay="0"/>
                                          </p:stCondLst>
                                        </p:cTn>
                                        <p:tgtEl>
                                          <p:spTgt spid="3"/>
                                        </p:tgtEl>
                                        <p:attrNameLst>
                                          <p:attrName>style.visibility</p:attrName>
                                        </p:attrNameLst>
                                      </p:cBhvr>
                                      <p:to>
                                        <p:strVal val="visible"/>
                                      </p:to>
                                    </p:set>
                                    <p:animEffect transition="in" filter="wipe(left)">
                                      <p:cBhvr>
                                        <p:cTn id="37" dur="500"/>
                                        <p:tgtEl>
                                          <p:spTgt spid="3"/>
                                        </p:tgtEl>
                                      </p:cBhvr>
                                    </p:animEffect>
                                  </p:childTnLst>
                                </p:cTn>
                              </p:par>
                              <p:par>
                                <p:cTn id="38" presetID="22" presetClass="entr" presetSubtype="8" fill="hold" nodeType="withEffect">
                                  <p:stCondLst>
                                    <p:cond delay="2500"/>
                                  </p:stCondLst>
                                  <p:childTnLst>
                                    <p:set>
                                      <p:cBhvr>
                                        <p:cTn id="39" dur="1" fill="hold">
                                          <p:stCondLst>
                                            <p:cond delay="0"/>
                                          </p:stCondLst>
                                        </p:cTn>
                                        <p:tgtEl>
                                          <p:spTgt spid="94"/>
                                        </p:tgtEl>
                                        <p:attrNameLst>
                                          <p:attrName>style.visibility</p:attrName>
                                        </p:attrNameLst>
                                      </p:cBhvr>
                                      <p:to>
                                        <p:strVal val="visible"/>
                                      </p:to>
                                    </p:set>
                                    <p:animEffect transition="in" filter="wipe(left)">
                                      <p:cBhvr>
                                        <p:cTn id="40" dur="500"/>
                                        <p:tgtEl>
                                          <p:spTgt spid="94"/>
                                        </p:tgtEl>
                                      </p:cBhvr>
                                    </p:animEffect>
                                  </p:childTnLst>
                                </p:cTn>
                              </p:par>
                              <p:par>
                                <p:cTn id="41" presetID="22" presetClass="entr" presetSubtype="8" fill="hold" grpId="0" nodeType="withEffect">
                                  <p:stCondLst>
                                    <p:cond delay="2500"/>
                                  </p:stCondLst>
                                  <p:childTnLst>
                                    <p:set>
                                      <p:cBhvr>
                                        <p:cTn id="42" dur="1" fill="hold">
                                          <p:stCondLst>
                                            <p:cond delay="0"/>
                                          </p:stCondLst>
                                        </p:cTn>
                                        <p:tgtEl>
                                          <p:spTgt spid="127"/>
                                        </p:tgtEl>
                                        <p:attrNameLst>
                                          <p:attrName>style.visibility</p:attrName>
                                        </p:attrNameLst>
                                      </p:cBhvr>
                                      <p:to>
                                        <p:strVal val="visible"/>
                                      </p:to>
                                    </p:set>
                                    <p:animEffect transition="in" filter="wipe(left)">
                                      <p:cBhvr>
                                        <p:cTn id="43" dur="500"/>
                                        <p:tgtEl>
                                          <p:spTgt spid="127"/>
                                        </p:tgtEl>
                                      </p:cBhvr>
                                    </p:animEffect>
                                  </p:childTnLst>
                                </p:cTn>
                              </p:par>
                              <p:par>
                                <p:cTn id="44" presetID="22" presetClass="entr" presetSubtype="8" fill="hold" nodeType="withEffect">
                                  <p:stCondLst>
                                    <p:cond delay="3000"/>
                                  </p:stCondLst>
                                  <p:childTnLst>
                                    <p:set>
                                      <p:cBhvr>
                                        <p:cTn id="45" dur="1" fill="hold">
                                          <p:stCondLst>
                                            <p:cond delay="0"/>
                                          </p:stCondLst>
                                        </p:cTn>
                                        <p:tgtEl>
                                          <p:spTgt spid="90"/>
                                        </p:tgtEl>
                                        <p:attrNameLst>
                                          <p:attrName>style.visibility</p:attrName>
                                        </p:attrNameLst>
                                      </p:cBhvr>
                                      <p:to>
                                        <p:strVal val="visible"/>
                                      </p:to>
                                    </p:set>
                                    <p:animEffect transition="in" filter="wipe(left)">
                                      <p:cBhvr>
                                        <p:cTn id="46" dur="500"/>
                                        <p:tgtEl>
                                          <p:spTgt spid="90"/>
                                        </p:tgtEl>
                                      </p:cBhvr>
                                    </p:animEffect>
                                  </p:childTnLst>
                                </p:cTn>
                              </p:par>
                              <p:par>
                                <p:cTn id="47" presetID="22" presetClass="entr" presetSubtype="8" fill="hold" nodeType="withEffect">
                                  <p:stCondLst>
                                    <p:cond delay="3000"/>
                                  </p:stCondLst>
                                  <p:childTnLst>
                                    <p:set>
                                      <p:cBhvr>
                                        <p:cTn id="48" dur="1" fill="hold">
                                          <p:stCondLst>
                                            <p:cond delay="0"/>
                                          </p:stCondLst>
                                        </p:cTn>
                                        <p:tgtEl>
                                          <p:spTgt spid="4"/>
                                        </p:tgtEl>
                                        <p:attrNameLst>
                                          <p:attrName>style.visibility</p:attrName>
                                        </p:attrNameLst>
                                      </p:cBhvr>
                                      <p:to>
                                        <p:strVal val="visible"/>
                                      </p:to>
                                    </p:set>
                                    <p:animEffect transition="in" filter="wipe(left)">
                                      <p:cBhvr>
                                        <p:cTn id="49" dur="500"/>
                                        <p:tgtEl>
                                          <p:spTgt spid="4"/>
                                        </p:tgtEl>
                                      </p:cBhvr>
                                    </p:animEffect>
                                  </p:childTnLst>
                                </p:cTn>
                              </p:par>
                              <p:par>
                                <p:cTn id="50" presetID="22" presetClass="entr" presetSubtype="8" fill="hold" nodeType="withEffect">
                                  <p:stCondLst>
                                    <p:cond delay="3000"/>
                                  </p:stCondLst>
                                  <p:childTnLst>
                                    <p:set>
                                      <p:cBhvr>
                                        <p:cTn id="51" dur="1" fill="hold">
                                          <p:stCondLst>
                                            <p:cond delay="0"/>
                                          </p:stCondLst>
                                        </p:cTn>
                                        <p:tgtEl>
                                          <p:spTgt spid="95"/>
                                        </p:tgtEl>
                                        <p:attrNameLst>
                                          <p:attrName>style.visibility</p:attrName>
                                        </p:attrNameLst>
                                      </p:cBhvr>
                                      <p:to>
                                        <p:strVal val="visible"/>
                                      </p:to>
                                    </p:set>
                                    <p:animEffect transition="in" filter="wipe(left)">
                                      <p:cBhvr>
                                        <p:cTn id="52" dur="500"/>
                                        <p:tgtEl>
                                          <p:spTgt spid="95"/>
                                        </p:tgtEl>
                                      </p:cBhvr>
                                    </p:animEffect>
                                  </p:childTnLst>
                                </p:cTn>
                              </p:par>
                              <p:par>
                                <p:cTn id="53" presetID="22" presetClass="entr" presetSubtype="8" fill="hold" grpId="0" nodeType="withEffect">
                                  <p:stCondLst>
                                    <p:cond delay="3000"/>
                                  </p:stCondLst>
                                  <p:childTnLst>
                                    <p:set>
                                      <p:cBhvr>
                                        <p:cTn id="54" dur="1" fill="hold">
                                          <p:stCondLst>
                                            <p:cond delay="0"/>
                                          </p:stCondLst>
                                        </p:cTn>
                                        <p:tgtEl>
                                          <p:spTgt spid="128"/>
                                        </p:tgtEl>
                                        <p:attrNameLst>
                                          <p:attrName>style.visibility</p:attrName>
                                        </p:attrNameLst>
                                      </p:cBhvr>
                                      <p:to>
                                        <p:strVal val="visible"/>
                                      </p:to>
                                    </p:set>
                                    <p:animEffect transition="in" filter="wipe(left)">
                                      <p:cBhvr>
                                        <p:cTn id="55" dur="500"/>
                                        <p:tgtEl>
                                          <p:spTgt spid="128"/>
                                        </p:tgtEl>
                                      </p:cBhvr>
                                    </p:animEffect>
                                  </p:childTnLst>
                                </p:cTn>
                              </p:par>
                              <p:par>
                                <p:cTn id="56" presetID="22" presetClass="entr" presetSubtype="8" fill="hold" nodeType="withEffect">
                                  <p:stCondLst>
                                    <p:cond delay="3500"/>
                                  </p:stCondLst>
                                  <p:childTnLst>
                                    <p:set>
                                      <p:cBhvr>
                                        <p:cTn id="57" dur="1" fill="hold">
                                          <p:stCondLst>
                                            <p:cond delay="0"/>
                                          </p:stCondLst>
                                        </p:cTn>
                                        <p:tgtEl>
                                          <p:spTgt spid="91"/>
                                        </p:tgtEl>
                                        <p:attrNameLst>
                                          <p:attrName>style.visibility</p:attrName>
                                        </p:attrNameLst>
                                      </p:cBhvr>
                                      <p:to>
                                        <p:strVal val="visible"/>
                                      </p:to>
                                    </p:set>
                                    <p:animEffect transition="in" filter="wipe(left)">
                                      <p:cBhvr>
                                        <p:cTn id="58" dur="500"/>
                                        <p:tgtEl>
                                          <p:spTgt spid="91"/>
                                        </p:tgtEl>
                                      </p:cBhvr>
                                    </p:animEffect>
                                  </p:childTnLst>
                                </p:cTn>
                              </p:par>
                              <p:par>
                                <p:cTn id="59" presetID="22" presetClass="entr" presetSubtype="8" fill="hold" nodeType="withEffect">
                                  <p:stCondLst>
                                    <p:cond delay="3500"/>
                                  </p:stCondLst>
                                  <p:childTnLst>
                                    <p:set>
                                      <p:cBhvr>
                                        <p:cTn id="60" dur="1" fill="hold">
                                          <p:stCondLst>
                                            <p:cond delay="0"/>
                                          </p:stCondLst>
                                        </p:cTn>
                                        <p:tgtEl>
                                          <p:spTgt spid="5"/>
                                        </p:tgtEl>
                                        <p:attrNameLst>
                                          <p:attrName>style.visibility</p:attrName>
                                        </p:attrNameLst>
                                      </p:cBhvr>
                                      <p:to>
                                        <p:strVal val="visible"/>
                                      </p:to>
                                    </p:set>
                                    <p:animEffect transition="in" filter="wipe(left)">
                                      <p:cBhvr>
                                        <p:cTn id="61" dur="500"/>
                                        <p:tgtEl>
                                          <p:spTgt spid="5"/>
                                        </p:tgtEl>
                                      </p:cBhvr>
                                    </p:animEffect>
                                  </p:childTnLst>
                                </p:cTn>
                              </p:par>
                              <p:par>
                                <p:cTn id="62" presetID="22" presetClass="entr" presetSubtype="8" fill="hold" nodeType="withEffect">
                                  <p:stCondLst>
                                    <p:cond delay="3500"/>
                                  </p:stCondLst>
                                  <p:childTnLst>
                                    <p:set>
                                      <p:cBhvr>
                                        <p:cTn id="63" dur="1" fill="hold">
                                          <p:stCondLst>
                                            <p:cond delay="0"/>
                                          </p:stCondLst>
                                        </p:cTn>
                                        <p:tgtEl>
                                          <p:spTgt spid="96"/>
                                        </p:tgtEl>
                                        <p:attrNameLst>
                                          <p:attrName>style.visibility</p:attrName>
                                        </p:attrNameLst>
                                      </p:cBhvr>
                                      <p:to>
                                        <p:strVal val="visible"/>
                                      </p:to>
                                    </p:set>
                                    <p:animEffect transition="in" filter="wipe(left)">
                                      <p:cBhvr>
                                        <p:cTn id="64" dur="500"/>
                                        <p:tgtEl>
                                          <p:spTgt spid="96"/>
                                        </p:tgtEl>
                                      </p:cBhvr>
                                    </p:animEffect>
                                  </p:childTnLst>
                                </p:cTn>
                              </p:par>
                              <p:par>
                                <p:cTn id="65" presetID="22" presetClass="entr" presetSubtype="8" fill="hold" grpId="0" nodeType="withEffect">
                                  <p:stCondLst>
                                    <p:cond delay="3500"/>
                                  </p:stCondLst>
                                  <p:childTnLst>
                                    <p:set>
                                      <p:cBhvr>
                                        <p:cTn id="66" dur="1" fill="hold">
                                          <p:stCondLst>
                                            <p:cond delay="0"/>
                                          </p:stCondLst>
                                        </p:cTn>
                                        <p:tgtEl>
                                          <p:spTgt spid="129"/>
                                        </p:tgtEl>
                                        <p:attrNameLst>
                                          <p:attrName>style.visibility</p:attrName>
                                        </p:attrNameLst>
                                      </p:cBhvr>
                                      <p:to>
                                        <p:strVal val="visible"/>
                                      </p:to>
                                    </p:set>
                                    <p:animEffect transition="in" filter="wipe(left)">
                                      <p:cBhvr>
                                        <p:cTn id="67" dur="500"/>
                                        <p:tgtEl>
                                          <p:spTgt spid="129"/>
                                        </p:tgtEl>
                                      </p:cBhvr>
                                    </p:animEffect>
                                  </p:childTnLst>
                                </p:cTn>
                              </p:par>
                              <p:par>
                                <p:cTn id="68" presetID="22" presetClass="entr" presetSubtype="8" fill="hold" nodeType="withEffect">
                                  <p:stCondLst>
                                    <p:cond delay="4000"/>
                                  </p:stCondLst>
                                  <p:childTnLst>
                                    <p:set>
                                      <p:cBhvr>
                                        <p:cTn id="69" dur="1" fill="hold">
                                          <p:stCondLst>
                                            <p:cond delay="0"/>
                                          </p:stCondLst>
                                        </p:cTn>
                                        <p:tgtEl>
                                          <p:spTgt spid="92"/>
                                        </p:tgtEl>
                                        <p:attrNameLst>
                                          <p:attrName>style.visibility</p:attrName>
                                        </p:attrNameLst>
                                      </p:cBhvr>
                                      <p:to>
                                        <p:strVal val="visible"/>
                                      </p:to>
                                    </p:set>
                                    <p:animEffect transition="in" filter="wipe(left)">
                                      <p:cBhvr>
                                        <p:cTn id="70" dur="500"/>
                                        <p:tgtEl>
                                          <p:spTgt spid="92"/>
                                        </p:tgtEl>
                                      </p:cBhvr>
                                    </p:animEffect>
                                  </p:childTnLst>
                                </p:cTn>
                              </p:par>
                              <p:par>
                                <p:cTn id="71" presetID="22" presetClass="entr" presetSubtype="8" fill="hold" nodeType="withEffect">
                                  <p:stCondLst>
                                    <p:cond delay="4000"/>
                                  </p:stCondLst>
                                  <p:childTnLst>
                                    <p:set>
                                      <p:cBhvr>
                                        <p:cTn id="72" dur="1" fill="hold">
                                          <p:stCondLst>
                                            <p:cond delay="0"/>
                                          </p:stCondLst>
                                        </p:cTn>
                                        <p:tgtEl>
                                          <p:spTgt spid="6"/>
                                        </p:tgtEl>
                                        <p:attrNameLst>
                                          <p:attrName>style.visibility</p:attrName>
                                        </p:attrNameLst>
                                      </p:cBhvr>
                                      <p:to>
                                        <p:strVal val="visible"/>
                                      </p:to>
                                    </p:set>
                                    <p:animEffect transition="in" filter="wipe(left)">
                                      <p:cBhvr>
                                        <p:cTn id="73" dur="500"/>
                                        <p:tgtEl>
                                          <p:spTgt spid="6"/>
                                        </p:tgtEl>
                                      </p:cBhvr>
                                    </p:animEffect>
                                  </p:childTnLst>
                                </p:cTn>
                              </p:par>
                              <p:par>
                                <p:cTn id="74" presetID="22" presetClass="entr" presetSubtype="8" fill="hold" nodeType="withEffect">
                                  <p:stCondLst>
                                    <p:cond delay="4000"/>
                                  </p:stCondLst>
                                  <p:childTnLst>
                                    <p:set>
                                      <p:cBhvr>
                                        <p:cTn id="75" dur="1" fill="hold">
                                          <p:stCondLst>
                                            <p:cond delay="0"/>
                                          </p:stCondLst>
                                        </p:cTn>
                                        <p:tgtEl>
                                          <p:spTgt spid="97"/>
                                        </p:tgtEl>
                                        <p:attrNameLst>
                                          <p:attrName>style.visibility</p:attrName>
                                        </p:attrNameLst>
                                      </p:cBhvr>
                                      <p:to>
                                        <p:strVal val="visible"/>
                                      </p:to>
                                    </p:set>
                                    <p:animEffect transition="in" filter="wipe(left)">
                                      <p:cBhvr>
                                        <p:cTn id="76" dur="500"/>
                                        <p:tgtEl>
                                          <p:spTgt spid="97"/>
                                        </p:tgtEl>
                                      </p:cBhvr>
                                    </p:animEffect>
                                  </p:childTnLst>
                                </p:cTn>
                              </p:par>
                              <p:par>
                                <p:cTn id="77" presetID="22" presetClass="entr" presetSubtype="8" fill="hold" grpId="0" nodeType="withEffect">
                                  <p:stCondLst>
                                    <p:cond delay="4000"/>
                                  </p:stCondLst>
                                  <p:childTnLst>
                                    <p:set>
                                      <p:cBhvr>
                                        <p:cTn id="78" dur="1" fill="hold">
                                          <p:stCondLst>
                                            <p:cond delay="0"/>
                                          </p:stCondLst>
                                        </p:cTn>
                                        <p:tgtEl>
                                          <p:spTgt spid="130"/>
                                        </p:tgtEl>
                                        <p:attrNameLst>
                                          <p:attrName>style.visibility</p:attrName>
                                        </p:attrNameLst>
                                      </p:cBhvr>
                                      <p:to>
                                        <p:strVal val="visible"/>
                                      </p:to>
                                    </p:set>
                                    <p:animEffect transition="in" filter="wipe(left)">
                                      <p:cBhvr>
                                        <p:cTn id="79" dur="500"/>
                                        <p:tgtEl>
                                          <p:spTgt spid="130"/>
                                        </p:tgtEl>
                                      </p:cBhvr>
                                    </p:animEffect>
                                  </p:childTnLst>
                                </p:cTn>
                              </p:par>
                              <p:par>
                                <p:cTn id="80" presetID="22" presetClass="entr" presetSubtype="4" fill="hold" grpId="0" nodeType="withEffect">
                                  <p:stCondLst>
                                    <p:cond delay="4500"/>
                                  </p:stCondLst>
                                  <p:childTnLst>
                                    <p:set>
                                      <p:cBhvr>
                                        <p:cTn id="81" dur="1" fill="hold">
                                          <p:stCondLst>
                                            <p:cond delay="0"/>
                                          </p:stCondLst>
                                        </p:cTn>
                                        <p:tgtEl>
                                          <p:spTgt spid="8"/>
                                        </p:tgtEl>
                                        <p:attrNameLst>
                                          <p:attrName>style.visibility</p:attrName>
                                        </p:attrNameLst>
                                      </p:cBhvr>
                                      <p:to>
                                        <p:strVal val="visible"/>
                                      </p:to>
                                    </p:set>
                                    <p:animEffect transition="in" filter="wipe(down)">
                                      <p:cBhvr>
                                        <p:cTn id="82" dur="1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18" grpId="0"/>
      <p:bldP spid="122" grpId="0"/>
      <p:bldP spid="126" grpId="0"/>
      <p:bldP spid="127" grpId="0"/>
      <p:bldP spid="128" grpId="0"/>
      <p:bldP spid="129" grpId="0"/>
      <p:bldP spid="130"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2" name="Chart 21"/>
          <p:cNvGraphicFramePr/>
          <p:nvPr/>
        </p:nvGraphicFramePr>
        <p:xfrm>
          <a:off x="661214" y="2163228"/>
          <a:ext cx="5957362" cy="3718689"/>
        </p:xfrm>
        <a:graphic>
          <a:graphicData uri="http://schemas.openxmlformats.org/drawingml/2006/chart">
            <c:chart xmlns:c="http://schemas.openxmlformats.org/drawingml/2006/chart" xmlns:r="http://schemas.openxmlformats.org/officeDocument/2006/relationships" r:id="rId3"/>
          </a:graphicData>
        </a:graphic>
      </p:graphicFrame>
      <p:sp>
        <p:nvSpPr>
          <p:cNvPr id="23" name="TextBox 22"/>
          <p:cNvSpPr txBox="1"/>
          <p:nvPr/>
        </p:nvSpPr>
        <p:spPr>
          <a:xfrm>
            <a:off x="4317920" y="2996414"/>
            <a:ext cx="661181" cy="646331"/>
          </a:xfrm>
          <a:prstGeom prst="rect">
            <a:avLst/>
          </a:prstGeom>
          <a:noFill/>
        </p:spPr>
        <p:txBody>
          <a:bodyPr wrap="square" rtlCol="0">
            <a:spAutoFit/>
            <a:scene3d>
              <a:camera prst="isometricTopUp"/>
              <a:lightRig rig="threePt" dir="t"/>
            </a:scene3d>
          </a:bodyPr>
          <a:lstStyle/>
          <a:p>
            <a:pPr algn="ctr"/>
            <a:r>
              <a:rPr lang="id-ID" sz="3600" dirty="0">
                <a:solidFill>
                  <a:schemeClr val="bg1">
                    <a:lumMod val="95000"/>
                  </a:schemeClr>
                </a:solidFill>
                <a:effectLst/>
                <a:latin typeface="FontAwesome" pitchFamily="2" charset="0"/>
              </a:rPr>
              <a:t></a:t>
            </a:r>
          </a:p>
        </p:txBody>
      </p:sp>
      <p:sp>
        <p:nvSpPr>
          <p:cNvPr id="24" name="TextBox 23"/>
          <p:cNvSpPr txBox="1"/>
          <p:nvPr/>
        </p:nvSpPr>
        <p:spPr>
          <a:xfrm>
            <a:off x="2871163" y="3764073"/>
            <a:ext cx="661181" cy="646331"/>
          </a:xfrm>
          <a:prstGeom prst="rect">
            <a:avLst/>
          </a:prstGeom>
          <a:noFill/>
        </p:spPr>
        <p:txBody>
          <a:bodyPr wrap="square" rtlCol="0">
            <a:spAutoFit/>
            <a:scene3d>
              <a:camera prst="isometricTopUp"/>
              <a:lightRig rig="threePt" dir="t"/>
            </a:scene3d>
          </a:bodyPr>
          <a:lstStyle/>
          <a:p>
            <a:pPr algn="ctr"/>
            <a:r>
              <a:rPr lang="id-ID" sz="3600" dirty="0">
                <a:solidFill>
                  <a:schemeClr val="bg1">
                    <a:lumMod val="95000"/>
                  </a:schemeClr>
                </a:solidFill>
                <a:latin typeface="FontAwesome" pitchFamily="2" charset="0"/>
              </a:rPr>
              <a:t></a:t>
            </a:r>
            <a:endParaRPr lang="id-ID" sz="3200" dirty="0">
              <a:solidFill>
                <a:schemeClr val="bg1">
                  <a:lumMod val="95000"/>
                </a:schemeClr>
              </a:solidFill>
              <a:effectLst/>
              <a:latin typeface="FontAwesome" pitchFamily="2" charset="0"/>
            </a:endParaRPr>
          </a:p>
        </p:txBody>
      </p:sp>
      <p:sp>
        <p:nvSpPr>
          <p:cNvPr id="25" name="Rectangle 24"/>
          <p:cNvSpPr/>
          <p:nvPr/>
        </p:nvSpPr>
        <p:spPr>
          <a:xfrm>
            <a:off x="1893525" y="2926072"/>
            <a:ext cx="449162" cy="461665"/>
          </a:xfrm>
          <a:prstGeom prst="rect">
            <a:avLst/>
          </a:prstGeom>
        </p:spPr>
        <p:txBody>
          <a:bodyPr wrap="none">
            <a:spAutoFit/>
            <a:scene3d>
              <a:camera prst="isometricTopUp"/>
              <a:lightRig rig="threePt" dir="t"/>
            </a:scene3d>
          </a:bodyPr>
          <a:lstStyle/>
          <a:p>
            <a:r>
              <a:rPr lang="id-ID" sz="2400" dirty="0">
                <a:solidFill>
                  <a:schemeClr val="bg1">
                    <a:lumMod val="95000"/>
                  </a:schemeClr>
                </a:solidFill>
                <a:latin typeface="FontAwesome" pitchFamily="2" charset="0"/>
              </a:rPr>
              <a:t></a:t>
            </a:r>
          </a:p>
        </p:txBody>
      </p:sp>
      <p:sp>
        <p:nvSpPr>
          <p:cNvPr id="26" name="Rectangle 25"/>
          <p:cNvSpPr/>
          <p:nvPr/>
        </p:nvSpPr>
        <p:spPr>
          <a:xfrm>
            <a:off x="2991961" y="2492542"/>
            <a:ext cx="478016" cy="400110"/>
          </a:xfrm>
          <a:prstGeom prst="rect">
            <a:avLst/>
          </a:prstGeom>
        </p:spPr>
        <p:txBody>
          <a:bodyPr wrap="none">
            <a:spAutoFit/>
            <a:scene3d>
              <a:camera prst="isometricTopUp"/>
              <a:lightRig rig="threePt" dir="t"/>
            </a:scene3d>
          </a:bodyPr>
          <a:lstStyle/>
          <a:p>
            <a:r>
              <a:rPr lang="id-ID" sz="2000" dirty="0">
                <a:solidFill>
                  <a:schemeClr val="bg1">
                    <a:lumMod val="95000"/>
                  </a:schemeClr>
                </a:solidFill>
                <a:latin typeface="FontAwesome" pitchFamily="2" charset="0"/>
              </a:rPr>
              <a:t></a:t>
            </a:r>
          </a:p>
        </p:txBody>
      </p:sp>
      <p:grpSp>
        <p:nvGrpSpPr>
          <p:cNvPr id="84" name="Group 83"/>
          <p:cNvGrpSpPr/>
          <p:nvPr/>
        </p:nvGrpSpPr>
        <p:grpSpPr>
          <a:xfrm>
            <a:off x="7921131" y="2359944"/>
            <a:ext cx="554444" cy="1404129"/>
            <a:chOff x="7963296" y="3024548"/>
            <a:chExt cx="554444" cy="1404129"/>
          </a:xfrm>
          <a:solidFill>
            <a:schemeClr val="bg1">
              <a:lumMod val="85000"/>
            </a:schemeClr>
          </a:solidFill>
        </p:grpSpPr>
        <p:sp>
          <p:nvSpPr>
            <p:cNvPr id="28" name="Rectangle 27"/>
            <p:cNvSpPr/>
            <p:nvPr/>
          </p:nvSpPr>
          <p:spPr>
            <a:xfrm>
              <a:off x="7963296" y="3869837"/>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Rectangle 28"/>
            <p:cNvSpPr/>
            <p:nvPr/>
          </p:nvSpPr>
          <p:spPr>
            <a:xfrm>
              <a:off x="7963296" y="4016581"/>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p:nvSpPr>
          <p:spPr>
            <a:xfrm>
              <a:off x="7963296" y="4163325"/>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p:nvSpPr>
          <p:spPr>
            <a:xfrm>
              <a:off x="7963296" y="4310069"/>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p:nvSpPr>
          <p:spPr>
            <a:xfrm>
              <a:off x="7963296" y="3590419"/>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7963296" y="3737163"/>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7963296" y="3318034"/>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7963296" y="3450710"/>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5"/>
            <p:cNvSpPr/>
            <p:nvPr/>
          </p:nvSpPr>
          <p:spPr>
            <a:xfrm>
              <a:off x="7969100" y="3024548"/>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Rectangle 36"/>
            <p:cNvSpPr/>
            <p:nvPr/>
          </p:nvSpPr>
          <p:spPr>
            <a:xfrm>
              <a:off x="7969100" y="3171292"/>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3" name="Group 82"/>
          <p:cNvGrpSpPr/>
          <p:nvPr/>
        </p:nvGrpSpPr>
        <p:grpSpPr>
          <a:xfrm>
            <a:off x="7173289" y="2366724"/>
            <a:ext cx="556904" cy="1404129"/>
            <a:chOff x="7201386" y="3031328"/>
            <a:chExt cx="556904" cy="1404129"/>
          </a:xfrm>
          <a:solidFill>
            <a:schemeClr val="bg1">
              <a:lumMod val="85000"/>
            </a:schemeClr>
          </a:solidFill>
        </p:grpSpPr>
        <p:sp>
          <p:nvSpPr>
            <p:cNvPr id="40" name="Rectangle 39"/>
            <p:cNvSpPr/>
            <p:nvPr/>
          </p:nvSpPr>
          <p:spPr>
            <a:xfrm>
              <a:off x="7209650" y="3876617"/>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ectangle 40"/>
            <p:cNvSpPr/>
            <p:nvPr/>
          </p:nvSpPr>
          <p:spPr>
            <a:xfrm>
              <a:off x="7209650" y="4023361"/>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ectangle 41"/>
            <p:cNvSpPr/>
            <p:nvPr/>
          </p:nvSpPr>
          <p:spPr>
            <a:xfrm>
              <a:off x="7209650" y="4170105"/>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ectangle 42"/>
            <p:cNvSpPr/>
            <p:nvPr/>
          </p:nvSpPr>
          <p:spPr>
            <a:xfrm>
              <a:off x="7209650" y="4316849"/>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ectangle 43"/>
            <p:cNvSpPr/>
            <p:nvPr/>
          </p:nvSpPr>
          <p:spPr>
            <a:xfrm>
              <a:off x="7209650" y="3597199"/>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ectangle 44"/>
            <p:cNvSpPr/>
            <p:nvPr/>
          </p:nvSpPr>
          <p:spPr>
            <a:xfrm>
              <a:off x="7209650" y="3743943"/>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ectangle 45"/>
            <p:cNvSpPr/>
            <p:nvPr/>
          </p:nvSpPr>
          <p:spPr>
            <a:xfrm>
              <a:off x="7209650" y="3324814"/>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Rectangle 46"/>
            <p:cNvSpPr/>
            <p:nvPr/>
          </p:nvSpPr>
          <p:spPr>
            <a:xfrm>
              <a:off x="7209650" y="3457490"/>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Rectangle 47"/>
            <p:cNvSpPr/>
            <p:nvPr/>
          </p:nvSpPr>
          <p:spPr>
            <a:xfrm>
              <a:off x="7201386" y="3031328"/>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Rectangle 48"/>
            <p:cNvSpPr/>
            <p:nvPr/>
          </p:nvSpPr>
          <p:spPr>
            <a:xfrm>
              <a:off x="7201386" y="3178072"/>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5" name="Group 84"/>
          <p:cNvGrpSpPr/>
          <p:nvPr/>
        </p:nvGrpSpPr>
        <p:grpSpPr>
          <a:xfrm>
            <a:off x="9419937" y="2374012"/>
            <a:ext cx="554444" cy="1404129"/>
            <a:chOff x="9560578" y="3024548"/>
            <a:chExt cx="554444" cy="1404129"/>
          </a:xfrm>
          <a:solidFill>
            <a:schemeClr val="bg1">
              <a:lumMod val="85000"/>
            </a:schemeClr>
          </a:solidFill>
        </p:grpSpPr>
        <p:sp>
          <p:nvSpPr>
            <p:cNvPr id="51" name="Rectangle 50"/>
            <p:cNvSpPr/>
            <p:nvPr/>
          </p:nvSpPr>
          <p:spPr>
            <a:xfrm>
              <a:off x="9560578" y="3869837"/>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Rectangle 51"/>
            <p:cNvSpPr/>
            <p:nvPr/>
          </p:nvSpPr>
          <p:spPr>
            <a:xfrm>
              <a:off x="9560578" y="4016581"/>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Rectangle 52"/>
            <p:cNvSpPr/>
            <p:nvPr/>
          </p:nvSpPr>
          <p:spPr>
            <a:xfrm>
              <a:off x="9560578" y="4163325"/>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9560578" y="4310069"/>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Rectangle 54"/>
            <p:cNvSpPr/>
            <p:nvPr/>
          </p:nvSpPr>
          <p:spPr>
            <a:xfrm>
              <a:off x="9560578" y="3590419"/>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Rectangle 55"/>
            <p:cNvSpPr/>
            <p:nvPr/>
          </p:nvSpPr>
          <p:spPr>
            <a:xfrm>
              <a:off x="9560578" y="3737163"/>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Rectangle 56"/>
            <p:cNvSpPr/>
            <p:nvPr/>
          </p:nvSpPr>
          <p:spPr>
            <a:xfrm>
              <a:off x="9560578" y="3318034"/>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ectangle 57"/>
            <p:cNvSpPr/>
            <p:nvPr/>
          </p:nvSpPr>
          <p:spPr>
            <a:xfrm>
              <a:off x="9560578" y="3450710"/>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Rectangle 58"/>
            <p:cNvSpPr/>
            <p:nvPr/>
          </p:nvSpPr>
          <p:spPr>
            <a:xfrm>
              <a:off x="9566382" y="3024548"/>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Rectangle 59"/>
            <p:cNvSpPr/>
            <p:nvPr/>
          </p:nvSpPr>
          <p:spPr>
            <a:xfrm>
              <a:off x="9566382" y="3171292"/>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61" name="Group 60"/>
          <p:cNvGrpSpPr/>
          <p:nvPr/>
        </p:nvGrpSpPr>
        <p:grpSpPr>
          <a:xfrm>
            <a:off x="8661398" y="2366724"/>
            <a:ext cx="554444" cy="1404129"/>
            <a:chOff x="7090117" y="3031328"/>
            <a:chExt cx="554444" cy="1404129"/>
          </a:xfrm>
          <a:solidFill>
            <a:schemeClr val="bg1">
              <a:lumMod val="85000"/>
            </a:schemeClr>
          </a:solidFill>
        </p:grpSpPr>
        <p:sp>
          <p:nvSpPr>
            <p:cNvPr id="62" name="Rectangle 61"/>
            <p:cNvSpPr/>
            <p:nvPr/>
          </p:nvSpPr>
          <p:spPr>
            <a:xfrm>
              <a:off x="7090117" y="3876617"/>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3" name="Rectangle 62"/>
            <p:cNvSpPr/>
            <p:nvPr/>
          </p:nvSpPr>
          <p:spPr>
            <a:xfrm>
              <a:off x="7090117" y="4023361"/>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ectangle 63"/>
            <p:cNvSpPr/>
            <p:nvPr/>
          </p:nvSpPr>
          <p:spPr>
            <a:xfrm>
              <a:off x="7090117" y="4170105"/>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ectangle 64"/>
            <p:cNvSpPr/>
            <p:nvPr/>
          </p:nvSpPr>
          <p:spPr>
            <a:xfrm>
              <a:off x="7090117" y="4316849"/>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ectangle 65"/>
            <p:cNvSpPr/>
            <p:nvPr/>
          </p:nvSpPr>
          <p:spPr>
            <a:xfrm>
              <a:off x="7090117" y="3597199"/>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ectangle 66"/>
            <p:cNvSpPr/>
            <p:nvPr/>
          </p:nvSpPr>
          <p:spPr>
            <a:xfrm>
              <a:off x="7090117" y="3743943"/>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ectangle 67"/>
            <p:cNvSpPr/>
            <p:nvPr/>
          </p:nvSpPr>
          <p:spPr>
            <a:xfrm>
              <a:off x="7090117" y="3324814"/>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Rectangle 68"/>
            <p:cNvSpPr/>
            <p:nvPr/>
          </p:nvSpPr>
          <p:spPr>
            <a:xfrm>
              <a:off x="7090117" y="3457490"/>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Rectangle 69"/>
            <p:cNvSpPr/>
            <p:nvPr/>
          </p:nvSpPr>
          <p:spPr>
            <a:xfrm>
              <a:off x="7095921" y="3031328"/>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Rectangle 70"/>
            <p:cNvSpPr/>
            <p:nvPr/>
          </p:nvSpPr>
          <p:spPr>
            <a:xfrm>
              <a:off x="7095921" y="3178072"/>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9" name="Group 88"/>
          <p:cNvGrpSpPr/>
          <p:nvPr/>
        </p:nvGrpSpPr>
        <p:grpSpPr>
          <a:xfrm>
            <a:off x="7223509" y="3851121"/>
            <a:ext cx="429107" cy="584899"/>
            <a:chOff x="7265674" y="4712677"/>
            <a:chExt cx="429107" cy="584899"/>
          </a:xfrm>
        </p:grpSpPr>
        <p:cxnSp>
          <p:nvCxnSpPr>
            <p:cNvPr id="86" name="Straight Connector 85"/>
            <p:cNvCxnSpPr/>
            <p:nvPr/>
          </p:nvCxnSpPr>
          <p:spPr>
            <a:xfrm>
              <a:off x="7466160" y="4712677"/>
              <a:ext cx="0" cy="289418"/>
            </a:xfrm>
            <a:prstGeom prst="line">
              <a:avLst/>
            </a:prstGeom>
            <a:ln w="19050">
              <a:solidFill>
                <a:schemeClr val="bg2">
                  <a:lumMod val="75000"/>
                </a:schemeClr>
              </a:solidFill>
              <a:prstDash val="sysDot"/>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88" name="TextBox 87"/>
            <p:cNvSpPr txBox="1"/>
            <p:nvPr/>
          </p:nvSpPr>
          <p:spPr>
            <a:xfrm>
              <a:off x="7265674" y="5035966"/>
              <a:ext cx="429107" cy="261610"/>
            </a:xfrm>
            <a:prstGeom prst="rect">
              <a:avLst/>
            </a:prstGeom>
            <a:noFill/>
          </p:spPr>
          <p:txBody>
            <a:bodyPr wrap="square" rtlCol="0">
              <a:spAutoFit/>
            </a:bodyPr>
            <a:lstStyle/>
            <a:p>
              <a:pPr algn="ctr"/>
              <a:r>
                <a:rPr lang="id-ID" sz="1100" dirty="0">
                  <a:solidFill>
                    <a:schemeClr val="tx1">
                      <a:lumMod val="75000"/>
                      <a:lumOff val="25000"/>
                    </a:schemeClr>
                  </a:solidFill>
                </a:rPr>
                <a:t>40%</a:t>
              </a:r>
            </a:p>
          </p:txBody>
        </p:sp>
      </p:grpSp>
      <p:grpSp>
        <p:nvGrpSpPr>
          <p:cNvPr id="91" name="Group 90"/>
          <p:cNvGrpSpPr/>
          <p:nvPr/>
        </p:nvGrpSpPr>
        <p:grpSpPr>
          <a:xfrm>
            <a:off x="7980897" y="3848089"/>
            <a:ext cx="429107" cy="584899"/>
            <a:chOff x="7265674" y="4712677"/>
            <a:chExt cx="429107" cy="584899"/>
          </a:xfrm>
        </p:grpSpPr>
        <p:cxnSp>
          <p:nvCxnSpPr>
            <p:cNvPr id="92" name="Straight Connector 91"/>
            <p:cNvCxnSpPr/>
            <p:nvPr/>
          </p:nvCxnSpPr>
          <p:spPr>
            <a:xfrm>
              <a:off x="7466160" y="4712677"/>
              <a:ext cx="0" cy="289418"/>
            </a:xfrm>
            <a:prstGeom prst="line">
              <a:avLst/>
            </a:prstGeom>
            <a:ln w="19050">
              <a:solidFill>
                <a:schemeClr val="bg2">
                  <a:lumMod val="75000"/>
                </a:schemeClr>
              </a:solidFill>
              <a:prstDash val="sysDot"/>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93" name="TextBox 92"/>
            <p:cNvSpPr txBox="1"/>
            <p:nvPr/>
          </p:nvSpPr>
          <p:spPr>
            <a:xfrm>
              <a:off x="7265674" y="5035966"/>
              <a:ext cx="429107" cy="261610"/>
            </a:xfrm>
            <a:prstGeom prst="rect">
              <a:avLst/>
            </a:prstGeom>
            <a:noFill/>
          </p:spPr>
          <p:txBody>
            <a:bodyPr wrap="square" rtlCol="0">
              <a:spAutoFit/>
            </a:bodyPr>
            <a:lstStyle/>
            <a:p>
              <a:pPr algn="ctr"/>
              <a:r>
                <a:rPr lang="id-ID" sz="1100" dirty="0">
                  <a:solidFill>
                    <a:schemeClr val="accent1">
                      <a:lumMod val="75000"/>
                    </a:schemeClr>
                  </a:solidFill>
                </a:rPr>
                <a:t>30%</a:t>
              </a:r>
            </a:p>
          </p:txBody>
        </p:sp>
      </p:grpSp>
      <p:grpSp>
        <p:nvGrpSpPr>
          <p:cNvPr id="94" name="Group 93"/>
          <p:cNvGrpSpPr/>
          <p:nvPr/>
        </p:nvGrpSpPr>
        <p:grpSpPr>
          <a:xfrm>
            <a:off x="8721164" y="3844276"/>
            <a:ext cx="429107" cy="584899"/>
            <a:chOff x="7265674" y="4712677"/>
            <a:chExt cx="429107" cy="584899"/>
          </a:xfrm>
        </p:grpSpPr>
        <p:cxnSp>
          <p:nvCxnSpPr>
            <p:cNvPr id="95" name="Straight Connector 94"/>
            <p:cNvCxnSpPr/>
            <p:nvPr/>
          </p:nvCxnSpPr>
          <p:spPr>
            <a:xfrm>
              <a:off x="7466160" y="4712677"/>
              <a:ext cx="0" cy="289418"/>
            </a:xfrm>
            <a:prstGeom prst="line">
              <a:avLst/>
            </a:prstGeom>
            <a:ln w="19050">
              <a:solidFill>
                <a:schemeClr val="bg2">
                  <a:lumMod val="75000"/>
                </a:schemeClr>
              </a:solidFill>
              <a:prstDash val="sysDot"/>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96" name="TextBox 95"/>
            <p:cNvSpPr txBox="1"/>
            <p:nvPr/>
          </p:nvSpPr>
          <p:spPr>
            <a:xfrm>
              <a:off x="7265674" y="5035966"/>
              <a:ext cx="429107" cy="261610"/>
            </a:xfrm>
            <a:prstGeom prst="rect">
              <a:avLst/>
            </a:prstGeom>
            <a:noFill/>
          </p:spPr>
          <p:txBody>
            <a:bodyPr wrap="square" rtlCol="0">
              <a:spAutoFit/>
            </a:bodyPr>
            <a:lstStyle/>
            <a:p>
              <a:pPr algn="ctr"/>
              <a:r>
                <a:rPr lang="id-ID" sz="1100" dirty="0">
                  <a:solidFill>
                    <a:schemeClr val="accent1">
                      <a:lumMod val="60000"/>
                      <a:lumOff val="40000"/>
                    </a:schemeClr>
                  </a:solidFill>
                </a:rPr>
                <a:t>20%</a:t>
              </a:r>
            </a:p>
          </p:txBody>
        </p:sp>
      </p:grpSp>
      <p:grpSp>
        <p:nvGrpSpPr>
          <p:cNvPr id="97" name="Group 96"/>
          <p:cNvGrpSpPr/>
          <p:nvPr/>
        </p:nvGrpSpPr>
        <p:grpSpPr>
          <a:xfrm>
            <a:off x="9475498" y="3855698"/>
            <a:ext cx="429107" cy="584899"/>
            <a:chOff x="7265674" y="4712677"/>
            <a:chExt cx="429107" cy="584899"/>
          </a:xfrm>
        </p:grpSpPr>
        <p:cxnSp>
          <p:nvCxnSpPr>
            <p:cNvPr id="98" name="Straight Connector 97"/>
            <p:cNvCxnSpPr/>
            <p:nvPr/>
          </p:nvCxnSpPr>
          <p:spPr>
            <a:xfrm>
              <a:off x="7466160" y="4712677"/>
              <a:ext cx="0" cy="289418"/>
            </a:xfrm>
            <a:prstGeom prst="line">
              <a:avLst/>
            </a:prstGeom>
            <a:ln w="19050">
              <a:solidFill>
                <a:schemeClr val="bg2">
                  <a:lumMod val="75000"/>
                </a:schemeClr>
              </a:solidFill>
              <a:prstDash val="sysDot"/>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99" name="TextBox 98"/>
            <p:cNvSpPr txBox="1"/>
            <p:nvPr/>
          </p:nvSpPr>
          <p:spPr>
            <a:xfrm>
              <a:off x="7265674" y="5035966"/>
              <a:ext cx="429107" cy="261610"/>
            </a:xfrm>
            <a:prstGeom prst="rect">
              <a:avLst/>
            </a:prstGeom>
            <a:noFill/>
          </p:spPr>
          <p:txBody>
            <a:bodyPr wrap="square" rtlCol="0">
              <a:spAutoFit/>
            </a:bodyPr>
            <a:lstStyle/>
            <a:p>
              <a:pPr algn="ctr"/>
              <a:r>
                <a:rPr lang="id-ID" sz="1100" dirty="0">
                  <a:solidFill>
                    <a:schemeClr val="bg1">
                      <a:lumMod val="75000"/>
                    </a:schemeClr>
                  </a:solidFill>
                </a:rPr>
                <a:t>10%</a:t>
              </a:r>
            </a:p>
          </p:txBody>
        </p:sp>
      </p:grpSp>
      <p:cxnSp>
        <p:nvCxnSpPr>
          <p:cNvPr id="105" name="Straight Connector 104"/>
          <p:cNvCxnSpPr/>
          <p:nvPr/>
        </p:nvCxnSpPr>
        <p:spPr>
          <a:xfrm>
            <a:off x="6421624" y="2366724"/>
            <a:ext cx="0" cy="3386960"/>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7159221" y="4600132"/>
            <a:ext cx="3743236" cy="0"/>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73" name="Group 72"/>
          <p:cNvGrpSpPr/>
          <p:nvPr/>
        </p:nvGrpSpPr>
        <p:grpSpPr>
          <a:xfrm>
            <a:off x="11438810" y="175818"/>
            <a:ext cx="542322" cy="662567"/>
            <a:chOff x="11438810" y="175818"/>
            <a:chExt cx="542322" cy="662567"/>
          </a:xfrm>
        </p:grpSpPr>
        <p:sp>
          <p:nvSpPr>
            <p:cNvPr id="74" name="Oval 7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Oval 7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Oval 7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Oval 7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8" name="TextBox 77"/>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54</a:t>
              </a:r>
            </a:p>
          </p:txBody>
        </p:sp>
      </p:grpSp>
      <p:sp>
        <p:nvSpPr>
          <p:cNvPr id="79"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Pie Chart</a:t>
            </a:r>
            <a:endParaRPr lang="en-US" sz="3600" dirty="0">
              <a:solidFill>
                <a:schemeClr val="bg2">
                  <a:lumMod val="50000"/>
                </a:schemeClr>
              </a:solidFill>
            </a:endParaRPr>
          </a:p>
        </p:txBody>
      </p:sp>
      <p:sp>
        <p:nvSpPr>
          <p:cNvPr id="87"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90" name="Group 89"/>
          <p:cNvGrpSpPr/>
          <p:nvPr/>
        </p:nvGrpSpPr>
        <p:grpSpPr>
          <a:xfrm>
            <a:off x="5556768" y="844754"/>
            <a:ext cx="1440000" cy="58058"/>
            <a:chOff x="4616262" y="2307771"/>
            <a:chExt cx="2349876" cy="58058"/>
          </a:xfrm>
        </p:grpSpPr>
        <p:sp>
          <p:nvSpPr>
            <p:cNvPr id="100" name="Rectangle 99"/>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Rectangle 100"/>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02" name="Content Placeholder 2"/>
          <p:cNvSpPr txBox="1"/>
          <p:nvPr/>
        </p:nvSpPr>
        <p:spPr>
          <a:xfrm>
            <a:off x="7051788" y="4601167"/>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2000" dirty="0">
                <a:solidFill>
                  <a:schemeClr val="accent1">
                    <a:lumMod val="50000"/>
                  </a:schemeClr>
                </a:solidFill>
                <a:ea typeface="Roboto" panose="02000000000000000000" pitchFamily="2" charset="0"/>
              </a:rPr>
              <a:t>Simple Analysis</a:t>
            </a:r>
          </a:p>
          <a:p>
            <a:pPr algn="l"/>
            <a:r>
              <a:rPr lang="id-ID" sz="1200" dirty="0">
                <a:solidFill>
                  <a:schemeClr val="bg2">
                    <a:lumMod val="75000"/>
                  </a:schemeClr>
                </a:solidFill>
                <a:ea typeface="Roboto" panose="02000000000000000000" pitchFamily="2" charset="0"/>
              </a:rPr>
              <a:t>Du</a:t>
            </a:r>
            <a:r>
              <a:rPr lang="en-US" sz="1200" dirty="0" err="1">
                <a:solidFill>
                  <a:schemeClr val="bg2">
                    <a:lumMod val="75000"/>
                  </a:schemeClr>
                </a:solidFill>
                <a:ea typeface="Roboto" panose="02000000000000000000" pitchFamily="2" charset="0"/>
              </a:rPr>
              <a:t>mmy</a:t>
            </a:r>
            <a:r>
              <a:rPr lang="en-US" sz="12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grpSp>
        <p:nvGrpSpPr>
          <p:cNvPr id="2" name="Group 1"/>
          <p:cNvGrpSpPr/>
          <p:nvPr/>
        </p:nvGrpSpPr>
        <p:grpSpPr>
          <a:xfrm>
            <a:off x="7180864" y="3209438"/>
            <a:ext cx="548640" cy="558840"/>
            <a:chOff x="7319885" y="3364413"/>
            <a:chExt cx="548640" cy="558840"/>
          </a:xfrm>
        </p:grpSpPr>
        <p:sp>
          <p:nvSpPr>
            <p:cNvPr id="103" name="Rectangle 102"/>
            <p:cNvSpPr/>
            <p:nvPr/>
          </p:nvSpPr>
          <p:spPr>
            <a:xfrm>
              <a:off x="7319885" y="3364413"/>
              <a:ext cx="548640" cy="118608"/>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4" name="Rectangle 103"/>
            <p:cNvSpPr/>
            <p:nvPr/>
          </p:nvSpPr>
          <p:spPr>
            <a:xfrm>
              <a:off x="7319885" y="3511157"/>
              <a:ext cx="548640" cy="118608"/>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7" name="Rectangle 106"/>
            <p:cNvSpPr/>
            <p:nvPr/>
          </p:nvSpPr>
          <p:spPr>
            <a:xfrm>
              <a:off x="7319885" y="3657901"/>
              <a:ext cx="548640" cy="118608"/>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Rectangle 107"/>
            <p:cNvSpPr/>
            <p:nvPr/>
          </p:nvSpPr>
          <p:spPr>
            <a:xfrm>
              <a:off x="7319885" y="3804645"/>
              <a:ext cx="548640" cy="118608"/>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 name="Group 2"/>
          <p:cNvGrpSpPr/>
          <p:nvPr/>
        </p:nvGrpSpPr>
        <p:grpSpPr>
          <a:xfrm>
            <a:off x="7920442" y="3367133"/>
            <a:ext cx="548640" cy="412096"/>
            <a:chOff x="8073531" y="3504377"/>
            <a:chExt cx="548640" cy="412096"/>
          </a:xfrm>
        </p:grpSpPr>
        <p:sp>
          <p:nvSpPr>
            <p:cNvPr id="110" name="Rectangle 109"/>
            <p:cNvSpPr/>
            <p:nvPr/>
          </p:nvSpPr>
          <p:spPr>
            <a:xfrm>
              <a:off x="8073531" y="3504377"/>
              <a:ext cx="548640" cy="11860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1" name="Rectangle 110"/>
            <p:cNvSpPr/>
            <p:nvPr/>
          </p:nvSpPr>
          <p:spPr>
            <a:xfrm>
              <a:off x="8073531" y="3651121"/>
              <a:ext cx="548640" cy="11860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2" name="Rectangle 111"/>
            <p:cNvSpPr/>
            <p:nvPr/>
          </p:nvSpPr>
          <p:spPr>
            <a:xfrm>
              <a:off x="8073531" y="3797865"/>
              <a:ext cx="548640" cy="11860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4" name="Group 3"/>
          <p:cNvGrpSpPr/>
          <p:nvPr/>
        </p:nvGrpSpPr>
        <p:grpSpPr>
          <a:xfrm>
            <a:off x="8659331" y="3519569"/>
            <a:ext cx="548640" cy="265352"/>
            <a:chOff x="8813798" y="3657901"/>
            <a:chExt cx="548640" cy="265352"/>
          </a:xfrm>
        </p:grpSpPr>
        <p:sp>
          <p:nvSpPr>
            <p:cNvPr id="113" name="Rectangle 112"/>
            <p:cNvSpPr/>
            <p:nvPr/>
          </p:nvSpPr>
          <p:spPr>
            <a:xfrm>
              <a:off x="8813798" y="3657901"/>
              <a:ext cx="548640" cy="11860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4" name="Rectangle 113"/>
            <p:cNvSpPr/>
            <p:nvPr/>
          </p:nvSpPr>
          <p:spPr>
            <a:xfrm>
              <a:off x="8813798" y="3804645"/>
              <a:ext cx="548640" cy="11860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15" name="Rectangle 114"/>
          <p:cNvSpPr/>
          <p:nvPr/>
        </p:nvSpPr>
        <p:spPr>
          <a:xfrm>
            <a:off x="9431938" y="3660621"/>
            <a:ext cx="548640" cy="118608"/>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cSld>
  <p:clrMapOvr>
    <a:masterClrMapping/>
  </p:clrMapOvr>
  <mc:AlternateContent xmlns:mc="http://schemas.openxmlformats.org/markup-compatibility/2006" xmlns:p14="http://schemas.microsoft.com/office/powerpoint/2010/main">
    <mc:Choice Requires="p14">
      <p:transition spd="slow" p14:dur="2000">
        <p:comb/>
        <p:sndAc>
          <p:stSnd>
            <p:snd r:embed="rId2" name="click.wav"/>
          </p:stSnd>
        </p:sndAc>
      </p:transition>
    </mc:Choice>
    <mc:Fallback xmlns="">
      <p:transition spd="slow">
        <p:comb/>
        <p:sndAc>
          <p:stSnd>
            <p:snd r:embed="rId4"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73"/>
                                        </p:tgtEl>
                                        <p:attrNameLst>
                                          <p:attrName>style.visibility</p:attrName>
                                        </p:attrNameLst>
                                      </p:cBhvr>
                                      <p:to>
                                        <p:strVal val="visible"/>
                                      </p:to>
                                    </p:set>
                                    <p:anim calcmode="lin" valueType="num">
                                      <p:cBhvr>
                                        <p:cTn id="7" dur="1000" fill="hold"/>
                                        <p:tgtEl>
                                          <p:spTgt spid="73"/>
                                        </p:tgtEl>
                                        <p:attrNameLst>
                                          <p:attrName>ppt_w</p:attrName>
                                        </p:attrNameLst>
                                      </p:cBhvr>
                                      <p:tavLst>
                                        <p:tav tm="0">
                                          <p:val>
                                            <p:fltVal val="0"/>
                                          </p:val>
                                        </p:tav>
                                        <p:tav tm="100000">
                                          <p:val>
                                            <p:strVal val="#ppt_w"/>
                                          </p:val>
                                        </p:tav>
                                      </p:tavLst>
                                    </p:anim>
                                    <p:anim calcmode="lin" valueType="num">
                                      <p:cBhvr>
                                        <p:cTn id="8" dur="1000" fill="hold"/>
                                        <p:tgtEl>
                                          <p:spTgt spid="73"/>
                                        </p:tgtEl>
                                        <p:attrNameLst>
                                          <p:attrName>ppt_h</p:attrName>
                                        </p:attrNameLst>
                                      </p:cBhvr>
                                      <p:tavLst>
                                        <p:tav tm="0">
                                          <p:val>
                                            <p:fltVal val="0"/>
                                          </p:val>
                                        </p:tav>
                                        <p:tav tm="100000">
                                          <p:val>
                                            <p:strVal val="#ppt_h"/>
                                          </p:val>
                                        </p:tav>
                                      </p:tavLst>
                                    </p:anim>
                                    <p:anim calcmode="lin" valueType="num">
                                      <p:cBhvr>
                                        <p:cTn id="9" dur="1000" fill="hold"/>
                                        <p:tgtEl>
                                          <p:spTgt spid="73"/>
                                        </p:tgtEl>
                                        <p:attrNameLst>
                                          <p:attrName>style.rotation</p:attrName>
                                        </p:attrNameLst>
                                      </p:cBhvr>
                                      <p:tavLst>
                                        <p:tav tm="0">
                                          <p:val>
                                            <p:fltVal val="90"/>
                                          </p:val>
                                        </p:tav>
                                        <p:tav tm="100000">
                                          <p:val>
                                            <p:fltVal val="0"/>
                                          </p:val>
                                        </p:tav>
                                      </p:tavLst>
                                    </p:anim>
                                    <p:animEffect transition="in" filter="fade">
                                      <p:cBhvr>
                                        <p:cTn id="10" dur="1000"/>
                                        <p:tgtEl>
                                          <p:spTgt spid="7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79"/>
                                        </p:tgtEl>
                                        <p:attrNameLst>
                                          <p:attrName>style.visibility</p:attrName>
                                        </p:attrNameLst>
                                      </p:cBhvr>
                                      <p:to>
                                        <p:strVal val="visible"/>
                                      </p:to>
                                    </p:set>
                                    <p:animEffect transition="in" filter="wipe(up)">
                                      <p:cBhvr>
                                        <p:cTn id="13" dur="1000"/>
                                        <p:tgtEl>
                                          <p:spTgt spid="79"/>
                                        </p:tgtEl>
                                      </p:cBhvr>
                                    </p:animEffect>
                                  </p:childTnLst>
                                </p:cTn>
                              </p:par>
                              <p:par>
                                <p:cTn id="14" presetID="16" presetClass="entr" presetSubtype="21" fill="hold" nodeType="withEffect">
                                  <p:stCondLst>
                                    <p:cond delay="1000"/>
                                  </p:stCondLst>
                                  <p:childTnLst>
                                    <p:set>
                                      <p:cBhvr>
                                        <p:cTn id="15" dur="1" fill="hold">
                                          <p:stCondLst>
                                            <p:cond delay="0"/>
                                          </p:stCondLst>
                                        </p:cTn>
                                        <p:tgtEl>
                                          <p:spTgt spid="90"/>
                                        </p:tgtEl>
                                        <p:attrNameLst>
                                          <p:attrName>style.visibility</p:attrName>
                                        </p:attrNameLst>
                                      </p:cBhvr>
                                      <p:to>
                                        <p:strVal val="visible"/>
                                      </p:to>
                                    </p:set>
                                    <p:animEffect transition="in" filter="barn(inVertical)">
                                      <p:cBhvr>
                                        <p:cTn id="16" dur="1000"/>
                                        <p:tgtEl>
                                          <p:spTgt spid="90"/>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87"/>
                                        </p:tgtEl>
                                        <p:attrNameLst>
                                          <p:attrName>style.visibility</p:attrName>
                                        </p:attrNameLst>
                                      </p:cBhvr>
                                      <p:to>
                                        <p:strVal val="visible"/>
                                      </p:to>
                                    </p:set>
                                    <p:animEffect transition="in" filter="wipe(down)">
                                      <p:cBhvr>
                                        <p:cTn id="19" dur="1000"/>
                                        <p:tgtEl>
                                          <p:spTgt spid="87"/>
                                        </p:tgtEl>
                                      </p:cBhvr>
                                    </p:animEffect>
                                  </p:childTnLst>
                                </p:cTn>
                              </p:par>
                              <p:par>
                                <p:cTn id="20" presetID="2" presetClass="entr" presetSubtype="4" fill="hold" grpId="0" nodeType="withEffect">
                                  <p:stCondLst>
                                    <p:cond delay="2000"/>
                                  </p:stCondLst>
                                  <p:childTnLst>
                                    <p:set>
                                      <p:cBhvr>
                                        <p:cTn id="21" dur="1" fill="hold">
                                          <p:stCondLst>
                                            <p:cond delay="0"/>
                                          </p:stCondLst>
                                        </p:cTn>
                                        <p:tgtEl>
                                          <p:spTgt spid="22"/>
                                        </p:tgtEl>
                                        <p:attrNameLst>
                                          <p:attrName>style.visibility</p:attrName>
                                        </p:attrNameLst>
                                      </p:cBhvr>
                                      <p:to>
                                        <p:strVal val="visible"/>
                                      </p:to>
                                    </p:set>
                                    <p:anim calcmode="lin" valueType="num">
                                      <p:cBhvr additive="base">
                                        <p:cTn id="22" dur="500" fill="hold"/>
                                        <p:tgtEl>
                                          <p:spTgt spid="22"/>
                                        </p:tgtEl>
                                        <p:attrNameLst>
                                          <p:attrName>ppt_x</p:attrName>
                                        </p:attrNameLst>
                                      </p:cBhvr>
                                      <p:tavLst>
                                        <p:tav tm="0">
                                          <p:val>
                                            <p:strVal val="#ppt_x"/>
                                          </p:val>
                                        </p:tav>
                                        <p:tav tm="100000">
                                          <p:val>
                                            <p:strVal val="#ppt_x"/>
                                          </p:val>
                                        </p:tav>
                                      </p:tavLst>
                                    </p:anim>
                                    <p:anim calcmode="lin" valueType="num">
                                      <p:cBhvr additive="base">
                                        <p:cTn id="23" dur="500" fill="hold"/>
                                        <p:tgtEl>
                                          <p:spTgt spid="22"/>
                                        </p:tgtEl>
                                        <p:attrNameLst>
                                          <p:attrName>ppt_y</p:attrName>
                                        </p:attrNameLst>
                                      </p:cBhvr>
                                      <p:tavLst>
                                        <p:tav tm="0">
                                          <p:val>
                                            <p:strVal val="1+#ppt_h/2"/>
                                          </p:val>
                                        </p:tav>
                                        <p:tav tm="100000">
                                          <p:val>
                                            <p:strVal val="#ppt_y"/>
                                          </p:val>
                                        </p:tav>
                                      </p:tavLst>
                                    </p:anim>
                                  </p:childTnLst>
                                </p:cTn>
                              </p:par>
                              <p:par>
                                <p:cTn id="24" presetID="2" presetClass="entr" presetSubtype="1" fill="hold" grpId="0" nodeType="withEffect">
                                  <p:stCondLst>
                                    <p:cond delay="2500"/>
                                  </p:stCondLst>
                                  <p:childTnLst>
                                    <p:set>
                                      <p:cBhvr>
                                        <p:cTn id="25" dur="1" fill="hold">
                                          <p:stCondLst>
                                            <p:cond delay="0"/>
                                          </p:stCondLst>
                                        </p:cTn>
                                        <p:tgtEl>
                                          <p:spTgt spid="24"/>
                                        </p:tgtEl>
                                        <p:attrNameLst>
                                          <p:attrName>style.visibility</p:attrName>
                                        </p:attrNameLst>
                                      </p:cBhvr>
                                      <p:to>
                                        <p:strVal val="visible"/>
                                      </p:to>
                                    </p:set>
                                    <p:anim calcmode="lin" valueType="num">
                                      <p:cBhvr additive="base">
                                        <p:cTn id="26" dur="500" fill="hold"/>
                                        <p:tgtEl>
                                          <p:spTgt spid="24"/>
                                        </p:tgtEl>
                                        <p:attrNameLst>
                                          <p:attrName>ppt_x</p:attrName>
                                        </p:attrNameLst>
                                      </p:cBhvr>
                                      <p:tavLst>
                                        <p:tav tm="0">
                                          <p:val>
                                            <p:strVal val="#ppt_x"/>
                                          </p:val>
                                        </p:tav>
                                        <p:tav tm="100000">
                                          <p:val>
                                            <p:strVal val="#ppt_x"/>
                                          </p:val>
                                        </p:tav>
                                      </p:tavLst>
                                    </p:anim>
                                    <p:anim calcmode="lin" valueType="num">
                                      <p:cBhvr additive="base">
                                        <p:cTn id="27" dur="500" fill="hold"/>
                                        <p:tgtEl>
                                          <p:spTgt spid="24"/>
                                        </p:tgtEl>
                                        <p:attrNameLst>
                                          <p:attrName>ppt_y</p:attrName>
                                        </p:attrNameLst>
                                      </p:cBhvr>
                                      <p:tavLst>
                                        <p:tav tm="0">
                                          <p:val>
                                            <p:strVal val="0-#ppt_h/2"/>
                                          </p:val>
                                        </p:tav>
                                        <p:tav tm="100000">
                                          <p:val>
                                            <p:strVal val="#ppt_y"/>
                                          </p:val>
                                        </p:tav>
                                      </p:tavLst>
                                    </p:anim>
                                  </p:childTnLst>
                                </p:cTn>
                              </p:par>
                              <p:par>
                                <p:cTn id="28" presetID="2" presetClass="entr" presetSubtype="1" fill="hold" grpId="0" nodeType="withEffect">
                                  <p:stCondLst>
                                    <p:cond delay="3000"/>
                                  </p:stCondLst>
                                  <p:childTnLst>
                                    <p:set>
                                      <p:cBhvr>
                                        <p:cTn id="29" dur="1" fill="hold">
                                          <p:stCondLst>
                                            <p:cond delay="0"/>
                                          </p:stCondLst>
                                        </p:cTn>
                                        <p:tgtEl>
                                          <p:spTgt spid="23"/>
                                        </p:tgtEl>
                                        <p:attrNameLst>
                                          <p:attrName>style.visibility</p:attrName>
                                        </p:attrNameLst>
                                      </p:cBhvr>
                                      <p:to>
                                        <p:strVal val="visible"/>
                                      </p:to>
                                    </p:set>
                                    <p:anim calcmode="lin" valueType="num">
                                      <p:cBhvr additive="base">
                                        <p:cTn id="30" dur="500" fill="hold"/>
                                        <p:tgtEl>
                                          <p:spTgt spid="23"/>
                                        </p:tgtEl>
                                        <p:attrNameLst>
                                          <p:attrName>ppt_x</p:attrName>
                                        </p:attrNameLst>
                                      </p:cBhvr>
                                      <p:tavLst>
                                        <p:tav tm="0">
                                          <p:val>
                                            <p:strVal val="#ppt_x"/>
                                          </p:val>
                                        </p:tav>
                                        <p:tav tm="100000">
                                          <p:val>
                                            <p:strVal val="#ppt_x"/>
                                          </p:val>
                                        </p:tav>
                                      </p:tavLst>
                                    </p:anim>
                                    <p:anim calcmode="lin" valueType="num">
                                      <p:cBhvr additive="base">
                                        <p:cTn id="31" dur="500" fill="hold"/>
                                        <p:tgtEl>
                                          <p:spTgt spid="23"/>
                                        </p:tgtEl>
                                        <p:attrNameLst>
                                          <p:attrName>ppt_y</p:attrName>
                                        </p:attrNameLst>
                                      </p:cBhvr>
                                      <p:tavLst>
                                        <p:tav tm="0">
                                          <p:val>
                                            <p:strVal val="0-#ppt_h/2"/>
                                          </p:val>
                                        </p:tav>
                                        <p:tav tm="100000">
                                          <p:val>
                                            <p:strVal val="#ppt_y"/>
                                          </p:val>
                                        </p:tav>
                                      </p:tavLst>
                                    </p:anim>
                                  </p:childTnLst>
                                </p:cTn>
                              </p:par>
                              <p:par>
                                <p:cTn id="32" presetID="2" presetClass="entr" presetSubtype="1" fill="hold" grpId="0" nodeType="withEffect">
                                  <p:stCondLst>
                                    <p:cond delay="3500"/>
                                  </p:stCondLst>
                                  <p:childTnLst>
                                    <p:set>
                                      <p:cBhvr>
                                        <p:cTn id="33" dur="1" fill="hold">
                                          <p:stCondLst>
                                            <p:cond delay="0"/>
                                          </p:stCondLst>
                                        </p:cTn>
                                        <p:tgtEl>
                                          <p:spTgt spid="26"/>
                                        </p:tgtEl>
                                        <p:attrNameLst>
                                          <p:attrName>style.visibility</p:attrName>
                                        </p:attrNameLst>
                                      </p:cBhvr>
                                      <p:to>
                                        <p:strVal val="visible"/>
                                      </p:to>
                                    </p:set>
                                    <p:anim calcmode="lin" valueType="num">
                                      <p:cBhvr additive="base">
                                        <p:cTn id="34" dur="500" fill="hold"/>
                                        <p:tgtEl>
                                          <p:spTgt spid="26"/>
                                        </p:tgtEl>
                                        <p:attrNameLst>
                                          <p:attrName>ppt_x</p:attrName>
                                        </p:attrNameLst>
                                      </p:cBhvr>
                                      <p:tavLst>
                                        <p:tav tm="0">
                                          <p:val>
                                            <p:strVal val="#ppt_x"/>
                                          </p:val>
                                        </p:tav>
                                        <p:tav tm="100000">
                                          <p:val>
                                            <p:strVal val="#ppt_x"/>
                                          </p:val>
                                        </p:tav>
                                      </p:tavLst>
                                    </p:anim>
                                    <p:anim calcmode="lin" valueType="num">
                                      <p:cBhvr additive="base">
                                        <p:cTn id="35" dur="500" fill="hold"/>
                                        <p:tgtEl>
                                          <p:spTgt spid="26"/>
                                        </p:tgtEl>
                                        <p:attrNameLst>
                                          <p:attrName>ppt_y</p:attrName>
                                        </p:attrNameLst>
                                      </p:cBhvr>
                                      <p:tavLst>
                                        <p:tav tm="0">
                                          <p:val>
                                            <p:strVal val="0-#ppt_h/2"/>
                                          </p:val>
                                        </p:tav>
                                        <p:tav tm="100000">
                                          <p:val>
                                            <p:strVal val="#ppt_y"/>
                                          </p:val>
                                        </p:tav>
                                      </p:tavLst>
                                    </p:anim>
                                  </p:childTnLst>
                                </p:cTn>
                              </p:par>
                              <p:par>
                                <p:cTn id="36" presetID="2" presetClass="entr" presetSubtype="1" fill="hold" grpId="0" nodeType="withEffect">
                                  <p:stCondLst>
                                    <p:cond delay="4000"/>
                                  </p:stCondLst>
                                  <p:childTnLst>
                                    <p:set>
                                      <p:cBhvr>
                                        <p:cTn id="37" dur="1" fill="hold">
                                          <p:stCondLst>
                                            <p:cond delay="0"/>
                                          </p:stCondLst>
                                        </p:cTn>
                                        <p:tgtEl>
                                          <p:spTgt spid="25"/>
                                        </p:tgtEl>
                                        <p:attrNameLst>
                                          <p:attrName>style.visibility</p:attrName>
                                        </p:attrNameLst>
                                      </p:cBhvr>
                                      <p:to>
                                        <p:strVal val="visible"/>
                                      </p:to>
                                    </p:set>
                                    <p:anim calcmode="lin" valueType="num">
                                      <p:cBhvr additive="base">
                                        <p:cTn id="38" dur="500" fill="hold"/>
                                        <p:tgtEl>
                                          <p:spTgt spid="25"/>
                                        </p:tgtEl>
                                        <p:attrNameLst>
                                          <p:attrName>ppt_x</p:attrName>
                                        </p:attrNameLst>
                                      </p:cBhvr>
                                      <p:tavLst>
                                        <p:tav tm="0">
                                          <p:val>
                                            <p:strVal val="#ppt_x"/>
                                          </p:val>
                                        </p:tav>
                                        <p:tav tm="100000">
                                          <p:val>
                                            <p:strVal val="#ppt_x"/>
                                          </p:val>
                                        </p:tav>
                                      </p:tavLst>
                                    </p:anim>
                                    <p:anim calcmode="lin" valueType="num">
                                      <p:cBhvr additive="base">
                                        <p:cTn id="39" dur="500" fill="hold"/>
                                        <p:tgtEl>
                                          <p:spTgt spid="25"/>
                                        </p:tgtEl>
                                        <p:attrNameLst>
                                          <p:attrName>ppt_y</p:attrName>
                                        </p:attrNameLst>
                                      </p:cBhvr>
                                      <p:tavLst>
                                        <p:tav tm="0">
                                          <p:val>
                                            <p:strVal val="0-#ppt_h/2"/>
                                          </p:val>
                                        </p:tav>
                                        <p:tav tm="100000">
                                          <p:val>
                                            <p:strVal val="#ppt_y"/>
                                          </p:val>
                                        </p:tav>
                                      </p:tavLst>
                                    </p:anim>
                                  </p:childTnLst>
                                </p:cTn>
                              </p:par>
                              <p:par>
                                <p:cTn id="40" presetID="31" presetClass="entr" presetSubtype="0" fill="hold" nodeType="withEffect">
                                  <p:stCondLst>
                                    <p:cond delay="4500"/>
                                  </p:stCondLst>
                                  <p:childTnLst>
                                    <p:set>
                                      <p:cBhvr>
                                        <p:cTn id="41" dur="1" fill="hold">
                                          <p:stCondLst>
                                            <p:cond delay="0"/>
                                          </p:stCondLst>
                                        </p:cTn>
                                        <p:tgtEl>
                                          <p:spTgt spid="105"/>
                                        </p:tgtEl>
                                        <p:attrNameLst>
                                          <p:attrName>style.visibility</p:attrName>
                                        </p:attrNameLst>
                                      </p:cBhvr>
                                      <p:to>
                                        <p:strVal val="visible"/>
                                      </p:to>
                                    </p:set>
                                    <p:anim calcmode="lin" valueType="num">
                                      <p:cBhvr>
                                        <p:cTn id="42" dur="1000" fill="hold"/>
                                        <p:tgtEl>
                                          <p:spTgt spid="105"/>
                                        </p:tgtEl>
                                        <p:attrNameLst>
                                          <p:attrName>ppt_w</p:attrName>
                                        </p:attrNameLst>
                                      </p:cBhvr>
                                      <p:tavLst>
                                        <p:tav tm="0">
                                          <p:val>
                                            <p:fltVal val="0"/>
                                          </p:val>
                                        </p:tav>
                                        <p:tav tm="100000">
                                          <p:val>
                                            <p:strVal val="#ppt_w"/>
                                          </p:val>
                                        </p:tav>
                                      </p:tavLst>
                                    </p:anim>
                                    <p:anim calcmode="lin" valueType="num">
                                      <p:cBhvr>
                                        <p:cTn id="43" dur="1000" fill="hold"/>
                                        <p:tgtEl>
                                          <p:spTgt spid="105"/>
                                        </p:tgtEl>
                                        <p:attrNameLst>
                                          <p:attrName>ppt_h</p:attrName>
                                        </p:attrNameLst>
                                      </p:cBhvr>
                                      <p:tavLst>
                                        <p:tav tm="0">
                                          <p:val>
                                            <p:fltVal val="0"/>
                                          </p:val>
                                        </p:tav>
                                        <p:tav tm="100000">
                                          <p:val>
                                            <p:strVal val="#ppt_h"/>
                                          </p:val>
                                        </p:tav>
                                      </p:tavLst>
                                    </p:anim>
                                    <p:anim calcmode="lin" valueType="num">
                                      <p:cBhvr>
                                        <p:cTn id="44" dur="1000" fill="hold"/>
                                        <p:tgtEl>
                                          <p:spTgt spid="105"/>
                                        </p:tgtEl>
                                        <p:attrNameLst>
                                          <p:attrName>style.rotation</p:attrName>
                                        </p:attrNameLst>
                                      </p:cBhvr>
                                      <p:tavLst>
                                        <p:tav tm="0">
                                          <p:val>
                                            <p:fltVal val="90"/>
                                          </p:val>
                                        </p:tav>
                                        <p:tav tm="100000">
                                          <p:val>
                                            <p:fltVal val="0"/>
                                          </p:val>
                                        </p:tav>
                                      </p:tavLst>
                                    </p:anim>
                                    <p:animEffect transition="in" filter="fade">
                                      <p:cBhvr>
                                        <p:cTn id="45" dur="1000"/>
                                        <p:tgtEl>
                                          <p:spTgt spid="105"/>
                                        </p:tgtEl>
                                      </p:cBhvr>
                                    </p:animEffect>
                                  </p:childTnLst>
                                </p:cTn>
                              </p:par>
                              <p:par>
                                <p:cTn id="46" presetID="22" presetClass="entr" presetSubtype="4" fill="hold" nodeType="withEffect">
                                  <p:stCondLst>
                                    <p:cond delay="5500"/>
                                  </p:stCondLst>
                                  <p:childTnLst>
                                    <p:set>
                                      <p:cBhvr>
                                        <p:cTn id="47" dur="1" fill="hold">
                                          <p:stCondLst>
                                            <p:cond delay="0"/>
                                          </p:stCondLst>
                                        </p:cTn>
                                        <p:tgtEl>
                                          <p:spTgt spid="89"/>
                                        </p:tgtEl>
                                        <p:attrNameLst>
                                          <p:attrName>style.visibility</p:attrName>
                                        </p:attrNameLst>
                                      </p:cBhvr>
                                      <p:to>
                                        <p:strVal val="visible"/>
                                      </p:to>
                                    </p:set>
                                    <p:animEffect transition="in" filter="wipe(down)">
                                      <p:cBhvr>
                                        <p:cTn id="48" dur="500"/>
                                        <p:tgtEl>
                                          <p:spTgt spid="89"/>
                                        </p:tgtEl>
                                      </p:cBhvr>
                                    </p:animEffect>
                                  </p:childTnLst>
                                </p:cTn>
                              </p:par>
                              <p:par>
                                <p:cTn id="49" presetID="22" presetClass="entr" presetSubtype="4" fill="hold" nodeType="withEffect">
                                  <p:stCondLst>
                                    <p:cond delay="6000"/>
                                  </p:stCondLst>
                                  <p:childTnLst>
                                    <p:set>
                                      <p:cBhvr>
                                        <p:cTn id="50" dur="1" fill="hold">
                                          <p:stCondLst>
                                            <p:cond delay="0"/>
                                          </p:stCondLst>
                                        </p:cTn>
                                        <p:tgtEl>
                                          <p:spTgt spid="83"/>
                                        </p:tgtEl>
                                        <p:attrNameLst>
                                          <p:attrName>style.visibility</p:attrName>
                                        </p:attrNameLst>
                                      </p:cBhvr>
                                      <p:to>
                                        <p:strVal val="visible"/>
                                      </p:to>
                                    </p:set>
                                    <p:animEffect transition="in" filter="wipe(down)">
                                      <p:cBhvr>
                                        <p:cTn id="51" dur="500"/>
                                        <p:tgtEl>
                                          <p:spTgt spid="83"/>
                                        </p:tgtEl>
                                      </p:cBhvr>
                                    </p:animEffect>
                                  </p:childTnLst>
                                </p:cTn>
                              </p:par>
                              <p:par>
                                <p:cTn id="52" presetID="22" presetClass="entr" presetSubtype="4" fill="hold" nodeType="withEffect">
                                  <p:stCondLst>
                                    <p:cond delay="6500"/>
                                  </p:stCondLst>
                                  <p:childTnLst>
                                    <p:set>
                                      <p:cBhvr>
                                        <p:cTn id="53" dur="1" fill="hold">
                                          <p:stCondLst>
                                            <p:cond delay="0"/>
                                          </p:stCondLst>
                                        </p:cTn>
                                        <p:tgtEl>
                                          <p:spTgt spid="2"/>
                                        </p:tgtEl>
                                        <p:attrNameLst>
                                          <p:attrName>style.visibility</p:attrName>
                                        </p:attrNameLst>
                                      </p:cBhvr>
                                      <p:to>
                                        <p:strVal val="visible"/>
                                      </p:to>
                                    </p:set>
                                    <p:animEffect transition="in" filter="wipe(down)">
                                      <p:cBhvr>
                                        <p:cTn id="54" dur="500"/>
                                        <p:tgtEl>
                                          <p:spTgt spid="2"/>
                                        </p:tgtEl>
                                      </p:cBhvr>
                                    </p:animEffect>
                                  </p:childTnLst>
                                </p:cTn>
                              </p:par>
                              <p:par>
                                <p:cTn id="55" presetID="22" presetClass="entr" presetSubtype="4" fill="hold" nodeType="withEffect">
                                  <p:stCondLst>
                                    <p:cond delay="7000"/>
                                  </p:stCondLst>
                                  <p:childTnLst>
                                    <p:set>
                                      <p:cBhvr>
                                        <p:cTn id="56" dur="1" fill="hold">
                                          <p:stCondLst>
                                            <p:cond delay="0"/>
                                          </p:stCondLst>
                                        </p:cTn>
                                        <p:tgtEl>
                                          <p:spTgt spid="91"/>
                                        </p:tgtEl>
                                        <p:attrNameLst>
                                          <p:attrName>style.visibility</p:attrName>
                                        </p:attrNameLst>
                                      </p:cBhvr>
                                      <p:to>
                                        <p:strVal val="visible"/>
                                      </p:to>
                                    </p:set>
                                    <p:animEffect transition="in" filter="wipe(down)">
                                      <p:cBhvr>
                                        <p:cTn id="57" dur="500"/>
                                        <p:tgtEl>
                                          <p:spTgt spid="91"/>
                                        </p:tgtEl>
                                      </p:cBhvr>
                                    </p:animEffect>
                                  </p:childTnLst>
                                </p:cTn>
                              </p:par>
                              <p:par>
                                <p:cTn id="58" presetID="22" presetClass="entr" presetSubtype="4" fill="hold" nodeType="withEffect">
                                  <p:stCondLst>
                                    <p:cond delay="7500"/>
                                  </p:stCondLst>
                                  <p:childTnLst>
                                    <p:set>
                                      <p:cBhvr>
                                        <p:cTn id="59" dur="1" fill="hold">
                                          <p:stCondLst>
                                            <p:cond delay="0"/>
                                          </p:stCondLst>
                                        </p:cTn>
                                        <p:tgtEl>
                                          <p:spTgt spid="84"/>
                                        </p:tgtEl>
                                        <p:attrNameLst>
                                          <p:attrName>style.visibility</p:attrName>
                                        </p:attrNameLst>
                                      </p:cBhvr>
                                      <p:to>
                                        <p:strVal val="visible"/>
                                      </p:to>
                                    </p:set>
                                    <p:animEffect transition="in" filter="wipe(down)">
                                      <p:cBhvr>
                                        <p:cTn id="60" dur="500"/>
                                        <p:tgtEl>
                                          <p:spTgt spid="84"/>
                                        </p:tgtEl>
                                      </p:cBhvr>
                                    </p:animEffect>
                                  </p:childTnLst>
                                </p:cTn>
                              </p:par>
                              <p:par>
                                <p:cTn id="61" presetID="22" presetClass="entr" presetSubtype="4" fill="hold" nodeType="withEffect">
                                  <p:stCondLst>
                                    <p:cond delay="8000"/>
                                  </p:stCondLst>
                                  <p:childTnLst>
                                    <p:set>
                                      <p:cBhvr>
                                        <p:cTn id="62" dur="1" fill="hold">
                                          <p:stCondLst>
                                            <p:cond delay="0"/>
                                          </p:stCondLst>
                                        </p:cTn>
                                        <p:tgtEl>
                                          <p:spTgt spid="3"/>
                                        </p:tgtEl>
                                        <p:attrNameLst>
                                          <p:attrName>style.visibility</p:attrName>
                                        </p:attrNameLst>
                                      </p:cBhvr>
                                      <p:to>
                                        <p:strVal val="visible"/>
                                      </p:to>
                                    </p:set>
                                    <p:animEffect transition="in" filter="wipe(down)">
                                      <p:cBhvr>
                                        <p:cTn id="63" dur="500"/>
                                        <p:tgtEl>
                                          <p:spTgt spid="3"/>
                                        </p:tgtEl>
                                      </p:cBhvr>
                                    </p:animEffect>
                                  </p:childTnLst>
                                </p:cTn>
                              </p:par>
                              <p:par>
                                <p:cTn id="64" presetID="22" presetClass="entr" presetSubtype="4" fill="hold" nodeType="withEffect">
                                  <p:stCondLst>
                                    <p:cond delay="8500"/>
                                  </p:stCondLst>
                                  <p:childTnLst>
                                    <p:set>
                                      <p:cBhvr>
                                        <p:cTn id="65" dur="1" fill="hold">
                                          <p:stCondLst>
                                            <p:cond delay="0"/>
                                          </p:stCondLst>
                                        </p:cTn>
                                        <p:tgtEl>
                                          <p:spTgt spid="94"/>
                                        </p:tgtEl>
                                        <p:attrNameLst>
                                          <p:attrName>style.visibility</p:attrName>
                                        </p:attrNameLst>
                                      </p:cBhvr>
                                      <p:to>
                                        <p:strVal val="visible"/>
                                      </p:to>
                                    </p:set>
                                    <p:animEffect transition="in" filter="wipe(down)">
                                      <p:cBhvr>
                                        <p:cTn id="66" dur="500"/>
                                        <p:tgtEl>
                                          <p:spTgt spid="94"/>
                                        </p:tgtEl>
                                      </p:cBhvr>
                                    </p:animEffect>
                                  </p:childTnLst>
                                </p:cTn>
                              </p:par>
                              <p:par>
                                <p:cTn id="67" presetID="22" presetClass="entr" presetSubtype="4" fill="hold" nodeType="withEffect">
                                  <p:stCondLst>
                                    <p:cond delay="9000"/>
                                  </p:stCondLst>
                                  <p:childTnLst>
                                    <p:set>
                                      <p:cBhvr>
                                        <p:cTn id="68" dur="1" fill="hold">
                                          <p:stCondLst>
                                            <p:cond delay="0"/>
                                          </p:stCondLst>
                                        </p:cTn>
                                        <p:tgtEl>
                                          <p:spTgt spid="61"/>
                                        </p:tgtEl>
                                        <p:attrNameLst>
                                          <p:attrName>style.visibility</p:attrName>
                                        </p:attrNameLst>
                                      </p:cBhvr>
                                      <p:to>
                                        <p:strVal val="visible"/>
                                      </p:to>
                                    </p:set>
                                    <p:animEffect transition="in" filter="wipe(down)">
                                      <p:cBhvr>
                                        <p:cTn id="69" dur="500"/>
                                        <p:tgtEl>
                                          <p:spTgt spid="61"/>
                                        </p:tgtEl>
                                      </p:cBhvr>
                                    </p:animEffect>
                                  </p:childTnLst>
                                </p:cTn>
                              </p:par>
                              <p:par>
                                <p:cTn id="70" presetID="22" presetClass="entr" presetSubtype="4" fill="hold" nodeType="withEffect">
                                  <p:stCondLst>
                                    <p:cond delay="9500"/>
                                  </p:stCondLst>
                                  <p:childTnLst>
                                    <p:set>
                                      <p:cBhvr>
                                        <p:cTn id="71" dur="1" fill="hold">
                                          <p:stCondLst>
                                            <p:cond delay="0"/>
                                          </p:stCondLst>
                                        </p:cTn>
                                        <p:tgtEl>
                                          <p:spTgt spid="4"/>
                                        </p:tgtEl>
                                        <p:attrNameLst>
                                          <p:attrName>style.visibility</p:attrName>
                                        </p:attrNameLst>
                                      </p:cBhvr>
                                      <p:to>
                                        <p:strVal val="visible"/>
                                      </p:to>
                                    </p:set>
                                    <p:animEffect transition="in" filter="wipe(down)">
                                      <p:cBhvr>
                                        <p:cTn id="72" dur="500"/>
                                        <p:tgtEl>
                                          <p:spTgt spid="4"/>
                                        </p:tgtEl>
                                      </p:cBhvr>
                                    </p:animEffect>
                                  </p:childTnLst>
                                </p:cTn>
                              </p:par>
                              <p:par>
                                <p:cTn id="73" presetID="22" presetClass="entr" presetSubtype="4" fill="hold" nodeType="withEffect">
                                  <p:stCondLst>
                                    <p:cond delay="10000"/>
                                  </p:stCondLst>
                                  <p:childTnLst>
                                    <p:set>
                                      <p:cBhvr>
                                        <p:cTn id="74" dur="1" fill="hold">
                                          <p:stCondLst>
                                            <p:cond delay="0"/>
                                          </p:stCondLst>
                                        </p:cTn>
                                        <p:tgtEl>
                                          <p:spTgt spid="97"/>
                                        </p:tgtEl>
                                        <p:attrNameLst>
                                          <p:attrName>style.visibility</p:attrName>
                                        </p:attrNameLst>
                                      </p:cBhvr>
                                      <p:to>
                                        <p:strVal val="visible"/>
                                      </p:to>
                                    </p:set>
                                    <p:animEffect transition="in" filter="wipe(down)">
                                      <p:cBhvr>
                                        <p:cTn id="75" dur="500"/>
                                        <p:tgtEl>
                                          <p:spTgt spid="97"/>
                                        </p:tgtEl>
                                      </p:cBhvr>
                                    </p:animEffect>
                                  </p:childTnLst>
                                </p:cTn>
                              </p:par>
                              <p:par>
                                <p:cTn id="76" presetID="22" presetClass="entr" presetSubtype="4" fill="hold" nodeType="withEffect">
                                  <p:stCondLst>
                                    <p:cond delay="10500"/>
                                  </p:stCondLst>
                                  <p:childTnLst>
                                    <p:set>
                                      <p:cBhvr>
                                        <p:cTn id="77" dur="1" fill="hold">
                                          <p:stCondLst>
                                            <p:cond delay="0"/>
                                          </p:stCondLst>
                                        </p:cTn>
                                        <p:tgtEl>
                                          <p:spTgt spid="85"/>
                                        </p:tgtEl>
                                        <p:attrNameLst>
                                          <p:attrName>style.visibility</p:attrName>
                                        </p:attrNameLst>
                                      </p:cBhvr>
                                      <p:to>
                                        <p:strVal val="visible"/>
                                      </p:to>
                                    </p:set>
                                    <p:animEffect transition="in" filter="wipe(down)">
                                      <p:cBhvr>
                                        <p:cTn id="78" dur="500"/>
                                        <p:tgtEl>
                                          <p:spTgt spid="85"/>
                                        </p:tgtEl>
                                      </p:cBhvr>
                                    </p:animEffect>
                                  </p:childTnLst>
                                </p:cTn>
                              </p:par>
                              <p:par>
                                <p:cTn id="79" presetID="22" presetClass="entr" presetSubtype="4" fill="hold" grpId="0" nodeType="withEffect">
                                  <p:stCondLst>
                                    <p:cond delay="11000"/>
                                  </p:stCondLst>
                                  <p:childTnLst>
                                    <p:set>
                                      <p:cBhvr>
                                        <p:cTn id="80" dur="1" fill="hold">
                                          <p:stCondLst>
                                            <p:cond delay="0"/>
                                          </p:stCondLst>
                                        </p:cTn>
                                        <p:tgtEl>
                                          <p:spTgt spid="115"/>
                                        </p:tgtEl>
                                        <p:attrNameLst>
                                          <p:attrName>style.visibility</p:attrName>
                                        </p:attrNameLst>
                                      </p:cBhvr>
                                      <p:to>
                                        <p:strVal val="visible"/>
                                      </p:to>
                                    </p:set>
                                    <p:animEffect transition="in" filter="wipe(down)">
                                      <p:cBhvr>
                                        <p:cTn id="81" dur="500"/>
                                        <p:tgtEl>
                                          <p:spTgt spid="115"/>
                                        </p:tgtEl>
                                      </p:cBhvr>
                                    </p:animEffect>
                                  </p:childTnLst>
                                </p:cTn>
                              </p:par>
                              <p:par>
                                <p:cTn id="82" presetID="31" presetClass="entr" presetSubtype="0" fill="hold" nodeType="withEffect">
                                  <p:stCondLst>
                                    <p:cond delay="11500"/>
                                  </p:stCondLst>
                                  <p:childTnLst>
                                    <p:set>
                                      <p:cBhvr>
                                        <p:cTn id="83" dur="1" fill="hold">
                                          <p:stCondLst>
                                            <p:cond delay="0"/>
                                          </p:stCondLst>
                                        </p:cTn>
                                        <p:tgtEl>
                                          <p:spTgt spid="109"/>
                                        </p:tgtEl>
                                        <p:attrNameLst>
                                          <p:attrName>style.visibility</p:attrName>
                                        </p:attrNameLst>
                                      </p:cBhvr>
                                      <p:to>
                                        <p:strVal val="visible"/>
                                      </p:to>
                                    </p:set>
                                    <p:anim calcmode="lin" valueType="num">
                                      <p:cBhvr>
                                        <p:cTn id="84" dur="1000" fill="hold"/>
                                        <p:tgtEl>
                                          <p:spTgt spid="109"/>
                                        </p:tgtEl>
                                        <p:attrNameLst>
                                          <p:attrName>ppt_w</p:attrName>
                                        </p:attrNameLst>
                                      </p:cBhvr>
                                      <p:tavLst>
                                        <p:tav tm="0">
                                          <p:val>
                                            <p:fltVal val="0"/>
                                          </p:val>
                                        </p:tav>
                                        <p:tav tm="100000">
                                          <p:val>
                                            <p:strVal val="#ppt_w"/>
                                          </p:val>
                                        </p:tav>
                                      </p:tavLst>
                                    </p:anim>
                                    <p:anim calcmode="lin" valueType="num">
                                      <p:cBhvr>
                                        <p:cTn id="85" dur="1000" fill="hold"/>
                                        <p:tgtEl>
                                          <p:spTgt spid="109"/>
                                        </p:tgtEl>
                                        <p:attrNameLst>
                                          <p:attrName>ppt_h</p:attrName>
                                        </p:attrNameLst>
                                      </p:cBhvr>
                                      <p:tavLst>
                                        <p:tav tm="0">
                                          <p:val>
                                            <p:fltVal val="0"/>
                                          </p:val>
                                        </p:tav>
                                        <p:tav tm="100000">
                                          <p:val>
                                            <p:strVal val="#ppt_h"/>
                                          </p:val>
                                        </p:tav>
                                      </p:tavLst>
                                    </p:anim>
                                    <p:anim calcmode="lin" valueType="num">
                                      <p:cBhvr>
                                        <p:cTn id="86" dur="1000" fill="hold"/>
                                        <p:tgtEl>
                                          <p:spTgt spid="109"/>
                                        </p:tgtEl>
                                        <p:attrNameLst>
                                          <p:attrName>style.rotation</p:attrName>
                                        </p:attrNameLst>
                                      </p:cBhvr>
                                      <p:tavLst>
                                        <p:tav tm="0">
                                          <p:val>
                                            <p:fltVal val="90"/>
                                          </p:val>
                                        </p:tav>
                                        <p:tav tm="100000">
                                          <p:val>
                                            <p:fltVal val="0"/>
                                          </p:val>
                                        </p:tav>
                                      </p:tavLst>
                                    </p:anim>
                                    <p:animEffect transition="in" filter="fade">
                                      <p:cBhvr>
                                        <p:cTn id="87" dur="1000"/>
                                        <p:tgtEl>
                                          <p:spTgt spid="109"/>
                                        </p:tgtEl>
                                      </p:cBhvr>
                                    </p:animEffect>
                                  </p:childTnLst>
                                </p:cTn>
                              </p:par>
                              <p:par>
                                <p:cTn id="88" presetID="45" presetClass="entr" presetSubtype="0" fill="hold" grpId="0" nodeType="withEffect">
                                  <p:stCondLst>
                                    <p:cond delay="12500"/>
                                  </p:stCondLst>
                                  <p:childTnLst>
                                    <p:set>
                                      <p:cBhvr>
                                        <p:cTn id="89" dur="1" fill="hold">
                                          <p:stCondLst>
                                            <p:cond delay="0"/>
                                          </p:stCondLst>
                                        </p:cTn>
                                        <p:tgtEl>
                                          <p:spTgt spid="102"/>
                                        </p:tgtEl>
                                        <p:attrNameLst>
                                          <p:attrName>style.visibility</p:attrName>
                                        </p:attrNameLst>
                                      </p:cBhvr>
                                      <p:to>
                                        <p:strVal val="visible"/>
                                      </p:to>
                                    </p:set>
                                    <p:animEffect transition="in" filter="fade">
                                      <p:cBhvr>
                                        <p:cTn id="90" dur="2000"/>
                                        <p:tgtEl>
                                          <p:spTgt spid="102"/>
                                        </p:tgtEl>
                                      </p:cBhvr>
                                    </p:animEffect>
                                    <p:anim calcmode="lin" valueType="num">
                                      <p:cBhvr>
                                        <p:cTn id="91" dur="2000" fill="hold"/>
                                        <p:tgtEl>
                                          <p:spTgt spid="102"/>
                                        </p:tgtEl>
                                        <p:attrNameLst>
                                          <p:attrName>ppt_w</p:attrName>
                                        </p:attrNameLst>
                                      </p:cBhvr>
                                      <p:tavLst>
                                        <p:tav tm="0" fmla="#ppt_w*sin(2.5*pi*$)">
                                          <p:val>
                                            <p:fltVal val="0"/>
                                          </p:val>
                                        </p:tav>
                                        <p:tav tm="100000">
                                          <p:val>
                                            <p:fltVal val="1"/>
                                          </p:val>
                                        </p:tav>
                                      </p:tavLst>
                                    </p:anim>
                                    <p:anim calcmode="lin" valueType="num">
                                      <p:cBhvr>
                                        <p:cTn id="92" dur="2000" fill="hold"/>
                                        <p:tgtEl>
                                          <p:spTgt spid="10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2" grpId="0">
        <p:bldAsOne/>
      </p:bldGraphic>
      <p:bldP spid="23" grpId="0"/>
      <p:bldP spid="24" grpId="0"/>
      <p:bldP spid="25" grpId="0"/>
      <p:bldP spid="26" grpId="0"/>
      <p:bldP spid="79" grpId="0"/>
      <p:bldP spid="87" grpId="0"/>
      <p:bldP spid="102" grpId="0"/>
      <p:bldP spid="115"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2" name="Chart 51"/>
          <p:cNvGraphicFramePr/>
          <p:nvPr/>
        </p:nvGraphicFramePr>
        <p:xfrm>
          <a:off x="698224" y="1637994"/>
          <a:ext cx="6261994" cy="4481452"/>
        </p:xfrm>
        <a:graphic>
          <a:graphicData uri="http://schemas.openxmlformats.org/drawingml/2006/chart">
            <c:chart xmlns:c="http://schemas.openxmlformats.org/drawingml/2006/chart" xmlns:r="http://schemas.openxmlformats.org/officeDocument/2006/relationships" r:id="rId3"/>
          </a:graphicData>
        </a:graphic>
      </p:graphicFrame>
      <p:grpSp>
        <p:nvGrpSpPr>
          <p:cNvPr id="2" name="Group 1"/>
          <p:cNvGrpSpPr/>
          <p:nvPr/>
        </p:nvGrpSpPr>
        <p:grpSpPr>
          <a:xfrm>
            <a:off x="7468716" y="2399342"/>
            <a:ext cx="1534608" cy="307777"/>
            <a:chOff x="7468716" y="2399342"/>
            <a:chExt cx="1534608" cy="307777"/>
          </a:xfrm>
        </p:grpSpPr>
        <p:sp>
          <p:nvSpPr>
            <p:cNvPr id="12" name="Equal 11"/>
            <p:cNvSpPr/>
            <p:nvPr/>
          </p:nvSpPr>
          <p:spPr>
            <a:xfrm>
              <a:off x="7468716" y="2455928"/>
              <a:ext cx="310719" cy="196948"/>
            </a:xfrm>
            <a:prstGeom prst="mathEqual">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9" name="TextBox 8"/>
            <p:cNvSpPr txBox="1"/>
            <p:nvPr/>
          </p:nvSpPr>
          <p:spPr>
            <a:xfrm>
              <a:off x="7779435" y="2399342"/>
              <a:ext cx="1223889" cy="307777"/>
            </a:xfrm>
            <a:prstGeom prst="rect">
              <a:avLst/>
            </a:prstGeom>
            <a:noFill/>
          </p:spPr>
          <p:txBody>
            <a:bodyPr wrap="square" rtlCol="0">
              <a:spAutoFit/>
            </a:bodyPr>
            <a:lstStyle/>
            <a:p>
              <a:r>
                <a:rPr lang="id-ID" sz="1400" dirty="0">
                  <a:solidFill>
                    <a:schemeClr val="accent1">
                      <a:lumMod val="60000"/>
                      <a:lumOff val="40000"/>
                    </a:schemeClr>
                  </a:solidFill>
                </a:rPr>
                <a:t>Sales</a:t>
              </a:r>
            </a:p>
          </p:txBody>
        </p:sp>
      </p:grpSp>
      <p:grpSp>
        <p:nvGrpSpPr>
          <p:cNvPr id="3" name="Group 2"/>
          <p:cNvGrpSpPr/>
          <p:nvPr/>
        </p:nvGrpSpPr>
        <p:grpSpPr>
          <a:xfrm>
            <a:off x="7471677" y="2680695"/>
            <a:ext cx="1531647" cy="307777"/>
            <a:chOff x="7471677" y="2680695"/>
            <a:chExt cx="1531647" cy="307777"/>
          </a:xfrm>
        </p:grpSpPr>
        <p:sp>
          <p:nvSpPr>
            <p:cNvPr id="8" name="Equal 7"/>
            <p:cNvSpPr/>
            <p:nvPr/>
          </p:nvSpPr>
          <p:spPr>
            <a:xfrm>
              <a:off x="7471677" y="2736110"/>
              <a:ext cx="310719" cy="196948"/>
            </a:xfrm>
            <a:prstGeom prst="mathEqual">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5" name="TextBox 14"/>
            <p:cNvSpPr txBox="1"/>
            <p:nvPr/>
          </p:nvSpPr>
          <p:spPr>
            <a:xfrm>
              <a:off x="7779435" y="2680695"/>
              <a:ext cx="1223889" cy="307777"/>
            </a:xfrm>
            <a:prstGeom prst="rect">
              <a:avLst/>
            </a:prstGeom>
            <a:noFill/>
          </p:spPr>
          <p:txBody>
            <a:bodyPr wrap="square" rtlCol="0">
              <a:spAutoFit/>
            </a:bodyPr>
            <a:lstStyle/>
            <a:p>
              <a:r>
                <a:rPr lang="id-ID" sz="1400" dirty="0">
                  <a:solidFill>
                    <a:schemeClr val="accent1"/>
                  </a:solidFill>
                </a:rPr>
                <a:t>Quality</a:t>
              </a:r>
            </a:p>
          </p:txBody>
        </p:sp>
      </p:grpSp>
      <p:grpSp>
        <p:nvGrpSpPr>
          <p:cNvPr id="4" name="Group 3"/>
          <p:cNvGrpSpPr/>
          <p:nvPr/>
        </p:nvGrpSpPr>
        <p:grpSpPr>
          <a:xfrm>
            <a:off x="7468717" y="2963221"/>
            <a:ext cx="1534606" cy="307777"/>
            <a:chOff x="7468717" y="2963221"/>
            <a:chExt cx="1534606" cy="307777"/>
          </a:xfrm>
        </p:grpSpPr>
        <p:sp>
          <p:nvSpPr>
            <p:cNvPr id="10" name="Equal 9"/>
            <p:cNvSpPr/>
            <p:nvPr/>
          </p:nvSpPr>
          <p:spPr>
            <a:xfrm>
              <a:off x="7468717" y="3018636"/>
              <a:ext cx="310719" cy="196948"/>
            </a:xfrm>
            <a:prstGeom prst="mathEqual">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6" name="TextBox 15"/>
            <p:cNvSpPr txBox="1"/>
            <p:nvPr/>
          </p:nvSpPr>
          <p:spPr>
            <a:xfrm>
              <a:off x="7779434" y="2963221"/>
              <a:ext cx="1223889" cy="307777"/>
            </a:xfrm>
            <a:prstGeom prst="rect">
              <a:avLst/>
            </a:prstGeom>
            <a:noFill/>
          </p:spPr>
          <p:txBody>
            <a:bodyPr wrap="square" rtlCol="0">
              <a:spAutoFit/>
            </a:bodyPr>
            <a:lstStyle/>
            <a:p>
              <a:r>
                <a:rPr lang="id-ID" sz="1400" dirty="0">
                  <a:solidFill>
                    <a:schemeClr val="bg2">
                      <a:lumMod val="50000"/>
                    </a:schemeClr>
                  </a:solidFill>
                </a:rPr>
                <a:t>Network</a:t>
              </a:r>
            </a:p>
          </p:txBody>
        </p:sp>
      </p:grpSp>
      <p:grpSp>
        <p:nvGrpSpPr>
          <p:cNvPr id="5" name="Group 4"/>
          <p:cNvGrpSpPr/>
          <p:nvPr/>
        </p:nvGrpSpPr>
        <p:grpSpPr>
          <a:xfrm>
            <a:off x="7468717" y="3244574"/>
            <a:ext cx="1534605" cy="307777"/>
            <a:chOff x="7468717" y="3244574"/>
            <a:chExt cx="1534605" cy="307777"/>
          </a:xfrm>
        </p:grpSpPr>
        <p:sp>
          <p:nvSpPr>
            <p:cNvPr id="11" name="Equal 10"/>
            <p:cNvSpPr/>
            <p:nvPr/>
          </p:nvSpPr>
          <p:spPr>
            <a:xfrm>
              <a:off x="7468717" y="3302334"/>
              <a:ext cx="310719" cy="196948"/>
            </a:xfrm>
            <a:prstGeom prst="mathEqual">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7" name="TextBox 16"/>
            <p:cNvSpPr txBox="1"/>
            <p:nvPr/>
          </p:nvSpPr>
          <p:spPr>
            <a:xfrm>
              <a:off x="7779433" y="3244574"/>
              <a:ext cx="1223889" cy="307777"/>
            </a:xfrm>
            <a:prstGeom prst="rect">
              <a:avLst/>
            </a:prstGeom>
            <a:noFill/>
          </p:spPr>
          <p:txBody>
            <a:bodyPr wrap="square" rtlCol="0">
              <a:spAutoFit/>
            </a:bodyPr>
            <a:lstStyle/>
            <a:p>
              <a:r>
                <a:rPr lang="id-ID" sz="1400" dirty="0">
                  <a:solidFill>
                    <a:schemeClr val="bg1">
                      <a:lumMod val="75000"/>
                    </a:schemeClr>
                  </a:solidFill>
                </a:rPr>
                <a:t>Quantity</a:t>
              </a:r>
            </a:p>
          </p:txBody>
        </p:sp>
      </p:grpSp>
      <p:grpSp>
        <p:nvGrpSpPr>
          <p:cNvPr id="6" name="Group 5"/>
          <p:cNvGrpSpPr/>
          <p:nvPr/>
        </p:nvGrpSpPr>
        <p:grpSpPr>
          <a:xfrm>
            <a:off x="7468716" y="3525929"/>
            <a:ext cx="1534606" cy="307777"/>
            <a:chOff x="7468716" y="3525929"/>
            <a:chExt cx="1534606" cy="307777"/>
          </a:xfrm>
        </p:grpSpPr>
        <p:sp>
          <p:nvSpPr>
            <p:cNvPr id="13" name="Equal 12"/>
            <p:cNvSpPr/>
            <p:nvPr/>
          </p:nvSpPr>
          <p:spPr>
            <a:xfrm>
              <a:off x="7468716" y="3581344"/>
              <a:ext cx="310719" cy="196948"/>
            </a:xfrm>
            <a:prstGeom prst="mathEqual">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8" name="TextBox 17"/>
            <p:cNvSpPr txBox="1"/>
            <p:nvPr/>
          </p:nvSpPr>
          <p:spPr>
            <a:xfrm>
              <a:off x="7779433" y="3525929"/>
              <a:ext cx="1223889" cy="307777"/>
            </a:xfrm>
            <a:prstGeom prst="rect">
              <a:avLst/>
            </a:prstGeom>
            <a:noFill/>
          </p:spPr>
          <p:txBody>
            <a:bodyPr wrap="square" rtlCol="0">
              <a:spAutoFit/>
            </a:bodyPr>
            <a:lstStyle/>
            <a:p>
              <a:r>
                <a:rPr lang="id-ID" sz="1400" dirty="0">
                  <a:solidFill>
                    <a:schemeClr val="accent4">
                      <a:lumMod val="60000"/>
                      <a:lumOff val="40000"/>
                    </a:schemeClr>
                  </a:solidFill>
                </a:rPr>
                <a:t>Asset</a:t>
              </a:r>
            </a:p>
          </p:txBody>
        </p:sp>
      </p:grpSp>
      <p:cxnSp>
        <p:nvCxnSpPr>
          <p:cNvPr id="20" name="Straight Connector 19"/>
          <p:cNvCxnSpPr/>
          <p:nvPr/>
        </p:nvCxnSpPr>
        <p:spPr>
          <a:xfrm>
            <a:off x="7468716" y="4004292"/>
            <a:ext cx="3743236" cy="0"/>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2" name="Group 21"/>
          <p:cNvGrpSpPr/>
          <p:nvPr/>
        </p:nvGrpSpPr>
        <p:grpSpPr>
          <a:xfrm>
            <a:off x="11438810" y="175818"/>
            <a:ext cx="542322" cy="662567"/>
            <a:chOff x="11438810" y="175818"/>
            <a:chExt cx="542322" cy="662567"/>
          </a:xfrm>
        </p:grpSpPr>
        <p:sp>
          <p:nvSpPr>
            <p:cNvPr id="23" name="Oval 2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Oval 2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TextBox 26"/>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55</a:t>
              </a:r>
            </a:p>
          </p:txBody>
        </p:sp>
      </p:grpSp>
      <p:sp>
        <p:nvSpPr>
          <p:cNvPr id="28"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Line Chart</a:t>
            </a:r>
            <a:endParaRPr lang="en-US" sz="3600" dirty="0">
              <a:solidFill>
                <a:schemeClr val="bg2">
                  <a:lumMod val="50000"/>
                </a:schemeClr>
              </a:solidFill>
            </a:endParaRPr>
          </a:p>
        </p:txBody>
      </p:sp>
      <p:sp>
        <p:nvSpPr>
          <p:cNvPr id="3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33" name="Group 32"/>
          <p:cNvGrpSpPr/>
          <p:nvPr/>
        </p:nvGrpSpPr>
        <p:grpSpPr>
          <a:xfrm>
            <a:off x="5556768" y="844754"/>
            <a:ext cx="1440000" cy="58058"/>
            <a:chOff x="4616262" y="2307771"/>
            <a:chExt cx="2349876" cy="58058"/>
          </a:xfrm>
        </p:grpSpPr>
        <p:sp>
          <p:nvSpPr>
            <p:cNvPr id="34" name="Rectangle 3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6" name="Content Placeholder 2"/>
          <p:cNvSpPr txBox="1"/>
          <p:nvPr/>
        </p:nvSpPr>
        <p:spPr>
          <a:xfrm>
            <a:off x="7372340" y="4199466"/>
            <a:ext cx="3839612"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2000" dirty="0">
                <a:solidFill>
                  <a:schemeClr val="accent1">
                    <a:lumMod val="50000"/>
                  </a:schemeClr>
                </a:solidFill>
                <a:ea typeface="Roboto" panose="02000000000000000000" pitchFamily="2" charset="0"/>
              </a:rPr>
              <a:t>Simple Statistic</a:t>
            </a:r>
          </a:p>
          <a:p>
            <a:pPr algn="l"/>
            <a:r>
              <a:rPr lang="id-ID" sz="1200" dirty="0">
                <a:solidFill>
                  <a:schemeClr val="bg2">
                    <a:lumMod val="75000"/>
                  </a:schemeClr>
                </a:solidFill>
                <a:ea typeface="Roboto" panose="02000000000000000000" pitchFamily="2" charset="0"/>
              </a:rPr>
              <a:t>Du</a:t>
            </a:r>
            <a:r>
              <a:rPr lang="en-US" sz="1200" dirty="0" err="1">
                <a:solidFill>
                  <a:schemeClr val="bg2">
                    <a:lumMod val="75000"/>
                  </a:schemeClr>
                </a:solidFill>
                <a:ea typeface="Roboto" panose="02000000000000000000" pitchFamily="2" charset="0"/>
              </a:rPr>
              <a:t>mmy</a:t>
            </a:r>
            <a:r>
              <a:rPr lang="en-US" sz="12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Tree>
  </p:cSld>
  <p:clrMapOvr>
    <a:masterClrMapping/>
  </p:clrMapOvr>
  <mc:AlternateContent xmlns:mc="http://schemas.openxmlformats.org/markup-compatibility/2006" xmlns:p14="http://schemas.microsoft.com/office/powerpoint/2010/main">
    <mc:Choice Requires="p14">
      <p:transition spd="slow" p14:dur="2000">
        <p:pull/>
        <p:sndAc>
          <p:stSnd>
            <p:snd r:embed="rId2" name="click.wav"/>
          </p:stSnd>
        </p:sndAc>
      </p:transition>
    </mc:Choice>
    <mc:Fallback xmlns="">
      <p:transition spd="slow">
        <p:pull/>
        <p:sndAc>
          <p:stSnd>
            <p:snd r:embed="rId4"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 calcmode="lin" valueType="num">
                                      <p:cBhvr>
                                        <p:cTn id="9" dur="1000" fill="hold"/>
                                        <p:tgtEl>
                                          <p:spTgt spid="22"/>
                                        </p:tgtEl>
                                        <p:attrNameLst>
                                          <p:attrName>style.rotation</p:attrName>
                                        </p:attrNameLst>
                                      </p:cBhvr>
                                      <p:tavLst>
                                        <p:tav tm="0">
                                          <p:val>
                                            <p:fltVal val="90"/>
                                          </p:val>
                                        </p:tav>
                                        <p:tav tm="100000">
                                          <p:val>
                                            <p:fltVal val="0"/>
                                          </p:val>
                                        </p:tav>
                                      </p:tavLst>
                                    </p:anim>
                                    <p:animEffect transition="in" filter="fade">
                                      <p:cBhvr>
                                        <p:cTn id="10" dur="1000"/>
                                        <p:tgtEl>
                                          <p:spTgt spid="2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28"/>
                                        </p:tgtEl>
                                        <p:attrNameLst>
                                          <p:attrName>style.visibility</p:attrName>
                                        </p:attrNameLst>
                                      </p:cBhvr>
                                      <p:to>
                                        <p:strVal val="visible"/>
                                      </p:to>
                                    </p:set>
                                    <p:animEffect transition="in" filter="wipe(up)">
                                      <p:cBhvr>
                                        <p:cTn id="13" dur="1000"/>
                                        <p:tgtEl>
                                          <p:spTgt spid="28"/>
                                        </p:tgtEl>
                                      </p:cBhvr>
                                    </p:animEffect>
                                  </p:childTnLst>
                                </p:cTn>
                              </p:par>
                              <p:par>
                                <p:cTn id="14" presetID="16" presetClass="entr" presetSubtype="21" fill="hold" nodeType="withEffect">
                                  <p:stCondLst>
                                    <p:cond delay="1000"/>
                                  </p:stCondLst>
                                  <p:childTnLst>
                                    <p:set>
                                      <p:cBhvr>
                                        <p:cTn id="15" dur="1" fill="hold">
                                          <p:stCondLst>
                                            <p:cond delay="0"/>
                                          </p:stCondLst>
                                        </p:cTn>
                                        <p:tgtEl>
                                          <p:spTgt spid="33"/>
                                        </p:tgtEl>
                                        <p:attrNameLst>
                                          <p:attrName>style.visibility</p:attrName>
                                        </p:attrNameLst>
                                      </p:cBhvr>
                                      <p:to>
                                        <p:strVal val="visible"/>
                                      </p:to>
                                    </p:set>
                                    <p:animEffect transition="in" filter="barn(inVertical)">
                                      <p:cBhvr>
                                        <p:cTn id="16" dur="1000"/>
                                        <p:tgtEl>
                                          <p:spTgt spid="3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32"/>
                                        </p:tgtEl>
                                        <p:attrNameLst>
                                          <p:attrName>style.visibility</p:attrName>
                                        </p:attrNameLst>
                                      </p:cBhvr>
                                      <p:to>
                                        <p:strVal val="visible"/>
                                      </p:to>
                                    </p:set>
                                    <p:animEffect transition="in" filter="wipe(down)">
                                      <p:cBhvr>
                                        <p:cTn id="19" dur="1000"/>
                                        <p:tgtEl>
                                          <p:spTgt spid="32"/>
                                        </p:tgtEl>
                                      </p:cBhvr>
                                    </p:animEffect>
                                  </p:childTnLst>
                                </p:cTn>
                              </p:par>
                              <p:par>
                                <p:cTn id="20" presetID="22" presetClass="entr" presetSubtype="8" fill="hold" grpId="0" nodeType="withEffect">
                                  <p:stCondLst>
                                    <p:cond delay="2000"/>
                                  </p:stCondLst>
                                  <p:childTnLst>
                                    <p:set>
                                      <p:cBhvr>
                                        <p:cTn id="21" dur="1" fill="hold">
                                          <p:stCondLst>
                                            <p:cond delay="0"/>
                                          </p:stCondLst>
                                        </p:cTn>
                                        <p:tgtEl>
                                          <p:spTgt spid="52">
                                            <p:graphicEl>
                                              <a:chart seriesIdx="-3" categoryIdx="-3" bldStep="gridLegend"/>
                                            </p:graphicEl>
                                          </p:spTgt>
                                        </p:tgtEl>
                                        <p:attrNameLst>
                                          <p:attrName>style.visibility</p:attrName>
                                        </p:attrNameLst>
                                      </p:cBhvr>
                                      <p:to>
                                        <p:strVal val="visible"/>
                                      </p:to>
                                    </p:set>
                                    <p:animEffect transition="in" filter="wipe(left)">
                                      <p:cBhvr>
                                        <p:cTn id="22" dur="500"/>
                                        <p:tgtEl>
                                          <p:spTgt spid="52">
                                            <p:graphicEl>
                                              <a:chart seriesIdx="-3" categoryIdx="-3" bldStep="gridLegend"/>
                                            </p:graphicEl>
                                          </p:spTgt>
                                        </p:tgtEl>
                                      </p:cBhvr>
                                    </p:animEffect>
                                  </p:childTnLst>
                                </p:cTn>
                              </p:par>
                              <p:par>
                                <p:cTn id="23" presetID="22" presetClass="entr" presetSubtype="8" fill="hold" grpId="0" nodeType="withEffect">
                                  <p:stCondLst>
                                    <p:cond delay="2500"/>
                                  </p:stCondLst>
                                  <p:childTnLst>
                                    <p:set>
                                      <p:cBhvr>
                                        <p:cTn id="24" dur="1" fill="hold">
                                          <p:stCondLst>
                                            <p:cond delay="0"/>
                                          </p:stCondLst>
                                        </p:cTn>
                                        <p:tgtEl>
                                          <p:spTgt spid="52">
                                            <p:graphicEl>
                                              <a:chart seriesIdx="-4" categoryIdx="0" bldStep="category"/>
                                            </p:graphicEl>
                                          </p:spTgt>
                                        </p:tgtEl>
                                        <p:attrNameLst>
                                          <p:attrName>style.visibility</p:attrName>
                                        </p:attrNameLst>
                                      </p:cBhvr>
                                      <p:to>
                                        <p:strVal val="visible"/>
                                      </p:to>
                                    </p:set>
                                    <p:animEffect transition="in" filter="wipe(left)">
                                      <p:cBhvr>
                                        <p:cTn id="25" dur="500"/>
                                        <p:tgtEl>
                                          <p:spTgt spid="52">
                                            <p:graphicEl>
                                              <a:chart seriesIdx="-4" categoryIdx="0" bldStep="category"/>
                                            </p:graphicEl>
                                          </p:spTgt>
                                        </p:tgtEl>
                                      </p:cBhvr>
                                    </p:animEffect>
                                  </p:childTnLst>
                                </p:cTn>
                              </p:par>
                              <p:par>
                                <p:cTn id="26" presetID="22" presetClass="entr" presetSubtype="8" fill="hold" grpId="0" nodeType="withEffect">
                                  <p:stCondLst>
                                    <p:cond delay="3000"/>
                                  </p:stCondLst>
                                  <p:childTnLst>
                                    <p:set>
                                      <p:cBhvr>
                                        <p:cTn id="27" dur="1" fill="hold">
                                          <p:stCondLst>
                                            <p:cond delay="0"/>
                                          </p:stCondLst>
                                        </p:cTn>
                                        <p:tgtEl>
                                          <p:spTgt spid="52">
                                            <p:graphicEl>
                                              <a:chart seriesIdx="-4" categoryIdx="1" bldStep="category"/>
                                            </p:graphicEl>
                                          </p:spTgt>
                                        </p:tgtEl>
                                        <p:attrNameLst>
                                          <p:attrName>style.visibility</p:attrName>
                                        </p:attrNameLst>
                                      </p:cBhvr>
                                      <p:to>
                                        <p:strVal val="visible"/>
                                      </p:to>
                                    </p:set>
                                    <p:animEffect transition="in" filter="wipe(left)">
                                      <p:cBhvr>
                                        <p:cTn id="28" dur="500"/>
                                        <p:tgtEl>
                                          <p:spTgt spid="52">
                                            <p:graphicEl>
                                              <a:chart seriesIdx="-4" categoryIdx="1" bldStep="category"/>
                                            </p:graphicEl>
                                          </p:spTgt>
                                        </p:tgtEl>
                                      </p:cBhvr>
                                    </p:animEffect>
                                  </p:childTnLst>
                                </p:cTn>
                              </p:par>
                              <p:par>
                                <p:cTn id="29" presetID="22" presetClass="entr" presetSubtype="8" fill="hold" grpId="0" nodeType="withEffect">
                                  <p:stCondLst>
                                    <p:cond delay="3500"/>
                                  </p:stCondLst>
                                  <p:childTnLst>
                                    <p:set>
                                      <p:cBhvr>
                                        <p:cTn id="30" dur="1" fill="hold">
                                          <p:stCondLst>
                                            <p:cond delay="0"/>
                                          </p:stCondLst>
                                        </p:cTn>
                                        <p:tgtEl>
                                          <p:spTgt spid="52">
                                            <p:graphicEl>
                                              <a:chart seriesIdx="-4" categoryIdx="2" bldStep="category"/>
                                            </p:graphicEl>
                                          </p:spTgt>
                                        </p:tgtEl>
                                        <p:attrNameLst>
                                          <p:attrName>style.visibility</p:attrName>
                                        </p:attrNameLst>
                                      </p:cBhvr>
                                      <p:to>
                                        <p:strVal val="visible"/>
                                      </p:to>
                                    </p:set>
                                    <p:animEffect transition="in" filter="wipe(left)">
                                      <p:cBhvr>
                                        <p:cTn id="31" dur="500"/>
                                        <p:tgtEl>
                                          <p:spTgt spid="52">
                                            <p:graphicEl>
                                              <a:chart seriesIdx="-4" categoryIdx="2" bldStep="category"/>
                                            </p:graphicEl>
                                          </p:spTgt>
                                        </p:tgtEl>
                                      </p:cBhvr>
                                    </p:animEffect>
                                  </p:childTnLst>
                                </p:cTn>
                              </p:par>
                              <p:par>
                                <p:cTn id="32" presetID="22" presetClass="entr" presetSubtype="8" fill="hold" grpId="0" nodeType="withEffect">
                                  <p:stCondLst>
                                    <p:cond delay="4000"/>
                                  </p:stCondLst>
                                  <p:childTnLst>
                                    <p:set>
                                      <p:cBhvr>
                                        <p:cTn id="33" dur="1" fill="hold">
                                          <p:stCondLst>
                                            <p:cond delay="0"/>
                                          </p:stCondLst>
                                        </p:cTn>
                                        <p:tgtEl>
                                          <p:spTgt spid="52">
                                            <p:graphicEl>
                                              <a:chart seriesIdx="-4" categoryIdx="3" bldStep="category"/>
                                            </p:graphicEl>
                                          </p:spTgt>
                                        </p:tgtEl>
                                        <p:attrNameLst>
                                          <p:attrName>style.visibility</p:attrName>
                                        </p:attrNameLst>
                                      </p:cBhvr>
                                      <p:to>
                                        <p:strVal val="visible"/>
                                      </p:to>
                                    </p:set>
                                    <p:animEffect transition="in" filter="wipe(left)">
                                      <p:cBhvr>
                                        <p:cTn id="34" dur="500"/>
                                        <p:tgtEl>
                                          <p:spTgt spid="52">
                                            <p:graphicEl>
                                              <a:chart seriesIdx="-4" categoryIdx="3" bldStep="category"/>
                                            </p:graphicEl>
                                          </p:spTgt>
                                        </p:tgtEl>
                                      </p:cBhvr>
                                    </p:animEffect>
                                  </p:childTnLst>
                                </p:cTn>
                              </p:par>
                              <p:par>
                                <p:cTn id="35" presetID="22" presetClass="entr" presetSubtype="8" fill="hold" grpId="0" nodeType="withEffect">
                                  <p:stCondLst>
                                    <p:cond delay="4500"/>
                                  </p:stCondLst>
                                  <p:childTnLst>
                                    <p:set>
                                      <p:cBhvr>
                                        <p:cTn id="36" dur="1" fill="hold">
                                          <p:stCondLst>
                                            <p:cond delay="0"/>
                                          </p:stCondLst>
                                        </p:cTn>
                                        <p:tgtEl>
                                          <p:spTgt spid="52">
                                            <p:graphicEl>
                                              <a:chart seriesIdx="-4" categoryIdx="4" bldStep="category"/>
                                            </p:graphicEl>
                                          </p:spTgt>
                                        </p:tgtEl>
                                        <p:attrNameLst>
                                          <p:attrName>style.visibility</p:attrName>
                                        </p:attrNameLst>
                                      </p:cBhvr>
                                      <p:to>
                                        <p:strVal val="visible"/>
                                      </p:to>
                                    </p:set>
                                    <p:animEffect transition="in" filter="wipe(left)">
                                      <p:cBhvr>
                                        <p:cTn id="37" dur="500"/>
                                        <p:tgtEl>
                                          <p:spTgt spid="52">
                                            <p:graphicEl>
                                              <a:chart seriesIdx="-4" categoryIdx="4" bldStep="category"/>
                                            </p:graphicEl>
                                          </p:spTgt>
                                        </p:tgtEl>
                                      </p:cBhvr>
                                    </p:animEffect>
                                  </p:childTnLst>
                                </p:cTn>
                              </p:par>
                              <p:par>
                                <p:cTn id="38" presetID="2" presetClass="entr" presetSubtype="2" fill="hold" nodeType="withEffect">
                                  <p:stCondLst>
                                    <p:cond delay="5500"/>
                                  </p:stCondLst>
                                  <p:childTnLst>
                                    <p:set>
                                      <p:cBhvr>
                                        <p:cTn id="39" dur="1" fill="hold">
                                          <p:stCondLst>
                                            <p:cond delay="0"/>
                                          </p:stCondLst>
                                        </p:cTn>
                                        <p:tgtEl>
                                          <p:spTgt spid="2"/>
                                        </p:tgtEl>
                                        <p:attrNameLst>
                                          <p:attrName>style.visibility</p:attrName>
                                        </p:attrNameLst>
                                      </p:cBhvr>
                                      <p:to>
                                        <p:strVal val="visible"/>
                                      </p:to>
                                    </p:set>
                                    <p:anim calcmode="lin" valueType="num">
                                      <p:cBhvr additive="base">
                                        <p:cTn id="40" dur="500" fill="hold"/>
                                        <p:tgtEl>
                                          <p:spTgt spid="2"/>
                                        </p:tgtEl>
                                        <p:attrNameLst>
                                          <p:attrName>ppt_x</p:attrName>
                                        </p:attrNameLst>
                                      </p:cBhvr>
                                      <p:tavLst>
                                        <p:tav tm="0">
                                          <p:val>
                                            <p:strVal val="1+#ppt_w/2"/>
                                          </p:val>
                                        </p:tav>
                                        <p:tav tm="100000">
                                          <p:val>
                                            <p:strVal val="#ppt_x"/>
                                          </p:val>
                                        </p:tav>
                                      </p:tavLst>
                                    </p:anim>
                                    <p:anim calcmode="lin" valueType="num">
                                      <p:cBhvr additive="base">
                                        <p:cTn id="41" dur="500" fill="hold"/>
                                        <p:tgtEl>
                                          <p:spTgt spid="2"/>
                                        </p:tgtEl>
                                        <p:attrNameLst>
                                          <p:attrName>ppt_y</p:attrName>
                                        </p:attrNameLst>
                                      </p:cBhvr>
                                      <p:tavLst>
                                        <p:tav tm="0">
                                          <p:val>
                                            <p:strVal val="#ppt_y"/>
                                          </p:val>
                                        </p:tav>
                                        <p:tav tm="100000">
                                          <p:val>
                                            <p:strVal val="#ppt_y"/>
                                          </p:val>
                                        </p:tav>
                                      </p:tavLst>
                                    </p:anim>
                                  </p:childTnLst>
                                </p:cTn>
                              </p:par>
                              <p:par>
                                <p:cTn id="42" presetID="2" presetClass="entr" presetSubtype="2" fill="hold" nodeType="withEffect">
                                  <p:stCondLst>
                                    <p:cond delay="6500"/>
                                  </p:stCondLst>
                                  <p:childTnLst>
                                    <p:set>
                                      <p:cBhvr>
                                        <p:cTn id="43" dur="1" fill="hold">
                                          <p:stCondLst>
                                            <p:cond delay="0"/>
                                          </p:stCondLst>
                                        </p:cTn>
                                        <p:tgtEl>
                                          <p:spTgt spid="3"/>
                                        </p:tgtEl>
                                        <p:attrNameLst>
                                          <p:attrName>style.visibility</p:attrName>
                                        </p:attrNameLst>
                                      </p:cBhvr>
                                      <p:to>
                                        <p:strVal val="visible"/>
                                      </p:to>
                                    </p:set>
                                    <p:anim calcmode="lin" valueType="num">
                                      <p:cBhvr additive="base">
                                        <p:cTn id="44" dur="500" fill="hold"/>
                                        <p:tgtEl>
                                          <p:spTgt spid="3"/>
                                        </p:tgtEl>
                                        <p:attrNameLst>
                                          <p:attrName>ppt_x</p:attrName>
                                        </p:attrNameLst>
                                      </p:cBhvr>
                                      <p:tavLst>
                                        <p:tav tm="0">
                                          <p:val>
                                            <p:strVal val="1+#ppt_w/2"/>
                                          </p:val>
                                        </p:tav>
                                        <p:tav tm="100000">
                                          <p:val>
                                            <p:strVal val="#ppt_x"/>
                                          </p:val>
                                        </p:tav>
                                      </p:tavLst>
                                    </p:anim>
                                    <p:anim calcmode="lin" valueType="num">
                                      <p:cBhvr additive="base">
                                        <p:cTn id="45" dur="500" fill="hold"/>
                                        <p:tgtEl>
                                          <p:spTgt spid="3"/>
                                        </p:tgtEl>
                                        <p:attrNameLst>
                                          <p:attrName>ppt_y</p:attrName>
                                        </p:attrNameLst>
                                      </p:cBhvr>
                                      <p:tavLst>
                                        <p:tav tm="0">
                                          <p:val>
                                            <p:strVal val="#ppt_y"/>
                                          </p:val>
                                        </p:tav>
                                        <p:tav tm="100000">
                                          <p:val>
                                            <p:strVal val="#ppt_y"/>
                                          </p:val>
                                        </p:tav>
                                      </p:tavLst>
                                    </p:anim>
                                  </p:childTnLst>
                                </p:cTn>
                              </p:par>
                              <p:par>
                                <p:cTn id="46" presetID="2" presetClass="entr" presetSubtype="2" fill="hold" nodeType="withEffect">
                                  <p:stCondLst>
                                    <p:cond delay="7500"/>
                                  </p:stCondLst>
                                  <p:childTnLst>
                                    <p:set>
                                      <p:cBhvr>
                                        <p:cTn id="47" dur="1" fill="hold">
                                          <p:stCondLst>
                                            <p:cond delay="0"/>
                                          </p:stCondLst>
                                        </p:cTn>
                                        <p:tgtEl>
                                          <p:spTgt spid="4"/>
                                        </p:tgtEl>
                                        <p:attrNameLst>
                                          <p:attrName>style.visibility</p:attrName>
                                        </p:attrNameLst>
                                      </p:cBhvr>
                                      <p:to>
                                        <p:strVal val="visible"/>
                                      </p:to>
                                    </p:set>
                                    <p:anim calcmode="lin" valueType="num">
                                      <p:cBhvr additive="base">
                                        <p:cTn id="48" dur="500" fill="hold"/>
                                        <p:tgtEl>
                                          <p:spTgt spid="4"/>
                                        </p:tgtEl>
                                        <p:attrNameLst>
                                          <p:attrName>ppt_x</p:attrName>
                                        </p:attrNameLst>
                                      </p:cBhvr>
                                      <p:tavLst>
                                        <p:tav tm="0">
                                          <p:val>
                                            <p:strVal val="1+#ppt_w/2"/>
                                          </p:val>
                                        </p:tav>
                                        <p:tav tm="100000">
                                          <p:val>
                                            <p:strVal val="#ppt_x"/>
                                          </p:val>
                                        </p:tav>
                                      </p:tavLst>
                                    </p:anim>
                                    <p:anim calcmode="lin" valueType="num">
                                      <p:cBhvr additive="base">
                                        <p:cTn id="49" dur="500" fill="hold"/>
                                        <p:tgtEl>
                                          <p:spTgt spid="4"/>
                                        </p:tgtEl>
                                        <p:attrNameLst>
                                          <p:attrName>ppt_y</p:attrName>
                                        </p:attrNameLst>
                                      </p:cBhvr>
                                      <p:tavLst>
                                        <p:tav tm="0">
                                          <p:val>
                                            <p:strVal val="#ppt_y"/>
                                          </p:val>
                                        </p:tav>
                                        <p:tav tm="100000">
                                          <p:val>
                                            <p:strVal val="#ppt_y"/>
                                          </p:val>
                                        </p:tav>
                                      </p:tavLst>
                                    </p:anim>
                                  </p:childTnLst>
                                </p:cTn>
                              </p:par>
                              <p:par>
                                <p:cTn id="50" presetID="2" presetClass="entr" presetSubtype="2" fill="hold" nodeType="withEffect">
                                  <p:stCondLst>
                                    <p:cond delay="8500"/>
                                  </p:stCondLst>
                                  <p:childTnLst>
                                    <p:set>
                                      <p:cBhvr>
                                        <p:cTn id="51" dur="1" fill="hold">
                                          <p:stCondLst>
                                            <p:cond delay="0"/>
                                          </p:stCondLst>
                                        </p:cTn>
                                        <p:tgtEl>
                                          <p:spTgt spid="5"/>
                                        </p:tgtEl>
                                        <p:attrNameLst>
                                          <p:attrName>style.visibility</p:attrName>
                                        </p:attrNameLst>
                                      </p:cBhvr>
                                      <p:to>
                                        <p:strVal val="visible"/>
                                      </p:to>
                                    </p:set>
                                    <p:anim calcmode="lin" valueType="num">
                                      <p:cBhvr additive="base">
                                        <p:cTn id="52" dur="500" fill="hold"/>
                                        <p:tgtEl>
                                          <p:spTgt spid="5"/>
                                        </p:tgtEl>
                                        <p:attrNameLst>
                                          <p:attrName>ppt_x</p:attrName>
                                        </p:attrNameLst>
                                      </p:cBhvr>
                                      <p:tavLst>
                                        <p:tav tm="0">
                                          <p:val>
                                            <p:strVal val="1+#ppt_w/2"/>
                                          </p:val>
                                        </p:tav>
                                        <p:tav tm="100000">
                                          <p:val>
                                            <p:strVal val="#ppt_x"/>
                                          </p:val>
                                        </p:tav>
                                      </p:tavLst>
                                    </p:anim>
                                    <p:anim calcmode="lin" valueType="num">
                                      <p:cBhvr additive="base">
                                        <p:cTn id="53" dur="500" fill="hold"/>
                                        <p:tgtEl>
                                          <p:spTgt spid="5"/>
                                        </p:tgtEl>
                                        <p:attrNameLst>
                                          <p:attrName>ppt_y</p:attrName>
                                        </p:attrNameLst>
                                      </p:cBhvr>
                                      <p:tavLst>
                                        <p:tav tm="0">
                                          <p:val>
                                            <p:strVal val="#ppt_y"/>
                                          </p:val>
                                        </p:tav>
                                        <p:tav tm="100000">
                                          <p:val>
                                            <p:strVal val="#ppt_y"/>
                                          </p:val>
                                        </p:tav>
                                      </p:tavLst>
                                    </p:anim>
                                  </p:childTnLst>
                                </p:cTn>
                              </p:par>
                              <p:par>
                                <p:cTn id="54" presetID="2" presetClass="entr" presetSubtype="2" fill="hold" nodeType="withEffect">
                                  <p:stCondLst>
                                    <p:cond delay="9500"/>
                                  </p:stCondLst>
                                  <p:childTnLst>
                                    <p:set>
                                      <p:cBhvr>
                                        <p:cTn id="55" dur="1" fill="hold">
                                          <p:stCondLst>
                                            <p:cond delay="0"/>
                                          </p:stCondLst>
                                        </p:cTn>
                                        <p:tgtEl>
                                          <p:spTgt spid="6"/>
                                        </p:tgtEl>
                                        <p:attrNameLst>
                                          <p:attrName>style.visibility</p:attrName>
                                        </p:attrNameLst>
                                      </p:cBhvr>
                                      <p:to>
                                        <p:strVal val="visible"/>
                                      </p:to>
                                    </p:set>
                                    <p:anim calcmode="lin" valueType="num">
                                      <p:cBhvr additive="base">
                                        <p:cTn id="56" dur="500" fill="hold"/>
                                        <p:tgtEl>
                                          <p:spTgt spid="6"/>
                                        </p:tgtEl>
                                        <p:attrNameLst>
                                          <p:attrName>ppt_x</p:attrName>
                                        </p:attrNameLst>
                                      </p:cBhvr>
                                      <p:tavLst>
                                        <p:tav tm="0">
                                          <p:val>
                                            <p:strVal val="1+#ppt_w/2"/>
                                          </p:val>
                                        </p:tav>
                                        <p:tav tm="100000">
                                          <p:val>
                                            <p:strVal val="#ppt_x"/>
                                          </p:val>
                                        </p:tav>
                                      </p:tavLst>
                                    </p:anim>
                                    <p:anim calcmode="lin" valueType="num">
                                      <p:cBhvr additive="base">
                                        <p:cTn id="57" dur="500" fill="hold"/>
                                        <p:tgtEl>
                                          <p:spTgt spid="6"/>
                                        </p:tgtEl>
                                        <p:attrNameLst>
                                          <p:attrName>ppt_y</p:attrName>
                                        </p:attrNameLst>
                                      </p:cBhvr>
                                      <p:tavLst>
                                        <p:tav tm="0">
                                          <p:val>
                                            <p:strVal val="#ppt_y"/>
                                          </p:val>
                                        </p:tav>
                                        <p:tav tm="100000">
                                          <p:val>
                                            <p:strVal val="#ppt_y"/>
                                          </p:val>
                                        </p:tav>
                                      </p:tavLst>
                                    </p:anim>
                                  </p:childTnLst>
                                </p:cTn>
                              </p:par>
                              <p:par>
                                <p:cTn id="58" presetID="31" presetClass="entr" presetSubtype="0" fill="hold" nodeType="withEffect">
                                  <p:stCondLst>
                                    <p:cond delay="10500"/>
                                  </p:stCondLst>
                                  <p:childTnLst>
                                    <p:set>
                                      <p:cBhvr>
                                        <p:cTn id="59" dur="1" fill="hold">
                                          <p:stCondLst>
                                            <p:cond delay="0"/>
                                          </p:stCondLst>
                                        </p:cTn>
                                        <p:tgtEl>
                                          <p:spTgt spid="20"/>
                                        </p:tgtEl>
                                        <p:attrNameLst>
                                          <p:attrName>style.visibility</p:attrName>
                                        </p:attrNameLst>
                                      </p:cBhvr>
                                      <p:to>
                                        <p:strVal val="visible"/>
                                      </p:to>
                                    </p:set>
                                    <p:anim calcmode="lin" valueType="num">
                                      <p:cBhvr>
                                        <p:cTn id="60" dur="1000" fill="hold"/>
                                        <p:tgtEl>
                                          <p:spTgt spid="20"/>
                                        </p:tgtEl>
                                        <p:attrNameLst>
                                          <p:attrName>ppt_w</p:attrName>
                                        </p:attrNameLst>
                                      </p:cBhvr>
                                      <p:tavLst>
                                        <p:tav tm="0">
                                          <p:val>
                                            <p:fltVal val="0"/>
                                          </p:val>
                                        </p:tav>
                                        <p:tav tm="100000">
                                          <p:val>
                                            <p:strVal val="#ppt_w"/>
                                          </p:val>
                                        </p:tav>
                                      </p:tavLst>
                                    </p:anim>
                                    <p:anim calcmode="lin" valueType="num">
                                      <p:cBhvr>
                                        <p:cTn id="61" dur="1000" fill="hold"/>
                                        <p:tgtEl>
                                          <p:spTgt spid="20"/>
                                        </p:tgtEl>
                                        <p:attrNameLst>
                                          <p:attrName>ppt_h</p:attrName>
                                        </p:attrNameLst>
                                      </p:cBhvr>
                                      <p:tavLst>
                                        <p:tav tm="0">
                                          <p:val>
                                            <p:fltVal val="0"/>
                                          </p:val>
                                        </p:tav>
                                        <p:tav tm="100000">
                                          <p:val>
                                            <p:strVal val="#ppt_h"/>
                                          </p:val>
                                        </p:tav>
                                      </p:tavLst>
                                    </p:anim>
                                    <p:anim calcmode="lin" valueType="num">
                                      <p:cBhvr>
                                        <p:cTn id="62" dur="1000" fill="hold"/>
                                        <p:tgtEl>
                                          <p:spTgt spid="20"/>
                                        </p:tgtEl>
                                        <p:attrNameLst>
                                          <p:attrName>style.rotation</p:attrName>
                                        </p:attrNameLst>
                                      </p:cBhvr>
                                      <p:tavLst>
                                        <p:tav tm="0">
                                          <p:val>
                                            <p:fltVal val="90"/>
                                          </p:val>
                                        </p:tav>
                                        <p:tav tm="100000">
                                          <p:val>
                                            <p:fltVal val="0"/>
                                          </p:val>
                                        </p:tav>
                                      </p:tavLst>
                                    </p:anim>
                                    <p:animEffect transition="in" filter="fade">
                                      <p:cBhvr>
                                        <p:cTn id="63" dur="1000"/>
                                        <p:tgtEl>
                                          <p:spTgt spid="20"/>
                                        </p:tgtEl>
                                      </p:cBhvr>
                                    </p:animEffect>
                                  </p:childTnLst>
                                </p:cTn>
                              </p:par>
                              <p:par>
                                <p:cTn id="64" presetID="45" presetClass="entr" presetSubtype="0" fill="hold" grpId="0" nodeType="withEffect">
                                  <p:stCondLst>
                                    <p:cond delay="11500"/>
                                  </p:stCondLst>
                                  <p:childTnLst>
                                    <p:set>
                                      <p:cBhvr>
                                        <p:cTn id="65" dur="1" fill="hold">
                                          <p:stCondLst>
                                            <p:cond delay="0"/>
                                          </p:stCondLst>
                                        </p:cTn>
                                        <p:tgtEl>
                                          <p:spTgt spid="36"/>
                                        </p:tgtEl>
                                        <p:attrNameLst>
                                          <p:attrName>style.visibility</p:attrName>
                                        </p:attrNameLst>
                                      </p:cBhvr>
                                      <p:to>
                                        <p:strVal val="visible"/>
                                      </p:to>
                                    </p:set>
                                    <p:animEffect transition="in" filter="fade">
                                      <p:cBhvr>
                                        <p:cTn id="66" dur="2000"/>
                                        <p:tgtEl>
                                          <p:spTgt spid="36"/>
                                        </p:tgtEl>
                                      </p:cBhvr>
                                    </p:animEffect>
                                    <p:anim calcmode="lin" valueType="num">
                                      <p:cBhvr>
                                        <p:cTn id="67" dur="2000" fill="hold"/>
                                        <p:tgtEl>
                                          <p:spTgt spid="36"/>
                                        </p:tgtEl>
                                        <p:attrNameLst>
                                          <p:attrName>ppt_w</p:attrName>
                                        </p:attrNameLst>
                                      </p:cBhvr>
                                      <p:tavLst>
                                        <p:tav tm="0" fmla="#ppt_w*sin(2.5*pi*$)">
                                          <p:val>
                                            <p:fltVal val="0"/>
                                          </p:val>
                                        </p:tav>
                                        <p:tav tm="100000">
                                          <p:val>
                                            <p:fltVal val="1"/>
                                          </p:val>
                                        </p:tav>
                                      </p:tavLst>
                                    </p:anim>
                                    <p:anim calcmode="lin" valueType="num">
                                      <p:cBhvr>
                                        <p:cTn id="68" dur="2000" fill="hold"/>
                                        <p:tgtEl>
                                          <p:spTgt spid="3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2" grpId="0">
        <p:bldSub>
          <a:bldChart bld="category"/>
        </p:bldSub>
      </p:bldGraphic>
      <p:bldP spid="28" grpId="0"/>
      <p:bldP spid="32" grpId="0"/>
      <p:bldP spid="36"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4" name="Chart 23"/>
          <p:cNvGraphicFramePr/>
          <p:nvPr/>
        </p:nvGraphicFramePr>
        <p:xfrm>
          <a:off x="934402" y="2166429"/>
          <a:ext cx="5817773" cy="3592081"/>
        </p:xfrm>
        <a:graphic>
          <a:graphicData uri="http://schemas.openxmlformats.org/drawingml/2006/chart">
            <c:chart xmlns:c="http://schemas.openxmlformats.org/drawingml/2006/chart" xmlns:r="http://schemas.openxmlformats.org/officeDocument/2006/relationships" r:id="rId3"/>
          </a:graphicData>
        </a:graphic>
      </p:graphicFrame>
      <p:sp>
        <p:nvSpPr>
          <p:cNvPr id="27" name="TextBox 26"/>
          <p:cNvSpPr txBox="1"/>
          <p:nvPr/>
        </p:nvSpPr>
        <p:spPr>
          <a:xfrm>
            <a:off x="7779435" y="2582226"/>
            <a:ext cx="3418451" cy="307777"/>
          </a:xfrm>
          <a:prstGeom prst="rect">
            <a:avLst/>
          </a:prstGeom>
          <a:noFill/>
        </p:spPr>
        <p:txBody>
          <a:bodyPr wrap="square" rtlCol="0">
            <a:spAutoFit/>
          </a:bodyPr>
          <a:lstStyle/>
          <a:p>
            <a:r>
              <a:rPr lang="id-ID" sz="1400" dirty="0">
                <a:solidFill>
                  <a:schemeClr val="bg2">
                    <a:lumMod val="50000"/>
                  </a:schemeClr>
                </a:solidFill>
              </a:rPr>
              <a:t>2010	   382.463 Point	</a:t>
            </a:r>
          </a:p>
        </p:txBody>
      </p:sp>
      <p:sp>
        <p:nvSpPr>
          <p:cNvPr id="28" name="TextBox 27"/>
          <p:cNvSpPr txBox="1"/>
          <p:nvPr/>
        </p:nvSpPr>
        <p:spPr>
          <a:xfrm>
            <a:off x="7779435" y="2863579"/>
            <a:ext cx="3418451" cy="307777"/>
          </a:xfrm>
          <a:prstGeom prst="rect">
            <a:avLst/>
          </a:prstGeom>
          <a:noFill/>
        </p:spPr>
        <p:txBody>
          <a:bodyPr wrap="square" rtlCol="0">
            <a:spAutoFit/>
          </a:bodyPr>
          <a:lstStyle/>
          <a:p>
            <a:r>
              <a:rPr lang="id-ID" sz="1400" dirty="0">
                <a:solidFill>
                  <a:schemeClr val="bg2">
                    <a:lumMod val="50000"/>
                  </a:schemeClr>
                </a:solidFill>
              </a:rPr>
              <a:t>2011	   526.221 Point</a:t>
            </a:r>
          </a:p>
        </p:txBody>
      </p:sp>
      <p:sp>
        <p:nvSpPr>
          <p:cNvPr id="29" name="TextBox 28"/>
          <p:cNvSpPr txBox="1"/>
          <p:nvPr/>
        </p:nvSpPr>
        <p:spPr>
          <a:xfrm>
            <a:off x="7779434" y="3146105"/>
            <a:ext cx="3418451" cy="307777"/>
          </a:xfrm>
          <a:prstGeom prst="rect">
            <a:avLst/>
          </a:prstGeom>
          <a:noFill/>
        </p:spPr>
        <p:txBody>
          <a:bodyPr wrap="square" rtlCol="0">
            <a:spAutoFit/>
          </a:bodyPr>
          <a:lstStyle/>
          <a:p>
            <a:r>
              <a:rPr lang="id-ID" sz="1400" dirty="0">
                <a:solidFill>
                  <a:schemeClr val="bg2">
                    <a:lumMod val="50000"/>
                  </a:schemeClr>
                </a:solidFill>
              </a:rPr>
              <a:t>2012	   210.342 Point</a:t>
            </a:r>
          </a:p>
        </p:txBody>
      </p:sp>
      <p:sp>
        <p:nvSpPr>
          <p:cNvPr id="30" name="TextBox 29"/>
          <p:cNvSpPr txBox="1"/>
          <p:nvPr/>
        </p:nvSpPr>
        <p:spPr>
          <a:xfrm>
            <a:off x="7779433" y="3427458"/>
            <a:ext cx="3418451" cy="307777"/>
          </a:xfrm>
          <a:prstGeom prst="rect">
            <a:avLst/>
          </a:prstGeom>
          <a:noFill/>
        </p:spPr>
        <p:txBody>
          <a:bodyPr wrap="square" rtlCol="0">
            <a:spAutoFit/>
          </a:bodyPr>
          <a:lstStyle/>
          <a:p>
            <a:r>
              <a:rPr lang="id-ID" sz="1400" dirty="0">
                <a:solidFill>
                  <a:schemeClr val="bg2">
                    <a:lumMod val="50000"/>
                  </a:schemeClr>
                </a:solidFill>
              </a:rPr>
              <a:t>2013	   674.335 Point</a:t>
            </a:r>
          </a:p>
        </p:txBody>
      </p:sp>
      <p:sp>
        <p:nvSpPr>
          <p:cNvPr id="31" name="TextBox 30"/>
          <p:cNvSpPr txBox="1"/>
          <p:nvPr/>
        </p:nvSpPr>
        <p:spPr>
          <a:xfrm>
            <a:off x="7779433" y="3708813"/>
            <a:ext cx="3418451" cy="307777"/>
          </a:xfrm>
          <a:prstGeom prst="rect">
            <a:avLst/>
          </a:prstGeom>
          <a:noFill/>
        </p:spPr>
        <p:txBody>
          <a:bodyPr wrap="square" rtlCol="0">
            <a:spAutoFit/>
          </a:bodyPr>
          <a:lstStyle/>
          <a:p>
            <a:r>
              <a:rPr lang="id-ID" sz="1400" dirty="0">
                <a:solidFill>
                  <a:schemeClr val="bg2">
                    <a:lumMod val="50000"/>
                  </a:schemeClr>
                </a:solidFill>
              </a:rPr>
              <a:t>2014	1.086.765 Point</a:t>
            </a:r>
          </a:p>
        </p:txBody>
      </p:sp>
      <p:cxnSp>
        <p:nvCxnSpPr>
          <p:cNvPr id="33" name="Straight Connector 32"/>
          <p:cNvCxnSpPr/>
          <p:nvPr/>
        </p:nvCxnSpPr>
        <p:spPr>
          <a:xfrm>
            <a:off x="7454648" y="4187176"/>
            <a:ext cx="3743236" cy="0"/>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34" name="Oval 33"/>
          <p:cNvSpPr/>
          <p:nvPr/>
        </p:nvSpPr>
        <p:spPr>
          <a:xfrm>
            <a:off x="7454648" y="2655625"/>
            <a:ext cx="162000" cy="160978"/>
          </a:xfrm>
          <a:prstGeom prst="ellipse">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Oval 41"/>
          <p:cNvSpPr/>
          <p:nvPr/>
        </p:nvSpPr>
        <p:spPr>
          <a:xfrm>
            <a:off x="7454648" y="2936978"/>
            <a:ext cx="162000" cy="160978"/>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Oval 42"/>
          <p:cNvSpPr/>
          <p:nvPr/>
        </p:nvSpPr>
        <p:spPr>
          <a:xfrm>
            <a:off x="7454648" y="3215317"/>
            <a:ext cx="162000" cy="160978"/>
          </a:xfrm>
          <a:prstGeom prst="ellips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Oval 43"/>
          <p:cNvSpPr/>
          <p:nvPr/>
        </p:nvSpPr>
        <p:spPr>
          <a:xfrm>
            <a:off x="7454648" y="3495163"/>
            <a:ext cx="162000" cy="160978"/>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Oval 44"/>
          <p:cNvSpPr/>
          <p:nvPr/>
        </p:nvSpPr>
        <p:spPr>
          <a:xfrm>
            <a:off x="7454648" y="3782212"/>
            <a:ext cx="162000" cy="160978"/>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2" name="Group 21"/>
          <p:cNvGrpSpPr/>
          <p:nvPr/>
        </p:nvGrpSpPr>
        <p:grpSpPr>
          <a:xfrm>
            <a:off x="11438810" y="175818"/>
            <a:ext cx="542322" cy="662567"/>
            <a:chOff x="11438810" y="175818"/>
            <a:chExt cx="542322" cy="662567"/>
          </a:xfrm>
        </p:grpSpPr>
        <p:sp>
          <p:nvSpPr>
            <p:cNvPr id="23" name="Oval 2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Oval 2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TextBox 35"/>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56</a:t>
              </a:r>
            </a:p>
          </p:txBody>
        </p:sp>
      </p:grpSp>
      <p:sp>
        <p:nvSpPr>
          <p:cNvPr id="37"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Bubble Chart</a:t>
            </a:r>
            <a:endParaRPr lang="en-US" sz="3600" dirty="0">
              <a:solidFill>
                <a:schemeClr val="bg2">
                  <a:lumMod val="50000"/>
                </a:schemeClr>
              </a:solidFill>
            </a:endParaRPr>
          </a:p>
        </p:txBody>
      </p:sp>
      <p:sp>
        <p:nvSpPr>
          <p:cNvPr id="41"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46" name="Group 45"/>
          <p:cNvGrpSpPr/>
          <p:nvPr/>
        </p:nvGrpSpPr>
        <p:grpSpPr>
          <a:xfrm>
            <a:off x="5556768" y="844754"/>
            <a:ext cx="1440000" cy="58058"/>
            <a:chOff x="4616262" y="2307771"/>
            <a:chExt cx="2349876" cy="58058"/>
          </a:xfrm>
        </p:grpSpPr>
        <p:sp>
          <p:nvSpPr>
            <p:cNvPr id="47" name="Rectangle 46"/>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Rectangle 47"/>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9" name="Content Placeholder 2"/>
          <p:cNvSpPr txBox="1"/>
          <p:nvPr/>
        </p:nvSpPr>
        <p:spPr>
          <a:xfrm>
            <a:off x="7372340" y="4249942"/>
            <a:ext cx="3825544"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2000" dirty="0">
                <a:solidFill>
                  <a:schemeClr val="accent1">
                    <a:lumMod val="50000"/>
                  </a:schemeClr>
                </a:solidFill>
                <a:ea typeface="Roboto" panose="02000000000000000000" pitchFamily="2" charset="0"/>
              </a:rPr>
              <a:t>Simple Value</a:t>
            </a:r>
          </a:p>
          <a:p>
            <a:pPr algn="l"/>
            <a:r>
              <a:rPr lang="id-ID" sz="1200" dirty="0">
                <a:solidFill>
                  <a:schemeClr val="bg2">
                    <a:lumMod val="75000"/>
                  </a:schemeClr>
                </a:solidFill>
                <a:ea typeface="Roboto" panose="02000000000000000000" pitchFamily="2" charset="0"/>
              </a:rPr>
              <a:t>Du</a:t>
            </a:r>
            <a:r>
              <a:rPr lang="en-US" sz="1200" dirty="0" err="1">
                <a:solidFill>
                  <a:schemeClr val="bg2">
                    <a:lumMod val="75000"/>
                  </a:schemeClr>
                </a:solidFill>
                <a:ea typeface="Roboto" panose="02000000000000000000" pitchFamily="2" charset="0"/>
              </a:rPr>
              <a:t>mmy</a:t>
            </a:r>
            <a:r>
              <a:rPr lang="en-US" sz="12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invX="1"/>
        <p:sndAc>
          <p:stSnd>
            <p:snd r:embed="rId2" name="click.wav"/>
          </p:stSnd>
        </p:sndAc>
      </p:transition>
    </mc:Choice>
    <mc:Fallback xmlns="">
      <p:transition spd="slow">
        <p:fade/>
        <p:sndAc>
          <p:stSnd>
            <p:snd r:embed="rId4"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 calcmode="lin" valueType="num">
                                      <p:cBhvr>
                                        <p:cTn id="9" dur="1000" fill="hold"/>
                                        <p:tgtEl>
                                          <p:spTgt spid="22"/>
                                        </p:tgtEl>
                                        <p:attrNameLst>
                                          <p:attrName>style.rotation</p:attrName>
                                        </p:attrNameLst>
                                      </p:cBhvr>
                                      <p:tavLst>
                                        <p:tav tm="0">
                                          <p:val>
                                            <p:fltVal val="90"/>
                                          </p:val>
                                        </p:tav>
                                        <p:tav tm="100000">
                                          <p:val>
                                            <p:fltVal val="0"/>
                                          </p:val>
                                        </p:tav>
                                      </p:tavLst>
                                    </p:anim>
                                    <p:animEffect transition="in" filter="fade">
                                      <p:cBhvr>
                                        <p:cTn id="10" dur="1000"/>
                                        <p:tgtEl>
                                          <p:spTgt spid="2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7"/>
                                        </p:tgtEl>
                                        <p:attrNameLst>
                                          <p:attrName>style.visibility</p:attrName>
                                        </p:attrNameLst>
                                      </p:cBhvr>
                                      <p:to>
                                        <p:strVal val="visible"/>
                                      </p:to>
                                    </p:set>
                                    <p:animEffect transition="in" filter="wipe(up)">
                                      <p:cBhvr>
                                        <p:cTn id="13" dur="1000"/>
                                        <p:tgtEl>
                                          <p:spTgt spid="37"/>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6"/>
                                        </p:tgtEl>
                                        <p:attrNameLst>
                                          <p:attrName>style.visibility</p:attrName>
                                        </p:attrNameLst>
                                      </p:cBhvr>
                                      <p:to>
                                        <p:strVal val="visible"/>
                                      </p:to>
                                    </p:set>
                                    <p:animEffect transition="in" filter="barn(inVertical)">
                                      <p:cBhvr>
                                        <p:cTn id="16" dur="1000"/>
                                        <p:tgtEl>
                                          <p:spTgt spid="46"/>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41"/>
                                        </p:tgtEl>
                                        <p:attrNameLst>
                                          <p:attrName>style.visibility</p:attrName>
                                        </p:attrNameLst>
                                      </p:cBhvr>
                                      <p:to>
                                        <p:strVal val="visible"/>
                                      </p:to>
                                    </p:set>
                                    <p:animEffect transition="in" filter="wipe(down)">
                                      <p:cBhvr>
                                        <p:cTn id="19" dur="1000"/>
                                        <p:tgtEl>
                                          <p:spTgt spid="41"/>
                                        </p:tgtEl>
                                      </p:cBhvr>
                                    </p:animEffect>
                                  </p:childTnLst>
                                </p:cTn>
                              </p:par>
                              <p:par>
                                <p:cTn id="20" presetID="42" presetClass="entr" presetSubtype="0" fill="hold" grpId="0" nodeType="withEffect">
                                  <p:stCondLst>
                                    <p:cond delay="2000"/>
                                  </p:stCondLst>
                                  <p:childTnLst>
                                    <p:set>
                                      <p:cBhvr>
                                        <p:cTn id="21" dur="1" fill="hold">
                                          <p:stCondLst>
                                            <p:cond delay="0"/>
                                          </p:stCondLst>
                                        </p:cTn>
                                        <p:tgtEl>
                                          <p:spTgt spid="24">
                                            <p:graphicEl>
                                              <a:chart seriesIdx="-3" categoryIdx="-3" bldStep="gridLegend"/>
                                            </p:graphicEl>
                                          </p:spTgt>
                                        </p:tgtEl>
                                        <p:attrNameLst>
                                          <p:attrName>style.visibility</p:attrName>
                                        </p:attrNameLst>
                                      </p:cBhvr>
                                      <p:to>
                                        <p:strVal val="visible"/>
                                      </p:to>
                                    </p:set>
                                    <p:animEffect transition="in" filter="fade">
                                      <p:cBhvr>
                                        <p:cTn id="22" dur="1000"/>
                                        <p:tgtEl>
                                          <p:spTgt spid="24">
                                            <p:graphicEl>
                                              <a:chart seriesIdx="-3" categoryIdx="-3" bldStep="gridLegend"/>
                                            </p:graphicEl>
                                          </p:spTgt>
                                        </p:tgtEl>
                                      </p:cBhvr>
                                    </p:animEffect>
                                    <p:anim calcmode="lin" valueType="num">
                                      <p:cBhvr>
                                        <p:cTn id="23" dur="1000" fill="hold"/>
                                        <p:tgtEl>
                                          <p:spTgt spid="24">
                                            <p:graphicEl>
                                              <a:chart seriesIdx="-3" categoryIdx="-3" bldStep="gridLegend"/>
                                            </p:graphicEl>
                                          </p:spTgt>
                                        </p:tgtEl>
                                        <p:attrNameLst>
                                          <p:attrName>ppt_x</p:attrName>
                                        </p:attrNameLst>
                                      </p:cBhvr>
                                      <p:tavLst>
                                        <p:tav tm="0">
                                          <p:val>
                                            <p:strVal val="#ppt_x"/>
                                          </p:val>
                                        </p:tav>
                                        <p:tav tm="100000">
                                          <p:val>
                                            <p:strVal val="#ppt_x"/>
                                          </p:val>
                                        </p:tav>
                                      </p:tavLst>
                                    </p:anim>
                                    <p:anim calcmode="lin" valueType="num">
                                      <p:cBhvr>
                                        <p:cTn id="24" dur="1000" fill="hold"/>
                                        <p:tgtEl>
                                          <p:spTgt spid="24">
                                            <p:graphicEl>
                                              <a:chart seriesIdx="-3" categoryIdx="-3" bldStep="gridLegend"/>
                                            </p:graphicEl>
                                          </p:spTgt>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3000"/>
                                  </p:stCondLst>
                                  <p:childTnLst>
                                    <p:set>
                                      <p:cBhvr>
                                        <p:cTn id="26" dur="1" fill="hold">
                                          <p:stCondLst>
                                            <p:cond delay="0"/>
                                          </p:stCondLst>
                                        </p:cTn>
                                        <p:tgtEl>
                                          <p:spTgt spid="24">
                                            <p:graphicEl>
                                              <a:chart seriesIdx="-4" categoryIdx="0" bldStep="category"/>
                                            </p:graphicEl>
                                          </p:spTgt>
                                        </p:tgtEl>
                                        <p:attrNameLst>
                                          <p:attrName>style.visibility</p:attrName>
                                        </p:attrNameLst>
                                      </p:cBhvr>
                                      <p:to>
                                        <p:strVal val="visible"/>
                                      </p:to>
                                    </p:set>
                                    <p:animEffect transition="in" filter="fade">
                                      <p:cBhvr>
                                        <p:cTn id="27" dur="1000"/>
                                        <p:tgtEl>
                                          <p:spTgt spid="24">
                                            <p:graphicEl>
                                              <a:chart seriesIdx="-4" categoryIdx="0" bldStep="category"/>
                                            </p:graphicEl>
                                          </p:spTgt>
                                        </p:tgtEl>
                                      </p:cBhvr>
                                    </p:animEffect>
                                    <p:anim calcmode="lin" valueType="num">
                                      <p:cBhvr>
                                        <p:cTn id="28" dur="1000" fill="hold"/>
                                        <p:tgtEl>
                                          <p:spTgt spid="24">
                                            <p:graphicEl>
                                              <a:chart seriesIdx="-4" categoryIdx="0" bldStep="category"/>
                                            </p:graphicEl>
                                          </p:spTgt>
                                        </p:tgtEl>
                                        <p:attrNameLst>
                                          <p:attrName>ppt_x</p:attrName>
                                        </p:attrNameLst>
                                      </p:cBhvr>
                                      <p:tavLst>
                                        <p:tav tm="0">
                                          <p:val>
                                            <p:strVal val="#ppt_x"/>
                                          </p:val>
                                        </p:tav>
                                        <p:tav tm="100000">
                                          <p:val>
                                            <p:strVal val="#ppt_x"/>
                                          </p:val>
                                        </p:tav>
                                      </p:tavLst>
                                    </p:anim>
                                    <p:anim calcmode="lin" valueType="num">
                                      <p:cBhvr>
                                        <p:cTn id="29" dur="1000" fill="hold"/>
                                        <p:tgtEl>
                                          <p:spTgt spid="24">
                                            <p:graphicEl>
                                              <a:chart seriesIdx="-4" categoryIdx="0" bldStep="category"/>
                                            </p:graphicEl>
                                          </p:spTgt>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4000"/>
                                  </p:stCondLst>
                                  <p:childTnLst>
                                    <p:set>
                                      <p:cBhvr>
                                        <p:cTn id="31" dur="1" fill="hold">
                                          <p:stCondLst>
                                            <p:cond delay="0"/>
                                          </p:stCondLst>
                                        </p:cTn>
                                        <p:tgtEl>
                                          <p:spTgt spid="24">
                                            <p:graphicEl>
                                              <a:chart seriesIdx="-4" categoryIdx="1" bldStep="category"/>
                                            </p:graphicEl>
                                          </p:spTgt>
                                        </p:tgtEl>
                                        <p:attrNameLst>
                                          <p:attrName>style.visibility</p:attrName>
                                        </p:attrNameLst>
                                      </p:cBhvr>
                                      <p:to>
                                        <p:strVal val="visible"/>
                                      </p:to>
                                    </p:set>
                                    <p:animEffect transition="in" filter="fade">
                                      <p:cBhvr>
                                        <p:cTn id="32" dur="1000"/>
                                        <p:tgtEl>
                                          <p:spTgt spid="24">
                                            <p:graphicEl>
                                              <a:chart seriesIdx="-4" categoryIdx="1" bldStep="category"/>
                                            </p:graphicEl>
                                          </p:spTgt>
                                        </p:tgtEl>
                                      </p:cBhvr>
                                    </p:animEffect>
                                    <p:anim calcmode="lin" valueType="num">
                                      <p:cBhvr>
                                        <p:cTn id="33" dur="1000" fill="hold"/>
                                        <p:tgtEl>
                                          <p:spTgt spid="24">
                                            <p:graphicEl>
                                              <a:chart seriesIdx="-4" categoryIdx="1" bldStep="category"/>
                                            </p:graphicEl>
                                          </p:spTgt>
                                        </p:tgtEl>
                                        <p:attrNameLst>
                                          <p:attrName>ppt_x</p:attrName>
                                        </p:attrNameLst>
                                      </p:cBhvr>
                                      <p:tavLst>
                                        <p:tav tm="0">
                                          <p:val>
                                            <p:strVal val="#ppt_x"/>
                                          </p:val>
                                        </p:tav>
                                        <p:tav tm="100000">
                                          <p:val>
                                            <p:strVal val="#ppt_x"/>
                                          </p:val>
                                        </p:tav>
                                      </p:tavLst>
                                    </p:anim>
                                    <p:anim calcmode="lin" valueType="num">
                                      <p:cBhvr>
                                        <p:cTn id="34" dur="1000" fill="hold"/>
                                        <p:tgtEl>
                                          <p:spTgt spid="24">
                                            <p:graphicEl>
                                              <a:chart seriesIdx="-4" categoryIdx="1" bldStep="category"/>
                                            </p:graphicEl>
                                          </p:spTgt>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5000"/>
                                  </p:stCondLst>
                                  <p:childTnLst>
                                    <p:set>
                                      <p:cBhvr>
                                        <p:cTn id="36" dur="1" fill="hold">
                                          <p:stCondLst>
                                            <p:cond delay="0"/>
                                          </p:stCondLst>
                                        </p:cTn>
                                        <p:tgtEl>
                                          <p:spTgt spid="24">
                                            <p:graphicEl>
                                              <a:chart seriesIdx="-4" categoryIdx="2" bldStep="category"/>
                                            </p:graphicEl>
                                          </p:spTgt>
                                        </p:tgtEl>
                                        <p:attrNameLst>
                                          <p:attrName>style.visibility</p:attrName>
                                        </p:attrNameLst>
                                      </p:cBhvr>
                                      <p:to>
                                        <p:strVal val="visible"/>
                                      </p:to>
                                    </p:set>
                                    <p:animEffect transition="in" filter="fade">
                                      <p:cBhvr>
                                        <p:cTn id="37" dur="1000"/>
                                        <p:tgtEl>
                                          <p:spTgt spid="24">
                                            <p:graphicEl>
                                              <a:chart seriesIdx="-4" categoryIdx="2" bldStep="category"/>
                                            </p:graphicEl>
                                          </p:spTgt>
                                        </p:tgtEl>
                                      </p:cBhvr>
                                    </p:animEffect>
                                    <p:anim calcmode="lin" valueType="num">
                                      <p:cBhvr>
                                        <p:cTn id="38" dur="1000" fill="hold"/>
                                        <p:tgtEl>
                                          <p:spTgt spid="24">
                                            <p:graphicEl>
                                              <a:chart seriesIdx="-4" categoryIdx="2" bldStep="category"/>
                                            </p:graphicEl>
                                          </p:spTgt>
                                        </p:tgtEl>
                                        <p:attrNameLst>
                                          <p:attrName>ppt_x</p:attrName>
                                        </p:attrNameLst>
                                      </p:cBhvr>
                                      <p:tavLst>
                                        <p:tav tm="0">
                                          <p:val>
                                            <p:strVal val="#ppt_x"/>
                                          </p:val>
                                        </p:tav>
                                        <p:tav tm="100000">
                                          <p:val>
                                            <p:strVal val="#ppt_x"/>
                                          </p:val>
                                        </p:tav>
                                      </p:tavLst>
                                    </p:anim>
                                    <p:anim calcmode="lin" valueType="num">
                                      <p:cBhvr>
                                        <p:cTn id="39" dur="1000" fill="hold"/>
                                        <p:tgtEl>
                                          <p:spTgt spid="24">
                                            <p:graphicEl>
                                              <a:chart seriesIdx="-4" categoryIdx="2" bldStep="category"/>
                                            </p:graphicEl>
                                          </p:spTgt>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6000"/>
                                  </p:stCondLst>
                                  <p:childTnLst>
                                    <p:set>
                                      <p:cBhvr>
                                        <p:cTn id="41" dur="1" fill="hold">
                                          <p:stCondLst>
                                            <p:cond delay="0"/>
                                          </p:stCondLst>
                                        </p:cTn>
                                        <p:tgtEl>
                                          <p:spTgt spid="24">
                                            <p:graphicEl>
                                              <a:chart seriesIdx="-4" categoryIdx="3" bldStep="category"/>
                                            </p:graphicEl>
                                          </p:spTgt>
                                        </p:tgtEl>
                                        <p:attrNameLst>
                                          <p:attrName>style.visibility</p:attrName>
                                        </p:attrNameLst>
                                      </p:cBhvr>
                                      <p:to>
                                        <p:strVal val="visible"/>
                                      </p:to>
                                    </p:set>
                                    <p:animEffect transition="in" filter="fade">
                                      <p:cBhvr>
                                        <p:cTn id="42" dur="1000"/>
                                        <p:tgtEl>
                                          <p:spTgt spid="24">
                                            <p:graphicEl>
                                              <a:chart seriesIdx="-4" categoryIdx="3" bldStep="category"/>
                                            </p:graphicEl>
                                          </p:spTgt>
                                        </p:tgtEl>
                                      </p:cBhvr>
                                    </p:animEffect>
                                    <p:anim calcmode="lin" valueType="num">
                                      <p:cBhvr>
                                        <p:cTn id="43" dur="1000" fill="hold"/>
                                        <p:tgtEl>
                                          <p:spTgt spid="24">
                                            <p:graphicEl>
                                              <a:chart seriesIdx="-4" categoryIdx="3" bldStep="category"/>
                                            </p:graphicEl>
                                          </p:spTgt>
                                        </p:tgtEl>
                                        <p:attrNameLst>
                                          <p:attrName>ppt_x</p:attrName>
                                        </p:attrNameLst>
                                      </p:cBhvr>
                                      <p:tavLst>
                                        <p:tav tm="0">
                                          <p:val>
                                            <p:strVal val="#ppt_x"/>
                                          </p:val>
                                        </p:tav>
                                        <p:tav tm="100000">
                                          <p:val>
                                            <p:strVal val="#ppt_x"/>
                                          </p:val>
                                        </p:tav>
                                      </p:tavLst>
                                    </p:anim>
                                    <p:anim calcmode="lin" valueType="num">
                                      <p:cBhvr>
                                        <p:cTn id="44" dur="1000" fill="hold"/>
                                        <p:tgtEl>
                                          <p:spTgt spid="24">
                                            <p:graphicEl>
                                              <a:chart seriesIdx="-4" categoryIdx="3" bldStep="category"/>
                                            </p:graphicEl>
                                          </p:spTgt>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7000"/>
                                  </p:stCondLst>
                                  <p:childTnLst>
                                    <p:set>
                                      <p:cBhvr>
                                        <p:cTn id="46" dur="1" fill="hold">
                                          <p:stCondLst>
                                            <p:cond delay="0"/>
                                          </p:stCondLst>
                                        </p:cTn>
                                        <p:tgtEl>
                                          <p:spTgt spid="24">
                                            <p:graphicEl>
                                              <a:chart seriesIdx="-4" categoryIdx="4" bldStep="category"/>
                                            </p:graphicEl>
                                          </p:spTgt>
                                        </p:tgtEl>
                                        <p:attrNameLst>
                                          <p:attrName>style.visibility</p:attrName>
                                        </p:attrNameLst>
                                      </p:cBhvr>
                                      <p:to>
                                        <p:strVal val="visible"/>
                                      </p:to>
                                    </p:set>
                                    <p:animEffect transition="in" filter="fade">
                                      <p:cBhvr>
                                        <p:cTn id="47" dur="1000"/>
                                        <p:tgtEl>
                                          <p:spTgt spid="24">
                                            <p:graphicEl>
                                              <a:chart seriesIdx="-4" categoryIdx="4" bldStep="category"/>
                                            </p:graphicEl>
                                          </p:spTgt>
                                        </p:tgtEl>
                                      </p:cBhvr>
                                    </p:animEffect>
                                    <p:anim calcmode="lin" valueType="num">
                                      <p:cBhvr>
                                        <p:cTn id="48" dur="1000" fill="hold"/>
                                        <p:tgtEl>
                                          <p:spTgt spid="24">
                                            <p:graphicEl>
                                              <a:chart seriesIdx="-4" categoryIdx="4" bldStep="category"/>
                                            </p:graphicEl>
                                          </p:spTgt>
                                        </p:tgtEl>
                                        <p:attrNameLst>
                                          <p:attrName>ppt_x</p:attrName>
                                        </p:attrNameLst>
                                      </p:cBhvr>
                                      <p:tavLst>
                                        <p:tav tm="0">
                                          <p:val>
                                            <p:strVal val="#ppt_x"/>
                                          </p:val>
                                        </p:tav>
                                        <p:tav tm="100000">
                                          <p:val>
                                            <p:strVal val="#ppt_x"/>
                                          </p:val>
                                        </p:tav>
                                      </p:tavLst>
                                    </p:anim>
                                    <p:anim calcmode="lin" valueType="num">
                                      <p:cBhvr>
                                        <p:cTn id="49" dur="1000" fill="hold"/>
                                        <p:tgtEl>
                                          <p:spTgt spid="24">
                                            <p:graphicEl>
                                              <a:chart seriesIdx="-4" categoryIdx="4" bldStep="category"/>
                                            </p:graphicEl>
                                          </p:spTgt>
                                        </p:tgtEl>
                                        <p:attrNameLst>
                                          <p:attrName>ppt_y</p:attrName>
                                        </p:attrNameLst>
                                      </p:cBhvr>
                                      <p:tavLst>
                                        <p:tav tm="0">
                                          <p:val>
                                            <p:strVal val="#ppt_y+.1"/>
                                          </p:val>
                                        </p:tav>
                                        <p:tav tm="100000">
                                          <p:val>
                                            <p:strVal val="#ppt_y"/>
                                          </p:val>
                                        </p:tav>
                                      </p:tavLst>
                                    </p:anim>
                                  </p:childTnLst>
                                </p:cTn>
                              </p:par>
                              <p:par>
                                <p:cTn id="50" presetID="2" presetClass="entr" presetSubtype="1" fill="hold" grpId="0" nodeType="withEffect">
                                  <p:stCondLst>
                                    <p:cond delay="8000"/>
                                  </p:stCondLst>
                                  <p:childTnLst>
                                    <p:set>
                                      <p:cBhvr>
                                        <p:cTn id="51" dur="1" fill="hold">
                                          <p:stCondLst>
                                            <p:cond delay="0"/>
                                          </p:stCondLst>
                                        </p:cTn>
                                        <p:tgtEl>
                                          <p:spTgt spid="45"/>
                                        </p:tgtEl>
                                        <p:attrNameLst>
                                          <p:attrName>style.visibility</p:attrName>
                                        </p:attrNameLst>
                                      </p:cBhvr>
                                      <p:to>
                                        <p:strVal val="visible"/>
                                      </p:to>
                                    </p:set>
                                    <p:anim calcmode="lin" valueType="num">
                                      <p:cBhvr additive="base">
                                        <p:cTn id="52" dur="500" fill="hold"/>
                                        <p:tgtEl>
                                          <p:spTgt spid="45"/>
                                        </p:tgtEl>
                                        <p:attrNameLst>
                                          <p:attrName>ppt_x</p:attrName>
                                        </p:attrNameLst>
                                      </p:cBhvr>
                                      <p:tavLst>
                                        <p:tav tm="0">
                                          <p:val>
                                            <p:strVal val="#ppt_x"/>
                                          </p:val>
                                        </p:tav>
                                        <p:tav tm="100000">
                                          <p:val>
                                            <p:strVal val="#ppt_x"/>
                                          </p:val>
                                        </p:tav>
                                      </p:tavLst>
                                    </p:anim>
                                    <p:anim calcmode="lin" valueType="num">
                                      <p:cBhvr additive="base">
                                        <p:cTn id="53" dur="500" fill="hold"/>
                                        <p:tgtEl>
                                          <p:spTgt spid="45"/>
                                        </p:tgtEl>
                                        <p:attrNameLst>
                                          <p:attrName>ppt_y</p:attrName>
                                        </p:attrNameLst>
                                      </p:cBhvr>
                                      <p:tavLst>
                                        <p:tav tm="0">
                                          <p:val>
                                            <p:strVal val="0-#ppt_h/2"/>
                                          </p:val>
                                        </p:tav>
                                        <p:tav tm="100000">
                                          <p:val>
                                            <p:strVal val="#ppt_y"/>
                                          </p:val>
                                        </p:tav>
                                      </p:tavLst>
                                    </p:anim>
                                  </p:childTnLst>
                                </p:cTn>
                              </p:par>
                              <p:par>
                                <p:cTn id="54" presetID="2" presetClass="entr" presetSubtype="1" fill="hold" grpId="0" nodeType="withEffect">
                                  <p:stCondLst>
                                    <p:cond delay="8500"/>
                                  </p:stCondLst>
                                  <p:childTnLst>
                                    <p:set>
                                      <p:cBhvr>
                                        <p:cTn id="55" dur="1" fill="hold">
                                          <p:stCondLst>
                                            <p:cond delay="0"/>
                                          </p:stCondLst>
                                        </p:cTn>
                                        <p:tgtEl>
                                          <p:spTgt spid="44"/>
                                        </p:tgtEl>
                                        <p:attrNameLst>
                                          <p:attrName>style.visibility</p:attrName>
                                        </p:attrNameLst>
                                      </p:cBhvr>
                                      <p:to>
                                        <p:strVal val="visible"/>
                                      </p:to>
                                    </p:set>
                                    <p:anim calcmode="lin" valueType="num">
                                      <p:cBhvr additive="base">
                                        <p:cTn id="56" dur="500" fill="hold"/>
                                        <p:tgtEl>
                                          <p:spTgt spid="44"/>
                                        </p:tgtEl>
                                        <p:attrNameLst>
                                          <p:attrName>ppt_x</p:attrName>
                                        </p:attrNameLst>
                                      </p:cBhvr>
                                      <p:tavLst>
                                        <p:tav tm="0">
                                          <p:val>
                                            <p:strVal val="#ppt_x"/>
                                          </p:val>
                                        </p:tav>
                                        <p:tav tm="100000">
                                          <p:val>
                                            <p:strVal val="#ppt_x"/>
                                          </p:val>
                                        </p:tav>
                                      </p:tavLst>
                                    </p:anim>
                                    <p:anim calcmode="lin" valueType="num">
                                      <p:cBhvr additive="base">
                                        <p:cTn id="57" dur="500" fill="hold"/>
                                        <p:tgtEl>
                                          <p:spTgt spid="44"/>
                                        </p:tgtEl>
                                        <p:attrNameLst>
                                          <p:attrName>ppt_y</p:attrName>
                                        </p:attrNameLst>
                                      </p:cBhvr>
                                      <p:tavLst>
                                        <p:tav tm="0">
                                          <p:val>
                                            <p:strVal val="0-#ppt_h/2"/>
                                          </p:val>
                                        </p:tav>
                                        <p:tav tm="100000">
                                          <p:val>
                                            <p:strVal val="#ppt_y"/>
                                          </p:val>
                                        </p:tav>
                                      </p:tavLst>
                                    </p:anim>
                                  </p:childTnLst>
                                </p:cTn>
                              </p:par>
                              <p:par>
                                <p:cTn id="58" presetID="2" presetClass="entr" presetSubtype="1" fill="hold" grpId="0" nodeType="withEffect">
                                  <p:stCondLst>
                                    <p:cond delay="9000"/>
                                  </p:stCondLst>
                                  <p:childTnLst>
                                    <p:set>
                                      <p:cBhvr>
                                        <p:cTn id="59" dur="1" fill="hold">
                                          <p:stCondLst>
                                            <p:cond delay="0"/>
                                          </p:stCondLst>
                                        </p:cTn>
                                        <p:tgtEl>
                                          <p:spTgt spid="43"/>
                                        </p:tgtEl>
                                        <p:attrNameLst>
                                          <p:attrName>style.visibility</p:attrName>
                                        </p:attrNameLst>
                                      </p:cBhvr>
                                      <p:to>
                                        <p:strVal val="visible"/>
                                      </p:to>
                                    </p:set>
                                    <p:anim calcmode="lin" valueType="num">
                                      <p:cBhvr additive="base">
                                        <p:cTn id="60" dur="500" fill="hold"/>
                                        <p:tgtEl>
                                          <p:spTgt spid="43"/>
                                        </p:tgtEl>
                                        <p:attrNameLst>
                                          <p:attrName>ppt_x</p:attrName>
                                        </p:attrNameLst>
                                      </p:cBhvr>
                                      <p:tavLst>
                                        <p:tav tm="0">
                                          <p:val>
                                            <p:strVal val="#ppt_x"/>
                                          </p:val>
                                        </p:tav>
                                        <p:tav tm="100000">
                                          <p:val>
                                            <p:strVal val="#ppt_x"/>
                                          </p:val>
                                        </p:tav>
                                      </p:tavLst>
                                    </p:anim>
                                    <p:anim calcmode="lin" valueType="num">
                                      <p:cBhvr additive="base">
                                        <p:cTn id="61" dur="500" fill="hold"/>
                                        <p:tgtEl>
                                          <p:spTgt spid="43"/>
                                        </p:tgtEl>
                                        <p:attrNameLst>
                                          <p:attrName>ppt_y</p:attrName>
                                        </p:attrNameLst>
                                      </p:cBhvr>
                                      <p:tavLst>
                                        <p:tav tm="0">
                                          <p:val>
                                            <p:strVal val="0-#ppt_h/2"/>
                                          </p:val>
                                        </p:tav>
                                        <p:tav tm="100000">
                                          <p:val>
                                            <p:strVal val="#ppt_y"/>
                                          </p:val>
                                        </p:tav>
                                      </p:tavLst>
                                    </p:anim>
                                  </p:childTnLst>
                                </p:cTn>
                              </p:par>
                              <p:par>
                                <p:cTn id="62" presetID="2" presetClass="entr" presetSubtype="1" fill="hold" grpId="0" nodeType="withEffect">
                                  <p:stCondLst>
                                    <p:cond delay="9500"/>
                                  </p:stCondLst>
                                  <p:childTnLst>
                                    <p:set>
                                      <p:cBhvr>
                                        <p:cTn id="63" dur="1" fill="hold">
                                          <p:stCondLst>
                                            <p:cond delay="0"/>
                                          </p:stCondLst>
                                        </p:cTn>
                                        <p:tgtEl>
                                          <p:spTgt spid="42"/>
                                        </p:tgtEl>
                                        <p:attrNameLst>
                                          <p:attrName>style.visibility</p:attrName>
                                        </p:attrNameLst>
                                      </p:cBhvr>
                                      <p:to>
                                        <p:strVal val="visible"/>
                                      </p:to>
                                    </p:set>
                                    <p:anim calcmode="lin" valueType="num">
                                      <p:cBhvr additive="base">
                                        <p:cTn id="64" dur="500" fill="hold"/>
                                        <p:tgtEl>
                                          <p:spTgt spid="42"/>
                                        </p:tgtEl>
                                        <p:attrNameLst>
                                          <p:attrName>ppt_x</p:attrName>
                                        </p:attrNameLst>
                                      </p:cBhvr>
                                      <p:tavLst>
                                        <p:tav tm="0">
                                          <p:val>
                                            <p:strVal val="#ppt_x"/>
                                          </p:val>
                                        </p:tav>
                                        <p:tav tm="100000">
                                          <p:val>
                                            <p:strVal val="#ppt_x"/>
                                          </p:val>
                                        </p:tav>
                                      </p:tavLst>
                                    </p:anim>
                                    <p:anim calcmode="lin" valueType="num">
                                      <p:cBhvr additive="base">
                                        <p:cTn id="65" dur="500" fill="hold"/>
                                        <p:tgtEl>
                                          <p:spTgt spid="42"/>
                                        </p:tgtEl>
                                        <p:attrNameLst>
                                          <p:attrName>ppt_y</p:attrName>
                                        </p:attrNameLst>
                                      </p:cBhvr>
                                      <p:tavLst>
                                        <p:tav tm="0">
                                          <p:val>
                                            <p:strVal val="0-#ppt_h/2"/>
                                          </p:val>
                                        </p:tav>
                                        <p:tav tm="100000">
                                          <p:val>
                                            <p:strVal val="#ppt_y"/>
                                          </p:val>
                                        </p:tav>
                                      </p:tavLst>
                                    </p:anim>
                                  </p:childTnLst>
                                </p:cTn>
                              </p:par>
                              <p:par>
                                <p:cTn id="66" presetID="2" presetClass="entr" presetSubtype="1" fill="hold" grpId="0" nodeType="withEffect">
                                  <p:stCondLst>
                                    <p:cond delay="10000"/>
                                  </p:stCondLst>
                                  <p:childTnLst>
                                    <p:set>
                                      <p:cBhvr>
                                        <p:cTn id="67" dur="1" fill="hold">
                                          <p:stCondLst>
                                            <p:cond delay="0"/>
                                          </p:stCondLst>
                                        </p:cTn>
                                        <p:tgtEl>
                                          <p:spTgt spid="34"/>
                                        </p:tgtEl>
                                        <p:attrNameLst>
                                          <p:attrName>style.visibility</p:attrName>
                                        </p:attrNameLst>
                                      </p:cBhvr>
                                      <p:to>
                                        <p:strVal val="visible"/>
                                      </p:to>
                                    </p:set>
                                    <p:anim calcmode="lin" valueType="num">
                                      <p:cBhvr additive="base">
                                        <p:cTn id="68" dur="500" fill="hold"/>
                                        <p:tgtEl>
                                          <p:spTgt spid="34"/>
                                        </p:tgtEl>
                                        <p:attrNameLst>
                                          <p:attrName>ppt_x</p:attrName>
                                        </p:attrNameLst>
                                      </p:cBhvr>
                                      <p:tavLst>
                                        <p:tav tm="0">
                                          <p:val>
                                            <p:strVal val="#ppt_x"/>
                                          </p:val>
                                        </p:tav>
                                        <p:tav tm="100000">
                                          <p:val>
                                            <p:strVal val="#ppt_x"/>
                                          </p:val>
                                        </p:tav>
                                      </p:tavLst>
                                    </p:anim>
                                    <p:anim calcmode="lin" valueType="num">
                                      <p:cBhvr additive="base">
                                        <p:cTn id="69" dur="500" fill="hold"/>
                                        <p:tgtEl>
                                          <p:spTgt spid="34"/>
                                        </p:tgtEl>
                                        <p:attrNameLst>
                                          <p:attrName>ppt_y</p:attrName>
                                        </p:attrNameLst>
                                      </p:cBhvr>
                                      <p:tavLst>
                                        <p:tav tm="0">
                                          <p:val>
                                            <p:strVal val="0-#ppt_h/2"/>
                                          </p:val>
                                        </p:tav>
                                        <p:tav tm="100000">
                                          <p:val>
                                            <p:strVal val="#ppt_y"/>
                                          </p:val>
                                        </p:tav>
                                      </p:tavLst>
                                    </p:anim>
                                  </p:childTnLst>
                                </p:cTn>
                              </p:par>
                              <p:par>
                                <p:cTn id="70" presetID="2" presetClass="entr" presetSubtype="1" fill="hold" grpId="0" nodeType="withEffect">
                                  <p:stCondLst>
                                    <p:cond delay="10500"/>
                                  </p:stCondLst>
                                  <p:childTnLst>
                                    <p:set>
                                      <p:cBhvr>
                                        <p:cTn id="71" dur="1" fill="hold">
                                          <p:stCondLst>
                                            <p:cond delay="0"/>
                                          </p:stCondLst>
                                        </p:cTn>
                                        <p:tgtEl>
                                          <p:spTgt spid="31"/>
                                        </p:tgtEl>
                                        <p:attrNameLst>
                                          <p:attrName>style.visibility</p:attrName>
                                        </p:attrNameLst>
                                      </p:cBhvr>
                                      <p:to>
                                        <p:strVal val="visible"/>
                                      </p:to>
                                    </p:set>
                                    <p:anim calcmode="lin" valueType="num">
                                      <p:cBhvr additive="base">
                                        <p:cTn id="72" dur="500" fill="hold"/>
                                        <p:tgtEl>
                                          <p:spTgt spid="31"/>
                                        </p:tgtEl>
                                        <p:attrNameLst>
                                          <p:attrName>ppt_x</p:attrName>
                                        </p:attrNameLst>
                                      </p:cBhvr>
                                      <p:tavLst>
                                        <p:tav tm="0">
                                          <p:val>
                                            <p:strVal val="#ppt_x"/>
                                          </p:val>
                                        </p:tav>
                                        <p:tav tm="100000">
                                          <p:val>
                                            <p:strVal val="#ppt_x"/>
                                          </p:val>
                                        </p:tav>
                                      </p:tavLst>
                                    </p:anim>
                                    <p:anim calcmode="lin" valueType="num">
                                      <p:cBhvr additive="base">
                                        <p:cTn id="73" dur="500" fill="hold"/>
                                        <p:tgtEl>
                                          <p:spTgt spid="31"/>
                                        </p:tgtEl>
                                        <p:attrNameLst>
                                          <p:attrName>ppt_y</p:attrName>
                                        </p:attrNameLst>
                                      </p:cBhvr>
                                      <p:tavLst>
                                        <p:tav tm="0">
                                          <p:val>
                                            <p:strVal val="0-#ppt_h/2"/>
                                          </p:val>
                                        </p:tav>
                                        <p:tav tm="100000">
                                          <p:val>
                                            <p:strVal val="#ppt_y"/>
                                          </p:val>
                                        </p:tav>
                                      </p:tavLst>
                                    </p:anim>
                                  </p:childTnLst>
                                </p:cTn>
                              </p:par>
                              <p:par>
                                <p:cTn id="74" presetID="2" presetClass="entr" presetSubtype="1" fill="hold" grpId="0" nodeType="withEffect">
                                  <p:stCondLst>
                                    <p:cond delay="11000"/>
                                  </p:stCondLst>
                                  <p:childTnLst>
                                    <p:set>
                                      <p:cBhvr>
                                        <p:cTn id="75" dur="1" fill="hold">
                                          <p:stCondLst>
                                            <p:cond delay="0"/>
                                          </p:stCondLst>
                                        </p:cTn>
                                        <p:tgtEl>
                                          <p:spTgt spid="30"/>
                                        </p:tgtEl>
                                        <p:attrNameLst>
                                          <p:attrName>style.visibility</p:attrName>
                                        </p:attrNameLst>
                                      </p:cBhvr>
                                      <p:to>
                                        <p:strVal val="visible"/>
                                      </p:to>
                                    </p:set>
                                    <p:anim calcmode="lin" valueType="num">
                                      <p:cBhvr additive="base">
                                        <p:cTn id="76" dur="500" fill="hold"/>
                                        <p:tgtEl>
                                          <p:spTgt spid="30"/>
                                        </p:tgtEl>
                                        <p:attrNameLst>
                                          <p:attrName>ppt_x</p:attrName>
                                        </p:attrNameLst>
                                      </p:cBhvr>
                                      <p:tavLst>
                                        <p:tav tm="0">
                                          <p:val>
                                            <p:strVal val="#ppt_x"/>
                                          </p:val>
                                        </p:tav>
                                        <p:tav tm="100000">
                                          <p:val>
                                            <p:strVal val="#ppt_x"/>
                                          </p:val>
                                        </p:tav>
                                      </p:tavLst>
                                    </p:anim>
                                    <p:anim calcmode="lin" valueType="num">
                                      <p:cBhvr additive="base">
                                        <p:cTn id="77" dur="500" fill="hold"/>
                                        <p:tgtEl>
                                          <p:spTgt spid="30"/>
                                        </p:tgtEl>
                                        <p:attrNameLst>
                                          <p:attrName>ppt_y</p:attrName>
                                        </p:attrNameLst>
                                      </p:cBhvr>
                                      <p:tavLst>
                                        <p:tav tm="0">
                                          <p:val>
                                            <p:strVal val="0-#ppt_h/2"/>
                                          </p:val>
                                        </p:tav>
                                        <p:tav tm="100000">
                                          <p:val>
                                            <p:strVal val="#ppt_y"/>
                                          </p:val>
                                        </p:tav>
                                      </p:tavLst>
                                    </p:anim>
                                  </p:childTnLst>
                                </p:cTn>
                              </p:par>
                              <p:par>
                                <p:cTn id="78" presetID="2" presetClass="entr" presetSubtype="1" fill="hold" grpId="0" nodeType="withEffect">
                                  <p:stCondLst>
                                    <p:cond delay="11500"/>
                                  </p:stCondLst>
                                  <p:childTnLst>
                                    <p:set>
                                      <p:cBhvr>
                                        <p:cTn id="79" dur="1" fill="hold">
                                          <p:stCondLst>
                                            <p:cond delay="0"/>
                                          </p:stCondLst>
                                        </p:cTn>
                                        <p:tgtEl>
                                          <p:spTgt spid="29"/>
                                        </p:tgtEl>
                                        <p:attrNameLst>
                                          <p:attrName>style.visibility</p:attrName>
                                        </p:attrNameLst>
                                      </p:cBhvr>
                                      <p:to>
                                        <p:strVal val="visible"/>
                                      </p:to>
                                    </p:set>
                                    <p:anim calcmode="lin" valueType="num">
                                      <p:cBhvr additive="base">
                                        <p:cTn id="80" dur="500" fill="hold"/>
                                        <p:tgtEl>
                                          <p:spTgt spid="29"/>
                                        </p:tgtEl>
                                        <p:attrNameLst>
                                          <p:attrName>ppt_x</p:attrName>
                                        </p:attrNameLst>
                                      </p:cBhvr>
                                      <p:tavLst>
                                        <p:tav tm="0">
                                          <p:val>
                                            <p:strVal val="#ppt_x"/>
                                          </p:val>
                                        </p:tav>
                                        <p:tav tm="100000">
                                          <p:val>
                                            <p:strVal val="#ppt_x"/>
                                          </p:val>
                                        </p:tav>
                                      </p:tavLst>
                                    </p:anim>
                                    <p:anim calcmode="lin" valueType="num">
                                      <p:cBhvr additive="base">
                                        <p:cTn id="81" dur="500" fill="hold"/>
                                        <p:tgtEl>
                                          <p:spTgt spid="29"/>
                                        </p:tgtEl>
                                        <p:attrNameLst>
                                          <p:attrName>ppt_y</p:attrName>
                                        </p:attrNameLst>
                                      </p:cBhvr>
                                      <p:tavLst>
                                        <p:tav tm="0">
                                          <p:val>
                                            <p:strVal val="0-#ppt_h/2"/>
                                          </p:val>
                                        </p:tav>
                                        <p:tav tm="100000">
                                          <p:val>
                                            <p:strVal val="#ppt_y"/>
                                          </p:val>
                                        </p:tav>
                                      </p:tavLst>
                                    </p:anim>
                                  </p:childTnLst>
                                </p:cTn>
                              </p:par>
                              <p:par>
                                <p:cTn id="82" presetID="2" presetClass="entr" presetSubtype="1" fill="hold" grpId="0" nodeType="withEffect">
                                  <p:stCondLst>
                                    <p:cond delay="12000"/>
                                  </p:stCondLst>
                                  <p:childTnLst>
                                    <p:set>
                                      <p:cBhvr>
                                        <p:cTn id="83" dur="1" fill="hold">
                                          <p:stCondLst>
                                            <p:cond delay="0"/>
                                          </p:stCondLst>
                                        </p:cTn>
                                        <p:tgtEl>
                                          <p:spTgt spid="28"/>
                                        </p:tgtEl>
                                        <p:attrNameLst>
                                          <p:attrName>style.visibility</p:attrName>
                                        </p:attrNameLst>
                                      </p:cBhvr>
                                      <p:to>
                                        <p:strVal val="visible"/>
                                      </p:to>
                                    </p:set>
                                    <p:anim calcmode="lin" valueType="num">
                                      <p:cBhvr additive="base">
                                        <p:cTn id="84" dur="500" fill="hold"/>
                                        <p:tgtEl>
                                          <p:spTgt spid="28"/>
                                        </p:tgtEl>
                                        <p:attrNameLst>
                                          <p:attrName>ppt_x</p:attrName>
                                        </p:attrNameLst>
                                      </p:cBhvr>
                                      <p:tavLst>
                                        <p:tav tm="0">
                                          <p:val>
                                            <p:strVal val="#ppt_x"/>
                                          </p:val>
                                        </p:tav>
                                        <p:tav tm="100000">
                                          <p:val>
                                            <p:strVal val="#ppt_x"/>
                                          </p:val>
                                        </p:tav>
                                      </p:tavLst>
                                    </p:anim>
                                    <p:anim calcmode="lin" valueType="num">
                                      <p:cBhvr additive="base">
                                        <p:cTn id="85" dur="500" fill="hold"/>
                                        <p:tgtEl>
                                          <p:spTgt spid="28"/>
                                        </p:tgtEl>
                                        <p:attrNameLst>
                                          <p:attrName>ppt_y</p:attrName>
                                        </p:attrNameLst>
                                      </p:cBhvr>
                                      <p:tavLst>
                                        <p:tav tm="0">
                                          <p:val>
                                            <p:strVal val="0-#ppt_h/2"/>
                                          </p:val>
                                        </p:tav>
                                        <p:tav tm="100000">
                                          <p:val>
                                            <p:strVal val="#ppt_y"/>
                                          </p:val>
                                        </p:tav>
                                      </p:tavLst>
                                    </p:anim>
                                  </p:childTnLst>
                                </p:cTn>
                              </p:par>
                              <p:par>
                                <p:cTn id="86" presetID="2" presetClass="entr" presetSubtype="1" fill="hold" grpId="0" nodeType="withEffect">
                                  <p:stCondLst>
                                    <p:cond delay="12500"/>
                                  </p:stCondLst>
                                  <p:childTnLst>
                                    <p:set>
                                      <p:cBhvr>
                                        <p:cTn id="87" dur="1" fill="hold">
                                          <p:stCondLst>
                                            <p:cond delay="0"/>
                                          </p:stCondLst>
                                        </p:cTn>
                                        <p:tgtEl>
                                          <p:spTgt spid="27"/>
                                        </p:tgtEl>
                                        <p:attrNameLst>
                                          <p:attrName>style.visibility</p:attrName>
                                        </p:attrNameLst>
                                      </p:cBhvr>
                                      <p:to>
                                        <p:strVal val="visible"/>
                                      </p:to>
                                    </p:set>
                                    <p:anim calcmode="lin" valueType="num">
                                      <p:cBhvr additive="base">
                                        <p:cTn id="88" dur="500" fill="hold"/>
                                        <p:tgtEl>
                                          <p:spTgt spid="27"/>
                                        </p:tgtEl>
                                        <p:attrNameLst>
                                          <p:attrName>ppt_x</p:attrName>
                                        </p:attrNameLst>
                                      </p:cBhvr>
                                      <p:tavLst>
                                        <p:tav tm="0">
                                          <p:val>
                                            <p:strVal val="#ppt_x"/>
                                          </p:val>
                                        </p:tav>
                                        <p:tav tm="100000">
                                          <p:val>
                                            <p:strVal val="#ppt_x"/>
                                          </p:val>
                                        </p:tav>
                                      </p:tavLst>
                                    </p:anim>
                                    <p:anim calcmode="lin" valueType="num">
                                      <p:cBhvr additive="base">
                                        <p:cTn id="89" dur="500" fill="hold"/>
                                        <p:tgtEl>
                                          <p:spTgt spid="27"/>
                                        </p:tgtEl>
                                        <p:attrNameLst>
                                          <p:attrName>ppt_y</p:attrName>
                                        </p:attrNameLst>
                                      </p:cBhvr>
                                      <p:tavLst>
                                        <p:tav tm="0">
                                          <p:val>
                                            <p:strVal val="0-#ppt_h/2"/>
                                          </p:val>
                                        </p:tav>
                                        <p:tav tm="100000">
                                          <p:val>
                                            <p:strVal val="#ppt_y"/>
                                          </p:val>
                                        </p:tav>
                                      </p:tavLst>
                                    </p:anim>
                                  </p:childTnLst>
                                </p:cTn>
                              </p:par>
                              <p:par>
                                <p:cTn id="90" presetID="31" presetClass="entr" presetSubtype="0" fill="hold" nodeType="withEffect">
                                  <p:stCondLst>
                                    <p:cond delay="13000"/>
                                  </p:stCondLst>
                                  <p:childTnLst>
                                    <p:set>
                                      <p:cBhvr>
                                        <p:cTn id="91" dur="1" fill="hold">
                                          <p:stCondLst>
                                            <p:cond delay="0"/>
                                          </p:stCondLst>
                                        </p:cTn>
                                        <p:tgtEl>
                                          <p:spTgt spid="33"/>
                                        </p:tgtEl>
                                        <p:attrNameLst>
                                          <p:attrName>style.visibility</p:attrName>
                                        </p:attrNameLst>
                                      </p:cBhvr>
                                      <p:to>
                                        <p:strVal val="visible"/>
                                      </p:to>
                                    </p:set>
                                    <p:anim calcmode="lin" valueType="num">
                                      <p:cBhvr>
                                        <p:cTn id="92" dur="1000" fill="hold"/>
                                        <p:tgtEl>
                                          <p:spTgt spid="33"/>
                                        </p:tgtEl>
                                        <p:attrNameLst>
                                          <p:attrName>ppt_w</p:attrName>
                                        </p:attrNameLst>
                                      </p:cBhvr>
                                      <p:tavLst>
                                        <p:tav tm="0">
                                          <p:val>
                                            <p:fltVal val="0"/>
                                          </p:val>
                                        </p:tav>
                                        <p:tav tm="100000">
                                          <p:val>
                                            <p:strVal val="#ppt_w"/>
                                          </p:val>
                                        </p:tav>
                                      </p:tavLst>
                                    </p:anim>
                                    <p:anim calcmode="lin" valueType="num">
                                      <p:cBhvr>
                                        <p:cTn id="93" dur="1000" fill="hold"/>
                                        <p:tgtEl>
                                          <p:spTgt spid="33"/>
                                        </p:tgtEl>
                                        <p:attrNameLst>
                                          <p:attrName>ppt_h</p:attrName>
                                        </p:attrNameLst>
                                      </p:cBhvr>
                                      <p:tavLst>
                                        <p:tav tm="0">
                                          <p:val>
                                            <p:fltVal val="0"/>
                                          </p:val>
                                        </p:tav>
                                        <p:tav tm="100000">
                                          <p:val>
                                            <p:strVal val="#ppt_h"/>
                                          </p:val>
                                        </p:tav>
                                      </p:tavLst>
                                    </p:anim>
                                    <p:anim calcmode="lin" valueType="num">
                                      <p:cBhvr>
                                        <p:cTn id="94" dur="1000" fill="hold"/>
                                        <p:tgtEl>
                                          <p:spTgt spid="33"/>
                                        </p:tgtEl>
                                        <p:attrNameLst>
                                          <p:attrName>style.rotation</p:attrName>
                                        </p:attrNameLst>
                                      </p:cBhvr>
                                      <p:tavLst>
                                        <p:tav tm="0">
                                          <p:val>
                                            <p:fltVal val="90"/>
                                          </p:val>
                                        </p:tav>
                                        <p:tav tm="100000">
                                          <p:val>
                                            <p:fltVal val="0"/>
                                          </p:val>
                                        </p:tav>
                                      </p:tavLst>
                                    </p:anim>
                                    <p:animEffect transition="in" filter="fade">
                                      <p:cBhvr>
                                        <p:cTn id="95" dur="1000"/>
                                        <p:tgtEl>
                                          <p:spTgt spid="33"/>
                                        </p:tgtEl>
                                      </p:cBhvr>
                                    </p:animEffect>
                                  </p:childTnLst>
                                </p:cTn>
                              </p:par>
                              <p:par>
                                <p:cTn id="96" presetID="45" presetClass="entr" presetSubtype="0" fill="hold" grpId="0" nodeType="withEffect">
                                  <p:stCondLst>
                                    <p:cond delay="14000"/>
                                  </p:stCondLst>
                                  <p:childTnLst>
                                    <p:set>
                                      <p:cBhvr>
                                        <p:cTn id="97" dur="1" fill="hold">
                                          <p:stCondLst>
                                            <p:cond delay="0"/>
                                          </p:stCondLst>
                                        </p:cTn>
                                        <p:tgtEl>
                                          <p:spTgt spid="49"/>
                                        </p:tgtEl>
                                        <p:attrNameLst>
                                          <p:attrName>style.visibility</p:attrName>
                                        </p:attrNameLst>
                                      </p:cBhvr>
                                      <p:to>
                                        <p:strVal val="visible"/>
                                      </p:to>
                                    </p:set>
                                    <p:animEffect transition="in" filter="fade">
                                      <p:cBhvr>
                                        <p:cTn id="98" dur="2000"/>
                                        <p:tgtEl>
                                          <p:spTgt spid="49"/>
                                        </p:tgtEl>
                                      </p:cBhvr>
                                    </p:animEffect>
                                    <p:anim calcmode="lin" valueType="num">
                                      <p:cBhvr>
                                        <p:cTn id="99" dur="2000" fill="hold"/>
                                        <p:tgtEl>
                                          <p:spTgt spid="49"/>
                                        </p:tgtEl>
                                        <p:attrNameLst>
                                          <p:attrName>ppt_w</p:attrName>
                                        </p:attrNameLst>
                                      </p:cBhvr>
                                      <p:tavLst>
                                        <p:tav tm="0" fmla="#ppt_w*sin(2.5*pi*$)">
                                          <p:val>
                                            <p:fltVal val="0"/>
                                          </p:val>
                                        </p:tav>
                                        <p:tav tm="100000">
                                          <p:val>
                                            <p:fltVal val="1"/>
                                          </p:val>
                                        </p:tav>
                                      </p:tavLst>
                                    </p:anim>
                                    <p:anim calcmode="lin" valueType="num">
                                      <p:cBhvr>
                                        <p:cTn id="100" dur="2000" fill="hold"/>
                                        <p:tgtEl>
                                          <p:spTgt spid="49"/>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4" grpId="0">
        <p:bldSub>
          <a:bldChart bld="category"/>
        </p:bldSub>
      </p:bldGraphic>
      <p:bldP spid="27" grpId="0"/>
      <p:bldP spid="28" grpId="0"/>
      <p:bldP spid="29" grpId="0"/>
      <p:bldP spid="30" grpId="0"/>
      <p:bldP spid="31" grpId="0"/>
      <p:bldP spid="34" grpId="0" animBg="1"/>
      <p:bldP spid="42" grpId="0" animBg="1"/>
      <p:bldP spid="43" grpId="0" animBg="1"/>
      <p:bldP spid="44" grpId="0" animBg="1"/>
      <p:bldP spid="45" grpId="0" animBg="1"/>
      <p:bldP spid="37" grpId="0"/>
      <p:bldP spid="41" grpId="0"/>
      <p:bldP spid="49"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Freeform 1492"/>
          <p:cNvSpPr>
            <a:spLocks noEditPoints="1"/>
          </p:cNvSpPr>
          <p:nvPr/>
        </p:nvSpPr>
        <p:spPr bwMode="auto">
          <a:xfrm>
            <a:off x="4285509" y="2330651"/>
            <a:ext cx="255705" cy="481723"/>
          </a:xfrm>
          <a:custGeom>
            <a:avLst/>
            <a:gdLst/>
            <a:ahLst/>
            <a:cxnLst>
              <a:cxn ang="0">
                <a:pos x="1097" y="1035"/>
              </a:cxn>
              <a:cxn ang="0">
                <a:pos x="1469" y="1061"/>
              </a:cxn>
              <a:cxn ang="0">
                <a:pos x="1423" y="955"/>
              </a:cxn>
              <a:cxn ang="0">
                <a:pos x="1496" y="777"/>
              </a:cxn>
              <a:cxn ang="0">
                <a:pos x="1456" y="592"/>
              </a:cxn>
              <a:cxn ang="0">
                <a:pos x="1269" y="581"/>
              </a:cxn>
              <a:cxn ang="0">
                <a:pos x="1257" y="418"/>
              </a:cxn>
              <a:cxn ang="0">
                <a:pos x="1055" y="382"/>
              </a:cxn>
              <a:cxn ang="0">
                <a:pos x="1185" y="297"/>
              </a:cxn>
              <a:cxn ang="0">
                <a:pos x="975" y="289"/>
              </a:cxn>
              <a:cxn ang="0">
                <a:pos x="935" y="105"/>
              </a:cxn>
              <a:cxn ang="0">
                <a:pos x="801" y="15"/>
              </a:cxn>
              <a:cxn ang="0">
                <a:pos x="661" y="235"/>
              </a:cxn>
              <a:cxn ang="0">
                <a:pos x="629" y="444"/>
              </a:cxn>
              <a:cxn ang="0">
                <a:pos x="416" y="350"/>
              </a:cxn>
              <a:cxn ang="0">
                <a:pos x="264" y="389"/>
              </a:cxn>
              <a:cxn ang="0">
                <a:pos x="294" y="568"/>
              </a:cxn>
              <a:cxn ang="0">
                <a:pos x="397" y="683"/>
              </a:cxn>
              <a:cxn ang="0">
                <a:pos x="361" y="810"/>
              </a:cxn>
              <a:cxn ang="0">
                <a:pos x="367" y="901"/>
              </a:cxn>
              <a:cxn ang="0">
                <a:pos x="345" y="998"/>
              </a:cxn>
              <a:cxn ang="0">
                <a:pos x="191" y="1145"/>
              </a:cxn>
              <a:cxn ang="0">
                <a:pos x="267" y="1206"/>
              </a:cxn>
              <a:cxn ang="0">
                <a:pos x="147" y="1374"/>
              </a:cxn>
              <a:cxn ang="0">
                <a:pos x="424" y="1409"/>
              </a:cxn>
              <a:cxn ang="0">
                <a:pos x="778" y="1265"/>
              </a:cxn>
              <a:cxn ang="0">
                <a:pos x="269" y="1543"/>
              </a:cxn>
              <a:cxn ang="0">
                <a:pos x="363" y="1606"/>
              </a:cxn>
              <a:cxn ang="0">
                <a:pos x="736" y="2057"/>
              </a:cxn>
              <a:cxn ang="0">
                <a:pos x="646" y="2098"/>
              </a:cxn>
              <a:cxn ang="0">
                <a:pos x="625" y="2154"/>
              </a:cxn>
              <a:cxn ang="0">
                <a:pos x="697" y="2186"/>
              </a:cxn>
              <a:cxn ang="0">
                <a:pos x="855" y="2163"/>
              </a:cxn>
              <a:cxn ang="0">
                <a:pos x="1001" y="2166"/>
              </a:cxn>
              <a:cxn ang="0">
                <a:pos x="1015" y="2113"/>
              </a:cxn>
              <a:cxn ang="0">
                <a:pos x="899" y="2070"/>
              </a:cxn>
              <a:cxn ang="0">
                <a:pos x="1087" y="1430"/>
              </a:cxn>
              <a:cxn ang="0">
                <a:pos x="1151" y="1330"/>
              </a:cxn>
              <a:cxn ang="0">
                <a:pos x="1135" y="1287"/>
              </a:cxn>
              <a:cxn ang="0">
                <a:pos x="1472" y="1318"/>
              </a:cxn>
              <a:cxn ang="0">
                <a:pos x="1234" y="1005"/>
              </a:cxn>
              <a:cxn ang="0">
                <a:pos x="1102" y="886"/>
              </a:cxn>
              <a:cxn ang="0">
                <a:pos x="829" y="788"/>
              </a:cxn>
              <a:cxn ang="0">
                <a:pos x="897" y="344"/>
              </a:cxn>
              <a:cxn ang="0">
                <a:pos x="782" y="603"/>
              </a:cxn>
              <a:cxn ang="0">
                <a:pos x="1085" y="730"/>
              </a:cxn>
              <a:cxn ang="0">
                <a:pos x="954" y="675"/>
              </a:cxn>
              <a:cxn ang="0">
                <a:pos x="1197" y="806"/>
              </a:cxn>
              <a:cxn ang="0">
                <a:pos x="1243" y="784"/>
              </a:cxn>
              <a:cxn ang="0">
                <a:pos x="1090" y="584"/>
              </a:cxn>
              <a:cxn ang="0">
                <a:pos x="973" y="529"/>
              </a:cxn>
              <a:cxn ang="0">
                <a:pos x="918" y="542"/>
              </a:cxn>
              <a:cxn ang="0">
                <a:pos x="905" y="238"/>
              </a:cxn>
              <a:cxn ang="0">
                <a:pos x="742" y="542"/>
              </a:cxn>
              <a:cxn ang="0">
                <a:pos x="493" y="469"/>
              </a:cxn>
              <a:cxn ang="0">
                <a:pos x="411" y="693"/>
              </a:cxn>
              <a:cxn ang="0">
                <a:pos x="604" y="771"/>
              </a:cxn>
              <a:cxn ang="0">
                <a:pos x="542" y="1049"/>
              </a:cxn>
              <a:cxn ang="0">
                <a:pos x="406" y="1064"/>
              </a:cxn>
              <a:cxn ang="0">
                <a:pos x="348" y="1233"/>
              </a:cxn>
              <a:cxn ang="0">
                <a:pos x="604" y="1208"/>
              </a:cxn>
              <a:cxn ang="0">
                <a:pos x="791" y="2165"/>
              </a:cxn>
              <a:cxn ang="0">
                <a:pos x="989" y="1209"/>
              </a:cxn>
            </a:cxnLst>
            <a:rect l="0" t="0" r="r" b="b"/>
            <a:pathLst>
              <a:path w="1581" h="2198">
                <a:moveTo>
                  <a:pt x="1576" y="1230"/>
                </a:moveTo>
                <a:cubicBezTo>
                  <a:pt x="1559" y="1233"/>
                  <a:pt x="1538" y="1234"/>
                  <a:pt x="1513" y="1232"/>
                </a:cubicBezTo>
                <a:cubicBezTo>
                  <a:pt x="1484" y="1230"/>
                  <a:pt x="1454" y="1225"/>
                  <a:pt x="1422" y="1219"/>
                </a:cubicBezTo>
                <a:cubicBezTo>
                  <a:pt x="1389" y="1214"/>
                  <a:pt x="1356" y="1209"/>
                  <a:pt x="1325" y="1206"/>
                </a:cubicBezTo>
                <a:cubicBezTo>
                  <a:pt x="1312" y="1205"/>
                  <a:pt x="1301" y="1205"/>
                  <a:pt x="1290" y="1205"/>
                </a:cubicBezTo>
                <a:cubicBezTo>
                  <a:pt x="1288" y="1205"/>
                  <a:pt x="1285" y="1205"/>
                  <a:pt x="1283" y="1206"/>
                </a:cubicBezTo>
                <a:cubicBezTo>
                  <a:pt x="1276" y="1206"/>
                  <a:pt x="1272" y="1207"/>
                  <a:pt x="1270" y="1203"/>
                </a:cubicBezTo>
                <a:cubicBezTo>
                  <a:pt x="1269" y="1201"/>
                  <a:pt x="1269" y="1201"/>
                  <a:pt x="1269" y="1201"/>
                </a:cubicBezTo>
                <a:cubicBezTo>
                  <a:pt x="1267" y="1201"/>
                  <a:pt x="1267" y="1201"/>
                  <a:pt x="1267" y="1201"/>
                </a:cubicBezTo>
                <a:cubicBezTo>
                  <a:pt x="1231" y="1205"/>
                  <a:pt x="1195" y="1205"/>
                  <a:pt x="1160" y="1203"/>
                </a:cubicBezTo>
                <a:cubicBezTo>
                  <a:pt x="1109" y="1199"/>
                  <a:pt x="1065" y="1189"/>
                  <a:pt x="1033" y="1173"/>
                </a:cubicBezTo>
                <a:cubicBezTo>
                  <a:pt x="1027" y="1170"/>
                  <a:pt x="1021" y="1164"/>
                  <a:pt x="1014" y="1159"/>
                </a:cubicBezTo>
                <a:cubicBezTo>
                  <a:pt x="1009" y="1154"/>
                  <a:pt x="1004" y="1150"/>
                  <a:pt x="999" y="1147"/>
                </a:cubicBezTo>
                <a:cubicBezTo>
                  <a:pt x="995" y="1145"/>
                  <a:pt x="992" y="1143"/>
                  <a:pt x="989" y="1141"/>
                </a:cubicBezTo>
                <a:cubicBezTo>
                  <a:pt x="979" y="1134"/>
                  <a:pt x="968" y="1127"/>
                  <a:pt x="964" y="1120"/>
                </a:cubicBezTo>
                <a:cubicBezTo>
                  <a:pt x="959" y="1111"/>
                  <a:pt x="957" y="1100"/>
                  <a:pt x="955" y="1089"/>
                </a:cubicBezTo>
                <a:cubicBezTo>
                  <a:pt x="953" y="1079"/>
                  <a:pt x="951" y="1068"/>
                  <a:pt x="946" y="1058"/>
                </a:cubicBezTo>
                <a:cubicBezTo>
                  <a:pt x="949" y="1058"/>
                  <a:pt x="952" y="1057"/>
                  <a:pt x="955" y="1056"/>
                </a:cubicBezTo>
                <a:cubicBezTo>
                  <a:pt x="968" y="1053"/>
                  <a:pt x="980" y="1051"/>
                  <a:pt x="990" y="1056"/>
                </a:cubicBezTo>
                <a:cubicBezTo>
                  <a:pt x="999" y="1061"/>
                  <a:pt x="1009" y="1069"/>
                  <a:pt x="1019" y="1077"/>
                </a:cubicBezTo>
                <a:cubicBezTo>
                  <a:pt x="1024" y="1081"/>
                  <a:pt x="1029" y="1085"/>
                  <a:pt x="1034" y="1089"/>
                </a:cubicBezTo>
                <a:cubicBezTo>
                  <a:pt x="1078" y="1121"/>
                  <a:pt x="1135" y="1129"/>
                  <a:pt x="1185" y="1133"/>
                </a:cubicBezTo>
                <a:cubicBezTo>
                  <a:pt x="1198" y="1134"/>
                  <a:pt x="1211" y="1134"/>
                  <a:pt x="1228" y="1135"/>
                </a:cubicBezTo>
                <a:cubicBezTo>
                  <a:pt x="1244" y="1150"/>
                  <a:pt x="1268" y="1162"/>
                  <a:pt x="1292" y="1173"/>
                </a:cubicBezTo>
                <a:cubicBezTo>
                  <a:pt x="1324" y="1188"/>
                  <a:pt x="1347" y="1196"/>
                  <a:pt x="1366" y="1196"/>
                </a:cubicBezTo>
                <a:cubicBezTo>
                  <a:pt x="1391" y="1197"/>
                  <a:pt x="1391" y="1197"/>
                  <a:pt x="1391" y="1197"/>
                </a:cubicBezTo>
                <a:cubicBezTo>
                  <a:pt x="1367" y="1189"/>
                  <a:pt x="1367" y="1189"/>
                  <a:pt x="1367" y="1189"/>
                </a:cubicBezTo>
                <a:cubicBezTo>
                  <a:pt x="1316" y="1173"/>
                  <a:pt x="1276" y="1157"/>
                  <a:pt x="1244" y="1134"/>
                </a:cubicBezTo>
                <a:cubicBezTo>
                  <a:pt x="1293" y="1137"/>
                  <a:pt x="1337" y="1147"/>
                  <a:pt x="1376" y="1157"/>
                </a:cubicBezTo>
                <a:cubicBezTo>
                  <a:pt x="1382" y="1158"/>
                  <a:pt x="1388" y="1160"/>
                  <a:pt x="1393" y="1161"/>
                </a:cubicBezTo>
                <a:cubicBezTo>
                  <a:pt x="1396" y="1154"/>
                  <a:pt x="1396" y="1154"/>
                  <a:pt x="1396" y="1154"/>
                </a:cubicBezTo>
                <a:cubicBezTo>
                  <a:pt x="1353" y="1135"/>
                  <a:pt x="1304" y="1130"/>
                  <a:pt x="1261" y="1127"/>
                </a:cubicBezTo>
                <a:cubicBezTo>
                  <a:pt x="1252" y="1126"/>
                  <a:pt x="1243" y="1126"/>
                  <a:pt x="1234" y="1125"/>
                </a:cubicBezTo>
                <a:cubicBezTo>
                  <a:pt x="1225" y="1124"/>
                  <a:pt x="1217" y="1124"/>
                  <a:pt x="1208" y="1123"/>
                </a:cubicBezTo>
                <a:cubicBezTo>
                  <a:pt x="1173" y="1121"/>
                  <a:pt x="1137" y="1117"/>
                  <a:pt x="1104" y="1107"/>
                </a:cubicBezTo>
                <a:cubicBezTo>
                  <a:pt x="1065" y="1095"/>
                  <a:pt x="1043" y="1076"/>
                  <a:pt x="1019" y="1056"/>
                </a:cubicBezTo>
                <a:cubicBezTo>
                  <a:pt x="1016" y="1054"/>
                  <a:pt x="1014" y="1052"/>
                  <a:pt x="1012" y="1049"/>
                </a:cubicBezTo>
                <a:cubicBezTo>
                  <a:pt x="1026" y="1048"/>
                  <a:pt x="1040" y="1045"/>
                  <a:pt x="1053" y="1042"/>
                </a:cubicBezTo>
                <a:cubicBezTo>
                  <a:pt x="1069" y="1038"/>
                  <a:pt x="1084" y="1034"/>
                  <a:pt x="1097" y="1035"/>
                </a:cubicBezTo>
                <a:cubicBezTo>
                  <a:pt x="1112" y="1036"/>
                  <a:pt x="1124" y="1043"/>
                  <a:pt x="1137" y="1050"/>
                </a:cubicBezTo>
                <a:cubicBezTo>
                  <a:pt x="1150" y="1057"/>
                  <a:pt x="1162" y="1063"/>
                  <a:pt x="1177" y="1066"/>
                </a:cubicBezTo>
                <a:cubicBezTo>
                  <a:pt x="1180" y="1070"/>
                  <a:pt x="1183" y="1074"/>
                  <a:pt x="1186" y="1078"/>
                </a:cubicBezTo>
                <a:cubicBezTo>
                  <a:pt x="1197" y="1094"/>
                  <a:pt x="1210" y="1112"/>
                  <a:pt x="1233" y="1110"/>
                </a:cubicBezTo>
                <a:cubicBezTo>
                  <a:pt x="1266" y="1108"/>
                  <a:pt x="1266" y="1108"/>
                  <a:pt x="1266" y="1108"/>
                </a:cubicBezTo>
                <a:cubicBezTo>
                  <a:pt x="1234" y="1103"/>
                  <a:pt x="1234" y="1103"/>
                  <a:pt x="1234" y="1103"/>
                </a:cubicBezTo>
                <a:cubicBezTo>
                  <a:pt x="1215" y="1100"/>
                  <a:pt x="1202" y="1085"/>
                  <a:pt x="1196" y="1074"/>
                </a:cubicBezTo>
                <a:cubicBezTo>
                  <a:pt x="1213" y="1079"/>
                  <a:pt x="1232" y="1085"/>
                  <a:pt x="1253" y="1086"/>
                </a:cubicBezTo>
                <a:cubicBezTo>
                  <a:pt x="1261" y="1087"/>
                  <a:pt x="1269" y="1087"/>
                  <a:pt x="1276" y="1086"/>
                </a:cubicBezTo>
                <a:cubicBezTo>
                  <a:pt x="1308" y="1082"/>
                  <a:pt x="1308" y="1082"/>
                  <a:pt x="1308" y="1082"/>
                </a:cubicBezTo>
                <a:cubicBezTo>
                  <a:pt x="1276" y="1078"/>
                  <a:pt x="1276" y="1078"/>
                  <a:pt x="1276" y="1078"/>
                </a:cubicBezTo>
                <a:cubicBezTo>
                  <a:pt x="1212" y="1072"/>
                  <a:pt x="1164" y="1052"/>
                  <a:pt x="1130" y="1033"/>
                </a:cubicBezTo>
                <a:cubicBezTo>
                  <a:pt x="1144" y="1033"/>
                  <a:pt x="1158" y="1030"/>
                  <a:pt x="1171" y="1028"/>
                </a:cubicBezTo>
                <a:cubicBezTo>
                  <a:pt x="1188" y="1025"/>
                  <a:pt x="1204" y="1022"/>
                  <a:pt x="1221" y="1025"/>
                </a:cubicBezTo>
                <a:cubicBezTo>
                  <a:pt x="1241" y="1027"/>
                  <a:pt x="1261" y="1040"/>
                  <a:pt x="1280" y="1051"/>
                </a:cubicBezTo>
                <a:cubicBezTo>
                  <a:pt x="1288" y="1056"/>
                  <a:pt x="1294" y="1060"/>
                  <a:pt x="1301" y="1064"/>
                </a:cubicBezTo>
                <a:cubicBezTo>
                  <a:pt x="1311" y="1069"/>
                  <a:pt x="1320" y="1074"/>
                  <a:pt x="1329" y="1080"/>
                </a:cubicBezTo>
                <a:cubicBezTo>
                  <a:pt x="1345" y="1090"/>
                  <a:pt x="1361" y="1099"/>
                  <a:pt x="1378" y="1106"/>
                </a:cubicBezTo>
                <a:cubicBezTo>
                  <a:pt x="1378" y="1108"/>
                  <a:pt x="1379" y="1110"/>
                  <a:pt x="1380" y="1111"/>
                </a:cubicBezTo>
                <a:cubicBezTo>
                  <a:pt x="1380" y="1112"/>
                  <a:pt x="1380" y="1112"/>
                  <a:pt x="1380" y="1113"/>
                </a:cubicBezTo>
                <a:cubicBezTo>
                  <a:pt x="1379" y="1115"/>
                  <a:pt x="1379" y="1115"/>
                  <a:pt x="1379" y="1115"/>
                </a:cubicBezTo>
                <a:cubicBezTo>
                  <a:pt x="1382" y="1117"/>
                  <a:pt x="1382" y="1117"/>
                  <a:pt x="1382" y="1117"/>
                </a:cubicBezTo>
                <a:cubicBezTo>
                  <a:pt x="1391" y="1121"/>
                  <a:pt x="1397" y="1128"/>
                  <a:pt x="1404" y="1135"/>
                </a:cubicBezTo>
                <a:cubicBezTo>
                  <a:pt x="1413" y="1144"/>
                  <a:pt x="1421" y="1153"/>
                  <a:pt x="1434" y="1158"/>
                </a:cubicBezTo>
                <a:cubicBezTo>
                  <a:pt x="1450" y="1164"/>
                  <a:pt x="1450" y="1164"/>
                  <a:pt x="1450" y="1164"/>
                </a:cubicBezTo>
                <a:cubicBezTo>
                  <a:pt x="1438" y="1152"/>
                  <a:pt x="1438" y="1152"/>
                  <a:pt x="1438" y="1152"/>
                </a:cubicBezTo>
                <a:cubicBezTo>
                  <a:pt x="1433" y="1147"/>
                  <a:pt x="1426" y="1141"/>
                  <a:pt x="1420" y="1136"/>
                </a:cubicBezTo>
                <a:cubicBezTo>
                  <a:pt x="1412" y="1130"/>
                  <a:pt x="1404" y="1123"/>
                  <a:pt x="1399" y="1116"/>
                </a:cubicBezTo>
                <a:cubicBezTo>
                  <a:pt x="1422" y="1128"/>
                  <a:pt x="1451" y="1138"/>
                  <a:pt x="1473" y="1141"/>
                </a:cubicBezTo>
                <a:cubicBezTo>
                  <a:pt x="1475" y="1134"/>
                  <a:pt x="1475" y="1134"/>
                  <a:pt x="1475" y="1134"/>
                </a:cubicBezTo>
                <a:cubicBezTo>
                  <a:pt x="1405" y="1114"/>
                  <a:pt x="1348" y="1080"/>
                  <a:pt x="1293" y="1049"/>
                </a:cubicBezTo>
                <a:cubicBezTo>
                  <a:pt x="1278" y="1040"/>
                  <a:pt x="1262" y="1031"/>
                  <a:pt x="1247" y="1022"/>
                </a:cubicBezTo>
                <a:cubicBezTo>
                  <a:pt x="1270" y="1019"/>
                  <a:pt x="1294" y="1018"/>
                  <a:pt x="1319" y="1020"/>
                </a:cubicBezTo>
                <a:cubicBezTo>
                  <a:pt x="1376" y="1024"/>
                  <a:pt x="1428" y="1042"/>
                  <a:pt x="1463" y="1069"/>
                </a:cubicBezTo>
                <a:cubicBezTo>
                  <a:pt x="1474" y="1088"/>
                  <a:pt x="1496" y="1097"/>
                  <a:pt x="1517" y="1106"/>
                </a:cubicBezTo>
                <a:cubicBezTo>
                  <a:pt x="1531" y="1111"/>
                  <a:pt x="1545" y="1117"/>
                  <a:pt x="1555" y="1125"/>
                </a:cubicBezTo>
                <a:cubicBezTo>
                  <a:pt x="1560" y="1120"/>
                  <a:pt x="1560" y="1120"/>
                  <a:pt x="1560" y="1120"/>
                </a:cubicBezTo>
                <a:cubicBezTo>
                  <a:pt x="1549" y="1107"/>
                  <a:pt x="1532" y="1100"/>
                  <a:pt x="1516" y="1094"/>
                </a:cubicBezTo>
                <a:cubicBezTo>
                  <a:pt x="1496" y="1085"/>
                  <a:pt x="1477" y="1077"/>
                  <a:pt x="1469" y="1061"/>
                </a:cubicBezTo>
                <a:cubicBezTo>
                  <a:pt x="1468" y="1060"/>
                  <a:pt x="1468" y="1060"/>
                  <a:pt x="1468" y="1060"/>
                </a:cubicBezTo>
                <a:cubicBezTo>
                  <a:pt x="1467" y="1059"/>
                  <a:pt x="1467" y="1059"/>
                  <a:pt x="1467" y="1059"/>
                </a:cubicBezTo>
                <a:cubicBezTo>
                  <a:pt x="1462" y="1056"/>
                  <a:pt x="1456" y="1053"/>
                  <a:pt x="1451" y="1050"/>
                </a:cubicBezTo>
                <a:cubicBezTo>
                  <a:pt x="1422" y="1035"/>
                  <a:pt x="1393" y="1019"/>
                  <a:pt x="1356" y="1010"/>
                </a:cubicBezTo>
                <a:cubicBezTo>
                  <a:pt x="1363" y="1008"/>
                  <a:pt x="1369" y="1006"/>
                  <a:pt x="1375" y="1003"/>
                </a:cubicBezTo>
                <a:cubicBezTo>
                  <a:pt x="1392" y="998"/>
                  <a:pt x="1407" y="992"/>
                  <a:pt x="1425" y="995"/>
                </a:cubicBezTo>
                <a:cubicBezTo>
                  <a:pt x="1441" y="997"/>
                  <a:pt x="1456" y="1003"/>
                  <a:pt x="1473" y="1010"/>
                </a:cubicBezTo>
                <a:cubicBezTo>
                  <a:pt x="1492" y="1018"/>
                  <a:pt x="1511" y="1026"/>
                  <a:pt x="1533" y="1027"/>
                </a:cubicBezTo>
                <a:cubicBezTo>
                  <a:pt x="1538" y="1028"/>
                  <a:pt x="1544" y="1028"/>
                  <a:pt x="1549" y="1027"/>
                </a:cubicBezTo>
                <a:cubicBezTo>
                  <a:pt x="1576" y="1025"/>
                  <a:pt x="1576" y="1025"/>
                  <a:pt x="1576" y="1025"/>
                </a:cubicBezTo>
                <a:cubicBezTo>
                  <a:pt x="1550" y="1020"/>
                  <a:pt x="1550" y="1020"/>
                  <a:pt x="1550" y="1020"/>
                </a:cubicBezTo>
                <a:cubicBezTo>
                  <a:pt x="1512" y="1014"/>
                  <a:pt x="1479" y="1002"/>
                  <a:pt x="1447" y="991"/>
                </a:cubicBezTo>
                <a:cubicBezTo>
                  <a:pt x="1465" y="991"/>
                  <a:pt x="1484" y="990"/>
                  <a:pt x="1502" y="986"/>
                </a:cubicBezTo>
                <a:cubicBezTo>
                  <a:pt x="1501" y="979"/>
                  <a:pt x="1501" y="979"/>
                  <a:pt x="1501" y="979"/>
                </a:cubicBezTo>
                <a:cubicBezTo>
                  <a:pt x="1491" y="980"/>
                  <a:pt x="1481" y="980"/>
                  <a:pt x="1472" y="980"/>
                </a:cubicBezTo>
                <a:cubicBezTo>
                  <a:pt x="1459" y="980"/>
                  <a:pt x="1447" y="980"/>
                  <a:pt x="1436" y="980"/>
                </a:cubicBezTo>
                <a:cubicBezTo>
                  <a:pt x="1429" y="981"/>
                  <a:pt x="1421" y="982"/>
                  <a:pt x="1414" y="983"/>
                </a:cubicBezTo>
                <a:cubicBezTo>
                  <a:pt x="1405" y="983"/>
                  <a:pt x="1405" y="983"/>
                  <a:pt x="1405" y="983"/>
                </a:cubicBezTo>
                <a:cubicBezTo>
                  <a:pt x="1409" y="985"/>
                  <a:pt x="1409" y="985"/>
                  <a:pt x="1409" y="985"/>
                </a:cubicBezTo>
                <a:cubicBezTo>
                  <a:pt x="1395" y="988"/>
                  <a:pt x="1383" y="992"/>
                  <a:pt x="1372" y="996"/>
                </a:cubicBezTo>
                <a:cubicBezTo>
                  <a:pt x="1359" y="1001"/>
                  <a:pt x="1347" y="1005"/>
                  <a:pt x="1336" y="1007"/>
                </a:cubicBezTo>
                <a:cubicBezTo>
                  <a:pt x="1326" y="1008"/>
                  <a:pt x="1326" y="1008"/>
                  <a:pt x="1326" y="1008"/>
                </a:cubicBezTo>
                <a:cubicBezTo>
                  <a:pt x="1319" y="1008"/>
                  <a:pt x="1310" y="1007"/>
                  <a:pt x="1301" y="1006"/>
                </a:cubicBezTo>
                <a:cubicBezTo>
                  <a:pt x="1293" y="1005"/>
                  <a:pt x="1286" y="1004"/>
                  <a:pt x="1280" y="1004"/>
                </a:cubicBezTo>
                <a:cubicBezTo>
                  <a:pt x="1267" y="1004"/>
                  <a:pt x="1254" y="1004"/>
                  <a:pt x="1241" y="1005"/>
                </a:cubicBezTo>
                <a:cubicBezTo>
                  <a:pt x="1243" y="1004"/>
                  <a:pt x="1243" y="1004"/>
                  <a:pt x="1243" y="1004"/>
                </a:cubicBezTo>
                <a:cubicBezTo>
                  <a:pt x="1249" y="1001"/>
                  <a:pt x="1255" y="997"/>
                  <a:pt x="1261" y="994"/>
                </a:cubicBezTo>
                <a:cubicBezTo>
                  <a:pt x="1287" y="979"/>
                  <a:pt x="1311" y="965"/>
                  <a:pt x="1343" y="961"/>
                </a:cubicBezTo>
                <a:cubicBezTo>
                  <a:pt x="1346" y="962"/>
                  <a:pt x="1349" y="961"/>
                  <a:pt x="1353" y="961"/>
                </a:cubicBezTo>
                <a:cubicBezTo>
                  <a:pt x="1354" y="961"/>
                  <a:pt x="1355" y="961"/>
                  <a:pt x="1357" y="961"/>
                </a:cubicBezTo>
                <a:cubicBezTo>
                  <a:pt x="1359" y="961"/>
                  <a:pt x="1361" y="961"/>
                  <a:pt x="1364" y="961"/>
                </a:cubicBezTo>
                <a:cubicBezTo>
                  <a:pt x="1364" y="953"/>
                  <a:pt x="1364" y="953"/>
                  <a:pt x="1364" y="953"/>
                </a:cubicBezTo>
                <a:cubicBezTo>
                  <a:pt x="1363" y="953"/>
                  <a:pt x="1363" y="953"/>
                  <a:pt x="1363" y="953"/>
                </a:cubicBezTo>
                <a:cubicBezTo>
                  <a:pt x="1361" y="953"/>
                  <a:pt x="1359" y="953"/>
                  <a:pt x="1356" y="953"/>
                </a:cubicBezTo>
                <a:cubicBezTo>
                  <a:pt x="1352" y="953"/>
                  <a:pt x="1347" y="954"/>
                  <a:pt x="1343" y="954"/>
                </a:cubicBezTo>
                <a:cubicBezTo>
                  <a:pt x="1342" y="954"/>
                  <a:pt x="1342" y="954"/>
                  <a:pt x="1342" y="954"/>
                </a:cubicBezTo>
                <a:cubicBezTo>
                  <a:pt x="1341" y="954"/>
                  <a:pt x="1341" y="954"/>
                  <a:pt x="1340" y="954"/>
                </a:cubicBezTo>
                <a:cubicBezTo>
                  <a:pt x="1353" y="948"/>
                  <a:pt x="1368" y="945"/>
                  <a:pt x="1386" y="946"/>
                </a:cubicBezTo>
                <a:cubicBezTo>
                  <a:pt x="1399" y="947"/>
                  <a:pt x="1411" y="950"/>
                  <a:pt x="1423" y="955"/>
                </a:cubicBezTo>
                <a:cubicBezTo>
                  <a:pt x="1436" y="960"/>
                  <a:pt x="1436" y="960"/>
                  <a:pt x="1436" y="960"/>
                </a:cubicBezTo>
                <a:cubicBezTo>
                  <a:pt x="1428" y="950"/>
                  <a:pt x="1428" y="950"/>
                  <a:pt x="1428" y="950"/>
                </a:cubicBezTo>
                <a:cubicBezTo>
                  <a:pt x="1421" y="941"/>
                  <a:pt x="1410" y="940"/>
                  <a:pt x="1401" y="939"/>
                </a:cubicBezTo>
                <a:cubicBezTo>
                  <a:pt x="1397" y="939"/>
                  <a:pt x="1394" y="938"/>
                  <a:pt x="1391" y="938"/>
                </a:cubicBezTo>
                <a:cubicBezTo>
                  <a:pt x="1350" y="929"/>
                  <a:pt x="1314" y="911"/>
                  <a:pt x="1296" y="889"/>
                </a:cubicBezTo>
                <a:cubicBezTo>
                  <a:pt x="1316" y="894"/>
                  <a:pt x="1338" y="896"/>
                  <a:pt x="1362" y="898"/>
                </a:cubicBezTo>
                <a:cubicBezTo>
                  <a:pt x="1368" y="898"/>
                  <a:pt x="1374" y="899"/>
                  <a:pt x="1380" y="899"/>
                </a:cubicBezTo>
                <a:cubicBezTo>
                  <a:pt x="1407" y="924"/>
                  <a:pt x="1462" y="932"/>
                  <a:pt x="1493" y="935"/>
                </a:cubicBezTo>
                <a:cubicBezTo>
                  <a:pt x="1494" y="928"/>
                  <a:pt x="1494" y="928"/>
                  <a:pt x="1494" y="928"/>
                </a:cubicBezTo>
                <a:cubicBezTo>
                  <a:pt x="1484" y="925"/>
                  <a:pt x="1473" y="923"/>
                  <a:pt x="1463" y="921"/>
                </a:cubicBezTo>
                <a:cubicBezTo>
                  <a:pt x="1439" y="916"/>
                  <a:pt x="1415" y="911"/>
                  <a:pt x="1399" y="900"/>
                </a:cubicBezTo>
                <a:cubicBezTo>
                  <a:pt x="1400" y="900"/>
                  <a:pt x="1400" y="900"/>
                  <a:pt x="1400" y="900"/>
                </a:cubicBezTo>
                <a:cubicBezTo>
                  <a:pt x="1410" y="901"/>
                  <a:pt x="1410" y="901"/>
                  <a:pt x="1410" y="901"/>
                </a:cubicBezTo>
                <a:cubicBezTo>
                  <a:pt x="1425" y="902"/>
                  <a:pt x="1441" y="903"/>
                  <a:pt x="1452" y="898"/>
                </a:cubicBezTo>
                <a:cubicBezTo>
                  <a:pt x="1463" y="893"/>
                  <a:pt x="1463" y="893"/>
                  <a:pt x="1463" y="893"/>
                </a:cubicBezTo>
                <a:cubicBezTo>
                  <a:pt x="1468" y="896"/>
                  <a:pt x="1474" y="897"/>
                  <a:pt x="1479" y="897"/>
                </a:cubicBezTo>
                <a:cubicBezTo>
                  <a:pt x="1493" y="896"/>
                  <a:pt x="1493" y="896"/>
                  <a:pt x="1493" y="896"/>
                </a:cubicBezTo>
                <a:cubicBezTo>
                  <a:pt x="1480" y="890"/>
                  <a:pt x="1480" y="890"/>
                  <a:pt x="1480" y="890"/>
                </a:cubicBezTo>
                <a:cubicBezTo>
                  <a:pt x="1478" y="889"/>
                  <a:pt x="1476" y="888"/>
                  <a:pt x="1474" y="887"/>
                </a:cubicBezTo>
                <a:cubicBezTo>
                  <a:pt x="1472" y="886"/>
                  <a:pt x="1470" y="885"/>
                  <a:pt x="1469" y="885"/>
                </a:cubicBezTo>
                <a:cubicBezTo>
                  <a:pt x="1476" y="886"/>
                  <a:pt x="1483" y="887"/>
                  <a:pt x="1488" y="885"/>
                </a:cubicBezTo>
                <a:cubicBezTo>
                  <a:pt x="1504" y="880"/>
                  <a:pt x="1504" y="880"/>
                  <a:pt x="1504" y="880"/>
                </a:cubicBezTo>
                <a:cubicBezTo>
                  <a:pt x="1487" y="878"/>
                  <a:pt x="1487" y="878"/>
                  <a:pt x="1487" y="878"/>
                </a:cubicBezTo>
                <a:cubicBezTo>
                  <a:pt x="1464" y="875"/>
                  <a:pt x="1443" y="869"/>
                  <a:pt x="1423" y="862"/>
                </a:cubicBezTo>
                <a:cubicBezTo>
                  <a:pt x="1426" y="858"/>
                  <a:pt x="1426" y="858"/>
                  <a:pt x="1426" y="858"/>
                </a:cubicBezTo>
                <a:cubicBezTo>
                  <a:pt x="1409" y="847"/>
                  <a:pt x="1398" y="830"/>
                  <a:pt x="1387" y="812"/>
                </a:cubicBezTo>
                <a:cubicBezTo>
                  <a:pt x="1383" y="807"/>
                  <a:pt x="1380" y="802"/>
                  <a:pt x="1376" y="797"/>
                </a:cubicBezTo>
                <a:cubicBezTo>
                  <a:pt x="1372" y="791"/>
                  <a:pt x="1367" y="785"/>
                  <a:pt x="1362" y="780"/>
                </a:cubicBezTo>
                <a:cubicBezTo>
                  <a:pt x="1354" y="771"/>
                  <a:pt x="1346" y="763"/>
                  <a:pt x="1343" y="754"/>
                </a:cubicBezTo>
                <a:cubicBezTo>
                  <a:pt x="1355" y="756"/>
                  <a:pt x="1367" y="759"/>
                  <a:pt x="1380" y="762"/>
                </a:cubicBezTo>
                <a:cubicBezTo>
                  <a:pt x="1396" y="766"/>
                  <a:pt x="1414" y="770"/>
                  <a:pt x="1431" y="773"/>
                </a:cubicBezTo>
                <a:cubicBezTo>
                  <a:pt x="1436" y="788"/>
                  <a:pt x="1451" y="801"/>
                  <a:pt x="1464" y="801"/>
                </a:cubicBezTo>
                <a:cubicBezTo>
                  <a:pt x="1472" y="801"/>
                  <a:pt x="1472" y="801"/>
                  <a:pt x="1472" y="801"/>
                </a:cubicBezTo>
                <a:cubicBezTo>
                  <a:pt x="1466" y="795"/>
                  <a:pt x="1466" y="795"/>
                  <a:pt x="1466" y="795"/>
                </a:cubicBezTo>
                <a:cubicBezTo>
                  <a:pt x="1463" y="792"/>
                  <a:pt x="1459" y="790"/>
                  <a:pt x="1456" y="788"/>
                </a:cubicBezTo>
                <a:cubicBezTo>
                  <a:pt x="1450" y="785"/>
                  <a:pt x="1445" y="782"/>
                  <a:pt x="1444" y="777"/>
                </a:cubicBezTo>
                <a:cubicBezTo>
                  <a:pt x="1451" y="779"/>
                  <a:pt x="1460" y="782"/>
                  <a:pt x="1469" y="782"/>
                </a:cubicBezTo>
                <a:cubicBezTo>
                  <a:pt x="1475" y="783"/>
                  <a:pt x="1480" y="782"/>
                  <a:pt x="1484" y="781"/>
                </a:cubicBezTo>
                <a:cubicBezTo>
                  <a:pt x="1496" y="777"/>
                  <a:pt x="1496" y="777"/>
                  <a:pt x="1496" y="777"/>
                </a:cubicBezTo>
                <a:cubicBezTo>
                  <a:pt x="1484" y="774"/>
                  <a:pt x="1484" y="774"/>
                  <a:pt x="1484" y="774"/>
                </a:cubicBezTo>
                <a:cubicBezTo>
                  <a:pt x="1457" y="768"/>
                  <a:pt x="1429" y="762"/>
                  <a:pt x="1401" y="756"/>
                </a:cubicBezTo>
                <a:cubicBezTo>
                  <a:pt x="1329" y="742"/>
                  <a:pt x="1254" y="727"/>
                  <a:pt x="1202" y="695"/>
                </a:cubicBezTo>
                <a:cubicBezTo>
                  <a:pt x="1239" y="685"/>
                  <a:pt x="1283" y="679"/>
                  <a:pt x="1340" y="679"/>
                </a:cubicBezTo>
                <a:cubicBezTo>
                  <a:pt x="1354" y="687"/>
                  <a:pt x="1380" y="698"/>
                  <a:pt x="1401" y="697"/>
                </a:cubicBezTo>
                <a:cubicBezTo>
                  <a:pt x="1420" y="696"/>
                  <a:pt x="1420" y="696"/>
                  <a:pt x="1420" y="696"/>
                </a:cubicBezTo>
                <a:cubicBezTo>
                  <a:pt x="1402" y="690"/>
                  <a:pt x="1402" y="690"/>
                  <a:pt x="1402" y="690"/>
                </a:cubicBezTo>
                <a:cubicBezTo>
                  <a:pt x="1396" y="687"/>
                  <a:pt x="1389" y="686"/>
                  <a:pt x="1383" y="685"/>
                </a:cubicBezTo>
                <a:cubicBezTo>
                  <a:pt x="1374" y="682"/>
                  <a:pt x="1365" y="680"/>
                  <a:pt x="1358" y="677"/>
                </a:cubicBezTo>
                <a:cubicBezTo>
                  <a:pt x="1362" y="677"/>
                  <a:pt x="1365" y="677"/>
                  <a:pt x="1368" y="677"/>
                </a:cubicBezTo>
                <a:cubicBezTo>
                  <a:pt x="1407" y="678"/>
                  <a:pt x="1437" y="696"/>
                  <a:pt x="1463" y="711"/>
                </a:cubicBezTo>
                <a:cubicBezTo>
                  <a:pt x="1473" y="717"/>
                  <a:pt x="1482" y="722"/>
                  <a:pt x="1491" y="727"/>
                </a:cubicBezTo>
                <a:cubicBezTo>
                  <a:pt x="1495" y="720"/>
                  <a:pt x="1495" y="720"/>
                  <a:pt x="1495" y="720"/>
                </a:cubicBezTo>
                <a:cubicBezTo>
                  <a:pt x="1469" y="702"/>
                  <a:pt x="1438" y="683"/>
                  <a:pt x="1397" y="670"/>
                </a:cubicBezTo>
                <a:cubicBezTo>
                  <a:pt x="1402" y="667"/>
                  <a:pt x="1406" y="665"/>
                  <a:pt x="1411" y="662"/>
                </a:cubicBezTo>
                <a:cubicBezTo>
                  <a:pt x="1423" y="655"/>
                  <a:pt x="1435" y="649"/>
                  <a:pt x="1451" y="646"/>
                </a:cubicBezTo>
                <a:cubicBezTo>
                  <a:pt x="1461" y="655"/>
                  <a:pt x="1475" y="662"/>
                  <a:pt x="1490" y="666"/>
                </a:cubicBezTo>
                <a:cubicBezTo>
                  <a:pt x="1503" y="669"/>
                  <a:pt x="1503" y="669"/>
                  <a:pt x="1503" y="669"/>
                </a:cubicBezTo>
                <a:cubicBezTo>
                  <a:pt x="1494" y="660"/>
                  <a:pt x="1494" y="660"/>
                  <a:pt x="1494" y="660"/>
                </a:cubicBezTo>
                <a:cubicBezTo>
                  <a:pt x="1489" y="655"/>
                  <a:pt x="1483" y="652"/>
                  <a:pt x="1476" y="650"/>
                </a:cubicBezTo>
                <a:cubicBezTo>
                  <a:pt x="1471" y="648"/>
                  <a:pt x="1467" y="646"/>
                  <a:pt x="1463" y="643"/>
                </a:cubicBezTo>
                <a:cubicBezTo>
                  <a:pt x="1466" y="643"/>
                  <a:pt x="1469" y="643"/>
                  <a:pt x="1471" y="643"/>
                </a:cubicBezTo>
                <a:cubicBezTo>
                  <a:pt x="1482" y="643"/>
                  <a:pt x="1493" y="643"/>
                  <a:pt x="1501" y="639"/>
                </a:cubicBezTo>
                <a:cubicBezTo>
                  <a:pt x="1513" y="632"/>
                  <a:pt x="1513" y="632"/>
                  <a:pt x="1513" y="632"/>
                </a:cubicBezTo>
                <a:cubicBezTo>
                  <a:pt x="1499" y="632"/>
                  <a:pt x="1499" y="632"/>
                  <a:pt x="1499" y="632"/>
                </a:cubicBezTo>
                <a:cubicBezTo>
                  <a:pt x="1464" y="632"/>
                  <a:pt x="1443" y="636"/>
                  <a:pt x="1418" y="648"/>
                </a:cubicBezTo>
                <a:cubicBezTo>
                  <a:pt x="1413" y="651"/>
                  <a:pt x="1407" y="654"/>
                  <a:pt x="1402" y="657"/>
                </a:cubicBezTo>
                <a:cubicBezTo>
                  <a:pt x="1393" y="662"/>
                  <a:pt x="1385" y="667"/>
                  <a:pt x="1378" y="668"/>
                </a:cubicBezTo>
                <a:cubicBezTo>
                  <a:pt x="1375" y="669"/>
                  <a:pt x="1371" y="669"/>
                  <a:pt x="1368" y="669"/>
                </a:cubicBezTo>
                <a:cubicBezTo>
                  <a:pt x="1362" y="669"/>
                  <a:pt x="1356" y="669"/>
                  <a:pt x="1350" y="670"/>
                </a:cubicBezTo>
                <a:cubicBezTo>
                  <a:pt x="1339" y="669"/>
                  <a:pt x="1328" y="668"/>
                  <a:pt x="1317" y="667"/>
                </a:cubicBezTo>
                <a:cubicBezTo>
                  <a:pt x="1310" y="666"/>
                  <a:pt x="1302" y="665"/>
                  <a:pt x="1295" y="664"/>
                </a:cubicBezTo>
                <a:cubicBezTo>
                  <a:pt x="1286" y="664"/>
                  <a:pt x="1275" y="663"/>
                  <a:pt x="1263" y="665"/>
                </a:cubicBezTo>
                <a:cubicBezTo>
                  <a:pt x="1285" y="649"/>
                  <a:pt x="1305" y="637"/>
                  <a:pt x="1325" y="628"/>
                </a:cubicBezTo>
                <a:cubicBezTo>
                  <a:pt x="1330" y="626"/>
                  <a:pt x="1336" y="622"/>
                  <a:pt x="1342" y="619"/>
                </a:cubicBezTo>
                <a:cubicBezTo>
                  <a:pt x="1363" y="608"/>
                  <a:pt x="1394" y="591"/>
                  <a:pt x="1409" y="591"/>
                </a:cubicBezTo>
                <a:cubicBezTo>
                  <a:pt x="1414" y="591"/>
                  <a:pt x="1419" y="593"/>
                  <a:pt x="1424" y="595"/>
                </a:cubicBezTo>
                <a:cubicBezTo>
                  <a:pt x="1428" y="596"/>
                  <a:pt x="1433" y="598"/>
                  <a:pt x="1438" y="598"/>
                </a:cubicBezTo>
                <a:cubicBezTo>
                  <a:pt x="1444" y="598"/>
                  <a:pt x="1450" y="596"/>
                  <a:pt x="1456" y="592"/>
                </a:cubicBezTo>
                <a:cubicBezTo>
                  <a:pt x="1464" y="585"/>
                  <a:pt x="1464" y="585"/>
                  <a:pt x="1464" y="585"/>
                </a:cubicBezTo>
                <a:cubicBezTo>
                  <a:pt x="1453" y="585"/>
                  <a:pt x="1453" y="585"/>
                  <a:pt x="1453" y="585"/>
                </a:cubicBezTo>
                <a:cubicBezTo>
                  <a:pt x="1450" y="586"/>
                  <a:pt x="1447" y="586"/>
                  <a:pt x="1443" y="586"/>
                </a:cubicBezTo>
                <a:cubicBezTo>
                  <a:pt x="1435" y="587"/>
                  <a:pt x="1426" y="588"/>
                  <a:pt x="1421" y="586"/>
                </a:cubicBezTo>
                <a:cubicBezTo>
                  <a:pt x="1430" y="583"/>
                  <a:pt x="1439" y="578"/>
                  <a:pt x="1447" y="574"/>
                </a:cubicBezTo>
                <a:cubicBezTo>
                  <a:pt x="1451" y="572"/>
                  <a:pt x="1451" y="572"/>
                  <a:pt x="1451" y="572"/>
                </a:cubicBezTo>
                <a:cubicBezTo>
                  <a:pt x="1453" y="571"/>
                  <a:pt x="1456" y="570"/>
                  <a:pt x="1459" y="569"/>
                </a:cubicBezTo>
                <a:cubicBezTo>
                  <a:pt x="1469" y="564"/>
                  <a:pt x="1479" y="560"/>
                  <a:pt x="1483" y="551"/>
                </a:cubicBezTo>
                <a:cubicBezTo>
                  <a:pt x="1488" y="541"/>
                  <a:pt x="1488" y="541"/>
                  <a:pt x="1488" y="541"/>
                </a:cubicBezTo>
                <a:cubicBezTo>
                  <a:pt x="1478" y="547"/>
                  <a:pt x="1478" y="547"/>
                  <a:pt x="1478" y="547"/>
                </a:cubicBezTo>
                <a:cubicBezTo>
                  <a:pt x="1443" y="566"/>
                  <a:pt x="1399" y="584"/>
                  <a:pt x="1362" y="599"/>
                </a:cubicBezTo>
                <a:cubicBezTo>
                  <a:pt x="1377" y="577"/>
                  <a:pt x="1395" y="553"/>
                  <a:pt x="1401" y="529"/>
                </a:cubicBezTo>
                <a:cubicBezTo>
                  <a:pt x="1394" y="526"/>
                  <a:pt x="1394" y="526"/>
                  <a:pt x="1394" y="526"/>
                </a:cubicBezTo>
                <a:cubicBezTo>
                  <a:pt x="1380" y="556"/>
                  <a:pt x="1362" y="582"/>
                  <a:pt x="1345" y="607"/>
                </a:cubicBezTo>
                <a:cubicBezTo>
                  <a:pt x="1344" y="609"/>
                  <a:pt x="1344" y="609"/>
                  <a:pt x="1344" y="609"/>
                </a:cubicBezTo>
                <a:cubicBezTo>
                  <a:pt x="1323" y="616"/>
                  <a:pt x="1305" y="627"/>
                  <a:pt x="1288" y="637"/>
                </a:cubicBezTo>
                <a:cubicBezTo>
                  <a:pt x="1273" y="646"/>
                  <a:pt x="1258" y="656"/>
                  <a:pt x="1241" y="662"/>
                </a:cubicBezTo>
                <a:cubicBezTo>
                  <a:pt x="1239" y="663"/>
                  <a:pt x="1239" y="663"/>
                  <a:pt x="1239" y="663"/>
                </a:cubicBezTo>
                <a:cubicBezTo>
                  <a:pt x="1239" y="665"/>
                  <a:pt x="1239" y="665"/>
                  <a:pt x="1239" y="665"/>
                </a:cubicBezTo>
                <a:cubicBezTo>
                  <a:pt x="1238" y="666"/>
                  <a:pt x="1238" y="667"/>
                  <a:pt x="1238" y="668"/>
                </a:cubicBezTo>
                <a:cubicBezTo>
                  <a:pt x="1200" y="676"/>
                  <a:pt x="1169" y="686"/>
                  <a:pt x="1143" y="699"/>
                </a:cubicBezTo>
                <a:cubicBezTo>
                  <a:pt x="1143" y="695"/>
                  <a:pt x="1142" y="691"/>
                  <a:pt x="1142" y="686"/>
                </a:cubicBezTo>
                <a:cubicBezTo>
                  <a:pt x="1142" y="677"/>
                  <a:pt x="1141" y="669"/>
                  <a:pt x="1142" y="658"/>
                </a:cubicBezTo>
                <a:cubicBezTo>
                  <a:pt x="1155" y="651"/>
                  <a:pt x="1173" y="651"/>
                  <a:pt x="1191" y="651"/>
                </a:cubicBezTo>
                <a:cubicBezTo>
                  <a:pt x="1211" y="651"/>
                  <a:pt x="1232" y="651"/>
                  <a:pt x="1250" y="642"/>
                </a:cubicBezTo>
                <a:cubicBezTo>
                  <a:pt x="1265" y="633"/>
                  <a:pt x="1265" y="633"/>
                  <a:pt x="1265" y="633"/>
                </a:cubicBezTo>
                <a:cubicBezTo>
                  <a:pt x="1248" y="635"/>
                  <a:pt x="1248" y="635"/>
                  <a:pt x="1248" y="635"/>
                </a:cubicBezTo>
                <a:cubicBezTo>
                  <a:pt x="1240" y="636"/>
                  <a:pt x="1233" y="637"/>
                  <a:pt x="1226" y="638"/>
                </a:cubicBezTo>
                <a:cubicBezTo>
                  <a:pt x="1214" y="640"/>
                  <a:pt x="1201" y="642"/>
                  <a:pt x="1189" y="642"/>
                </a:cubicBezTo>
                <a:cubicBezTo>
                  <a:pt x="1208" y="635"/>
                  <a:pt x="1236" y="623"/>
                  <a:pt x="1249" y="605"/>
                </a:cubicBezTo>
                <a:cubicBezTo>
                  <a:pt x="1265" y="584"/>
                  <a:pt x="1265" y="584"/>
                  <a:pt x="1265" y="584"/>
                </a:cubicBezTo>
                <a:cubicBezTo>
                  <a:pt x="1244" y="600"/>
                  <a:pt x="1244" y="600"/>
                  <a:pt x="1244" y="600"/>
                </a:cubicBezTo>
                <a:cubicBezTo>
                  <a:pt x="1217" y="621"/>
                  <a:pt x="1184" y="636"/>
                  <a:pt x="1145" y="646"/>
                </a:cubicBezTo>
                <a:cubicBezTo>
                  <a:pt x="1145" y="639"/>
                  <a:pt x="1146" y="633"/>
                  <a:pt x="1148" y="627"/>
                </a:cubicBezTo>
                <a:cubicBezTo>
                  <a:pt x="1149" y="623"/>
                  <a:pt x="1149" y="623"/>
                  <a:pt x="1149" y="623"/>
                </a:cubicBezTo>
                <a:cubicBezTo>
                  <a:pt x="1159" y="615"/>
                  <a:pt x="1175" y="604"/>
                  <a:pt x="1194" y="597"/>
                </a:cubicBezTo>
                <a:cubicBezTo>
                  <a:pt x="1198" y="595"/>
                  <a:pt x="1202" y="593"/>
                  <a:pt x="1207" y="591"/>
                </a:cubicBezTo>
                <a:cubicBezTo>
                  <a:pt x="1220" y="585"/>
                  <a:pt x="1236" y="578"/>
                  <a:pt x="1247" y="577"/>
                </a:cubicBezTo>
                <a:cubicBezTo>
                  <a:pt x="1254" y="577"/>
                  <a:pt x="1261" y="579"/>
                  <a:pt x="1269" y="581"/>
                </a:cubicBezTo>
                <a:cubicBezTo>
                  <a:pt x="1277" y="583"/>
                  <a:pt x="1285" y="585"/>
                  <a:pt x="1293" y="585"/>
                </a:cubicBezTo>
                <a:cubicBezTo>
                  <a:pt x="1301" y="585"/>
                  <a:pt x="1308" y="583"/>
                  <a:pt x="1315" y="581"/>
                </a:cubicBezTo>
                <a:cubicBezTo>
                  <a:pt x="1318" y="580"/>
                  <a:pt x="1321" y="580"/>
                  <a:pt x="1324" y="579"/>
                </a:cubicBezTo>
                <a:cubicBezTo>
                  <a:pt x="1326" y="579"/>
                  <a:pt x="1328" y="579"/>
                  <a:pt x="1330" y="578"/>
                </a:cubicBezTo>
                <a:cubicBezTo>
                  <a:pt x="1338" y="578"/>
                  <a:pt x="1347" y="577"/>
                  <a:pt x="1351" y="569"/>
                </a:cubicBezTo>
                <a:cubicBezTo>
                  <a:pt x="1354" y="562"/>
                  <a:pt x="1354" y="562"/>
                  <a:pt x="1354" y="562"/>
                </a:cubicBezTo>
                <a:cubicBezTo>
                  <a:pt x="1346" y="564"/>
                  <a:pt x="1346" y="564"/>
                  <a:pt x="1346" y="564"/>
                </a:cubicBezTo>
                <a:cubicBezTo>
                  <a:pt x="1330" y="569"/>
                  <a:pt x="1305" y="575"/>
                  <a:pt x="1281" y="573"/>
                </a:cubicBezTo>
                <a:cubicBezTo>
                  <a:pt x="1274" y="573"/>
                  <a:pt x="1267" y="571"/>
                  <a:pt x="1261" y="570"/>
                </a:cubicBezTo>
                <a:cubicBezTo>
                  <a:pt x="1281" y="559"/>
                  <a:pt x="1316" y="539"/>
                  <a:pt x="1333" y="513"/>
                </a:cubicBezTo>
                <a:cubicBezTo>
                  <a:pt x="1327" y="509"/>
                  <a:pt x="1327" y="509"/>
                  <a:pt x="1327" y="509"/>
                </a:cubicBezTo>
                <a:cubicBezTo>
                  <a:pt x="1298" y="544"/>
                  <a:pt x="1252" y="564"/>
                  <a:pt x="1207" y="582"/>
                </a:cubicBezTo>
                <a:cubicBezTo>
                  <a:pt x="1189" y="590"/>
                  <a:pt x="1172" y="597"/>
                  <a:pt x="1156" y="605"/>
                </a:cubicBezTo>
                <a:cubicBezTo>
                  <a:pt x="1159" y="598"/>
                  <a:pt x="1162" y="591"/>
                  <a:pt x="1165" y="585"/>
                </a:cubicBezTo>
                <a:cubicBezTo>
                  <a:pt x="1175" y="562"/>
                  <a:pt x="1184" y="542"/>
                  <a:pt x="1202" y="526"/>
                </a:cubicBezTo>
                <a:cubicBezTo>
                  <a:pt x="1220" y="509"/>
                  <a:pt x="1249" y="501"/>
                  <a:pt x="1276" y="494"/>
                </a:cubicBezTo>
                <a:cubicBezTo>
                  <a:pt x="1308" y="485"/>
                  <a:pt x="1342" y="475"/>
                  <a:pt x="1359" y="450"/>
                </a:cubicBezTo>
                <a:cubicBezTo>
                  <a:pt x="1375" y="428"/>
                  <a:pt x="1375" y="428"/>
                  <a:pt x="1375" y="428"/>
                </a:cubicBezTo>
                <a:cubicBezTo>
                  <a:pt x="1354" y="446"/>
                  <a:pt x="1354" y="446"/>
                  <a:pt x="1354" y="446"/>
                </a:cubicBezTo>
                <a:cubicBezTo>
                  <a:pt x="1343" y="455"/>
                  <a:pt x="1328" y="466"/>
                  <a:pt x="1314" y="470"/>
                </a:cubicBezTo>
                <a:cubicBezTo>
                  <a:pt x="1314" y="470"/>
                  <a:pt x="1315" y="469"/>
                  <a:pt x="1315" y="469"/>
                </a:cubicBezTo>
                <a:cubicBezTo>
                  <a:pt x="1322" y="460"/>
                  <a:pt x="1331" y="449"/>
                  <a:pt x="1331" y="439"/>
                </a:cubicBezTo>
                <a:cubicBezTo>
                  <a:pt x="1331" y="425"/>
                  <a:pt x="1331" y="425"/>
                  <a:pt x="1331" y="425"/>
                </a:cubicBezTo>
                <a:cubicBezTo>
                  <a:pt x="1324" y="437"/>
                  <a:pt x="1324" y="437"/>
                  <a:pt x="1324" y="437"/>
                </a:cubicBezTo>
                <a:cubicBezTo>
                  <a:pt x="1316" y="450"/>
                  <a:pt x="1308" y="465"/>
                  <a:pt x="1297" y="476"/>
                </a:cubicBezTo>
                <a:cubicBezTo>
                  <a:pt x="1269" y="486"/>
                  <a:pt x="1239" y="496"/>
                  <a:pt x="1212" y="508"/>
                </a:cubicBezTo>
                <a:cubicBezTo>
                  <a:pt x="1216" y="502"/>
                  <a:pt x="1220" y="496"/>
                  <a:pt x="1223" y="489"/>
                </a:cubicBezTo>
                <a:cubicBezTo>
                  <a:pt x="1228" y="481"/>
                  <a:pt x="1234" y="471"/>
                  <a:pt x="1239" y="463"/>
                </a:cubicBezTo>
                <a:cubicBezTo>
                  <a:pt x="1269" y="464"/>
                  <a:pt x="1289" y="455"/>
                  <a:pt x="1305" y="446"/>
                </a:cubicBezTo>
                <a:cubicBezTo>
                  <a:pt x="1325" y="435"/>
                  <a:pt x="1325" y="435"/>
                  <a:pt x="1325" y="435"/>
                </a:cubicBezTo>
                <a:cubicBezTo>
                  <a:pt x="1303" y="439"/>
                  <a:pt x="1303" y="439"/>
                  <a:pt x="1303" y="439"/>
                </a:cubicBezTo>
                <a:cubicBezTo>
                  <a:pt x="1295" y="441"/>
                  <a:pt x="1289" y="443"/>
                  <a:pt x="1282" y="445"/>
                </a:cubicBezTo>
                <a:cubicBezTo>
                  <a:pt x="1270" y="450"/>
                  <a:pt x="1258" y="455"/>
                  <a:pt x="1241" y="452"/>
                </a:cubicBezTo>
                <a:cubicBezTo>
                  <a:pt x="1248" y="432"/>
                  <a:pt x="1264" y="423"/>
                  <a:pt x="1282" y="413"/>
                </a:cubicBezTo>
                <a:cubicBezTo>
                  <a:pt x="1292" y="408"/>
                  <a:pt x="1303" y="401"/>
                  <a:pt x="1312" y="393"/>
                </a:cubicBezTo>
                <a:cubicBezTo>
                  <a:pt x="1325" y="380"/>
                  <a:pt x="1325" y="380"/>
                  <a:pt x="1325" y="380"/>
                </a:cubicBezTo>
                <a:cubicBezTo>
                  <a:pt x="1308" y="387"/>
                  <a:pt x="1308" y="387"/>
                  <a:pt x="1308" y="387"/>
                </a:cubicBezTo>
                <a:cubicBezTo>
                  <a:pt x="1296" y="392"/>
                  <a:pt x="1286" y="399"/>
                  <a:pt x="1276" y="406"/>
                </a:cubicBezTo>
                <a:cubicBezTo>
                  <a:pt x="1270" y="410"/>
                  <a:pt x="1264" y="414"/>
                  <a:pt x="1257" y="418"/>
                </a:cubicBezTo>
                <a:cubicBezTo>
                  <a:pt x="1260" y="413"/>
                  <a:pt x="1263" y="408"/>
                  <a:pt x="1266" y="403"/>
                </a:cubicBezTo>
                <a:cubicBezTo>
                  <a:pt x="1270" y="398"/>
                  <a:pt x="1274" y="392"/>
                  <a:pt x="1278" y="385"/>
                </a:cubicBezTo>
                <a:cubicBezTo>
                  <a:pt x="1283" y="376"/>
                  <a:pt x="1283" y="376"/>
                  <a:pt x="1283" y="376"/>
                </a:cubicBezTo>
                <a:cubicBezTo>
                  <a:pt x="1273" y="380"/>
                  <a:pt x="1273" y="380"/>
                  <a:pt x="1273" y="380"/>
                </a:cubicBezTo>
                <a:cubicBezTo>
                  <a:pt x="1269" y="382"/>
                  <a:pt x="1267" y="385"/>
                  <a:pt x="1265" y="388"/>
                </a:cubicBezTo>
                <a:cubicBezTo>
                  <a:pt x="1265" y="386"/>
                  <a:pt x="1266" y="385"/>
                  <a:pt x="1266" y="384"/>
                </a:cubicBezTo>
                <a:cubicBezTo>
                  <a:pt x="1275" y="366"/>
                  <a:pt x="1275" y="366"/>
                  <a:pt x="1275" y="366"/>
                </a:cubicBezTo>
                <a:cubicBezTo>
                  <a:pt x="1260" y="380"/>
                  <a:pt x="1260" y="380"/>
                  <a:pt x="1260" y="380"/>
                </a:cubicBezTo>
                <a:cubicBezTo>
                  <a:pt x="1253" y="387"/>
                  <a:pt x="1249" y="399"/>
                  <a:pt x="1246" y="410"/>
                </a:cubicBezTo>
                <a:cubicBezTo>
                  <a:pt x="1244" y="417"/>
                  <a:pt x="1242" y="424"/>
                  <a:pt x="1239" y="429"/>
                </a:cubicBezTo>
                <a:cubicBezTo>
                  <a:pt x="1209" y="443"/>
                  <a:pt x="1182" y="460"/>
                  <a:pt x="1156" y="476"/>
                </a:cubicBezTo>
                <a:cubicBezTo>
                  <a:pt x="1158" y="474"/>
                  <a:pt x="1159" y="471"/>
                  <a:pt x="1161" y="469"/>
                </a:cubicBezTo>
                <a:cubicBezTo>
                  <a:pt x="1171" y="453"/>
                  <a:pt x="1181" y="437"/>
                  <a:pt x="1181" y="422"/>
                </a:cubicBezTo>
                <a:cubicBezTo>
                  <a:pt x="1181" y="412"/>
                  <a:pt x="1181" y="412"/>
                  <a:pt x="1181" y="412"/>
                </a:cubicBezTo>
                <a:cubicBezTo>
                  <a:pt x="1175" y="419"/>
                  <a:pt x="1175" y="419"/>
                  <a:pt x="1175" y="419"/>
                </a:cubicBezTo>
                <a:cubicBezTo>
                  <a:pt x="1161" y="436"/>
                  <a:pt x="1151" y="456"/>
                  <a:pt x="1142" y="476"/>
                </a:cubicBezTo>
                <a:cubicBezTo>
                  <a:pt x="1139" y="481"/>
                  <a:pt x="1137" y="486"/>
                  <a:pt x="1134" y="490"/>
                </a:cubicBezTo>
                <a:cubicBezTo>
                  <a:pt x="1125" y="494"/>
                  <a:pt x="1117" y="501"/>
                  <a:pt x="1108" y="507"/>
                </a:cubicBezTo>
                <a:cubicBezTo>
                  <a:pt x="1102" y="511"/>
                  <a:pt x="1096" y="515"/>
                  <a:pt x="1091" y="519"/>
                </a:cubicBezTo>
                <a:cubicBezTo>
                  <a:pt x="1097" y="507"/>
                  <a:pt x="1102" y="493"/>
                  <a:pt x="1107" y="480"/>
                </a:cubicBezTo>
                <a:cubicBezTo>
                  <a:pt x="1114" y="460"/>
                  <a:pt x="1122" y="439"/>
                  <a:pt x="1134" y="425"/>
                </a:cubicBezTo>
                <a:cubicBezTo>
                  <a:pt x="1183" y="411"/>
                  <a:pt x="1219" y="394"/>
                  <a:pt x="1248" y="373"/>
                </a:cubicBezTo>
                <a:cubicBezTo>
                  <a:pt x="1245" y="366"/>
                  <a:pt x="1245" y="366"/>
                  <a:pt x="1245" y="366"/>
                </a:cubicBezTo>
                <a:cubicBezTo>
                  <a:pt x="1238" y="370"/>
                  <a:pt x="1231" y="373"/>
                  <a:pt x="1224" y="377"/>
                </a:cubicBezTo>
                <a:cubicBezTo>
                  <a:pt x="1197" y="391"/>
                  <a:pt x="1170" y="406"/>
                  <a:pt x="1142" y="412"/>
                </a:cubicBezTo>
                <a:cubicBezTo>
                  <a:pt x="1152" y="396"/>
                  <a:pt x="1168" y="387"/>
                  <a:pt x="1186" y="377"/>
                </a:cubicBezTo>
                <a:cubicBezTo>
                  <a:pt x="1195" y="372"/>
                  <a:pt x="1205" y="367"/>
                  <a:pt x="1214" y="360"/>
                </a:cubicBezTo>
                <a:cubicBezTo>
                  <a:pt x="1210" y="354"/>
                  <a:pt x="1210" y="354"/>
                  <a:pt x="1210" y="354"/>
                </a:cubicBezTo>
                <a:cubicBezTo>
                  <a:pt x="1163" y="380"/>
                  <a:pt x="1111" y="402"/>
                  <a:pt x="1062" y="423"/>
                </a:cubicBezTo>
                <a:cubicBezTo>
                  <a:pt x="1063" y="415"/>
                  <a:pt x="1064" y="408"/>
                  <a:pt x="1065" y="400"/>
                </a:cubicBezTo>
                <a:cubicBezTo>
                  <a:pt x="1068" y="385"/>
                  <a:pt x="1070" y="372"/>
                  <a:pt x="1070" y="360"/>
                </a:cubicBezTo>
                <a:cubicBezTo>
                  <a:pt x="1069" y="339"/>
                  <a:pt x="1069" y="339"/>
                  <a:pt x="1069" y="339"/>
                </a:cubicBezTo>
                <a:cubicBezTo>
                  <a:pt x="1063" y="359"/>
                  <a:pt x="1063" y="359"/>
                  <a:pt x="1063" y="359"/>
                </a:cubicBezTo>
                <a:cubicBezTo>
                  <a:pt x="1058" y="375"/>
                  <a:pt x="1056" y="394"/>
                  <a:pt x="1054" y="412"/>
                </a:cubicBezTo>
                <a:cubicBezTo>
                  <a:pt x="1053" y="417"/>
                  <a:pt x="1053" y="423"/>
                  <a:pt x="1052" y="428"/>
                </a:cubicBezTo>
                <a:cubicBezTo>
                  <a:pt x="1047" y="430"/>
                  <a:pt x="1043" y="432"/>
                  <a:pt x="1039" y="433"/>
                </a:cubicBezTo>
                <a:cubicBezTo>
                  <a:pt x="1035" y="435"/>
                  <a:pt x="1032" y="436"/>
                  <a:pt x="1028" y="438"/>
                </a:cubicBezTo>
                <a:cubicBezTo>
                  <a:pt x="1031" y="430"/>
                  <a:pt x="1035" y="422"/>
                  <a:pt x="1040" y="415"/>
                </a:cubicBezTo>
                <a:cubicBezTo>
                  <a:pt x="1046" y="403"/>
                  <a:pt x="1052" y="392"/>
                  <a:pt x="1055" y="382"/>
                </a:cubicBezTo>
                <a:cubicBezTo>
                  <a:pt x="1060" y="361"/>
                  <a:pt x="1060" y="361"/>
                  <a:pt x="1060" y="361"/>
                </a:cubicBezTo>
                <a:cubicBezTo>
                  <a:pt x="1048" y="379"/>
                  <a:pt x="1048" y="379"/>
                  <a:pt x="1048" y="379"/>
                </a:cubicBezTo>
                <a:cubicBezTo>
                  <a:pt x="1043" y="387"/>
                  <a:pt x="1037" y="397"/>
                  <a:pt x="1033" y="407"/>
                </a:cubicBezTo>
                <a:cubicBezTo>
                  <a:pt x="1019" y="434"/>
                  <a:pt x="1005" y="461"/>
                  <a:pt x="979" y="467"/>
                </a:cubicBezTo>
                <a:cubicBezTo>
                  <a:pt x="985" y="455"/>
                  <a:pt x="985" y="439"/>
                  <a:pt x="986" y="423"/>
                </a:cubicBezTo>
                <a:cubicBezTo>
                  <a:pt x="987" y="406"/>
                  <a:pt x="988" y="390"/>
                  <a:pt x="996" y="380"/>
                </a:cubicBezTo>
                <a:cubicBezTo>
                  <a:pt x="998" y="380"/>
                  <a:pt x="998" y="380"/>
                  <a:pt x="998" y="380"/>
                </a:cubicBezTo>
                <a:cubicBezTo>
                  <a:pt x="1013" y="381"/>
                  <a:pt x="1024" y="381"/>
                  <a:pt x="1029" y="376"/>
                </a:cubicBezTo>
                <a:cubicBezTo>
                  <a:pt x="1030" y="375"/>
                  <a:pt x="1030" y="373"/>
                  <a:pt x="1030" y="370"/>
                </a:cubicBezTo>
                <a:cubicBezTo>
                  <a:pt x="1029" y="365"/>
                  <a:pt x="1029" y="365"/>
                  <a:pt x="1029" y="365"/>
                </a:cubicBezTo>
                <a:cubicBezTo>
                  <a:pt x="1024" y="368"/>
                  <a:pt x="1024" y="368"/>
                  <a:pt x="1024" y="368"/>
                </a:cubicBezTo>
                <a:cubicBezTo>
                  <a:pt x="1022" y="370"/>
                  <a:pt x="1015" y="371"/>
                  <a:pt x="1007" y="370"/>
                </a:cubicBezTo>
                <a:cubicBezTo>
                  <a:pt x="1005" y="370"/>
                  <a:pt x="1002" y="370"/>
                  <a:pt x="1000" y="369"/>
                </a:cubicBezTo>
                <a:cubicBezTo>
                  <a:pt x="1019" y="340"/>
                  <a:pt x="1043" y="324"/>
                  <a:pt x="1071" y="321"/>
                </a:cubicBezTo>
                <a:cubicBezTo>
                  <a:pt x="1083" y="320"/>
                  <a:pt x="1083" y="320"/>
                  <a:pt x="1083" y="320"/>
                </a:cubicBezTo>
                <a:cubicBezTo>
                  <a:pt x="1088" y="320"/>
                  <a:pt x="1093" y="320"/>
                  <a:pt x="1098" y="321"/>
                </a:cubicBezTo>
                <a:cubicBezTo>
                  <a:pt x="1103" y="322"/>
                  <a:pt x="1107" y="324"/>
                  <a:pt x="1112" y="327"/>
                </a:cubicBezTo>
                <a:cubicBezTo>
                  <a:pt x="1116" y="329"/>
                  <a:pt x="1121" y="332"/>
                  <a:pt x="1127" y="333"/>
                </a:cubicBezTo>
                <a:cubicBezTo>
                  <a:pt x="1139" y="336"/>
                  <a:pt x="1154" y="335"/>
                  <a:pt x="1168" y="334"/>
                </a:cubicBezTo>
                <a:cubicBezTo>
                  <a:pt x="1177" y="334"/>
                  <a:pt x="1186" y="333"/>
                  <a:pt x="1194" y="334"/>
                </a:cubicBezTo>
                <a:cubicBezTo>
                  <a:pt x="1204" y="334"/>
                  <a:pt x="1211" y="337"/>
                  <a:pt x="1217" y="341"/>
                </a:cubicBezTo>
                <a:cubicBezTo>
                  <a:pt x="1219" y="343"/>
                  <a:pt x="1219" y="343"/>
                  <a:pt x="1219" y="343"/>
                </a:cubicBezTo>
                <a:cubicBezTo>
                  <a:pt x="1222" y="341"/>
                  <a:pt x="1222" y="341"/>
                  <a:pt x="1222" y="341"/>
                </a:cubicBezTo>
                <a:cubicBezTo>
                  <a:pt x="1223" y="340"/>
                  <a:pt x="1225" y="339"/>
                  <a:pt x="1228" y="339"/>
                </a:cubicBezTo>
                <a:cubicBezTo>
                  <a:pt x="1231" y="339"/>
                  <a:pt x="1234" y="338"/>
                  <a:pt x="1237" y="337"/>
                </a:cubicBezTo>
                <a:cubicBezTo>
                  <a:pt x="1243" y="333"/>
                  <a:pt x="1243" y="333"/>
                  <a:pt x="1243" y="333"/>
                </a:cubicBezTo>
                <a:cubicBezTo>
                  <a:pt x="1237" y="330"/>
                  <a:pt x="1237" y="330"/>
                  <a:pt x="1237" y="330"/>
                </a:cubicBezTo>
                <a:cubicBezTo>
                  <a:pt x="1234" y="329"/>
                  <a:pt x="1228" y="329"/>
                  <a:pt x="1222" y="329"/>
                </a:cubicBezTo>
                <a:cubicBezTo>
                  <a:pt x="1221" y="329"/>
                  <a:pt x="1220" y="329"/>
                  <a:pt x="1220" y="329"/>
                </a:cubicBezTo>
                <a:cubicBezTo>
                  <a:pt x="1221" y="328"/>
                  <a:pt x="1223" y="326"/>
                  <a:pt x="1224" y="324"/>
                </a:cubicBezTo>
                <a:cubicBezTo>
                  <a:pt x="1225" y="319"/>
                  <a:pt x="1225" y="319"/>
                  <a:pt x="1225" y="319"/>
                </a:cubicBezTo>
                <a:cubicBezTo>
                  <a:pt x="1220" y="319"/>
                  <a:pt x="1220" y="319"/>
                  <a:pt x="1220" y="319"/>
                </a:cubicBezTo>
                <a:cubicBezTo>
                  <a:pt x="1211" y="319"/>
                  <a:pt x="1201" y="321"/>
                  <a:pt x="1190" y="322"/>
                </a:cubicBezTo>
                <a:cubicBezTo>
                  <a:pt x="1174" y="324"/>
                  <a:pt x="1157" y="326"/>
                  <a:pt x="1142" y="325"/>
                </a:cubicBezTo>
                <a:cubicBezTo>
                  <a:pt x="1134" y="324"/>
                  <a:pt x="1128" y="323"/>
                  <a:pt x="1122" y="321"/>
                </a:cubicBezTo>
                <a:cubicBezTo>
                  <a:pt x="1132" y="320"/>
                  <a:pt x="1139" y="317"/>
                  <a:pt x="1147" y="315"/>
                </a:cubicBezTo>
                <a:cubicBezTo>
                  <a:pt x="1150" y="313"/>
                  <a:pt x="1152" y="312"/>
                  <a:pt x="1156" y="311"/>
                </a:cubicBezTo>
                <a:cubicBezTo>
                  <a:pt x="1159" y="311"/>
                  <a:pt x="1162" y="310"/>
                  <a:pt x="1165" y="309"/>
                </a:cubicBezTo>
                <a:cubicBezTo>
                  <a:pt x="1173" y="308"/>
                  <a:pt x="1183" y="306"/>
                  <a:pt x="1185" y="297"/>
                </a:cubicBezTo>
                <a:cubicBezTo>
                  <a:pt x="1186" y="289"/>
                  <a:pt x="1186" y="289"/>
                  <a:pt x="1186" y="289"/>
                </a:cubicBezTo>
                <a:cubicBezTo>
                  <a:pt x="1179" y="293"/>
                  <a:pt x="1179" y="293"/>
                  <a:pt x="1179" y="293"/>
                </a:cubicBezTo>
                <a:cubicBezTo>
                  <a:pt x="1160" y="305"/>
                  <a:pt x="1130" y="309"/>
                  <a:pt x="1100" y="312"/>
                </a:cubicBezTo>
                <a:cubicBezTo>
                  <a:pt x="1094" y="311"/>
                  <a:pt x="1094" y="311"/>
                  <a:pt x="1094" y="311"/>
                </a:cubicBezTo>
                <a:cubicBezTo>
                  <a:pt x="1095" y="312"/>
                  <a:pt x="1095" y="312"/>
                  <a:pt x="1095" y="312"/>
                </a:cubicBezTo>
                <a:cubicBezTo>
                  <a:pt x="1091" y="312"/>
                  <a:pt x="1087" y="312"/>
                  <a:pt x="1083" y="313"/>
                </a:cubicBezTo>
                <a:cubicBezTo>
                  <a:pt x="1078" y="313"/>
                  <a:pt x="1074" y="313"/>
                  <a:pt x="1070" y="313"/>
                </a:cubicBezTo>
                <a:cubicBezTo>
                  <a:pt x="1067" y="313"/>
                  <a:pt x="1067" y="313"/>
                  <a:pt x="1067" y="313"/>
                </a:cubicBezTo>
                <a:cubicBezTo>
                  <a:pt x="1066" y="313"/>
                  <a:pt x="1065" y="314"/>
                  <a:pt x="1064" y="314"/>
                </a:cubicBezTo>
                <a:cubicBezTo>
                  <a:pt x="1099" y="292"/>
                  <a:pt x="1142" y="261"/>
                  <a:pt x="1164" y="222"/>
                </a:cubicBezTo>
                <a:cubicBezTo>
                  <a:pt x="1178" y="197"/>
                  <a:pt x="1178" y="197"/>
                  <a:pt x="1178" y="197"/>
                </a:cubicBezTo>
                <a:cubicBezTo>
                  <a:pt x="1158" y="218"/>
                  <a:pt x="1158" y="218"/>
                  <a:pt x="1158" y="218"/>
                </a:cubicBezTo>
                <a:cubicBezTo>
                  <a:pt x="1153" y="223"/>
                  <a:pt x="1148" y="229"/>
                  <a:pt x="1143" y="236"/>
                </a:cubicBezTo>
                <a:cubicBezTo>
                  <a:pt x="1130" y="251"/>
                  <a:pt x="1117" y="266"/>
                  <a:pt x="1103" y="274"/>
                </a:cubicBezTo>
                <a:cubicBezTo>
                  <a:pt x="1105" y="265"/>
                  <a:pt x="1110" y="257"/>
                  <a:pt x="1115" y="249"/>
                </a:cubicBezTo>
                <a:cubicBezTo>
                  <a:pt x="1119" y="241"/>
                  <a:pt x="1124" y="233"/>
                  <a:pt x="1125" y="226"/>
                </a:cubicBezTo>
                <a:cubicBezTo>
                  <a:pt x="1130" y="200"/>
                  <a:pt x="1130" y="200"/>
                  <a:pt x="1130" y="200"/>
                </a:cubicBezTo>
                <a:cubicBezTo>
                  <a:pt x="1118" y="224"/>
                  <a:pt x="1118" y="224"/>
                  <a:pt x="1118" y="224"/>
                </a:cubicBezTo>
                <a:cubicBezTo>
                  <a:pt x="1116" y="228"/>
                  <a:pt x="1113" y="233"/>
                  <a:pt x="1110" y="238"/>
                </a:cubicBezTo>
                <a:cubicBezTo>
                  <a:pt x="1101" y="251"/>
                  <a:pt x="1092" y="265"/>
                  <a:pt x="1093" y="284"/>
                </a:cubicBezTo>
                <a:cubicBezTo>
                  <a:pt x="1089" y="287"/>
                  <a:pt x="1089" y="287"/>
                  <a:pt x="1089" y="287"/>
                </a:cubicBezTo>
                <a:cubicBezTo>
                  <a:pt x="1059" y="304"/>
                  <a:pt x="1028" y="322"/>
                  <a:pt x="1006" y="346"/>
                </a:cubicBezTo>
                <a:cubicBezTo>
                  <a:pt x="1003" y="349"/>
                  <a:pt x="1001" y="352"/>
                  <a:pt x="998" y="355"/>
                </a:cubicBezTo>
                <a:cubicBezTo>
                  <a:pt x="994" y="361"/>
                  <a:pt x="990" y="366"/>
                  <a:pt x="984" y="369"/>
                </a:cubicBezTo>
                <a:cubicBezTo>
                  <a:pt x="983" y="366"/>
                  <a:pt x="983" y="360"/>
                  <a:pt x="983" y="355"/>
                </a:cubicBezTo>
                <a:cubicBezTo>
                  <a:pt x="983" y="350"/>
                  <a:pt x="983" y="345"/>
                  <a:pt x="982" y="340"/>
                </a:cubicBezTo>
                <a:cubicBezTo>
                  <a:pt x="984" y="340"/>
                  <a:pt x="985" y="339"/>
                  <a:pt x="987" y="338"/>
                </a:cubicBezTo>
                <a:cubicBezTo>
                  <a:pt x="993" y="336"/>
                  <a:pt x="1000" y="334"/>
                  <a:pt x="1001" y="330"/>
                </a:cubicBezTo>
                <a:cubicBezTo>
                  <a:pt x="1002" y="328"/>
                  <a:pt x="1002" y="327"/>
                  <a:pt x="1002" y="325"/>
                </a:cubicBezTo>
                <a:cubicBezTo>
                  <a:pt x="1000" y="320"/>
                  <a:pt x="1000" y="320"/>
                  <a:pt x="1000" y="320"/>
                </a:cubicBezTo>
                <a:cubicBezTo>
                  <a:pt x="996" y="323"/>
                  <a:pt x="996" y="323"/>
                  <a:pt x="996" y="323"/>
                </a:cubicBezTo>
                <a:cubicBezTo>
                  <a:pt x="992" y="326"/>
                  <a:pt x="987" y="328"/>
                  <a:pt x="981" y="330"/>
                </a:cubicBezTo>
                <a:cubicBezTo>
                  <a:pt x="981" y="327"/>
                  <a:pt x="980" y="324"/>
                  <a:pt x="980" y="321"/>
                </a:cubicBezTo>
                <a:cubicBezTo>
                  <a:pt x="979" y="315"/>
                  <a:pt x="978" y="310"/>
                  <a:pt x="978" y="304"/>
                </a:cubicBezTo>
                <a:cubicBezTo>
                  <a:pt x="994" y="290"/>
                  <a:pt x="1012" y="276"/>
                  <a:pt x="1029" y="262"/>
                </a:cubicBezTo>
                <a:cubicBezTo>
                  <a:pt x="1054" y="242"/>
                  <a:pt x="1080" y="222"/>
                  <a:pt x="1099" y="200"/>
                </a:cubicBezTo>
                <a:cubicBezTo>
                  <a:pt x="1094" y="195"/>
                  <a:pt x="1094" y="195"/>
                  <a:pt x="1094" y="195"/>
                </a:cubicBezTo>
                <a:cubicBezTo>
                  <a:pt x="1065" y="220"/>
                  <a:pt x="1034" y="244"/>
                  <a:pt x="1003" y="268"/>
                </a:cubicBezTo>
                <a:cubicBezTo>
                  <a:pt x="994" y="275"/>
                  <a:pt x="984" y="282"/>
                  <a:pt x="975" y="289"/>
                </a:cubicBezTo>
                <a:cubicBezTo>
                  <a:pt x="977" y="279"/>
                  <a:pt x="978" y="268"/>
                  <a:pt x="979" y="258"/>
                </a:cubicBezTo>
                <a:cubicBezTo>
                  <a:pt x="982" y="222"/>
                  <a:pt x="986" y="185"/>
                  <a:pt x="999" y="158"/>
                </a:cubicBezTo>
                <a:cubicBezTo>
                  <a:pt x="999" y="155"/>
                  <a:pt x="1000" y="151"/>
                  <a:pt x="998" y="148"/>
                </a:cubicBezTo>
                <a:cubicBezTo>
                  <a:pt x="997" y="147"/>
                  <a:pt x="996" y="147"/>
                  <a:pt x="995" y="146"/>
                </a:cubicBezTo>
                <a:cubicBezTo>
                  <a:pt x="993" y="147"/>
                  <a:pt x="993" y="147"/>
                  <a:pt x="993" y="147"/>
                </a:cubicBezTo>
                <a:cubicBezTo>
                  <a:pt x="992" y="148"/>
                  <a:pt x="992" y="148"/>
                  <a:pt x="992" y="148"/>
                </a:cubicBezTo>
                <a:cubicBezTo>
                  <a:pt x="990" y="150"/>
                  <a:pt x="989" y="153"/>
                  <a:pt x="989" y="156"/>
                </a:cubicBezTo>
                <a:cubicBezTo>
                  <a:pt x="974" y="187"/>
                  <a:pt x="969" y="229"/>
                  <a:pt x="967" y="271"/>
                </a:cubicBezTo>
                <a:cubicBezTo>
                  <a:pt x="952" y="285"/>
                  <a:pt x="939" y="296"/>
                  <a:pt x="925" y="306"/>
                </a:cubicBezTo>
                <a:cubicBezTo>
                  <a:pt x="926" y="304"/>
                  <a:pt x="926" y="304"/>
                  <a:pt x="926" y="304"/>
                </a:cubicBezTo>
                <a:cubicBezTo>
                  <a:pt x="922" y="307"/>
                  <a:pt x="922" y="307"/>
                  <a:pt x="922" y="307"/>
                </a:cubicBezTo>
                <a:cubicBezTo>
                  <a:pt x="921" y="308"/>
                  <a:pt x="919" y="309"/>
                  <a:pt x="918" y="310"/>
                </a:cubicBezTo>
                <a:cubicBezTo>
                  <a:pt x="915" y="281"/>
                  <a:pt x="930" y="260"/>
                  <a:pt x="946" y="238"/>
                </a:cubicBezTo>
                <a:cubicBezTo>
                  <a:pt x="946" y="237"/>
                  <a:pt x="947" y="236"/>
                  <a:pt x="947" y="235"/>
                </a:cubicBezTo>
                <a:cubicBezTo>
                  <a:pt x="949" y="240"/>
                  <a:pt x="949" y="240"/>
                  <a:pt x="949" y="240"/>
                </a:cubicBezTo>
                <a:cubicBezTo>
                  <a:pt x="950" y="232"/>
                  <a:pt x="950" y="232"/>
                  <a:pt x="950" y="232"/>
                </a:cubicBezTo>
                <a:cubicBezTo>
                  <a:pt x="963" y="214"/>
                  <a:pt x="975" y="195"/>
                  <a:pt x="978" y="170"/>
                </a:cubicBezTo>
                <a:cubicBezTo>
                  <a:pt x="982" y="139"/>
                  <a:pt x="982" y="139"/>
                  <a:pt x="982" y="139"/>
                </a:cubicBezTo>
                <a:cubicBezTo>
                  <a:pt x="971" y="168"/>
                  <a:pt x="971" y="168"/>
                  <a:pt x="971" y="168"/>
                </a:cubicBezTo>
                <a:cubicBezTo>
                  <a:pt x="967" y="180"/>
                  <a:pt x="961" y="192"/>
                  <a:pt x="955" y="203"/>
                </a:cubicBezTo>
                <a:cubicBezTo>
                  <a:pt x="957" y="195"/>
                  <a:pt x="959" y="187"/>
                  <a:pt x="957" y="181"/>
                </a:cubicBezTo>
                <a:cubicBezTo>
                  <a:pt x="953" y="164"/>
                  <a:pt x="953" y="164"/>
                  <a:pt x="953" y="164"/>
                </a:cubicBezTo>
                <a:cubicBezTo>
                  <a:pt x="950" y="181"/>
                  <a:pt x="950" y="181"/>
                  <a:pt x="950" y="181"/>
                </a:cubicBezTo>
                <a:cubicBezTo>
                  <a:pt x="950" y="184"/>
                  <a:pt x="949" y="188"/>
                  <a:pt x="947" y="193"/>
                </a:cubicBezTo>
                <a:cubicBezTo>
                  <a:pt x="944" y="203"/>
                  <a:pt x="941" y="214"/>
                  <a:pt x="944" y="223"/>
                </a:cubicBezTo>
                <a:cubicBezTo>
                  <a:pt x="944" y="223"/>
                  <a:pt x="944" y="223"/>
                  <a:pt x="944" y="223"/>
                </a:cubicBezTo>
                <a:cubicBezTo>
                  <a:pt x="936" y="235"/>
                  <a:pt x="929" y="247"/>
                  <a:pt x="922" y="258"/>
                </a:cubicBezTo>
                <a:cubicBezTo>
                  <a:pt x="919" y="263"/>
                  <a:pt x="916" y="268"/>
                  <a:pt x="912" y="272"/>
                </a:cubicBezTo>
                <a:cubicBezTo>
                  <a:pt x="913" y="252"/>
                  <a:pt x="917" y="234"/>
                  <a:pt x="920" y="216"/>
                </a:cubicBezTo>
                <a:cubicBezTo>
                  <a:pt x="925" y="193"/>
                  <a:pt x="930" y="172"/>
                  <a:pt x="927" y="147"/>
                </a:cubicBezTo>
                <a:cubicBezTo>
                  <a:pt x="930" y="143"/>
                  <a:pt x="935" y="139"/>
                  <a:pt x="939" y="136"/>
                </a:cubicBezTo>
                <a:cubicBezTo>
                  <a:pt x="948" y="128"/>
                  <a:pt x="957" y="120"/>
                  <a:pt x="959" y="112"/>
                </a:cubicBezTo>
                <a:cubicBezTo>
                  <a:pt x="962" y="100"/>
                  <a:pt x="962" y="100"/>
                  <a:pt x="962" y="100"/>
                </a:cubicBezTo>
                <a:cubicBezTo>
                  <a:pt x="953" y="108"/>
                  <a:pt x="953" y="108"/>
                  <a:pt x="953" y="108"/>
                </a:cubicBezTo>
                <a:cubicBezTo>
                  <a:pt x="950" y="111"/>
                  <a:pt x="947" y="114"/>
                  <a:pt x="944" y="118"/>
                </a:cubicBezTo>
                <a:cubicBezTo>
                  <a:pt x="939" y="123"/>
                  <a:pt x="933" y="129"/>
                  <a:pt x="928" y="133"/>
                </a:cubicBezTo>
                <a:cubicBezTo>
                  <a:pt x="928" y="132"/>
                  <a:pt x="928" y="131"/>
                  <a:pt x="928" y="131"/>
                </a:cubicBezTo>
                <a:cubicBezTo>
                  <a:pt x="928" y="124"/>
                  <a:pt x="929" y="117"/>
                  <a:pt x="931" y="113"/>
                </a:cubicBezTo>
                <a:cubicBezTo>
                  <a:pt x="935" y="105"/>
                  <a:pt x="935" y="105"/>
                  <a:pt x="935" y="105"/>
                </a:cubicBezTo>
                <a:cubicBezTo>
                  <a:pt x="927" y="107"/>
                  <a:pt x="927" y="107"/>
                  <a:pt x="927" y="107"/>
                </a:cubicBezTo>
                <a:cubicBezTo>
                  <a:pt x="919" y="110"/>
                  <a:pt x="919" y="120"/>
                  <a:pt x="919" y="129"/>
                </a:cubicBezTo>
                <a:cubicBezTo>
                  <a:pt x="919" y="133"/>
                  <a:pt x="919" y="137"/>
                  <a:pt x="919" y="140"/>
                </a:cubicBezTo>
                <a:cubicBezTo>
                  <a:pt x="912" y="145"/>
                  <a:pt x="905" y="150"/>
                  <a:pt x="898" y="155"/>
                </a:cubicBezTo>
                <a:cubicBezTo>
                  <a:pt x="883" y="166"/>
                  <a:pt x="868" y="178"/>
                  <a:pt x="852" y="188"/>
                </a:cubicBezTo>
                <a:cubicBezTo>
                  <a:pt x="884" y="149"/>
                  <a:pt x="913" y="107"/>
                  <a:pt x="928" y="51"/>
                </a:cubicBezTo>
                <a:cubicBezTo>
                  <a:pt x="932" y="34"/>
                  <a:pt x="932" y="34"/>
                  <a:pt x="932" y="34"/>
                </a:cubicBezTo>
                <a:cubicBezTo>
                  <a:pt x="922" y="48"/>
                  <a:pt x="922" y="48"/>
                  <a:pt x="922" y="48"/>
                </a:cubicBezTo>
                <a:cubicBezTo>
                  <a:pt x="914" y="57"/>
                  <a:pt x="909" y="72"/>
                  <a:pt x="903" y="87"/>
                </a:cubicBezTo>
                <a:cubicBezTo>
                  <a:pt x="896" y="106"/>
                  <a:pt x="889" y="125"/>
                  <a:pt x="878" y="134"/>
                </a:cubicBezTo>
                <a:cubicBezTo>
                  <a:pt x="877" y="125"/>
                  <a:pt x="879" y="116"/>
                  <a:pt x="880" y="107"/>
                </a:cubicBezTo>
                <a:cubicBezTo>
                  <a:pt x="882" y="99"/>
                  <a:pt x="883" y="91"/>
                  <a:pt x="882" y="83"/>
                </a:cubicBezTo>
                <a:cubicBezTo>
                  <a:pt x="881" y="62"/>
                  <a:pt x="881" y="62"/>
                  <a:pt x="881" y="62"/>
                </a:cubicBezTo>
                <a:cubicBezTo>
                  <a:pt x="875" y="83"/>
                  <a:pt x="875" y="83"/>
                  <a:pt x="875" y="83"/>
                </a:cubicBezTo>
                <a:cubicBezTo>
                  <a:pt x="871" y="97"/>
                  <a:pt x="865" y="124"/>
                  <a:pt x="870" y="145"/>
                </a:cubicBezTo>
                <a:cubicBezTo>
                  <a:pt x="859" y="162"/>
                  <a:pt x="847" y="176"/>
                  <a:pt x="835" y="190"/>
                </a:cubicBezTo>
                <a:cubicBezTo>
                  <a:pt x="820" y="208"/>
                  <a:pt x="804" y="226"/>
                  <a:pt x="790" y="249"/>
                </a:cubicBezTo>
                <a:cubicBezTo>
                  <a:pt x="790" y="240"/>
                  <a:pt x="789" y="231"/>
                  <a:pt x="788" y="223"/>
                </a:cubicBezTo>
                <a:cubicBezTo>
                  <a:pt x="786" y="200"/>
                  <a:pt x="784" y="176"/>
                  <a:pt x="787" y="149"/>
                </a:cubicBezTo>
                <a:cubicBezTo>
                  <a:pt x="796" y="134"/>
                  <a:pt x="808" y="122"/>
                  <a:pt x="820" y="109"/>
                </a:cubicBezTo>
                <a:cubicBezTo>
                  <a:pt x="844" y="84"/>
                  <a:pt x="869" y="57"/>
                  <a:pt x="870" y="12"/>
                </a:cubicBezTo>
                <a:cubicBezTo>
                  <a:pt x="863" y="12"/>
                  <a:pt x="863" y="12"/>
                  <a:pt x="863" y="12"/>
                </a:cubicBezTo>
                <a:cubicBezTo>
                  <a:pt x="859" y="40"/>
                  <a:pt x="847" y="62"/>
                  <a:pt x="832" y="80"/>
                </a:cubicBezTo>
                <a:cubicBezTo>
                  <a:pt x="834" y="71"/>
                  <a:pt x="836" y="60"/>
                  <a:pt x="836" y="49"/>
                </a:cubicBezTo>
                <a:cubicBezTo>
                  <a:pt x="837" y="39"/>
                  <a:pt x="838" y="30"/>
                  <a:pt x="840" y="25"/>
                </a:cubicBezTo>
                <a:cubicBezTo>
                  <a:pt x="847" y="0"/>
                  <a:pt x="847" y="0"/>
                  <a:pt x="847" y="0"/>
                </a:cubicBezTo>
                <a:cubicBezTo>
                  <a:pt x="833" y="22"/>
                  <a:pt x="833" y="22"/>
                  <a:pt x="833" y="22"/>
                </a:cubicBezTo>
                <a:cubicBezTo>
                  <a:pt x="828" y="30"/>
                  <a:pt x="827" y="43"/>
                  <a:pt x="826" y="55"/>
                </a:cubicBezTo>
                <a:cubicBezTo>
                  <a:pt x="825" y="68"/>
                  <a:pt x="825" y="81"/>
                  <a:pt x="819" y="87"/>
                </a:cubicBezTo>
                <a:cubicBezTo>
                  <a:pt x="818" y="88"/>
                  <a:pt x="818" y="88"/>
                  <a:pt x="818" y="88"/>
                </a:cubicBezTo>
                <a:cubicBezTo>
                  <a:pt x="818" y="89"/>
                  <a:pt x="818" y="89"/>
                  <a:pt x="818" y="89"/>
                </a:cubicBezTo>
                <a:cubicBezTo>
                  <a:pt x="818" y="91"/>
                  <a:pt x="818" y="93"/>
                  <a:pt x="819" y="95"/>
                </a:cubicBezTo>
                <a:cubicBezTo>
                  <a:pt x="820" y="95"/>
                  <a:pt x="820" y="95"/>
                  <a:pt x="820" y="95"/>
                </a:cubicBezTo>
                <a:cubicBezTo>
                  <a:pt x="815" y="101"/>
                  <a:pt x="809" y="106"/>
                  <a:pt x="804" y="111"/>
                </a:cubicBezTo>
                <a:cubicBezTo>
                  <a:pt x="799" y="116"/>
                  <a:pt x="795" y="121"/>
                  <a:pt x="790" y="126"/>
                </a:cubicBezTo>
                <a:cubicBezTo>
                  <a:pt x="792" y="113"/>
                  <a:pt x="794" y="97"/>
                  <a:pt x="796" y="81"/>
                </a:cubicBezTo>
                <a:cubicBezTo>
                  <a:pt x="798" y="58"/>
                  <a:pt x="801" y="35"/>
                  <a:pt x="804" y="19"/>
                </a:cubicBezTo>
                <a:cubicBezTo>
                  <a:pt x="805" y="16"/>
                  <a:pt x="805" y="16"/>
                  <a:pt x="805" y="16"/>
                </a:cubicBezTo>
                <a:cubicBezTo>
                  <a:pt x="801" y="15"/>
                  <a:pt x="801" y="15"/>
                  <a:pt x="801" y="15"/>
                </a:cubicBezTo>
                <a:cubicBezTo>
                  <a:pt x="798" y="14"/>
                  <a:pt x="798" y="14"/>
                  <a:pt x="798" y="14"/>
                </a:cubicBezTo>
                <a:cubicBezTo>
                  <a:pt x="797" y="18"/>
                  <a:pt x="797" y="18"/>
                  <a:pt x="797" y="18"/>
                </a:cubicBezTo>
                <a:cubicBezTo>
                  <a:pt x="776" y="117"/>
                  <a:pt x="757" y="241"/>
                  <a:pt x="790" y="324"/>
                </a:cubicBezTo>
                <a:cubicBezTo>
                  <a:pt x="788" y="325"/>
                  <a:pt x="788" y="325"/>
                  <a:pt x="788" y="325"/>
                </a:cubicBezTo>
                <a:cubicBezTo>
                  <a:pt x="790" y="325"/>
                  <a:pt x="790" y="325"/>
                  <a:pt x="790" y="325"/>
                </a:cubicBezTo>
                <a:cubicBezTo>
                  <a:pt x="791" y="328"/>
                  <a:pt x="792" y="330"/>
                  <a:pt x="794" y="332"/>
                </a:cubicBezTo>
                <a:cubicBezTo>
                  <a:pt x="787" y="343"/>
                  <a:pt x="781" y="353"/>
                  <a:pt x="775" y="364"/>
                </a:cubicBezTo>
                <a:cubicBezTo>
                  <a:pt x="769" y="376"/>
                  <a:pt x="762" y="388"/>
                  <a:pt x="754" y="399"/>
                </a:cubicBezTo>
                <a:cubicBezTo>
                  <a:pt x="745" y="362"/>
                  <a:pt x="747" y="319"/>
                  <a:pt x="750" y="277"/>
                </a:cubicBezTo>
                <a:cubicBezTo>
                  <a:pt x="753" y="227"/>
                  <a:pt x="756" y="176"/>
                  <a:pt x="738" y="134"/>
                </a:cubicBezTo>
                <a:cubicBezTo>
                  <a:pt x="758" y="108"/>
                  <a:pt x="767" y="61"/>
                  <a:pt x="773" y="19"/>
                </a:cubicBezTo>
                <a:cubicBezTo>
                  <a:pt x="766" y="18"/>
                  <a:pt x="766" y="18"/>
                  <a:pt x="766" y="18"/>
                </a:cubicBezTo>
                <a:cubicBezTo>
                  <a:pt x="762" y="31"/>
                  <a:pt x="758" y="46"/>
                  <a:pt x="755" y="60"/>
                </a:cubicBezTo>
                <a:cubicBezTo>
                  <a:pt x="750" y="83"/>
                  <a:pt x="745" y="107"/>
                  <a:pt x="734" y="123"/>
                </a:cubicBezTo>
                <a:cubicBezTo>
                  <a:pt x="730" y="105"/>
                  <a:pt x="724" y="92"/>
                  <a:pt x="715" y="83"/>
                </a:cubicBezTo>
                <a:cubicBezTo>
                  <a:pt x="711" y="78"/>
                  <a:pt x="710" y="69"/>
                  <a:pt x="710" y="61"/>
                </a:cubicBezTo>
                <a:cubicBezTo>
                  <a:pt x="709" y="52"/>
                  <a:pt x="708" y="42"/>
                  <a:pt x="703" y="35"/>
                </a:cubicBezTo>
                <a:cubicBezTo>
                  <a:pt x="696" y="26"/>
                  <a:pt x="696" y="26"/>
                  <a:pt x="696" y="26"/>
                </a:cubicBezTo>
                <a:cubicBezTo>
                  <a:pt x="696" y="37"/>
                  <a:pt x="696" y="37"/>
                  <a:pt x="696" y="37"/>
                </a:cubicBezTo>
                <a:cubicBezTo>
                  <a:pt x="696" y="67"/>
                  <a:pt x="706" y="91"/>
                  <a:pt x="716" y="114"/>
                </a:cubicBezTo>
                <a:cubicBezTo>
                  <a:pt x="725" y="133"/>
                  <a:pt x="733" y="152"/>
                  <a:pt x="734" y="174"/>
                </a:cubicBezTo>
                <a:cubicBezTo>
                  <a:pt x="725" y="160"/>
                  <a:pt x="714" y="144"/>
                  <a:pt x="705" y="133"/>
                </a:cubicBezTo>
                <a:cubicBezTo>
                  <a:pt x="690" y="111"/>
                  <a:pt x="690" y="111"/>
                  <a:pt x="690" y="111"/>
                </a:cubicBezTo>
                <a:cubicBezTo>
                  <a:pt x="694" y="128"/>
                  <a:pt x="694" y="128"/>
                  <a:pt x="694" y="128"/>
                </a:cubicBezTo>
                <a:cubicBezTo>
                  <a:pt x="697" y="142"/>
                  <a:pt x="706" y="153"/>
                  <a:pt x="716" y="164"/>
                </a:cubicBezTo>
                <a:cubicBezTo>
                  <a:pt x="726" y="175"/>
                  <a:pt x="735" y="185"/>
                  <a:pt x="737" y="200"/>
                </a:cubicBezTo>
                <a:cubicBezTo>
                  <a:pt x="741" y="221"/>
                  <a:pt x="736" y="244"/>
                  <a:pt x="731" y="268"/>
                </a:cubicBezTo>
                <a:cubicBezTo>
                  <a:pt x="727" y="284"/>
                  <a:pt x="723" y="301"/>
                  <a:pt x="722" y="319"/>
                </a:cubicBezTo>
                <a:cubicBezTo>
                  <a:pt x="719" y="315"/>
                  <a:pt x="717" y="312"/>
                  <a:pt x="714" y="308"/>
                </a:cubicBezTo>
                <a:cubicBezTo>
                  <a:pt x="712" y="306"/>
                  <a:pt x="711" y="303"/>
                  <a:pt x="709" y="300"/>
                </a:cubicBezTo>
                <a:cubicBezTo>
                  <a:pt x="705" y="295"/>
                  <a:pt x="703" y="290"/>
                  <a:pt x="700" y="284"/>
                </a:cubicBezTo>
                <a:cubicBezTo>
                  <a:pt x="697" y="278"/>
                  <a:pt x="694" y="271"/>
                  <a:pt x="690" y="265"/>
                </a:cubicBezTo>
                <a:cubicBezTo>
                  <a:pt x="687" y="262"/>
                  <a:pt x="683" y="259"/>
                  <a:pt x="680" y="257"/>
                </a:cubicBezTo>
                <a:cubicBezTo>
                  <a:pt x="675" y="254"/>
                  <a:pt x="672" y="251"/>
                  <a:pt x="670" y="246"/>
                </a:cubicBezTo>
                <a:cubicBezTo>
                  <a:pt x="668" y="236"/>
                  <a:pt x="671" y="223"/>
                  <a:pt x="673" y="209"/>
                </a:cubicBezTo>
                <a:cubicBezTo>
                  <a:pt x="677" y="192"/>
                  <a:pt x="681" y="172"/>
                  <a:pt x="675" y="152"/>
                </a:cubicBezTo>
                <a:cubicBezTo>
                  <a:pt x="669" y="131"/>
                  <a:pt x="669" y="131"/>
                  <a:pt x="669" y="131"/>
                </a:cubicBezTo>
                <a:cubicBezTo>
                  <a:pt x="668" y="155"/>
                  <a:pt x="668" y="155"/>
                  <a:pt x="668" y="155"/>
                </a:cubicBezTo>
                <a:cubicBezTo>
                  <a:pt x="667" y="179"/>
                  <a:pt x="666" y="209"/>
                  <a:pt x="661" y="235"/>
                </a:cubicBezTo>
                <a:cubicBezTo>
                  <a:pt x="652" y="226"/>
                  <a:pt x="646" y="217"/>
                  <a:pt x="640" y="207"/>
                </a:cubicBezTo>
                <a:cubicBezTo>
                  <a:pt x="657" y="182"/>
                  <a:pt x="658" y="145"/>
                  <a:pt x="658" y="118"/>
                </a:cubicBezTo>
                <a:cubicBezTo>
                  <a:pt x="658" y="114"/>
                  <a:pt x="659" y="109"/>
                  <a:pt x="660" y="104"/>
                </a:cubicBezTo>
                <a:cubicBezTo>
                  <a:pt x="662" y="91"/>
                  <a:pt x="664" y="77"/>
                  <a:pt x="655" y="67"/>
                </a:cubicBezTo>
                <a:cubicBezTo>
                  <a:pt x="650" y="60"/>
                  <a:pt x="650" y="60"/>
                  <a:pt x="650" y="60"/>
                </a:cubicBezTo>
                <a:cubicBezTo>
                  <a:pt x="649" y="69"/>
                  <a:pt x="649" y="69"/>
                  <a:pt x="649" y="69"/>
                </a:cubicBezTo>
                <a:cubicBezTo>
                  <a:pt x="648" y="79"/>
                  <a:pt x="648" y="89"/>
                  <a:pt x="649" y="98"/>
                </a:cubicBezTo>
                <a:cubicBezTo>
                  <a:pt x="649" y="103"/>
                  <a:pt x="649" y="108"/>
                  <a:pt x="649" y="114"/>
                </a:cubicBezTo>
                <a:cubicBezTo>
                  <a:pt x="649" y="113"/>
                  <a:pt x="648" y="112"/>
                  <a:pt x="648" y="111"/>
                </a:cubicBezTo>
                <a:cubicBezTo>
                  <a:pt x="646" y="108"/>
                  <a:pt x="645" y="105"/>
                  <a:pt x="643" y="102"/>
                </a:cubicBezTo>
                <a:cubicBezTo>
                  <a:pt x="641" y="99"/>
                  <a:pt x="639" y="96"/>
                  <a:pt x="637" y="94"/>
                </a:cubicBezTo>
                <a:cubicBezTo>
                  <a:pt x="632" y="100"/>
                  <a:pt x="632" y="100"/>
                  <a:pt x="632" y="100"/>
                </a:cubicBezTo>
                <a:cubicBezTo>
                  <a:pt x="634" y="101"/>
                  <a:pt x="635" y="103"/>
                  <a:pt x="637" y="106"/>
                </a:cubicBezTo>
                <a:cubicBezTo>
                  <a:pt x="638" y="108"/>
                  <a:pt x="639" y="110"/>
                  <a:pt x="640" y="112"/>
                </a:cubicBezTo>
                <a:cubicBezTo>
                  <a:pt x="641" y="114"/>
                  <a:pt x="641" y="114"/>
                  <a:pt x="641" y="114"/>
                </a:cubicBezTo>
                <a:cubicBezTo>
                  <a:pt x="651" y="139"/>
                  <a:pt x="644" y="173"/>
                  <a:pt x="633" y="197"/>
                </a:cubicBezTo>
                <a:cubicBezTo>
                  <a:pt x="627" y="186"/>
                  <a:pt x="623" y="174"/>
                  <a:pt x="619" y="162"/>
                </a:cubicBezTo>
                <a:cubicBezTo>
                  <a:pt x="614" y="150"/>
                  <a:pt x="610" y="138"/>
                  <a:pt x="604" y="126"/>
                </a:cubicBezTo>
                <a:cubicBezTo>
                  <a:pt x="591" y="100"/>
                  <a:pt x="591" y="100"/>
                  <a:pt x="591" y="100"/>
                </a:cubicBezTo>
                <a:cubicBezTo>
                  <a:pt x="590" y="97"/>
                  <a:pt x="590" y="97"/>
                  <a:pt x="590" y="97"/>
                </a:cubicBezTo>
                <a:cubicBezTo>
                  <a:pt x="590" y="125"/>
                  <a:pt x="590" y="125"/>
                  <a:pt x="590" y="125"/>
                </a:cubicBezTo>
                <a:cubicBezTo>
                  <a:pt x="589" y="182"/>
                  <a:pt x="594" y="233"/>
                  <a:pt x="598" y="283"/>
                </a:cubicBezTo>
                <a:cubicBezTo>
                  <a:pt x="599" y="294"/>
                  <a:pt x="600" y="305"/>
                  <a:pt x="601" y="316"/>
                </a:cubicBezTo>
                <a:cubicBezTo>
                  <a:pt x="561" y="271"/>
                  <a:pt x="528" y="212"/>
                  <a:pt x="502" y="137"/>
                </a:cubicBezTo>
                <a:cubicBezTo>
                  <a:pt x="495" y="139"/>
                  <a:pt x="495" y="139"/>
                  <a:pt x="495" y="139"/>
                </a:cubicBezTo>
                <a:cubicBezTo>
                  <a:pt x="505" y="168"/>
                  <a:pt x="514" y="196"/>
                  <a:pt x="526" y="222"/>
                </a:cubicBezTo>
                <a:cubicBezTo>
                  <a:pt x="525" y="221"/>
                  <a:pt x="525" y="221"/>
                  <a:pt x="525" y="221"/>
                </a:cubicBezTo>
                <a:cubicBezTo>
                  <a:pt x="517" y="213"/>
                  <a:pt x="510" y="204"/>
                  <a:pt x="502" y="202"/>
                </a:cubicBezTo>
                <a:cubicBezTo>
                  <a:pt x="480" y="194"/>
                  <a:pt x="480" y="194"/>
                  <a:pt x="480" y="194"/>
                </a:cubicBezTo>
                <a:cubicBezTo>
                  <a:pt x="499" y="208"/>
                  <a:pt x="499" y="208"/>
                  <a:pt x="499" y="208"/>
                </a:cubicBezTo>
                <a:cubicBezTo>
                  <a:pt x="521" y="225"/>
                  <a:pt x="536" y="247"/>
                  <a:pt x="552" y="271"/>
                </a:cubicBezTo>
                <a:cubicBezTo>
                  <a:pt x="562" y="284"/>
                  <a:pt x="572" y="299"/>
                  <a:pt x="583" y="312"/>
                </a:cubicBezTo>
                <a:cubicBezTo>
                  <a:pt x="586" y="315"/>
                  <a:pt x="589" y="318"/>
                  <a:pt x="592" y="321"/>
                </a:cubicBezTo>
                <a:cubicBezTo>
                  <a:pt x="597" y="325"/>
                  <a:pt x="602" y="329"/>
                  <a:pt x="604" y="334"/>
                </a:cubicBezTo>
                <a:cubicBezTo>
                  <a:pt x="608" y="342"/>
                  <a:pt x="609" y="352"/>
                  <a:pt x="610" y="362"/>
                </a:cubicBezTo>
                <a:cubicBezTo>
                  <a:pt x="612" y="370"/>
                  <a:pt x="613" y="379"/>
                  <a:pt x="616" y="387"/>
                </a:cubicBezTo>
                <a:cubicBezTo>
                  <a:pt x="618" y="395"/>
                  <a:pt x="621" y="403"/>
                  <a:pt x="624" y="410"/>
                </a:cubicBezTo>
                <a:cubicBezTo>
                  <a:pt x="627" y="418"/>
                  <a:pt x="631" y="426"/>
                  <a:pt x="633" y="434"/>
                </a:cubicBezTo>
                <a:cubicBezTo>
                  <a:pt x="632" y="437"/>
                  <a:pt x="630" y="441"/>
                  <a:pt x="629" y="444"/>
                </a:cubicBezTo>
                <a:cubicBezTo>
                  <a:pt x="627" y="449"/>
                  <a:pt x="626" y="454"/>
                  <a:pt x="622" y="457"/>
                </a:cubicBezTo>
                <a:cubicBezTo>
                  <a:pt x="611" y="454"/>
                  <a:pt x="612" y="439"/>
                  <a:pt x="615" y="417"/>
                </a:cubicBezTo>
                <a:cubicBezTo>
                  <a:pt x="616" y="408"/>
                  <a:pt x="616" y="408"/>
                  <a:pt x="616" y="408"/>
                </a:cubicBezTo>
                <a:cubicBezTo>
                  <a:pt x="609" y="414"/>
                  <a:pt x="609" y="414"/>
                  <a:pt x="609" y="414"/>
                </a:cubicBezTo>
                <a:cubicBezTo>
                  <a:pt x="604" y="418"/>
                  <a:pt x="604" y="425"/>
                  <a:pt x="604" y="433"/>
                </a:cubicBezTo>
                <a:cubicBezTo>
                  <a:pt x="604" y="435"/>
                  <a:pt x="604" y="439"/>
                  <a:pt x="604" y="441"/>
                </a:cubicBezTo>
                <a:cubicBezTo>
                  <a:pt x="597" y="433"/>
                  <a:pt x="589" y="426"/>
                  <a:pt x="581" y="419"/>
                </a:cubicBezTo>
                <a:cubicBezTo>
                  <a:pt x="566" y="404"/>
                  <a:pt x="550" y="390"/>
                  <a:pt x="541" y="369"/>
                </a:cubicBezTo>
                <a:cubicBezTo>
                  <a:pt x="534" y="354"/>
                  <a:pt x="531" y="335"/>
                  <a:pt x="527" y="317"/>
                </a:cubicBezTo>
                <a:cubicBezTo>
                  <a:pt x="523" y="298"/>
                  <a:pt x="520" y="279"/>
                  <a:pt x="512" y="263"/>
                </a:cubicBezTo>
                <a:cubicBezTo>
                  <a:pt x="500" y="239"/>
                  <a:pt x="500" y="239"/>
                  <a:pt x="500" y="239"/>
                </a:cubicBezTo>
                <a:cubicBezTo>
                  <a:pt x="505" y="265"/>
                  <a:pt x="505" y="265"/>
                  <a:pt x="505" y="265"/>
                </a:cubicBezTo>
                <a:cubicBezTo>
                  <a:pt x="509" y="287"/>
                  <a:pt x="514" y="308"/>
                  <a:pt x="520" y="328"/>
                </a:cubicBezTo>
                <a:cubicBezTo>
                  <a:pt x="521" y="334"/>
                  <a:pt x="523" y="341"/>
                  <a:pt x="525" y="348"/>
                </a:cubicBezTo>
                <a:cubicBezTo>
                  <a:pt x="521" y="343"/>
                  <a:pt x="517" y="339"/>
                  <a:pt x="514" y="334"/>
                </a:cubicBezTo>
                <a:cubicBezTo>
                  <a:pt x="499" y="317"/>
                  <a:pt x="484" y="300"/>
                  <a:pt x="479" y="281"/>
                </a:cubicBezTo>
                <a:cubicBezTo>
                  <a:pt x="478" y="277"/>
                  <a:pt x="478" y="277"/>
                  <a:pt x="478" y="277"/>
                </a:cubicBezTo>
                <a:cubicBezTo>
                  <a:pt x="474" y="278"/>
                  <a:pt x="474" y="278"/>
                  <a:pt x="474" y="278"/>
                </a:cubicBezTo>
                <a:cubicBezTo>
                  <a:pt x="473" y="278"/>
                  <a:pt x="471" y="273"/>
                  <a:pt x="470" y="270"/>
                </a:cubicBezTo>
                <a:cubicBezTo>
                  <a:pt x="468" y="263"/>
                  <a:pt x="466" y="257"/>
                  <a:pt x="460" y="256"/>
                </a:cubicBezTo>
                <a:cubicBezTo>
                  <a:pt x="459" y="256"/>
                  <a:pt x="458" y="257"/>
                  <a:pt x="456" y="257"/>
                </a:cubicBezTo>
                <a:cubicBezTo>
                  <a:pt x="452" y="259"/>
                  <a:pt x="452" y="259"/>
                  <a:pt x="452" y="259"/>
                </a:cubicBezTo>
                <a:cubicBezTo>
                  <a:pt x="455" y="263"/>
                  <a:pt x="455" y="263"/>
                  <a:pt x="455" y="263"/>
                </a:cubicBezTo>
                <a:cubicBezTo>
                  <a:pt x="467" y="276"/>
                  <a:pt x="471" y="297"/>
                  <a:pt x="464" y="320"/>
                </a:cubicBezTo>
                <a:cubicBezTo>
                  <a:pt x="464" y="320"/>
                  <a:pt x="464" y="320"/>
                  <a:pt x="464" y="320"/>
                </a:cubicBezTo>
                <a:cubicBezTo>
                  <a:pt x="461" y="309"/>
                  <a:pt x="458" y="299"/>
                  <a:pt x="451" y="298"/>
                </a:cubicBezTo>
                <a:cubicBezTo>
                  <a:pt x="443" y="296"/>
                  <a:pt x="443" y="296"/>
                  <a:pt x="443" y="296"/>
                </a:cubicBezTo>
                <a:cubicBezTo>
                  <a:pt x="448" y="303"/>
                  <a:pt x="448" y="303"/>
                  <a:pt x="448" y="303"/>
                </a:cubicBezTo>
                <a:cubicBezTo>
                  <a:pt x="465" y="328"/>
                  <a:pt x="456" y="351"/>
                  <a:pt x="443" y="375"/>
                </a:cubicBezTo>
                <a:cubicBezTo>
                  <a:pt x="439" y="368"/>
                  <a:pt x="435" y="361"/>
                  <a:pt x="432" y="355"/>
                </a:cubicBezTo>
                <a:cubicBezTo>
                  <a:pt x="420" y="334"/>
                  <a:pt x="409" y="313"/>
                  <a:pt x="402" y="289"/>
                </a:cubicBezTo>
                <a:cubicBezTo>
                  <a:pt x="395" y="290"/>
                  <a:pt x="395" y="290"/>
                  <a:pt x="395" y="290"/>
                </a:cubicBezTo>
                <a:cubicBezTo>
                  <a:pt x="397" y="306"/>
                  <a:pt x="402" y="319"/>
                  <a:pt x="407" y="332"/>
                </a:cubicBezTo>
                <a:cubicBezTo>
                  <a:pt x="409" y="335"/>
                  <a:pt x="410" y="338"/>
                  <a:pt x="411" y="341"/>
                </a:cubicBezTo>
                <a:cubicBezTo>
                  <a:pt x="393" y="345"/>
                  <a:pt x="366" y="340"/>
                  <a:pt x="352" y="330"/>
                </a:cubicBezTo>
                <a:cubicBezTo>
                  <a:pt x="332" y="315"/>
                  <a:pt x="332" y="315"/>
                  <a:pt x="332" y="315"/>
                </a:cubicBezTo>
                <a:cubicBezTo>
                  <a:pt x="348" y="335"/>
                  <a:pt x="348" y="335"/>
                  <a:pt x="348" y="335"/>
                </a:cubicBezTo>
                <a:cubicBezTo>
                  <a:pt x="358" y="348"/>
                  <a:pt x="377" y="351"/>
                  <a:pt x="388" y="352"/>
                </a:cubicBezTo>
                <a:cubicBezTo>
                  <a:pt x="397" y="353"/>
                  <a:pt x="407" y="352"/>
                  <a:pt x="416" y="350"/>
                </a:cubicBezTo>
                <a:cubicBezTo>
                  <a:pt x="423" y="364"/>
                  <a:pt x="431" y="377"/>
                  <a:pt x="439" y="391"/>
                </a:cubicBezTo>
                <a:cubicBezTo>
                  <a:pt x="472" y="448"/>
                  <a:pt x="506" y="506"/>
                  <a:pt x="497" y="585"/>
                </a:cubicBezTo>
                <a:cubicBezTo>
                  <a:pt x="483" y="564"/>
                  <a:pt x="463" y="539"/>
                  <a:pt x="441" y="516"/>
                </a:cubicBezTo>
                <a:cubicBezTo>
                  <a:pt x="440" y="514"/>
                  <a:pt x="439" y="513"/>
                  <a:pt x="437" y="511"/>
                </a:cubicBezTo>
                <a:cubicBezTo>
                  <a:pt x="428" y="500"/>
                  <a:pt x="424" y="496"/>
                  <a:pt x="421" y="496"/>
                </a:cubicBezTo>
                <a:cubicBezTo>
                  <a:pt x="419" y="496"/>
                  <a:pt x="419" y="496"/>
                  <a:pt x="419" y="496"/>
                </a:cubicBezTo>
                <a:cubicBezTo>
                  <a:pt x="419" y="497"/>
                  <a:pt x="419" y="497"/>
                  <a:pt x="419" y="497"/>
                </a:cubicBezTo>
                <a:cubicBezTo>
                  <a:pt x="416" y="494"/>
                  <a:pt x="413" y="492"/>
                  <a:pt x="410" y="490"/>
                </a:cubicBezTo>
                <a:cubicBezTo>
                  <a:pt x="407" y="487"/>
                  <a:pt x="404" y="484"/>
                  <a:pt x="401" y="482"/>
                </a:cubicBezTo>
                <a:cubicBezTo>
                  <a:pt x="401" y="479"/>
                  <a:pt x="401" y="479"/>
                  <a:pt x="401" y="479"/>
                </a:cubicBezTo>
                <a:cubicBezTo>
                  <a:pt x="395" y="452"/>
                  <a:pt x="389" y="425"/>
                  <a:pt x="375" y="405"/>
                </a:cubicBezTo>
                <a:cubicBezTo>
                  <a:pt x="378" y="394"/>
                  <a:pt x="374" y="378"/>
                  <a:pt x="370" y="370"/>
                </a:cubicBezTo>
                <a:cubicBezTo>
                  <a:pt x="364" y="357"/>
                  <a:pt x="364" y="357"/>
                  <a:pt x="364" y="357"/>
                </a:cubicBezTo>
                <a:cubicBezTo>
                  <a:pt x="364" y="371"/>
                  <a:pt x="364" y="371"/>
                  <a:pt x="364" y="371"/>
                </a:cubicBezTo>
                <a:cubicBezTo>
                  <a:pt x="363" y="377"/>
                  <a:pt x="364" y="381"/>
                  <a:pt x="365" y="386"/>
                </a:cubicBezTo>
                <a:cubicBezTo>
                  <a:pt x="365" y="389"/>
                  <a:pt x="366" y="391"/>
                  <a:pt x="366" y="395"/>
                </a:cubicBezTo>
                <a:cubicBezTo>
                  <a:pt x="365" y="393"/>
                  <a:pt x="364" y="391"/>
                  <a:pt x="363" y="390"/>
                </a:cubicBezTo>
                <a:cubicBezTo>
                  <a:pt x="358" y="383"/>
                  <a:pt x="354" y="376"/>
                  <a:pt x="347" y="376"/>
                </a:cubicBezTo>
                <a:cubicBezTo>
                  <a:pt x="339" y="377"/>
                  <a:pt x="339" y="377"/>
                  <a:pt x="339" y="377"/>
                </a:cubicBezTo>
                <a:cubicBezTo>
                  <a:pt x="344" y="382"/>
                  <a:pt x="344" y="382"/>
                  <a:pt x="344" y="382"/>
                </a:cubicBezTo>
                <a:cubicBezTo>
                  <a:pt x="369" y="409"/>
                  <a:pt x="384" y="439"/>
                  <a:pt x="390" y="473"/>
                </a:cubicBezTo>
                <a:cubicBezTo>
                  <a:pt x="378" y="465"/>
                  <a:pt x="365" y="457"/>
                  <a:pt x="353" y="450"/>
                </a:cubicBezTo>
                <a:cubicBezTo>
                  <a:pt x="332" y="437"/>
                  <a:pt x="310" y="424"/>
                  <a:pt x="294" y="406"/>
                </a:cubicBezTo>
                <a:cubicBezTo>
                  <a:pt x="303" y="386"/>
                  <a:pt x="294" y="361"/>
                  <a:pt x="286" y="342"/>
                </a:cubicBezTo>
                <a:cubicBezTo>
                  <a:pt x="279" y="325"/>
                  <a:pt x="279" y="325"/>
                  <a:pt x="279" y="325"/>
                </a:cubicBezTo>
                <a:cubicBezTo>
                  <a:pt x="279" y="344"/>
                  <a:pt x="279" y="344"/>
                  <a:pt x="279" y="344"/>
                </a:cubicBezTo>
                <a:cubicBezTo>
                  <a:pt x="279" y="351"/>
                  <a:pt x="282" y="359"/>
                  <a:pt x="284" y="366"/>
                </a:cubicBezTo>
                <a:cubicBezTo>
                  <a:pt x="287" y="378"/>
                  <a:pt x="291" y="390"/>
                  <a:pt x="285" y="401"/>
                </a:cubicBezTo>
                <a:cubicBezTo>
                  <a:pt x="273" y="391"/>
                  <a:pt x="268" y="375"/>
                  <a:pt x="262" y="358"/>
                </a:cubicBezTo>
                <a:cubicBezTo>
                  <a:pt x="259" y="349"/>
                  <a:pt x="256" y="340"/>
                  <a:pt x="252" y="332"/>
                </a:cubicBezTo>
                <a:cubicBezTo>
                  <a:pt x="243" y="313"/>
                  <a:pt x="243" y="313"/>
                  <a:pt x="243" y="313"/>
                </a:cubicBezTo>
                <a:cubicBezTo>
                  <a:pt x="245" y="334"/>
                  <a:pt x="245" y="334"/>
                  <a:pt x="245" y="334"/>
                </a:cubicBezTo>
                <a:cubicBezTo>
                  <a:pt x="246" y="342"/>
                  <a:pt x="249" y="350"/>
                  <a:pt x="251" y="357"/>
                </a:cubicBezTo>
                <a:cubicBezTo>
                  <a:pt x="254" y="365"/>
                  <a:pt x="257" y="372"/>
                  <a:pt x="257" y="378"/>
                </a:cubicBezTo>
                <a:cubicBezTo>
                  <a:pt x="247" y="378"/>
                  <a:pt x="240" y="372"/>
                  <a:pt x="233" y="368"/>
                </a:cubicBezTo>
                <a:cubicBezTo>
                  <a:pt x="228" y="365"/>
                  <a:pt x="224" y="362"/>
                  <a:pt x="219" y="361"/>
                </a:cubicBezTo>
                <a:cubicBezTo>
                  <a:pt x="208" y="360"/>
                  <a:pt x="208" y="360"/>
                  <a:pt x="208" y="360"/>
                </a:cubicBezTo>
                <a:cubicBezTo>
                  <a:pt x="216" y="367"/>
                  <a:pt x="216" y="367"/>
                  <a:pt x="216" y="367"/>
                </a:cubicBezTo>
                <a:cubicBezTo>
                  <a:pt x="229" y="380"/>
                  <a:pt x="244" y="387"/>
                  <a:pt x="264" y="389"/>
                </a:cubicBezTo>
                <a:cubicBezTo>
                  <a:pt x="270" y="403"/>
                  <a:pt x="281" y="412"/>
                  <a:pt x="292" y="421"/>
                </a:cubicBezTo>
                <a:cubicBezTo>
                  <a:pt x="297" y="425"/>
                  <a:pt x="302" y="430"/>
                  <a:pt x="307" y="435"/>
                </a:cubicBezTo>
                <a:cubicBezTo>
                  <a:pt x="275" y="447"/>
                  <a:pt x="224" y="458"/>
                  <a:pt x="190" y="457"/>
                </a:cubicBezTo>
                <a:cubicBezTo>
                  <a:pt x="190" y="464"/>
                  <a:pt x="190" y="464"/>
                  <a:pt x="190" y="464"/>
                </a:cubicBezTo>
                <a:cubicBezTo>
                  <a:pt x="204" y="466"/>
                  <a:pt x="216" y="465"/>
                  <a:pt x="228" y="464"/>
                </a:cubicBezTo>
                <a:cubicBezTo>
                  <a:pt x="226" y="466"/>
                  <a:pt x="224" y="467"/>
                  <a:pt x="222" y="469"/>
                </a:cubicBezTo>
                <a:cubicBezTo>
                  <a:pt x="219" y="471"/>
                  <a:pt x="216" y="473"/>
                  <a:pt x="214" y="476"/>
                </a:cubicBezTo>
                <a:cubicBezTo>
                  <a:pt x="218" y="481"/>
                  <a:pt x="218" y="481"/>
                  <a:pt x="218" y="481"/>
                </a:cubicBezTo>
                <a:cubicBezTo>
                  <a:pt x="237" y="466"/>
                  <a:pt x="262" y="458"/>
                  <a:pt x="287" y="451"/>
                </a:cubicBezTo>
                <a:cubicBezTo>
                  <a:pt x="298" y="448"/>
                  <a:pt x="308" y="445"/>
                  <a:pt x="319" y="441"/>
                </a:cubicBezTo>
                <a:cubicBezTo>
                  <a:pt x="326" y="446"/>
                  <a:pt x="335" y="451"/>
                  <a:pt x="343" y="456"/>
                </a:cubicBezTo>
                <a:cubicBezTo>
                  <a:pt x="349" y="461"/>
                  <a:pt x="357" y="465"/>
                  <a:pt x="363" y="470"/>
                </a:cubicBezTo>
                <a:cubicBezTo>
                  <a:pt x="345" y="481"/>
                  <a:pt x="322" y="489"/>
                  <a:pt x="299" y="496"/>
                </a:cubicBezTo>
                <a:cubicBezTo>
                  <a:pt x="289" y="499"/>
                  <a:pt x="278" y="502"/>
                  <a:pt x="267" y="506"/>
                </a:cubicBezTo>
                <a:cubicBezTo>
                  <a:pt x="245" y="515"/>
                  <a:pt x="245" y="515"/>
                  <a:pt x="245" y="515"/>
                </a:cubicBezTo>
                <a:cubicBezTo>
                  <a:pt x="269" y="513"/>
                  <a:pt x="269" y="513"/>
                  <a:pt x="269" y="513"/>
                </a:cubicBezTo>
                <a:cubicBezTo>
                  <a:pt x="277" y="513"/>
                  <a:pt x="283" y="511"/>
                  <a:pt x="289" y="509"/>
                </a:cubicBezTo>
                <a:cubicBezTo>
                  <a:pt x="292" y="508"/>
                  <a:pt x="295" y="507"/>
                  <a:pt x="298" y="506"/>
                </a:cubicBezTo>
                <a:cubicBezTo>
                  <a:pt x="297" y="506"/>
                  <a:pt x="296" y="507"/>
                  <a:pt x="295" y="508"/>
                </a:cubicBezTo>
                <a:cubicBezTo>
                  <a:pt x="289" y="511"/>
                  <a:pt x="283" y="515"/>
                  <a:pt x="284" y="521"/>
                </a:cubicBezTo>
                <a:cubicBezTo>
                  <a:pt x="285" y="528"/>
                  <a:pt x="285" y="528"/>
                  <a:pt x="285" y="528"/>
                </a:cubicBezTo>
                <a:cubicBezTo>
                  <a:pt x="290" y="523"/>
                  <a:pt x="290" y="523"/>
                  <a:pt x="290" y="523"/>
                </a:cubicBezTo>
                <a:cubicBezTo>
                  <a:pt x="308" y="506"/>
                  <a:pt x="332" y="495"/>
                  <a:pt x="355" y="485"/>
                </a:cubicBezTo>
                <a:cubicBezTo>
                  <a:pt x="361" y="482"/>
                  <a:pt x="367" y="479"/>
                  <a:pt x="373" y="476"/>
                </a:cubicBezTo>
                <a:cubicBezTo>
                  <a:pt x="406" y="499"/>
                  <a:pt x="434" y="521"/>
                  <a:pt x="454" y="550"/>
                </a:cubicBezTo>
                <a:cubicBezTo>
                  <a:pt x="449" y="549"/>
                  <a:pt x="444" y="549"/>
                  <a:pt x="439" y="548"/>
                </a:cubicBezTo>
                <a:cubicBezTo>
                  <a:pt x="413" y="546"/>
                  <a:pt x="386" y="549"/>
                  <a:pt x="360" y="552"/>
                </a:cubicBezTo>
                <a:cubicBezTo>
                  <a:pt x="334" y="555"/>
                  <a:pt x="308" y="558"/>
                  <a:pt x="283" y="556"/>
                </a:cubicBezTo>
                <a:cubicBezTo>
                  <a:pt x="264" y="555"/>
                  <a:pt x="247" y="550"/>
                  <a:pt x="232" y="543"/>
                </a:cubicBezTo>
                <a:cubicBezTo>
                  <a:pt x="229" y="549"/>
                  <a:pt x="229" y="549"/>
                  <a:pt x="229" y="549"/>
                </a:cubicBezTo>
                <a:cubicBezTo>
                  <a:pt x="233" y="552"/>
                  <a:pt x="239" y="554"/>
                  <a:pt x="244" y="556"/>
                </a:cubicBezTo>
                <a:cubicBezTo>
                  <a:pt x="249" y="558"/>
                  <a:pt x="254" y="560"/>
                  <a:pt x="258" y="563"/>
                </a:cubicBezTo>
                <a:cubicBezTo>
                  <a:pt x="241" y="581"/>
                  <a:pt x="218" y="593"/>
                  <a:pt x="188" y="600"/>
                </a:cubicBezTo>
                <a:cubicBezTo>
                  <a:pt x="189" y="607"/>
                  <a:pt x="189" y="607"/>
                  <a:pt x="189" y="607"/>
                </a:cubicBezTo>
                <a:cubicBezTo>
                  <a:pt x="224" y="606"/>
                  <a:pt x="244" y="588"/>
                  <a:pt x="263" y="570"/>
                </a:cubicBezTo>
                <a:cubicBezTo>
                  <a:pt x="265" y="569"/>
                  <a:pt x="267" y="567"/>
                  <a:pt x="269" y="565"/>
                </a:cubicBezTo>
                <a:cubicBezTo>
                  <a:pt x="274" y="567"/>
                  <a:pt x="278" y="567"/>
                  <a:pt x="283" y="567"/>
                </a:cubicBezTo>
                <a:cubicBezTo>
                  <a:pt x="285" y="567"/>
                  <a:pt x="286" y="567"/>
                  <a:pt x="288" y="567"/>
                </a:cubicBezTo>
                <a:cubicBezTo>
                  <a:pt x="289" y="567"/>
                  <a:pt x="292" y="568"/>
                  <a:pt x="294" y="568"/>
                </a:cubicBezTo>
                <a:cubicBezTo>
                  <a:pt x="290" y="584"/>
                  <a:pt x="280" y="596"/>
                  <a:pt x="271" y="607"/>
                </a:cubicBezTo>
                <a:cubicBezTo>
                  <a:pt x="264" y="614"/>
                  <a:pt x="258" y="621"/>
                  <a:pt x="255" y="629"/>
                </a:cubicBezTo>
                <a:cubicBezTo>
                  <a:pt x="247" y="645"/>
                  <a:pt x="247" y="645"/>
                  <a:pt x="247" y="645"/>
                </a:cubicBezTo>
                <a:cubicBezTo>
                  <a:pt x="260" y="633"/>
                  <a:pt x="260" y="633"/>
                  <a:pt x="260" y="633"/>
                </a:cubicBezTo>
                <a:cubicBezTo>
                  <a:pt x="280" y="614"/>
                  <a:pt x="296" y="589"/>
                  <a:pt x="308" y="567"/>
                </a:cubicBezTo>
                <a:cubicBezTo>
                  <a:pt x="325" y="566"/>
                  <a:pt x="342" y="564"/>
                  <a:pt x="358" y="562"/>
                </a:cubicBezTo>
                <a:cubicBezTo>
                  <a:pt x="383" y="560"/>
                  <a:pt x="409" y="557"/>
                  <a:pt x="436" y="559"/>
                </a:cubicBezTo>
                <a:cubicBezTo>
                  <a:pt x="445" y="559"/>
                  <a:pt x="454" y="561"/>
                  <a:pt x="463" y="563"/>
                </a:cubicBezTo>
                <a:cubicBezTo>
                  <a:pt x="480" y="584"/>
                  <a:pt x="495" y="607"/>
                  <a:pt x="509" y="630"/>
                </a:cubicBezTo>
                <a:cubicBezTo>
                  <a:pt x="463" y="633"/>
                  <a:pt x="422" y="646"/>
                  <a:pt x="383" y="658"/>
                </a:cubicBezTo>
                <a:cubicBezTo>
                  <a:pt x="343" y="671"/>
                  <a:pt x="303" y="683"/>
                  <a:pt x="257" y="686"/>
                </a:cubicBezTo>
                <a:cubicBezTo>
                  <a:pt x="252" y="686"/>
                  <a:pt x="246" y="686"/>
                  <a:pt x="241" y="685"/>
                </a:cubicBezTo>
                <a:cubicBezTo>
                  <a:pt x="228" y="685"/>
                  <a:pt x="215" y="684"/>
                  <a:pt x="203" y="690"/>
                </a:cubicBezTo>
                <a:cubicBezTo>
                  <a:pt x="192" y="695"/>
                  <a:pt x="192" y="695"/>
                  <a:pt x="192" y="695"/>
                </a:cubicBezTo>
                <a:cubicBezTo>
                  <a:pt x="204" y="697"/>
                  <a:pt x="204" y="697"/>
                  <a:pt x="204" y="697"/>
                </a:cubicBezTo>
                <a:cubicBezTo>
                  <a:pt x="209" y="697"/>
                  <a:pt x="214" y="698"/>
                  <a:pt x="220" y="698"/>
                </a:cubicBezTo>
                <a:cubicBezTo>
                  <a:pt x="249" y="701"/>
                  <a:pt x="281" y="698"/>
                  <a:pt x="313" y="690"/>
                </a:cubicBezTo>
                <a:cubicBezTo>
                  <a:pt x="266" y="720"/>
                  <a:pt x="207" y="738"/>
                  <a:pt x="181" y="745"/>
                </a:cubicBezTo>
                <a:cubicBezTo>
                  <a:pt x="181" y="745"/>
                  <a:pt x="179" y="745"/>
                  <a:pt x="178" y="745"/>
                </a:cubicBezTo>
                <a:cubicBezTo>
                  <a:pt x="173" y="745"/>
                  <a:pt x="164" y="746"/>
                  <a:pt x="163" y="755"/>
                </a:cubicBezTo>
                <a:cubicBezTo>
                  <a:pt x="162" y="760"/>
                  <a:pt x="162" y="760"/>
                  <a:pt x="162" y="760"/>
                </a:cubicBezTo>
                <a:cubicBezTo>
                  <a:pt x="167" y="759"/>
                  <a:pt x="167" y="759"/>
                  <a:pt x="167" y="759"/>
                </a:cubicBezTo>
                <a:cubicBezTo>
                  <a:pt x="189" y="753"/>
                  <a:pt x="212" y="746"/>
                  <a:pt x="236" y="738"/>
                </a:cubicBezTo>
                <a:cubicBezTo>
                  <a:pt x="226" y="755"/>
                  <a:pt x="209" y="765"/>
                  <a:pt x="192" y="776"/>
                </a:cubicBezTo>
                <a:cubicBezTo>
                  <a:pt x="180" y="783"/>
                  <a:pt x="168" y="790"/>
                  <a:pt x="160" y="799"/>
                </a:cubicBezTo>
                <a:cubicBezTo>
                  <a:pt x="138" y="825"/>
                  <a:pt x="138" y="825"/>
                  <a:pt x="138" y="825"/>
                </a:cubicBezTo>
                <a:cubicBezTo>
                  <a:pt x="165" y="805"/>
                  <a:pt x="165" y="805"/>
                  <a:pt x="165" y="805"/>
                </a:cubicBezTo>
                <a:cubicBezTo>
                  <a:pt x="173" y="799"/>
                  <a:pt x="182" y="793"/>
                  <a:pt x="191" y="788"/>
                </a:cubicBezTo>
                <a:cubicBezTo>
                  <a:pt x="214" y="774"/>
                  <a:pt x="238" y="760"/>
                  <a:pt x="249" y="731"/>
                </a:cubicBezTo>
                <a:cubicBezTo>
                  <a:pt x="264" y="728"/>
                  <a:pt x="276" y="721"/>
                  <a:pt x="288" y="715"/>
                </a:cubicBezTo>
                <a:cubicBezTo>
                  <a:pt x="292" y="713"/>
                  <a:pt x="295" y="711"/>
                  <a:pt x="299" y="709"/>
                </a:cubicBezTo>
                <a:cubicBezTo>
                  <a:pt x="307" y="705"/>
                  <a:pt x="313" y="700"/>
                  <a:pt x="320" y="696"/>
                </a:cubicBezTo>
                <a:cubicBezTo>
                  <a:pt x="328" y="690"/>
                  <a:pt x="336" y="684"/>
                  <a:pt x="344" y="681"/>
                </a:cubicBezTo>
                <a:cubicBezTo>
                  <a:pt x="356" y="676"/>
                  <a:pt x="369" y="674"/>
                  <a:pt x="383" y="672"/>
                </a:cubicBezTo>
                <a:cubicBezTo>
                  <a:pt x="394" y="670"/>
                  <a:pt x="405" y="668"/>
                  <a:pt x="416" y="665"/>
                </a:cubicBezTo>
                <a:cubicBezTo>
                  <a:pt x="412" y="671"/>
                  <a:pt x="409" y="675"/>
                  <a:pt x="401" y="675"/>
                </a:cubicBezTo>
                <a:cubicBezTo>
                  <a:pt x="396" y="674"/>
                  <a:pt x="396" y="674"/>
                  <a:pt x="396" y="674"/>
                </a:cubicBezTo>
                <a:cubicBezTo>
                  <a:pt x="396" y="678"/>
                  <a:pt x="396" y="678"/>
                  <a:pt x="396" y="678"/>
                </a:cubicBezTo>
                <a:cubicBezTo>
                  <a:pt x="396" y="679"/>
                  <a:pt x="396" y="682"/>
                  <a:pt x="397" y="683"/>
                </a:cubicBezTo>
                <a:cubicBezTo>
                  <a:pt x="398" y="684"/>
                  <a:pt x="398" y="685"/>
                  <a:pt x="400" y="685"/>
                </a:cubicBezTo>
                <a:cubicBezTo>
                  <a:pt x="397" y="688"/>
                  <a:pt x="394" y="692"/>
                  <a:pt x="391" y="695"/>
                </a:cubicBezTo>
                <a:cubicBezTo>
                  <a:pt x="381" y="707"/>
                  <a:pt x="371" y="720"/>
                  <a:pt x="357" y="725"/>
                </a:cubicBezTo>
                <a:cubicBezTo>
                  <a:pt x="349" y="728"/>
                  <a:pt x="341" y="729"/>
                  <a:pt x="332" y="731"/>
                </a:cubicBezTo>
                <a:cubicBezTo>
                  <a:pt x="322" y="733"/>
                  <a:pt x="311" y="736"/>
                  <a:pt x="301" y="740"/>
                </a:cubicBezTo>
                <a:cubicBezTo>
                  <a:pt x="276" y="751"/>
                  <a:pt x="253" y="763"/>
                  <a:pt x="230" y="775"/>
                </a:cubicBezTo>
                <a:cubicBezTo>
                  <a:pt x="213" y="784"/>
                  <a:pt x="197" y="793"/>
                  <a:pt x="181" y="800"/>
                </a:cubicBezTo>
                <a:cubicBezTo>
                  <a:pt x="184" y="807"/>
                  <a:pt x="184" y="807"/>
                  <a:pt x="184" y="807"/>
                </a:cubicBezTo>
                <a:cubicBezTo>
                  <a:pt x="186" y="806"/>
                  <a:pt x="189" y="805"/>
                  <a:pt x="191" y="803"/>
                </a:cubicBezTo>
                <a:cubicBezTo>
                  <a:pt x="193" y="803"/>
                  <a:pt x="195" y="802"/>
                  <a:pt x="197" y="801"/>
                </a:cubicBezTo>
                <a:cubicBezTo>
                  <a:pt x="193" y="805"/>
                  <a:pt x="189" y="810"/>
                  <a:pt x="185" y="814"/>
                </a:cubicBezTo>
                <a:cubicBezTo>
                  <a:pt x="182" y="817"/>
                  <a:pt x="180" y="818"/>
                  <a:pt x="180" y="821"/>
                </a:cubicBezTo>
                <a:cubicBezTo>
                  <a:pt x="181" y="823"/>
                  <a:pt x="181" y="823"/>
                  <a:pt x="181" y="823"/>
                </a:cubicBezTo>
                <a:cubicBezTo>
                  <a:pt x="184" y="824"/>
                  <a:pt x="184" y="824"/>
                  <a:pt x="184" y="824"/>
                </a:cubicBezTo>
                <a:cubicBezTo>
                  <a:pt x="187" y="824"/>
                  <a:pt x="193" y="819"/>
                  <a:pt x="194" y="818"/>
                </a:cubicBezTo>
                <a:cubicBezTo>
                  <a:pt x="196" y="815"/>
                  <a:pt x="199" y="813"/>
                  <a:pt x="201" y="811"/>
                </a:cubicBezTo>
                <a:cubicBezTo>
                  <a:pt x="207" y="806"/>
                  <a:pt x="212" y="801"/>
                  <a:pt x="215" y="793"/>
                </a:cubicBezTo>
                <a:cubicBezTo>
                  <a:pt x="235" y="787"/>
                  <a:pt x="253" y="777"/>
                  <a:pt x="271" y="769"/>
                </a:cubicBezTo>
                <a:cubicBezTo>
                  <a:pt x="284" y="762"/>
                  <a:pt x="297" y="755"/>
                  <a:pt x="310" y="750"/>
                </a:cubicBezTo>
                <a:cubicBezTo>
                  <a:pt x="295" y="783"/>
                  <a:pt x="267" y="802"/>
                  <a:pt x="237" y="821"/>
                </a:cubicBezTo>
                <a:cubicBezTo>
                  <a:pt x="233" y="824"/>
                  <a:pt x="229" y="826"/>
                  <a:pt x="225" y="829"/>
                </a:cubicBezTo>
                <a:cubicBezTo>
                  <a:pt x="229" y="835"/>
                  <a:pt x="229" y="835"/>
                  <a:pt x="229" y="835"/>
                </a:cubicBezTo>
                <a:cubicBezTo>
                  <a:pt x="261" y="819"/>
                  <a:pt x="297" y="797"/>
                  <a:pt x="318" y="757"/>
                </a:cubicBezTo>
                <a:cubicBezTo>
                  <a:pt x="328" y="755"/>
                  <a:pt x="336" y="750"/>
                  <a:pt x="345" y="745"/>
                </a:cubicBezTo>
                <a:cubicBezTo>
                  <a:pt x="351" y="741"/>
                  <a:pt x="358" y="736"/>
                  <a:pt x="365" y="734"/>
                </a:cubicBezTo>
                <a:cubicBezTo>
                  <a:pt x="362" y="753"/>
                  <a:pt x="362" y="753"/>
                  <a:pt x="362" y="753"/>
                </a:cubicBezTo>
                <a:cubicBezTo>
                  <a:pt x="372" y="733"/>
                  <a:pt x="372" y="733"/>
                  <a:pt x="372" y="733"/>
                </a:cubicBezTo>
                <a:cubicBezTo>
                  <a:pt x="375" y="732"/>
                  <a:pt x="379" y="732"/>
                  <a:pt x="383" y="733"/>
                </a:cubicBezTo>
                <a:cubicBezTo>
                  <a:pt x="380" y="738"/>
                  <a:pt x="372" y="746"/>
                  <a:pt x="367" y="751"/>
                </a:cubicBezTo>
                <a:cubicBezTo>
                  <a:pt x="359" y="758"/>
                  <a:pt x="356" y="761"/>
                  <a:pt x="358" y="764"/>
                </a:cubicBezTo>
                <a:cubicBezTo>
                  <a:pt x="358" y="766"/>
                  <a:pt x="360" y="767"/>
                  <a:pt x="361" y="767"/>
                </a:cubicBezTo>
                <a:cubicBezTo>
                  <a:pt x="363" y="767"/>
                  <a:pt x="363" y="767"/>
                  <a:pt x="363" y="767"/>
                </a:cubicBezTo>
                <a:cubicBezTo>
                  <a:pt x="364" y="766"/>
                  <a:pt x="364" y="766"/>
                  <a:pt x="364" y="766"/>
                </a:cubicBezTo>
                <a:cubicBezTo>
                  <a:pt x="375" y="756"/>
                  <a:pt x="386" y="745"/>
                  <a:pt x="398" y="731"/>
                </a:cubicBezTo>
                <a:cubicBezTo>
                  <a:pt x="412" y="731"/>
                  <a:pt x="426" y="730"/>
                  <a:pt x="439" y="730"/>
                </a:cubicBezTo>
                <a:cubicBezTo>
                  <a:pt x="451" y="729"/>
                  <a:pt x="463" y="728"/>
                  <a:pt x="475" y="729"/>
                </a:cubicBezTo>
                <a:cubicBezTo>
                  <a:pt x="449" y="764"/>
                  <a:pt x="409" y="783"/>
                  <a:pt x="361" y="803"/>
                </a:cubicBezTo>
                <a:cubicBezTo>
                  <a:pt x="353" y="807"/>
                  <a:pt x="353" y="807"/>
                  <a:pt x="353" y="807"/>
                </a:cubicBezTo>
                <a:cubicBezTo>
                  <a:pt x="361" y="810"/>
                  <a:pt x="361" y="810"/>
                  <a:pt x="361" y="810"/>
                </a:cubicBezTo>
                <a:cubicBezTo>
                  <a:pt x="363" y="811"/>
                  <a:pt x="366" y="811"/>
                  <a:pt x="368" y="810"/>
                </a:cubicBezTo>
                <a:cubicBezTo>
                  <a:pt x="362" y="818"/>
                  <a:pt x="353" y="823"/>
                  <a:pt x="344" y="828"/>
                </a:cubicBezTo>
                <a:cubicBezTo>
                  <a:pt x="339" y="831"/>
                  <a:pt x="333" y="835"/>
                  <a:pt x="328" y="839"/>
                </a:cubicBezTo>
                <a:cubicBezTo>
                  <a:pt x="310" y="853"/>
                  <a:pt x="310" y="853"/>
                  <a:pt x="310" y="853"/>
                </a:cubicBezTo>
                <a:cubicBezTo>
                  <a:pt x="332" y="845"/>
                  <a:pt x="332" y="845"/>
                  <a:pt x="332" y="845"/>
                </a:cubicBezTo>
                <a:cubicBezTo>
                  <a:pt x="356" y="836"/>
                  <a:pt x="372" y="822"/>
                  <a:pt x="383" y="803"/>
                </a:cubicBezTo>
                <a:cubicBezTo>
                  <a:pt x="430" y="791"/>
                  <a:pt x="461" y="760"/>
                  <a:pt x="491" y="730"/>
                </a:cubicBezTo>
                <a:cubicBezTo>
                  <a:pt x="491" y="730"/>
                  <a:pt x="491" y="730"/>
                  <a:pt x="491" y="730"/>
                </a:cubicBezTo>
                <a:cubicBezTo>
                  <a:pt x="529" y="734"/>
                  <a:pt x="558" y="745"/>
                  <a:pt x="586" y="757"/>
                </a:cubicBezTo>
                <a:cubicBezTo>
                  <a:pt x="550" y="770"/>
                  <a:pt x="518" y="787"/>
                  <a:pt x="487" y="803"/>
                </a:cubicBezTo>
                <a:cubicBezTo>
                  <a:pt x="449" y="823"/>
                  <a:pt x="411" y="843"/>
                  <a:pt x="367" y="857"/>
                </a:cubicBezTo>
                <a:cubicBezTo>
                  <a:pt x="365" y="858"/>
                  <a:pt x="363" y="859"/>
                  <a:pt x="363" y="863"/>
                </a:cubicBezTo>
                <a:cubicBezTo>
                  <a:pt x="354" y="865"/>
                  <a:pt x="345" y="867"/>
                  <a:pt x="335" y="869"/>
                </a:cubicBezTo>
                <a:cubicBezTo>
                  <a:pt x="338" y="867"/>
                  <a:pt x="338" y="867"/>
                  <a:pt x="338" y="867"/>
                </a:cubicBezTo>
                <a:cubicBezTo>
                  <a:pt x="333" y="870"/>
                  <a:pt x="333" y="870"/>
                  <a:pt x="333" y="870"/>
                </a:cubicBezTo>
                <a:cubicBezTo>
                  <a:pt x="326" y="871"/>
                  <a:pt x="319" y="873"/>
                  <a:pt x="312" y="875"/>
                </a:cubicBezTo>
                <a:cubicBezTo>
                  <a:pt x="287" y="881"/>
                  <a:pt x="261" y="887"/>
                  <a:pt x="238" y="892"/>
                </a:cubicBezTo>
                <a:cubicBezTo>
                  <a:pt x="238" y="899"/>
                  <a:pt x="238" y="899"/>
                  <a:pt x="238" y="899"/>
                </a:cubicBezTo>
                <a:cubicBezTo>
                  <a:pt x="253" y="898"/>
                  <a:pt x="269" y="895"/>
                  <a:pt x="283" y="893"/>
                </a:cubicBezTo>
                <a:cubicBezTo>
                  <a:pt x="292" y="891"/>
                  <a:pt x="300" y="889"/>
                  <a:pt x="308" y="888"/>
                </a:cubicBezTo>
                <a:cubicBezTo>
                  <a:pt x="303" y="892"/>
                  <a:pt x="299" y="896"/>
                  <a:pt x="294" y="901"/>
                </a:cubicBezTo>
                <a:cubicBezTo>
                  <a:pt x="285" y="908"/>
                  <a:pt x="275" y="914"/>
                  <a:pt x="265" y="920"/>
                </a:cubicBezTo>
                <a:cubicBezTo>
                  <a:pt x="254" y="926"/>
                  <a:pt x="244" y="932"/>
                  <a:pt x="237" y="938"/>
                </a:cubicBezTo>
                <a:cubicBezTo>
                  <a:pt x="241" y="944"/>
                  <a:pt x="241" y="944"/>
                  <a:pt x="241" y="944"/>
                </a:cubicBezTo>
                <a:cubicBezTo>
                  <a:pt x="249" y="939"/>
                  <a:pt x="261" y="933"/>
                  <a:pt x="269" y="930"/>
                </a:cubicBezTo>
                <a:cubicBezTo>
                  <a:pt x="267" y="933"/>
                  <a:pt x="264" y="936"/>
                  <a:pt x="261" y="938"/>
                </a:cubicBezTo>
                <a:cubicBezTo>
                  <a:pt x="257" y="943"/>
                  <a:pt x="252" y="948"/>
                  <a:pt x="252" y="954"/>
                </a:cubicBezTo>
                <a:cubicBezTo>
                  <a:pt x="252" y="963"/>
                  <a:pt x="252" y="963"/>
                  <a:pt x="252" y="963"/>
                </a:cubicBezTo>
                <a:cubicBezTo>
                  <a:pt x="258" y="956"/>
                  <a:pt x="258" y="956"/>
                  <a:pt x="258" y="956"/>
                </a:cubicBezTo>
                <a:cubicBezTo>
                  <a:pt x="267" y="948"/>
                  <a:pt x="274" y="938"/>
                  <a:pt x="281" y="929"/>
                </a:cubicBezTo>
                <a:cubicBezTo>
                  <a:pt x="287" y="921"/>
                  <a:pt x="293" y="913"/>
                  <a:pt x="299" y="906"/>
                </a:cubicBezTo>
                <a:cubicBezTo>
                  <a:pt x="307" y="901"/>
                  <a:pt x="313" y="895"/>
                  <a:pt x="317" y="890"/>
                </a:cubicBezTo>
                <a:cubicBezTo>
                  <a:pt x="321" y="888"/>
                  <a:pt x="324" y="886"/>
                  <a:pt x="327" y="884"/>
                </a:cubicBezTo>
                <a:cubicBezTo>
                  <a:pt x="339" y="878"/>
                  <a:pt x="353" y="874"/>
                  <a:pt x="368" y="871"/>
                </a:cubicBezTo>
                <a:cubicBezTo>
                  <a:pt x="379" y="869"/>
                  <a:pt x="391" y="866"/>
                  <a:pt x="401" y="862"/>
                </a:cubicBezTo>
                <a:cubicBezTo>
                  <a:pt x="412" y="858"/>
                  <a:pt x="422" y="853"/>
                  <a:pt x="431" y="848"/>
                </a:cubicBezTo>
                <a:cubicBezTo>
                  <a:pt x="439" y="843"/>
                  <a:pt x="448" y="839"/>
                  <a:pt x="456" y="836"/>
                </a:cubicBezTo>
                <a:cubicBezTo>
                  <a:pt x="438" y="856"/>
                  <a:pt x="414" y="872"/>
                  <a:pt x="388" y="888"/>
                </a:cubicBezTo>
                <a:cubicBezTo>
                  <a:pt x="367" y="901"/>
                  <a:pt x="367" y="901"/>
                  <a:pt x="367" y="901"/>
                </a:cubicBezTo>
                <a:cubicBezTo>
                  <a:pt x="391" y="895"/>
                  <a:pt x="391" y="895"/>
                  <a:pt x="391" y="895"/>
                </a:cubicBezTo>
                <a:cubicBezTo>
                  <a:pt x="391" y="895"/>
                  <a:pt x="391" y="894"/>
                  <a:pt x="392" y="894"/>
                </a:cubicBezTo>
                <a:cubicBezTo>
                  <a:pt x="389" y="897"/>
                  <a:pt x="386" y="899"/>
                  <a:pt x="383" y="901"/>
                </a:cubicBezTo>
                <a:cubicBezTo>
                  <a:pt x="383" y="902"/>
                  <a:pt x="383" y="902"/>
                  <a:pt x="383" y="902"/>
                </a:cubicBezTo>
                <a:cubicBezTo>
                  <a:pt x="387" y="908"/>
                  <a:pt x="387" y="908"/>
                  <a:pt x="387" y="908"/>
                </a:cubicBezTo>
                <a:cubicBezTo>
                  <a:pt x="390" y="906"/>
                  <a:pt x="393" y="904"/>
                  <a:pt x="396" y="902"/>
                </a:cubicBezTo>
                <a:cubicBezTo>
                  <a:pt x="398" y="900"/>
                  <a:pt x="401" y="898"/>
                  <a:pt x="404" y="897"/>
                </a:cubicBezTo>
                <a:cubicBezTo>
                  <a:pt x="401" y="901"/>
                  <a:pt x="397" y="906"/>
                  <a:pt x="393" y="910"/>
                </a:cubicBezTo>
                <a:cubicBezTo>
                  <a:pt x="388" y="915"/>
                  <a:pt x="383" y="920"/>
                  <a:pt x="382" y="925"/>
                </a:cubicBezTo>
                <a:cubicBezTo>
                  <a:pt x="377" y="942"/>
                  <a:pt x="377" y="942"/>
                  <a:pt x="377" y="942"/>
                </a:cubicBezTo>
                <a:cubicBezTo>
                  <a:pt x="388" y="928"/>
                  <a:pt x="388" y="928"/>
                  <a:pt x="388" y="928"/>
                </a:cubicBezTo>
                <a:cubicBezTo>
                  <a:pt x="391" y="925"/>
                  <a:pt x="394" y="922"/>
                  <a:pt x="397" y="919"/>
                </a:cubicBezTo>
                <a:cubicBezTo>
                  <a:pt x="406" y="911"/>
                  <a:pt x="415" y="903"/>
                  <a:pt x="417" y="887"/>
                </a:cubicBezTo>
                <a:cubicBezTo>
                  <a:pt x="435" y="875"/>
                  <a:pt x="463" y="869"/>
                  <a:pt x="490" y="871"/>
                </a:cubicBezTo>
                <a:cubicBezTo>
                  <a:pt x="504" y="872"/>
                  <a:pt x="523" y="875"/>
                  <a:pt x="537" y="886"/>
                </a:cubicBezTo>
                <a:cubicBezTo>
                  <a:pt x="524" y="895"/>
                  <a:pt x="508" y="900"/>
                  <a:pt x="493" y="905"/>
                </a:cubicBezTo>
                <a:cubicBezTo>
                  <a:pt x="480" y="909"/>
                  <a:pt x="466" y="914"/>
                  <a:pt x="454" y="920"/>
                </a:cubicBezTo>
                <a:cubicBezTo>
                  <a:pt x="433" y="932"/>
                  <a:pt x="433" y="932"/>
                  <a:pt x="433" y="932"/>
                </a:cubicBezTo>
                <a:cubicBezTo>
                  <a:pt x="457" y="927"/>
                  <a:pt x="457" y="927"/>
                  <a:pt x="457" y="927"/>
                </a:cubicBezTo>
                <a:cubicBezTo>
                  <a:pt x="464" y="926"/>
                  <a:pt x="470" y="923"/>
                  <a:pt x="476" y="921"/>
                </a:cubicBezTo>
                <a:cubicBezTo>
                  <a:pt x="482" y="919"/>
                  <a:pt x="487" y="917"/>
                  <a:pt x="493" y="916"/>
                </a:cubicBezTo>
                <a:cubicBezTo>
                  <a:pt x="493" y="916"/>
                  <a:pt x="492" y="917"/>
                  <a:pt x="492" y="917"/>
                </a:cubicBezTo>
                <a:cubicBezTo>
                  <a:pt x="489" y="921"/>
                  <a:pt x="484" y="927"/>
                  <a:pt x="488" y="932"/>
                </a:cubicBezTo>
                <a:cubicBezTo>
                  <a:pt x="492" y="938"/>
                  <a:pt x="492" y="938"/>
                  <a:pt x="492" y="938"/>
                </a:cubicBezTo>
                <a:cubicBezTo>
                  <a:pt x="494" y="931"/>
                  <a:pt x="494" y="931"/>
                  <a:pt x="494" y="931"/>
                </a:cubicBezTo>
                <a:cubicBezTo>
                  <a:pt x="501" y="912"/>
                  <a:pt x="519" y="905"/>
                  <a:pt x="538" y="898"/>
                </a:cubicBezTo>
                <a:cubicBezTo>
                  <a:pt x="541" y="896"/>
                  <a:pt x="545" y="895"/>
                  <a:pt x="548" y="893"/>
                </a:cubicBezTo>
                <a:cubicBezTo>
                  <a:pt x="554" y="899"/>
                  <a:pt x="561" y="902"/>
                  <a:pt x="567" y="906"/>
                </a:cubicBezTo>
                <a:cubicBezTo>
                  <a:pt x="575" y="910"/>
                  <a:pt x="583" y="914"/>
                  <a:pt x="588" y="920"/>
                </a:cubicBezTo>
                <a:cubicBezTo>
                  <a:pt x="565" y="931"/>
                  <a:pt x="536" y="934"/>
                  <a:pt x="508" y="938"/>
                </a:cubicBezTo>
                <a:cubicBezTo>
                  <a:pt x="490" y="940"/>
                  <a:pt x="470" y="943"/>
                  <a:pt x="453" y="947"/>
                </a:cubicBezTo>
                <a:cubicBezTo>
                  <a:pt x="454" y="954"/>
                  <a:pt x="454" y="954"/>
                  <a:pt x="454" y="954"/>
                </a:cubicBezTo>
                <a:cubicBezTo>
                  <a:pt x="470" y="953"/>
                  <a:pt x="486" y="951"/>
                  <a:pt x="501" y="949"/>
                </a:cubicBezTo>
                <a:cubicBezTo>
                  <a:pt x="511" y="948"/>
                  <a:pt x="521" y="947"/>
                  <a:pt x="531" y="946"/>
                </a:cubicBezTo>
                <a:cubicBezTo>
                  <a:pt x="529" y="948"/>
                  <a:pt x="527" y="950"/>
                  <a:pt x="524" y="951"/>
                </a:cubicBezTo>
                <a:cubicBezTo>
                  <a:pt x="522" y="952"/>
                  <a:pt x="522" y="952"/>
                  <a:pt x="522" y="952"/>
                </a:cubicBezTo>
                <a:cubicBezTo>
                  <a:pt x="466" y="952"/>
                  <a:pt x="415" y="960"/>
                  <a:pt x="380" y="977"/>
                </a:cubicBezTo>
                <a:cubicBezTo>
                  <a:pt x="375" y="980"/>
                  <a:pt x="370" y="983"/>
                  <a:pt x="365" y="987"/>
                </a:cubicBezTo>
                <a:cubicBezTo>
                  <a:pt x="358" y="992"/>
                  <a:pt x="352" y="997"/>
                  <a:pt x="345" y="998"/>
                </a:cubicBezTo>
                <a:cubicBezTo>
                  <a:pt x="325" y="988"/>
                  <a:pt x="304" y="982"/>
                  <a:pt x="281" y="980"/>
                </a:cubicBezTo>
                <a:cubicBezTo>
                  <a:pt x="231" y="977"/>
                  <a:pt x="182" y="993"/>
                  <a:pt x="134" y="1009"/>
                </a:cubicBezTo>
                <a:cubicBezTo>
                  <a:pt x="112" y="1017"/>
                  <a:pt x="91" y="1024"/>
                  <a:pt x="70" y="1029"/>
                </a:cubicBezTo>
                <a:cubicBezTo>
                  <a:pt x="72" y="1036"/>
                  <a:pt x="72" y="1036"/>
                  <a:pt x="72" y="1036"/>
                </a:cubicBezTo>
                <a:cubicBezTo>
                  <a:pt x="85" y="1034"/>
                  <a:pt x="97" y="1030"/>
                  <a:pt x="108" y="1027"/>
                </a:cubicBezTo>
                <a:cubicBezTo>
                  <a:pt x="122" y="1022"/>
                  <a:pt x="137" y="1018"/>
                  <a:pt x="153" y="1016"/>
                </a:cubicBezTo>
                <a:cubicBezTo>
                  <a:pt x="141" y="1038"/>
                  <a:pt x="118" y="1047"/>
                  <a:pt x="94" y="1057"/>
                </a:cubicBezTo>
                <a:cubicBezTo>
                  <a:pt x="87" y="1060"/>
                  <a:pt x="81" y="1062"/>
                  <a:pt x="75" y="1065"/>
                </a:cubicBezTo>
                <a:cubicBezTo>
                  <a:pt x="59" y="1072"/>
                  <a:pt x="59" y="1072"/>
                  <a:pt x="59" y="1072"/>
                </a:cubicBezTo>
                <a:cubicBezTo>
                  <a:pt x="77" y="1072"/>
                  <a:pt x="77" y="1072"/>
                  <a:pt x="77" y="1072"/>
                </a:cubicBezTo>
                <a:cubicBezTo>
                  <a:pt x="87" y="1072"/>
                  <a:pt x="96" y="1067"/>
                  <a:pt x="104" y="1063"/>
                </a:cubicBezTo>
                <a:cubicBezTo>
                  <a:pt x="109" y="1061"/>
                  <a:pt x="114" y="1059"/>
                  <a:pt x="118" y="1058"/>
                </a:cubicBezTo>
                <a:cubicBezTo>
                  <a:pt x="116" y="1065"/>
                  <a:pt x="113" y="1071"/>
                  <a:pt x="108" y="1076"/>
                </a:cubicBezTo>
                <a:cubicBezTo>
                  <a:pt x="100" y="1085"/>
                  <a:pt x="100" y="1085"/>
                  <a:pt x="100" y="1085"/>
                </a:cubicBezTo>
                <a:cubicBezTo>
                  <a:pt x="112" y="1082"/>
                  <a:pt x="112" y="1082"/>
                  <a:pt x="112" y="1082"/>
                </a:cubicBezTo>
                <a:cubicBezTo>
                  <a:pt x="124" y="1079"/>
                  <a:pt x="127" y="1066"/>
                  <a:pt x="128" y="1053"/>
                </a:cubicBezTo>
                <a:cubicBezTo>
                  <a:pt x="145" y="1046"/>
                  <a:pt x="157" y="1032"/>
                  <a:pt x="166" y="1011"/>
                </a:cubicBezTo>
                <a:cubicBezTo>
                  <a:pt x="170" y="1010"/>
                  <a:pt x="170" y="1010"/>
                  <a:pt x="170" y="1010"/>
                </a:cubicBezTo>
                <a:cubicBezTo>
                  <a:pt x="193" y="1001"/>
                  <a:pt x="222" y="991"/>
                  <a:pt x="250" y="991"/>
                </a:cubicBezTo>
                <a:cubicBezTo>
                  <a:pt x="241" y="998"/>
                  <a:pt x="234" y="1006"/>
                  <a:pt x="226" y="1015"/>
                </a:cubicBezTo>
                <a:cubicBezTo>
                  <a:pt x="215" y="1028"/>
                  <a:pt x="205" y="1040"/>
                  <a:pt x="189" y="1046"/>
                </a:cubicBezTo>
                <a:cubicBezTo>
                  <a:pt x="190" y="1053"/>
                  <a:pt x="190" y="1053"/>
                  <a:pt x="190" y="1053"/>
                </a:cubicBezTo>
                <a:cubicBezTo>
                  <a:pt x="211" y="1049"/>
                  <a:pt x="224" y="1034"/>
                  <a:pt x="236" y="1019"/>
                </a:cubicBezTo>
                <a:cubicBezTo>
                  <a:pt x="247" y="1007"/>
                  <a:pt x="257" y="995"/>
                  <a:pt x="271" y="992"/>
                </a:cubicBezTo>
                <a:cubicBezTo>
                  <a:pt x="284" y="989"/>
                  <a:pt x="284" y="989"/>
                  <a:pt x="284" y="989"/>
                </a:cubicBezTo>
                <a:cubicBezTo>
                  <a:pt x="302" y="992"/>
                  <a:pt x="316" y="997"/>
                  <a:pt x="332" y="1004"/>
                </a:cubicBezTo>
                <a:cubicBezTo>
                  <a:pt x="325" y="1008"/>
                  <a:pt x="317" y="1013"/>
                  <a:pt x="309" y="1018"/>
                </a:cubicBezTo>
                <a:cubicBezTo>
                  <a:pt x="284" y="1033"/>
                  <a:pt x="259" y="1049"/>
                  <a:pt x="233" y="1063"/>
                </a:cubicBezTo>
                <a:cubicBezTo>
                  <a:pt x="233" y="1061"/>
                  <a:pt x="233" y="1061"/>
                  <a:pt x="233" y="1061"/>
                </a:cubicBezTo>
                <a:cubicBezTo>
                  <a:pt x="232" y="1064"/>
                  <a:pt x="232" y="1064"/>
                  <a:pt x="232" y="1064"/>
                </a:cubicBezTo>
                <a:cubicBezTo>
                  <a:pt x="187" y="1089"/>
                  <a:pt x="140" y="1112"/>
                  <a:pt x="86" y="1130"/>
                </a:cubicBezTo>
                <a:cubicBezTo>
                  <a:pt x="88" y="1137"/>
                  <a:pt x="88" y="1137"/>
                  <a:pt x="88" y="1137"/>
                </a:cubicBezTo>
                <a:cubicBezTo>
                  <a:pt x="139" y="1127"/>
                  <a:pt x="182" y="1107"/>
                  <a:pt x="222" y="1084"/>
                </a:cubicBezTo>
                <a:cubicBezTo>
                  <a:pt x="217" y="1095"/>
                  <a:pt x="212" y="1106"/>
                  <a:pt x="208" y="1118"/>
                </a:cubicBezTo>
                <a:cubicBezTo>
                  <a:pt x="205" y="1127"/>
                  <a:pt x="202" y="1136"/>
                  <a:pt x="198" y="1145"/>
                </a:cubicBezTo>
                <a:cubicBezTo>
                  <a:pt x="198" y="1142"/>
                  <a:pt x="198" y="1142"/>
                  <a:pt x="198" y="1142"/>
                </a:cubicBezTo>
                <a:cubicBezTo>
                  <a:pt x="197" y="1147"/>
                  <a:pt x="197" y="1147"/>
                  <a:pt x="197" y="1147"/>
                </a:cubicBezTo>
                <a:cubicBezTo>
                  <a:pt x="196" y="1149"/>
                  <a:pt x="195" y="1151"/>
                  <a:pt x="194" y="1153"/>
                </a:cubicBezTo>
                <a:cubicBezTo>
                  <a:pt x="191" y="1145"/>
                  <a:pt x="191" y="1145"/>
                  <a:pt x="191" y="1145"/>
                </a:cubicBezTo>
                <a:cubicBezTo>
                  <a:pt x="192" y="1157"/>
                  <a:pt x="192" y="1157"/>
                  <a:pt x="192" y="1157"/>
                </a:cubicBezTo>
                <a:cubicBezTo>
                  <a:pt x="188" y="1165"/>
                  <a:pt x="183" y="1173"/>
                  <a:pt x="177" y="1179"/>
                </a:cubicBezTo>
                <a:cubicBezTo>
                  <a:pt x="171" y="1186"/>
                  <a:pt x="163" y="1191"/>
                  <a:pt x="156" y="1196"/>
                </a:cubicBezTo>
                <a:cubicBezTo>
                  <a:pt x="146" y="1202"/>
                  <a:pt x="137" y="1208"/>
                  <a:pt x="131" y="1218"/>
                </a:cubicBezTo>
                <a:cubicBezTo>
                  <a:pt x="119" y="1238"/>
                  <a:pt x="119" y="1238"/>
                  <a:pt x="119" y="1238"/>
                </a:cubicBezTo>
                <a:cubicBezTo>
                  <a:pt x="136" y="1222"/>
                  <a:pt x="136" y="1222"/>
                  <a:pt x="136" y="1222"/>
                </a:cubicBezTo>
                <a:cubicBezTo>
                  <a:pt x="142" y="1217"/>
                  <a:pt x="150" y="1212"/>
                  <a:pt x="157" y="1208"/>
                </a:cubicBezTo>
                <a:cubicBezTo>
                  <a:pt x="165" y="1202"/>
                  <a:pt x="173" y="1197"/>
                  <a:pt x="180" y="1190"/>
                </a:cubicBezTo>
                <a:cubicBezTo>
                  <a:pt x="182" y="1188"/>
                  <a:pt x="184" y="1185"/>
                  <a:pt x="186" y="1182"/>
                </a:cubicBezTo>
                <a:cubicBezTo>
                  <a:pt x="189" y="1178"/>
                  <a:pt x="191" y="1175"/>
                  <a:pt x="194" y="1174"/>
                </a:cubicBezTo>
                <a:cubicBezTo>
                  <a:pt x="194" y="1175"/>
                  <a:pt x="194" y="1175"/>
                  <a:pt x="194" y="1175"/>
                </a:cubicBezTo>
                <a:cubicBezTo>
                  <a:pt x="193" y="1178"/>
                  <a:pt x="192" y="1182"/>
                  <a:pt x="190" y="1185"/>
                </a:cubicBezTo>
                <a:cubicBezTo>
                  <a:pt x="188" y="1191"/>
                  <a:pt x="185" y="1196"/>
                  <a:pt x="187" y="1200"/>
                </a:cubicBezTo>
                <a:cubicBezTo>
                  <a:pt x="189" y="1204"/>
                  <a:pt x="189" y="1204"/>
                  <a:pt x="189" y="1204"/>
                </a:cubicBezTo>
                <a:cubicBezTo>
                  <a:pt x="193" y="1201"/>
                  <a:pt x="193" y="1201"/>
                  <a:pt x="193" y="1201"/>
                </a:cubicBezTo>
                <a:cubicBezTo>
                  <a:pt x="194" y="1200"/>
                  <a:pt x="195" y="1199"/>
                  <a:pt x="196" y="1198"/>
                </a:cubicBezTo>
                <a:cubicBezTo>
                  <a:pt x="197" y="1208"/>
                  <a:pt x="197" y="1208"/>
                  <a:pt x="197" y="1208"/>
                </a:cubicBezTo>
                <a:cubicBezTo>
                  <a:pt x="199" y="1193"/>
                  <a:pt x="199" y="1193"/>
                  <a:pt x="199" y="1193"/>
                </a:cubicBezTo>
                <a:cubicBezTo>
                  <a:pt x="200" y="1192"/>
                  <a:pt x="200" y="1190"/>
                  <a:pt x="201" y="1189"/>
                </a:cubicBezTo>
                <a:cubicBezTo>
                  <a:pt x="203" y="1195"/>
                  <a:pt x="203" y="1195"/>
                  <a:pt x="203" y="1195"/>
                </a:cubicBezTo>
                <a:cubicBezTo>
                  <a:pt x="202" y="1178"/>
                  <a:pt x="202" y="1178"/>
                  <a:pt x="202" y="1178"/>
                </a:cubicBezTo>
                <a:cubicBezTo>
                  <a:pt x="201" y="1177"/>
                  <a:pt x="201" y="1176"/>
                  <a:pt x="201" y="1175"/>
                </a:cubicBezTo>
                <a:cubicBezTo>
                  <a:pt x="201" y="1173"/>
                  <a:pt x="201" y="1171"/>
                  <a:pt x="201" y="1169"/>
                </a:cubicBezTo>
                <a:cubicBezTo>
                  <a:pt x="200" y="1168"/>
                  <a:pt x="200" y="1168"/>
                  <a:pt x="200" y="1168"/>
                </a:cubicBezTo>
                <a:cubicBezTo>
                  <a:pt x="200" y="1167"/>
                  <a:pt x="200" y="1166"/>
                  <a:pt x="200" y="1166"/>
                </a:cubicBezTo>
                <a:cubicBezTo>
                  <a:pt x="201" y="1159"/>
                  <a:pt x="206" y="1149"/>
                  <a:pt x="210" y="1139"/>
                </a:cubicBezTo>
                <a:cubicBezTo>
                  <a:pt x="213" y="1133"/>
                  <a:pt x="215" y="1128"/>
                  <a:pt x="217" y="1123"/>
                </a:cubicBezTo>
                <a:cubicBezTo>
                  <a:pt x="219" y="1118"/>
                  <a:pt x="221" y="1113"/>
                  <a:pt x="223" y="1108"/>
                </a:cubicBezTo>
                <a:cubicBezTo>
                  <a:pt x="228" y="1098"/>
                  <a:pt x="232" y="1089"/>
                  <a:pt x="232" y="1078"/>
                </a:cubicBezTo>
                <a:cubicBezTo>
                  <a:pt x="244" y="1072"/>
                  <a:pt x="255" y="1065"/>
                  <a:pt x="267" y="1058"/>
                </a:cubicBezTo>
                <a:cubicBezTo>
                  <a:pt x="296" y="1040"/>
                  <a:pt x="326" y="1022"/>
                  <a:pt x="359" y="1007"/>
                </a:cubicBezTo>
                <a:cubicBezTo>
                  <a:pt x="343" y="1027"/>
                  <a:pt x="330" y="1050"/>
                  <a:pt x="317" y="1072"/>
                </a:cubicBezTo>
                <a:cubicBezTo>
                  <a:pt x="301" y="1100"/>
                  <a:pt x="285" y="1129"/>
                  <a:pt x="264" y="1150"/>
                </a:cubicBezTo>
                <a:cubicBezTo>
                  <a:pt x="257" y="1157"/>
                  <a:pt x="257" y="1157"/>
                  <a:pt x="257" y="1157"/>
                </a:cubicBezTo>
                <a:cubicBezTo>
                  <a:pt x="267" y="1156"/>
                  <a:pt x="267" y="1156"/>
                  <a:pt x="267" y="1156"/>
                </a:cubicBezTo>
                <a:cubicBezTo>
                  <a:pt x="273" y="1156"/>
                  <a:pt x="277" y="1150"/>
                  <a:pt x="281" y="1145"/>
                </a:cubicBezTo>
                <a:cubicBezTo>
                  <a:pt x="281" y="1144"/>
                  <a:pt x="282" y="1143"/>
                  <a:pt x="283" y="1142"/>
                </a:cubicBezTo>
                <a:cubicBezTo>
                  <a:pt x="282" y="1155"/>
                  <a:pt x="278" y="1168"/>
                  <a:pt x="274" y="1179"/>
                </a:cubicBezTo>
                <a:cubicBezTo>
                  <a:pt x="271" y="1188"/>
                  <a:pt x="268" y="1197"/>
                  <a:pt x="267" y="1206"/>
                </a:cubicBezTo>
                <a:cubicBezTo>
                  <a:pt x="266" y="1209"/>
                  <a:pt x="266" y="1209"/>
                  <a:pt x="266" y="1209"/>
                </a:cubicBezTo>
                <a:cubicBezTo>
                  <a:pt x="251" y="1220"/>
                  <a:pt x="235" y="1230"/>
                  <a:pt x="220" y="1240"/>
                </a:cubicBezTo>
                <a:cubicBezTo>
                  <a:pt x="211" y="1245"/>
                  <a:pt x="211" y="1245"/>
                  <a:pt x="211" y="1245"/>
                </a:cubicBezTo>
                <a:cubicBezTo>
                  <a:pt x="170" y="1245"/>
                  <a:pt x="148" y="1265"/>
                  <a:pt x="126" y="1285"/>
                </a:cubicBezTo>
                <a:cubicBezTo>
                  <a:pt x="121" y="1289"/>
                  <a:pt x="117" y="1294"/>
                  <a:pt x="112" y="1297"/>
                </a:cubicBezTo>
                <a:cubicBezTo>
                  <a:pt x="110" y="1299"/>
                  <a:pt x="110" y="1299"/>
                  <a:pt x="110" y="1299"/>
                </a:cubicBezTo>
                <a:cubicBezTo>
                  <a:pt x="109" y="1300"/>
                  <a:pt x="106" y="1301"/>
                  <a:pt x="105" y="1303"/>
                </a:cubicBezTo>
                <a:cubicBezTo>
                  <a:pt x="86" y="1320"/>
                  <a:pt x="86" y="1320"/>
                  <a:pt x="86" y="1320"/>
                </a:cubicBezTo>
                <a:cubicBezTo>
                  <a:pt x="107" y="1308"/>
                  <a:pt x="107" y="1308"/>
                  <a:pt x="107" y="1308"/>
                </a:cubicBezTo>
                <a:cubicBezTo>
                  <a:pt x="108" y="1308"/>
                  <a:pt x="108" y="1308"/>
                  <a:pt x="108" y="1308"/>
                </a:cubicBezTo>
                <a:cubicBezTo>
                  <a:pt x="108" y="1311"/>
                  <a:pt x="108" y="1311"/>
                  <a:pt x="108" y="1311"/>
                </a:cubicBezTo>
                <a:cubicBezTo>
                  <a:pt x="111" y="1308"/>
                  <a:pt x="111" y="1308"/>
                  <a:pt x="111" y="1308"/>
                </a:cubicBezTo>
                <a:cubicBezTo>
                  <a:pt x="113" y="1308"/>
                  <a:pt x="116" y="1306"/>
                  <a:pt x="117" y="1303"/>
                </a:cubicBezTo>
                <a:cubicBezTo>
                  <a:pt x="126" y="1298"/>
                  <a:pt x="135" y="1291"/>
                  <a:pt x="143" y="1284"/>
                </a:cubicBezTo>
                <a:cubicBezTo>
                  <a:pt x="159" y="1270"/>
                  <a:pt x="174" y="1258"/>
                  <a:pt x="195" y="1257"/>
                </a:cubicBezTo>
                <a:cubicBezTo>
                  <a:pt x="196" y="1261"/>
                  <a:pt x="199" y="1261"/>
                  <a:pt x="200" y="1262"/>
                </a:cubicBezTo>
                <a:cubicBezTo>
                  <a:pt x="203" y="1262"/>
                  <a:pt x="205" y="1260"/>
                  <a:pt x="208" y="1258"/>
                </a:cubicBezTo>
                <a:cubicBezTo>
                  <a:pt x="210" y="1257"/>
                  <a:pt x="212" y="1255"/>
                  <a:pt x="215" y="1254"/>
                </a:cubicBezTo>
                <a:cubicBezTo>
                  <a:pt x="219" y="1254"/>
                  <a:pt x="224" y="1254"/>
                  <a:pt x="230" y="1254"/>
                </a:cubicBezTo>
                <a:cubicBezTo>
                  <a:pt x="242" y="1255"/>
                  <a:pt x="255" y="1258"/>
                  <a:pt x="265" y="1261"/>
                </a:cubicBezTo>
                <a:cubicBezTo>
                  <a:pt x="221" y="1274"/>
                  <a:pt x="178" y="1289"/>
                  <a:pt x="144" y="1318"/>
                </a:cubicBezTo>
                <a:cubicBezTo>
                  <a:pt x="123" y="1335"/>
                  <a:pt x="102" y="1345"/>
                  <a:pt x="75" y="1357"/>
                </a:cubicBezTo>
                <a:cubicBezTo>
                  <a:pt x="68" y="1360"/>
                  <a:pt x="60" y="1363"/>
                  <a:pt x="53" y="1365"/>
                </a:cubicBezTo>
                <a:cubicBezTo>
                  <a:pt x="38" y="1370"/>
                  <a:pt x="23" y="1374"/>
                  <a:pt x="15" y="1385"/>
                </a:cubicBezTo>
                <a:cubicBezTo>
                  <a:pt x="0" y="1405"/>
                  <a:pt x="0" y="1405"/>
                  <a:pt x="0" y="1405"/>
                </a:cubicBezTo>
                <a:cubicBezTo>
                  <a:pt x="20" y="1390"/>
                  <a:pt x="20" y="1390"/>
                  <a:pt x="20" y="1390"/>
                </a:cubicBezTo>
                <a:cubicBezTo>
                  <a:pt x="31" y="1382"/>
                  <a:pt x="47" y="1378"/>
                  <a:pt x="62" y="1374"/>
                </a:cubicBezTo>
                <a:cubicBezTo>
                  <a:pt x="67" y="1373"/>
                  <a:pt x="73" y="1371"/>
                  <a:pt x="79" y="1369"/>
                </a:cubicBezTo>
                <a:cubicBezTo>
                  <a:pt x="75" y="1373"/>
                  <a:pt x="71" y="1376"/>
                  <a:pt x="67" y="1379"/>
                </a:cubicBezTo>
                <a:cubicBezTo>
                  <a:pt x="58" y="1386"/>
                  <a:pt x="50" y="1393"/>
                  <a:pt x="47" y="1400"/>
                </a:cubicBezTo>
                <a:cubicBezTo>
                  <a:pt x="40" y="1415"/>
                  <a:pt x="40" y="1415"/>
                  <a:pt x="40" y="1415"/>
                </a:cubicBezTo>
                <a:cubicBezTo>
                  <a:pt x="52" y="1404"/>
                  <a:pt x="52" y="1404"/>
                  <a:pt x="52" y="1404"/>
                </a:cubicBezTo>
                <a:cubicBezTo>
                  <a:pt x="57" y="1400"/>
                  <a:pt x="62" y="1396"/>
                  <a:pt x="67" y="1392"/>
                </a:cubicBezTo>
                <a:cubicBezTo>
                  <a:pt x="80" y="1381"/>
                  <a:pt x="93" y="1370"/>
                  <a:pt x="104" y="1358"/>
                </a:cubicBezTo>
                <a:cubicBezTo>
                  <a:pt x="127" y="1351"/>
                  <a:pt x="145" y="1338"/>
                  <a:pt x="163" y="1325"/>
                </a:cubicBezTo>
                <a:cubicBezTo>
                  <a:pt x="180" y="1312"/>
                  <a:pt x="197" y="1300"/>
                  <a:pt x="217" y="1295"/>
                </a:cubicBezTo>
                <a:cubicBezTo>
                  <a:pt x="201" y="1315"/>
                  <a:pt x="182" y="1332"/>
                  <a:pt x="163" y="1349"/>
                </a:cubicBezTo>
                <a:cubicBezTo>
                  <a:pt x="156" y="1356"/>
                  <a:pt x="149" y="1362"/>
                  <a:pt x="142" y="1369"/>
                </a:cubicBezTo>
                <a:cubicBezTo>
                  <a:pt x="147" y="1374"/>
                  <a:pt x="147" y="1374"/>
                  <a:pt x="147" y="1374"/>
                </a:cubicBezTo>
                <a:cubicBezTo>
                  <a:pt x="153" y="1368"/>
                  <a:pt x="160" y="1364"/>
                  <a:pt x="167" y="1359"/>
                </a:cubicBezTo>
                <a:cubicBezTo>
                  <a:pt x="177" y="1352"/>
                  <a:pt x="187" y="1344"/>
                  <a:pt x="197" y="1334"/>
                </a:cubicBezTo>
                <a:cubicBezTo>
                  <a:pt x="203" y="1328"/>
                  <a:pt x="208" y="1321"/>
                  <a:pt x="213" y="1313"/>
                </a:cubicBezTo>
                <a:cubicBezTo>
                  <a:pt x="221" y="1303"/>
                  <a:pt x="228" y="1293"/>
                  <a:pt x="237" y="1287"/>
                </a:cubicBezTo>
                <a:cubicBezTo>
                  <a:pt x="258" y="1274"/>
                  <a:pt x="282" y="1271"/>
                  <a:pt x="313" y="1268"/>
                </a:cubicBezTo>
                <a:cubicBezTo>
                  <a:pt x="314" y="1268"/>
                  <a:pt x="315" y="1268"/>
                  <a:pt x="316" y="1268"/>
                </a:cubicBezTo>
                <a:cubicBezTo>
                  <a:pt x="314" y="1269"/>
                  <a:pt x="312" y="1270"/>
                  <a:pt x="309" y="1271"/>
                </a:cubicBezTo>
                <a:cubicBezTo>
                  <a:pt x="302" y="1274"/>
                  <a:pt x="295" y="1278"/>
                  <a:pt x="294" y="1284"/>
                </a:cubicBezTo>
                <a:cubicBezTo>
                  <a:pt x="294" y="1293"/>
                  <a:pt x="294" y="1293"/>
                  <a:pt x="294" y="1293"/>
                </a:cubicBezTo>
                <a:cubicBezTo>
                  <a:pt x="300" y="1287"/>
                  <a:pt x="300" y="1287"/>
                  <a:pt x="300" y="1287"/>
                </a:cubicBezTo>
                <a:cubicBezTo>
                  <a:pt x="323" y="1268"/>
                  <a:pt x="361" y="1262"/>
                  <a:pt x="394" y="1272"/>
                </a:cubicBezTo>
                <a:cubicBezTo>
                  <a:pt x="378" y="1281"/>
                  <a:pt x="363" y="1291"/>
                  <a:pt x="349" y="1300"/>
                </a:cubicBezTo>
                <a:cubicBezTo>
                  <a:pt x="326" y="1315"/>
                  <a:pt x="303" y="1331"/>
                  <a:pt x="278" y="1343"/>
                </a:cubicBezTo>
                <a:cubicBezTo>
                  <a:pt x="266" y="1348"/>
                  <a:pt x="253" y="1352"/>
                  <a:pt x="240" y="1356"/>
                </a:cubicBezTo>
                <a:cubicBezTo>
                  <a:pt x="222" y="1360"/>
                  <a:pt x="204" y="1365"/>
                  <a:pt x="189" y="1376"/>
                </a:cubicBezTo>
                <a:cubicBezTo>
                  <a:pt x="164" y="1392"/>
                  <a:pt x="164" y="1392"/>
                  <a:pt x="164" y="1392"/>
                </a:cubicBezTo>
                <a:cubicBezTo>
                  <a:pt x="192" y="1382"/>
                  <a:pt x="192" y="1382"/>
                  <a:pt x="192" y="1382"/>
                </a:cubicBezTo>
                <a:cubicBezTo>
                  <a:pt x="205" y="1377"/>
                  <a:pt x="220" y="1373"/>
                  <a:pt x="234" y="1369"/>
                </a:cubicBezTo>
                <a:cubicBezTo>
                  <a:pt x="257" y="1362"/>
                  <a:pt x="281" y="1355"/>
                  <a:pt x="300" y="1345"/>
                </a:cubicBezTo>
                <a:cubicBezTo>
                  <a:pt x="299" y="1347"/>
                  <a:pt x="298" y="1349"/>
                  <a:pt x="297" y="1351"/>
                </a:cubicBezTo>
                <a:cubicBezTo>
                  <a:pt x="284" y="1371"/>
                  <a:pt x="271" y="1390"/>
                  <a:pt x="252" y="1402"/>
                </a:cubicBezTo>
                <a:cubicBezTo>
                  <a:pt x="255" y="1408"/>
                  <a:pt x="255" y="1408"/>
                  <a:pt x="255" y="1408"/>
                </a:cubicBezTo>
                <a:cubicBezTo>
                  <a:pt x="269" y="1403"/>
                  <a:pt x="280" y="1395"/>
                  <a:pt x="289" y="1386"/>
                </a:cubicBezTo>
                <a:cubicBezTo>
                  <a:pt x="298" y="1378"/>
                  <a:pt x="303" y="1367"/>
                  <a:pt x="308" y="1356"/>
                </a:cubicBezTo>
                <a:cubicBezTo>
                  <a:pt x="313" y="1345"/>
                  <a:pt x="318" y="1335"/>
                  <a:pt x="325" y="1328"/>
                </a:cubicBezTo>
                <a:cubicBezTo>
                  <a:pt x="335" y="1318"/>
                  <a:pt x="353" y="1311"/>
                  <a:pt x="370" y="1304"/>
                </a:cubicBezTo>
                <a:cubicBezTo>
                  <a:pt x="376" y="1301"/>
                  <a:pt x="381" y="1299"/>
                  <a:pt x="387" y="1296"/>
                </a:cubicBezTo>
                <a:cubicBezTo>
                  <a:pt x="417" y="1283"/>
                  <a:pt x="462" y="1267"/>
                  <a:pt x="510" y="1265"/>
                </a:cubicBezTo>
                <a:cubicBezTo>
                  <a:pt x="468" y="1321"/>
                  <a:pt x="424" y="1365"/>
                  <a:pt x="375" y="1399"/>
                </a:cubicBezTo>
                <a:cubicBezTo>
                  <a:pt x="348" y="1419"/>
                  <a:pt x="348" y="1419"/>
                  <a:pt x="348" y="1419"/>
                </a:cubicBezTo>
                <a:cubicBezTo>
                  <a:pt x="379" y="1406"/>
                  <a:pt x="379" y="1406"/>
                  <a:pt x="379" y="1406"/>
                </a:cubicBezTo>
                <a:cubicBezTo>
                  <a:pt x="393" y="1399"/>
                  <a:pt x="406" y="1389"/>
                  <a:pt x="419" y="1379"/>
                </a:cubicBezTo>
                <a:cubicBezTo>
                  <a:pt x="428" y="1372"/>
                  <a:pt x="436" y="1366"/>
                  <a:pt x="445" y="1361"/>
                </a:cubicBezTo>
                <a:cubicBezTo>
                  <a:pt x="444" y="1362"/>
                  <a:pt x="444" y="1362"/>
                  <a:pt x="444" y="1362"/>
                </a:cubicBezTo>
                <a:cubicBezTo>
                  <a:pt x="443" y="1367"/>
                  <a:pt x="443" y="1367"/>
                  <a:pt x="443" y="1367"/>
                </a:cubicBezTo>
                <a:cubicBezTo>
                  <a:pt x="440" y="1374"/>
                  <a:pt x="435" y="1380"/>
                  <a:pt x="430" y="1386"/>
                </a:cubicBezTo>
                <a:cubicBezTo>
                  <a:pt x="425" y="1393"/>
                  <a:pt x="421" y="1398"/>
                  <a:pt x="419" y="1404"/>
                </a:cubicBezTo>
                <a:cubicBezTo>
                  <a:pt x="416" y="1414"/>
                  <a:pt x="416" y="1414"/>
                  <a:pt x="416" y="1414"/>
                </a:cubicBezTo>
                <a:cubicBezTo>
                  <a:pt x="424" y="1409"/>
                  <a:pt x="424" y="1409"/>
                  <a:pt x="424" y="1409"/>
                </a:cubicBezTo>
                <a:cubicBezTo>
                  <a:pt x="438" y="1399"/>
                  <a:pt x="444" y="1384"/>
                  <a:pt x="449" y="1369"/>
                </a:cubicBezTo>
                <a:cubicBezTo>
                  <a:pt x="450" y="1368"/>
                  <a:pt x="451" y="1366"/>
                  <a:pt x="451" y="1364"/>
                </a:cubicBezTo>
                <a:cubicBezTo>
                  <a:pt x="453" y="1360"/>
                  <a:pt x="455" y="1355"/>
                  <a:pt x="457" y="1351"/>
                </a:cubicBezTo>
                <a:cubicBezTo>
                  <a:pt x="460" y="1346"/>
                  <a:pt x="465" y="1341"/>
                  <a:pt x="470" y="1337"/>
                </a:cubicBezTo>
                <a:cubicBezTo>
                  <a:pt x="474" y="1333"/>
                  <a:pt x="478" y="1330"/>
                  <a:pt x="482" y="1326"/>
                </a:cubicBezTo>
                <a:cubicBezTo>
                  <a:pt x="489" y="1318"/>
                  <a:pt x="495" y="1309"/>
                  <a:pt x="501" y="1301"/>
                </a:cubicBezTo>
                <a:cubicBezTo>
                  <a:pt x="509" y="1289"/>
                  <a:pt x="516" y="1277"/>
                  <a:pt x="526" y="1271"/>
                </a:cubicBezTo>
                <a:cubicBezTo>
                  <a:pt x="522" y="1283"/>
                  <a:pt x="514" y="1295"/>
                  <a:pt x="508" y="1305"/>
                </a:cubicBezTo>
                <a:cubicBezTo>
                  <a:pt x="503" y="1313"/>
                  <a:pt x="498" y="1321"/>
                  <a:pt x="495" y="1327"/>
                </a:cubicBezTo>
                <a:cubicBezTo>
                  <a:pt x="483" y="1354"/>
                  <a:pt x="483" y="1354"/>
                  <a:pt x="483" y="1354"/>
                </a:cubicBezTo>
                <a:cubicBezTo>
                  <a:pt x="504" y="1328"/>
                  <a:pt x="504" y="1328"/>
                  <a:pt x="504" y="1328"/>
                </a:cubicBezTo>
                <a:cubicBezTo>
                  <a:pt x="506" y="1326"/>
                  <a:pt x="507" y="1324"/>
                  <a:pt x="509" y="1321"/>
                </a:cubicBezTo>
                <a:cubicBezTo>
                  <a:pt x="507" y="1327"/>
                  <a:pt x="504" y="1332"/>
                  <a:pt x="501" y="1337"/>
                </a:cubicBezTo>
                <a:cubicBezTo>
                  <a:pt x="498" y="1342"/>
                  <a:pt x="496" y="1346"/>
                  <a:pt x="494" y="1351"/>
                </a:cubicBezTo>
                <a:cubicBezTo>
                  <a:pt x="484" y="1371"/>
                  <a:pt x="484" y="1371"/>
                  <a:pt x="484" y="1371"/>
                </a:cubicBezTo>
                <a:cubicBezTo>
                  <a:pt x="500" y="1355"/>
                  <a:pt x="500" y="1355"/>
                  <a:pt x="500" y="1355"/>
                </a:cubicBezTo>
                <a:cubicBezTo>
                  <a:pt x="514" y="1340"/>
                  <a:pt x="522" y="1317"/>
                  <a:pt x="529" y="1295"/>
                </a:cubicBezTo>
                <a:cubicBezTo>
                  <a:pt x="534" y="1283"/>
                  <a:pt x="538" y="1269"/>
                  <a:pt x="544" y="1258"/>
                </a:cubicBezTo>
                <a:cubicBezTo>
                  <a:pt x="563" y="1249"/>
                  <a:pt x="585" y="1243"/>
                  <a:pt x="611" y="1240"/>
                </a:cubicBezTo>
                <a:cubicBezTo>
                  <a:pt x="596" y="1258"/>
                  <a:pt x="583" y="1279"/>
                  <a:pt x="571" y="1300"/>
                </a:cubicBezTo>
                <a:cubicBezTo>
                  <a:pt x="551" y="1334"/>
                  <a:pt x="530" y="1369"/>
                  <a:pt x="498" y="1391"/>
                </a:cubicBezTo>
                <a:cubicBezTo>
                  <a:pt x="501" y="1397"/>
                  <a:pt x="501" y="1397"/>
                  <a:pt x="501" y="1397"/>
                </a:cubicBezTo>
                <a:cubicBezTo>
                  <a:pt x="531" y="1382"/>
                  <a:pt x="550" y="1355"/>
                  <a:pt x="568" y="1328"/>
                </a:cubicBezTo>
                <a:cubicBezTo>
                  <a:pt x="570" y="1326"/>
                  <a:pt x="571" y="1325"/>
                  <a:pt x="572" y="1323"/>
                </a:cubicBezTo>
                <a:cubicBezTo>
                  <a:pt x="567" y="1348"/>
                  <a:pt x="561" y="1369"/>
                  <a:pt x="547" y="1381"/>
                </a:cubicBezTo>
                <a:cubicBezTo>
                  <a:pt x="538" y="1389"/>
                  <a:pt x="538" y="1389"/>
                  <a:pt x="538" y="1389"/>
                </a:cubicBezTo>
                <a:cubicBezTo>
                  <a:pt x="550" y="1387"/>
                  <a:pt x="550" y="1387"/>
                  <a:pt x="550" y="1387"/>
                </a:cubicBezTo>
                <a:cubicBezTo>
                  <a:pt x="560" y="1386"/>
                  <a:pt x="563" y="1378"/>
                  <a:pt x="567" y="1372"/>
                </a:cubicBezTo>
                <a:cubicBezTo>
                  <a:pt x="567" y="1371"/>
                  <a:pt x="568" y="1370"/>
                  <a:pt x="568" y="1370"/>
                </a:cubicBezTo>
                <a:cubicBezTo>
                  <a:pt x="568" y="1373"/>
                  <a:pt x="568" y="1377"/>
                  <a:pt x="567" y="1381"/>
                </a:cubicBezTo>
                <a:cubicBezTo>
                  <a:pt x="567" y="1385"/>
                  <a:pt x="567" y="1389"/>
                  <a:pt x="567" y="1391"/>
                </a:cubicBezTo>
                <a:cubicBezTo>
                  <a:pt x="574" y="1391"/>
                  <a:pt x="574" y="1391"/>
                  <a:pt x="574" y="1391"/>
                </a:cubicBezTo>
                <a:cubicBezTo>
                  <a:pt x="575" y="1386"/>
                  <a:pt x="575" y="1380"/>
                  <a:pt x="576" y="1375"/>
                </a:cubicBezTo>
                <a:cubicBezTo>
                  <a:pt x="579" y="1349"/>
                  <a:pt x="581" y="1322"/>
                  <a:pt x="589" y="1292"/>
                </a:cubicBezTo>
                <a:cubicBezTo>
                  <a:pt x="593" y="1287"/>
                  <a:pt x="596" y="1282"/>
                  <a:pt x="600" y="1277"/>
                </a:cubicBezTo>
                <a:cubicBezTo>
                  <a:pt x="614" y="1256"/>
                  <a:pt x="626" y="1239"/>
                  <a:pt x="657" y="1236"/>
                </a:cubicBezTo>
                <a:cubicBezTo>
                  <a:pt x="704" y="1232"/>
                  <a:pt x="744" y="1237"/>
                  <a:pt x="771" y="1250"/>
                </a:cubicBezTo>
                <a:cubicBezTo>
                  <a:pt x="775" y="1253"/>
                  <a:pt x="775" y="1254"/>
                  <a:pt x="775" y="1256"/>
                </a:cubicBezTo>
                <a:cubicBezTo>
                  <a:pt x="775" y="1259"/>
                  <a:pt x="775" y="1262"/>
                  <a:pt x="778" y="1265"/>
                </a:cubicBezTo>
                <a:cubicBezTo>
                  <a:pt x="777" y="1280"/>
                  <a:pt x="777" y="1292"/>
                  <a:pt x="776" y="1303"/>
                </a:cubicBezTo>
                <a:cubicBezTo>
                  <a:pt x="776" y="1312"/>
                  <a:pt x="776" y="1321"/>
                  <a:pt x="775" y="1333"/>
                </a:cubicBezTo>
                <a:cubicBezTo>
                  <a:pt x="755" y="1329"/>
                  <a:pt x="733" y="1331"/>
                  <a:pt x="712" y="1339"/>
                </a:cubicBezTo>
                <a:cubicBezTo>
                  <a:pt x="674" y="1354"/>
                  <a:pt x="642" y="1380"/>
                  <a:pt x="611" y="1405"/>
                </a:cubicBezTo>
                <a:cubicBezTo>
                  <a:pt x="571" y="1437"/>
                  <a:pt x="529" y="1471"/>
                  <a:pt x="474" y="1481"/>
                </a:cubicBezTo>
                <a:cubicBezTo>
                  <a:pt x="470" y="1483"/>
                  <a:pt x="470" y="1483"/>
                  <a:pt x="470" y="1483"/>
                </a:cubicBezTo>
                <a:cubicBezTo>
                  <a:pt x="451" y="1491"/>
                  <a:pt x="407" y="1510"/>
                  <a:pt x="389" y="1509"/>
                </a:cubicBezTo>
                <a:cubicBezTo>
                  <a:pt x="379" y="1509"/>
                  <a:pt x="367" y="1504"/>
                  <a:pt x="354" y="1499"/>
                </a:cubicBezTo>
                <a:cubicBezTo>
                  <a:pt x="342" y="1495"/>
                  <a:pt x="331" y="1491"/>
                  <a:pt x="319" y="1488"/>
                </a:cubicBezTo>
                <a:cubicBezTo>
                  <a:pt x="303" y="1485"/>
                  <a:pt x="287" y="1483"/>
                  <a:pt x="269" y="1482"/>
                </a:cubicBezTo>
                <a:cubicBezTo>
                  <a:pt x="256" y="1481"/>
                  <a:pt x="244" y="1480"/>
                  <a:pt x="234" y="1480"/>
                </a:cubicBezTo>
                <a:cubicBezTo>
                  <a:pt x="215" y="1480"/>
                  <a:pt x="215" y="1480"/>
                  <a:pt x="215" y="1480"/>
                </a:cubicBezTo>
                <a:cubicBezTo>
                  <a:pt x="233" y="1487"/>
                  <a:pt x="233" y="1487"/>
                  <a:pt x="233" y="1487"/>
                </a:cubicBezTo>
                <a:cubicBezTo>
                  <a:pt x="239" y="1490"/>
                  <a:pt x="247" y="1491"/>
                  <a:pt x="257" y="1492"/>
                </a:cubicBezTo>
                <a:cubicBezTo>
                  <a:pt x="252" y="1492"/>
                  <a:pt x="247" y="1493"/>
                  <a:pt x="242" y="1495"/>
                </a:cubicBezTo>
                <a:cubicBezTo>
                  <a:pt x="219" y="1502"/>
                  <a:pt x="219" y="1502"/>
                  <a:pt x="219" y="1502"/>
                </a:cubicBezTo>
                <a:cubicBezTo>
                  <a:pt x="243" y="1502"/>
                  <a:pt x="243" y="1502"/>
                  <a:pt x="243" y="1502"/>
                </a:cubicBezTo>
                <a:cubicBezTo>
                  <a:pt x="250" y="1502"/>
                  <a:pt x="257" y="1501"/>
                  <a:pt x="263" y="1501"/>
                </a:cubicBezTo>
                <a:cubicBezTo>
                  <a:pt x="283" y="1501"/>
                  <a:pt x="301" y="1500"/>
                  <a:pt x="318" y="1501"/>
                </a:cubicBezTo>
                <a:cubicBezTo>
                  <a:pt x="340" y="1503"/>
                  <a:pt x="357" y="1507"/>
                  <a:pt x="372" y="1515"/>
                </a:cubicBezTo>
                <a:cubicBezTo>
                  <a:pt x="319" y="1525"/>
                  <a:pt x="256" y="1527"/>
                  <a:pt x="194" y="1528"/>
                </a:cubicBezTo>
                <a:cubicBezTo>
                  <a:pt x="149" y="1529"/>
                  <a:pt x="106" y="1530"/>
                  <a:pt x="67" y="1535"/>
                </a:cubicBezTo>
                <a:cubicBezTo>
                  <a:pt x="34" y="1538"/>
                  <a:pt x="34" y="1538"/>
                  <a:pt x="34" y="1538"/>
                </a:cubicBezTo>
                <a:cubicBezTo>
                  <a:pt x="67" y="1542"/>
                  <a:pt x="67" y="1542"/>
                  <a:pt x="67" y="1542"/>
                </a:cubicBezTo>
                <a:cubicBezTo>
                  <a:pt x="81" y="1543"/>
                  <a:pt x="97" y="1543"/>
                  <a:pt x="113" y="1542"/>
                </a:cubicBezTo>
                <a:cubicBezTo>
                  <a:pt x="132" y="1541"/>
                  <a:pt x="150" y="1540"/>
                  <a:pt x="161" y="1543"/>
                </a:cubicBezTo>
                <a:cubicBezTo>
                  <a:pt x="150" y="1548"/>
                  <a:pt x="139" y="1553"/>
                  <a:pt x="128" y="1557"/>
                </a:cubicBezTo>
                <a:cubicBezTo>
                  <a:pt x="114" y="1563"/>
                  <a:pt x="100" y="1569"/>
                  <a:pt x="86" y="1576"/>
                </a:cubicBezTo>
                <a:cubicBezTo>
                  <a:pt x="63" y="1587"/>
                  <a:pt x="63" y="1587"/>
                  <a:pt x="63" y="1587"/>
                </a:cubicBezTo>
                <a:cubicBezTo>
                  <a:pt x="89" y="1583"/>
                  <a:pt x="89" y="1583"/>
                  <a:pt x="89" y="1583"/>
                </a:cubicBezTo>
                <a:cubicBezTo>
                  <a:pt x="110" y="1579"/>
                  <a:pt x="128" y="1570"/>
                  <a:pt x="146" y="1562"/>
                </a:cubicBezTo>
                <a:cubicBezTo>
                  <a:pt x="173" y="1549"/>
                  <a:pt x="199" y="1537"/>
                  <a:pt x="234" y="1539"/>
                </a:cubicBezTo>
                <a:cubicBezTo>
                  <a:pt x="236" y="1540"/>
                  <a:pt x="238" y="1540"/>
                  <a:pt x="240" y="1540"/>
                </a:cubicBezTo>
                <a:cubicBezTo>
                  <a:pt x="240" y="1541"/>
                  <a:pt x="241" y="1543"/>
                  <a:pt x="244" y="1545"/>
                </a:cubicBezTo>
                <a:cubicBezTo>
                  <a:pt x="245" y="1545"/>
                  <a:pt x="245" y="1545"/>
                  <a:pt x="245" y="1545"/>
                </a:cubicBezTo>
                <a:cubicBezTo>
                  <a:pt x="246" y="1545"/>
                  <a:pt x="246" y="1545"/>
                  <a:pt x="246" y="1545"/>
                </a:cubicBezTo>
                <a:cubicBezTo>
                  <a:pt x="251" y="1544"/>
                  <a:pt x="255" y="1544"/>
                  <a:pt x="260" y="1544"/>
                </a:cubicBezTo>
                <a:cubicBezTo>
                  <a:pt x="276" y="1547"/>
                  <a:pt x="276" y="1547"/>
                  <a:pt x="276" y="1547"/>
                </a:cubicBezTo>
                <a:cubicBezTo>
                  <a:pt x="269" y="1543"/>
                  <a:pt x="269" y="1543"/>
                  <a:pt x="269" y="1543"/>
                </a:cubicBezTo>
                <a:cubicBezTo>
                  <a:pt x="272" y="1543"/>
                  <a:pt x="275" y="1542"/>
                  <a:pt x="278" y="1542"/>
                </a:cubicBezTo>
                <a:cubicBezTo>
                  <a:pt x="283" y="1542"/>
                  <a:pt x="288" y="1541"/>
                  <a:pt x="293" y="1541"/>
                </a:cubicBezTo>
                <a:cubicBezTo>
                  <a:pt x="289" y="1545"/>
                  <a:pt x="285" y="1549"/>
                  <a:pt x="281" y="1553"/>
                </a:cubicBezTo>
                <a:cubicBezTo>
                  <a:pt x="277" y="1557"/>
                  <a:pt x="274" y="1561"/>
                  <a:pt x="270" y="1564"/>
                </a:cubicBezTo>
                <a:cubicBezTo>
                  <a:pt x="265" y="1569"/>
                  <a:pt x="265" y="1569"/>
                  <a:pt x="265" y="1569"/>
                </a:cubicBezTo>
                <a:cubicBezTo>
                  <a:pt x="260" y="1573"/>
                  <a:pt x="255" y="1576"/>
                  <a:pt x="249" y="1578"/>
                </a:cubicBezTo>
                <a:cubicBezTo>
                  <a:pt x="241" y="1581"/>
                  <a:pt x="232" y="1581"/>
                  <a:pt x="222" y="1582"/>
                </a:cubicBezTo>
                <a:cubicBezTo>
                  <a:pt x="210" y="1583"/>
                  <a:pt x="198" y="1584"/>
                  <a:pt x="186" y="1589"/>
                </a:cubicBezTo>
                <a:cubicBezTo>
                  <a:pt x="172" y="1595"/>
                  <a:pt x="172" y="1595"/>
                  <a:pt x="172" y="1595"/>
                </a:cubicBezTo>
                <a:cubicBezTo>
                  <a:pt x="187" y="1596"/>
                  <a:pt x="187" y="1596"/>
                  <a:pt x="187" y="1596"/>
                </a:cubicBezTo>
                <a:cubicBezTo>
                  <a:pt x="197" y="1596"/>
                  <a:pt x="208" y="1595"/>
                  <a:pt x="218" y="1594"/>
                </a:cubicBezTo>
                <a:cubicBezTo>
                  <a:pt x="220" y="1593"/>
                  <a:pt x="221" y="1593"/>
                  <a:pt x="222" y="1593"/>
                </a:cubicBezTo>
                <a:cubicBezTo>
                  <a:pt x="213" y="1596"/>
                  <a:pt x="205" y="1600"/>
                  <a:pt x="204" y="1607"/>
                </a:cubicBezTo>
                <a:cubicBezTo>
                  <a:pt x="203" y="1610"/>
                  <a:pt x="203" y="1610"/>
                  <a:pt x="203" y="1610"/>
                </a:cubicBezTo>
                <a:cubicBezTo>
                  <a:pt x="194" y="1618"/>
                  <a:pt x="194" y="1618"/>
                  <a:pt x="194" y="1618"/>
                </a:cubicBezTo>
                <a:cubicBezTo>
                  <a:pt x="202" y="1616"/>
                  <a:pt x="202" y="1616"/>
                  <a:pt x="202" y="1616"/>
                </a:cubicBezTo>
                <a:cubicBezTo>
                  <a:pt x="201" y="1619"/>
                  <a:pt x="201" y="1619"/>
                  <a:pt x="201" y="1619"/>
                </a:cubicBezTo>
                <a:cubicBezTo>
                  <a:pt x="205" y="1614"/>
                  <a:pt x="205" y="1614"/>
                  <a:pt x="205" y="1614"/>
                </a:cubicBezTo>
                <a:cubicBezTo>
                  <a:pt x="210" y="1613"/>
                  <a:pt x="210" y="1613"/>
                  <a:pt x="210" y="1613"/>
                </a:cubicBezTo>
                <a:cubicBezTo>
                  <a:pt x="234" y="1606"/>
                  <a:pt x="251" y="1591"/>
                  <a:pt x="270" y="1574"/>
                </a:cubicBezTo>
                <a:cubicBezTo>
                  <a:pt x="271" y="1573"/>
                  <a:pt x="273" y="1571"/>
                  <a:pt x="275" y="1569"/>
                </a:cubicBezTo>
                <a:cubicBezTo>
                  <a:pt x="284" y="1562"/>
                  <a:pt x="294" y="1554"/>
                  <a:pt x="304" y="1547"/>
                </a:cubicBezTo>
                <a:cubicBezTo>
                  <a:pt x="313" y="1541"/>
                  <a:pt x="322" y="1538"/>
                  <a:pt x="331" y="1536"/>
                </a:cubicBezTo>
                <a:cubicBezTo>
                  <a:pt x="388" y="1524"/>
                  <a:pt x="447" y="1512"/>
                  <a:pt x="498" y="1500"/>
                </a:cubicBezTo>
                <a:cubicBezTo>
                  <a:pt x="458" y="1542"/>
                  <a:pt x="398" y="1562"/>
                  <a:pt x="340" y="1581"/>
                </a:cubicBezTo>
                <a:cubicBezTo>
                  <a:pt x="330" y="1585"/>
                  <a:pt x="319" y="1588"/>
                  <a:pt x="309" y="1592"/>
                </a:cubicBezTo>
                <a:cubicBezTo>
                  <a:pt x="287" y="1600"/>
                  <a:pt x="287" y="1600"/>
                  <a:pt x="287" y="1600"/>
                </a:cubicBezTo>
                <a:cubicBezTo>
                  <a:pt x="310" y="1599"/>
                  <a:pt x="310" y="1599"/>
                  <a:pt x="310" y="1599"/>
                </a:cubicBezTo>
                <a:cubicBezTo>
                  <a:pt x="320" y="1599"/>
                  <a:pt x="332" y="1595"/>
                  <a:pt x="345" y="1592"/>
                </a:cubicBezTo>
                <a:cubicBezTo>
                  <a:pt x="350" y="1591"/>
                  <a:pt x="356" y="1589"/>
                  <a:pt x="361" y="1588"/>
                </a:cubicBezTo>
                <a:cubicBezTo>
                  <a:pt x="356" y="1593"/>
                  <a:pt x="350" y="1598"/>
                  <a:pt x="344" y="1603"/>
                </a:cubicBezTo>
                <a:cubicBezTo>
                  <a:pt x="339" y="1607"/>
                  <a:pt x="334" y="1611"/>
                  <a:pt x="330" y="1616"/>
                </a:cubicBezTo>
                <a:cubicBezTo>
                  <a:pt x="323" y="1623"/>
                  <a:pt x="323" y="1623"/>
                  <a:pt x="323" y="1623"/>
                </a:cubicBezTo>
                <a:cubicBezTo>
                  <a:pt x="332" y="1622"/>
                  <a:pt x="332" y="1622"/>
                  <a:pt x="332" y="1622"/>
                </a:cubicBezTo>
                <a:cubicBezTo>
                  <a:pt x="337" y="1622"/>
                  <a:pt x="341" y="1619"/>
                  <a:pt x="344" y="1616"/>
                </a:cubicBezTo>
                <a:cubicBezTo>
                  <a:pt x="342" y="1619"/>
                  <a:pt x="341" y="1621"/>
                  <a:pt x="340" y="1624"/>
                </a:cubicBezTo>
                <a:cubicBezTo>
                  <a:pt x="337" y="1635"/>
                  <a:pt x="337" y="1635"/>
                  <a:pt x="337" y="1635"/>
                </a:cubicBezTo>
                <a:cubicBezTo>
                  <a:pt x="346" y="1628"/>
                  <a:pt x="346" y="1628"/>
                  <a:pt x="346" y="1628"/>
                </a:cubicBezTo>
                <a:cubicBezTo>
                  <a:pt x="353" y="1622"/>
                  <a:pt x="358" y="1614"/>
                  <a:pt x="363" y="1606"/>
                </a:cubicBezTo>
                <a:cubicBezTo>
                  <a:pt x="368" y="1596"/>
                  <a:pt x="374" y="1587"/>
                  <a:pt x="381" y="1582"/>
                </a:cubicBezTo>
                <a:cubicBezTo>
                  <a:pt x="397" y="1576"/>
                  <a:pt x="414" y="1569"/>
                  <a:pt x="431" y="1561"/>
                </a:cubicBezTo>
                <a:cubicBezTo>
                  <a:pt x="438" y="1558"/>
                  <a:pt x="445" y="1555"/>
                  <a:pt x="451" y="1552"/>
                </a:cubicBezTo>
                <a:cubicBezTo>
                  <a:pt x="438" y="1565"/>
                  <a:pt x="422" y="1576"/>
                  <a:pt x="406" y="1587"/>
                </a:cubicBezTo>
                <a:cubicBezTo>
                  <a:pt x="397" y="1594"/>
                  <a:pt x="387" y="1600"/>
                  <a:pt x="378" y="1608"/>
                </a:cubicBezTo>
                <a:cubicBezTo>
                  <a:pt x="363" y="1619"/>
                  <a:pt x="363" y="1619"/>
                  <a:pt x="363" y="1619"/>
                </a:cubicBezTo>
                <a:cubicBezTo>
                  <a:pt x="381" y="1614"/>
                  <a:pt x="381" y="1614"/>
                  <a:pt x="381" y="1614"/>
                </a:cubicBezTo>
                <a:cubicBezTo>
                  <a:pt x="395" y="1609"/>
                  <a:pt x="408" y="1600"/>
                  <a:pt x="419" y="1591"/>
                </a:cubicBezTo>
                <a:cubicBezTo>
                  <a:pt x="425" y="1587"/>
                  <a:pt x="430" y="1583"/>
                  <a:pt x="434" y="1580"/>
                </a:cubicBezTo>
                <a:cubicBezTo>
                  <a:pt x="429" y="1600"/>
                  <a:pt x="420" y="1615"/>
                  <a:pt x="408" y="1625"/>
                </a:cubicBezTo>
                <a:cubicBezTo>
                  <a:pt x="412" y="1631"/>
                  <a:pt x="412" y="1631"/>
                  <a:pt x="412" y="1631"/>
                </a:cubicBezTo>
                <a:cubicBezTo>
                  <a:pt x="431" y="1620"/>
                  <a:pt x="442" y="1600"/>
                  <a:pt x="445" y="1571"/>
                </a:cubicBezTo>
                <a:cubicBezTo>
                  <a:pt x="489" y="1521"/>
                  <a:pt x="560" y="1471"/>
                  <a:pt x="618" y="1431"/>
                </a:cubicBezTo>
                <a:cubicBezTo>
                  <a:pt x="621" y="1429"/>
                  <a:pt x="621" y="1429"/>
                  <a:pt x="621" y="1429"/>
                </a:cubicBezTo>
                <a:cubicBezTo>
                  <a:pt x="633" y="1421"/>
                  <a:pt x="645" y="1414"/>
                  <a:pt x="657" y="1407"/>
                </a:cubicBezTo>
                <a:cubicBezTo>
                  <a:pt x="667" y="1401"/>
                  <a:pt x="677" y="1395"/>
                  <a:pt x="687" y="1389"/>
                </a:cubicBezTo>
                <a:cubicBezTo>
                  <a:pt x="689" y="1387"/>
                  <a:pt x="691" y="1386"/>
                  <a:pt x="694" y="1384"/>
                </a:cubicBezTo>
                <a:cubicBezTo>
                  <a:pt x="711" y="1372"/>
                  <a:pt x="730" y="1358"/>
                  <a:pt x="753" y="1360"/>
                </a:cubicBezTo>
                <a:cubicBezTo>
                  <a:pt x="761" y="1360"/>
                  <a:pt x="769" y="1363"/>
                  <a:pt x="777" y="1367"/>
                </a:cubicBezTo>
                <a:cubicBezTo>
                  <a:pt x="775" y="1413"/>
                  <a:pt x="778" y="1458"/>
                  <a:pt x="781" y="1502"/>
                </a:cubicBezTo>
                <a:cubicBezTo>
                  <a:pt x="783" y="1528"/>
                  <a:pt x="784" y="1554"/>
                  <a:pt x="785" y="1580"/>
                </a:cubicBezTo>
                <a:cubicBezTo>
                  <a:pt x="785" y="1586"/>
                  <a:pt x="784" y="1593"/>
                  <a:pt x="783" y="1600"/>
                </a:cubicBezTo>
                <a:cubicBezTo>
                  <a:pt x="782" y="1608"/>
                  <a:pt x="780" y="1617"/>
                  <a:pt x="780" y="1625"/>
                </a:cubicBezTo>
                <a:cubicBezTo>
                  <a:pt x="780" y="1631"/>
                  <a:pt x="781" y="1639"/>
                  <a:pt x="783" y="1648"/>
                </a:cubicBezTo>
                <a:cubicBezTo>
                  <a:pt x="784" y="1662"/>
                  <a:pt x="787" y="1677"/>
                  <a:pt x="785" y="1690"/>
                </a:cubicBezTo>
                <a:cubicBezTo>
                  <a:pt x="784" y="1711"/>
                  <a:pt x="784" y="1711"/>
                  <a:pt x="784" y="1711"/>
                </a:cubicBezTo>
                <a:cubicBezTo>
                  <a:pt x="777" y="1787"/>
                  <a:pt x="771" y="1866"/>
                  <a:pt x="768" y="1940"/>
                </a:cubicBezTo>
                <a:cubicBezTo>
                  <a:pt x="768" y="1949"/>
                  <a:pt x="768" y="1959"/>
                  <a:pt x="769" y="1967"/>
                </a:cubicBezTo>
                <a:cubicBezTo>
                  <a:pt x="769" y="1986"/>
                  <a:pt x="769" y="2003"/>
                  <a:pt x="766" y="2020"/>
                </a:cubicBezTo>
                <a:cubicBezTo>
                  <a:pt x="765" y="2018"/>
                  <a:pt x="765" y="2018"/>
                  <a:pt x="765" y="2018"/>
                </a:cubicBezTo>
                <a:cubicBezTo>
                  <a:pt x="763" y="2018"/>
                  <a:pt x="763" y="2018"/>
                  <a:pt x="763" y="2018"/>
                </a:cubicBezTo>
                <a:cubicBezTo>
                  <a:pt x="761" y="2018"/>
                  <a:pt x="760" y="2020"/>
                  <a:pt x="759" y="2021"/>
                </a:cubicBezTo>
                <a:cubicBezTo>
                  <a:pt x="758" y="2022"/>
                  <a:pt x="758" y="2022"/>
                  <a:pt x="758" y="2022"/>
                </a:cubicBezTo>
                <a:cubicBezTo>
                  <a:pt x="758" y="2023"/>
                  <a:pt x="758" y="2023"/>
                  <a:pt x="758" y="2023"/>
                </a:cubicBezTo>
                <a:cubicBezTo>
                  <a:pt x="759" y="2032"/>
                  <a:pt x="756" y="2038"/>
                  <a:pt x="753" y="2044"/>
                </a:cubicBezTo>
                <a:cubicBezTo>
                  <a:pt x="750" y="2049"/>
                  <a:pt x="747" y="2054"/>
                  <a:pt x="747" y="2063"/>
                </a:cubicBezTo>
                <a:cubicBezTo>
                  <a:pt x="744" y="2062"/>
                  <a:pt x="742" y="2063"/>
                  <a:pt x="739" y="2063"/>
                </a:cubicBezTo>
                <a:cubicBezTo>
                  <a:pt x="738" y="2063"/>
                  <a:pt x="738" y="2063"/>
                  <a:pt x="738" y="2063"/>
                </a:cubicBezTo>
                <a:cubicBezTo>
                  <a:pt x="738" y="2061"/>
                  <a:pt x="737" y="2059"/>
                  <a:pt x="736" y="2057"/>
                </a:cubicBezTo>
                <a:cubicBezTo>
                  <a:pt x="734" y="2055"/>
                  <a:pt x="730" y="2053"/>
                  <a:pt x="725" y="2053"/>
                </a:cubicBezTo>
                <a:cubicBezTo>
                  <a:pt x="716" y="2054"/>
                  <a:pt x="716" y="2054"/>
                  <a:pt x="716" y="2054"/>
                </a:cubicBezTo>
                <a:cubicBezTo>
                  <a:pt x="721" y="2059"/>
                  <a:pt x="721" y="2059"/>
                  <a:pt x="721" y="2059"/>
                </a:cubicBezTo>
                <a:cubicBezTo>
                  <a:pt x="722" y="2062"/>
                  <a:pt x="724" y="2063"/>
                  <a:pt x="725" y="2064"/>
                </a:cubicBezTo>
                <a:cubicBezTo>
                  <a:pt x="727" y="2065"/>
                  <a:pt x="727" y="2065"/>
                  <a:pt x="729" y="2070"/>
                </a:cubicBezTo>
                <a:cubicBezTo>
                  <a:pt x="722" y="2078"/>
                  <a:pt x="722" y="2087"/>
                  <a:pt x="727" y="2096"/>
                </a:cubicBezTo>
                <a:cubicBezTo>
                  <a:pt x="724" y="2098"/>
                  <a:pt x="723" y="2100"/>
                  <a:pt x="721" y="2101"/>
                </a:cubicBezTo>
                <a:cubicBezTo>
                  <a:pt x="721" y="2099"/>
                  <a:pt x="721" y="2096"/>
                  <a:pt x="719" y="2094"/>
                </a:cubicBezTo>
                <a:cubicBezTo>
                  <a:pt x="717" y="2091"/>
                  <a:pt x="717" y="2091"/>
                  <a:pt x="717" y="2091"/>
                </a:cubicBezTo>
                <a:cubicBezTo>
                  <a:pt x="714" y="2094"/>
                  <a:pt x="714" y="2094"/>
                  <a:pt x="714" y="2094"/>
                </a:cubicBezTo>
                <a:cubicBezTo>
                  <a:pt x="713" y="2094"/>
                  <a:pt x="712" y="2095"/>
                  <a:pt x="712" y="2095"/>
                </a:cubicBezTo>
                <a:cubicBezTo>
                  <a:pt x="712" y="2094"/>
                  <a:pt x="712" y="2092"/>
                  <a:pt x="713" y="2088"/>
                </a:cubicBezTo>
                <a:cubicBezTo>
                  <a:pt x="716" y="2082"/>
                  <a:pt x="716" y="2082"/>
                  <a:pt x="716" y="2082"/>
                </a:cubicBezTo>
                <a:cubicBezTo>
                  <a:pt x="710" y="2083"/>
                  <a:pt x="710" y="2083"/>
                  <a:pt x="710" y="2083"/>
                </a:cubicBezTo>
                <a:cubicBezTo>
                  <a:pt x="702" y="2084"/>
                  <a:pt x="700" y="2091"/>
                  <a:pt x="699" y="2096"/>
                </a:cubicBezTo>
                <a:cubicBezTo>
                  <a:pt x="699" y="2096"/>
                  <a:pt x="699" y="2096"/>
                  <a:pt x="699" y="2096"/>
                </a:cubicBezTo>
                <a:cubicBezTo>
                  <a:pt x="699" y="2095"/>
                  <a:pt x="698" y="2095"/>
                  <a:pt x="697" y="2094"/>
                </a:cubicBezTo>
                <a:cubicBezTo>
                  <a:pt x="694" y="2092"/>
                  <a:pt x="694" y="2091"/>
                  <a:pt x="695" y="2089"/>
                </a:cubicBezTo>
                <a:cubicBezTo>
                  <a:pt x="708" y="2072"/>
                  <a:pt x="708" y="2072"/>
                  <a:pt x="708" y="2072"/>
                </a:cubicBezTo>
                <a:cubicBezTo>
                  <a:pt x="691" y="2084"/>
                  <a:pt x="691" y="2084"/>
                  <a:pt x="691" y="2084"/>
                </a:cubicBezTo>
                <a:cubicBezTo>
                  <a:pt x="689" y="2085"/>
                  <a:pt x="686" y="2085"/>
                  <a:pt x="683" y="2084"/>
                </a:cubicBezTo>
                <a:cubicBezTo>
                  <a:pt x="681" y="2084"/>
                  <a:pt x="679" y="2084"/>
                  <a:pt x="678" y="2084"/>
                </a:cubicBezTo>
                <a:cubicBezTo>
                  <a:pt x="672" y="2084"/>
                  <a:pt x="669" y="2087"/>
                  <a:pt x="668" y="2092"/>
                </a:cubicBezTo>
                <a:cubicBezTo>
                  <a:pt x="666" y="2100"/>
                  <a:pt x="666" y="2100"/>
                  <a:pt x="666" y="2100"/>
                </a:cubicBezTo>
                <a:cubicBezTo>
                  <a:pt x="673" y="2096"/>
                  <a:pt x="673" y="2096"/>
                  <a:pt x="673" y="2096"/>
                </a:cubicBezTo>
                <a:cubicBezTo>
                  <a:pt x="677" y="2094"/>
                  <a:pt x="682" y="2094"/>
                  <a:pt x="685" y="2096"/>
                </a:cubicBezTo>
                <a:cubicBezTo>
                  <a:pt x="681" y="2097"/>
                  <a:pt x="679" y="2102"/>
                  <a:pt x="676" y="2106"/>
                </a:cubicBezTo>
                <a:cubicBezTo>
                  <a:pt x="674" y="2110"/>
                  <a:pt x="671" y="2115"/>
                  <a:pt x="669" y="2115"/>
                </a:cubicBezTo>
                <a:cubicBezTo>
                  <a:pt x="668" y="2115"/>
                  <a:pt x="667" y="2115"/>
                  <a:pt x="666" y="2114"/>
                </a:cubicBezTo>
                <a:cubicBezTo>
                  <a:pt x="660" y="2109"/>
                  <a:pt x="660" y="2109"/>
                  <a:pt x="660" y="2109"/>
                </a:cubicBezTo>
                <a:cubicBezTo>
                  <a:pt x="663" y="2106"/>
                  <a:pt x="666" y="2104"/>
                  <a:pt x="665" y="2100"/>
                </a:cubicBezTo>
                <a:cubicBezTo>
                  <a:pt x="665" y="2099"/>
                  <a:pt x="664" y="2097"/>
                  <a:pt x="661" y="2096"/>
                </a:cubicBezTo>
                <a:cubicBezTo>
                  <a:pt x="659" y="2095"/>
                  <a:pt x="659" y="2095"/>
                  <a:pt x="659" y="2095"/>
                </a:cubicBezTo>
                <a:cubicBezTo>
                  <a:pt x="657" y="2097"/>
                  <a:pt x="657" y="2097"/>
                  <a:pt x="657" y="2097"/>
                </a:cubicBezTo>
                <a:cubicBezTo>
                  <a:pt x="656" y="2096"/>
                  <a:pt x="655" y="2094"/>
                  <a:pt x="653" y="2094"/>
                </a:cubicBezTo>
                <a:cubicBezTo>
                  <a:pt x="649" y="2093"/>
                  <a:pt x="649" y="2093"/>
                  <a:pt x="649" y="2093"/>
                </a:cubicBezTo>
                <a:cubicBezTo>
                  <a:pt x="648" y="2096"/>
                  <a:pt x="648" y="2096"/>
                  <a:pt x="648" y="2096"/>
                </a:cubicBezTo>
                <a:cubicBezTo>
                  <a:pt x="648" y="2097"/>
                  <a:pt x="648" y="2098"/>
                  <a:pt x="647" y="2099"/>
                </a:cubicBezTo>
                <a:cubicBezTo>
                  <a:pt x="647" y="2099"/>
                  <a:pt x="646" y="2099"/>
                  <a:pt x="646" y="2098"/>
                </a:cubicBezTo>
                <a:cubicBezTo>
                  <a:pt x="644" y="2097"/>
                  <a:pt x="644" y="2097"/>
                  <a:pt x="644" y="2097"/>
                </a:cubicBezTo>
                <a:cubicBezTo>
                  <a:pt x="642" y="2098"/>
                  <a:pt x="642" y="2098"/>
                  <a:pt x="642" y="2098"/>
                </a:cubicBezTo>
                <a:cubicBezTo>
                  <a:pt x="639" y="2101"/>
                  <a:pt x="636" y="2103"/>
                  <a:pt x="635" y="2106"/>
                </a:cubicBezTo>
                <a:cubicBezTo>
                  <a:pt x="634" y="2107"/>
                  <a:pt x="632" y="2109"/>
                  <a:pt x="632" y="2109"/>
                </a:cubicBezTo>
                <a:cubicBezTo>
                  <a:pt x="631" y="2109"/>
                  <a:pt x="631" y="2109"/>
                  <a:pt x="630" y="2108"/>
                </a:cubicBezTo>
                <a:cubicBezTo>
                  <a:pt x="629" y="2108"/>
                  <a:pt x="627" y="2107"/>
                  <a:pt x="625" y="2107"/>
                </a:cubicBezTo>
                <a:cubicBezTo>
                  <a:pt x="618" y="2107"/>
                  <a:pt x="610" y="2114"/>
                  <a:pt x="605" y="2118"/>
                </a:cubicBezTo>
                <a:cubicBezTo>
                  <a:pt x="605" y="2118"/>
                  <a:pt x="605" y="2118"/>
                  <a:pt x="605" y="2118"/>
                </a:cubicBezTo>
                <a:cubicBezTo>
                  <a:pt x="601" y="2118"/>
                  <a:pt x="601" y="2118"/>
                  <a:pt x="601" y="2118"/>
                </a:cubicBezTo>
                <a:cubicBezTo>
                  <a:pt x="600" y="2118"/>
                  <a:pt x="600" y="2118"/>
                  <a:pt x="600" y="2118"/>
                </a:cubicBezTo>
                <a:cubicBezTo>
                  <a:pt x="598" y="2117"/>
                  <a:pt x="596" y="2116"/>
                  <a:pt x="592" y="2116"/>
                </a:cubicBezTo>
                <a:cubicBezTo>
                  <a:pt x="585" y="2118"/>
                  <a:pt x="580" y="2123"/>
                  <a:pt x="575" y="2127"/>
                </a:cubicBezTo>
                <a:cubicBezTo>
                  <a:pt x="572" y="2130"/>
                  <a:pt x="569" y="2132"/>
                  <a:pt x="566" y="2134"/>
                </a:cubicBezTo>
                <a:cubicBezTo>
                  <a:pt x="562" y="2134"/>
                  <a:pt x="558" y="2133"/>
                  <a:pt x="554" y="2132"/>
                </a:cubicBezTo>
                <a:cubicBezTo>
                  <a:pt x="547" y="2130"/>
                  <a:pt x="540" y="2129"/>
                  <a:pt x="534" y="2129"/>
                </a:cubicBezTo>
                <a:cubicBezTo>
                  <a:pt x="525" y="2129"/>
                  <a:pt x="519" y="2132"/>
                  <a:pt x="514" y="2139"/>
                </a:cubicBezTo>
                <a:cubicBezTo>
                  <a:pt x="510" y="2145"/>
                  <a:pt x="510" y="2145"/>
                  <a:pt x="510" y="2145"/>
                </a:cubicBezTo>
                <a:cubicBezTo>
                  <a:pt x="518" y="2145"/>
                  <a:pt x="518" y="2145"/>
                  <a:pt x="518" y="2145"/>
                </a:cubicBezTo>
                <a:cubicBezTo>
                  <a:pt x="530" y="2144"/>
                  <a:pt x="540" y="2144"/>
                  <a:pt x="550" y="2144"/>
                </a:cubicBezTo>
                <a:cubicBezTo>
                  <a:pt x="554" y="2144"/>
                  <a:pt x="558" y="2144"/>
                  <a:pt x="562" y="2144"/>
                </a:cubicBezTo>
                <a:cubicBezTo>
                  <a:pt x="563" y="2144"/>
                  <a:pt x="563" y="2144"/>
                  <a:pt x="563" y="2144"/>
                </a:cubicBezTo>
                <a:cubicBezTo>
                  <a:pt x="571" y="2143"/>
                  <a:pt x="579" y="2143"/>
                  <a:pt x="587" y="2142"/>
                </a:cubicBezTo>
                <a:cubicBezTo>
                  <a:pt x="586" y="2144"/>
                  <a:pt x="586" y="2145"/>
                  <a:pt x="587" y="2147"/>
                </a:cubicBezTo>
                <a:cubicBezTo>
                  <a:pt x="587" y="2148"/>
                  <a:pt x="588" y="2150"/>
                  <a:pt x="591" y="2151"/>
                </a:cubicBezTo>
                <a:cubicBezTo>
                  <a:pt x="593" y="2151"/>
                  <a:pt x="593" y="2151"/>
                  <a:pt x="593" y="2151"/>
                </a:cubicBezTo>
                <a:cubicBezTo>
                  <a:pt x="594" y="2150"/>
                  <a:pt x="594" y="2150"/>
                  <a:pt x="594" y="2150"/>
                </a:cubicBezTo>
                <a:cubicBezTo>
                  <a:pt x="595" y="2150"/>
                  <a:pt x="595" y="2150"/>
                  <a:pt x="596" y="2150"/>
                </a:cubicBezTo>
                <a:cubicBezTo>
                  <a:pt x="597" y="2149"/>
                  <a:pt x="599" y="2149"/>
                  <a:pt x="600" y="2148"/>
                </a:cubicBezTo>
                <a:cubicBezTo>
                  <a:pt x="602" y="2153"/>
                  <a:pt x="602" y="2159"/>
                  <a:pt x="602" y="2163"/>
                </a:cubicBezTo>
                <a:cubicBezTo>
                  <a:pt x="603" y="2173"/>
                  <a:pt x="603" y="2173"/>
                  <a:pt x="603" y="2173"/>
                </a:cubicBezTo>
                <a:cubicBezTo>
                  <a:pt x="609" y="2165"/>
                  <a:pt x="609" y="2165"/>
                  <a:pt x="609" y="2165"/>
                </a:cubicBezTo>
                <a:cubicBezTo>
                  <a:pt x="611" y="2161"/>
                  <a:pt x="612" y="2157"/>
                  <a:pt x="612" y="2152"/>
                </a:cubicBezTo>
                <a:cubicBezTo>
                  <a:pt x="612" y="2149"/>
                  <a:pt x="613" y="2145"/>
                  <a:pt x="614" y="2143"/>
                </a:cubicBezTo>
                <a:cubicBezTo>
                  <a:pt x="614" y="2144"/>
                  <a:pt x="614" y="2145"/>
                  <a:pt x="614" y="2146"/>
                </a:cubicBezTo>
                <a:cubicBezTo>
                  <a:pt x="613" y="2149"/>
                  <a:pt x="612" y="2152"/>
                  <a:pt x="615" y="2155"/>
                </a:cubicBezTo>
                <a:cubicBezTo>
                  <a:pt x="619" y="2161"/>
                  <a:pt x="619" y="2161"/>
                  <a:pt x="619" y="2161"/>
                </a:cubicBezTo>
                <a:cubicBezTo>
                  <a:pt x="621" y="2153"/>
                  <a:pt x="621" y="2153"/>
                  <a:pt x="621" y="2153"/>
                </a:cubicBezTo>
                <a:cubicBezTo>
                  <a:pt x="621" y="2153"/>
                  <a:pt x="621" y="2153"/>
                  <a:pt x="621" y="2153"/>
                </a:cubicBezTo>
                <a:cubicBezTo>
                  <a:pt x="622" y="2153"/>
                  <a:pt x="624" y="2154"/>
                  <a:pt x="625" y="2154"/>
                </a:cubicBezTo>
                <a:cubicBezTo>
                  <a:pt x="624" y="2159"/>
                  <a:pt x="623" y="2166"/>
                  <a:pt x="625" y="2169"/>
                </a:cubicBezTo>
                <a:cubicBezTo>
                  <a:pt x="626" y="2171"/>
                  <a:pt x="626" y="2171"/>
                  <a:pt x="626" y="2171"/>
                </a:cubicBezTo>
                <a:cubicBezTo>
                  <a:pt x="628" y="2171"/>
                  <a:pt x="628" y="2171"/>
                  <a:pt x="628" y="2171"/>
                </a:cubicBezTo>
                <a:cubicBezTo>
                  <a:pt x="631" y="2171"/>
                  <a:pt x="632" y="2169"/>
                  <a:pt x="632" y="2168"/>
                </a:cubicBezTo>
                <a:cubicBezTo>
                  <a:pt x="633" y="2167"/>
                  <a:pt x="633" y="2167"/>
                  <a:pt x="633" y="2167"/>
                </a:cubicBezTo>
                <a:cubicBezTo>
                  <a:pt x="633" y="2166"/>
                  <a:pt x="633" y="2166"/>
                  <a:pt x="633" y="2166"/>
                </a:cubicBezTo>
                <a:cubicBezTo>
                  <a:pt x="633" y="2165"/>
                  <a:pt x="633" y="2162"/>
                  <a:pt x="633" y="2160"/>
                </a:cubicBezTo>
                <a:cubicBezTo>
                  <a:pt x="634" y="2161"/>
                  <a:pt x="634" y="2161"/>
                  <a:pt x="634" y="2162"/>
                </a:cubicBezTo>
                <a:cubicBezTo>
                  <a:pt x="637" y="2164"/>
                  <a:pt x="639" y="2166"/>
                  <a:pt x="642" y="2166"/>
                </a:cubicBezTo>
                <a:cubicBezTo>
                  <a:pt x="644" y="2166"/>
                  <a:pt x="646" y="2165"/>
                  <a:pt x="648" y="2162"/>
                </a:cubicBezTo>
                <a:cubicBezTo>
                  <a:pt x="650" y="2158"/>
                  <a:pt x="650" y="2158"/>
                  <a:pt x="650" y="2158"/>
                </a:cubicBezTo>
                <a:cubicBezTo>
                  <a:pt x="646" y="2157"/>
                  <a:pt x="646" y="2157"/>
                  <a:pt x="646" y="2157"/>
                </a:cubicBezTo>
                <a:cubicBezTo>
                  <a:pt x="646" y="2156"/>
                  <a:pt x="645" y="2156"/>
                  <a:pt x="644" y="2156"/>
                </a:cubicBezTo>
                <a:cubicBezTo>
                  <a:pt x="645" y="2155"/>
                  <a:pt x="646" y="2154"/>
                  <a:pt x="648" y="2152"/>
                </a:cubicBezTo>
                <a:cubicBezTo>
                  <a:pt x="649" y="2150"/>
                  <a:pt x="652" y="2147"/>
                  <a:pt x="654" y="2145"/>
                </a:cubicBezTo>
                <a:cubicBezTo>
                  <a:pt x="654" y="2147"/>
                  <a:pt x="655" y="2149"/>
                  <a:pt x="656" y="2151"/>
                </a:cubicBezTo>
                <a:cubicBezTo>
                  <a:pt x="657" y="2153"/>
                  <a:pt x="658" y="2155"/>
                  <a:pt x="659" y="2158"/>
                </a:cubicBezTo>
                <a:cubicBezTo>
                  <a:pt x="659" y="2159"/>
                  <a:pt x="657" y="2159"/>
                  <a:pt x="657" y="2159"/>
                </a:cubicBezTo>
                <a:cubicBezTo>
                  <a:pt x="654" y="2160"/>
                  <a:pt x="649" y="2162"/>
                  <a:pt x="649" y="2168"/>
                </a:cubicBezTo>
                <a:cubicBezTo>
                  <a:pt x="650" y="2172"/>
                  <a:pt x="650" y="2172"/>
                  <a:pt x="650" y="2172"/>
                </a:cubicBezTo>
                <a:cubicBezTo>
                  <a:pt x="654" y="2171"/>
                  <a:pt x="654" y="2171"/>
                  <a:pt x="654" y="2171"/>
                </a:cubicBezTo>
                <a:cubicBezTo>
                  <a:pt x="654" y="2171"/>
                  <a:pt x="655" y="2171"/>
                  <a:pt x="656" y="2171"/>
                </a:cubicBezTo>
                <a:cubicBezTo>
                  <a:pt x="655" y="2173"/>
                  <a:pt x="655" y="2173"/>
                  <a:pt x="655" y="2173"/>
                </a:cubicBezTo>
                <a:cubicBezTo>
                  <a:pt x="661" y="2173"/>
                  <a:pt x="661" y="2173"/>
                  <a:pt x="661" y="2173"/>
                </a:cubicBezTo>
                <a:cubicBezTo>
                  <a:pt x="665" y="2173"/>
                  <a:pt x="667" y="2171"/>
                  <a:pt x="668" y="2168"/>
                </a:cubicBezTo>
                <a:cubicBezTo>
                  <a:pt x="668" y="2169"/>
                  <a:pt x="669" y="2169"/>
                  <a:pt x="669" y="2169"/>
                </a:cubicBezTo>
                <a:cubicBezTo>
                  <a:pt x="673" y="2170"/>
                  <a:pt x="673" y="2170"/>
                  <a:pt x="673" y="2170"/>
                </a:cubicBezTo>
                <a:cubicBezTo>
                  <a:pt x="674" y="2167"/>
                  <a:pt x="674" y="2167"/>
                  <a:pt x="674" y="2167"/>
                </a:cubicBezTo>
                <a:cubicBezTo>
                  <a:pt x="675" y="2164"/>
                  <a:pt x="676" y="2162"/>
                  <a:pt x="677" y="2160"/>
                </a:cubicBezTo>
                <a:cubicBezTo>
                  <a:pt x="679" y="2157"/>
                  <a:pt x="681" y="2155"/>
                  <a:pt x="681" y="2152"/>
                </a:cubicBezTo>
                <a:cubicBezTo>
                  <a:pt x="681" y="2163"/>
                  <a:pt x="677" y="2178"/>
                  <a:pt x="668" y="2189"/>
                </a:cubicBezTo>
                <a:cubicBezTo>
                  <a:pt x="660" y="2198"/>
                  <a:pt x="660" y="2198"/>
                  <a:pt x="660" y="2198"/>
                </a:cubicBezTo>
                <a:cubicBezTo>
                  <a:pt x="672" y="2194"/>
                  <a:pt x="672" y="2194"/>
                  <a:pt x="672" y="2194"/>
                </a:cubicBezTo>
                <a:cubicBezTo>
                  <a:pt x="679" y="2192"/>
                  <a:pt x="682" y="2187"/>
                  <a:pt x="685" y="2183"/>
                </a:cubicBezTo>
                <a:cubicBezTo>
                  <a:pt x="687" y="2180"/>
                  <a:pt x="689" y="2178"/>
                  <a:pt x="691" y="2176"/>
                </a:cubicBezTo>
                <a:cubicBezTo>
                  <a:pt x="692" y="2177"/>
                  <a:pt x="694" y="2178"/>
                  <a:pt x="695" y="2178"/>
                </a:cubicBezTo>
                <a:cubicBezTo>
                  <a:pt x="693" y="2181"/>
                  <a:pt x="693" y="2181"/>
                  <a:pt x="693" y="2181"/>
                </a:cubicBezTo>
                <a:cubicBezTo>
                  <a:pt x="697" y="2180"/>
                  <a:pt x="697" y="2180"/>
                  <a:pt x="697" y="2180"/>
                </a:cubicBezTo>
                <a:cubicBezTo>
                  <a:pt x="697" y="2186"/>
                  <a:pt x="697" y="2186"/>
                  <a:pt x="697" y="2186"/>
                </a:cubicBezTo>
                <a:cubicBezTo>
                  <a:pt x="700" y="2179"/>
                  <a:pt x="700" y="2179"/>
                  <a:pt x="700" y="2179"/>
                </a:cubicBezTo>
                <a:cubicBezTo>
                  <a:pt x="703" y="2178"/>
                  <a:pt x="703" y="2178"/>
                  <a:pt x="703" y="2178"/>
                </a:cubicBezTo>
                <a:cubicBezTo>
                  <a:pt x="710" y="2176"/>
                  <a:pt x="715" y="2172"/>
                  <a:pt x="721" y="2167"/>
                </a:cubicBezTo>
                <a:cubicBezTo>
                  <a:pt x="725" y="2163"/>
                  <a:pt x="730" y="2159"/>
                  <a:pt x="735" y="2158"/>
                </a:cubicBezTo>
                <a:cubicBezTo>
                  <a:pt x="732" y="2160"/>
                  <a:pt x="730" y="2163"/>
                  <a:pt x="732" y="2169"/>
                </a:cubicBezTo>
                <a:cubicBezTo>
                  <a:pt x="732" y="2170"/>
                  <a:pt x="732" y="2170"/>
                  <a:pt x="732" y="2170"/>
                </a:cubicBezTo>
                <a:cubicBezTo>
                  <a:pt x="733" y="2171"/>
                  <a:pt x="733" y="2171"/>
                  <a:pt x="733" y="2171"/>
                </a:cubicBezTo>
                <a:cubicBezTo>
                  <a:pt x="734" y="2172"/>
                  <a:pt x="735" y="2173"/>
                  <a:pt x="737" y="2173"/>
                </a:cubicBezTo>
                <a:cubicBezTo>
                  <a:pt x="741" y="2173"/>
                  <a:pt x="742" y="2168"/>
                  <a:pt x="744" y="2164"/>
                </a:cubicBezTo>
                <a:cubicBezTo>
                  <a:pt x="744" y="2163"/>
                  <a:pt x="744" y="2162"/>
                  <a:pt x="744" y="2162"/>
                </a:cubicBezTo>
                <a:cubicBezTo>
                  <a:pt x="744" y="2163"/>
                  <a:pt x="745" y="2163"/>
                  <a:pt x="745" y="2164"/>
                </a:cubicBezTo>
                <a:cubicBezTo>
                  <a:pt x="746" y="2167"/>
                  <a:pt x="747" y="2172"/>
                  <a:pt x="751" y="2173"/>
                </a:cubicBezTo>
                <a:cubicBezTo>
                  <a:pt x="752" y="2174"/>
                  <a:pt x="753" y="2174"/>
                  <a:pt x="755" y="2174"/>
                </a:cubicBezTo>
                <a:cubicBezTo>
                  <a:pt x="756" y="2180"/>
                  <a:pt x="756" y="2180"/>
                  <a:pt x="756" y="2180"/>
                </a:cubicBezTo>
                <a:cubicBezTo>
                  <a:pt x="757" y="2174"/>
                  <a:pt x="757" y="2174"/>
                  <a:pt x="757" y="2174"/>
                </a:cubicBezTo>
                <a:cubicBezTo>
                  <a:pt x="762" y="2173"/>
                  <a:pt x="769" y="2170"/>
                  <a:pt x="770" y="2165"/>
                </a:cubicBezTo>
                <a:cubicBezTo>
                  <a:pt x="770" y="2164"/>
                  <a:pt x="770" y="2164"/>
                  <a:pt x="770" y="2164"/>
                </a:cubicBezTo>
                <a:cubicBezTo>
                  <a:pt x="776" y="2164"/>
                  <a:pt x="776" y="2164"/>
                  <a:pt x="776" y="2164"/>
                </a:cubicBezTo>
                <a:cubicBezTo>
                  <a:pt x="776" y="2162"/>
                  <a:pt x="776" y="2162"/>
                  <a:pt x="776" y="2162"/>
                </a:cubicBezTo>
                <a:cubicBezTo>
                  <a:pt x="776" y="2161"/>
                  <a:pt x="777" y="2160"/>
                  <a:pt x="777" y="2159"/>
                </a:cubicBezTo>
                <a:cubicBezTo>
                  <a:pt x="778" y="2161"/>
                  <a:pt x="779" y="2162"/>
                  <a:pt x="780" y="2164"/>
                </a:cubicBezTo>
                <a:cubicBezTo>
                  <a:pt x="781" y="2166"/>
                  <a:pt x="782" y="2169"/>
                  <a:pt x="783" y="2172"/>
                </a:cubicBezTo>
                <a:cubicBezTo>
                  <a:pt x="783" y="2175"/>
                  <a:pt x="783" y="2175"/>
                  <a:pt x="783" y="2175"/>
                </a:cubicBezTo>
                <a:cubicBezTo>
                  <a:pt x="786" y="2175"/>
                  <a:pt x="786" y="2175"/>
                  <a:pt x="786" y="2175"/>
                </a:cubicBezTo>
                <a:cubicBezTo>
                  <a:pt x="787" y="2175"/>
                  <a:pt x="789" y="2175"/>
                  <a:pt x="790" y="2175"/>
                </a:cubicBezTo>
                <a:cubicBezTo>
                  <a:pt x="792" y="2175"/>
                  <a:pt x="796" y="2174"/>
                  <a:pt x="799" y="2173"/>
                </a:cubicBezTo>
                <a:cubicBezTo>
                  <a:pt x="798" y="2175"/>
                  <a:pt x="798" y="2175"/>
                  <a:pt x="798" y="2175"/>
                </a:cubicBezTo>
                <a:cubicBezTo>
                  <a:pt x="804" y="2175"/>
                  <a:pt x="804" y="2175"/>
                  <a:pt x="804" y="2175"/>
                </a:cubicBezTo>
                <a:cubicBezTo>
                  <a:pt x="809" y="2174"/>
                  <a:pt x="814" y="2173"/>
                  <a:pt x="818" y="2172"/>
                </a:cubicBezTo>
                <a:cubicBezTo>
                  <a:pt x="821" y="2171"/>
                  <a:pt x="825" y="2170"/>
                  <a:pt x="829" y="2170"/>
                </a:cubicBezTo>
                <a:cubicBezTo>
                  <a:pt x="827" y="2172"/>
                  <a:pt x="824" y="2174"/>
                  <a:pt x="824" y="2178"/>
                </a:cubicBezTo>
                <a:cubicBezTo>
                  <a:pt x="823" y="2184"/>
                  <a:pt x="823" y="2184"/>
                  <a:pt x="823" y="2184"/>
                </a:cubicBezTo>
                <a:cubicBezTo>
                  <a:pt x="829" y="2182"/>
                  <a:pt x="829" y="2182"/>
                  <a:pt x="829" y="2182"/>
                </a:cubicBezTo>
                <a:cubicBezTo>
                  <a:pt x="831" y="2181"/>
                  <a:pt x="834" y="2179"/>
                  <a:pt x="837" y="2176"/>
                </a:cubicBezTo>
                <a:cubicBezTo>
                  <a:pt x="841" y="2176"/>
                  <a:pt x="841" y="2176"/>
                  <a:pt x="841" y="2176"/>
                </a:cubicBezTo>
                <a:cubicBezTo>
                  <a:pt x="847" y="2175"/>
                  <a:pt x="851" y="2171"/>
                  <a:pt x="853" y="2168"/>
                </a:cubicBezTo>
                <a:cubicBezTo>
                  <a:pt x="856" y="2166"/>
                  <a:pt x="856" y="2166"/>
                  <a:pt x="856" y="2166"/>
                </a:cubicBezTo>
                <a:cubicBezTo>
                  <a:pt x="854" y="2165"/>
                  <a:pt x="854" y="2165"/>
                  <a:pt x="854" y="2165"/>
                </a:cubicBezTo>
                <a:cubicBezTo>
                  <a:pt x="854" y="2165"/>
                  <a:pt x="855" y="2164"/>
                  <a:pt x="855" y="2163"/>
                </a:cubicBezTo>
                <a:cubicBezTo>
                  <a:pt x="856" y="2162"/>
                  <a:pt x="857" y="2160"/>
                  <a:pt x="858" y="2158"/>
                </a:cubicBezTo>
                <a:cubicBezTo>
                  <a:pt x="859" y="2163"/>
                  <a:pt x="860" y="2167"/>
                  <a:pt x="863" y="2167"/>
                </a:cubicBezTo>
                <a:cubicBezTo>
                  <a:pt x="865" y="2167"/>
                  <a:pt x="867" y="2166"/>
                  <a:pt x="868" y="2163"/>
                </a:cubicBezTo>
                <a:cubicBezTo>
                  <a:pt x="869" y="2158"/>
                  <a:pt x="867" y="2155"/>
                  <a:pt x="866" y="2153"/>
                </a:cubicBezTo>
                <a:cubicBezTo>
                  <a:pt x="866" y="2153"/>
                  <a:pt x="866" y="2153"/>
                  <a:pt x="866" y="2152"/>
                </a:cubicBezTo>
                <a:cubicBezTo>
                  <a:pt x="867" y="2152"/>
                  <a:pt x="868" y="2151"/>
                  <a:pt x="869" y="2151"/>
                </a:cubicBezTo>
                <a:cubicBezTo>
                  <a:pt x="870" y="2150"/>
                  <a:pt x="872" y="2149"/>
                  <a:pt x="874" y="2148"/>
                </a:cubicBezTo>
                <a:cubicBezTo>
                  <a:pt x="875" y="2150"/>
                  <a:pt x="876" y="2152"/>
                  <a:pt x="877" y="2154"/>
                </a:cubicBezTo>
                <a:cubicBezTo>
                  <a:pt x="879" y="2157"/>
                  <a:pt x="880" y="2160"/>
                  <a:pt x="880" y="2163"/>
                </a:cubicBezTo>
                <a:cubicBezTo>
                  <a:pt x="879" y="2178"/>
                  <a:pt x="879" y="2178"/>
                  <a:pt x="879" y="2178"/>
                </a:cubicBezTo>
                <a:cubicBezTo>
                  <a:pt x="887" y="2166"/>
                  <a:pt x="887" y="2166"/>
                  <a:pt x="887" y="2166"/>
                </a:cubicBezTo>
                <a:cubicBezTo>
                  <a:pt x="888" y="2163"/>
                  <a:pt x="889" y="2160"/>
                  <a:pt x="890" y="2156"/>
                </a:cubicBezTo>
                <a:cubicBezTo>
                  <a:pt x="899" y="2186"/>
                  <a:pt x="899" y="2186"/>
                  <a:pt x="899" y="2186"/>
                </a:cubicBezTo>
                <a:cubicBezTo>
                  <a:pt x="898" y="2179"/>
                  <a:pt x="898" y="2179"/>
                  <a:pt x="898" y="2179"/>
                </a:cubicBezTo>
                <a:cubicBezTo>
                  <a:pt x="898" y="2180"/>
                  <a:pt x="898" y="2180"/>
                  <a:pt x="898" y="2180"/>
                </a:cubicBezTo>
                <a:cubicBezTo>
                  <a:pt x="901" y="2181"/>
                  <a:pt x="901" y="2181"/>
                  <a:pt x="901" y="2181"/>
                </a:cubicBezTo>
                <a:cubicBezTo>
                  <a:pt x="902" y="2181"/>
                  <a:pt x="902" y="2181"/>
                  <a:pt x="903" y="2181"/>
                </a:cubicBezTo>
                <a:cubicBezTo>
                  <a:pt x="909" y="2181"/>
                  <a:pt x="909" y="2174"/>
                  <a:pt x="909" y="2172"/>
                </a:cubicBezTo>
                <a:cubicBezTo>
                  <a:pt x="909" y="2172"/>
                  <a:pt x="909" y="2171"/>
                  <a:pt x="909" y="2171"/>
                </a:cubicBezTo>
                <a:cubicBezTo>
                  <a:pt x="912" y="2171"/>
                  <a:pt x="913" y="2171"/>
                  <a:pt x="915" y="2172"/>
                </a:cubicBezTo>
                <a:cubicBezTo>
                  <a:pt x="916" y="2173"/>
                  <a:pt x="918" y="2173"/>
                  <a:pt x="920" y="2172"/>
                </a:cubicBezTo>
                <a:cubicBezTo>
                  <a:pt x="923" y="2176"/>
                  <a:pt x="926" y="2177"/>
                  <a:pt x="929" y="2178"/>
                </a:cubicBezTo>
                <a:cubicBezTo>
                  <a:pt x="929" y="2179"/>
                  <a:pt x="929" y="2180"/>
                  <a:pt x="929" y="2181"/>
                </a:cubicBezTo>
                <a:cubicBezTo>
                  <a:pt x="930" y="2183"/>
                  <a:pt x="930" y="2183"/>
                  <a:pt x="930" y="2183"/>
                </a:cubicBezTo>
                <a:cubicBezTo>
                  <a:pt x="932" y="2184"/>
                  <a:pt x="932" y="2184"/>
                  <a:pt x="932" y="2184"/>
                </a:cubicBezTo>
                <a:cubicBezTo>
                  <a:pt x="936" y="2185"/>
                  <a:pt x="939" y="2185"/>
                  <a:pt x="942" y="2185"/>
                </a:cubicBezTo>
                <a:cubicBezTo>
                  <a:pt x="948" y="2186"/>
                  <a:pt x="950" y="2187"/>
                  <a:pt x="951" y="2190"/>
                </a:cubicBezTo>
                <a:cubicBezTo>
                  <a:pt x="958" y="2186"/>
                  <a:pt x="958" y="2186"/>
                  <a:pt x="958" y="2186"/>
                </a:cubicBezTo>
                <a:cubicBezTo>
                  <a:pt x="956" y="2182"/>
                  <a:pt x="953" y="2178"/>
                  <a:pt x="951" y="2174"/>
                </a:cubicBezTo>
                <a:cubicBezTo>
                  <a:pt x="946" y="2167"/>
                  <a:pt x="944" y="2163"/>
                  <a:pt x="945" y="2159"/>
                </a:cubicBezTo>
                <a:cubicBezTo>
                  <a:pt x="947" y="2159"/>
                  <a:pt x="948" y="2159"/>
                  <a:pt x="950" y="2159"/>
                </a:cubicBezTo>
                <a:cubicBezTo>
                  <a:pt x="949" y="2160"/>
                  <a:pt x="949" y="2160"/>
                  <a:pt x="949" y="2160"/>
                </a:cubicBezTo>
                <a:cubicBezTo>
                  <a:pt x="952" y="2160"/>
                  <a:pt x="952" y="2160"/>
                  <a:pt x="952" y="2160"/>
                </a:cubicBezTo>
                <a:cubicBezTo>
                  <a:pt x="963" y="2160"/>
                  <a:pt x="975" y="2158"/>
                  <a:pt x="986" y="2155"/>
                </a:cubicBezTo>
                <a:cubicBezTo>
                  <a:pt x="988" y="2154"/>
                  <a:pt x="991" y="2153"/>
                  <a:pt x="994" y="2153"/>
                </a:cubicBezTo>
                <a:cubicBezTo>
                  <a:pt x="992" y="2157"/>
                  <a:pt x="990" y="2161"/>
                  <a:pt x="991" y="2165"/>
                </a:cubicBezTo>
                <a:cubicBezTo>
                  <a:pt x="992" y="2166"/>
                  <a:pt x="993" y="2168"/>
                  <a:pt x="996" y="2169"/>
                </a:cubicBezTo>
                <a:cubicBezTo>
                  <a:pt x="1001" y="2170"/>
                  <a:pt x="1001" y="2170"/>
                  <a:pt x="1001" y="2170"/>
                </a:cubicBezTo>
                <a:cubicBezTo>
                  <a:pt x="1001" y="2166"/>
                  <a:pt x="1001" y="2166"/>
                  <a:pt x="1001" y="2166"/>
                </a:cubicBezTo>
                <a:cubicBezTo>
                  <a:pt x="1001" y="2157"/>
                  <a:pt x="1007" y="2152"/>
                  <a:pt x="1012" y="2148"/>
                </a:cubicBezTo>
                <a:cubicBezTo>
                  <a:pt x="1013" y="2148"/>
                  <a:pt x="1013" y="2147"/>
                  <a:pt x="1013" y="2147"/>
                </a:cubicBezTo>
                <a:cubicBezTo>
                  <a:pt x="1013" y="2150"/>
                  <a:pt x="1011" y="2153"/>
                  <a:pt x="1010" y="2155"/>
                </a:cubicBezTo>
                <a:cubicBezTo>
                  <a:pt x="1005" y="2161"/>
                  <a:pt x="1005" y="2161"/>
                  <a:pt x="1005" y="2161"/>
                </a:cubicBezTo>
                <a:cubicBezTo>
                  <a:pt x="1013" y="2161"/>
                  <a:pt x="1013" y="2161"/>
                  <a:pt x="1013" y="2161"/>
                </a:cubicBezTo>
                <a:cubicBezTo>
                  <a:pt x="1020" y="2160"/>
                  <a:pt x="1021" y="2155"/>
                  <a:pt x="1023" y="2151"/>
                </a:cubicBezTo>
                <a:cubicBezTo>
                  <a:pt x="1023" y="2149"/>
                  <a:pt x="1024" y="2148"/>
                  <a:pt x="1025" y="2147"/>
                </a:cubicBezTo>
                <a:cubicBezTo>
                  <a:pt x="1031" y="2148"/>
                  <a:pt x="1041" y="2147"/>
                  <a:pt x="1052" y="2146"/>
                </a:cubicBezTo>
                <a:cubicBezTo>
                  <a:pt x="1051" y="2148"/>
                  <a:pt x="1049" y="2149"/>
                  <a:pt x="1048" y="2151"/>
                </a:cubicBezTo>
                <a:cubicBezTo>
                  <a:pt x="1043" y="2156"/>
                  <a:pt x="1037" y="2163"/>
                  <a:pt x="1041" y="2170"/>
                </a:cubicBezTo>
                <a:cubicBezTo>
                  <a:pt x="1042" y="2172"/>
                  <a:pt x="1042" y="2172"/>
                  <a:pt x="1042" y="2172"/>
                </a:cubicBezTo>
                <a:cubicBezTo>
                  <a:pt x="1045" y="2172"/>
                  <a:pt x="1045" y="2172"/>
                  <a:pt x="1045" y="2172"/>
                </a:cubicBezTo>
                <a:cubicBezTo>
                  <a:pt x="1049" y="2172"/>
                  <a:pt x="1052" y="2170"/>
                  <a:pt x="1055" y="2169"/>
                </a:cubicBezTo>
                <a:cubicBezTo>
                  <a:pt x="1058" y="2167"/>
                  <a:pt x="1061" y="2166"/>
                  <a:pt x="1065" y="2166"/>
                </a:cubicBezTo>
                <a:cubicBezTo>
                  <a:pt x="1070" y="2166"/>
                  <a:pt x="1070" y="2166"/>
                  <a:pt x="1070" y="2166"/>
                </a:cubicBezTo>
                <a:cubicBezTo>
                  <a:pt x="1069" y="2162"/>
                  <a:pt x="1069" y="2162"/>
                  <a:pt x="1069" y="2162"/>
                </a:cubicBezTo>
                <a:cubicBezTo>
                  <a:pt x="1069" y="2157"/>
                  <a:pt x="1064" y="2153"/>
                  <a:pt x="1059" y="2152"/>
                </a:cubicBezTo>
                <a:cubicBezTo>
                  <a:pt x="1060" y="2150"/>
                  <a:pt x="1060" y="2148"/>
                  <a:pt x="1059" y="2146"/>
                </a:cubicBezTo>
                <a:cubicBezTo>
                  <a:pt x="1064" y="2145"/>
                  <a:pt x="1068" y="2145"/>
                  <a:pt x="1073" y="2145"/>
                </a:cubicBezTo>
                <a:cubicBezTo>
                  <a:pt x="1085" y="2145"/>
                  <a:pt x="1093" y="2146"/>
                  <a:pt x="1099" y="2149"/>
                </a:cubicBezTo>
                <a:cubicBezTo>
                  <a:pt x="1109" y="2154"/>
                  <a:pt x="1109" y="2154"/>
                  <a:pt x="1109" y="2154"/>
                </a:cubicBezTo>
                <a:cubicBezTo>
                  <a:pt x="1104" y="2144"/>
                  <a:pt x="1104" y="2144"/>
                  <a:pt x="1104" y="2144"/>
                </a:cubicBezTo>
                <a:cubicBezTo>
                  <a:pt x="1101" y="2138"/>
                  <a:pt x="1094" y="2137"/>
                  <a:pt x="1087" y="2136"/>
                </a:cubicBezTo>
                <a:cubicBezTo>
                  <a:pt x="1090" y="2135"/>
                  <a:pt x="1092" y="2133"/>
                  <a:pt x="1094" y="2130"/>
                </a:cubicBezTo>
                <a:cubicBezTo>
                  <a:pt x="1096" y="2126"/>
                  <a:pt x="1096" y="2126"/>
                  <a:pt x="1096" y="2126"/>
                </a:cubicBezTo>
                <a:cubicBezTo>
                  <a:pt x="1092" y="2125"/>
                  <a:pt x="1092" y="2125"/>
                  <a:pt x="1092" y="2125"/>
                </a:cubicBezTo>
                <a:cubicBezTo>
                  <a:pt x="1095" y="2118"/>
                  <a:pt x="1095" y="2118"/>
                  <a:pt x="1095" y="2118"/>
                </a:cubicBezTo>
                <a:cubicBezTo>
                  <a:pt x="1087" y="2121"/>
                  <a:pt x="1087" y="2121"/>
                  <a:pt x="1087" y="2121"/>
                </a:cubicBezTo>
                <a:cubicBezTo>
                  <a:pt x="1081" y="2124"/>
                  <a:pt x="1073" y="2126"/>
                  <a:pt x="1066" y="2126"/>
                </a:cubicBezTo>
                <a:cubicBezTo>
                  <a:pt x="1059" y="2127"/>
                  <a:pt x="1047" y="2125"/>
                  <a:pt x="1043" y="2114"/>
                </a:cubicBezTo>
                <a:cubicBezTo>
                  <a:pt x="1036" y="2096"/>
                  <a:pt x="1036" y="2096"/>
                  <a:pt x="1036" y="2096"/>
                </a:cubicBezTo>
                <a:cubicBezTo>
                  <a:pt x="1036" y="2112"/>
                  <a:pt x="1036" y="2112"/>
                  <a:pt x="1036" y="2112"/>
                </a:cubicBezTo>
                <a:cubicBezTo>
                  <a:pt x="1035" y="2111"/>
                  <a:pt x="1034" y="2111"/>
                  <a:pt x="1033" y="2110"/>
                </a:cubicBezTo>
                <a:cubicBezTo>
                  <a:pt x="1032" y="2109"/>
                  <a:pt x="1031" y="2108"/>
                  <a:pt x="1030" y="2107"/>
                </a:cubicBezTo>
                <a:cubicBezTo>
                  <a:pt x="1023" y="2101"/>
                  <a:pt x="1023" y="2101"/>
                  <a:pt x="1023" y="2101"/>
                </a:cubicBezTo>
                <a:cubicBezTo>
                  <a:pt x="1024" y="2110"/>
                  <a:pt x="1024" y="2110"/>
                  <a:pt x="1024" y="2110"/>
                </a:cubicBezTo>
                <a:cubicBezTo>
                  <a:pt x="1024" y="2115"/>
                  <a:pt x="1023" y="2117"/>
                  <a:pt x="1020" y="2118"/>
                </a:cubicBezTo>
                <a:cubicBezTo>
                  <a:pt x="1020" y="2118"/>
                  <a:pt x="1020" y="2118"/>
                  <a:pt x="1020" y="2117"/>
                </a:cubicBezTo>
                <a:cubicBezTo>
                  <a:pt x="1019" y="2116"/>
                  <a:pt x="1018" y="2114"/>
                  <a:pt x="1015" y="2113"/>
                </a:cubicBezTo>
                <a:cubicBezTo>
                  <a:pt x="1011" y="2111"/>
                  <a:pt x="1011" y="2111"/>
                  <a:pt x="1011" y="2111"/>
                </a:cubicBezTo>
                <a:cubicBezTo>
                  <a:pt x="1011" y="2115"/>
                  <a:pt x="1011" y="2115"/>
                  <a:pt x="1011" y="2115"/>
                </a:cubicBezTo>
                <a:cubicBezTo>
                  <a:pt x="1010" y="2116"/>
                  <a:pt x="1010" y="2116"/>
                  <a:pt x="1010" y="2116"/>
                </a:cubicBezTo>
                <a:cubicBezTo>
                  <a:pt x="1009" y="2115"/>
                  <a:pt x="1007" y="2113"/>
                  <a:pt x="1006" y="2111"/>
                </a:cubicBezTo>
                <a:cubicBezTo>
                  <a:pt x="1006" y="2111"/>
                  <a:pt x="1006" y="2111"/>
                  <a:pt x="1006" y="2111"/>
                </a:cubicBezTo>
                <a:cubicBezTo>
                  <a:pt x="1006" y="2108"/>
                  <a:pt x="1006" y="2108"/>
                  <a:pt x="1006" y="2108"/>
                </a:cubicBezTo>
                <a:cubicBezTo>
                  <a:pt x="1005" y="2105"/>
                  <a:pt x="1004" y="2103"/>
                  <a:pt x="1003" y="2103"/>
                </a:cubicBezTo>
                <a:cubicBezTo>
                  <a:pt x="1005" y="2101"/>
                  <a:pt x="1005" y="2101"/>
                  <a:pt x="1005" y="2101"/>
                </a:cubicBezTo>
                <a:cubicBezTo>
                  <a:pt x="994" y="2101"/>
                  <a:pt x="994" y="2101"/>
                  <a:pt x="994" y="2101"/>
                </a:cubicBezTo>
                <a:cubicBezTo>
                  <a:pt x="988" y="2102"/>
                  <a:pt x="985" y="2104"/>
                  <a:pt x="983" y="2108"/>
                </a:cubicBezTo>
                <a:cubicBezTo>
                  <a:pt x="983" y="2107"/>
                  <a:pt x="982" y="2106"/>
                  <a:pt x="982" y="2105"/>
                </a:cubicBezTo>
                <a:cubicBezTo>
                  <a:pt x="981" y="2104"/>
                  <a:pt x="981" y="2104"/>
                  <a:pt x="981" y="2104"/>
                </a:cubicBezTo>
                <a:cubicBezTo>
                  <a:pt x="980" y="2104"/>
                  <a:pt x="980" y="2104"/>
                  <a:pt x="980" y="2104"/>
                </a:cubicBezTo>
                <a:cubicBezTo>
                  <a:pt x="975" y="2102"/>
                  <a:pt x="970" y="2104"/>
                  <a:pt x="967" y="2106"/>
                </a:cubicBezTo>
                <a:cubicBezTo>
                  <a:pt x="966" y="2101"/>
                  <a:pt x="965" y="2099"/>
                  <a:pt x="963" y="2097"/>
                </a:cubicBezTo>
                <a:cubicBezTo>
                  <a:pt x="962" y="2096"/>
                  <a:pt x="962" y="2096"/>
                  <a:pt x="962" y="2095"/>
                </a:cubicBezTo>
                <a:cubicBezTo>
                  <a:pt x="965" y="2085"/>
                  <a:pt x="965" y="2085"/>
                  <a:pt x="965" y="2085"/>
                </a:cubicBezTo>
                <a:cubicBezTo>
                  <a:pt x="956" y="2092"/>
                  <a:pt x="956" y="2092"/>
                  <a:pt x="956" y="2092"/>
                </a:cubicBezTo>
                <a:cubicBezTo>
                  <a:pt x="953" y="2094"/>
                  <a:pt x="949" y="2096"/>
                  <a:pt x="946" y="2099"/>
                </a:cubicBezTo>
                <a:cubicBezTo>
                  <a:pt x="946" y="2098"/>
                  <a:pt x="947" y="2097"/>
                  <a:pt x="948" y="2095"/>
                </a:cubicBezTo>
                <a:cubicBezTo>
                  <a:pt x="949" y="2093"/>
                  <a:pt x="950" y="2091"/>
                  <a:pt x="950" y="2089"/>
                </a:cubicBezTo>
                <a:cubicBezTo>
                  <a:pt x="953" y="2083"/>
                  <a:pt x="953" y="2083"/>
                  <a:pt x="953" y="2083"/>
                </a:cubicBezTo>
                <a:cubicBezTo>
                  <a:pt x="946" y="2085"/>
                  <a:pt x="946" y="2085"/>
                  <a:pt x="946" y="2085"/>
                </a:cubicBezTo>
                <a:cubicBezTo>
                  <a:pt x="943" y="2085"/>
                  <a:pt x="940" y="2088"/>
                  <a:pt x="938" y="2091"/>
                </a:cubicBezTo>
                <a:cubicBezTo>
                  <a:pt x="938" y="2089"/>
                  <a:pt x="937" y="2086"/>
                  <a:pt x="934" y="2084"/>
                </a:cubicBezTo>
                <a:cubicBezTo>
                  <a:pt x="932" y="2082"/>
                  <a:pt x="930" y="2081"/>
                  <a:pt x="929" y="2081"/>
                </a:cubicBezTo>
                <a:cubicBezTo>
                  <a:pt x="926" y="2081"/>
                  <a:pt x="924" y="2083"/>
                  <a:pt x="923" y="2085"/>
                </a:cubicBezTo>
                <a:cubicBezTo>
                  <a:pt x="923" y="2085"/>
                  <a:pt x="923" y="2084"/>
                  <a:pt x="923" y="2084"/>
                </a:cubicBezTo>
                <a:cubicBezTo>
                  <a:pt x="922" y="2082"/>
                  <a:pt x="920" y="2080"/>
                  <a:pt x="917" y="2079"/>
                </a:cubicBezTo>
                <a:cubicBezTo>
                  <a:pt x="919" y="2077"/>
                  <a:pt x="920" y="2074"/>
                  <a:pt x="922" y="2072"/>
                </a:cubicBezTo>
                <a:cubicBezTo>
                  <a:pt x="923" y="2071"/>
                  <a:pt x="924" y="2070"/>
                  <a:pt x="924" y="2069"/>
                </a:cubicBezTo>
                <a:cubicBezTo>
                  <a:pt x="940" y="2042"/>
                  <a:pt x="940" y="2042"/>
                  <a:pt x="940" y="2042"/>
                </a:cubicBezTo>
                <a:cubicBezTo>
                  <a:pt x="919" y="2064"/>
                  <a:pt x="919" y="2064"/>
                  <a:pt x="919" y="2064"/>
                </a:cubicBezTo>
                <a:cubicBezTo>
                  <a:pt x="918" y="2061"/>
                  <a:pt x="916" y="2060"/>
                  <a:pt x="913" y="2060"/>
                </a:cubicBezTo>
                <a:cubicBezTo>
                  <a:pt x="913" y="2060"/>
                  <a:pt x="913" y="2060"/>
                  <a:pt x="913" y="2060"/>
                </a:cubicBezTo>
                <a:cubicBezTo>
                  <a:pt x="912" y="2060"/>
                  <a:pt x="912" y="2060"/>
                  <a:pt x="912" y="2060"/>
                </a:cubicBezTo>
                <a:cubicBezTo>
                  <a:pt x="907" y="2062"/>
                  <a:pt x="905" y="2066"/>
                  <a:pt x="904" y="2070"/>
                </a:cubicBezTo>
                <a:cubicBezTo>
                  <a:pt x="903" y="2070"/>
                  <a:pt x="903" y="2070"/>
                  <a:pt x="902" y="2070"/>
                </a:cubicBezTo>
                <a:cubicBezTo>
                  <a:pt x="899" y="2070"/>
                  <a:pt x="899" y="2070"/>
                  <a:pt x="899" y="2070"/>
                </a:cubicBezTo>
                <a:cubicBezTo>
                  <a:pt x="898" y="2069"/>
                  <a:pt x="898" y="2069"/>
                  <a:pt x="898" y="2069"/>
                </a:cubicBezTo>
                <a:cubicBezTo>
                  <a:pt x="900" y="2065"/>
                  <a:pt x="901" y="2057"/>
                  <a:pt x="901" y="2050"/>
                </a:cubicBezTo>
                <a:cubicBezTo>
                  <a:pt x="900" y="2032"/>
                  <a:pt x="895" y="2028"/>
                  <a:pt x="890" y="2028"/>
                </a:cubicBezTo>
                <a:cubicBezTo>
                  <a:pt x="889" y="2028"/>
                  <a:pt x="888" y="2028"/>
                  <a:pt x="888" y="2028"/>
                </a:cubicBezTo>
                <a:cubicBezTo>
                  <a:pt x="887" y="2024"/>
                  <a:pt x="886" y="2020"/>
                  <a:pt x="884" y="2016"/>
                </a:cubicBezTo>
                <a:cubicBezTo>
                  <a:pt x="881" y="2006"/>
                  <a:pt x="881" y="2006"/>
                  <a:pt x="881" y="2006"/>
                </a:cubicBezTo>
                <a:cubicBezTo>
                  <a:pt x="878" y="2016"/>
                  <a:pt x="878" y="2016"/>
                  <a:pt x="878" y="2016"/>
                </a:cubicBezTo>
                <a:cubicBezTo>
                  <a:pt x="875" y="2025"/>
                  <a:pt x="870" y="2033"/>
                  <a:pt x="866" y="2041"/>
                </a:cubicBezTo>
                <a:cubicBezTo>
                  <a:pt x="865" y="2042"/>
                  <a:pt x="865" y="2043"/>
                  <a:pt x="864" y="2045"/>
                </a:cubicBezTo>
                <a:cubicBezTo>
                  <a:pt x="863" y="2005"/>
                  <a:pt x="861" y="1966"/>
                  <a:pt x="858" y="1925"/>
                </a:cubicBezTo>
                <a:cubicBezTo>
                  <a:pt x="857" y="1904"/>
                  <a:pt x="856" y="1882"/>
                  <a:pt x="854" y="1861"/>
                </a:cubicBezTo>
                <a:cubicBezTo>
                  <a:pt x="853" y="1842"/>
                  <a:pt x="853" y="1820"/>
                  <a:pt x="853" y="1796"/>
                </a:cubicBezTo>
                <a:cubicBezTo>
                  <a:pt x="853" y="1793"/>
                  <a:pt x="854" y="1789"/>
                  <a:pt x="853" y="1786"/>
                </a:cubicBezTo>
                <a:cubicBezTo>
                  <a:pt x="854" y="1760"/>
                  <a:pt x="855" y="1733"/>
                  <a:pt x="856" y="1707"/>
                </a:cubicBezTo>
                <a:cubicBezTo>
                  <a:pt x="856" y="1678"/>
                  <a:pt x="857" y="1649"/>
                  <a:pt x="858" y="1620"/>
                </a:cubicBezTo>
                <a:cubicBezTo>
                  <a:pt x="859" y="1565"/>
                  <a:pt x="857" y="1511"/>
                  <a:pt x="855" y="1457"/>
                </a:cubicBezTo>
                <a:cubicBezTo>
                  <a:pt x="853" y="1405"/>
                  <a:pt x="851" y="1355"/>
                  <a:pt x="853" y="1312"/>
                </a:cubicBezTo>
                <a:cubicBezTo>
                  <a:pt x="864" y="1305"/>
                  <a:pt x="885" y="1302"/>
                  <a:pt x="904" y="1305"/>
                </a:cubicBezTo>
                <a:cubicBezTo>
                  <a:pt x="934" y="1310"/>
                  <a:pt x="997" y="1342"/>
                  <a:pt x="1006" y="1356"/>
                </a:cubicBezTo>
                <a:cubicBezTo>
                  <a:pt x="1008" y="1361"/>
                  <a:pt x="1009" y="1367"/>
                  <a:pt x="1009" y="1374"/>
                </a:cubicBezTo>
                <a:cubicBezTo>
                  <a:pt x="1009" y="1379"/>
                  <a:pt x="1009" y="1384"/>
                  <a:pt x="1011" y="1390"/>
                </a:cubicBezTo>
                <a:cubicBezTo>
                  <a:pt x="1019" y="1415"/>
                  <a:pt x="1038" y="1429"/>
                  <a:pt x="1057" y="1442"/>
                </a:cubicBezTo>
                <a:cubicBezTo>
                  <a:pt x="1062" y="1436"/>
                  <a:pt x="1062" y="1436"/>
                  <a:pt x="1062" y="1436"/>
                </a:cubicBezTo>
                <a:cubicBezTo>
                  <a:pt x="1035" y="1417"/>
                  <a:pt x="1020" y="1391"/>
                  <a:pt x="1015" y="1359"/>
                </a:cubicBezTo>
                <a:cubicBezTo>
                  <a:pt x="1028" y="1368"/>
                  <a:pt x="1038" y="1380"/>
                  <a:pt x="1048" y="1392"/>
                </a:cubicBezTo>
                <a:cubicBezTo>
                  <a:pt x="1054" y="1400"/>
                  <a:pt x="1061" y="1408"/>
                  <a:pt x="1069" y="1416"/>
                </a:cubicBezTo>
                <a:cubicBezTo>
                  <a:pt x="1072" y="1456"/>
                  <a:pt x="1087" y="1492"/>
                  <a:pt x="1107" y="1508"/>
                </a:cubicBezTo>
                <a:cubicBezTo>
                  <a:pt x="1121" y="1518"/>
                  <a:pt x="1121" y="1518"/>
                  <a:pt x="1121" y="1518"/>
                </a:cubicBezTo>
                <a:cubicBezTo>
                  <a:pt x="1113" y="1504"/>
                  <a:pt x="1113" y="1504"/>
                  <a:pt x="1113" y="1504"/>
                </a:cubicBezTo>
                <a:cubicBezTo>
                  <a:pt x="1110" y="1499"/>
                  <a:pt x="1107" y="1495"/>
                  <a:pt x="1105" y="1491"/>
                </a:cubicBezTo>
                <a:cubicBezTo>
                  <a:pt x="1100" y="1485"/>
                  <a:pt x="1096" y="1479"/>
                  <a:pt x="1094" y="1471"/>
                </a:cubicBezTo>
                <a:cubicBezTo>
                  <a:pt x="1099" y="1473"/>
                  <a:pt x="1104" y="1478"/>
                  <a:pt x="1109" y="1482"/>
                </a:cubicBezTo>
                <a:cubicBezTo>
                  <a:pt x="1115" y="1487"/>
                  <a:pt x="1120" y="1492"/>
                  <a:pt x="1127" y="1493"/>
                </a:cubicBezTo>
                <a:cubicBezTo>
                  <a:pt x="1141" y="1493"/>
                  <a:pt x="1141" y="1493"/>
                  <a:pt x="1141" y="1493"/>
                </a:cubicBezTo>
                <a:cubicBezTo>
                  <a:pt x="1130" y="1486"/>
                  <a:pt x="1130" y="1486"/>
                  <a:pt x="1130" y="1486"/>
                </a:cubicBezTo>
                <a:cubicBezTo>
                  <a:pt x="1126" y="1483"/>
                  <a:pt x="1123" y="1480"/>
                  <a:pt x="1119" y="1477"/>
                </a:cubicBezTo>
                <a:cubicBezTo>
                  <a:pt x="1112" y="1470"/>
                  <a:pt x="1104" y="1462"/>
                  <a:pt x="1089" y="1461"/>
                </a:cubicBezTo>
                <a:cubicBezTo>
                  <a:pt x="1084" y="1450"/>
                  <a:pt x="1081" y="1440"/>
                  <a:pt x="1081" y="1427"/>
                </a:cubicBezTo>
                <a:cubicBezTo>
                  <a:pt x="1083" y="1429"/>
                  <a:pt x="1085" y="1430"/>
                  <a:pt x="1087" y="1430"/>
                </a:cubicBezTo>
                <a:cubicBezTo>
                  <a:pt x="1088" y="1431"/>
                  <a:pt x="1091" y="1430"/>
                  <a:pt x="1093" y="1428"/>
                </a:cubicBezTo>
                <a:cubicBezTo>
                  <a:pt x="1095" y="1424"/>
                  <a:pt x="1095" y="1424"/>
                  <a:pt x="1095" y="1424"/>
                </a:cubicBezTo>
                <a:cubicBezTo>
                  <a:pt x="1092" y="1422"/>
                  <a:pt x="1092" y="1422"/>
                  <a:pt x="1092" y="1422"/>
                </a:cubicBezTo>
                <a:cubicBezTo>
                  <a:pt x="1077" y="1414"/>
                  <a:pt x="1083" y="1394"/>
                  <a:pt x="1089" y="1372"/>
                </a:cubicBezTo>
                <a:cubicBezTo>
                  <a:pt x="1091" y="1366"/>
                  <a:pt x="1093" y="1360"/>
                  <a:pt x="1094" y="1354"/>
                </a:cubicBezTo>
                <a:cubicBezTo>
                  <a:pt x="1096" y="1357"/>
                  <a:pt x="1098" y="1359"/>
                  <a:pt x="1101" y="1361"/>
                </a:cubicBezTo>
                <a:cubicBezTo>
                  <a:pt x="1127" y="1388"/>
                  <a:pt x="1154" y="1415"/>
                  <a:pt x="1188" y="1435"/>
                </a:cubicBezTo>
                <a:cubicBezTo>
                  <a:pt x="1190" y="1440"/>
                  <a:pt x="1192" y="1444"/>
                  <a:pt x="1195" y="1448"/>
                </a:cubicBezTo>
                <a:cubicBezTo>
                  <a:pt x="1196" y="1451"/>
                  <a:pt x="1198" y="1454"/>
                  <a:pt x="1199" y="1457"/>
                </a:cubicBezTo>
                <a:cubicBezTo>
                  <a:pt x="1196" y="1465"/>
                  <a:pt x="1197" y="1483"/>
                  <a:pt x="1203" y="1492"/>
                </a:cubicBezTo>
                <a:cubicBezTo>
                  <a:pt x="1205" y="1497"/>
                  <a:pt x="1209" y="1499"/>
                  <a:pt x="1211" y="1499"/>
                </a:cubicBezTo>
                <a:cubicBezTo>
                  <a:pt x="1222" y="1498"/>
                  <a:pt x="1222" y="1498"/>
                  <a:pt x="1222" y="1498"/>
                </a:cubicBezTo>
                <a:cubicBezTo>
                  <a:pt x="1214" y="1492"/>
                  <a:pt x="1214" y="1492"/>
                  <a:pt x="1214" y="1492"/>
                </a:cubicBezTo>
                <a:cubicBezTo>
                  <a:pt x="1210" y="1488"/>
                  <a:pt x="1209" y="1480"/>
                  <a:pt x="1209" y="1472"/>
                </a:cubicBezTo>
                <a:cubicBezTo>
                  <a:pt x="1211" y="1474"/>
                  <a:pt x="1213" y="1478"/>
                  <a:pt x="1215" y="1481"/>
                </a:cubicBezTo>
                <a:cubicBezTo>
                  <a:pt x="1219" y="1488"/>
                  <a:pt x="1223" y="1495"/>
                  <a:pt x="1229" y="1496"/>
                </a:cubicBezTo>
                <a:cubicBezTo>
                  <a:pt x="1238" y="1498"/>
                  <a:pt x="1238" y="1498"/>
                  <a:pt x="1238" y="1498"/>
                </a:cubicBezTo>
                <a:cubicBezTo>
                  <a:pt x="1233" y="1491"/>
                  <a:pt x="1233" y="1491"/>
                  <a:pt x="1233" y="1491"/>
                </a:cubicBezTo>
                <a:cubicBezTo>
                  <a:pt x="1230" y="1486"/>
                  <a:pt x="1227" y="1482"/>
                  <a:pt x="1224" y="1477"/>
                </a:cubicBezTo>
                <a:cubicBezTo>
                  <a:pt x="1216" y="1466"/>
                  <a:pt x="1207" y="1453"/>
                  <a:pt x="1203" y="1442"/>
                </a:cubicBezTo>
                <a:cubicBezTo>
                  <a:pt x="1215" y="1447"/>
                  <a:pt x="1228" y="1453"/>
                  <a:pt x="1240" y="1459"/>
                </a:cubicBezTo>
                <a:cubicBezTo>
                  <a:pt x="1268" y="1472"/>
                  <a:pt x="1297" y="1485"/>
                  <a:pt x="1329" y="1495"/>
                </a:cubicBezTo>
                <a:cubicBezTo>
                  <a:pt x="1330" y="1496"/>
                  <a:pt x="1332" y="1498"/>
                  <a:pt x="1333" y="1500"/>
                </a:cubicBezTo>
                <a:cubicBezTo>
                  <a:pt x="1337" y="1504"/>
                  <a:pt x="1339" y="1506"/>
                  <a:pt x="1341" y="1506"/>
                </a:cubicBezTo>
                <a:cubicBezTo>
                  <a:pt x="1343" y="1506"/>
                  <a:pt x="1343" y="1506"/>
                  <a:pt x="1343" y="1506"/>
                </a:cubicBezTo>
                <a:cubicBezTo>
                  <a:pt x="1344" y="1504"/>
                  <a:pt x="1344" y="1504"/>
                  <a:pt x="1344" y="1504"/>
                </a:cubicBezTo>
                <a:cubicBezTo>
                  <a:pt x="1345" y="1503"/>
                  <a:pt x="1345" y="1502"/>
                  <a:pt x="1345" y="1501"/>
                </a:cubicBezTo>
                <a:cubicBezTo>
                  <a:pt x="1347" y="1500"/>
                  <a:pt x="1347" y="1499"/>
                  <a:pt x="1347" y="1498"/>
                </a:cubicBezTo>
                <a:cubicBezTo>
                  <a:pt x="1348" y="1494"/>
                  <a:pt x="1343" y="1491"/>
                  <a:pt x="1336" y="1488"/>
                </a:cubicBezTo>
                <a:cubicBezTo>
                  <a:pt x="1335" y="1488"/>
                  <a:pt x="1334" y="1487"/>
                  <a:pt x="1334" y="1487"/>
                </a:cubicBezTo>
                <a:cubicBezTo>
                  <a:pt x="1306" y="1473"/>
                  <a:pt x="1276" y="1461"/>
                  <a:pt x="1247" y="1449"/>
                </a:cubicBezTo>
                <a:cubicBezTo>
                  <a:pt x="1232" y="1444"/>
                  <a:pt x="1218" y="1438"/>
                  <a:pt x="1204" y="1432"/>
                </a:cubicBezTo>
                <a:cubicBezTo>
                  <a:pt x="1165" y="1416"/>
                  <a:pt x="1137" y="1383"/>
                  <a:pt x="1110" y="1352"/>
                </a:cubicBezTo>
                <a:cubicBezTo>
                  <a:pt x="1091" y="1329"/>
                  <a:pt x="1072" y="1307"/>
                  <a:pt x="1049" y="1290"/>
                </a:cubicBezTo>
                <a:cubicBezTo>
                  <a:pt x="1073" y="1293"/>
                  <a:pt x="1103" y="1299"/>
                  <a:pt x="1130" y="1308"/>
                </a:cubicBezTo>
                <a:cubicBezTo>
                  <a:pt x="1132" y="1310"/>
                  <a:pt x="1134" y="1314"/>
                  <a:pt x="1135" y="1318"/>
                </a:cubicBezTo>
                <a:cubicBezTo>
                  <a:pt x="1137" y="1325"/>
                  <a:pt x="1139" y="1331"/>
                  <a:pt x="1145" y="1331"/>
                </a:cubicBezTo>
                <a:cubicBezTo>
                  <a:pt x="1146" y="1331"/>
                  <a:pt x="1146" y="1331"/>
                  <a:pt x="1147" y="1331"/>
                </a:cubicBezTo>
                <a:cubicBezTo>
                  <a:pt x="1151" y="1330"/>
                  <a:pt x="1151" y="1330"/>
                  <a:pt x="1151" y="1330"/>
                </a:cubicBezTo>
                <a:cubicBezTo>
                  <a:pt x="1149" y="1325"/>
                  <a:pt x="1149" y="1325"/>
                  <a:pt x="1149" y="1325"/>
                </a:cubicBezTo>
                <a:cubicBezTo>
                  <a:pt x="1147" y="1321"/>
                  <a:pt x="1146" y="1318"/>
                  <a:pt x="1145" y="1316"/>
                </a:cubicBezTo>
                <a:cubicBezTo>
                  <a:pt x="1155" y="1322"/>
                  <a:pt x="1166" y="1327"/>
                  <a:pt x="1177" y="1333"/>
                </a:cubicBezTo>
                <a:cubicBezTo>
                  <a:pt x="1190" y="1340"/>
                  <a:pt x="1205" y="1348"/>
                  <a:pt x="1217" y="1355"/>
                </a:cubicBezTo>
                <a:cubicBezTo>
                  <a:pt x="1221" y="1358"/>
                  <a:pt x="1227" y="1367"/>
                  <a:pt x="1228" y="1369"/>
                </a:cubicBezTo>
                <a:cubicBezTo>
                  <a:pt x="1231" y="1400"/>
                  <a:pt x="1241" y="1423"/>
                  <a:pt x="1259" y="1441"/>
                </a:cubicBezTo>
                <a:cubicBezTo>
                  <a:pt x="1271" y="1452"/>
                  <a:pt x="1271" y="1452"/>
                  <a:pt x="1271" y="1452"/>
                </a:cubicBezTo>
                <a:cubicBezTo>
                  <a:pt x="1265" y="1437"/>
                  <a:pt x="1265" y="1437"/>
                  <a:pt x="1265" y="1437"/>
                </a:cubicBezTo>
                <a:cubicBezTo>
                  <a:pt x="1262" y="1429"/>
                  <a:pt x="1258" y="1423"/>
                  <a:pt x="1255" y="1417"/>
                </a:cubicBezTo>
                <a:cubicBezTo>
                  <a:pt x="1247" y="1405"/>
                  <a:pt x="1241" y="1394"/>
                  <a:pt x="1241" y="1377"/>
                </a:cubicBezTo>
                <a:cubicBezTo>
                  <a:pt x="1274" y="1403"/>
                  <a:pt x="1307" y="1419"/>
                  <a:pt x="1345" y="1428"/>
                </a:cubicBezTo>
                <a:cubicBezTo>
                  <a:pt x="1369" y="1456"/>
                  <a:pt x="1400" y="1476"/>
                  <a:pt x="1437" y="1489"/>
                </a:cubicBezTo>
                <a:cubicBezTo>
                  <a:pt x="1443" y="1507"/>
                  <a:pt x="1455" y="1518"/>
                  <a:pt x="1467" y="1529"/>
                </a:cubicBezTo>
                <a:cubicBezTo>
                  <a:pt x="1470" y="1532"/>
                  <a:pt x="1473" y="1534"/>
                  <a:pt x="1476" y="1537"/>
                </a:cubicBezTo>
                <a:cubicBezTo>
                  <a:pt x="1494" y="1555"/>
                  <a:pt x="1494" y="1555"/>
                  <a:pt x="1494" y="1555"/>
                </a:cubicBezTo>
                <a:cubicBezTo>
                  <a:pt x="1481" y="1533"/>
                  <a:pt x="1481" y="1533"/>
                  <a:pt x="1481" y="1533"/>
                </a:cubicBezTo>
                <a:cubicBezTo>
                  <a:pt x="1477" y="1525"/>
                  <a:pt x="1471" y="1519"/>
                  <a:pt x="1465" y="1513"/>
                </a:cubicBezTo>
                <a:cubicBezTo>
                  <a:pt x="1459" y="1507"/>
                  <a:pt x="1453" y="1501"/>
                  <a:pt x="1450" y="1493"/>
                </a:cubicBezTo>
                <a:cubicBezTo>
                  <a:pt x="1456" y="1494"/>
                  <a:pt x="1462" y="1495"/>
                  <a:pt x="1468" y="1497"/>
                </a:cubicBezTo>
                <a:cubicBezTo>
                  <a:pt x="1481" y="1500"/>
                  <a:pt x="1492" y="1503"/>
                  <a:pt x="1498" y="1500"/>
                </a:cubicBezTo>
                <a:cubicBezTo>
                  <a:pt x="1508" y="1495"/>
                  <a:pt x="1508" y="1495"/>
                  <a:pt x="1508" y="1495"/>
                </a:cubicBezTo>
                <a:cubicBezTo>
                  <a:pt x="1497" y="1493"/>
                  <a:pt x="1497" y="1493"/>
                  <a:pt x="1497" y="1493"/>
                </a:cubicBezTo>
                <a:cubicBezTo>
                  <a:pt x="1442" y="1485"/>
                  <a:pt x="1393" y="1464"/>
                  <a:pt x="1367" y="1436"/>
                </a:cubicBezTo>
                <a:cubicBezTo>
                  <a:pt x="1385" y="1440"/>
                  <a:pt x="1404" y="1443"/>
                  <a:pt x="1423" y="1446"/>
                </a:cubicBezTo>
                <a:cubicBezTo>
                  <a:pt x="1439" y="1449"/>
                  <a:pt x="1456" y="1451"/>
                  <a:pt x="1472" y="1455"/>
                </a:cubicBezTo>
                <a:cubicBezTo>
                  <a:pt x="1483" y="1478"/>
                  <a:pt x="1512" y="1494"/>
                  <a:pt x="1536" y="1497"/>
                </a:cubicBezTo>
                <a:cubicBezTo>
                  <a:pt x="1565" y="1501"/>
                  <a:pt x="1565" y="1501"/>
                  <a:pt x="1565" y="1501"/>
                </a:cubicBezTo>
                <a:cubicBezTo>
                  <a:pt x="1534" y="1489"/>
                  <a:pt x="1534" y="1489"/>
                  <a:pt x="1534" y="1489"/>
                </a:cubicBezTo>
                <a:cubicBezTo>
                  <a:pt x="1513" y="1481"/>
                  <a:pt x="1494" y="1473"/>
                  <a:pt x="1484" y="1456"/>
                </a:cubicBezTo>
                <a:cubicBezTo>
                  <a:pt x="1488" y="1457"/>
                  <a:pt x="1491" y="1458"/>
                  <a:pt x="1495" y="1459"/>
                </a:cubicBezTo>
                <a:cubicBezTo>
                  <a:pt x="1507" y="1462"/>
                  <a:pt x="1517" y="1464"/>
                  <a:pt x="1522" y="1460"/>
                </a:cubicBezTo>
                <a:cubicBezTo>
                  <a:pt x="1526" y="1455"/>
                  <a:pt x="1526" y="1455"/>
                  <a:pt x="1526" y="1455"/>
                </a:cubicBezTo>
                <a:cubicBezTo>
                  <a:pt x="1520" y="1453"/>
                  <a:pt x="1520" y="1453"/>
                  <a:pt x="1520" y="1453"/>
                </a:cubicBezTo>
                <a:cubicBezTo>
                  <a:pt x="1491" y="1446"/>
                  <a:pt x="1463" y="1441"/>
                  <a:pt x="1437" y="1437"/>
                </a:cubicBezTo>
                <a:cubicBezTo>
                  <a:pt x="1403" y="1431"/>
                  <a:pt x="1371" y="1425"/>
                  <a:pt x="1339" y="1415"/>
                </a:cubicBezTo>
                <a:cubicBezTo>
                  <a:pt x="1307" y="1404"/>
                  <a:pt x="1280" y="1383"/>
                  <a:pt x="1255" y="1362"/>
                </a:cubicBezTo>
                <a:cubicBezTo>
                  <a:pt x="1241" y="1351"/>
                  <a:pt x="1226" y="1339"/>
                  <a:pt x="1210" y="1329"/>
                </a:cubicBezTo>
                <a:cubicBezTo>
                  <a:pt x="1197" y="1320"/>
                  <a:pt x="1183" y="1313"/>
                  <a:pt x="1170" y="1306"/>
                </a:cubicBezTo>
                <a:cubicBezTo>
                  <a:pt x="1158" y="1300"/>
                  <a:pt x="1146" y="1294"/>
                  <a:pt x="1135" y="1287"/>
                </a:cubicBezTo>
                <a:cubicBezTo>
                  <a:pt x="1134" y="1283"/>
                  <a:pt x="1133" y="1279"/>
                  <a:pt x="1132" y="1275"/>
                </a:cubicBezTo>
                <a:cubicBezTo>
                  <a:pt x="1130" y="1270"/>
                  <a:pt x="1129" y="1265"/>
                  <a:pt x="1129" y="1262"/>
                </a:cubicBezTo>
                <a:cubicBezTo>
                  <a:pt x="1133" y="1262"/>
                  <a:pt x="1137" y="1263"/>
                  <a:pt x="1141" y="1264"/>
                </a:cubicBezTo>
                <a:cubicBezTo>
                  <a:pt x="1150" y="1266"/>
                  <a:pt x="1159" y="1268"/>
                  <a:pt x="1169" y="1270"/>
                </a:cubicBezTo>
                <a:cubicBezTo>
                  <a:pt x="1174" y="1285"/>
                  <a:pt x="1186" y="1315"/>
                  <a:pt x="1206" y="1322"/>
                </a:cubicBezTo>
                <a:cubicBezTo>
                  <a:pt x="1221" y="1327"/>
                  <a:pt x="1221" y="1327"/>
                  <a:pt x="1221" y="1327"/>
                </a:cubicBezTo>
                <a:cubicBezTo>
                  <a:pt x="1208" y="1313"/>
                  <a:pt x="1208" y="1313"/>
                  <a:pt x="1208" y="1313"/>
                </a:cubicBezTo>
                <a:cubicBezTo>
                  <a:pt x="1196" y="1302"/>
                  <a:pt x="1186" y="1291"/>
                  <a:pt x="1182" y="1273"/>
                </a:cubicBezTo>
                <a:cubicBezTo>
                  <a:pt x="1184" y="1274"/>
                  <a:pt x="1184" y="1274"/>
                  <a:pt x="1184" y="1274"/>
                </a:cubicBezTo>
                <a:cubicBezTo>
                  <a:pt x="1196" y="1276"/>
                  <a:pt x="1210" y="1278"/>
                  <a:pt x="1221" y="1282"/>
                </a:cubicBezTo>
                <a:cubicBezTo>
                  <a:pt x="1224" y="1275"/>
                  <a:pt x="1224" y="1275"/>
                  <a:pt x="1224" y="1275"/>
                </a:cubicBezTo>
                <a:cubicBezTo>
                  <a:pt x="1208" y="1268"/>
                  <a:pt x="1191" y="1264"/>
                  <a:pt x="1172" y="1260"/>
                </a:cubicBezTo>
                <a:cubicBezTo>
                  <a:pt x="1158" y="1257"/>
                  <a:pt x="1142" y="1253"/>
                  <a:pt x="1127" y="1248"/>
                </a:cubicBezTo>
                <a:cubicBezTo>
                  <a:pt x="1101" y="1239"/>
                  <a:pt x="1077" y="1230"/>
                  <a:pt x="1053" y="1219"/>
                </a:cubicBezTo>
                <a:cubicBezTo>
                  <a:pt x="1049" y="1217"/>
                  <a:pt x="1044" y="1215"/>
                  <a:pt x="1039" y="1213"/>
                </a:cubicBezTo>
                <a:cubicBezTo>
                  <a:pt x="1012" y="1202"/>
                  <a:pt x="981" y="1189"/>
                  <a:pt x="987" y="1169"/>
                </a:cubicBezTo>
                <a:cubicBezTo>
                  <a:pt x="987" y="1169"/>
                  <a:pt x="987" y="1169"/>
                  <a:pt x="987" y="1169"/>
                </a:cubicBezTo>
                <a:cubicBezTo>
                  <a:pt x="997" y="1173"/>
                  <a:pt x="1007" y="1179"/>
                  <a:pt x="1017" y="1186"/>
                </a:cubicBezTo>
                <a:cubicBezTo>
                  <a:pt x="1034" y="1196"/>
                  <a:pt x="1051" y="1207"/>
                  <a:pt x="1072" y="1212"/>
                </a:cubicBezTo>
                <a:cubicBezTo>
                  <a:pt x="1106" y="1220"/>
                  <a:pt x="1143" y="1224"/>
                  <a:pt x="1173" y="1223"/>
                </a:cubicBezTo>
                <a:cubicBezTo>
                  <a:pt x="1180" y="1226"/>
                  <a:pt x="1184" y="1231"/>
                  <a:pt x="1189" y="1236"/>
                </a:cubicBezTo>
                <a:cubicBezTo>
                  <a:pt x="1192" y="1240"/>
                  <a:pt x="1196" y="1245"/>
                  <a:pt x="1201" y="1248"/>
                </a:cubicBezTo>
                <a:cubicBezTo>
                  <a:pt x="1215" y="1258"/>
                  <a:pt x="1232" y="1262"/>
                  <a:pt x="1249" y="1266"/>
                </a:cubicBezTo>
                <a:cubicBezTo>
                  <a:pt x="1263" y="1269"/>
                  <a:pt x="1277" y="1272"/>
                  <a:pt x="1289" y="1279"/>
                </a:cubicBezTo>
                <a:cubicBezTo>
                  <a:pt x="1296" y="1282"/>
                  <a:pt x="1303" y="1288"/>
                  <a:pt x="1310" y="1294"/>
                </a:cubicBezTo>
                <a:cubicBezTo>
                  <a:pt x="1316" y="1300"/>
                  <a:pt x="1323" y="1306"/>
                  <a:pt x="1330" y="1311"/>
                </a:cubicBezTo>
                <a:cubicBezTo>
                  <a:pt x="1347" y="1321"/>
                  <a:pt x="1364" y="1331"/>
                  <a:pt x="1383" y="1333"/>
                </a:cubicBezTo>
                <a:cubicBezTo>
                  <a:pt x="1410" y="1336"/>
                  <a:pt x="1410" y="1336"/>
                  <a:pt x="1410" y="1336"/>
                </a:cubicBezTo>
                <a:cubicBezTo>
                  <a:pt x="1385" y="1326"/>
                  <a:pt x="1385" y="1326"/>
                  <a:pt x="1385" y="1326"/>
                </a:cubicBezTo>
                <a:cubicBezTo>
                  <a:pt x="1357" y="1315"/>
                  <a:pt x="1332" y="1300"/>
                  <a:pt x="1308" y="1281"/>
                </a:cubicBezTo>
                <a:cubicBezTo>
                  <a:pt x="1353" y="1289"/>
                  <a:pt x="1387" y="1299"/>
                  <a:pt x="1414" y="1313"/>
                </a:cubicBezTo>
                <a:cubicBezTo>
                  <a:pt x="1418" y="1307"/>
                  <a:pt x="1418" y="1307"/>
                  <a:pt x="1418" y="1307"/>
                </a:cubicBezTo>
                <a:cubicBezTo>
                  <a:pt x="1390" y="1288"/>
                  <a:pt x="1349" y="1279"/>
                  <a:pt x="1310" y="1271"/>
                </a:cubicBezTo>
                <a:cubicBezTo>
                  <a:pt x="1263" y="1261"/>
                  <a:pt x="1214" y="1251"/>
                  <a:pt x="1188" y="1223"/>
                </a:cubicBezTo>
                <a:cubicBezTo>
                  <a:pt x="1233" y="1217"/>
                  <a:pt x="1290" y="1220"/>
                  <a:pt x="1335" y="1223"/>
                </a:cubicBezTo>
                <a:cubicBezTo>
                  <a:pt x="1342" y="1224"/>
                  <a:pt x="1348" y="1224"/>
                  <a:pt x="1355" y="1225"/>
                </a:cubicBezTo>
                <a:cubicBezTo>
                  <a:pt x="1378" y="1243"/>
                  <a:pt x="1405" y="1258"/>
                  <a:pt x="1435" y="1269"/>
                </a:cubicBezTo>
                <a:cubicBezTo>
                  <a:pt x="1436" y="1288"/>
                  <a:pt x="1447" y="1299"/>
                  <a:pt x="1459" y="1308"/>
                </a:cubicBezTo>
                <a:cubicBezTo>
                  <a:pt x="1472" y="1318"/>
                  <a:pt x="1472" y="1318"/>
                  <a:pt x="1472" y="1318"/>
                </a:cubicBezTo>
                <a:cubicBezTo>
                  <a:pt x="1465" y="1304"/>
                  <a:pt x="1465" y="1304"/>
                  <a:pt x="1465" y="1304"/>
                </a:cubicBezTo>
                <a:cubicBezTo>
                  <a:pt x="1463" y="1300"/>
                  <a:pt x="1459" y="1296"/>
                  <a:pt x="1456" y="1293"/>
                </a:cubicBezTo>
                <a:cubicBezTo>
                  <a:pt x="1451" y="1287"/>
                  <a:pt x="1446" y="1282"/>
                  <a:pt x="1446" y="1272"/>
                </a:cubicBezTo>
                <a:cubicBezTo>
                  <a:pt x="1457" y="1276"/>
                  <a:pt x="1469" y="1279"/>
                  <a:pt x="1481" y="1281"/>
                </a:cubicBezTo>
                <a:cubicBezTo>
                  <a:pt x="1489" y="1283"/>
                  <a:pt x="1498" y="1285"/>
                  <a:pt x="1505" y="1287"/>
                </a:cubicBezTo>
                <a:cubicBezTo>
                  <a:pt x="1507" y="1280"/>
                  <a:pt x="1507" y="1280"/>
                  <a:pt x="1507" y="1280"/>
                </a:cubicBezTo>
                <a:cubicBezTo>
                  <a:pt x="1498" y="1277"/>
                  <a:pt x="1488" y="1274"/>
                  <a:pt x="1478" y="1271"/>
                </a:cubicBezTo>
                <a:cubicBezTo>
                  <a:pt x="1438" y="1259"/>
                  <a:pt x="1397" y="1246"/>
                  <a:pt x="1369" y="1223"/>
                </a:cubicBezTo>
                <a:cubicBezTo>
                  <a:pt x="1373" y="1223"/>
                  <a:pt x="1376" y="1223"/>
                  <a:pt x="1380" y="1224"/>
                </a:cubicBezTo>
                <a:cubicBezTo>
                  <a:pt x="1401" y="1225"/>
                  <a:pt x="1424" y="1230"/>
                  <a:pt x="1449" y="1235"/>
                </a:cubicBezTo>
                <a:cubicBezTo>
                  <a:pt x="1473" y="1240"/>
                  <a:pt x="1499" y="1245"/>
                  <a:pt x="1522" y="1247"/>
                </a:cubicBezTo>
                <a:cubicBezTo>
                  <a:pt x="1533" y="1248"/>
                  <a:pt x="1542" y="1248"/>
                  <a:pt x="1551" y="1247"/>
                </a:cubicBezTo>
                <a:cubicBezTo>
                  <a:pt x="1551" y="1247"/>
                  <a:pt x="1580" y="1244"/>
                  <a:pt x="1580" y="1234"/>
                </a:cubicBezTo>
                <a:cubicBezTo>
                  <a:pt x="1581" y="1229"/>
                  <a:pt x="1581" y="1229"/>
                  <a:pt x="1581" y="1229"/>
                </a:cubicBezTo>
                <a:cubicBezTo>
                  <a:pt x="1576" y="1230"/>
                  <a:pt x="1576" y="1230"/>
                  <a:pt x="1576" y="1230"/>
                </a:cubicBezTo>
                <a:moveTo>
                  <a:pt x="662" y="2122"/>
                </a:moveTo>
                <a:cubicBezTo>
                  <a:pt x="660" y="2121"/>
                  <a:pt x="658" y="2120"/>
                  <a:pt x="656" y="2120"/>
                </a:cubicBezTo>
                <a:cubicBezTo>
                  <a:pt x="656" y="2120"/>
                  <a:pt x="655" y="2120"/>
                  <a:pt x="655" y="2120"/>
                </a:cubicBezTo>
                <a:cubicBezTo>
                  <a:pt x="653" y="2118"/>
                  <a:pt x="653" y="2116"/>
                  <a:pt x="658" y="2112"/>
                </a:cubicBezTo>
                <a:cubicBezTo>
                  <a:pt x="660" y="2118"/>
                  <a:pt x="660" y="2118"/>
                  <a:pt x="660" y="2118"/>
                </a:cubicBezTo>
                <a:cubicBezTo>
                  <a:pt x="662" y="2121"/>
                  <a:pt x="662" y="2122"/>
                  <a:pt x="662" y="2122"/>
                </a:cubicBezTo>
                <a:cubicBezTo>
                  <a:pt x="662" y="2122"/>
                  <a:pt x="662" y="2122"/>
                  <a:pt x="662" y="2122"/>
                </a:cubicBezTo>
                <a:moveTo>
                  <a:pt x="768" y="2160"/>
                </a:moveTo>
                <a:cubicBezTo>
                  <a:pt x="766" y="2160"/>
                  <a:pt x="765" y="2160"/>
                  <a:pt x="764" y="2160"/>
                </a:cubicBezTo>
                <a:cubicBezTo>
                  <a:pt x="763" y="2160"/>
                  <a:pt x="761" y="2160"/>
                  <a:pt x="760" y="2161"/>
                </a:cubicBezTo>
                <a:cubicBezTo>
                  <a:pt x="761" y="2156"/>
                  <a:pt x="764" y="2153"/>
                  <a:pt x="766" y="2153"/>
                </a:cubicBezTo>
                <a:cubicBezTo>
                  <a:pt x="766" y="2153"/>
                  <a:pt x="766" y="2153"/>
                  <a:pt x="767" y="2154"/>
                </a:cubicBezTo>
                <a:cubicBezTo>
                  <a:pt x="767" y="2154"/>
                  <a:pt x="769" y="2156"/>
                  <a:pt x="769" y="2161"/>
                </a:cubicBezTo>
                <a:cubicBezTo>
                  <a:pt x="768" y="2160"/>
                  <a:pt x="768" y="2160"/>
                  <a:pt x="768" y="2160"/>
                </a:cubicBezTo>
                <a:moveTo>
                  <a:pt x="932" y="2166"/>
                </a:moveTo>
                <a:cubicBezTo>
                  <a:pt x="932" y="2167"/>
                  <a:pt x="934" y="2168"/>
                  <a:pt x="935" y="2169"/>
                </a:cubicBezTo>
                <a:cubicBezTo>
                  <a:pt x="932" y="2170"/>
                  <a:pt x="929" y="2167"/>
                  <a:pt x="928" y="2164"/>
                </a:cubicBezTo>
                <a:cubicBezTo>
                  <a:pt x="927" y="2163"/>
                  <a:pt x="926" y="2161"/>
                  <a:pt x="926" y="2160"/>
                </a:cubicBezTo>
                <a:cubicBezTo>
                  <a:pt x="928" y="2162"/>
                  <a:pt x="930" y="2164"/>
                  <a:pt x="932" y="2166"/>
                </a:cubicBezTo>
                <a:moveTo>
                  <a:pt x="1279" y="972"/>
                </a:moveTo>
                <a:cubicBezTo>
                  <a:pt x="1274" y="975"/>
                  <a:pt x="1274" y="975"/>
                  <a:pt x="1274" y="975"/>
                </a:cubicBezTo>
                <a:cubicBezTo>
                  <a:pt x="1272" y="976"/>
                  <a:pt x="1269" y="977"/>
                  <a:pt x="1267" y="979"/>
                </a:cubicBezTo>
                <a:cubicBezTo>
                  <a:pt x="1255" y="984"/>
                  <a:pt x="1243" y="990"/>
                  <a:pt x="1238" y="999"/>
                </a:cubicBezTo>
                <a:cubicBezTo>
                  <a:pt x="1234" y="1005"/>
                  <a:pt x="1234" y="1005"/>
                  <a:pt x="1234" y="1005"/>
                </a:cubicBezTo>
                <a:cubicBezTo>
                  <a:pt x="1213" y="1006"/>
                  <a:pt x="1192" y="1008"/>
                  <a:pt x="1172" y="1010"/>
                </a:cubicBezTo>
                <a:cubicBezTo>
                  <a:pt x="1144" y="1012"/>
                  <a:pt x="1116" y="1015"/>
                  <a:pt x="1086" y="1015"/>
                </a:cubicBezTo>
                <a:cubicBezTo>
                  <a:pt x="1100" y="1011"/>
                  <a:pt x="1114" y="1007"/>
                  <a:pt x="1127" y="1003"/>
                </a:cubicBezTo>
                <a:cubicBezTo>
                  <a:pt x="1166" y="991"/>
                  <a:pt x="1205" y="979"/>
                  <a:pt x="1236" y="958"/>
                </a:cubicBezTo>
                <a:cubicBezTo>
                  <a:pt x="1233" y="952"/>
                  <a:pt x="1233" y="952"/>
                  <a:pt x="1233" y="952"/>
                </a:cubicBezTo>
                <a:cubicBezTo>
                  <a:pt x="1197" y="968"/>
                  <a:pt x="1153" y="987"/>
                  <a:pt x="1106" y="999"/>
                </a:cubicBezTo>
                <a:cubicBezTo>
                  <a:pt x="1103" y="1000"/>
                  <a:pt x="1099" y="1001"/>
                  <a:pt x="1094" y="1001"/>
                </a:cubicBezTo>
                <a:cubicBezTo>
                  <a:pt x="1088" y="1002"/>
                  <a:pt x="1082" y="1003"/>
                  <a:pt x="1076" y="1005"/>
                </a:cubicBezTo>
                <a:cubicBezTo>
                  <a:pt x="1072" y="1007"/>
                  <a:pt x="1068" y="1010"/>
                  <a:pt x="1065" y="1012"/>
                </a:cubicBezTo>
                <a:cubicBezTo>
                  <a:pt x="1060" y="1015"/>
                  <a:pt x="1057" y="1018"/>
                  <a:pt x="1052" y="1019"/>
                </a:cubicBezTo>
                <a:cubicBezTo>
                  <a:pt x="1035" y="1023"/>
                  <a:pt x="1018" y="1024"/>
                  <a:pt x="1001" y="1024"/>
                </a:cubicBezTo>
                <a:cubicBezTo>
                  <a:pt x="978" y="1025"/>
                  <a:pt x="955" y="1026"/>
                  <a:pt x="932" y="1036"/>
                </a:cubicBezTo>
                <a:cubicBezTo>
                  <a:pt x="928" y="1018"/>
                  <a:pt x="913" y="1009"/>
                  <a:pt x="899" y="1001"/>
                </a:cubicBezTo>
                <a:cubicBezTo>
                  <a:pt x="896" y="1000"/>
                  <a:pt x="894" y="998"/>
                  <a:pt x="892" y="997"/>
                </a:cubicBezTo>
                <a:cubicBezTo>
                  <a:pt x="901" y="945"/>
                  <a:pt x="933" y="914"/>
                  <a:pt x="963" y="884"/>
                </a:cubicBezTo>
                <a:cubicBezTo>
                  <a:pt x="969" y="878"/>
                  <a:pt x="975" y="872"/>
                  <a:pt x="981" y="866"/>
                </a:cubicBezTo>
                <a:cubicBezTo>
                  <a:pt x="982" y="865"/>
                  <a:pt x="984" y="863"/>
                  <a:pt x="987" y="860"/>
                </a:cubicBezTo>
                <a:cubicBezTo>
                  <a:pt x="992" y="854"/>
                  <a:pt x="1006" y="839"/>
                  <a:pt x="1010" y="839"/>
                </a:cubicBezTo>
                <a:cubicBezTo>
                  <a:pt x="1023" y="839"/>
                  <a:pt x="1031" y="875"/>
                  <a:pt x="1031" y="894"/>
                </a:cubicBezTo>
                <a:cubicBezTo>
                  <a:pt x="1031" y="902"/>
                  <a:pt x="1031" y="910"/>
                  <a:pt x="1030" y="919"/>
                </a:cubicBezTo>
                <a:cubicBezTo>
                  <a:pt x="1028" y="940"/>
                  <a:pt x="1027" y="959"/>
                  <a:pt x="1039" y="968"/>
                </a:cubicBezTo>
                <a:cubicBezTo>
                  <a:pt x="1047" y="973"/>
                  <a:pt x="1047" y="973"/>
                  <a:pt x="1047" y="973"/>
                </a:cubicBezTo>
                <a:cubicBezTo>
                  <a:pt x="1045" y="964"/>
                  <a:pt x="1045" y="964"/>
                  <a:pt x="1045" y="964"/>
                </a:cubicBezTo>
                <a:cubicBezTo>
                  <a:pt x="1042" y="953"/>
                  <a:pt x="1035" y="926"/>
                  <a:pt x="1039" y="910"/>
                </a:cubicBezTo>
                <a:cubicBezTo>
                  <a:pt x="1048" y="925"/>
                  <a:pt x="1061" y="937"/>
                  <a:pt x="1074" y="947"/>
                </a:cubicBezTo>
                <a:cubicBezTo>
                  <a:pt x="1079" y="941"/>
                  <a:pt x="1079" y="941"/>
                  <a:pt x="1079" y="941"/>
                </a:cubicBezTo>
                <a:cubicBezTo>
                  <a:pt x="1054" y="922"/>
                  <a:pt x="1039" y="888"/>
                  <a:pt x="1038" y="854"/>
                </a:cubicBezTo>
                <a:cubicBezTo>
                  <a:pt x="1045" y="858"/>
                  <a:pt x="1052" y="860"/>
                  <a:pt x="1059" y="862"/>
                </a:cubicBezTo>
                <a:cubicBezTo>
                  <a:pt x="1067" y="865"/>
                  <a:pt x="1075" y="867"/>
                  <a:pt x="1081" y="872"/>
                </a:cubicBezTo>
                <a:cubicBezTo>
                  <a:pt x="1093" y="882"/>
                  <a:pt x="1095" y="899"/>
                  <a:pt x="1097" y="916"/>
                </a:cubicBezTo>
                <a:cubicBezTo>
                  <a:pt x="1100" y="934"/>
                  <a:pt x="1102" y="954"/>
                  <a:pt x="1119" y="962"/>
                </a:cubicBezTo>
                <a:cubicBezTo>
                  <a:pt x="1136" y="971"/>
                  <a:pt x="1136" y="971"/>
                  <a:pt x="1136" y="971"/>
                </a:cubicBezTo>
                <a:cubicBezTo>
                  <a:pt x="1123" y="956"/>
                  <a:pt x="1123" y="956"/>
                  <a:pt x="1123" y="956"/>
                </a:cubicBezTo>
                <a:cubicBezTo>
                  <a:pt x="1117" y="949"/>
                  <a:pt x="1112" y="940"/>
                  <a:pt x="1110" y="928"/>
                </a:cubicBezTo>
                <a:cubicBezTo>
                  <a:pt x="1118" y="938"/>
                  <a:pt x="1126" y="949"/>
                  <a:pt x="1138" y="957"/>
                </a:cubicBezTo>
                <a:cubicBezTo>
                  <a:pt x="1157" y="970"/>
                  <a:pt x="1157" y="970"/>
                  <a:pt x="1157" y="970"/>
                </a:cubicBezTo>
                <a:cubicBezTo>
                  <a:pt x="1143" y="952"/>
                  <a:pt x="1143" y="952"/>
                  <a:pt x="1143" y="952"/>
                </a:cubicBezTo>
                <a:cubicBezTo>
                  <a:pt x="1140" y="948"/>
                  <a:pt x="1137" y="944"/>
                  <a:pt x="1133" y="940"/>
                </a:cubicBezTo>
                <a:cubicBezTo>
                  <a:pt x="1120" y="924"/>
                  <a:pt x="1107" y="908"/>
                  <a:pt x="1102" y="886"/>
                </a:cubicBezTo>
                <a:cubicBezTo>
                  <a:pt x="1121" y="894"/>
                  <a:pt x="1135" y="903"/>
                  <a:pt x="1151" y="912"/>
                </a:cubicBezTo>
                <a:cubicBezTo>
                  <a:pt x="1157" y="916"/>
                  <a:pt x="1164" y="920"/>
                  <a:pt x="1171" y="924"/>
                </a:cubicBezTo>
                <a:cubicBezTo>
                  <a:pt x="1177" y="942"/>
                  <a:pt x="1185" y="959"/>
                  <a:pt x="1197" y="960"/>
                </a:cubicBezTo>
                <a:cubicBezTo>
                  <a:pt x="1208" y="961"/>
                  <a:pt x="1208" y="961"/>
                  <a:pt x="1208" y="961"/>
                </a:cubicBezTo>
                <a:cubicBezTo>
                  <a:pt x="1199" y="954"/>
                  <a:pt x="1199" y="954"/>
                  <a:pt x="1199" y="954"/>
                </a:cubicBezTo>
                <a:cubicBezTo>
                  <a:pt x="1192" y="948"/>
                  <a:pt x="1185" y="937"/>
                  <a:pt x="1184" y="929"/>
                </a:cubicBezTo>
                <a:cubicBezTo>
                  <a:pt x="1204" y="938"/>
                  <a:pt x="1227" y="942"/>
                  <a:pt x="1249" y="945"/>
                </a:cubicBezTo>
                <a:cubicBezTo>
                  <a:pt x="1270" y="949"/>
                  <a:pt x="1290" y="952"/>
                  <a:pt x="1307" y="959"/>
                </a:cubicBezTo>
                <a:cubicBezTo>
                  <a:pt x="1298" y="962"/>
                  <a:pt x="1288" y="967"/>
                  <a:pt x="1279" y="972"/>
                </a:cubicBezTo>
                <a:moveTo>
                  <a:pt x="795" y="480"/>
                </a:moveTo>
                <a:cubicBezTo>
                  <a:pt x="791" y="480"/>
                  <a:pt x="787" y="482"/>
                  <a:pt x="783" y="486"/>
                </a:cubicBezTo>
                <a:cubicBezTo>
                  <a:pt x="792" y="470"/>
                  <a:pt x="807" y="454"/>
                  <a:pt x="824" y="444"/>
                </a:cubicBezTo>
                <a:cubicBezTo>
                  <a:pt x="825" y="452"/>
                  <a:pt x="825" y="461"/>
                  <a:pt x="826" y="470"/>
                </a:cubicBezTo>
                <a:cubicBezTo>
                  <a:pt x="826" y="478"/>
                  <a:pt x="826" y="487"/>
                  <a:pt x="827" y="495"/>
                </a:cubicBezTo>
                <a:cubicBezTo>
                  <a:pt x="827" y="496"/>
                  <a:pt x="827" y="496"/>
                  <a:pt x="826" y="497"/>
                </a:cubicBezTo>
                <a:cubicBezTo>
                  <a:pt x="825" y="493"/>
                  <a:pt x="825" y="493"/>
                  <a:pt x="825" y="493"/>
                </a:cubicBezTo>
                <a:cubicBezTo>
                  <a:pt x="823" y="503"/>
                  <a:pt x="823" y="503"/>
                  <a:pt x="823" y="503"/>
                </a:cubicBezTo>
                <a:cubicBezTo>
                  <a:pt x="821" y="505"/>
                  <a:pt x="819" y="508"/>
                  <a:pt x="818" y="511"/>
                </a:cubicBezTo>
                <a:cubicBezTo>
                  <a:pt x="812" y="519"/>
                  <a:pt x="806" y="528"/>
                  <a:pt x="803" y="538"/>
                </a:cubicBezTo>
                <a:cubicBezTo>
                  <a:pt x="801" y="541"/>
                  <a:pt x="801" y="545"/>
                  <a:pt x="801" y="549"/>
                </a:cubicBezTo>
                <a:cubicBezTo>
                  <a:pt x="801" y="553"/>
                  <a:pt x="800" y="557"/>
                  <a:pt x="799" y="559"/>
                </a:cubicBezTo>
                <a:cubicBezTo>
                  <a:pt x="797" y="564"/>
                  <a:pt x="792" y="568"/>
                  <a:pt x="788" y="571"/>
                </a:cubicBezTo>
                <a:cubicBezTo>
                  <a:pt x="785" y="573"/>
                  <a:pt x="783" y="575"/>
                  <a:pt x="780" y="578"/>
                </a:cubicBezTo>
                <a:cubicBezTo>
                  <a:pt x="771" y="545"/>
                  <a:pt x="770" y="499"/>
                  <a:pt x="796" y="487"/>
                </a:cubicBezTo>
                <a:cubicBezTo>
                  <a:pt x="809" y="481"/>
                  <a:pt x="809" y="481"/>
                  <a:pt x="809" y="481"/>
                </a:cubicBezTo>
                <a:cubicBezTo>
                  <a:pt x="795" y="480"/>
                  <a:pt x="795" y="480"/>
                  <a:pt x="795" y="480"/>
                </a:cubicBezTo>
                <a:moveTo>
                  <a:pt x="873" y="671"/>
                </a:moveTo>
                <a:cubicBezTo>
                  <a:pt x="868" y="692"/>
                  <a:pt x="855" y="707"/>
                  <a:pt x="842" y="722"/>
                </a:cubicBezTo>
                <a:cubicBezTo>
                  <a:pt x="838" y="727"/>
                  <a:pt x="833" y="731"/>
                  <a:pt x="829" y="737"/>
                </a:cubicBezTo>
                <a:cubicBezTo>
                  <a:pt x="826" y="659"/>
                  <a:pt x="839" y="610"/>
                  <a:pt x="869" y="586"/>
                </a:cubicBezTo>
                <a:cubicBezTo>
                  <a:pt x="873" y="585"/>
                  <a:pt x="876" y="584"/>
                  <a:pt x="880" y="583"/>
                </a:cubicBezTo>
                <a:cubicBezTo>
                  <a:pt x="892" y="579"/>
                  <a:pt x="903" y="576"/>
                  <a:pt x="912" y="568"/>
                </a:cubicBezTo>
                <a:cubicBezTo>
                  <a:pt x="904" y="578"/>
                  <a:pt x="904" y="578"/>
                  <a:pt x="904" y="578"/>
                </a:cubicBezTo>
                <a:cubicBezTo>
                  <a:pt x="888" y="599"/>
                  <a:pt x="882" y="625"/>
                  <a:pt x="878" y="650"/>
                </a:cubicBezTo>
                <a:cubicBezTo>
                  <a:pt x="876" y="657"/>
                  <a:pt x="875" y="664"/>
                  <a:pt x="873" y="671"/>
                </a:cubicBezTo>
                <a:moveTo>
                  <a:pt x="910" y="693"/>
                </a:moveTo>
                <a:cubicBezTo>
                  <a:pt x="901" y="764"/>
                  <a:pt x="868" y="822"/>
                  <a:pt x="835" y="870"/>
                </a:cubicBezTo>
                <a:cubicBezTo>
                  <a:pt x="834" y="859"/>
                  <a:pt x="833" y="848"/>
                  <a:pt x="832" y="838"/>
                </a:cubicBezTo>
                <a:cubicBezTo>
                  <a:pt x="829" y="820"/>
                  <a:pt x="827" y="804"/>
                  <a:pt x="829" y="788"/>
                </a:cubicBezTo>
                <a:cubicBezTo>
                  <a:pt x="833" y="737"/>
                  <a:pt x="876" y="711"/>
                  <a:pt x="910" y="693"/>
                </a:cubicBezTo>
                <a:moveTo>
                  <a:pt x="879" y="551"/>
                </a:moveTo>
                <a:cubicBezTo>
                  <a:pt x="875" y="554"/>
                  <a:pt x="872" y="556"/>
                  <a:pt x="869" y="559"/>
                </a:cubicBezTo>
                <a:cubicBezTo>
                  <a:pt x="865" y="562"/>
                  <a:pt x="863" y="565"/>
                  <a:pt x="860" y="568"/>
                </a:cubicBezTo>
                <a:cubicBezTo>
                  <a:pt x="856" y="572"/>
                  <a:pt x="853" y="576"/>
                  <a:pt x="849" y="578"/>
                </a:cubicBezTo>
                <a:cubicBezTo>
                  <a:pt x="851" y="566"/>
                  <a:pt x="852" y="551"/>
                  <a:pt x="853" y="540"/>
                </a:cubicBezTo>
                <a:cubicBezTo>
                  <a:pt x="853" y="536"/>
                  <a:pt x="853" y="532"/>
                  <a:pt x="854" y="529"/>
                </a:cubicBezTo>
                <a:cubicBezTo>
                  <a:pt x="857" y="528"/>
                  <a:pt x="860" y="526"/>
                  <a:pt x="864" y="525"/>
                </a:cubicBezTo>
                <a:cubicBezTo>
                  <a:pt x="871" y="522"/>
                  <a:pt x="879" y="519"/>
                  <a:pt x="885" y="514"/>
                </a:cubicBezTo>
                <a:cubicBezTo>
                  <a:pt x="891" y="510"/>
                  <a:pt x="891" y="510"/>
                  <a:pt x="891" y="510"/>
                </a:cubicBezTo>
                <a:cubicBezTo>
                  <a:pt x="883" y="508"/>
                  <a:pt x="883" y="508"/>
                  <a:pt x="883" y="508"/>
                </a:cubicBezTo>
                <a:cubicBezTo>
                  <a:pt x="882" y="508"/>
                  <a:pt x="882" y="508"/>
                  <a:pt x="882" y="508"/>
                </a:cubicBezTo>
                <a:cubicBezTo>
                  <a:pt x="878" y="508"/>
                  <a:pt x="874" y="510"/>
                  <a:pt x="869" y="512"/>
                </a:cubicBezTo>
                <a:cubicBezTo>
                  <a:pt x="866" y="513"/>
                  <a:pt x="863" y="515"/>
                  <a:pt x="860" y="516"/>
                </a:cubicBezTo>
                <a:cubicBezTo>
                  <a:pt x="860" y="515"/>
                  <a:pt x="861" y="514"/>
                  <a:pt x="862" y="513"/>
                </a:cubicBezTo>
                <a:cubicBezTo>
                  <a:pt x="864" y="511"/>
                  <a:pt x="866" y="509"/>
                  <a:pt x="868" y="507"/>
                </a:cubicBezTo>
                <a:cubicBezTo>
                  <a:pt x="870" y="505"/>
                  <a:pt x="870" y="505"/>
                  <a:pt x="870" y="505"/>
                </a:cubicBezTo>
                <a:cubicBezTo>
                  <a:pt x="868" y="502"/>
                  <a:pt x="868" y="502"/>
                  <a:pt x="868" y="502"/>
                </a:cubicBezTo>
                <a:cubicBezTo>
                  <a:pt x="866" y="499"/>
                  <a:pt x="861" y="500"/>
                  <a:pt x="857" y="503"/>
                </a:cubicBezTo>
                <a:cubicBezTo>
                  <a:pt x="858" y="484"/>
                  <a:pt x="863" y="461"/>
                  <a:pt x="874" y="433"/>
                </a:cubicBezTo>
                <a:cubicBezTo>
                  <a:pt x="881" y="431"/>
                  <a:pt x="889" y="430"/>
                  <a:pt x="897" y="428"/>
                </a:cubicBezTo>
                <a:cubicBezTo>
                  <a:pt x="903" y="427"/>
                  <a:pt x="910" y="425"/>
                  <a:pt x="917" y="423"/>
                </a:cubicBezTo>
                <a:cubicBezTo>
                  <a:pt x="916" y="431"/>
                  <a:pt x="915" y="439"/>
                  <a:pt x="915" y="447"/>
                </a:cubicBezTo>
                <a:cubicBezTo>
                  <a:pt x="913" y="478"/>
                  <a:pt x="910" y="516"/>
                  <a:pt x="895" y="538"/>
                </a:cubicBezTo>
                <a:cubicBezTo>
                  <a:pt x="892" y="543"/>
                  <a:pt x="885" y="547"/>
                  <a:pt x="879" y="551"/>
                </a:cubicBezTo>
                <a:moveTo>
                  <a:pt x="869" y="393"/>
                </a:moveTo>
                <a:cubicBezTo>
                  <a:pt x="866" y="397"/>
                  <a:pt x="864" y="402"/>
                  <a:pt x="862" y="406"/>
                </a:cubicBezTo>
                <a:cubicBezTo>
                  <a:pt x="858" y="414"/>
                  <a:pt x="855" y="422"/>
                  <a:pt x="849" y="425"/>
                </a:cubicBezTo>
                <a:cubicBezTo>
                  <a:pt x="847" y="418"/>
                  <a:pt x="845" y="413"/>
                  <a:pt x="842" y="408"/>
                </a:cubicBezTo>
                <a:cubicBezTo>
                  <a:pt x="841" y="406"/>
                  <a:pt x="841" y="406"/>
                  <a:pt x="841" y="406"/>
                </a:cubicBezTo>
                <a:cubicBezTo>
                  <a:pt x="855" y="378"/>
                  <a:pt x="868" y="356"/>
                  <a:pt x="899" y="354"/>
                </a:cubicBezTo>
                <a:cubicBezTo>
                  <a:pt x="897" y="359"/>
                  <a:pt x="892" y="364"/>
                  <a:pt x="887" y="370"/>
                </a:cubicBezTo>
                <a:cubicBezTo>
                  <a:pt x="881" y="377"/>
                  <a:pt x="874" y="384"/>
                  <a:pt x="869" y="393"/>
                </a:cubicBezTo>
                <a:moveTo>
                  <a:pt x="897" y="344"/>
                </a:moveTo>
                <a:cubicBezTo>
                  <a:pt x="897" y="344"/>
                  <a:pt x="896" y="344"/>
                  <a:pt x="896" y="345"/>
                </a:cubicBezTo>
                <a:cubicBezTo>
                  <a:pt x="899" y="343"/>
                  <a:pt x="901" y="341"/>
                  <a:pt x="904" y="339"/>
                </a:cubicBezTo>
                <a:cubicBezTo>
                  <a:pt x="906" y="338"/>
                  <a:pt x="908" y="337"/>
                  <a:pt x="910" y="335"/>
                </a:cubicBezTo>
                <a:cubicBezTo>
                  <a:pt x="910" y="338"/>
                  <a:pt x="910" y="341"/>
                  <a:pt x="910" y="343"/>
                </a:cubicBezTo>
                <a:cubicBezTo>
                  <a:pt x="905" y="343"/>
                  <a:pt x="901" y="344"/>
                  <a:pt x="897" y="344"/>
                </a:cubicBezTo>
                <a:moveTo>
                  <a:pt x="897" y="325"/>
                </a:moveTo>
                <a:cubicBezTo>
                  <a:pt x="876" y="342"/>
                  <a:pt x="854" y="359"/>
                  <a:pt x="836" y="380"/>
                </a:cubicBezTo>
                <a:cubicBezTo>
                  <a:pt x="835" y="379"/>
                  <a:pt x="835" y="378"/>
                  <a:pt x="834" y="376"/>
                </a:cubicBezTo>
                <a:cubicBezTo>
                  <a:pt x="833" y="375"/>
                  <a:pt x="832" y="373"/>
                  <a:pt x="832" y="372"/>
                </a:cubicBezTo>
                <a:cubicBezTo>
                  <a:pt x="844" y="358"/>
                  <a:pt x="855" y="342"/>
                  <a:pt x="864" y="328"/>
                </a:cubicBezTo>
                <a:cubicBezTo>
                  <a:pt x="879" y="305"/>
                  <a:pt x="879" y="305"/>
                  <a:pt x="879" y="305"/>
                </a:cubicBezTo>
                <a:cubicBezTo>
                  <a:pt x="859" y="323"/>
                  <a:pt x="859" y="323"/>
                  <a:pt x="859" y="323"/>
                </a:cubicBezTo>
                <a:cubicBezTo>
                  <a:pt x="850" y="331"/>
                  <a:pt x="842" y="341"/>
                  <a:pt x="835" y="351"/>
                </a:cubicBezTo>
                <a:cubicBezTo>
                  <a:pt x="834" y="353"/>
                  <a:pt x="832" y="356"/>
                  <a:pt x="830" y="358"/>
                </a:cubicBezTo>
                <a:cubicBezTo>
                  <a:pt x="828" y="353"/>
                  <a:pt x="825" y="348"/>
                  <a:pt x="822" y="344"/>
                </a:cubicBezTo>
                <a:cubicBezTo>
                  <a:pt x="817" y="337"/>
                  <a:pt x="813" y="331"/>
                  <a:pt x="814" y="324"/>
                </a:cubicBezTo>
                <a:cubicBezTo>
                  <a:pt x="814" y="324"/>
                  <a:pt x="814" y="324"/>
                  <a:pt x="814" y="324"/>
                </a:cubicBezTo>
                <a:cubicBezTo>
                  <a:pt x="850" y="321"/>
                  <a:pt x="881" y="296"/>
                  <a:pt x="904" y="275"/>
                </a:cubicBezTo>
                <a:cubicBezTo>
                  <a:pt x="904" y="290"/>
                  <a:pt x="905" y="304"/>
                  <a:pt x="908" y="316"/>
                </a:cubicBezTo>
                <a:cubicBezTo>
                  <a:pt x="905" y="319"/>
                  <a:pt x="901" y="322"/>
                  <a:pt x="897" y="325"/>
                </a:cubicBezTo>
                <a:moveTo>
                  <a:pt x="815" y="403"/>
                </a:moveTo>
                <a:cubicBezTo>
                  <a:pt x="815" y="403"/>
                  <a:pt x="815" y="402"/>
                  <a:pt x="815" y="402"/>
                </a:cubicBezTo>
                <a:cubicBezTo>
                  <a:pt x="817" y="406"/>
                  <a:pt x="818" y="410"/>
                  <a:pt x="819" y="414"/>
                </a:cubicBezTo>
                <a:cubicBezTo>
                  <a:pt x="817" y="417"/>
                  <a:pt x="817" y="417"/>
                  <a:pt x="817" y="417"/>
                </a:cubicBezTo>
                <a:cubicBezTo>
                  <a:pt x="814" y="421"/>
                  <a:pt x="811" y="425"/>
                  <a:pt x="808" y="429"/>
                </a:cubicBezTo>
                <a:cubicBezTo>
                  <a:pt x="808" y="420"/>
                  <a:pt x="812" y="411"/>
                  <a:pt x="815" y="403"/>
                </a:cubicBezTo>
                <a:moveTo>
                  <a:pt x="811" y="551"/>
                </a:moveTo>
                <a:cubicBezTo>
                  <a:pt x="812" y="543"/>
                  <a:pt x="816" y="536"/>
                  <a:pt x="820" y="528"/>
                </a:cubicBezTo>
                <a:cubicBezTo>
                  <a:pt x="822" y="525"/>
                  <a:pt x="824" y="522"/>
                  <a:pt x="825" y="519"/>
                </a:cubicBezTo>
                <a:cubicBezTo>
                  <a:pt x="825" y="531"/>
                  <a:pt x="819" y="543"/>
                  <a:pt x="811" y="551"/>
                </a:cubicBezTo>
                <a:moveTo>
                  <a:pt x="819" y="561"/>
                </a:moveTo>
                <a:cubicBezTo>
                  <a:pt x="818" y="566"/>
                  <a:pt x="817" y="572"/>
                  <a:pt x="815" y="577"/>
                </a:cubicBezTo>
                <a:cubicBezTo>
                  <a:pt x="814" y="579"/>
                  <a:pt x="814" y="582"/>
                  <a:pt x="813" y="584"/>
                </a:cubicBezTo>
                <a:cubicBezTo>
                  <a:pt x="811" y="584"/>
                  <a:pt x="808" y="584"/>
                  <a:pt x="805" y="584"/>
                </a:cubicBezTo>
                <a:cubicBezTo>
                  <a:pt x="802" y="584"/>
                  <a:pt x="799" y="584"/>
                  <a:pt x="797" y="584"/>
                </a:cubicBezTo>
                <a:cubicBezTo>
                  <a:pt x="799" y="582"/>
                  <a:pt x="801" y="579"/>
                  <a:pt x="804" y="577"/>
                </a:cubicBezTo>
                <a:cubicBezTo>
                  <a:pt x="809" y="572"/>
                  <a:pt x="814" y="567"/>
                  <a:pt x="819" y="561"/>
                </a:cubicBezTo>
                <a:moveTo>
                  <a:pt x="789" y="593"/>
                </a:moveTo>
                <a:cubicBezTo>
                  <a:pt x="792" y="595"/>
                  <a:pt x="797" y="595"/>
                  <a:pt x="803" y="594"/>
                </a:cubicBezTo>
                <a:cubicBezTo>
                  <a:pt x="806" y="594"/>
                  <a:pt x="809" y="593"/>
                  <a:pt x="812" y="594"/>
                </a:cubicBezTo>
                <a:cubicBezTo>
                  <a:pt x="808" y="609"/>
                  <a:pt x="805" y="624"/>
                  <a:pt x="802" y="640"/>
                </a:cubicBezTo>
                <a:cubicBezTo>
                  <a:pt x="800" y="650"/>
                  <a:pt x="798" y="660"/>
                  <a:pt x="796" y="671"/>
                </a:cubicBezTo>
                <a:cubicBezTo>
                  <a:pt x="792" y="660"/>
                  <a:pt x="790" y="646"/>
                  <a:pt x="788" y="634"/>
                </a:cubicBezTo>
                <a:cubicBezTo>
                  <a:pt x="786" y="623"/>
                  <a:pt x="785" y="612"/>
                  <a:pt x="782" y="603"/>
                </a:cubicBezTo>
                <a:cubicBezTo>
                  <a:pt x="784" y="599"/>
                  <a:pt x="786" y="596"/>
                  <a:pt x="789" y="593"/>
                </a:cubicBezTo>
                <a:moveTo>
                  <a:pt x="835" y="1112"/>
                </a:moveTo>
                <a:cubicBezTo>
                  <a:pt x="835" y="1107"/>
                  <a:pt x="835" y="1103"/>
                  <a:pt x="835" y="1099"/>
                </a:cubicBezTo>
                <a:cubicBezTo>
                  <a:pt x="835" y="1090"/>
                  <a:pt x="834" y="1081"/>
                  <a:pt x="835" y="1071"/>
                </a:cubicBezTo>
                <a:cubicBezTo>
                  <a:pt x="839" y="1080"/>
                  <a:pt x="841" y="1093"/>
                  <a:pt x="839" y="1102"/>
                </a:cubicBezTo>
                <a:cubicBezTo>
                  <a:pt x="838" y="1106"/>
                  <a:pt x="837" y="1109"/>
                  <a:pt x="835" y="1112"/>
                </a:cubicBezTo>
                <a:moveTo>
                  <a:pt x="836" y="1005"/>
                </a:moveTo>
                <a:cubicBezTo>
                  <a:pt x="840" y="1006"/>
                  <a:pt x="845" y="1007"/>
                  <a:pt x="850" y="1009"/>
                </a:cubicBezTo>
                <a:cubicBezTo>
                  <a:pt x="853" y="1010"/>
                  <a:pt x="856" y="1011"/>
                  <a:pt x="859" y="1011"/>
                </a:cubicBezTo>
                <a:cubicBezTo>
                  <a:pt x="858" y="1018"/>
                  <a:pt x="857" y="1026"/>
                  <a:pt x="856" y="1034"/>
                </a:cubicBezTo>
                <a:cubicBezTo>
                  <a:pt x="856" y="1038"/>
                  <a:pt x="855" y="1042"/>
                  <a:pt x="855" y="1046"/>
                </a:cubicBezTo>
                <a:cubicBezTo>
                  <a:pt x="853" y="1042"/>
                  <a:pt x="851" y="1039"/>
                  <a:pt x="848" y="1035"/>
                </a:cubicBezTo>
                <a:cubicBezTo>
                  <a:pt x="843" y="1026"/>
                  <a:pt x="838" y="1018"/>
                  <a:pt x="836" y="1005"/>
                </a:cubicBezTo>
                <a:moveTo>
                  <a:pt x="834" y="975"/>
                </a:moveTo>
                <a:cubicBezTo>
                  <a:pt x="839" y="930"/>
                  <a:pt x="858" y="903"/>
                  <a:pt x="877" y="874"/>
                </a:cubicBezTo>
                <a:cubicBezTo>
                  <a:pt x="888" y="858"/>
                  <a:pt x="900" y="841"/>
                  <a:pt x="908" y="822"/>
                </a:cubicBezTo>
                <a:cubicBezTo>
                  <a:pt x="912" y="819"/>
                  <a:pt x="917" y="820"/>
                  <a:pt x="924" y="821"/>
                </a:cubicBezTo>
                <a:cubicBezTo>
                  <a:pt x="927" y="822"/>
                  <a:pt x="930" y="823"/>
                  <a:pt x="934" y="823"/>
                </a:cubicBezTo>
                <a:cubicBezTo>
                  <a:pt x="926" y="847"/>
                  <a:pt x="914" y="867"/>
                  <a:pt x="903" y="886"/>
                </a:cubicBezTo>
                <a:cubicBezTo>
                  <a:pt x="886" y="915"/>
                  <a:pt x="869" y="944"/>
                  <a:pt x="864" y="987"/>
                </a:cubicBezTo>
                <a:cubicBezTo>
                  <a:pt x="852" y="984"/>
                  <a:pt x="842" y="980"/>
                  <a:pt x="834" y="975"/>
                </a:cubicBezTo>
                <a:moveTo>
                  <a:pt x="1076" y="660"/>
                </a:moveTo>
                <a:cubicBezTo>
                  <a:pt x="1049" y="665"/>
                  <a:pt x="1024" y="675"/>
                  <a:pt x="998" y="693"/>
                </a:cubicBezTo>
                <a:cubicBezTo>
                  <a:pt x="999" y="691"/>
                  <a:pt x="999" y="688"/>
                  <a:pt x="1000" y="686"/>
                </a:cubicBezTo>
                <a:cubicBezTo>
                  <a:pt x="1001" y="686"/>
                  <a:pt x="1001" y="686"/>
                  <a:pt x="1001" y="686"/>
                </a:cubicBezTo>
                <a:cubicBezTo>
                  <a:pt x="1000" y="685"/>
                  <a:pt x="1000" y="685"/>
                  <a:pt x="1000" y="685"/>
                </a:cubicBezTo>
                <a:cubicBezTo>
                  <a:pt x="1001" y="681"/>
                  <a:pt x="1002" y="676"/>
                  <a:pt x="1003" y="672"/>
                </a:cubicBezTo>
                <a:cubicBezTo>
                  <a:pt x="1006" y="663"/>
                  <a:pt x="1008" y="654"/>
                  <a:pt x="1010" y="645"/>
                </a:cubicBezTo>
                <a:cubicBezTo>
                  <a:pt x="1034" y="639"/>
                  <a:pt x="1056" y="621"/>
                  <a:pt x="1077" y="604"/>
                </a:cubicBezTo>
                <a:cubicBezTo>
                  <a:pt x="1081" y="601"/>
                  <a:pt x="1084" y="598"/>
                  <a:pt x="1088" y="595"/>
                </a:cubicBezTo>
                <a:cubicBezTo>
                  <a:pt x="1081" y="614"/>
                  <a:pt x="1076" y="635"/>
                  <a:pt x="1076" y="660"/>
                </a:cubicBezTo>
                <a:moveTo>
                  <a:pt x="1089" y="682"/>
                </a:moveTo>
                <a:cubicBezTo>
                  <a:pt x="1090" y="674"/>
                  <a:pt x="1090" y="674"/>
                  <a:pt x="1090" y="674"/>
                </a:cubicBezTo>
                <a:cubicBezTo>
                  <a:pt x="1100" y="671"/>
                  <a:pt x="1110" y="668"/>
                  <a:pt x="1120" y="665"/>
                </a:cubicBezTo>
                <a:cubicBezTo>
                  <a:pt x="1123" y="664"/>
                  <a:pt x="1127" y="663"/>
                  <a:pt x="1130" y="662"/>
                </a:cubicBezTo>
                <a:cubicBezTo>
                  <a:pt x="1131" y="673"/>
                  <a:pt x="1130" y="684"/>
                  <a:pt x="1129" y="695"/>
                </a:cubicBezTo>
                <a:cubicBezTo>
                  <a:pt x="1128" y="698"/>
                  <a:pt x="1128" y="702"/>
                  <a:pt x="1127" y="706"/>
                </a:cubicBezTo>
                <a:cubicBezTo>
                  <a:pt x="1118" y="709"/>
                  <a:pt x="1108" y="715"/>
                  <a:pt x="1100" y="721"/>
                </a:cubicBezTo>
                <a:cubicBezTo>
                  <a:pt x="1095" y="724"/>
                  <a:pt x="1089" y="728"/>
                  <a:pt x="1085" y="730"/>
                </a:cubicBezTo>
                <a:cubicBezTo>
                  <a:pt x="1087" y="715"/>
                  <a:pt x="1088" y="698"/>
                  <a:pt x="1089" y="682"/>
                </a:cubicBezTo>
                <a:moveTo>
                  <a:pt x="1012" y="797"/>
                </a:moveTo>
                <a:cubicBezTo>
                  <a:pt x="995" y="801"/>
                  <a:pt x="981" y="803"/>
                  <a:pt x="966" y="802"/>
                </a:cubicBezTo>
                <a:cubicBezTo>
                  <a:pt x="968" y="794"/>
                  <a:pt x="971" y="785"/>
                  <a:pt x="974" y="777"/>
                </a:cubicBezTo>
                <a:cubicBezTo>
                  <a:pt x="980" y="760"/>
                  <a:pt x="987" y="742"/>
                  <a:pt x="990" y="721"/>
                </a:cubicBezTo>
                <a:cubicBezTo>
                  <a:pt x="1009" y="696"/>
                  <a:pt x="1041" y="686"/>
                  <a:pt x="1075" y="677"/>
                </a:cubicBezTo>
                <a:cubicBezTo>
                  <a:pt x="1074" y="710"/>
                  <a:pt x="1068" y="729"/>
                  <a:pt x="1060" y="752"/>
                </a:cubicBezTo>
                <a:cubicBezTo>
                  <a:pt x="1043" y="765"/>
                  <a:pt x="1028" y="780"/>
                  <a:pt x="1012" y="797"/>
                </a:cubicBezTo>
                <a:moveTo>
                  <a:pt x="1091" y="830"/>
                </a:moveTo>
                <a:cubicBezTo>
                  <a:pt x="1100" y="833"/>
                  <a:pt x="1109" y="836"/>
                  <a:pt x="1119" y="838"/>
                </a:cubicBezTo>
                <a:cubicBezTo>
                  <a:pt x="1121" y="841"/>
                  <a:pt x="1123" y="843"/>
                  <a:pt x="1124" y="846"/>
                </a:cubicBezTo>
                <a:cubicBezTo>
                  <a:pt x="1135" y="861"/>
                  <a:pt x="1145" y="877"/>
                  <a:pt x="1161" y="887"/>
                </a:cubicBezTo>
                <a:cubicBezTo>
                  <a:pt x="1161" y="892"/>
                  <a:pt x="1163" y="896"/>
                  <a:pt x="1164" y="901"/>
                </a:cubicBezTo>
                <a:cubicBezTo>
                  <a:pt x="1165" y="903"/>
                  <a:pt x="1165" y="905"/>
                  <a:pt x="1166" y="907"/>
                </a:cubicBezTo>
                <a:cubicBezTo>
                  <a:pt x="1148" y="897"/>
                  <a:pt x="1132" y="885"/>
                  <a:pt x="1116" y="874"/>
                </a:cubicBezTo>
                <a:cubicBezTo>
                  <a:pt x="1088" y="854"/>
                  <a:pt x="1060" y="834"/>
                  <a:pt x="1023" y="822"/>
                </a:cubicBezTo>
                <a:cubicBezTo>
                  <a:pt x="1025" y="820"/>
                  <a:pt x="1026" y="819"/>
                  <a:pt x="1028" y="817"/>
                </a:cubicBezTo>
                <a:cubicBezTo>
                  <a:pt x="1029" y="816"/>
                  <a:pt x="1030" y="815"/>
                  <a:pt x="1030" y="815"/>
                </a:cubicBezTo>
                <a:cubicBezTo>
                  <a:pt x="1052" y="818"/>
                  <a:pt x="1072" y="824"/>
                  <a:pt x="1091" y="830"/>
                </a:cubicBezTo>
                <a:moveTo>
                  <a:pt x="981" y="830"/>
                </a:moveTo>
                <a:cubicBezTo>
                  <a:pt x="976" y="839"/>
                  <a:pt x="968" y="845"/>
                  <a:pt x="960" y="852"/>
                </a:cubicBezTo>
                <a:cubicBezTo>
                  <a:pt x="955" y="856"/>
                  <a:pt x="950" y="860"/>
                  <a:pt x="946" y="865"/>
                </a:cubicBezTo>
                <a:cubicBezTo>
                  <a:pt x="947" y="859"/>
                  <a:pt x="949" y="854"/>
                  <a:pt x="952" y="848"/>
                </a:cubicBezTo>
                <a:cubicBezTo>
                  <a:pt x="955" y="841"/>
                  <a:pt x="958" y="834"/>
                  <a:pt x="959" y="826"/>
                </a:cubicBezTo>
                <a:cubicBezTo>
                  <a:pt x="960" y="826"/>
                  <a:pt x="960" y="826"/>
                  <a:pt x="960" y="826"/>
                </a:cubicBezTo>
                <a:cubicBezTo>
                  <a:pt x="967" y="827"/>
                  <a:pt x="974" y="829"/>
                  <a:pt x="981" y="830"/>
                </a:cubicBezTo>
                <a:moveTo>
                  <a:pt x="983" y="676"/>
                </a:moveTo>
                <a:cubicBezTo>
                  <a:pt x="978" y="673"/>
                  <a:pt x="973" y="671"/>
                  <a:pt x="968" y="669"/>
                </a:cubicBezTo>
                <a:cubicBezTo>
                  <a:pt x="971" y="667"/>
                  <a:pt x="974" y="666"/>
                  <a:pt x="977" y="664"/>
                </a:cubicBezTo>
                <a:cubicBezTo>
                  <a:pt x="981" y="662"/>
                  <a:pt x="985" y="660"/>
                  <a:pt x="989" y="657"/>
                </a:cubicBezTo>
                <a:cubicBezTo>
                  <a:pt x="987" y="663"/>
                  <a:pt x="985" y="670"/>
                  <a:pt x="983" y="676"/>
                </a:cubicBezTo>
                <a:moveTo>
                  <a:pt x="998" y="624"/>
                </a:moveTo>
                <a:cubicBezTo>
                  <a:pt x="997" y="630"/>
                  <a:pt x="996" y="635"/>
                  <a:pt x="995" y="640"/>
                </a:cubicBezTo>
                <a:cubicBezTo>
                  <a:pt x="983" y="647"/>
                  <a:pt x="969" y="653"/>
                  <a:pt x="955" y="659"/>
                </a:cubicBezTo>
                <a:cubicBezTo>
                  <a:pt x="953" y="660"/>
                  <a:pt x="953" y="660"/>
                  <a:pt x="953" y="660"/>
                </a:cubicBezTo>
                <a:cubicBezTo>
                  <a:pt x="958" y="641"/>
                  <a:pt x="973" y="626"/>
                  <a:pt x="988" y="612"/>
                </a:cubicBezTo>
                <a:cubicBezTo>
                  <a:pt x="993" y="608"/>
                  <a:pt x="998" y="603"/>
                  <a:pt x="1002" y="598"/>
                </a:cubicBezTo>
                <a:cubicBezTo>
                  <a:pt x="1001" y="606"/>
                  <a:pt x="1000" y="616"/>
                  <a:pt x="998" y="624"/>
                </a:cubicBezTo>
                <a:moveTo>
                  <a:pt x="954" y="675"/>
                </a:moveTo>
                <a:cubicBezTo>
                  <a:pt x="958" y="676"/>
                  <a:pt x="961" y="677"/>
                  <a:pt x="965" y="678"/>
                </a:cubicBezTo>
                <a:cubicBezTo>
                  <a:pt x="969" y="680"/>
                  <a:pt x="974" y="682"/>
                  <a:pt x="981" y="683"/>
                </a:cubicBezTo>
                <a:cubicBezTo>
                  <a:pt x="978" y="691"/>
                  <a:pt x="976" y="699"/>
                  <a:pt x="973" y="707"/>
                </a:cubicBezTo>
                <a:cubicBezTo>
                  <a:pt x="964" y="738"/>
                  <a:pt x="954" y="770"/>
                  <a:pt x="943" y="801"/>
                </a:cubicBezTo>
                <a:cubicBezTo>
                  <a:pt x="939" y="800"/>
                  <a:pt x="935" y="799"/>
                  <a:pt x="931" y="798"/>
                </a:cubicBezTo>
                <a:cubicBezTo>
                  <a:pt x="925" y="797"/>
                  <a:pt x="920" y="796"/>
                  <a:pt x="915" y="796"/>
                </a:cubicBezTo>
                <a:cubicBezTo>
                  <a:pt x="914" y="796"/>
                  <a:pt x="913" y="796"/>
                  <a:pt x="912" y="796"/>
                </a:cubicBezTo>
                <a:cubicBezTo>
                  <a:pt x="914" y="788"/>
                  <a:pt x="916" y="781"/>
                  <a:pt x="919" y="774"/>
                </a:cubicBezTo>
                <a:cubicBezTo>
                  <a:pt x="928" y="744"/>
                  <a:pt x="938" y="714"/>
                  <a:pt x="944" y="679"/>
                </a:cubicBezTo>
                <a:cubicBezTo>
                  <a:pt x="949" y="675"/>
                  <a:pt x="952" y="675"/>
                  <a:pt x="954" y="675"/>
                </a:cubicBezTo>
                <a:moveTo>
                  <a:pt x="888" y="1023"/>
                </a:moveTo>
                <a:cubicBezTo>
                  <a:pt x="893" y="1026"/>
                  <a:pt x="898" y="1030"/>
                  <a:pt x="902" y="1035"/>
                </a:cubicBezTo>
                <a:cubicBezTo>
                  <a:pt x="905" y="1037"/>
                  <a:pt x="907" y="1040"/>
                  <a:pt x="911" y="1043"/>
                </a:cubicBezTo>
                <a:cubicBezTo>
                  <a:pt x="910" y="1043"/>
                  <a:pt x="910" y="1043"/>
                  <a:pt x="910" y="1043"/>
                </a:cubicBezTo>
                <a:cubicBezTo>
                  <a:pt x="903" y="1046"/>
                  <a:pt x="896" y="1049"/>
                  <a:pt x="889" y="1051"/>
                </a:cubicBezTo>
                <a:cubicBezTo>
                  <a:pt x="887" y="1043"/>
                  <a:pt x="886" y="1031"/>
                  <a:pt x="888" y="1023"/>
                </a:cubicBezTo>
                <a:moveTo>
                  <a:pt x="1356" y="938"/>
                </a:moveTo>
                <a:cubicBezTo>
                  <a:pt x="1352" y="940"/>
                  <a:pt x="1348" y="942"/>
                  <a:pt x="1344" y="943"/>
                </a:cubicBezTo>
                <a:cubicBezTo>
                  <a:pt x="1337" y="946"/>
                  <a:pt x="1329" y="949"/>
                  <a:pt x="1322" y="954"/>
                </a:cubicBezTo>
                <a:cubicBezTo>
                  <a:pt x="1303" y="943"/>
                  <a:pt x="1278" y="939"/>
                  <a:pt x="1251" y="934"/>
                </a:cubicBezTo>
                <a:cubicBezTo>
                  <a:pt x="1225" y="929"/>
                  <a:pt x="1198" y="925"/>
                  <a:pt x="1178" y="913"/>
                </a:cubicBezTo>
                <a:cubicBezTo>
                  <a:pt x="1177" y="909"/>
                  <a:pt x="1176" y="906"/>
                  <a:pt x="1175" y="903"/>
                </a:cubicBezTo>
                <a:cubicBezTo>
                  <a:pt x="1174" y="901"/>
                  <a:pt x="1174" y="899"/>
                  <a:pt x="1173" y="897"/>
                </a:cubicBezTo>
                <a:cubicBezTo>
                  <a:pt x="1192" y="909"/>
                  <a:pt x="1215" y="917"/>
                  <a:pt x="1237" y="925"/>
                </a:cubicBezTo>
                <a:cubicBezTo>
                  <a:pt x="1247" y="928"/>
                  <a:pt x="1257" y="932"/>
                  <a:pt x="1266" y="936"/>
                </a:cubicBezTo>
                <a:cubicBezTo>
                  <a:pt x="1269" y="929"/>
                  <a:pt x="1269" y="929"/>
                  <a:pt x="1269" y="929"/>
                </a:cubicBezTo>
                <a:cubicBezTo>
                  <a:pt x="1260" y="925"/>
                  <a:pt x="1250" y="921"/>
                  <a:pt x="1240" y="917"/>
                </a:cubicBezTo>
                <a:cubicBezTo>
                  <a:pt x="1198" y="899"/>
                  <a:pt x="1155" y="881"/>
                  <a:pt x="1134" y="845"/>
                </a:cubicBezTo>
                <a:cubicBezTo>
                  <a:pt x="1153" y="849"/>
                  <a:pt x="1172" y="855"/>
                  <a:pt x="1191" y="862"/>
                </a:cubicBezTo>
                <a:cubicBezTo>
                  <a:pt x="1218" y="872"/>
                  <a:pt x="1246" y="882"/>
                  <a:pt x="1277" y="886"/>
                </a:cubicBezTo>
                <a:cubicBezTo>
                  <a:pt x="1301" y="911"/>
                  <a:pt x="1327" y="928"/>
                  <a:pt x="1356" y="938"/>
                </a:cubicBezTo>
                <a:moveTo>
                  <a:pt x="1439" y="876"/>
                </a:moveTo>
                <a:cubicBezTo>
                  <a:pt x="1443" y="880"/>
                  <a:pt x="1450" y="886"/>
                  <a:pt x="1458" y="891"/>
                </a:cubicBezTo>
                <a:cubicBezTo>
                  <a:pt x="1451" y="891"/>
                  <a:pt x="1451" y="891"/>
                  <a:pt x="1451" y="891"/>
                </a:cubicBezTo>
                <a:cubicBezTo>
                  <a:pt x="1427" y="892"/>
                  <a:pt x="1404" y="892"/>
                  <a:pt x="1381" y="890"/>
                </a:cubicBezTo>
                <a:cubicBezTo>
                  <a:pt x="1285" y="883"/>
                  <a:pt x="1205" y="853"/>
                  <a:pt x="1127" y="824"/>
                </a:cubicBezTo>
                <a:cubicBezTo>
                  <a:pt x="1111" y="818"/>
                  <a:pt x="1095" y="812"/>
                  <a:pt x="1079" y="806"/>
                </a:cubicBezTo>
                <a:cubicBezTo>
                  <a:pt x="1111" y="804"/>
                  <a:pt x="1142" y="804"/>
                  <a:pt x="1169" y="805"/>
                </a:cubicBezTo>
                <a:cubicBezTo>
                  <a:pt x="1178" y="805"/>
                  <a:pt x="1188" y="805"/>
                  <a:pt x="1197" y="806"/>
                </a:cubicBezTo>
                <a:cubicBezTo>
                  <a:pt x="1212" y="806"/>
                  <a:pt x="1227" y="806"/>
                  <a:pt x="1241" y="807"/>
                </a:cubicBezTo>
                <a:cubicBezTo>
                  <a:pt x="1262" y="808"/>
                  <a:pt x="1277" y="812"/>
                  <a:pt x="1288" y="818"/>
                </a:cubicBezTo>
                <a:cubicBezTo>
                  <a:pt x="1293" y="820"/>
                  <a:pt x="1298" y="824"/>
                  <a:pt x="1303" y="828"/>
                </a:cubicBezTo>
                <a:cubicBezTo>
                  <a:pt x="1306" y="831"/>
                  <a:pt x="1310" y="834"/>
                  <a:pt x="1314" y="837"/>
                </a:cubicBezTo>
                <a:cubicBezTo>
                  <a:pt x="1319" y="840"/>
                  <a:pt x="1319" y="840"/>
                  <a:pt x="1319" y="840"/>
                </a:cubicBezTo>
                <a:cubicBezTo>
                  <a:pt x="1347" y="859"/>
                  <a:pt x="1372" y="875"/>
                  <a:pt x="1405" y="889"/>
                </a:cubicBezTo>
                <a:cubicBezTo>
                  <a:pt x="1408" y="883"/>
                  <a:pt x="1408" y="883"/>
                  <a:pt x="1408" y="883"/>
                </a:cubicBezTo>
                <a:cubicBezTo>
                  <a:pt x="1397" y="876"/>
                  <a:pt x="1386" y="870"/>
                  <a:pt x="1375" y="863"/>
                </a:cubicBezTo>
                <a:cubicBezTo>
                  <a:pt x="1358" y="854"/>
                  <a:pt x="1341" y="844"/>
                  <a:pt x="1325" y="833"/>
                </a:cubicBezTo>
                <a:cubicBezTo>
                  <a:pt x="1326" y="833"/>
                  <a:pt x="1327" y="833"/>
                  <a:pt x="1327" y="834"/>
                </a:cubicBezTo>
                <a:cubicBezTo>
                  <a:pt x="1362" y="849"/>
                  <a:pt x="1398" y="865"/>
                  <a:pt x="1439" y="876"/>
                </a:cubicBezTo>
                <a:moveTo>
                  <a:pt x="1412" y="858"/>
                </a:moveTo>
                <a:cubicBezTo>
                  <a:pt x="1400" y="854"/>
                  <a:pt x="1389" y="849"/>
                  <a:pt x="1378" y="844"/>
                </a:cubicBezTo>
                <a:cubicBezTo>
                  <a:pt x="1378" y="838"/>
                  <a:pt x="1378" y="838"/>
                  <a:pt x="1378" y="838"/>
                </a:cubicBezTo>
                <a:cubicBezTo>
                  <a:pt x="1378" y="832"/>
                  <a:pt x="1376" y="826"/>
                  <a:pt x="1374" y="821"/>
                </a:cubicBezTo>
                <a:cubicBezTo>
                  <a:pt x="1372" y="816"/>
                  <a:pt x="1371" y="812"/>
                  <a:pt x="1371" y="808"/>
                </a:cubicBezTo>
                <a:cubicBezTo>
                  <a:pt x="1379" y="823"/>
                  <a:pt x="1394" y="845"/>
                  <a:pt x="1412" y="858"/>
                </a:cubicBezTo>
                <a:moveTo>
                  <a:pt x="1247" y="777"/>
                </a:moveTo>
                <a:cubicBezTo>
                  <a:pt x="1244" y="775"/>
                  <a:pt x="1245" y="770"/>
                  <a:pt x="1245" y="764"/>
                </a:cubicBezTo>
                <a:cubicBezTo>
                  <a:pt x="1246" y="762"/>
                  <a:pt x="1246" y="761"/>
                  <a:pt x="1246" y="759"/>
                </a:cubicBezTo>
                <a:cubicBezTo>
                  <a:pt x="1259" y="776"/>
                  <a:pt x="1277" y="788"/>
                  <a:pt x="1287" y="796"/>
                </a:cubicBezTo>
                <a:cubicBezTo>
                  <a:pt x="1292" y="790"/>
                  <a:pt x="1292" y="790"/>
                  <a:pt x="1292" y="790"/>
                </a:cubicBezTo>
                <a:cubicBezTo>
                  <a:pt x="1288" y="786"/>
                  <a:pt x="1283" y="782"/>
                  <a:pt x="1279" y="778"/>
                </a:cubicBezTo>
                <a:cubicBezTo>
                  <a:pt x="1262" y="763"/>
                  <a:pt x="1246" y="748"/>
                  <a:pt x="1239" y="726"/>
                </a:cubicBezTo>
                <a:cubicBezTo>
                  <a:pt x="1268" y="738"/>
                  <a:pt x="1300" y="745"/>
                  <a:pt x="1329" y="750"/>
                </a:cubicBezTo>
                <a:cubicBezTo>
                  <a:pt x="1333" y="763"/>
                  <a:pt x="1341" y="772"/>
                  <a:pt x="1349" y="781"/>
                </a:cubicBezTo>
                <a:cubicBezTo>
                  <a:pt x="1354" y="786"/>
                  <a:pt x="1358" y="791"/>
                  <a:pt x="1362" y="797"/>
                </a:cubicBezTo>
                <a:cubicBezTo>
                  <a:pt x="1358" y="810"/>
                  <a:pt x="1365" y="825"/>
                  <a:pt x="1369" y="836"/>
                </a:cubicBezTo>
                <a:cubicBezTo>
                  <a:pt x="1372" y="841"/>
                  <a:pt x="1372" y="841"/>
                  <a:pt x="1372" y="841"/>
                </a:cubicBezTo>
                <a:cubicBezTo>
                  <a:pt x="1366" y="839"/>
                  <a:pt x="1360" y="836"/>
                  <a:pt x="1354" y="833"/>
                </a:cubicBezTo>
                <a:cubicBezTo>
                  <a:pt x="1331" y="822"/>
                  <a:pt x="1306" y="811"/>
                  <a:pt x="1280" y="802"/>
                </a:cubicBezTo>
                <a:cubicBezTo>
                  <a:pt x="1266" y="797"/>
                  <a:pt x="1250" y="796"/>
                  <a:pt x="1235" y="795"/>
                </a:cubicBezTo>
                <a:cubicBezTo>
                  <a:pt x="1232" y="794"/>
                  <a:pt x="1228" y="794"/>
                  <a:pt x="1224" y="794"/>
                </a:cubicBezTo>
                <a:cubicBezTo>
                  <a:pt x="1212" y="793"/>
                  <a:pt x="1199" y="792"/>
                  <a:pt x="1185" y="790"/>
                </a:cubicBezTo>
                <a:cubicBezTo>
                  <a:pt x="1190" y="789"/>
                  <a:pt x="1195" y="788"/>
                  <a:pt x="1200" y="788"/>
                </a:cubicBezTo>
                <a:cubicBezTo>
                  <a:pt x="1214" y="785"/>
                  <a:pt x="1226" y="783"/>
                  <a:pt x="1236" y="782"/>
                </a:cubicBezTo>
                <a:cubicBezTo>
                  <a:pt x="1236" y="776"/>
                  <a:pt x="1236" y="776"/>
                  <a:pt x="1236" y="776"/>
                </a:cubicBezTo>
                <a:cubicBezTo>
                  <a:pt x="1237" y="778"/>
                  <a:pt x="1237" y="780"/>
                  <a:pt x="1238" y="781"/>
                </a:cubicBezTo>
                <a:cubicBezTo>
                  <a:pt x="1239" y="783"/>
                  <a:pt x="1241" y="783"/>
                  <a:pt x="1243" y="784"/>
                </a:cubicBezTo>
                <a:cubicBezTo>
                  <a:pt x="1244" y="784"/>
                  <a:pt x="1245" y="784"/>
                  <a:pt x="1247" y="783"/>
                </a:cubicBezTo>
                <a:cubicBezTo>
                  <a:pt x="1253" y="780"/>
                  <a:pt x="1253" y="780"/>
                  <a:pt x="1253" y="780"/>
                </a:cubicBezTo>
                <a:cubicBezTo>
                  <a:pt x="1247" y="777"/>
                  <a:pt x="1247" y="777"/>
                  <a:pt x="1247" y="777"/>
                </a:cubicBezTo>
                <a:moveTo>
                  <a:pt x="1189" y="701"/>
                </a:moveTo>
                <a:cubicBezTo>
                  <a:pt x="1196" y="704"/>
                  <a:pt x="1203" y="707"/>
                  <a:pt x="1210" y="711"/>
                </a:cubicBezTo>
                <a:cubicBezTo>
                  <a:pt x="1216" y="714"/>
                  <a:pt x="1222" y="717"/>
                  <a:pt x="1229" y="720"/>
                </a:cubicBezTo>
                <a:cubicBezTo>
                  <a:pt x="1230" y="730"/>
                  <a:pt x="1233" y="739"/>
                  <a:pt x="1238" y="747"/>
                </a:cubicBezTo>
                <a:cubicBezTo>
                  <a:pt x="1237" y="746"/>
                  <a:pt x="1237" y="746"/>
                  <a:pt x="1237" y="746"/>
                </a:cubicBezTo>
                <a:cubicBezTo>
                  <a:pt x="1236" y="751"/>
                  <a:pt x="1236" y="751"/>
                  <a:pt x="1236" y="751"/>
                </a:cubicBezTo>
                <a:cubicBezTo>
                  <a:pt x="1235" y="759"/>
                  <a:pt x="1234" y="769"/>
                  <a:pt x="1236" y="775"/>
                </a:cubicBezTo>
                <a:cubicBezTo>
                  <a:pt x="1214" y="772"/>
                  <a:pt x="1194" y="777"/>
                  <a:pt x="1175" y="781"/>
                </a:cubicBezTo>
                <a:cubicBezTo>
                  <a:pt x="1161" y="784"/>
                  <a:pt x="1147" y="787"/>
                  <a:pt x="1133" y="787"/>
                </a:cubicBezTo>
                <a:cubicBezTo>
                  <a:pt x="1125" y="787"/>
                  <a:pt x="1118" y="787"/>
                  <a:pt x="1110" y="787"/>
                </a:cubicBezTo>
                <a:cubicBezTo>
                  <a:pt x="1092" y="786"/>
                  <a:pt x="1074" y="785"/>
                  <a:pt x="1056" y="789"/>
                </a:cubicBezTo>
                <a:cubicBezTo>
                  <a:pt x="1097" y="747"/>
                  <a:pt x="1141" y="718"/>
                  <a:pt x="1189" y="701"/>
                </a:cubicBezTo>
                <a:moveTo>
                  <a:pt x="1232" y="443"/>
                </a:moveTo>
                <a:cubicBezTo>
                  <a:pt x="1231" y="444"/>
                  <a:pt x="1231" y="445"/>
                  <a:pt x="1230" y="446"/>
                </a:cubicBezTo>
                <a:cubicBezTo>
                  <a:pt x="1229" y="448"/>
                  <a:pt x="1228" y="451"/>
                  <a:pt x="1227" y="453"/>
                </a:cubicBezTo>
                <a:cubicBezTo>
                  <a:pt x="1226" y="453"/>
                  <a:pt x="1225" y="453"/>
                  <a:pt x="1224" y="453"/>
                </a:cubicBezTo>
                <a:cubicBezTo>
                  <a:pt x="1220" y="453"/>
                  <a:pt x="1216" y="453"/>
                  <a:pt x="1213" y="453"/>
                </a:cubicBezTo>
                <a:cubicBezTo>
                  <a:pt x="1219" y="449"/>
                  <a:pt x="1225" y="446"/>
                  <a:pt x="1232" y="443"/>
                </a:cubicBezTo>
                <a:moveTo>
                  <a:pt x="1144" y="498"/>
                </a:moveTo>
                <a:cubicBezTo>
                  <a:pt x="1161" y="485"/>
                  <a:pt x="1178" y="473"/>
                  <a:pt x="1194" y="463"/>
                </a:cubicBezTo>
                <a:cubicBezTo>
                  <a:pt x="1195" y="463"/>
                  <a:pt x="1195" y="463"/>
                  <a:pt x="1195" y="463"/>
                </a:cubicBezTo>
                <a:cubicBezTo>
                  <a:pt x="1198" y="465"/>
                  <a:pt x="1202" y="465"/>
                  <a:pt x="1208" y="464"/>
                </a:cubicBezTo>
                <a:cubicBezTo>
                  <a:pt x="1213" y="463"/>
                  <a:pt x="1218" y="463"/>
                  <a:pt x="1223" y="463"/>
                </a:cubicBezTo>
                <a:cubicBezTo>
                  <a:pt x="1212" y="488"/>
                  <a:pt x="1198" y="509"/>
                  <a:pt x="1185" y="530"/>
                </a:cubicBezTo>
                <a:cubicBezTo>
                  <a:pt x="1162" y="563"/>
                  <a:pt x="1139" y="598"/>
                  <a:pt x="1132" y="651"/>
                </a:cubicBezTo>
                <a:cubicBezTo>
                  <a:pt x="1128" y="651"/>
                  <a:pt x="1124" y="652"/>
                  <a:pt x="1120" y="653"/>
                </a:cubicBezTo>
                <a:cubicBezTo>
                  <a:pt x="1111" y="655"/>
                  <a:pt x="1101" y="657"/>
                  <a:pt x="1091" y="658"/>
                </a:cubicBezTo>
                <a:cubicBezTo>
                  <a:pt x="1093" y="628"/>
                  <a:pt x="1099" y="603"/>
                  <a:pt x="1107" y="580"/>
                </a:cubicBezTo>
                <a:cubicBezTo>
                  <a:pt x="1112" y="576"/>
                  <a:pt x="1112" y="576"/>
                  <a:pt x="1112" y="576"/>
                </a:cubicBezTo>
                <a:cubicBezTo>
                  <a:pt x="1108" y="577"/>
                  <a:pt x="1108" y="577"/>
                  <a:pt x="1108" y="577"/>
                </a:cubicBezTo>
                <a:cubicBezTo>
                  <a:pt x="1116" y="556"/>
                  <a:pt x="1125" y="537"/>
                  <a:pt x="1134" y="518"/>
                </a:cubicBezTo>
                <a:cubicBezTo>
                  <a:pt x="1137" y="511"/>
                  <a:pt x="1140" y="505"/>
                  <a:pt x="1144" y="498"/>
                </a:cubicBezTo>
                <a:moveTo>
                  <a:pt x="1124" y="509"/>
                </a:moveTo>
                <a:cubicBezTo>
                  <a:pt x="1120" y="524"/>
                  <a:pt x="1113" y="537"/>
                  <a:pt x="1106" y="552"/>
                </a:cubicBezTo>
                <a:cubicBezTo>
                  <a:pt x="1102" y="562"/>
                  <a:pt x="1097" y="573"/>
                  <a:pt x="1092" y="583"/>
                </a:cubicBezTo>
                <a:cubicBezTo>
                  <a:pt x="1090" y="584"/>
                  <a:pt x="1090" y="584"/>
                  <a:pt x="1090" y="584"/>
                </a:cubicBezTo>
                <a:cubicBezTo>
                  <a:pt x="1079" y="588"/>
                  <a:pt x="1070" y="596"/>
                  <a:pt x="1060" y="604"/>
                </a:cubicBezTo>
                <a:cubicBezTo>
                  <a:pt x="1047" y="616"/>
                  <a:pt x="1033" y="628"/>
                  <a:pt x="1013" y="631"/>
                </a:cubicBezTo>
                <a:cubicBezTo>
                  <a:pt x="1016" y="617"/>
                  <a:pt x="1018" y="604"/>
                  <a:pt x="1020" y="591"/>
                </a:cubicBezTo>
                <a:cubicBezTo>
                  <a:pt x="1022" y="579"/>
                  <a:pt x="1022" y="579"/>
                  <a:pt x="1022" y="579"/>
                </a:cubicBezTo>
                <a:cubicBezTo>
                  <a:pt x="1053" y="558"/>
                  <a:pt x="1089" y="533"/>
                  <a:pt x="1124" y="509"/>
                </a:cubicBezTo>
                <a:moveTo>
                  <a:pt x="1060" y="435"/>
                </a:moveTo>
                <a:cubicBezTo>
                  <a:pt x="1074" y="430"/>
                  <a:pt x="1086" y="424"/>
                  <a:pt x="1098" y="418"/>
                </a:cubicBezTo>
                <a:cubicBezTo>
                  <a:pt x="1112" y="411"/>
                  <a:pt x="1125" y="405"/>
                  <a:pt x="1140" y="400"/>
                </a:cubicBezTo>
                <a:cubicBezTo>
                  <a:pt x="1130" y="412"/>
                  <a:pt x="1121" y="426"/>
                  <a:pt x="1112" y="443"/>
                </a:cubicBezTo>
                <a:cubicBezTo>
                  <a:pt x="1105" y="455"/>
                  <a:pt x="1101" y="468"/>
                  <a:pt x="1097" y="482"/>
                </a:cubicBezTo>
                <a:cubicBezTo>
                  <a:pt x="1091" y="501"/>
                  <a:pt x="1085" y="520"/>
                  <a:pt x="1073" y="531"/>
                </a:cubicBezTo>
                <a:cubicBezTo>
                  <a:pt x="1064" y="539"/>
                  <a:pt x="1054" y="544"/>
                  <a:pt x="1044" y="548"/>
                </a:cubicBezTo>
                <a:cubicBezTo>
                  <a:pt x="1038" y="551"/>
                  <a:pt x="1031" y="554"/>
                  <a:pt x="1026" y="558"/>
                </a:cubicBezTo>
                <a:cubicBezTo>
                  <a:pt x="1030" y="516"/>
                  <a:pt x="1050" y="496"/>
                  <a:pt x="1072" y="474"/>
                </a:cubicBezTo>
                <a:cubicBezTo>
                  <a:pt x="1084" y="462"/>
                  <a:pt x="1096" y="449"/>
                  <a:pt x="1105" y="434"/>
                </a:cubicBezTo>
                <a:cubicBezTo>
                  <a:pt x="1118" y="412"/>
                  <a:pt x="1118" y="412"/>
                  <a:pt x="1118" y="412"/>
                </a:cubicBezTo>
                <a:cubicBezTo>
                  <a:pt x="1100" y="429"/>
                  <a:pt x="1100" y="429"/>
                  <a:pt x="1100" y="429"/>
                </a:cubicBezTo>
                <a:cubicBezTo>
                  <a:pt x="1082" y="446"/>
                  <a:pt x="1060" y="472"/>
                  <a:pt x="1041" y="495"/>
                </a:cubicBezTo>
                <a:cubicBezTo>
                  <a:pt x="1043" y="489"/>
                  <a:pt x="1045" y="483"/>
                  <a:pt x="1048" y="477"/>
                </a:cubicBezTo>
                <a:cubicBezTo>
                  <a:pt x="1053" y="464"/>
                  <a:pt x="1059" y="450"/>
                  <a:pt x="1060" y="435"/>
                </a:cubicBezTo>
                <a:moveTo>
                  <a:pt x="977" y="498"/>
                </a:moveTo>
                <a:cubicBezTo>
                  <a:pt x="978" y="494"/>
                  <a:pt x="978" y="490"/>
                  <a:pt x="978" y="487"/>
                </a:cubicBezTo>
                <a:cubicBezTo>
                  <a:pt x="982" y="484"/>
                  <a:pt x="986" y="481"/>
                  <a:pt x="991" y="479"/>
                </a:cubicBezTo>
                <a:cubicBezTo>
                  <a:pt x="994" y="477"/>
                  <a:pt x="997" y="475"/>
                  <a:pt x="1000" y="473"/>
                </a:cubicBezTo>
                <a:cubicBezTo>
                  <a:pt x="997" y="482"/>
                  <a:pt x="990" y="491"/>
                  <a:pt x="983" y="500"/>
                </a:cubicBezTo>
                <a:cubicBezTo>
                  <a:pt x="981" y="502"/>
                  <a:pt x="978" y="505"/>
                  <a:pt x="976" y="507"/>
                </a:cubicBezTo>
                <a:cubicBezTo>
                  <a:pt x="977" y="504"/>
                  <a:pt x="977" y="501"/>
                  <a:pt x="977" y="498"/>
                </a:cubicBezTo>
                <a:moveTo>
                  <a:pt x="985" y="513"/>
                </a:moveTo>
                <a:cubicBezTo>
                  <a:pt x="990" y="509"/>
                  <a:pt x="995" y="504"/>
                  <a:pt x="998" y="498"/>
                </a:cubicBezTo>
                <a:cubicBezTo>
                  <a:pt x="1003" y="492"/>
                  <a:pt x="1007" y="484"/>
                  <a:pt x="1011" y="478"/>
                </a:cubicBezTo>
                <a:cubicBezTo>
                  <a:pt x="1021" y="461"/>
                  <a:pt x="1029" y="446"/>
                  <a:pt x="1047" y="440"/>
                </a:cubicBezTo>
                <a:cubicBezTo>
                  <a:pt x="1050" y="450"/>
                  <a:pt x="1042" y="465"/>
                  <a:pt x="1034" y="481"/>
                </a:cubicBezTo>
                <a:cubicBezTo>
                  <a:pt x="1028" y="493"/>
                  <a:pt x="1022" y="505"/>
                  <a:pt x="1018" y="517"/>
                </a:cubicBezTo>
                <a:cubicBezTo>
                  <a:pt x="1015" y="525"/>
                  <a:pt x="1014" y="534"/>
                  <a:pt x="1013" y="543"/>
                </a:cubicBezTo>
                <a:cubicBezTo>
                  <a:pt x="1011" y="553"/>
                  <a:pt x="1010" y="563"/>
                  <a:pt x="1006" y="570"/>
                </a:cubicBezTo>
                <a:cubicBezTo>
                  <a:pt x="1001" y="581"/>
                  <a:pt x="991" y="588"/>
                  <a:pt x="981" y="595"/>
                </a:cubicBezTo>
                <a:cubicBezTo>
                  <a:pt x="974" y="599"/>
                  <a:pt x="968" y="603"/>
                  <a:pt x="963" y="609"/>
                </a:cubicBezTo>
                <a:cubicBezTo>
                  <a:pt x="964" y="599"/>
                  <a:pt x="965" y="590"/>
                  <a:pt x="965" y="582"/>
                </a:cubicBezTo>
                <a:cubicBezTo>
                  <a:pt x="967" y="563"/>
                  <a:pt x="968" y="546"/>
                  <a:pt x="973" y="529"/>
                </a:cubicBezTo>
                <a:cubicBezTo>
                  <a:pt x="975" y="524"/>
                  <a:pt x="980" y="519"/>
                  <a:pt x="985" y="513"/>
                </a:cubicBezTo>
                <a:moveTo>
                  <a:pt x="929" y="420"/>
                </a:moveTo>
                <a:cubicBezTo>
                  <a:pt x="934" y="417"/>
                  <a:pt x="941" y="415"/>
                  <a:pt x="948" y="413"/>
                </a:cubicBezTo>
                <a:cubicBezTo>
                  <a:pt x="955" y="410"/>
                  <a:pt x="961" y="408"/>
                  <a:pt x="967" y="405"/>
                </a:cubicBezTo>
                <a:cubicBezTo>
                  <a:pt x="973" y="402"/>
                  <a:pt x="973" y="402"/>
                  <a:pt x="973" y="402"/>
                </a:cubicBezTo>
                <a:cubicBezTo>
                  <a:pt x="972" y="416"/>
                  <a:pt x="970" y="430"/>
                  <a:pt x="968" y="444"/>
                </a:cubicBezTo>
                <a:cubicBezTo>
                  <a:pt x="967" y="455"/>
                  <a:pt x="965" y="465"/>
                  <a:pt x="964" y="476"/>
                </a:cubicBezTo>
                <a:cubicBezTo>
                  <a:pt x="954" y="482"/>
                  <a:pt x="946" y="490"/>
                  <a:pt x="937" y="498"/>
                </a:cubicBezTo>
                <a:cubicBezTo>
                  <a:pt x="932" y="502"/>
                  <a:pt x="928" y="507"/>
                  <a:pt x="923" y="510"/>
                </a:cubicBezTo>
                <a:cubicBezTo>
                  <a:pt x="929" y="483"/>
                  <a:pt x="934" y="448"/>
                  <a:pt x="929" y="420"/>
                </a:cubicBezTo>
                <a:moveTo>
                  <a:pt x="973" y="400"/>
                </a:moveTo>
                <a:cubicBezTo>
                  <a:pt x="965" y="398"/>
                  <a:pt x="965" y="398"/>
                  <a:pt x="965" y="398"/>
                </a:cubicBezTo>
                <a:cubicBezTo>
                  <a:pt x="958" y="398"/>
                  <a:pt x="952" y="401"/>
                  <a:pt x="944" y="403"/>
                </a:cubicBezTo>
                <a:cubicBezTo>
                  <a:pt x="939" y="406"/>
                  <a:pt x="934" y="408"/>
                  <a:pt x="929" y="409"/>
                </a:cubicBezTo>
                <a:cubicBezTo>
                  <a:pt x="929" y="395"/>
                  <a:pt x="927" y="382"/>
                  <a:pt x="925" y="370"/>
                </a:cubicBezTo>
                <a:cubicBezTo>
                  <a:pt x="925" y="369"/>
                  <a:pt x="925" y="369"/>
                  <a:pt x="925" y="369"/>
                </a:cubicBezTo>
                <a:cubicBezTo>
                  <a:pt x="938" y="375"/>
                  <a:pt x="954" y="378"/>
                  <a:pt x="973" y="379"/>
                </a:cubicBezTo>
                <a:cubicBezTo>
                  <a:pt x="974" y="386"/>
                  <a:pt x="973" y="393"/>
                  <a:pt x="973" y="400"/>
                </a:cubicBezTo>
                <a:moveTo>
                  <a:pt x="973" y="361"/>
                </a:moveTo>
                <a:cubicBezTo>
                  <a:pt x="973" y="364"/>
                  <a:pt x="973" y="367"/>
                  <a:pt x="973" y="370"/>
                </a:cubicBezTo>
                <a:cubicBezTo>
                  <a:pt x="957" y="369"/>
                  <a:pt x="946" y="365"/>
                  <a:pt x="933" y="361"/>
                </a:cubicBezTo>
                <a:cubicBezTo>
                  <a:pt x="931" y="361"/>
                  <a:pt x="928" y="360"/>
                  <a:pt x="925" y="359"/>
                </a:cubicBezTo>
                <a:cubicBezTo>
                  <a:pt x="928" y="352"/>
                  <a:pt x="937" y="351"/>
                  <a:pt x="950" y="350"/>
                </a:cubicBezTo>
                <a:cubicBezTo>
                  <a:pt x="958" y="349"/>
                  <a:pt x="966" y="349"/>
                  <a:pt x="972" y="346"/>
                </a:cubicBezTo>
                <a:cubicBezTo>
                  <a:pt x="973" y="350"/>
                  <a:pt x="973" y="356"/>
                  <a:pt x="973" y="361"/>
                </a:cubicBezTo>
                <a:moveTo>
                  <a:pt x="972" y="334"/>
                </a:moveTo>
                <a:cubicBezTo>
                  <a:pt x="966" y="339"/>
                  <a:pt x="955" y="340"/>
                  <a:pt x="944" y="340"/>
                </a:cubicBezTo>
                <a:cubicBezTo>
                  <a:pt x="943" y="341"/>
                  <a:pt x="942" y="341"/>
                  <a:pt x="941" y="341"/>
                </a:cubicBezTo>
                <a:cubicBezTo>
                  <a:pt x="945" y="335"/>
                  <a:pt x="950" y="331"/>
                  <a:pt x="955" y="326"/>
                </a:cubicBezTo>
                <a:cubicBezTo>
                  <a:pt x="960" y="322"/>
                  <a:pt x="964" y="317"/>
                  <a:pt x="968" y="312"/>
                </a:cubicBezTo>
                <a:cubicBezTo>
                  <a:pt x="969" y="314"/>
                  <a:pt x="969" y="318"/>
                  <a:pt x="969" y="321"/>
                </a:cubicBezTo>
                <a:cubicBezTo>
                  <a:pt x="970" y="325"/>
                  <a:pt x="970" y="330"/>
                  <a:pt x="972" y="334"/>
                </a:cubicBezTo>
                <a:moveTo>
                  <a:pt x="966" y="286"/>
                </a:moveTo>
                <a:cubicBezTo>
                  <a:pt x="966" y="289"/>
                  <a:pt x="966" y="292"/>
                  <a:pt x="969" y="294"/>
                </a:cubicBezTo>
                <a:cubicBezTo>
                  <a:pt x="952" y="307"/>
                  <a:pt x="936" y="320"/>
                  <a:pt x="920" y="333"/>
                </a:cubicBezTo>
                <a:cubicBezTo>
                  <a:pt x="920" y="333"/>
                  <a:pt x="920" y="332"/>
                  <a:pt x="920" y="331"/>
                </a:cubicBezTo>
                <a:cubicBezTo>
                  <a:pt x="920" y="331"/>
                  <a:pt x="920" y="330"/>
                  <a:pt x="919" y="329"/>
                </a:cubicBezTo>
                <a:cubicBezTo>
                  <a:pt x="935" y="315"/>
                  <a:pt x="950" y="300"/>
                  <a:pt x="966" y="286"/>
                </a:cubicBezTo>
                <a:moveTo>
                  <a:pt x="918" y="542"/>
                </a:moveTo>
                <a:cubicBezTo>
                  <a:pt x="932" y="527"/>
                  <a:pt x="945" y="512"/>
                  <a:pt x="959" y="502"/>
                </a:cubicBezTo>
                <a:cubicBezTo>
                  <a:pt x="952" y="538"/>
                  <a:pt x="943" y="571"/>
                  <a:pt x="934" y="605"/>
                </a:cubicBezTo>
                <a:cubicBezTo>
                  <a:pt x="928" y="627"/>
                  <a:pt x="922" y="649"/>
                  <a:pt x="916" y="673"/>
                </a:cubicBezTo>
                <a:cubicBezTo>
                  <a:pt x="905" y="679"/>
                  <a:pt x="894" y="684"/>
                  <a:pt x="883" y="688"/>
                </a:cubicBezTo>
                <a:cubicBezTo>
                  <a:pt x="886" y="673"/>
                  <a:pt x="895" y="658"/>
                  <a:pt x="904" y="641"/>
                </a:cubicBezTo>
                <a:cubicBezTo>
                  <a:pt x="913" y="626"/>
                  <a:pt x="922" y="611"/>
                  <a:pt x="927" y="594"/>
                </a:cubicBezTo>
                <a:cubicBezTo>
                  <a:pt x="934" y="572"/>
                  <a:pt x="934" y="572"/>
                  <a:pt x="934" y="572"/>
                </a:cubicBezTo>
                <a:cubicBezTo>
                  <a:pt x="921" y="591"/>
                  <a:pt x="921" y="591"/>
                  <a:pt x="921" y="591"/>
                </a:cubicBezTo>
                <a:cubicBezTo>
                  <a:pt x="914" y="601"/>
                  <a:pt x="909" y="611"/>
                  <a:pt x="904" y="622"/>
                </a:cubicBezTo>
                <a:cubicBezTo>
                  <a:pt x="899" y="632"/>
                  <a:pt x="894" y="643"/>
                  <a:pt x="887" y="652"/>
                </a:cubicBezTo>
                <a:cubicBezTo>
                  <a:pt x="886" y="639"/>
                  <a:pt x="893" y="623"/>
                  <a:pt x="900" y="608"/>
                </a:cubicBezTo>
                <a:cubicBezTo>
                  <a:pt x="904" y="599"/>
                  <a:pt x="908" y="590"/>
                  <a:pt x="910" y="581"/>
                </a:cubicBezTo>
                <a:cubicBezTo>
                  <a:pt x="915" y="565"/>
                  <a:pt x="915" y="565"/>
                  <a:pt x="915" y="565"/>
                </a:cubicBezTo>
                <a:cubicBezTo>
                  <a:pt x="928" y="552"/>
                  <a:pt x="928" y="552"/>
                  <a:pt x="928" y="552"/>
                </a:cubicBezTo>
                <a:cubicBezTo>
                  <a:pt x="908" y="561"/>
                  <a:pt x="908" y="561"/>
                  <a:pt x="908" y="561"/>
                </a:cubicBezTo>
                <a:cubicBezTo>
                  <a:pt x="905" y="563"/>
                  <a:pt x="900" y="565"/>
                  <a:pt x="896" y="566"/>
                </a:cubicBezTo>
                <a:cubicBezTo>
                  <a:pt x="904" y="559"/>
                  <a:pt x="911" y="551"/>
                  <a:pt x="918" y="542"/>
                </a:cubicBezTo>
                <a:moveTo>
                  <a:pt x="914" y="373"/>
                </a:moveTo>
                <a:cubicBezTo>
                  <a:pt x="916" y="381"/>
                  <a:pt x="916" y="391"/>
                  <a:pt x="917" y="401"/>
                </a:cubicBezTo>
                <a:cubicBezTo>
                  <a:pt x="917" y="404"/>
                  <a:pt x="917" y="408"/>
                  <a:pt x="917" y="412"/>
                </a:cubicBezTo>
                <a:cubicBezTo>
                  <a:pt x="904" y="416"/>
                  <a:pt x="893" y="419"/>
                  <a:pt x="880" y="420"/>
                </a:cubicBezTo>
                <a:cubicBezTo>
                  <a:pt x="890" y="405"/>
                  <a:pt x="901" y="390"/>
                  <a:pt x="914" y="373"/>
                </a:cubicBezTo>
                <a:moveTo>
                  <a:pt x="840" y="206"/>
                </a:moveTo>
                <a:cubicBezTo>
                  <a:pt x="856" y="198"/>
                  <a:pt x="871" y="187"/>
                  <a:pt x="885" y="177"/>
                </a:cubicBezTo>
                <a:cubicBezTo>
                  <a:pt x="896" y="169"/>
                  <a:pt x="907" y="161"/>
                  <a:pt x="918" y="154"/>
                </a:cubicBezTo>
                <a:cubicBezTo>
                  <a:pt x="919" y="168"/>
                  <a:pt x="917" y="182"/>
                  <a:pt x="914" y="195"/>
                </a:cubicBezTo>
                <a:cubicBezTo>
                  <a:pt x="910" y="197"/>
                  <a:pt x="910" y="197"/>
                  <a:pt x="910" y="197"/>
                </a:cubicBezTo>
                <a:cubicBezTo>
                  <a:pt x="904" y="199"/>
                  <a:pt x="898" y="204"/>
                  <a:pt x="892" y="210"/>
                </a:cubicBezTo>
                <a:cubicBezTo>
                  <a:pt x="889" y="214"/>
                  <a:pt x="885" y="217"/>
                  <a:pt x="881" y="221"/>
                </a:cubicBezTo>
                <a:cubicBezTo>
                  <a:pt x="886" y="216"/>
                  <a:pt x="890" y="210"/>
                  <a:pt x="895" y="204"/>
                </a:cubicBezTo>
                <a:cubicBezTo>
                  <a:pt x="906" y="189"/>
                  <a:pt x="906" y="189"/>
                  <a:pt x="906" y="189"/>
                </a:cubicBezTo>
                <a:cubicBezTo>
                  <a:pt x="890" y="199"/>
                  <a:pt x="890" y="199"/>
                  <a:pt x="890" y="199"/>
                </a:cubicBezTo>
                <a:cubicBezTo>
                  <a:pt x="871" y="211"/>
                  <a:pt x="852" y="240"/>
                  <a:pt x="841" y="260"/>
                </a:cubicBezTo>
                <a:cubicBezTo>
                  <a:pt x="837" y="245"/>
                  <a:pt x="839" y="225"/>
                  <a:pt x="840" y="206"/>
                </a:cubicBezTo>
                <a:moveTo>
                  <a:pt x="839" y="279"/>
                </a:moveTo>
                <a:cubicBezTo>
                  <a:pt x="850" y="267"/>
                  <a:pt x="861" y="254"/>
                  <a:pt x="865" y="240"/>
                </a:cubicBezTo>
                <a:cubicBezTo>
                  <a:pt x="886" y="232"/>
                  <a:pt x="900" y="218"/>
                  <a:pt x="912" y="204"/>
                </a:cubicBezTo>
                <a:cubicBezTo>
                  <a:pt x="912" y="207"/>
                  <a:pt x="911" y="209"/>
                  <a:pt x="911" y="211"/>
                </a:cubicBezTo>
                <a:cubicBezTo>
                  <a:pt x="908" y="221"/>
                  <a:pt x="906" y="230"/>
                  <a:pt x="905" y="238"/>
                </a:cubicBezTo>
                <a:cubicBezTo>
                  <a:pt x="905" y="241"/>
                  <a:pt x="905" y="243"/>
                  <a:pt x="905" y="246"/>
                </a:cubicBezTo>
                <a:cubicBezTo>
                  <a:pt x="905" y="250"/>
                  <a:pt x="905" y="254"/>
                  <a:pt x="904" y="257"/>
                </a:cubicBezTo>
                <a:cubicBezTo>
                  <a:pt x="893" y="287"/>
                  <a:pt x="849" y="303"/>
                  <a:pt x="817" y="314"/>
                </a:cubicBezTo>
                <a:cubicBezTo>
                  <a:pt x="815" y="315"/>
                  <a:pt x="815" y="315"/>
                  <a:pt x="815" y="315"/>
                </a:cubicBezTo>
                <a:cubicBezTo>
                  <a:pt x="817" y="311"/>
                  <a:pt x="819" y="307"/>
                  <a:pt x="822" y="302"/>
                </a:cubicBezTo>
                <a:cubicBezTo>
                  <a:pt x="824" y="299"/>
                  <a:pt x="824" y="299"/>
                  <a:pt x="824" y="299"/>
                </a:cubicBezTo>
                <a:cubicBezTo>
                  <a:pt x="828" y="295"/>
                  <a:pt x="831" y="291"/>
                  <a:pt x="834" y="286"/>
                </a:cubicBezTo>
                <a:cubicBezTo>
                  <a:pt x="836" y="284"/>
                  <a:pt x="837" y="282"/>
                  <a:pt x="839" y="279"/>
                </a:cubicBezTo>
                <a:moveTo>
                  <a:pt x="828" y="217"/>
                </a:moveTo>
                <a:cubicBezTo>
                  <a:pt x="827" y="227"/>
                  <a:pt x="829" y="236"/>
                  <a:pt x="830" y="245"/>
                </a:cubicBezTo>
                <a:cubicBezTo>
                  <a:pt x="832" y="254"/>
                  <a:pt x="833" y="263"/>
                  <a:pt x="832" y="270"/>
                </a:cubicBezTo>
                <a:cubicBezTo>
                  <a:pt x="831" y="274"/>
                  <a:pt x="830" y="278"/>
                  <a:pt x="828" y="282"/>
                </a:cubicBezTo>
                <a:cubicBezTo>
                  <a:pt x="824" y="286"/>
                  <a:pt x="820" y="292"/>
                  <a:pt x="816" y="298"/>
                </a:cubicBezTo>
                <a:cubicBezTo>
                  <a:pt x="813" y="302"/>
                  <a:pt x="810" y="306"/>
                  <a:pt x="808" y="310"/>
                </a:cubicBezTo>
                <a:cubicBezTo>
                  <a:pt x="804" y="304"/>
                  <a:pt x="802" y="296"/>
                  <a:pt x="800" y="287"/>
                </a:cubicBezTo>
                <a:cubicBezTo>
                  <a:pt x="798" y="281"/>
                  <a:pt x="797" y="275"/>
                  <a:pt x="794" y="269"/>
                </a:cubicBezTo>
                <a:cubicBezTo>
                  <a:pt x="802" y="249"/>
                  <a:pt x="813" y="231"/>
                  <a:pt x="828" y="217"/>
                </a:cubicBezTo>
                <a:moveTo>
                  <a:pt x="787" y="375"/>
                </a:moveTo>
                <a:cubicBezTo>
                  <a:pt x="791" y="366"/>
                  <a:pt x="796" y="357"/>
                  <a:pt x="800" y="348"/>
                </a:cubicBezTo>
                <a:cubicBezTo>
                  <a:pt x="802" y="353"/>
                  <a:pt x="804" y="359"/>
                  <a:pt x="806" y="365"/>
                </a:cubicBezTo>
                <a:cubicBezTo>
                  <a:pt x="807" y="371"/>
                  <a:pt x="809" y="378"/>
                  <a:pt x="812" y="383"/>
                </a:cubicBezTo>
                <a:cubicBezTo>
                  <a:pt x="810" y="386"/>
                  <a:pt x="809" y="389"/>
                  <a:pt x="808" y="392"/>
                </a:cubicBezTo>
                <a:cubicBezTo>
                  <a:pt x="802" y="407"/>
                  <a:pt x="796" y="423"/>
                  <a:pt x="795" y="445"/>
                </a:cubicBezTo>
                <a:cubicBezTo>
                  <a:pt x="793" y="447"/>
                  <a:pt x="791" y="450"/>
                  <a:pt x="789" y="452"/>
                </a:cubicBezTo>
                <a:cubicBezTo>
                  <a:pt x="782" y="459"/>
                  <a:pt x="775" y="466"/>
                  <a:pt x="767" y="472"/>
                </a:cubicBezTo>
                <a:cubicBezTo>
                  <a:pt x="755" y="435"/>
                  <a:pt x="770" y="406"/>
                  <a:pt x="787" y="375"/>
                </a:cubicBezTo>
                <a:moveTo>
                  <a:pt x="772" y="757"/>
                </a:moveTo>
                <a:cubicBezTo>
                  <a:pt x="749" y="740"/>
                  <a:pt x="723" y="723"/>
                  <a:pt x="691" y="711"/>
                </a:cubicBezTo>
                <a:cubicBezTo>
                  <a:pt x="698" y="679"/>
                  <a:pt x="716" y="662"/>
                  <a:pt x="735" y="643"/>
                </a:cubicBezTo>
                <a:cubicBezTo>
                  <a:pt x="739" y="640"/>
                  <a:pt x="743" y="636"/>
                  <a:pt x="747" y="632"/>
                </a:cubicBezTo>
                <a:cubicBezTo>
                  <a:pt x="762" y="674"/>
                  <a:pt x="770" y="714"/>
                  <a:pt x="772" y="757"/>
                </a:cubicBezTo>
                <a:moveTo>
                  <a:pt x="723" y="635"/>
                </a:moveTo>
                <a:cubicBezTo>
                  <a:pt x="720" y="637"/>
                  <a:pt x="716" y="640"/>
                  <a:pt x="714" y="643"/>
                </a:cubicBezTo>
                <a:cubicBezTo>
                  <a:pt x="710" y="623"/>
                  <a:pt x="716" y="594"/>
                  <a:pt x="723" y="576"/>
                </a:cubicBezTo>
                <a:cubicBezTo>
                  <a:pt x="727" y="581"/>
                  <a:pt x="730" y="587"/>
                  <a:pt x="733" y="593"/>
                </a:cubicBezTo>
                <a:cubicBezTo>
                  <a:pt x="736" y="600"/>
                  <a:pt x="739" y="607"/>
                  <a:pt x="745" y="612"/>
                </a:cubicBezTo>
                <a:cubicBezTo>
                  <a:pt x="738" y="620"/>
                  <a:pt x="730" y="628"/>
                  <a:pt x="723" y="635"/>
                </a:cubicBezTo>
                <a:moveTo>
                  <a:pt x="735" y="550"/>
                </a:moveTo>
                <a:cubicBezTo>
                  <a:pt x="737" y="548"/>
                  <a:pt x="739" y="545"/>
                  <a:pt x="742" y="542"/>
                </a:cubicBezTo>
                <a:cubicBezTo>
                  <a:pt x="742" y="548"/>
                  <a:pt x="743" y="553"/>
                  <a:pt x="742" y="558"/>
                </a:cubicBezTo>
                <a:cubicBezTo>
                  <a:pt x="741" y="557"/>
                  <a:pt x="740" y="556"/>
                  <a:pt x="740" y="556"/>
                </a:cubicBezTo>
                <a:cubicBezTo>
                  <a:pt x="739" y="554"/>
                  <a:pt x="737" y="552"/>
                  <a:pt x="735" y="550"/>
                </a:cubicBezTo>
                <a:moveTo>
                  <a:pt x="609" y="241"/>
                </a:moveTo>
                <a:cubicBezTo>
                  <a:pt x="609" y="203"/>
                  <a:pt x="606" y="168"/>
                  <a:pt x="600" y="138"/>
                </a:cubicBezTo>
                <a:cubicBezTo>
                  <a:pt x="607" y="163"/>
                  <a:pt x="617" y="186"/>
                  <a:pt x="627" y="208"/>
                </a:cubicBezTo>
                <a:cubicBezTo>
                  <a:pt x="628" y="210"/>
                  <a:pt x="628" y="210"/>
                  <a:pt x="628" y="210"/>
                </a:cubicBezTo>
                <a:cubicBezTo>
                  <a:pt x="623" y="216"/>
                  <a:pt x="619" y="223"/>
                  <a:pt x="615" y="230"/>
                </a:cubicBezTo>
                <a:cubicBezTo>
                  <a:pt x="613" y="233"/>
                  <a:pt x="611" y="237"/>
                  <a:pt x="609" y="241"/>
                </a:cubicBezTo>
                <a:moveTo>
                  <a:pt x="614" y="297"/>
                </a:moveTo>
                <a:cubicBezTo>
                  <a:pt x="610" y="271"/>
                  <a:pt x="619" y="252"/>
                  <a:pt x="629" y="230"/>
                </a:cubicBezTo>
                <a:cubicBezTo>
                  <a:pt x="630" y="228"/>
                  <a:pt x="632" y="225"/>
                  <a:pt x="633" y="222"/>
                </a:cubicBezTo>
                <a:cubicBezTo>
                  <a:pt x="707" y="287"/>
                  <a:pt x="744" y="389"/>
                  <a:pt x="742" y="528"/>
                </a:cubicBezTo>
                <a:cubicBezTo>
                  <a:pt x="741" y="530"/>
                  <a:pt x="739" y="531"/>
                  <a:pt x="737" y="533"/>
                </a:cubicBezTo>
                <a:cubicBezTo>
                  <a:pt x="735" y="535"/>
                  <a:pt x="732" y="538"/>
                  <a:pt x="730" y="541"/>
                </a:cubicBezTo>
                <a:cubicBezTo>
                  <a:pt x="672" y="482"/>
                  <a:pt x="627" y="387"/>
                  <a:pt x="614" y="297"/>
                </a:cubicBezTo>
                <a:moveTo>
                  <a:pt x="632" y="462"/>
                </a:moveTo>
                <a:cubicBezTo>
                  <a:pt x="635" y="456"/>
                  <a:pt x="637" y="451"/>
                  <a:pt x="640" y="445"/>
                </a:cubicBezTo>
                <a:cubicBezTo>
                  <a:pt x="644" y="450"/>
                  <a:pt x="647" y="456"/>
                  <a:pt x="650" y="463"/>
                </a:cubicBezTo>
                <a:cubicBezTo>
                  <a:pt x="652" y="466"/>
                  <a:pt x="653" y="469"/>
                  <a:pt x="656" y="473"/>
                </a:cubicBezTo>
                <a:cubicBezTo>
                  <a:pt x="652" y="472"/>
                  <a:pt x="648" y="470"/>
                  <a:pt x="643" y="468"/>
                </a:cubicBezTo>
                <a:cubicBezTo>
                  <a:pt x="640" y="466"/>
                  <a:pt x="636" y="464"/>
                  <a:pt x="632" y="463"/>
                </a:cubicBezTo>
                <a:cubicBezTo>
                  <a:pt x="632" y="462"/>
                  <a:pt x="632" y="462"/>
                  <a:pt x="632" y="462"/>
                </a:cubicBezTo>
                <a:moveTo>
                  <a:pt x="626" y="473"/>
                </a:moveTo>
                <a:cubicBezTo>
                  <a:pt x="637" y="481"/>
                  <a:pt x="650" y="489"/>
                  <a:pt x="668" y="493"/>
                </a:cubicBezTo>
                <a:cubicBezTo>
                  <a:pt x="682" y="514"/>
                  <a:pt x="696" y="536"/>
                  <a:pt x="716" y="565"/>
                </a:cubicBezTo>
                <a:cubicBezTo>
                  <a:pt x="707" y="588"/>
                  <a:pt x="699" y="624"/>
                  <a:pt x="703" y="652"/>
                </a:cubicBezTo>
                <a:cubicBezTo>
                  <a:pt x="690" y="667"/>
                  <a:pt x="681" y="687"/>
                  <a:pt x="674" y="704"/>
                </a:cubicBezTo>
                <a:cubicBezTo>
                  <a:pt x="639" y="698"/>
                  <a:pt x="626" y="674"/>
                  <a:pt x="612" y="648"/>
                </a:cubicBezTo>
                <a:cubicBezTo>
                  <a:pt x="609" y="644"/>
                  <a:pt x="607" y="640"/>
                  <a:pt x="605" y="635"/>
                </a:cubicBezTo>
                <a:cubicBezTo>
                  <a:pt x="609" y="618"/>
                  <a:pt x="620" y="609"/>
                  <a:pt x="631" y="599"/>
                </a:cubicBezTo>
                <a:cubicBezTo>
                  <a:pt x="642" y="589"/>
                  <a:pt x="654" y="579"/>
                  <a:pt x="659" y="561"/>
                </a:cubicBezTo>
                <a:cubicBezTo>
                  <a:pt x="652" y="558"/>
                  <a:pt x="652" y="558"/>
                  <a:pt x="652" y="558"/>
                </a:cubicBezTo>
                <a:cubicBezTo>
                  <a:pt x="646" y="571"/>
                  <a:pt x="637" y="580"/>
                  <a:pt x="627" y="589"/>
                </a:cubicBezTo>
                <a:cubicBezTo>
                  <a:pt x="617" y="597"/>
                  <a:pt x="608" y="606"/>
                  <a:pt x="601" y="619"/>
                </a:cubicBezTo>
                <a:cubicBezTo>
                  <a:pt x="594" y="599"/>
                  <a:pt x="594" y="569"/>
                  <a:pt x="600" y="536"/>
                </a:cubicBezTo>
                <a:cubicBezTo>
                  <a:pt x="601" y="532"/>
                  <a:pt x="601" y="532"/>
                  <a:pt x="601" y="532"/>
                </a:cubicBezTo>
                <a:cubicBezTo>
                  <a:pt x="605" y="507"/>
                  <a:pt x="611" y="480"/>
                  <a:pt x="626" y="473"/>
                </a:cubicBezTo>
                <a:moveTo>
                  <a:pt x="493" y="469"/>
                </a:moveTo>
                <a:cubicBezTo>
                  <a:pt x="498" y="445"/>
                  <a:pt x="509" y="430"/>
                  <a:pt x="522" y="414"/>
                </a:cubicBezTo>
                <a:cubicBezTo>
                  <a:pt x="525" y="410"/>
                  <a:pt x="528" y="405"/>
                  <a:pt x="531" y="401"/>
                </a:cubicBezTo>
                <a:cubicBezTo>
                  <a:pt x="534" y="396"/>
                  <a:pt x="534" y="396"/>
                  <a:pt x="534" y="396"/>
                </a:cubicBezTo>
                <a:cubicBezTo>
                  <a:pt x="528" y="395"/>
                  <a:pt x="528" y="395"/>
                  <a:pt x="528" y="395"/>
                </a:cubicBezTo>
                <a:cubicBezTo>
                  <a:pt x="520" y="395"/>
                  <a:pt x="516" y="404"/>
                  <a:pt x="511" y="412"/>
                </a:cubicBezTo>
                <a:cubicBezTo>
                  <a:pt x="510" y="413"/>
                  <a:pt x="510" y="413"/>
                  <a:pt x="510" y="413"/>
                </a:cubicBezTo>
                <a:cubicBezTo>
                  <a:pt x="511" y="408"/>
                  <a:pt x="511" y="403"/>
                  <a:pt x="512" y="398"/>
                </a:cubicBezTo>
                <a:cubicBezTo>
                  <a:pt x="513" y="388"/>
                  <a:pt x="514" y="378"/>
                  <a:pt x="514" y="369"/>
                </a:cubicBezTo>
                <a:cubicBezTo>
                  <a:pt x="507" y="368"/>
                  <a:pt x="507" y="368"/>
                  <a:pt x="507" y="368"/>
                </a:cubicBezTo>
                <a:cubicBezTo>
                  <a:pt x="505" y="380"/>
                  <a:pt x="505" y="380"/>
                  <a:pt x="505" y="380"/>
                </a:cubicBezTo>
                <a:cubicBezTo>
                  <a:pt x="501" y="406"/>
                  <a:pt x="497" y="428"/>
                  <a:pt x="488" y="453"/>
                </a:cubicBezTo>
                <a:cubicBezTo>
                  <a:pt x="484" y="444"/>
                  <a:pt x="477" y="435"/>
                  <a:pt x="471" y="428"/>
                </a:cubicBezTo>
                <a:cubicBezTo>
                  <a:pt x="462" y="415"/>
                  <a:pt x="453" y="404"/>
                  <a:pt x="452" y="389"/>
                </a:cubicBezTo>
                <a:cubicBezTo>
                  <a:pt x="451" y="376"/>
                  <a:pt x="457" y="364"/>
                  <a:pt x="464" y="351"/>
                </a:cubicBezTo>
                <a:cubicBezTo>
                  <a:pt x="470" y="337"/>
                  <a:pt x="478" y="323"/>
                  <a:pt x="479" y="305"/>
                </a:cubicBezTo>
                <a:cubicBezTo>
                  <a:pt x="493" y="323"/>
                  <a:pt x="507" y="341"/>
                  <a:pt x="520" y="359"/>
                </a:cubicBezTo>
                <a:cubicBezTo>
                  <a:pt x="544" y="393"/>
                  <a:pt x="569" y="428"/>
                  <a:pt x="603" y="456"/>
                </a:cubicBezTo>
                <a:cubicBezTo>
                  <a:pt x="602" y="484"/>
                  <a:pt x="598" y="506"/>
                  <a:pt x="591" y="525"/>
                </a:cubicBezTo>
                <a:cubicBezTo>
                  <a:pt x="586" y="519"/>
                  <a:pt x="583" y="511"/>
                  <a:pt x="580" y="503"/>
                </a:cubicBezTo>
                <a:cubicBezTo>
                  <a:pt x="577" y="494"/>
                  <a:pt x="574" y="485"/>
                  <a:pt x="568" y="478"/>
                </a:cubicBezTo>
                <a:cubicBezTo>
                  <a:pt x="564" y="474"/>
                  <a:pt x="564" y="474"/>
                  <a:pt x="564" y="474"/>
                </a:cubicBezTo>
                <a:cubicBezTo>
                  <a:pt x="565" y="474"/>
                  <a:pt x="565" y="474"/>
                  <a:pt x="565" y="474"/>
                </a:cubicBezTo>
                <a:cubicBezTo>
                  <a:pt x="571" y="471"/>
                  <a:pt x="571" y="471"/>
                  <a:pt x="571" y="471"/>
                </a:cubicBezTo>
                <a:cubicBezTo>
                  <a:pt x="566" y="468"/>
                  <a:pt x="566" y="468"/>
                  <a:pt x="566" y="468"/>
                </a:cubicBezTo>
                <a:cubicBezTo>
                  <a:pt x="564" y="466"/>
                  <a:pt x="564" y="463"/>
                  <a:pt x="563" y="459"/>
                </a:cubicBezTo>
                <a:cubicBezTo>
                  <a:pt x="563" y="454"/>
                  <a:pt x="562" y="449"/>
                  <a:pt x="558" y="445"/>
                </a:cubicBezTo>
                <a:cubicBezTo>
                  <a:pt x="552" y="441"/>
                  <a:pt x="552" y="441"/>
                  <a:pt x="552" y="441"/>
                </a:cubicBezTo>
                <a:cubicBezTo>
                  <a:pt x="552" y="448"/>
                  <a:pt x="552" y="448"/>
                  <a:pt x="552" y="448"/>
                </a:cubicBezTo>
                <a:cubicBezTo>
                  <a:pt x="553" y="465"/>
                  <a:pt x="556" y="471"/>
                  <a:pt x="559" y="473"/>
                </a:cubicBezTo>
                <a:cubicBezTo>
                  <a:pt x="563" y="484"/>
                  <a:pt x="563" y="484"/>
                  <a:pt x="563" y="484"/>
                </a:cubicBezTo>
                <a:cubicBezTo>
                  <a:pt x="569" y="502"/>
                  <a:pt x="576" y="521"/>
                  <a:pt x="587" y="536"/>
                </a:cubicBezTo>
                <a:cubicBezTo>
                  <a:pt x="575" y="604"/>
                  <a:pt x="591" y="648"/>
                  <a:pt x="610" y="682"/>
                </a:cubicBezTo>
                <a:cubicBezTo>
                  <a:pt x="565" y="666"/>
                  <a:pt x="531" y="639"/>
                  <a:pt x="511" y="601"/>
                </a:cubicBezTo>
                <a:cubicBezTo>
                  <a:pt x="518" y="545"/>
                  <a:pt x="503" y="494"/>
                  <a:pt x="493" y="469"/>
                </a:cubicBezTo>
                <a:moveTo>
                  <a:pt x="407" y="693"/>
                </a:moveTo>
                <a:cubicBezTo>
                  <a:pt x="412" y="687"/>
                  <a:pt x="421" y="684"/>
                  <a:pt x="432" y="685"/>
                </a:cubicBezTo>
                <a:cubicBezTo>
                  <a:pt x="434" y="685"/>
                  <a:pt x="435" y="685"/>
                  <a:pt x="437" y="685"/>
                </a:cubicBezTo>
                <a:cubicBezTo>
                  <a:pt x="432" y="687"/>
                  <a:pt x="425" y="689"/>
                  <a:pt x="422" y="690"/>
                </a:cubicBezTo>
                <a:cubicBezTo>
                  <a:pt x="418" y="691"/>
                  <a:pt x="414" y="692"/>
                  <a:pt x="411" y="693"/>
                </a:cubicBezTo>
                <a:cubicBezTo>
                  <a:pt x="405" y="695"/>
                  <a:pt x="405" y="695"/>
                  <a:pt x="405" y="695"/>
                </a:cubicBezTo>
                <a:cubicBezTo>
                  <a:pt x="406" y="695"/>
                  <a:pt x="406" y="694"/>
                  <a:pt x="407" y="693"/>
                </a:cubicBezTo>
                <a:moveTo>
                  <a:pt x="465" y="714"/>
                </a:moveTo>
                <a:cubicBezTo>
                  <a:pt x="443" y="714"/>
                  <a:pt x="421" y="713"/>
                  <a:pt x="401" y="715"/>
                </a:cubicBezTo>
                <a:cubicBezTo>
                  <a:pt x="400" y="709"/>
                  <a:pt x="401" y="703"/>
                  <a:pt x="404" y="698"/>
                </a:cubicBezTo>
                <a:cubicBezTo>
                  <a:pt x="411" y="700"/>
                  <a:pt x="411" y="700"/>
                  <a:pt x="411" y="700"/>
                </a:cubicBezTo>
                <a:cubicBezTo>
                  <a:pt x="420" y="703"/>
                  <a:pt x="432" y="698"/>
                  <a:pt x="442" y="693"/>
                </a:cubicBezTo>
                <a:cubicBezTo>
                  <a:pt x="445" y="692"/>
                  <a:pt x="447" y="691"/>
                  <a:pt x="450" y="690"/>
                </a:cubicBezTo>
                <a:cubicBezTo>
                  <a:pt x="454" y="691"/>
                  <a:pt x="458" y="692"/>
                  <a:pt x="463" y="693"/>
                </a:cubicBezTo>
                <a:cubicBezTo>
                  <a:pt x="479" y="698"/>
                  <a:pt x="494" y="703"/>
                  <a:pt x="501" y="714"/>
                </a:cubicBezTo>
                <a:cubicBezTo>
                  <a:pt x="489" y="714"/>
                  <a:pt x="477" y="714"/>
                  <a:pt x="465" y="714"/>
                </a:cubicBezTo>
                <a:moveTo>
                  <a:pt x="561" y="725"/>
                </a:moveTo>
                <a:cubicBezTo>
                  <a:pt x="549" y="723"/>
                  <a:pt x="536" y="721"/>
                  <a:pt x="524" y="715"/>
                </a:cubicBezTo>
                <a:cubicBezTo>
                  <a:pt x="516" y="712"/>
                  <a:pt x="510" y="707"/>
                  <a:pt x="502" y="701"/>
                </a:cubicBezTo>
                <a:cubicBezTo>
                  <a:pt x="491" y="692"/>
                  <a:pt x="479" y="683"/>
                  <a:pt x="463" y="679"/>
                </a:cubicBezTo>
                <a:cubicBezTo>
                  <a:pt x="458" y="678"/>
                  <a:pt x="453" y="677"/>
                  <a:pt x="448" y="677"/>
                </a:cubicBezTo>
                <a:cubicBezTo>
                  <a:pt x="443" y="677"/>
                  <a:pt x="439" y="677"/>
                  <a:pt x="434" y="677"/>
                </a:cubicBezTo>
                <a:cubicBezTo>
                  <a:pt x="429" y="676"/>
                  <a:pt x="424" y="676"/>
                  <a:pt x="419" y="676"/>
                </a:cubicBezTo>
                <a:cubicBezTo>
                  <a:pt x="435" y="652"/>
                  <a:pt x="470" y="649"/>
                  <a:pt x="506" y="645"/>
                </a:cubicBezTo>
                <a:cubicBezTo>
                  <a:pt x="510" y="645"/>
                  <a:pt x="514" y="644"/>
                  <a:pt x="519" y="644"/>
                </a:cubicBezTo>
                <a:cubicBezTo>
                  <a:pt x="522" y="647"/>
                  <a:pt x="526" y="651"/>
                  <a:pt x="530" y="654"/>
                </a:cubicBezTo>
                <a:cubicBezTo>
                  <a:pt x="547" y="671"/>
                  <a:pt x="566" y="690"/>
                  <a:pt x="593" y="702"/>
                </a:cubicBezTo>
                <a:cubicBezTo>
                  <a:pt x="604" y="706"/>
                  <a:pt x="616" y="709"/>
                  <a:pt x="628" y="711"/>
                </a:cubicBezTo>
                <a:cubicBezTo>
                  <a:pt x="635" y="712"/>
                  <a:pt x="642" y="714"/>
                  <a:pt x="649" y="716"/>
                </a:cubicBezTo>
                <a:cubicBezTo>
                  <a:pt x="697" y="730"/>
                  <a:pt x="769" y="771"/>
                  <a:pt x="781" y="811"/>
                </a:cubicBezTo>
                <a:cubicBezTo>
                  <a:pt x="784" y="824"/>
                  <a:pt x="784" y="838"/>
                  <a:pt x="783" y="854"/>
                </a:cubicBezTo>
                <a:cubicBezTo>
                  <a:pt x="783" y="865"/>
                  <a:pt x="783" y="875"/>
                  <a:pt x="784" y="886"/>
                </a:cubicBezTo>
                <a:cubicBezTo>
                  <a:pt x="751" y="838"/>
                  <a:pt x="712" y="791"/>
                  <a:pt x="656" y="762"/>
                </a:cubicBezTo>
                <a:cubicBezTo>
                  <a:pt x="634" y="751"/>
                  <a:pt x="614" y="742"/>
                  <a:pt x="595" y="734"/>
                </a:cubicBezTo>
                <a:cubicBezTo>
                  <a:pt x="584" y="730"/>
                  <a:pt x="573" y="728"/>
                  <a:pt x="561" y="725"/>
                </a:cubicBezTo>
                <a:moveTo>
                  <a:pt x="575" y="896"/>
                </a:moveTo>
                <a:cubicBezTo>
                  <a:pt x="551" y="880"/>
                  <a:pt x="529" y="865"/>
                  <a:pt x="500" y="860"/>
                </a:cubicBezTo>
                <a:cubicBezTo>
                  <a:pt x="475" y="856"/>
                  <a:pt x="454" y="860"/>
                  <a:pt x="436" y="867"/>
                </a:cubicBezTo>
                <a:cubicBezTo>
                  <a:pt x="441" y="863"/>
                  <a:pt x="445" y="858"/>
                  <a:pt x="449" y="854"/>
                </a:cubicBezTo>
                <a:cubicBezTo>
                  <a:pt x="459" y="844"/>
                  <a:pt x="468" y="834"/>
                  <a:pt x="479" y="826"/>
                </a:cubicBezTo>
                <a:cubicBezTo>
                  <a:pt x="490" y="818"/>
                  <a:pt x="506" y="811"/>
                  <a:pt x="523" y="804"/>
                </a:cubicBezTo>
                <a:cubicBezTo>
                  <a:pt x="529" y="802"/>
                  <a:pt x="534" y="800"/>
                  <a:pt x="539" y="797"/>
                </a:cubicBezTo>
                <a:cubicBezTo>
                  <a:pt x="546" y="795"/>
                  <a:pt x="552" y="792"/>
                  <a:pt x="559" y="789"/>
                </a:cubicBezTo>
                <a:cubicBezTo>
                  <a:pt x="575" y="781"/>
                  <a:pt x="591" y="774"/>
                  <a:pt x="604" y="771"/>
                </a:cubicBezTo>
                <a:cubicBezTo>
                  <a:pt x="608" y="770"/>
                  <a:pt x="613" y="770"/>
                  <a:pt x="618" y="770"/>
                </a:cubicBezTo>
                <a:cubicBezTo>
                  <a:pt x="648" y="772"/>
                  <a:pt x="682" y="797"/>
                  <a:pt x="697" y="814"/>
                </a:cubicBezTo>
                <a:cubicBezTo>
                  <a:pt x="712" y="832"/>
                  <a:pt x="727" y="855"/>
                  <a:pt x="742" y="878"/>
                </a:cubicBezTo>
                <a:cubicBezTo>
                  <a:pt x="746" y="884"/>
                  <a:pt x="746" y="884"/>
                  <a:pt x="746" y="884"/>
                </a:cubicBezTo>
                <a:cubicBezTo>
                  <a:pt x="749" y="889"/>
                  <a:pt x="753" y="894"/>
                  <a:pt x="756" y="898"/>
                </a:cubicBezTo>
                <a:cubicBezTo>
                  <a:pt x="768" y="916"/>
                  <a:pt x="781" y="934"/>
                  <a:pt x="783" y="953"/>
                </a:cubicBezTo>
                <a:cubicBezTo>
                  <a:pt x="768" y="945"/>
                  <a:pt x="750" y="943"/>
                  <a:pt x="735" y="942"/>
                </a:cubicBezTo>
                <a:cubicBezTo>
                  <a:pt x="727" y="941"/>
                  <a:pt x="719" y="941"/>
                  <a:pt x="711" y="940"/>
                </a:cubicBezTo>
                <a:cubicBezTo>
                  <a:pt x="698" y="940"/>
                  <a:pt x="684" y="939"/>
                  <a:pt x="671" y="938"/>
                </a:cubicBezTo>
                <a:cubicBezTo>
                  <a:pt x="630" y="932"/>
                  <a:pt x="602" y="913"/>
                  <a:pt x="575" y="896"/>
                </a:cubicBezTo>
                <a:moveTo>
                  <a:pt x="542" y="948"/>
                </a:moveTo>
                <a:cubicBezTo>
                  <a:pt x="544" y="946"/>
                  <a:pt x="545" y="944"/>
                  <a:pt x="546" y="943"/>
                </a:cubicBezTo>
                <a:cubicBezTo>
                  <a:pt x="565" y="940"/>
                  <a:pt x="582" y="933"/>
                  <a:pt x="597" y="926"/>
                </a:cubicBezTo>
                <a:cubicBezTo>
                  <a:pt x="619" y="944"/>
                  <a:pt x="653" y="954"/>
                  <a:pt x="704" y="958"/>
                </a:cubicBezTo>
                <a:cubicBezTo>
                  <a:pt x="708" y="958"/>
                  <a:pt x="712" y="958"/>
                  <a:pt x="716" y="958"/>
                </a:cubicBezTo>
                <a:cubicBezTo>
                  <a:pt x="714" y="960"/>
                  <a:pt x="713" y="961"/>
                  <a:pt x="711" y="963"/>
                </a:cubicBezTo>
                <a:cubicBezTo>
                  <a:pt x="702" y="970"/>
                  <a:pt x="694" y="977"/>
                  <a:pt x="683" y="981"/>
                </a:cubicBezTo>
                <a:cubicBezTo>
                  <a:pt x="647" y="967"/>
                  <a:pt x="601" y="957"/>
                  <a:pt x="554" y="954"/>
                </a:cubicBezTo>
                <a:cubicBezTo>
                  <a:pt x="549" y="953"/>
                  <a:pt x="544" y="953"/>
                  <a:pt x="539" y="953"/>
                </a:cubicBezTo>
                <a:cubicBezTo>
                  <a:pt x="540" y="951"/>
                  <a:pt x="541" y="950"/>
                  <a:pt x="542" y="948"/>
                </a:cubicBezTo>
                <a:moveTo>
                  <a:pt x="561" y="974"/>
                </a:moveTo>
                <a:cubicBezTo>
                  <a:pt x="572" y="975"/>
                  <a:pt x="583" y="976"/>
                  <a:pt x="594" y="979"/>
                </a:cubicBezTo>
                <a:cubicBezTo>
                  <a:pt x="561" y="995"/>
                  <a:pt x="543" y="1028"/>
                  <a:pt x="525" y="1060"/>
                </a:cubicBezTo>
                <a:cubicBezTo>
                  <a:pt x="514" y="1081"/>
                  <a:pt x="502" y="1102"/>
                  <a:pt x="487" y="1118"/>
                </a:cubicBezTo>
                <a:cubicBezTo>
                  <a:pt x="483" y="1117"/>
                  <a:pt x="479" y="1117"/>
                  <a:pt x="476" y="1116"/>
                </a:cubicBezTo>
                <a:cubicBezTo>
                  <a:pt x="468" y="1114"/>
                  <a:pt x="460" y="1112"/>
                  <a:pt x="451" y="1112"/>
                </a:cubicBezTo>
                <a:cubicBezTo>
                  <a:pt x="450" y="1111"/>
                  <a:pt x="449" y="1111"/>
                  <a:pt x="448" y="1111"/>
                </a:cubicBezTo>
                <a:cubicBezTo>
                  <a:pt x="451" y="1100"/>
                  <a:pt x="450" y="1085"/>
                  <a:pt x="450" y="1070"/>
                </a:cubicBezTo>
                <a:cubicBezTo>
                  <a:pt x="449" y="1044"/>
                  <a:pt x="449" y="1016"/>
                  <a:pt x="461" y="1001"/>
                </a:cubicBezTo>
                <a:cubicBezTo>
                  <a:pt x="477" y="981"/>
                  <a:pt x="516" y="970"/>
                  <a:pt x="561" y="974"/>
                </a:cubicBezTo>
                <a:moveTo>
                  <a:pt x="536" y="1102"/>
                </a:moveTo>
                <a:cubicBezTo>
                  <a:pt x="541" y="1096"/>
                  <a:pt x="543" y="1088"/>
                  <a:pt x="545" y="1080"/>
                </a:cubicBezTo>
                <a:cubicBezTo>
                  <a:pt x="545" y="1080"/>
                  <a:pt x="545" y="1079"/>
                  <a:pt x="546" y="1078"/>
                </a:cubicBezTo>
                <a:cubicBezTo>
                  <a:pt x="549" y="1090"/>
                  <a:pt x="547" y="1105"/>
                  <a:pt x="541" y="1114"/>
                </a:cubicBezTo>
                <a:cubicBezTo>
                  <a:pt x="533" y="1126"/>
                  <a:pt x="533" y="1126"/>
                  <a:pt x="533" y="1126"/>
                </a:cubicBezTo>
                <a:cubicBezTo>
                  <a:pt x="523" y="1125"/>
                  <a:pt x="514" y="1125"/>
                  <a:pt x="505" y="1127"/>
                </a:cubicBezTo>
                <a:cubicBezTo>
                  <a:pt x="504" y="1124"/>
                  <a:pt x="501" y="1123"/>
                  <a:pt x="499" y="1123"/>
                </a:cubicBezTo>
                <a:cubicBezTo>
                  <a:pt x="517" y="1102"/>
                  <a:pt x="528" y="1079"/>
                  <a:pt x="540" y="1053"/>
                </a:cubicBezTo>
                <a:cubicBezTo>
                  <a:pt x="541" y="1052"/>
                  <a:pt x="542" y="1051"/>
                  <a:pt x="542" y="1049"/>
                </a:cubicBezTo>
                <a:cubicBezTo>
                  <a:pt x="542" y="1057"/>
                  <a:pt x="539" y="1066"/>
                  <a:pt x="536" y="1075"/>
                </a:cubicBezTo>
                <a:cubicBezTo>
                  <a:pt x="534" y="1083"/>
                  <a:pt x="531" y="1091"/>
                  <a:pt x="530" y="1099"/>
                </a:cubicBezTo>
                <a:cubicBezTo>
                  <a:pt x="528" y="1113"/>
                  <a:pt x="528" y="1113"/>
                  <a:pt x="528" y="1113"/>
                </a:cubicBezTo>
                <a:cubicBezTo>
                  <a:pt x="536" y="1102"/>
                  <a:pt x="536" y="1102"/>
                  <a:pt x="536" y="1102"/>
                </a:cubicBezTo>
                <a:moveTo>
                  <a:pt x="487" y="1129"/>
                </a:moveTo>
                <a:cubicBezTo>
                  <a:pt x="472" y="1134"/>
                  <a:pt x="462" y="1145"/>
                  <a:pt x="451" y="1156"/>
                </a:cubicBezTo>
                <a:cubicBezTo>
                  <a:pt x="451" y="1156"/>
                  <a:pt x="450" y="1157"/>
                  <a:pt x="450" y="1157"/>
                </a:cubicBezTo>
                <a:cubicBezTo>
                  <a:pt x="447" y="1147"/>
                  <a:pt x="446" y="1135"/>
                  <a:pt x="447" y="1121"/>
                </a:cubicBezTo>
                <a:cubicBezTo>
                  <a:pt x="462" y="1122"/>
                  <a:pt x="475" y="1125"/>
                  <a:pt x="487" y="1129"/>
                </a:cubicBezTo>
                <a:moveTo>
                  <a:pt x="279" y="1193"/>
                </a:moveTo>
                <a:cubicBezTo>
                  <a:pt x="287" y="1175"/>
                  <a:pt x="296" y="1153"/>
                  <a:pt x="293" y="1130"/>
                </a:cubicBezTo>
                <a:cubicBezTo>
                  <a:pt x="309" y="1113"/>
                  <a:pt x="321" y="1091"/>
                  <a:pt x="332" y="1070"/>
                </a:cubicBezTo>
                <a:cubicBezTo>
                  <a:pt x="346" y="1043"/>
                  <a:pt x="360" y="1015"/>
                  <a:pt x="384" y="997"/>
                </a:cubicBezTo>
                <a:cubicBezTo>
                  <a:pt x="406" y="982"/>
                  <a:pt x="439" y="980"/>
                  <a:pt x="472" y="978"/>
                </a:cubicBezTo>
                <a:cubicBezTo>
                  <a:pt x="430" y="1001"/>
                  <a:pt x="403" y="1041"/>
                  <a:pt x="376" y="1080"/>
                </a:cubicBezTo>
                <a:cubicBezTo>
                  <a:pt x="359" y="1106"/>
                  <a:pt x="342" y="1132"/>
                  <a:pt x="320" y="1153"/>
                </a:cubicBezTo>
                <a:cubicBezTo>
                  <a:pt x="308" y="1172"/>
                  <a:pt x="293" y="1188"/>
                  <a:pt x="276" y="1202"/>
                </a:cubicBezTo>
                <a:cubicBezTo>
                  <a:pt x="277" y="1199"/>
                  <a:pt x="278" y="1196"/>
                  <a:pt x="279" y="1193"/>
                </a:cubicBezTo>
                <a:moveTo>
                  <a:pt x="438" y="1112"/>
                </a:moveTo>
                <a:cubicBezTo>
                  <a:pt x="438" y="1112"/>
                  <a:pt x="438" y="1112"/>
                  <a:pt x="438" y="1112"/>
                </a:cubicBezTo>
                <a:cubicBezTo>
                  <a:pt x="435" y="1112"/>
                  <a:pt x="431" y="1112"/>
                  <a:pt x="429" y="1116"/>
                </a:cubicBezTo>
                <a:cubicBezTo>
                  <a:pt x="428" y="1117"/>
                  <a:pt x="428" y="1117"/>
                  <a:pt x="428" y="1117"/>
                </a:cubicBezTo>
                <a:cubicBezTo>
                  <a:pt x="428" y="1118"/>
                  <a:pt x="428" y="1118"/>
                  <a:pt x="428" y="1118"/>
                </a:cubicBezTo>
                <a:cubicBezTo>
                  <a:pt x="428" y="1121"/>
                  <a:pt x="430" y="1123"/>
                  <a:pt x="432" y="1123"/>
                </a:cubicBezTo>
                <a:cubicBezTo>
                  <a:pt x="434" y="1123"/>
                  <a:pt x="435" y="1123"/>
                  <a:pt x="436" y="1122"/>
                </a:cubicBezTo>
                <a:cubicBezTo>
                  <a:pt x="437" y="1122"/>
                  <a:pt x="437" y="1122"/>
                  <a:pt x="437" y="1122"/>
                </a:cubicBezTo>
                <a:cubicBezTo>
                  <a:pt x="434" y="1142"/>
                  <a:pt x="430" y="1159"/>
                  <a:pt x="424" y="1173"/>
                </a:cubicBezTo>
                <a:cubicBezTo>
                  <a:pt x="419" y="1188"/>
                  <a:pt x="419" y="1188"/>
                  <a:pt x="419" y="1188"/>
                </a:cubicBezTo>
                <a:cubicBezTo>
                  <a:pt x="423" y="1184"/>
                  <a:pt x="423" y="1184"/>
                  <a:pt x="423" y="1184"/>
                </a:cubicBezTo>
                <a:cubicBezTo>
                  <a:pt x="423" y="1184"/>
                  <a:pt x="423" y="1184"/>
                  <a:pt x="423" y="1184"/>
                </a:cubicBezTo>
                <a:cubicBezTo>
                  <a:pt x="417" y="1194"/>
                  <a:pt x="404" y="1201"/>
                  <a:pt x="384" y="1207"/>
                </a:cubicBezTo>
                <a:cubicBezTo>
                  <a:pt x="386" y="1204"/>
                  <a:pt x="386" y="1204"/>
                  <a:pt x="386" y="1204"/>
                </a:cubicBezTo>
                <a:cubicBezTo>
                  <a:pt x="380" y="1208"/>
                  <a:pt x="380" y="1208"/>
                  <a:pt x="380" y="1208"/>
                </a:cubicBezTo>
                <a:cubicBezTo>
                  <a:pt x="372" y="1210"/>
                  <a:pt x="363" y="1212"/>
                  <a:pt x="353" y="1213"/>
                </a:cubicBezTo>
                <a:cubicBezTo>
                  <a:pt x="358" y="1197"/>
                  <a:pt x="356" y="1181"/>
                  <a:pt x="354" y="1167"/>
                </a:cubicBezTo>
                <a:cubicBezTo>
                  <a:pt x="353" y="1156"/>
                  <a:pt x="351" y="1145"/>
                  <a:pt x="354" y="1134"/>
                </a:cubicBezTo>
                <a:cubicBezTo>
                  <a:pt x="356" y="1124"/>
                  <a:pt x="369" y="1110"/>
                  <a:pt x="379" y="1098"/>
                </a:cubicBezTo>
                <a:cubicBezTo>
                  <a:pt x="385" y="1091"/>
                  <a:pt x="391" y="1085"/>
                  <a:pt x="395" y="1080"/>
                </a:cubicBezTo>
                <a:cubicBezTo>
                  <a:pt x="399" y="1074"/>
                  <a:pt x="402" y="1069"/>
                  <a:pt x="406" y="1064"/>
                </a:cubicBezTo>
                <a:cubicBezTo>
                  <a:pt x="419" y="1045"/>
                  <a:pt x="430" y="1030"/>
                  <a:pt x="444" y="1016"/>
                </a:cubicBezTo>
                <a:cubicBezTo>
                  <a:pt x="442" y="1033"/>
                  <a:pt x="441" y="1054"/>
                  <a:pt x="440" y="1075"/>
                </a:cubicBezTo>
                <a:cubicBezTo>
                  <a:pt x="440" y="1087"/>
                  <a:pt x="439" y="1100"/>
                  <a:pt x="438" y="1112"/>
                </a:cubicBezTo>
                <a:moveTo>
                  <a:pt x="439" y="1161"/>
                </a:moveTo>
                <a:cubicBezTo>
                  <a:pt x="438" y="1166"/>
                  <a:pt x="436" y="1171"/>
                  <a:pt x="434" y="1175"/>
                </a:cubicBezTo>
                <a:cubicBezTo>
                  <a:pt x="435" y="1171"/>
                  <a:pt x="435" y="1171"/>
                  <a:pt x="435" y="1171"/>
                </a:cubicBezTo>
                <a:cubicBezTo>
                  <a:pt x="436" y="1168"/>
                  <a:pt x="438" y="1164"/>
                  <a:pt x="439" y="1161"/>
                </a:cubicBezTo>
                <a:moveTo>
                  <a:pt x="343" y="1215"/>
                </a:moveTo>
                <a:cubicBezTo>
                  <a:pt x="338" y="1216"/>
                  <a:pt x="334" y="1217"/>
                  <a:pt x="329" y="1218"/>
                </a:cubicBezTo>
                <a:cubicBezTo>
                  <a:pt x="324" y="1219"/>
                  <a:pt x="318" y="1220"/>
                  <a:pt x="313" y="1221"/>
                </a:cubicBezTo>
                <a:cubicBezTo>
                  <a:pt x="306" y="1224"/>
                  <a:pt x="306" y="1224"/>
                  <a:pt x="306" y="1224"/>
                </a:cubicBezTo>
                <a:cubicBezTo>
                  <a:pt x="312" y="1228"/>
                  <a:pt x="312" y="1228"/>
                  <a:pt x="312" y="1228"/>
                </a:cubicBezTo>
                <a:cubicBezTo>
                  <a:pt x="317" y="1231"/>
                  <a:pt x="323" y="1230"/>
                  <a:pt x="329" y="1228"/>
                </a:cubicBezTo>
                <a:cubicBezTo>
                  <a:pt x="332" y="1227"/>
                  <a:pt x="336" y="1227"/>
                  <a:pt x="339" y="1226"/>
                </a:cubicBezTo>
                <a:cubicBezTo>
                  <a:pt x="337" y="1234"/>
                  <a:pt x="336" y="1241"/>
                  <a:pt x="333" y="1246"/>
                </a:cubicBezTo>
                <a:cubicBezTo>
                  <a:pt x="330" y="1253"/>
                  <a:pt x="330" y="1253"/>
                  <a:pt x="330" y="1253"/>
                </a:cubicBezTo>
                <a:cubicBezTo>
                  <a:pt x="316" y="1254"/>
                  <a:pt x="303" y="1254"/>
                  <a:pt x="288" y="1253"/>
                </a:cubicBezTo>
                <a:cubicBezTo>
                  <a:pt x="278" y="1252"/>
                  <a:pt x="268" y="1251"/>
                  <a:pt x="257" y="1249"/>
                </a:cubicBezTo>
                <a:cubicBezTo>
                  <a:pt x="248" y="1249"/>
                  <a:pt x="239" y="1248"/>
                  <a:pt x="230" y="1247"/>
                </a:cubicBezTo>
                <a:cubicBezTo>
                  <a:pt x="242" y="1239"/>
                  <a:pt x="254" y="1231"/>
                  <a:pt x="265" y="1222"/>
                </a:cubicBezTo>
                <a:cubicBezTo>
                  <a:pt x="264" y="1234"/>
                  <a:pt x="264" y="1234"/>
                  <a:pt x="264" y="1234"/>
                </a:cubicBezTo>
                <a:cubicBezTo>
                  <a:pt x="270" y="1219"/>
                  <a:pt x="270" y="1219"/>
                  <a:pt x="270" y="1219"/>
                </a:cubicBezTo>
                <a:cubicBezTo>
                  <a:pt x="282" y="1209"/>
                  <a:pt x="294" y="1199"/>
                  <a:pt x="305" y="1189"/>
                </a:cubicBezTo>
                <a:cubicBezTo>
                  <a:pt x="308" y="1187"/>
                  <a:pt x="308" y="1187"/>
                  <a:pt x="308" y="1187"/>
                </a:cubicBezTo>
                <a:cubicBezTo>
                  <a:pt x="308" y="1188"/>
                  <a:pt x="308" y="1188"/>
                  <a:pt x="309" y="1189"/>
                </a:cubicBezTo>
                <a:cubicBezTo>
                  <a:pt x="309" y="1190"/>
                  <a:pt x="309" y="1191"/>
                  <a:pt x="309" y="1192"/>
                </a:cubicBezTo>
                <a:cubicBezTo>
                  <a:pt x="309" y="1194"/>
                  <a:pt x="308" y="1197"/>
                  <a:pt x="308" y="1199"/>
                </a:cubicBezTo>
                <a:cubicBezTo>
                  <a:pt x="316" y="1200"/>
                  <a:pt x="316" y="1200"/>
                  <a:pt x="316" y="1200"/>
                </a:cubicBezTo>
                <a:cubicBezTo>
                  <a:pt x="316" y="1197"/>
                  <a:pt x="316" y="1195"/>
                  <a:pt x="316" y="1192"/>
                </a:cubicBezTo>
                <a:cubicBezTo>
                  <a:pt x="318" y="1176"/>
                  <a:pt x="325" y="1167"/>
                  <a:pt x="334" y="1157"/>
                </a:cubicBezTo>
                <a:cubicBezTo>
                  <a:pt x="337" y="1153"/>
                  <a:pt x="340" y="1149"/>
                  <a:pt x="343" y="1145"/>
                </a:cubicBezTo>
                <a:cubicBezTo>
                  <a:pt x="348" y="1166"/>
                  <a:pt x="345" y="1190"/>
                  <a:pt x="343" y="1215"/>
                </a:cubicBezTo>
                <a:cubicBezTo>
                  <a:pt x="343" y="1215"/>
                  <a:pt x="343" y="1215"/>
                  <a:pt x="343" y="1215"/>
                </a:cubicBezTo>
                <a:moveTo>
                  <a:pt x="348" y="1233"/>
                </a:moveTo>
                <a:cubicBezTo>
                  <a:pt x="349" y="1230"/>
                  <a:pt x="349" y="1227"/>
                  <a:pt x="350" y="1225"/>
                </a:cubicBezTo>
                <a:cubicBezTo>
                  <a:pt x="353" y="1224"/>
                  <a:pt x="356" y="1224"/>
                  <a:pt x="359" y="1223"/>
                </a:cubicBezTo>
                <a:cubicBezTo>
                  <a:pt x="362" y="1223"/>
                  <a:pt x="366" y="1222"/>
                  <a:pt x="369" y="1221"/>
                </a:cubicBezTo>
                <a:cubicBezTo>
                  <a:pt x="363" y="1229"/>
                  <a:pt x="353" y="1237"/>
                  <a:pt x="344" y="1244"/>
                </a:cubicBezTo>
                <a:cubicBezTo>
                  <a:pt x="346" y="1240"/>
                  <a:pt x="347" y="1237"/>
                  <a:pt x="348" y="1233"/>
                </a:cubicBezTo>
                <a:moveTo>
                  <a:pt x="414" y="1252"/>
                </a:moveTo>
                <a:cubicBezTo>
                  <a:pt x="399" y="1252"/>
                  <a:pt x="385" y="1252"/>
                  <a:pt x="371" y="1252"/>
                </a:cubicBezTo>
                <a:cubicBezTo>
                  <a:pt x="364" y="1252"/>
                  <a:pt x="357" y="1253"/>
                  <a:pt x="350" y="1253"/>
                </a:cubicBezTo>
                <a:cubicBezTo>
                  <a:pt x="354" y="1249"/>
                  <a:pt x="358" y="1245"/>
                  <a:pt x="362" y="1242"/>
                </a:cubicBezTo>
                <a:cubicBezTo>
                  <a:pt x="371" y="1234"/>
                  <a:pt x="381" y="1227"/>
                  <a:pt x="388" y="1216"/>
                </a:cubicBezTo>
                <a:cubicBezTo>
                  <a:pt x="416" y="1212"/>
                  <a:pt x="434" y="1195"/>
                  <a:pt x="452" y="1179"/>
                </a:cubicBezTo>
                <a:cubicBezTo>
                  <a:pt x="474" y="1158"/>
                  <a:pt x="495" y="1139"/>
                  <a:pt x="539" y="1144"/>
                </a:cubicBezTo>
                <a:cubicBezTo>
                  <a:pt x="528" y="1150"/>
                  <a:pt x="520" y="1160"/>
                  <a:pt x="512" y="1169"/>
                </a:cubicBezTo>
                <a:cubicBezTo>
                  <a:pt x="508" y="1173"/>
                  <a:pt x="504" y="1179"/>
                  <a:pt x="499" y="1183"/>
                </a:cubicBezTo>
                <a:cubicBezTo>
                  <a:pt x="479" y="1202"/>
                  <a:pt x="452" y="1211"/>
                  <a:pt x="423" y="1221"/>
                </a:cubicBezTo>
                <a:cubicBezTo>
                  <a:pt x="410" y="1225"/>
                  <a:pt x="397" y="1229"/>
                  <a:pt x="384" y="1235"/>
                </a:cubicBezTo>
                <a:cubicBezTo>
                  <a:pt x="371" y="1241"/>
                  <a:pt x="371" y="1241"/>
                  <a:pt x="371" y="1241"/>
                </a:cubicBezTo>
                <a:cubicBezTo>
                  <a:pt x="386" y="1242"/>
                  <a:pt x="386" y="1242"/>
                  <a:pt x="386" y="1242"/>
                </a:cubicBezTo>
                <a:cubicBezTo>
                  <a:pt x="400" y="1243"/>
                  <a:pt x="415" y="1236"/>
                  <a:pt x="428" y="1230"/>
                </a:cubicBezTo>
                <a:cubicBezTo>
                  <a:pt x="434" y="1228"/>
                  <a:pt x="439" y="1225"/>
                  <a:pt x="445" y="1223"/>
                </a:cubicBezTo>
                <a:cubicBezTo>
                  <a:pt x="438" y="1234"/>
                  <a:pt x="429" y="1243"/>
                  <a:pt x="418" y="1249"/>
                </a:cubicBezTo>
                <a:cubicBezTo>
                  <a:pt x="414" y="1252"/>
                  <a:pt x="414" y="1252"/>
                  <a:pt x="414" y="1252"/>
                </a:cubicBezTo>
                <a:moveTo>
                  <a:pt x="551" y="1226"/>
                </a:moveTo>
                <a:cubicBezTo>
                  <a:pt x="522" y="1243"/>
                  <a:pt x="478" y="1249"/>
                  <a:pt x="432" y="1251"/>
                </a:cubicBezTo>
                <a:cubicBezTo>
                  <a:pt x="445" y="1243"/>
                  <a:pt x="453" y="1230"/>
                  <a:pt x="459" y="1217"/>
                </a:cubicBezTo>
                <a:cubicBezTo>
                  <a:pt x="468" y="1215"/>
                  <a:pt x="474" y="1211"/>
                  <a:pt x="481" y="1207"/>
                </a:cubicBezTo>
                <a:cubicBezTo>
                  <a:pt x="484" y="1205"/>
                  <a:pt x="487" y="1203"/>
                  <a:pt x="491" y="1201"/>
                </a:cubicBezTo>
                <a:cubicBezTo>
                  <a:pt x="486" y="1213"/>
                  <a:pt x="478" y="1220"/>
                  <a:pt x="471" y="1226"/>
                </a:cubicBezTo>
                <a:cubicBezTo>
                  <a:pt x="456" y="1237"/>
                  <a:pt x="456" y="1237"/>
                  <a:pt x="456" y="1237"/>
                </a:cubicBezTo>
                <a:cubicBezTo>
                  <a:pt x="474" y="1232"/>
                  <a:pt x="474" y="1232"/>
                  <a:pt x="474" y="1232"/>
                </a:cubicBezTo>
                <a:cubicBezTo>
                  <a:pt x="486" y="1229"/>
                  <a:pt x="502" y="1212"/>
                  <a:pt x="505" y="1191"/>
                </a:cubicBezTo>
                <a:cubicBezTo>
                  <a:pt x="527" y="1165"/>
                  <a:pt x="564" y="1154"/>
                  <a:pt x="600" y="1143"/>
                </a:cubicBezTo>
                <a:cubicBezTo>
                  <a:pt x="612" y="1139"/>
                  <a:pt x="624" y="1136"/>
                  <a:pt x="635" y="1132"/>
                </a:cubicBezTo>
                <a:cubicBezTo>
                  <a:pt x="631" y="1137"/>
                  <a:pt x="627" y="1143"/>
                  <a:pt x="622" y="1149"/>
                </a:cubicBezTo>
                <a:cubicBezTo>
                  <a:pt x="603" y="1178"/>
                  <a:pt x="582" y="1207"/>
                  <a:pt x="551" y="1226"/>
                </a:cubicBezTo>
                <a:moveTo>
                  <a:pt x="778" y="1200"/>
                </a:moveTo>
                <a:cubicBezTo>
                  <a:pt x="777" y="1208"/>
                  <a:pt x="777" y="1216"/>
                  <a:pt x="776" y="1223"/>
                </a:cubicBezTo>
                <a:cubicBezTo>
                  <a:pt x="759" y="1217"/>
                  <a:pt x="740" y="1213"/>
                  <a:pt x="719" y="1211"/>
                </a:cubicBezTo>
                <a:cubicBezTo>
                  <a:pt x="672" y="1208"/>
                  <a:pt x="626" y="1217"/>
                  <a:pt x="585" y="1224"/>
                </a:cubicBezTo>
                <a:cubicBezTo>
                  <a:pt x="582" y="1225"/>
                  <a:pt x="579" y="1225"/>
                  <a:pt x="577" y="1226"/>
                </a:cubicBezTo>
                <a:cubicBezTo>
                  <a:pt x="579" y="1223"/>
                  <a:pt x="582" y="1221"/>
                  <a:pt x="585" y="1219"/>
                </a:cubicBezTo>
                <a:cubicBezTo>
                  <a:pt x="595" y="1211"/>
                  <a:pt x="605" y="1202"/>
                  <a:pt x="614" y="1193"/>
                </a:cubicBezTo>
                <a:cubicBezTo>
                  <a:pt x="612" y="1195"/>
                  <a:pt x="611" y="1197"/>
                  <a:pt x="610" y="1199"/>
                </a:cubicBezTo>
                <a:cubicBezTo>
                  <a:pt x="606" y="1204"/>
                  <a:pt x="605" y="1206"/>
                  <a:pt x="604" y="1208"/>
                </a:cubicBezTo>
                <a:cubicBezTo>
                  <a:pt x="601" y="1218"/>
                  <a:pt x="601" y="1218"/>
                  <a:pt x="601" y="1218"/>
                </a:cubicBezTo>
                <a:cubicBezTo>
                  <a:pt x="609" y="1212"/>
                  <a:pt x="609" y="1212"/>
                  <a:pt x="609" y="1212"/>
                </a:cubicBezTo>
                <a:cubicBezTo>
                  <a:pt x="622" y="1205"/>
                  <a:pt x="628" y="1188"/>
                  <a:pt x="635" y="1171"/>
                </a:cubicBezTo>
                <a:cubicBezTo>
                  <a:pt x="645" y="1149"/>
                  <a:pt x="655" y="1125"/>
                  <a:pt x="677" y="1122"/>
                </a:cubicBezTo>
                <a:cubicBezTo>
                  <a:pt x="680" y="1122"/>
                  <a:pt x="683" y="1122"/>
                  <a:pt x="686" y="1122"/>
                </a:cubicBezTo>
                <a:cubicBezTo>
                  <a:pt x="726" y="1125"/>
                  <a:pt x="757" y="1139"/>
                  <a:pt x="781" y="1165"/>
                </a:cubicBezTo>
                <a:cubicBezTo>
                  <a:pt x="779" y="1176"/>
                  <a:pt x="778" y="1188"/>
                  <a:pt x="778" y="1200"/>
                </a:cubicBezTo>
                <a:moveTo>
                  <a:pt x="769" y="1125"/>
                </a:moveTo>
                <a:cubicBezTo>
                  <a:pt x="736" y="1110"/>
                  <a:pt x="712" y="1098"/>
                  <a:pt x="678" y="1099"/>
                </a:cubicBezTo>
                <a:cubicBezTo>
                  <a:pt x="658" y="1099"/>
                  <a:pt x="640" y="1107"/>
                  <a:pt x="624" y="1114"/>
                </a:cubicBezTo>
                <a:cubicBezTo>
                  <a:pt x="607" y="1122"/>
                  <a:pt x="590" y="1129"/>
                  <a:pt x="570" y="1130"/>
                </a:cubicBezTo>
                <a:cubicBezTo>
                  <a:pt x="561" y="1131"/>
                  <a:pt x="552" y="1129"/>
                  <a:pt x="543" y="1128"/>
                </a:cubicBezTo>
                <a:cubicBezTo>
                  <a:pt x="542" y="1127"/>
                  <a:pt x="540" y="1127"/>
                  <a:pt x="538" y="1127"/>
                </a:cubicBezTo>
                <a:cubicBezTo>
                  <a:pt x="546" y="1119"/>
                  <a:pt x="546" y="1119"/>
                  <a:pt x="546" y="1119"/>
                </a:cubicBezTo>
                <a:cubicBezTo>
                  <a:pt x="561" y="1103"/>
                  <a:pt x="557" y="1085"/>
                  <a:pt x="554" y="1067"/>
                </a:cubicBezTo>
                <a:cubicBezTo>
                  <a:pt x="551" y="1055"/>
                  <a:pt x="549" y="1043"/>
                  <a:pt x="551" y="1033"/>
                </a:cubicBezTo>
                <a:cubicBezTo>
                  <a:pt x="554" y="1023"/>
                  <a:pt x="576" y="1005"/>
                  <a:pt x="590" y="997"/>
                </a:cubicBezTo>
                <a:cubicBezTo>
                  <a:pt x="611" y="985"/>
                  <a:pt x="632" y="985"/>
                  <a:pt x="660" y="995"/>
                </a:cubicBezTo>
                <a:cubicBezTo>
                  <a:pt x="645" y="1007"/>
                  <a:pt x="624" y="1012"/>
                  <a:pt x="603" y="1017"/>
                </a:cubicBezTo>
                <a:cubicBezTo>
                  <a:pt x="595" y="1019"/>
                  <a:pt x="587" y="1021"/>
                  <a:pt x="579" y="1023"/>
                </a:cubicBezTo>
                <a:cubicBezTo>
                  <a:pt x="561" y="1029"/>
                  <a:pt x="561" y="1029"/>
                  <a:pt x="561" y="1029"/>
                </a:cubicBezTo>
                <a:cubicBezTo>
                  <a:pt x="580" y="1030"/>
                  <a:pt x="580" y="1030"/>
                  <a:pt x="580" y="1030"/>
                </a:cubicBezTo>
                <a:cubicBezTo>
                  <a:pt x="590" y="1031"/>
                  <a:pt x="607" y="1027"/>
                  <a:pt x="617" y="1023"/>
                </a:cubicBezTo>
                <a:cubicBezTo>
                  <a:pt x="616" y="1026"/>
                  <a:pt x="615" y="1029"/>
                  <a:pt x="613" y="1032"/>
                </a:cubicBezTo>
                <a:cubicBezTo>
                  <a:pt x="610" y="1036"/>
                  <a:pt x="607" y="1041"/>
                  <a:pt x="606" y="1046"/>
                </a:cubicBezTo>
                <a:cubicBezTo>
                  <a:pt x="613" y="1048"/>
                  <a:pt x="613" y="1048"/>
                  <a:pt x="613" y="1048"/>
                </a:cubicBezTo>
                <a:cubicBezTo>
                  <a:pt x="625" y="1022"/>
                  <a:pt x="649" y="1010"/>
                  <a:pt x="672" y="1002"/>
                </a:cubicBezTo>
                <a:cubicBezTo>
                  <a:pt x="680" y="1008"/>
                  <a:pt x="690" y="1014"/>
                  <a:pt x="699" y="1019"/>
                </a:cubicBezTo>
                <a:cubicBezTo>
                  <a:pt x="742" y="1045"/>
                  <a:pt x="786" y="1072"/>
                  <a:pt x="782" y="1131"/>
                </a:cubicBezTo>
                <a:cubicBezTo>
                  <a:pt x="778" y="1129"/>
                  <a:pt x="773" y="1127"/>
                  <a:pt x="769" y="1125"/>
                </a:cubicBezTo>
                <a:moveTo>
                  <a:pt x="764" y="1026"/>
                </a:moveTo>
                <a:cubicBezTo>
                  <a:pt x="744" y="1011"/>
                  <a:pt x="722" y="996"/>
                  <a:pt x="695" y="986"/>
                </a:cubicBezTo>
                <a:cubicBezTo>
                  <a:pt x="708" y="972"/>
                  <a:pt x="730" y="959"/>
                  <a:pt x="753" y="961"/>
                </a:cubicBezTo>
                <a:cubicBezTo>
                  <a:pt x="766" y="962"/>
                  <a:pt x="777" y="967"/>
                  <a:pt x="786" y="975"/>
                </a:cubicBezTo>
                <a:cubicBezTo>
                  <a:pt x="784" y="994"/>
                  <a:pt x="782" y="1020"/>
                  <a:pt x="783" y="1039"/>
                </a:cubicBezTo>
                <a:cubicBezTo>
                  <a:pt x="776" y="1035"/>
                  <a:pt x="770" y="1030"/>
                  <a:pt x="764" y="1026"/>
                </a:cubicBezTo>
                <a:moveTo>
                  <a:pt x="800" y="2162"/>
                </a:moveTo>
                <a:cubicBezTo>
                  <a:pt x="797" y="2162"/>
                  <a:pt x="795" y="2163"/>
                  <a:pt x="793" y="2164"/>
                </a:cubicBezTo>
                <a:cubicBezTo>
                  <a:pt x="793" y="2164"/>
                  <a:pt x="792" y="2165"/>
                  <a:pt x="791" y="2165"/>
                </a:cubicBezTo>
                <a:cubicBezTo>
                  <a:pt x="791" y="2164"/>
                  <a:pt x="790" y="2162"/>
                  <a:pt x="790" y="2161"/>
                </a:cubicBezTo>
                <a:cubicBezTo>
                  <a:pt x="790" y="2160"/>
                  <a:pt x="789" y="2158"/>
                  <a:pt x="789" y="2156"/>
                </a:cubicBezTo>
                <a:cubicBezTo>
                  <a:pt x="794" y="2155"/>
                  <a:pt x="797" y="2152"/>
                  <a:pt x="800" y="2150"/>
                </a:cubicBezTo>
                <a:cubicBezTo>
                  <a:pt x="800" y="2149"/>
                  <a:pt x="801" y="2148"/>
                  <a:pt x="801" y="2148"/>
                </a:cubicBezTo>
                <a:cubicBezTo>
                  <a:pt x="801" y="2148"/>
                  <a:pt x="802" y="2149"/>
                  <a:pt x="802" y="2149"/>
                </a:cubicBezTo>
                <a:cubicBezTo>
                  <a:pt x="803" y="2150"/>
                  <a:pt x="803" y="2150"/>
                  <a:pt x="803" y="2150"/>
                </a:cubicBezTo>
                <a:cubicBezTo>
                  <a:pt x="800" y="2152"/>
                  <a:pt x="798" y="2155"/>
                  <a:pt x="798" y="2158"/>
                </a:cubicBezTo>
                <a:cubicBezTo>
                  <a:pt x="798" y="2159"/>
                  <a:pt x="798" y="2161"/>
                  <a:pt x="800" y="2162"/>
                </a:cubicBezTo>
                <a:moveTo>
                  <a:pt x="816" y="2162"/>
                </a:moveTo>
                <a:cubicBezTo>
                  <a:pt x="814" y="2162"/>
                  <a:pt x="811" y="2162"/>
                  <a:pt x="808" y="2163"/>
                </a:cubicBezTo>
                <a:cubicBezTo>
                  <a:pt x="807" y="2159"/>
                  <a:pt x="807" y="2159"/>
                  <a:pt x="807" y="2159"/>
                </a:cubicBezTo>
                <a:cubicBezTo>
                  <a:pt x="807" y="2159"/>
                  <a:pt x="809" y="2158"/>
                  <a:pt x="810" y="2157"/>
                </a:cubicBezTo>
                <a:cubicBezTo>
                  <a:pt x="811" y="2156"/>
                  <a:pt x="813" y="2155"/>
                  <a:pt x="814" y="2153"/>
                </a:cubicBezTo>
                <a:cubicBezTo>
                  <a:pt x="818" y="2156"/>
                  <a:pt x="821" y="2159"/>
                  <a:pt x="826" y="2159"/>
                </a:cubicBezTo>
                <a:cubicBezTo>
                  <a:pt x="825" y="2161"/>
                  <a:pt x="822" y="2162"/>
                  <a:pt x="816" y="2162"/>
                </a:cubicBezTo>
                <a:moveTo>
                  <a:pt x="845" y="1886"/>
                </a:moveTo>
                <a:cubicBezTo>
                  <a:pt x="846" y="1886"/>
                  <a:pt x="846" y="1885"/>
                  <a:pt x="847" y="1884"/>
                </a:cubicBezTo>
                <a:cubicBezTo>
                  <a:pt x="847" y="1886"/>
                  <a:pt x="847" y="1886"/>
                  <a:pt x="847" y="1886"/>
                </a:cubicBezTo>
                <a:cubicBezTo>
                  <a:pt x="846" y="1886"/>
                  <a:pt x="846" y="1887"/>
                  <a:pt x="845" y="1886"/>
                </a:cubicBezTo>
                <a:moveTo>
                  <a:pt x="847" y="1871"/>
                </a:moveTo>
                <a:cubicBezTo>
                  <a:pt x="847" y="1871"/>
                  <a:pt x="847" y="1871"/>
                  <a:pt x="847" y="1871"/>
                </a:cubicBezTo>
                <a:cubicBezTo>
                  <a:pt x="847" y="1870"/>
                  <a:pt x="847" y="1870"/>
                  <a:pt x="848" y="1870"/>
                </a:cubicBezTo>
                <a:cubicBezTo>
                  <a:pt x="848" y="1871"/>
                  <a:pt x="848" y="1871"/>
                  <a:pt x="848" y="1871"/>
                </a:cubicBezTo>
                <a:cubicBezTo>
                  <a:pt x="847" y="1871"/>
                  <a:pt x="847" y="1871"/>
                  <a:pt x="847" y="1871"/>
                </a:cubicBezTo>
                <a:moveTo>
                  <a:pt x="1083" y="1339"/>
                </a:moveTo>
                <a:cubicBezTo>
                  <a:pt x="1082" y="1341"/>
                  <a:pt x="1082" y="1341"/>
                  <a:pt x="1082" y="1341"/>
                </a:cubicBezTo>
                <a:cubicBezTo>
                  <a:pt x="1078" y="1360"/>
                  <a:pt x="1074" y="1380"/>
                  <a:pt x="1071" y="1401"/>
                </a:cubicBezTo>
                <a:cubicBezTo>
                  <a:pt x="1064" y="1399"/>
                  <a:pt x="1057" y="1388"/>
                  <a:pt x="1050" y="1379"/>
                </a:cubicBezTo>
                <a:cubicBezTo>
                  <a:pt x="1046" y="1374"/>
                  <a:pt x="1042" y="1368"/>
                  <a:pt x="1038" y="1364"/>
                </a:cubicBezTo>
                <a:cubicBezTo>
                  <a:pt x="1007" y="1333"/>
                  <a:pt x="961" y="1314"/>
                  <a:pt x="916" y="1295"/>
                </a:cubicBezTo>
                <a:cubicBezTo>
                  <a:pt x="915" y="1295"/>
                  <a:pt x="915" y="1295"/>
                  <a:pt x="915" y="1295"/>
                </a:cubicBezTo>
                <a:cubicBezTo>
                  <a:pt x="935" y="1290"/>
                  <a:pt x="958" y="1288"/>
                  <a:pt x="980" y="1289"/>
                </a:cubicBezTo>
                <a:cubicBezTo>
                  <a:pt x="1029" y="1293"/>
                  <a:pt x="1067" y="1312"/>
                  <a:pt x="1083" y="1339"/>
                </a:cubicBezTo>
                <a:moveTo>
                  <a:pt x="1117" y="1258"/>
                </a:moveTo>
                <a:cubicBezTo>
                  <a:pt x="1118" y="1262"/>
                  <a:pt x="1119" y="1266"/>
                  <a:pt x="1120" y="1270"/>
                </a:cubicBezTo>
                <a:cubicBezTo>
                  <a:pt x="1121" y="1275"/>
                  <a:pt x="1122" y="1279"/>
                  <a:pt x="1123" y="1284"/>
                </a:cubicBezTo>
                <a:cubicBezTo>
                  <a:pt x="1098" y="1276"/>
                  <a:pt x="1069" y="1271"/>
                  <a:pt x="1038" y="1269"/>
                </a:cubicBezTo>
                <a:cubicBezTo>
                  <a:pt x="1040" y="1263"/>
                  <a:pt x="1040" y="1263"/>
                  <a:pt x="1040" y="1263"/>
                </a:cubicBezTo>
                <a:cubicBezTo>
                  <a:pt x="1016" y="1251"/>
                  <a:pt x="998" y="1233"/>
                  <a:pt x="989" y="1209"/>
                </a:cubicBezTo>
                <a:cubicBezTo>
                  <a:pt x="1025" y="1225"/>
                  <a:pt x="1068" y="1244"/>
                  <a:pt x="1117" y="1258"/>
                </a:cubicBezTo>
                <a:moveTo>
                  <a:pt x="1032" y="1268"/>
                </a:moveTo>
                <a:cubicBezTo>
                  <a:pt x="958" y="1263"/>
                  <a:pt x="889" y="1274"/>
                  <a:pt x="852" y="1282"/>
                </a:cubicBezTo>
                <a:cubicBezTo>
                  <a:pt x="844" y="1249"/>
                  <a:pt x="843" y="1222"/>
                  <a:pt x="848" y="1196"/>
                </a:cubicBezTo>
                <a:cubicBezTo>
                  <a:pt x="849" y="1186"/>
                  <a:pt x="853" y="1178"/>
                  <a:pt x="856" y="1169"/>
                </a:cubicBezTo>
                <a:cubicBezTo>
                  <a:pt x="860" y="1161"/>
                  <a:pt x="863" y="1153"/>
                  <a:pt x="865" y="1144"/>
                </a:cubicBezTo>
                <a:cubicBezTo>
                  <a:pt x="876" y="1099"/>
                  <a:pt x="893" y="1074"/>
                  <a:pt x="919" y="1066"/>
                </a:cubicBezTo>
                <a:cubicBezTo>
                  <a:pt x="934" y="1088"/>
                  <a:pt x="942" y="1117"/>
                  <a:pt x="950" y="1146"/>
                </a:cubicBezTo>
                <a:cubicBezTo>
                  <a:pt x="964" y="1196"/>
                  <a:pt x="979" y="1249"/>
                  <a:pt x="1032" y="1268"/>
                </a:cubicBezTo>
              </a:path>
            </a:pathLst>
          </a:custGeom>
          <a:solidFill>
            <a:schemeClr val="accent1">
              <a:lumMod val="50000"/>
              <a:alpha val="30000"/>
            </a:schemeClr>
          </a:solidFill>
          <a:ln w="9525">
            <a:noFill/>
            <a:round/>
          </a:ln>
        </p:spPr>
        <p:txBody>
          <a:bodyPr vert="horz" wrap="square" lIns="91440" tIns="45720" rIns="91440" bIns="45720" numCol="1" anchor="t" anchorCtr="0" compatLnSpc="1"/>
          <a:lstStyle/>
          <a:p>
            <a:endParaRPr lang="en-US"/>
          </a:p>
        </p:txBody>
      </p:sp>
      <p:sp>
        <p:nvSpPr>
          <p:cNvPr id="32" name="Freeform 1492"/>
          <p:cNvSpPr>
            <a:spLocks noEditPoints="1"/>
          </p:cNvSpPr>
          <p:nvPr/>
        </p:nvSpPr>
        <p:spPr bwMode="auto">
          <a:xfrm>
            <a:off x="1662261" y="1378624"/>
            <a:ext cx="702298" cy="974565"/>
          </a:xfrm>
          <a:custGeom>
            <a:avLst/>
            <a:gdLst/>
            <a:ahLst/>
            <a:cxnLst>
              <a:cxn ang="0">
                <a:pos x="1097" y="1035"/>
              </a:cxn>
              <a:cxn ang="0">
                <a:pos x="1469" y="1061"/>
              </a:cxn>
              <a:cxn ang="0">
                <a:pos x="1423" y="955"/>
              </a:cxn>
              <a:cxn ang="0">
                <a:pos x="1496" y="777"/>
              </a:cxn>
              <a:cxn ang="0">
                <a:pos x="1456" y="592"/>
              </a:cxn>
              <a:cxn ang="0">
                <a:pos x="1269" y="581"/>
              </a:cxn>
              <a:cxn ang="0">
                <a:pos x="1257" y="418"/>
              </a:cxn>
              <a:cxn ang="0">
                <a:pos x="1055" y="382"/>
              </a:cxn>
              <a:cxn ang="0">
                <a:pos x="1185" y="297"/>
              </a:cxn>
              <a:cxn ang="0">
                <a:pos x="975" y="289"/>
              </a:cxn>
              <a:cxn ang="0">
                <a:pos x="935" y="105"/>
              </a:cxn>
              <a:cxn ang="0">
                <a:pos x="801" y="15"/>
              </a:cxn>
              <a:cxn ang="0">
                <a:pos x="661" y="235"/>
              </a:cxn>
              <a:cxn ang="0">
                <a:pos x="629" y="444"/>
              </a:cxn>
              <a:cxn ang="0">
                <a:pos x="416" y="350"/>
              </a:cxn>
              <a:cxn ang="0">
                <a:pos x="264" y="389"/>
              </a:cxn>
              <a:cxn ang="0">
                <a:pos x="294" y="568"/>
              </a:cxn>
              <a:cxn ang="0">
                <a:pos x="397" y="683"/>
              </a:cxn>
              <a:cxn ang="0">
                <a:pos x="361" y="810"/>
              </a:cxn>
              <a:cxn ang="0">
                <a:pos x="367" y="901"/>
              </a:cxn>
              <a:cxn ang="0">
                <a:pos x="345" y="998"/>
              </a:cxn>
              <a:cxn ang="0">
                <a:pos x="191" y="1145"/>
              </a:cxn>
              <a:cxn ang="0">
                <a:pos x="267" y="1206"/>
              </a:cxn>
              <a:cxn ang="0">
                <a:pos x="147" y="1374"/>
              </a:cxn>
              <a:cxn ang="0">
                <a:pos x="424" y="1409"/>
              </a:cxn>
              <a:cxn ang="0">
                <a:pos x="778" y="1265"/>
              </a:cxn>
              <a:cxn ang="0">
                <a:pos x="269" y="1543"/>
              </a:cxn>
              <a:cxn ang="0">
                <a:pos x="363" y="1606"/>
              </a:cxn>
              <a:cxn ang="0">
                <a:pos x="736" y="2057"/>
              </a:cxn>
              <a:cxn ang="0">
                <a:pos x="646" y="2098"/>
              </a:cxn>
              <a:cxn ang="0">
                <a:pos x="625" y="2154"/>
              </a:cxn>
              <a:cxn ang="0">
                <a:pos x="697" y="2186"/>
              </a:cxn>
              <a:cxn ang="0">
                <a:pos x="855" y="2163"/>
              </a:cxn>
              <a:cxn ang="0">
                <a:pos x="1001" y="2166"/>
              </a:cxn>
              <a:cxn ang="0">
                <a:pos x="1015" y="2113"/>
              </a:cxn>
              <a:cxn ang="0">
                <a:pos x="899" y="2070"/>
              </a:cxn>
              <a:cxn ang="0">
                <a:pos x="1087" y="1430"/>
              </a:cxn>
              <a:cxn ang="0">
                <a:pos x="1151" y="1330"/>
              </a:cxn>
              <a:cxn ang="0">
                <a:pos x="1135" y="1287"/>
              </a:cxn>
              <a:cxn ang="0">
                <a:pos x="1472" y="1318"/>
              </a:cxn>
              <a:cxn ang="0">
                <a:pos x="1234" y="1005"/>
              </a:cxn>
              <a:cxn ang="0">
                <a:pos x="1102" y="886"/>
              </a:cxn>
              <a:cxn ang="0">
                <a:pos x="829" y="788"/>
              </a:cxn>
              <a:cxn ang="0">
                <a:pos x="897" y="344"/>
              </a:cxn>
              <a:cxn ang="0">
                <a:pos x="782" y="603"/>
              </a:cxn>
              <a:cxn ang="0">
                <a:pos x="1085" y="730"/>
              </a:cxn>
              <a:cxn ang="0">
                <a:pos x="954" y="675"/>
              </a:cxn>
              <a:cxn ang="0">
                <a:pos x="1197" y="806"/>
              </a:cxn>
              <a:cxn ang="0">
                <a:pos x="1243" y="784"/>
              </a:cxn>
              <a:cxn ang="0">
                <a:pos x="1090" y="584"/>
              </a:cxn>
              <a:cxn ang="0">
                <a:pos x="973" y="529"/>
              </a:cxn>
              <a:cxn ang="0">
                <a:pos x="918" y="542"/>
              </a:cxn>
              <a:cxn ang="0">
                <a:pos x="905" y="238"/>
              </a:cxn>
              <a:cxn ang="0">
                <a:pos x="742" y="542"/>
              </a:cxn>
              <a:cxn ang="0">
                <a:pos x="493" y="469"/>
              </a:cxn>
              <a:cxn ang="0">
                <a:pos x="411" y="693"/>
              </a:cxn>
              <a:cxn ang="0">
                <a:pos x="604" y="771"/>
              </a:cxn>
              <a:cxn ang="0">
                <a:pos x="542" y="1049"/>
              </a:cxn>
              <a:cxn ang="0">
                <a:pos x="406" y="1064"/>
              </a:cxn>
              <a:cxn ang="0">
                <a:pos x="348" y="1233"/>
              </a:cxn>
              <a:cxn ang="0">
                <a:pos x="604" y="1208"/>
              </a:cxn>
              <a:cxn ang="0">
                <a:pos x="791" y="2165"/>
              </a:cxn>
              <a:cxn ang="0">
                <a:pos x="989" y="1209"/>
              </a:cxn>
            </a:cxnLst>
            <a:rect l="0" t="0" r="r" b="b"/>
            <a:pathLst>
              <a:path w="1581" h="2198">
                <a:moveTo>
                  <a:pt x="1576" y="1230"/>
                </a:moveTo>
                <a:cubicBezTo>
                  <a:pt x="1559" y="1233"/>
                  <a:pt x="1538" y="1234"/>
                  <a:pt x="1513" y="1232"/>
                </a:cubicBezTo>
                <a:cubicBezTo>
                  <a:pt x="1484" y="1230"/>
                  <a:pt x="1454" y="1225"/>
                  <a:pt x="1422" y="1219"/>
                </a:cubicBezTo>
                <a:cubicBezTo>
                  <a:pt x="1389" y="1214"/>
                  <a:pt x="1356" y="1209"/>
                  <a:pt x="1325" y="1206"/>
                </a:cubicBezTo>
                <a:cubicBezTo>
                  <a:pt x="1312" y="1205"/>
                  <a:pt x="1301" y="1205"/>
                  <a:pt x="1290" y="1205"/>
                </a:cubicBezTo>
                <a:cubicBezTo>
                  <a:pt x="1288" y="1205"/>
                  <a:pt x="1285" y="1205"/>
                  <a:pt x="1283" y="1206"/>
                </a:cubicBezTo>
                <a:cubicBezTo>
                  <a:pt x="1276" y="1206"/>
                  <a:pt x="1272" y="1207"/>
                  <a:pt x="1270" y="1203"/>
                </a:cubicBezTo>
                <a:cubicBezTo>
                  <a:pt x="1269" y="1201"/>
                  <a:pt x="1269" y="1201"/>
                  <a:pt x="1269" y="1201"/>
                </a:cubicBezTo>
                <a:cubicBezTo>
                  <a:pt x="1267" y="1201"/>
                  <a:pt x="1267" y="1201"/>
                  <a:pt x="1267" y="1201"/>
                </a:cubicBezTo>
                <a:cubicBezTo>
                  <a:pt x="1231" y="1205"/>
                  <a:pt x="1195" y="1205"/>
                  <a:pt x="1160" y="1203"/>
                </a:cubicBezTo>
                <a:cubicBezTo>
                  <a:pt x="1109" y="1199"/>
                  <a:pt x="1065" y="1189"/>
                  <a:pt x="1033" y="1173"/>
                </a:cubicBezTo>
                <a:cubicBezTo>
                  <a:pt x="1027" y="1170"/>
                  <a:pt x="1021" y="1164"/>
                  <a:pt x="1014" y="1159"/>
                </a:cubicBezTo>
                <a:cubicBezTo>
                  <a:pt x="1009" y="1154"/>
                  <a:pt x="1004" y="1150"/>
                  <a:pt x="999" y="1147"/>
                </a:cubicBezTo>
                <a:cubicBezTo>
                  <a:pt x="995" y="1145"/>
                  <a:pt x="992" y="1143"/>
                  <a:pt x="989" y="1141"/>
                </a:cubicBezTo>
                <a:cubicBezTo>
                  <a:pt x="979" y="1134"/>
                  <a:pt x="968" y="1127"/>
                  <a:pt x="964" y="1120"/>
                </a:cubicBezTo>
                <a:cubicBezTo>
                  <a:pt x="959" y="1111"/>
                  <a:pt x="957" y="1100"/>
                  <a:pt x="955" y="1089"/>
                </a:cubicBezTo>
                <a:cubicBezTo>
                  <a:pt x="953" y="1079"/>
                  <a:pt x="951" y="1068"/>
                  <a:pt x="946" y="1058"/>
                </a:cubicBezTo>
                <a:cubicBezTo>
                  <a:pt x="949" y="1058"/>
                  <a:pt x="952" y="1057"/>
                  <a:pt x="955" y="1056"/>
                </a:cubicBezTo>
                <a:cubicBezTo>
                  <a:pt x="968" y="1053"/>
                  <a:pt x="980" y="1051"/>
                  <a:pt x="990" y="1056"/>
                </a:cubicBezTo>
                <a:cubicBezTo>
                  <a:pt x="999" y="1061"/>
                  <a:pt x="1009" y="1069"/>
                  <a:pt x="1019" y="1077"/>
                </a:cubicBezTo>
                <a:cubicBezTo>
                  <a:pt x="1024" y="1081"/>
                  <a:pt x="1029" y="1085"/>
                  <a:pt x="1034" y="1089"/>
                </a:cubicBezTo>
                <a:cubicBezTo>
                  <a:pt x="1078" y="1121"/>
                  <a:pt x="1135" y="1129"/>
                  <a:pt x="1185" y="1133"/>
                </a:cubicBezTo>
                <a:cubicBezTo>
                  <a:pt x="1198" y="1134"/>
                  <a:pt x="1211" y="1134"/>
                  <a:pt x="1228" y="1135"/>
                </a:cubicBezTo>
                <a:cubicBezTo>
                  <a:pt x="1244" y="1150"/>
                  <a:pt x="1268" y="1162"/>
                  <a:pt x="1292" y="1173"/>
                </a:cubicBezTo>
                <a:cubicBezTo>
                  <a:pt x="1324" y="1188"/>
                  <a:pt x="1347" y="1196"/>
                  <a:pt x="1366" y="1196"/>
                </a:cubicBezTo>
                <a:cubicBezTo>
                  <a:pt x="1391" y="1197"/>
                  <a:pt x="1391" y="1197"/>
                  <a:pt x="1391" y="1197"/>
                </a:cubicBezTo>
                <a:cubicBezTo>
                  <a:pt x="1367" y="1189"/>
                  <a:pt x="1367" y="1189"/>
                  <a:pt x="1367" y="1189"/>
                </a:cubicBezTo>
                <a:cubicBezTo>
                  <a:pt x="1316" y="1173"/>
                  <a:pt x="1276" y="1157"/>
                  <a:pt x="1244" y="1134"/>
                </a:cubicBezTo>
                <a:cubicBezTo>
                  <a:pt x="1293" y="1137"/>
                  <a:pt x="1337" y="1147"/>
                  <a:pt x="1376" y="1157"/>
                </a:cubicBezTo>
                <a:cubicBezTo>
                  <a:pt x="1382" y="1158"/>
                  <a:pt x="1388" y="1160"/>
                  <a:pt x="1393" y="1161"/>
                </a:cubicBezTo>
                <a:cubicBezTo>
                  <a:pt x="1396" y="1154"/>
                  <a:pt x="1396" y="1154"/>
                  <a:pt x="1396" y="1154"/>
                </a:cubicBezTo>
                <a:cubicBezTo>
                  <a:pt x="1353" y="1135"/>
                  <a:pt x="1304" y="1130"/>
                  <a:pt x="1261" y="1127"/>
                </a:cubicBezTo>
                <a:cubicBezTo>
                  <a:pt x="1252" y="1126"/>
                  <a:pt x="1243" y="1126"/>
                  <a:pt x="1234" y="1125"/>
                </a:cubicBezTo>
                <a:cubicBezTo>
                  <a:pt x="1225" y="1124"/>
                  <a:pt x="1217" y="1124"/>
                  <a:pt x="1208" y="1123"/>
                </a:cubicBezTo>
                <a:cubicBezTo>
                  <a:pt x="1173" y="1121"/>
                  <a:pt x="1137" y="1117"/>
                  <a:pt x="1104" y="1107"/>
                </a:cubicBezTo>
                <a:cubicBezTo>
                  <a:pt x="1065" y="1095"/>
                  <a:pt x="1043" y="1076"/>
                  <a:pt x="1019" y="1056"/>
                </a:cubicBezTo>
                <a:cubicBezTo>
                  <a:pt x="1016" y="1054"/>
                  <a:pt x="1014" y="1052"/>
                  <a:pt x="1012" y="1049"/>
                </a:cubicBezTo>
                <a:cubicBezTo>
                  <a:pt x="1026" y="1048"/>
                  <a:pt x="1040" y="1045"/>
                  <a:pt x="1053" y="1042"/>
                </a:cubicBezTo>
                <a:cubicBezTo>
                  <a:pt x="1069" y="1038"/>
                  <a:pt x="1084" y="1034"/>
                  <a:pt x="1097" y="1035"/>
                </a:cubicBezTo>
                <a:cubicBezTo>
                  <a:pt x="1112" y="1036"/>
                  <a:pt x="1124" y="1043"/>
                  <a:pt x="1137" y="1050"/>
                </a:cubicBezTo>
                <a:cubicBezTo>
                  <a:pt x="1150" y="1057"/>
                  <a:pt x="1162" y="1063"/>
                  <a:pt x="1177" y="1066"/>
                </a:cubicBezTo>
                <a:cubicBezTo>
                  <a:pt x="1180" y="1070"/>
                  <a:pt x="1183" y="1074"/>
                  <a:pt x="1186" y="1078"/>
                </a:cubicBezTo>
                <a:cubicBezTo>
                  <a:pt x="1197" y="1094"/>
                  <a:pt x="1210" y="1112"/>
                  <a:pt x="1233" y="1110"/>
                </a:cubicBezTo>
                <a:cubicBezTo>
                  <a:pt x="1266" y="1108"/>
                  <a:pt x="1266" y="1108"/>
                  <a:pt x="1266" y="1108"/>
                </a:cubicBezTo>
                <a:cubicBezTo>
                  <a:pt x="1234" y="1103"/>
                  <a:pt x="1234" y="1103"/>
                  <a:pt x="1234" y="1103"/>
                </a:cubicBezTo>
                <a:cubicBezTo>
                  <a:pt x="1215" y="1100"/>
                  <a:pt x="1202" y="1085"/>
                  <a:pt x="1196" y="1074"/>
                </a:cubicBezTo>
                <a:cubicBezTo>
                  <a:pt x="1213" y="1079"/>
                  <a:pt x="1232" y="1085"/>
                  <a:pt x="1253" y="1086"/>
                </a:cubicBezTo>
                <a:cubicBezTo>
                  <a:pt x="1261" y="1087"/>
                  <a:pt x="1269" y="1087"/>
                  <a:pt x="1276" y="1086"/>
                </a:cubicBezTo>
                <a:cubicBezTo>
                  <a:pt x="1308" y="1082"/>
                  <a:pt x="1308" y="1082"/>
                  <a:pt x="1308" y="1082"/>
                </a:cubicBezTo>
                <a:cubicBezTo>
                  <a:pt x="1276" y="1078"/>
                  <a:pt x="1276" y="1078"/>
                  <a:pt x="1276" y="1078"/>
                </a:cubicBezTo>
                <a:cubicBezTo>
                  <a:pt x="1212" y="1072"/>
                  <a:pt x="1164" y="1052"/>
                  <a:pt x="1130" y="1033"/>
                </a:cubicBezTo>
                <a:cubicBezTo>
                  <a:pt x="1144" y="1033"/>
                  <a:pt x="1158" y="1030"/>
                  <a:pt x="1171" y="1028"/>
                </a:cubicBezTo>
                <a:cubicBezTo>
                  <a:pt x="1188" y="1025"/>
                  <a:pt x="1204" y="1022"/>
                  <a:pt x="1221" y="1025"/>
                </a:cubicBezTo>
                <a:cubicBezTo>
                  <a:pt x="1241" y="1027"/>
                  <a:pt x="1261" y="1040"/>
                  <a:pt x="1280" y="1051"/>
                </a:cubicBezTo>
                <a:cubicBezTo>
                  <a:pt x="1288" y="1056"/>
                  <a:pt x="1294" y="1060"/>
                  <a:pt x="1301" y="1064"/>
                </a:cubicBezTo>
                <a:cubicBezTo>
                  <a:pt x="1311" y="1069"/>
                  <a:pt x="1320" y="1074"/>
                  <a:pt x="1329" y="1080"/>
                </a:cubicBezTo>
                <a:cubicBezTo>
                  <a:pt x="1345" y="1090"/>
                  <a:pt x="1361" y="1099"/>
                  <a:pt x="1378" y="1106"/>
                </a:cubicBezTo>
                <a:cubicBezTo>
                  <a:pt x="1378" y="1108"/>
                  <a:pt x="1379" y="1110"/>
                  <a:pt x="1380" y="1111"/>
                </a:cubicBezTo>
                <a:cubicBezTo>
                  <a:pt x="1380" y="1112"/>
                  <a:pt x="1380" y="1112"/>
                  <a:pt x="1380" y="1113"/>
                </a:cubicBezTo>
                <a:cubicBezTo>
                  <a:pt x="1379" y="1115"/>
                  <a:pt x="1379" y="1115"/>
                  <a:pt x="1379" y="1115"/>
                </a:cubicBezTo>
                <a:cubicBezTo>
                  <a:pt x="1382" y="1117"/>
                  <a:pt x="1382" y="1117"/>
                  <a:pt x="1382" y="1117"/>
                </a:cubicBezTo>
                <a:cubicBezTo>
                  <a:pt x="1391" y="1121"/>
                  <a:pt x="1397" y="1128"/>
                  <a:pt x="1404" y="1135"/>
                </a:cubicBezTo>
                <a:cubicBezTo>
                  <a:pt x="1413" y="1144"/>
                  <a:pt x="1421" y="1153"/>
                  <a:pt x="1434" y="1158"/>
                </a:cubicBezTo>
                <a:cubicBezTo>
                  <a:pt x="1450" y="1164"/>
                  <a:pt x="1450" y="1164"/>
                  <a:pt x="1450" y="1164"/>
                </a:cubicBezTo>
                <a:cubicBezTo>
                  <a:pt x="1438" y="1152"/>
                  <a:pt x="1438" y="1152"/>
                  <a:pt x="1438" y="1152"/>
                </a:cubicBezTo>
                <a:cubicBezTo>
                  <a:pt x="1433" y="1147"/>
                  <a:pt x="1426" y="1141"/>
                  <a:pt x="1420" y="1136"/>
                </a:cubicBezTo>
                <a:cubicBezTo>
                  <a:pt x="1412" y="1130"/>
                  <a:pt x="1404" y="1123"/>
                  <a:pt x="1399" y="1116"/>
                </a:cubicBezTo>
                <a:cubicBezTo>
                  <a:pt x="1422" y="1128"/>
                  <a:pt x="1451" y="1138"/>
                  <a:pt x="1473" y="1141"/>
                </a:cubicBezTo>
                <a:cubicBezTo>
                  <a:pt x="1475" y="1134"/>
                  <a:pt x="1475" y="1134"/>
                  <a:pt x="1475" y="1134"/>
                </a:cubicBezTo>
                <a:cubicBezTo>
                  <a:pt x="1405" y="1114"/>
                  <a:pt x="1348" y="1080"/>
                  <a:pt x="1293" y="1049"/>
                </a:cubicBezTo>
                <a:cubicBezTo>
                  <a:pt x="1278" y="1040"/>
                  <a:pt x="1262" y="1031"/>
                  <a:pt x="1247" y="1022"/>
                </a:cubicBezTo>
                <a:cubicBezTo>
                  <a:pt x="1270" y="1019"/>
                  <a:pt x="1294" y="1018"/>
                  <a:pt x="1319" y="1020"/>
                </a:cubicBezTo>
                <a:cubicBezTo>
                  <a:pt x="1376" y="1024"/>
                  <a:pt x="1428" y="1042"/>
                  <a:pt x="1463" y="1069"/>
                </a:cubicBezTo>
                <a:cubicBezTo>
                  <a:pt x="1474" y="1088"/>
                  <a:pt x="1496" y="1097"/>
                  <a:pt x="1517" y="1106"/>
                </a:cubicBezTo>
                <a:cubicBezTo>
                  <a:pt x="1531" y="1111"/>
                  <a:pt x="1545" y="1117"/>
                  <a:pt x="1555" y="1125"/>
                </a:cubicBezTo>
                <a:cubicBezTo>
                  <a:pt x="1560" y="1120"/>
                  <a:pt x="1560" y="1120"/>
                  <a:pt x="1560" y="1120"/>
                </a:cubicBezTo>
                <a:cubicBezTo>
                  <a:pt x="1549" y="1107"/>
                  <a:pt x="1532" y="1100"/>
                  <a:pt x="1516" y="1094"/>
                </a:cubicBezTo>
                <a:cubicBezTo>
                  <a:pt x="1496" y="1085"/>
                  <a:pt x="1477" y="1077"/>
                  <a:pt x="1469" y="1061"/>
                </a:cubicBezTo>
                <a:cubicBezTo>
                  <a:pt x="1468" y="1060"/>
                  <a:pt x="1468" y="1060"/>
                  <a:pt x="1468" y="1060"/>
                </a:cubicBezTo>
                <a:cubicBezTo>
                  <a:pt x="1467" y="1059"/>
                  <a:pt x="1467" y="1059"/>
                  <a:pt x="1467" y="1059"/>
                </a:cubicBezTo>
                <a:cubicBezTo>
                  <a:pt x="1462" y="1056"/>
                  <a:pt x="1456" y="1053"/>
                  <a:pt x="1451" y="1050"/>
                </a:cubicBezTo>
                <a:cubicBezTo>
                  <a:pt x="1422" y="1035"/>
                  <a:pt x="1393" y="1019"/>
                  <a:pt x="1356" y="1010"/>
                </a:cubicBezTo>
                <a:cubicBezTo>
                  <a:pt x="1363" y="1008"/>
                  <a:pt x="1369" y="1006"/>
                  <a:pt x="1375" y="1003"/>
                </a:cubicBezTo>
                <a:cubicBezTo>
                  <a:pt x="1392" y="998"/>
                  <a:pt x="1407" y="992"/>
                  <a:pt x="1425" y="995"/>
                </a:cubicBezTo>
                <a:cubicBezTo>
                  <a:pt x="1441" y="997"/>
                  <a:pt x="1456" y="1003"/>
                  <a:pt x="1473" y="1010"/>
                </a:cubicBezTo>
                <a:cubicBezTo>
                  <a:pt x="1492" y="1018"/>
                  <a:pt x="1511" y="1026"/>
                  <a:pt x="1533" y="1027"/>
                </a:cubicBezTo>
                <a:cubicBezTo>
                  <a:pt x="1538" y="1028"/>
                  <a:pt x="1544" y="1028"/>
                  <a:pt x="1549" y="1027"/>
                </a:cubicBezTo>
                <a:cubicBezTo>
                  <a:pt x="1576" y="1025"/>
                  <a:pt x="1576" y="1025"/>
                  <a:pt x="1576" y="1025"/>
                </a:cubicBezTo>
                <a:cubicBezTo>
                  <a:pt x="1550" y="1020"/>
                  <a:pt x="1550" y="1020"/>
                  <a:pt x="1550" y="1020"/>
                </a:cubicBezTo>
                <a:cubicBezTo>
                  <a:pt x="1512" y="1014"/>
                  <a:pt x="1479" y="1002"/>
                  <a:pt x="1447" y="991"/>
                </a:cubicBezTo>
                <a:cubicBezTo>
                  <a:pt x="1465" y="991"/>
                  <a:pt x="1484" y="990"/>
                  <a:pt x="1502" y="986"/>
                </a:cubicBezTo>
                <a:cubicBezTo>
                  <a:pt x="1501" y="979"/>
                  <a:pt x="1501" y="979"/>
                  <a:pt x="1501" y="979"/>
                </a:cubicBezTo>
                <a:cubicBezTo>
                  <a:pt x="1491" y="980"/>
                  <a:pt x="1481" y="980"/>
                  <a:pt x="1472" y="980"/>
                </a:cubicBezTo>
                <a:cubicBezTo>
                  <a:pt x="1459" y="980"/>
                  <a:pt x="1447" y="980"/>
                  <a:pt x="1436" y="980"/>
                </a:cubicBezTo>
                <a:cubicBezTo>
                  <a:pt x="1429" y="981"/>
                  <a:pt x="1421" y="982"/>
                  <a:pt x="1414" y="983"/>
                </a:cubicBezTo>
                <a:cubicBezTo>
                  <a:pt x="1405" y="983"/>
                  <a:pt x="1405" y="983"/>
                  <a:pt x="1405" y="983"/>
                </a:cubicBezTo>
                <a:cubicBezTo>
                  <a:pt x="1409" y="985"/>
                  <a:pt x="1409" y="985"/>
                  <a:pt x="1409" y="985"/>
                </a:cubicBezTo>
                <a:cubicBezTo>
                  <a:pt x="1395" y="988"/>
                  <a:pt x="1383" y="992"/>
                  <a:pt x="1372" y="996"/>
                </a:cubicBezTo>
                <a:cubicBezTo>
                  <a:pt x="1359" y="1001"/>
                  <a:pt x="1347" y="1005"/>
                  <a:pt x="1336" y="1007"/>
                </a:cubicBezTo>
                <a:cubicBezTo>
                  <a:pt x="1326" y="1008"/>
                  <a:pt x="1326" y="1008"/>
                  <a:pt x="1326" y="1008"/>
                </a:cubicBezTo>
                <a:cubicBezTo>
                  <a:pt x="1319" y="1008"/>
                  <a:pt x="1310" y="1007"/>
                  <a:pt x="1301" y="1006"/>
                </a:cubicBezTo>
                <a:cubicBezTo>
                  <a:pt x="1293" y="1005"/>
                  <a:pt x="1286" y="1004"/>
                  <a:pt x="1280" y="1004"/>
                </a:cubicBezTo>
                <a:cubicBezTo>
                  <a:pt x="1267" y="1004"/>
                  <a:pt x="1254" y="1004"/>
                  <a:pt x="1241" y="1005"/>
                </a:cubicBezTo>
                <a:cubicBezTo>
                  <a:pt x="1243" y="1004"/>
                  <a:pt x="1243" y="1004"/>
                  <a:pt x="1243" y="1004"/>
                </a:cubicBezTo>
                <a:cubicBezTo>
                  <a:pt x="1249" y="1001"/>
                  <a:pt x="1255" y="997"/>
                  <a:pt x="1261" y="994"/>
                </a:cubicBezTo>
                <a:cubicBezTo>
                  <a:pt x="1287" y="979"/>
                  <a:pt x="1311" y="965"/>
                  <a:pt x="1343" y="961"/>
                </a:cubicBezTo>
                <a:cubicBezTo>
                  <a:pt x="1346" y="962"/>
                  <a:pt x="1349" y="961"/>
                  <a:pt x="1353" y="961"/>
                </a:cubicBezTo>
                <a:cubicBezTo>
                  <a:pt x="1354" y="961"/>
                  <a:pt x="1355" y="961"/>
                  <a:pt x="1357" y="961"/>
                </a:cubicBezTo>
                <a:cubicBezTo>
                  <a:pt x="1359" y="961"/>
                  <a:pt x="1361" y="961"/>
                  <a:pt x="1364" y="961"/>
                </a:cubicBezTo>
                <a:cubicBezTo>
                  <a:pt x="1364" y="953"/>
                  <a:pt x="1364" y="953"/>
                  <a:pt x="1364" y="953"/>
                </a:cubicBezTo>
                <a:cubicBezTo>
                  <a:pt x="1363" y="953"/>
                  <a:pt x="1363" y="953"/>
                  <a:pt x="1363" y="953"/>
                </a:cubicBezTo>
                <a:cubicBezTo>
                  <a:pt x="1361" y="953"/>
                  <a:pt x="1359" y="953"/>
                  <a:pt x="1356" y="953"/>
                </a:cubicBezTo>
                <a:cubicBezTo>
                  <a:pt x="1352" y="953"/>
                  <a:pt x="1347" y="954"/>
                  <a:pt x="1343" y="954"/>
                </a:cubicBezTo>
                <a:cubicBezTo>
                  <a:pt x="1342" y="954"/>
                  <a:pt x="1342" y="954"/>
                  <a:pt x="1342" y="954"/>
                </a:cubicBezTo>
                <a:cubicBezTo>
                  <a:pt x="1341" y="954"/>
                  <a:pt x="1341" y="954"/>
                  <a:pt x="1340" y="954"/>
                </a:cubicBezTo>
                <a:cubicBezTo>
                  <a:pt x="1353" y="948"/>
                  <a:pt x="1368" y="945"/>
                  <a:pt x="1386" y="946"/>
                </a:cubicBezTo>
                <a:cubicBezTo>
                  <a:pt x="1399" y="947"/>
                  <a:pt x="1411" y="950"/>
                  <a:pt x="1423" y="955"/>
                </a:cubicBezTo>
                <a:cubicBezTo>
                  <a:pt x="1436" y="960"/>
                  <a:pt x="1436" y="960"/>
                  <a:pt x="1436" y="960"/>
                </a:cubicBezTo>
                <a:cubicBezTo>
                  <a:pt x="1428" y="950"/>
                  <a:pt x="1428" y="950"/>
                  <a:pt x="1428" y="950"/>
                </a:cubicBezTo>
                <a:cubicBezTo>
                  <a:pt x="1421" y="941"/>
                  <a:pt x="1410" y="940"/>
                  <a:pt x="1401" y="939"/>
                </a:cubicBezTo>
                <a:cubicBezTo>
                  <a:pt x="1397" y="939"/>
                  <a:pt x="1394" y="938"/>
                  <a:pt x="1391" y="938"/>
                </a:cubicBezTo>
                <a:cubicBezTo>
                  <a:pt x="1350" y="929"/>
                  <a:pt x="1314" y="911"/>
                  <a:pt x="1296" y="889"/>
                </a:cubicBezTo>
                <a:cubicBezTo>
                  <a:pt x="1316" y="894"/>
                  <a:pt x="1338" y="896"/>
                  <a:pt x="1362" y="898"/>
                </a:cubicBezTo>
                <a:cubicBezTo>
                  <a:pt x="1368" y="898"/>
                  <a:pt x="1374" y="899"/>
                  <a:pt x="1380" y="899"/>
                </a:cubicBezTo>
                <a:cubicBezTo>
                  <a:pt x="1407" y="924"/>
                  <a:pt x="1462" y="932"/>
                  <a:pt x="1493" y="935"/>
                </a:cubicBezTo>
                <a:cubicBezTo>
                  <a:pt x="1494" y="928"/>
                  <a:pt x="1494" y="928"/>
                  <a:pt x="1494" y="928"/>
                </a:cubicBezTo>
                <a:cubicBezTo>
                  <a:pt x="1484" y="925"/>
                  <a:pt x="1473" y="923"/>
                  <a:pt x="1463" y="921"/>
                </a:cubicBezTo>
                <a:cubicBezTo>
                  <a:pt x="1439" y="916"/>
                  <a:pt x="1415" y="911"/>
                  <a:pt x="1399" y="900"/>
                </a:cubicBezTo>
                <a:cubicBezTo>
                  <a:pt x="1400" y="900"/>
                  <a:pt x="1400" y="900"/>
                  <a:pt x="1400" y="900"/>
                </a:cubicBezTo>
                <a:cubicBezTo>
                  <a:pt x="1410" y="901"/>
                  <a:pt x="1410" y="901"/>
                  <a:pt x="1410" y="901"/>
                </a:cubicBezTo>
                <a:cubicBezTo>
                  <a:pt x="1425" y="902"/>
                  <a:pt x="1441" y="903"/>
                  <a:pt x="1452" y="898"/>
                </a:cubicBezTo>
                <a:cubicBezTo>
                  <a:pt x="1463" y="893"/>
                  <a:pt x="1463" y="893"/>
                  <a:pt x="1463" y="893"/>
                </a:cubicBezTo>
                <a:cubicBezTo>
                  <a:pt x="1468" y="896"/>
                  <a:pt x="1474" y="897"/>
                  <a:pt x="1479" y="897"/>
                </a:cubicBezTo>
                <a:cubicBezTo>
                  <a:pt x="1493" y="896"/>
                  <a:pt x="1493" y="896"/>
                  <a:pt x="1493" y="896"/>
                </a:cubicBezTo>
                <a:cubicBezTo>
                  <a:pt x="1480" y="890"/>
                  <a:pt x="1480" y="890"/>
                  <a:pt x="1480" y="890"/>
                </a:cubicBezTo>
                <a:cubicBezTo>
                  <a:pt x="1478" y="889"/>
                  <a:pt x="1476" y="888"/>
                  <a:pt x="1474" y="887"/>
                </a:cubicBezTo>
                <a:cubicBezTo>
                  <a:pt x="1472" y="886"/>
                  <a:pt x="1470" y="885"/>
                  <a:pt x="1469" y="885"/>
                </a:cubicBezTo>
                <a:cubicBezTo>
                  <a:pt x="1476" y="886"/>
                  <a:pt x="1483" y="887"/>
                  <a:pt x="1488" y="885"/>
                </a:cubicBezTo>
                <a:cubicBezTo>
                  <a:pt x="1504" y="880"/>
                  <a:pt x="1504" y="880"/>
                  <a:pt x="1504" y="880"/>
                </a:cubicBezTo>
                <a:cubicBezTo>
                  <a:pt x="1487" y="878"/>
                  <a:pt x="1487" y="878"/>
                  <a:pt x="1487" y="878"/>
                </a:cubicBezTo>
                <a:cubicBezTo>
                  <a:pt x="1464" y="875"/>
                  <a:pt x="1443" y="869"/>
                  <a:pt x="1423" y="862"/>
                </a:cubicBezTo>
                <a:cubicBezTo>
                  <a:pt x="1426" y="858"/>
                  <a:pt x="1426" y="858"/>
                  <a:pt x="1426" y="858"/>
                </a:cubicBezTo>
                <a:cubicBezTo>
                  <a:pt x="1409" y="847"/>
                  <a:pt x="1398" y="830"/>
                  <a:pt x="1387" y="812"/>
                </a:cubicBezTo>
                <a:cubicBezTo>
                  <a:pt x="1383" y="807"/>
                  <a:pt x="1380" y="802"/>
                  <a:pt x="1376" y="797"/>
                </a:cubicBezTo>
                <a:cubicBezTo>
                  <a:pt x="1372" y="791"/>
                  <a:pt x="1367" y="785"/>
                  <a:pt x="1362" y="780"/>
                </a:cubicBezTo>
                <a:cubicBezTo>
                  <a:pt x="1354" y="771"/>
                  <a:pt x="1346" y="763"/>
                  <a:pt x="1343" y="754"/>
                </a:cubicBezTo>
                <a:cubicBezTo>
                  <a:pt x="1355" y="756"/>
                  <a:pt x="1367" y="759"/>
                  <a:pt x="1380" y="762"/>
                </a:cubicBezTo>
                <a:cubicBezTo>
                  <a:pt x="1396" y="766"/>
                  <a:pt x="1414" y="770"/>
                  <a:pt x="1431" y="773"/>
                </a:cubicBezTo>
                <a:cubicBezTo>
                  <a:pt x="1436" y="788"/>
                  <a:pt x="1451" y="801"/>
                  <a:pt x="1464" y="801"/>
                </a:cubicBezTo>
                <a:cubicBezTo>
                  <a:pt x="1472" y="801"/>
                  <a:pt x="1472" y="801"/>
                  <a:pt x="1472" y="801"/>
                </a:cubicBezTo>
                <a:cubicBezTo>
                  <a:pt x="1466" y="795"/>
                  <a:pt x="1466" y="795"/>
                  <a:pt x="1466" y="795"/>
                </a:cubicBezTo>
                <a:cubicBezTo>
                  <a:pt x="1463" y="792"/>
                  <a:pt x="1459" y="790"/>
                  <a:pt x="1456" y="788"/>
                </a:cubicBezTo>
                <a:cubicBezTo>
                  <a:pt x="1450" y="785"/>
                  <a:pt x="1445" y="782"/>
                  <a:pt x="1444" y="777"/>
                </a:cubicBezTo>
                <a:cubicBezTo>
                  <a:pt x="1451" y="779"/>
                  <a:pt x="1460" y="782"/>
                  <a:pt x="1469" y="782"/>
                </a:cubicBezTo>
                <a:cubicBezTo>
                  <a:pt x="1475" y="783"/>
                  <a:pt x="1480" y="782"/>
                  <a:pt x="1484" y="781"/>
                </a:cubicBezTo>
                <a:cubicBezTo>
                  <a:pt x="1496" y="777"/>
                  <a:pt x="1496" y="777"/>
                  <a:pt x="1496" y="777"/>
                </a:cubicBezTo>
                <a:cubicBezTo>
                  <a:pt x="1484" y="774"/>
                  <a:pt x="1484" y="774"/>
                  <a:pt x="1484" y="774"/>
                </a:cubicBezTo>
                <a:cubicBezTo>
                  <a:pt x="1457" y="768"/>
                  <a:pt x="1429" y="762"/>
                  <a:pt x="1401" y="756"/>
                </a:cubicBezTo>
                <a:cubicBezTo>
                  <a:pt x="1329" y="742"/>
                  <a:pt x="1254" y="727"/>
                  <a:pt x="1202" y="695"/>
                </a:cubicBezTo>
                <a:cubicBezTo>
                  <a:pt x="1239" y="685"/>
                  <a:pt x="1283" y="679"/>
                  <a:pt x="1340" y="679"/>
                </a:cubicBezTo>
                <a:cubicBezTo>
                  <a:pt x="1354" y="687"/>
                  <a:pt x="1380" y="698"/>
                  <a:pt x="1401" y="697"/>
                </a:cubicBezTo>
                <a:cubicBezTo>
                  <a:pt x="1420" y="696"/>
                  <a:pt x="1420" y="696"/>
                  <a:pt x="1420" y="696"/>
                </a:cubicBezTo>
                <a:cubicBezTo>
                  <a:pt x="1402" y="690"/>
                  <a:pt x="1402" y="690"/>
                  <a:pt x="1402" y="690"/>
                </a:cubicBezTo>
                <a:cubicBezTo>
                  <a:pt x="1396" y="687"/>
                  <a:pt x="1389" y="686"/>
                  <a:pt x="1383" y="685"/>
                </a:cubicBezTo>
                <a:cubicBezTo>
                  <a:pt x="1374" y="682"/>
                  <a:pt x="1365" y="680"/>
                  <a:pt x="1358" y="677"/>
                </a:cubicBezTo>
                <a:cubicBezTo>
                  <a:pt x="1362" y="677"/>
                  <a:pt x="1365" y="677"/>
                  <a:pt x="1368" y="677"/>
                </a:cubicBezTo>
                <a:cubicBezTo>
                  <a:pt x="1407" y="678"/>
                  <a:pt x="1437" y="696"/>
                  <a:pt x="1463" y="711"/>
                </a:cubicBezTo>
                <a:cubicBezTo>
                  <a:pt x="1473" y="717"/>
                  <a:pt x="1482" y="722"/>
                  <a:pt x="1491" y="727"/>
                </a:cubicBezTo>
                <a:cubicBezTo>
                  <a:pt x="1495" y="720"/>
                  <a:pt x="1495" y="720"/>
                  <a:pt x="1495" y="720"/>
                </a:cubicBezTo>
                <a:cubicBezTo>
                  <a:pt x="1469" y="702"/>
                  <a:pt x="1438" y="683"/>
                  <a:pt x="1397" y="670"/>
                </a:cubicBezTo>
                <a:cubicBezTo>
                  <a:pt x="1402" y="667"/>
                  <a:pt x="1406" y="665"/>
                  <a:pt x="1411" y="662"/>
                </a:cubicBezTo>
                <a:cubicBezTo>
                  <a:pt x="1423" y="655"/>
                  <a:pt x="1435" y="649"/>
                  <a:pt x="1451" y="646"/>
                </a:cubicBezTo>
                <a:cubicBezTo>
                  <a:pt x="1461" y="655"/>
                  <a:pt x="1475" y="662"/>
                  <a:pt x="1490" y="666"/>
                </a:cubicBezTo>
                <a:cubicBezTo>
                  <a:pt x="1503" y="669"/>
                  <a:pt x="1503" y="669"/>
                  <a:pt x="1503" y="669"/>
                </a:cubicBezTo>
                <a:cubicBezTo>
                  <a:pt x="1494" y="660"/>
                  <a:pt x="1494" y="660"/>
                  <a:pt x="1494" y="660"/>
                </a:cubicBezTo>
                <a:cubicBezTo>
                  <a:pt x="1489" y="655"/>
                  <a:pt x="1483" y="652"/>
                  <a:pt x="1476" y="650"/>
                </a:cubicBezTo>
                <a:cubicBezTo>
                  <a:pt x="1471" y="648"/>
                  <a:pt x="1467" y="646"/>
                  <a:pt x="1463" y="643"/>
                </a:cubicBezTo>
                <a:cubicBezTo>
                  <a:pt x="1466" y="643"/>
                  <a:pt x="1469" y="643"/>
                  <a:pt x="1471" y="643"/>
                </a:cubicBezTo>
                <a:cubicBezTo>
                  <a:pt x="1482" y="643"/>
                  <a:pt x="1493" y="643"/>
                  <a:pt x="1501" y="639"/>
                </a:cubicBezTo>
                <a:cubicBezTo>
                  <a:pt x="1513" y="632"/>
                  <a:pt x="1513" y="632"/>
                  <a:pt x="1513" y="632"/>
                </a:cubicBezTo>
                <a:cubicBezTo>
                  <a:pt x="1499" y="632"/>
                  <a:pt x="1499" y="632"/>
                  <a:pt x="1499" y="632"/>
                </a:cubicBezTo>
                <a:cubicBezTo>
                  <a:pt x="1464" y="632"/>
                  <a:pt x="1443" y="636"/>
                  <a:pt x="1418" y="648"/>
                </a:cubicBezTo>
                <a:cubicBezTo>
                  <a:pt x="1413" y="651"/>
                  <a:pt x="1407" y="654"/>
                  <a:pt x="1402" y="657"/>
                </a:cubicBezTo>
                <a:cubicBezTo>
                  <a:pt x="1393" y="662"/>
                  <a:pt x="1385" y="667"/>
                  <a:pt x="1378" y="668"/>
                </a:cubicBezTo>
                <a:cubicBezTo>
                  <a:pt x="1375" y="669"/>
                  <a:pt x="1371" y="669"/>
                  <a:pt x="1368" y="669"/>
                </a:cubicBezTo>
                <a:cubicBezTo>
                  <a:pt x="1362" y="669"/>
                  <a:pt x="1356" y="669"/>
                  <a:pt x="1350" y="670"/>
                </a:cubicBezTo>
                <a:cubicBezTo>
                  <a:pt x="1339" y="669"/>
                  <a:pt x="1328" y="668"/>
                  <a:pt x="1317" y="667"/>
                </a:cubicBezTo>
                <a:cubicBezTo>
                  <a:pt x="1310" y="666"/>
                  <a:pt x="1302" y="665"/>
                  <a:pt x="1295" y="664"/>
                </a:cubicBezTo>
                <a:cubicBezTo>
                  <a:pt x="1286" y="664"/>
                  <a:pt x="1275" y="663"/>
                  <a:pt x="1263" y="665"/>
                </a:cubicBezTo>
                <a:cubicBezTo>
                  <a:pt x="1285" y="649"/>
                  <a:pt x="1305" y="637"/>
                  <a:pt x="1325" y="628"/>
                </a:cubicBezTo>
                <a:cubicBezTo>
                  <a:pt x="1330" y="626"/>
                  <a:pt x="1336" y="622"/>
                  <a:pt x="1342" y="619"/>
                </a:cubicBezTo>
                <a:cubicBezTo>
                  <a:pt x="1363" y="608"/>
                  <a:pt x="1394" y="591"/>
                  <a:pt x="1409" y="591"/>
                </a:cubicBezTo>
                <a:cubicBezTo>
                  <a:pt x="1414" y="591"/>
                  <a:pt x="1419" y="593"/>
                  <a:pt x="1424" y="595"/>
                </a:cubicBezTo>
                <a:cubicBezTo>
                  <a:pt x="1428" y="596"/>
                  <a:pt x="1433" y="598"/>
                  <a:pt x="1438" y="598"/>
                </a:cubicBezTo>
                <a:cubicBezTo>
                  <a:pt x="1444" y="598"/>
                  <a:pt x="1450" y="596"/>
                  <a:pt x="1456" y="592"/>
                </a:cubicBezTo>
                <a:cubicBezTo>
                  <a:pt x="1464" y="585"/>
                  <a:pt x="1464" y="585"/>
                  <a:pt x="1464" y="585"/>
                </a:cubicBezTo>
                <a:cubicBezTo>
                  <a:pt x="1453" y="585"/>
                  <a:pt x="1453" y="585"/>
                  <a:pt x="1453" y="585"/>
                </a:cubicBezTo>
                <a:cubicBezTo>
                  <a:pt x="1450" y="586"/>
                  <a:pt x="1447" y="586"/>
                  <a:pt x="1443" y="586"/>
                </a:cubicBezTo>
                <a:cubicBezTo>
                  <a:pt x="1435" y="587"/>
                  <a:pt x="1426" y="588"/>
                  <a:pt x="1421" y="586"/>
                </a:cubicBezTo>
                <a:cubicBezTo>
                  <a:pt x="1430" y="583"/>
                  <a:pt x="1439" y="578"/>
                  <a:pt x="1447" y="574"/>
                </a:cubicBezTo>
                <a:cubicBezTo>
                  <a:pt x="1451" y="572"/>
                  <a:pt x="1451" y="572"/>
                  <a:pt x="1451" y="572"/>
                </a:cubicBezTo>
                <a:cubicBezTo>
                  <a:pt x="1453" y="571"/>
                  <a:pt x="1456" y="570"/>
                  <a:pt x="1459" y="569"/>
                </a:cubicBezTo>
                <a:cubicBezTo>
                  <a:pt x="1469" y="564"/>
                  <a:pt x="1479" y="560"/>
                  <a:pt x="1483" y="551"/>
                </a:cubicBezTo>
                <a:cubicBezTo>
                  <a:pt x="1488" y="541"/>
                  <a:pt x="1488" y="541"/>
                  <a:pt x="1488" y="541"/>
                </a:cubicBezTo>
                <a:cubicBezTo>
                  <a:pt x="1478" y="547"/>
                  <a:pt x="1478" y="547"/>
                  <a:pt x="1478" y="547"/>
                </a:cubicBezTo>
                <a:cubicBezTo>
                  <a:pt x="1443" y="566"/>
                  <a:pt x="1399" y="584"/>
                  <a:pt x="1362" y="599"/>
                </a:cubicBezTo>
                <a:cubicBezTo>
                  <a:pt x="1377" y="577"/>
                  <a:pt x="1395" y="553"/>
                  <a:pt x="1401" y="529"/>
                </a:cubicBezTo>
                <a:cubicBezTo>
                  <a:pt x="1394" y="526"/>
                  <a:pt x="1394" y="526"/>
                  <a:pt x="1394" y="526"/>
                </a:cubicBezTo>
                <a:cubicBezTo>
                  <a:pt x="1380" y="556"/>
                  <a:pt x="1362" y="582"/>
                  <a:pt x="1345" y="607"/>
                </a:cubicBezTo>
                <a:cubicBezTo>
                  <a:pt x="1344" y="609"/>
                  <a:pt x="1344" y="609"/>
                  <a:pt x="1344" y="609"/>
                </a:cubicBezTo>
                <a:cubicBezTo>
                  <a:pt x="1323" y="616"/>
                  <a:pt x="1305" y="627"/>
                  <a:pt x="1288" y="637"/>
                </a:cubicBezTo>
                <a:cubicBezTo>
                  <a:pt x="1273" y="646"/>
                  <a:pt x="1258" y="656"/>
                  <a:pt x="1241" y="662"/>
                </a:cubicBezTo>
                <a:cubicBezTo>
                  <a:pt x="1239" y="663"/>
                  <a:pt x="1239" y="663"/>
                  <a:pt x="1239" y="663"/>
                </a:cubicBezTo>
                <a:cubicBezTo>
                  <a:pt x="1239" y="665"/>
                  <a:pt x="1239" y="665"/>
                  <a:pt x="1239" y="665"/>
                </a:cubicBezTo>
                <a:cubicBezTo>
                  <a:pt x="1238" y="666"/>
                  <a:pt x="1238" y="667"/>
                  <a:pt x="1238" y="668"/>
                </a:cubicBezTo>
                <a:cubicBezTo>
                  <a:pt x="1200" y="676"/>
                  <a:pt x="1169" y="686"/>
                  <a:pt x="1143" y="699"/>
                </a:cubicBezTo>
                <a:cubicBezTo>
                  <a:pt x="1143" y="695"/>
                  <a:pt x="1142" y="691"/>
                  <a:pt x="1142" y="686"/>
                </a:cubicBezTo>
                <a:cubicBezTo>
                  <a:pt x="1142" y="677"/>
                  <a:pt x="1141" y="669"/>
                  <a:pt x="1142" y="658"/>
                </a:cubicBezTo>
                <a:cubicBezTo>
                  <a:pt x="1155" y="651"/>
                  <a:pt x="1173" y="651"/>
                  <a:pt x="1191" y="651"/>
                </a:cubicBezTo>
                <a:cubicBezTo>
                  <a:pt x="1211" y="651"/>
                  <a:pt x="1232" y="651"/>
                  <a:pt x="1250" y="642"/>
                </a:cubicBezTo>
                <a:cubicBezTo>
                  <a:pt x="1265" y="633"/>
                  <a:pt x="1265" y="633"/>
                  <a:pt x="1265" y="633"/>
                </a:cubicBezTo>
                <a:cubicBezTo>
                  <a:pt x="1248" y="635"/>
                  <a:pt x="1248" y="635"/>
                  <a:pt x="1248" y="635"/>
                </a:cubicBezTo>
                <a:cubicBezTo>
                  <a:pt x="1240" y="636"/>
                  <a:pt x="1233" y="637"/>
                  <a:pt x="1226" y="638"/>
                </a:cubicBezTo>
                <a:cubicBezTo>
                  <a:pt x="1214" y="640"/>
                  <a:pt x="1201" y="642"/>
                  <a:pt x="1189" y="642"/>
                </a:cubicBezTo>
                <a:cubicBezTo>
                  <a:pt x="1208" y="635"/>
                  <a:pt x="1236" y="623"/>
                  <a:pt x="1249" y="605"/>
                </a:cubicBezTo>
                <a:cubicBezTo>
                  <a:pt x="1265" y="584"/>
                  <a:pt x="1265" y="584"/>
                  <a:pt x="1265" y="584"/>
                </a:cubicBezTo>
                <a:cubicBezTo>
                  <a:pt x="1244" y="600"/>
                  <a:pt x="1244" y="600"/>
                  <a:pt x="1244" y="600"/>
                </a:cubicBezTo>
                <a:cubicBezTo>
                  <a:pt x="1217" y="621"/>
                  <a:pt x="1184" y="636"/>
                  <a:pt x="1145" y="646"/>
                </a:cubicBezTo>
                <a:cubicBezTo>
                  <a:pt x="1145" y="639"/>
                  <a:pt x="1146" y="633"/>
                  <a:pt x="1148" y="627"/>
                </a:cubicBezTo>
                <a:cubicBezTo>
                  <a:pt x="1149" y="623"/>
                  <a:pt x="1149" y="623"/>
                  <a:pt x="1149" y="623"/>
                </a:cubicBezTo>
                <a:cubicBezTo>
                  <a:pt x="1159" y="615"/>
                  <a:pt x="1175" y="604"/>
                  <a:pt x="1194" y="597"/>
                </a:cubicBezTo>
                <a:cubicBezTo>
                  <a:pt x="1198" y="595"/>
                  <a:pt x="1202" y="593"/>
                  <a:pt x="1207" y="591"/>
                </a:cubicBezTo>
                <a:cubicBezTo>
                  <a:pt x="1220" y="585"/>
                  <a:pt x="1236" y="578"/>
                  <a:pt x="1247" y="577"/>
                </a:cubicBezTo>
                <a:cubicBezTo>
                  <a:pt x="1254" y="577"/>
                  <a:pt x="1261" y="579"/>
                  <a:pt x="1269" y="581"/>
                </a:cubicBezTo>
                <a:cubicBezTo>
                  <a:pt x="1277" y="583"/>
                  <a:pt x="1285" y="585"/>
                  <a:pt x="1293" y="585"/>
                </a:cubicBezTo>
                <a:cubicBezTo>
                  <a:pt x="1301" y="585"/>
                  <a:pt x="1308" y="583"/>
                  <a:pt x="1315" y="581"/>
                </a:cubicBezTo>
                <a:cubicBezTo>
                  <a:pt x="1318" y="580"/>
                  <a:pt x="1321" y="580"/>
                  <a:pt x="1324" y="579"/>
                </a:cubicBezTo>
                <a:cubicBezTo>
                  <a:pt x="1326" y="579"/>
                  <a:pt x="1328" y="579"/>
                  <a:pt x="1330" y="578"/>
                </a:cubicBezTo>
                <a:cubicBezTo>
                  <a:pt x="1338" y="578"/>
                  <a:pt x="1347" y="577"/>
                  <a:pt x="1351" y="569"/>
                </a:cubicBezTo>
                <a:cubicBezTo>
                  <a:pt x="1354" y="562"/>
                  <a:pt x="1354" y="562"/>
                  <a:pt x="1354" y="562"/>
                </a:cubicBezTo>
                <a:cubicBezTo>
                  <a:pt x="1346" y="564"/>
                  <a:pt x="1346" y="564"/>
                  <a:pt x="1346" y="564"/>
                </a:cubicBezTo>
                <a:cubicBezTo>
                  <a:pt x="1330" y="569"/>
                  <a:pt x="1305" y="575"/>
                  <a:pt x="1281" y="573"/>
                </a:cubicBezTo>
                <a:cubicBezTo>
                  <a:pt x="1274" y="573"/>
                  <a:pt x="1267" y="571"/>
                  <a:pt x="1261" y="570"/>
                </a:cubicBezTo>
                <a:cubicBezTo>
                  <a:pt x="1281" y="559"/>
                  <a:pt x="1316" y="539"/>
                  <a:pt x="1333" y="513"/>
                </a:cubicBezTo>
                <a:cubicBezTo>
                  <a:pt x="1327" y="509"/>
                  <a:pt x="1327" y="509"/>
                  <a:pt x="1327" y="509"/>
                </a:cubicBezTo>
                <a:cubicBezTo>
                  <a:pt x="1298" y="544"/>
                  <a:pt x="1252" y="564"/>
                  <a:pt x="1207" y="582"/>
                </a:cubicBezTo>
                <a:cubicBezTo>
                  <a:pt x="1189" y="590"/>
                  <a:pt x="1172" y="597"/>
                  <a:pt x="1156" y="605"/>
                </a:cubicBezTo>
                <a:cubicBezTo>
                  <a:pt x="1159" y="598"/>
                  <a:pt x="1162" y="591"/>
                  <a:pt x="1165" y="585"/>
                </a:cubicBezTo>
                <a:cubicBezTo>
                  <a:pt x="1175" y="562"/>
                  <a:pt x="1184" y="542"/>
                  <a:pt x="1202" y="526"/>
                </a:cubicBezTo>
                <a:cubicBezTo>
                  <a:pt x="1220" y="509"/>
                  <a:pt x="1249" y="501"/>
                  <a:pt x="1276" y="494"/>
                </a:cubicBezTo>
                <a:cubicBezTo>
                  <a:pt x="1308" y="485"/>
                  <a:pt x="1342" y="475"/>
                  <a:pt x="1359" y="450"/>
                </a:cubicBezTo>
                <a:cubicBezTo>
                  <a:pt x="1375" y="428"/>
                  <a:pt x="1375" y="428"/>
                  <a:pt x="1375" y="428"/>
                </a:cubicBezTo>
                <a:cubicBezTo>
                  <a:pt x="1354" y="446"/>
                  <a:pt x="1354" y="446"/>
                  <a:pt x="1354" y="446"/>
                </a:cubicBezTo>
                <a:cubicBezTo>
                  <a:pt x="1343" y="455"/>
                  <a:pt x="1328" y="466"/>
                  <a:pt x="1314" y="470"/>
                </a:cubicBezTo>
                <a:cubicBezTo>
                  <a:pt x="1314" y="470"/>
                  <a:pt x="1315" y="469"/>
                  <a:pt x="1315" y="469"/>
                </a:cubicBezTo>
                <a:cubicBezTo>
                  <a:pt x="1322" y="460"/>
                  <a:pt x="1331" y="449"/>
                  <a:pt x="1331" y="439"/>
                </a:cubicBezTo>
                <a:cubicBezTo>
                  <a:pt x="1331" y="425"/>
                  <a:pt x="1331" y="425"/>
                  <a:pt x="1331" y="425"/>
                </a:cubicBezTo>
                <a:cubicBezTo>
                  <a:pt x="1324" y="437"/>
                  <a:pt x="1324" y="437"/>
                  <a:pt x="1324" y="437"/>
                </a:cubicBezTo>
                <a:cubicBezTo>
                  <a:pt x="1316" y="450"/>
                  <a:pt x="1308" y="465"/>
                  <a:pt x="1297" y="476"/>
                </a:cubicBezTo>
                <a:cubicBezTo>
                  <a:pt x="1269" y="486"/>
                  <a:pt x="1239" y="496"/>
                  <a:pt x="1212" y="508"/>
                </a:cubicBezTo>
                <a:cubicBezTo>
                  <a:pt x="1216" y="502"/>
                  <a:pt x="1220" y="496"/>
                  <a:pt x="1223" y="489"/>
                </a:cubicBezTo>
                <a:cubicBezTo>
                  <a:pt x="1228" y="481"/>
                  <a:pt x="1234" y="471"/>
                  <a:pt x="1239" y="463"/>
                </a:cubicBezTo>
                <a:cubicBezTo>
                  <a:pt x="1269" y="464"/>
                  <a:pt x="1289" y="455"/>
                  <a:pt x="1305" y="446"/>
                </a:cubicBezTo>
                <a:cubicBezTo>
                  <a:pt x="1325" y="435"/>
                  <a:pt x="1325" y="435"/>
                  <a:pt x="1325" y="435"/>
                </a:cubicBezTo>
                <a:cubicBezTo>
                  <a:pt x="1303" y="439"/>
                  <a:pt x="1303" y="439"/>
                  <a:pt x="1303" y="439"/>
                </a:cubicBezTo>
                <a:cubicBezTo>
                  <a:pt x="1295" y="441"/>
                  <a:pt x="1289" y="443"/>
                  <a:pt x="1282" y="445"/>
                </a:cubicBezTo>
                <a:cubicBezTo>
                  <a:pt x="1270" y="450"/>
                  <a:pt x="1258" y="455"/>
                  <a:pt x="1241" y="452"/>
                </a:cubicBezTo>
                <a:cubicBezTo>
                  <a:pt x="1248" y="432"/>
                  <a:pt x="1264" y="423"/>
                  <a:pt x="1282" y="413"/>
                </a:cubicBezTo>
                <a:cubicBezTo>
                  <a:pt x="1292" y="408"/>
                  <a:pt x="1303" y="401"/>
                  <a:pt x="1312" y="393"/>
                </a:cubicBezTo>
                <a:cubicBezTo>
                  <a:pt x="1325" y="380"/>
                  <a:pt x="1325" y="380"/>
                  <a:pt x="1325" y="380"/>
                </a:cubicBezTo>
                <a:cubicBezTo>
                  <a:pt x="1308" y="387"/>
                  <a:pt x="1308" y="387"/>
                  <a:pt x="1308" y="387"/>
                </a:cubicBezTo>
                <a:cubicBezTo>
                  <a:pt x="1296" y="392"/>
                  <a:pt x="1286" y="399"/>
                  <a:pt x="1276" y="406"/>
                </a:cubicBezTo>
                <a:cubicBezTo>
                  <a:pt x="1270" y="410"/>
                  <a:pt x="1264" y="414"/>
                  <a:pt x="1257" y="418"/>
                </a:cubicBezTo>
                <a:cubicBezTo>
                  <a:pt x="1260" y="413"/>
                  <a:pt x="1263" y="408"/>
                  <a:pt x="1266" y="403"/>
                </a:cubicBezTo>
                <a:cubicBezTo>
                  <a:pt x="1270" y="398"/>
                  <a:pt x="1274" y="392"/>
                  <a:pt x="1278" y="385"/>
                </a:cubicBezTo>
                <a:cubicBezTo>
                  <a:pt x="1283" y="376"/>
                  <a:pt x="1283" y="376"/>
                  <a:pt x="1283" y="376"/>
                </a:cubicBezTo>
                <a:cubicBezTo>
                  <a:pt x="1273" y="380"/>
                  <a:pt x="1273" y="380"/>
                  <a:pt x="1273" y="380"/>
                </a:cubicBezTo>
                <a:cubicBezTo>
                  <a:pt x="1269" y="382"/>
                  <a:pt x="1267" y="385"/>
                  <a:pt x="1265" y="388"/>
                </a:cubicBezTo>
                <a:cubicBezTo>
                  <a:pt x="1265" y="386"/>
                  <a:pt x="1266" y="385"/>
                  <a:pt x="1266" y="384"/>
                </a:cubicBezTo>
                <a:cubicBezTo>
                  <a:pt x="1275" y="366"/>
                  <a:pt x="1275" y="366"/>
                  <a:pt x="1275" y="366"/>
                </a:cubicBezTo>
                <a:cubicBezTo>
                  <a:pt x="1260" y="380"/>
                  <a:pt x="1260" y="380"/>
                  <a:pt x="1260" y="380"/>
                </a:cubicBezTo>
                <a:cubicBezTo>
                  <a:pt x="1253" y="387"/>
                  <a:pt x="1249" y="399"/>
                  <a:pt x="1246" y="410"/>
                </a:cubicBezTo>
                <a:cubicBezTo>
                  <a:pt x="1244" y="417"/>
                  <a:pt x="1242" y="424"/>
                  <a:pt x="1239" y="429"/>
                </a:cubicBezTo>
                <a:cubicBezTo>
                  <a:pt x="1209" y="443"/>
                  <a:pt x="1182" y="460"/>
                  <a:pt x="1156" y="476"/>
                </a:cubicBezTo>
                <a:cubicBezTo>
                  <a:pt x="1158" y="474"/>
                  <a:pt x="1159" y="471"/>
                  <a:pt x="1161" y="469"/>
                </a:cubicBezTo>
                <a:cubicBezTo>
                  <a:pt x="1171" y="453"/>
                  <a:pt x="1181" y="437"/>
                  <a:pt x="1181" y="422"/>
                </a:cubicBezTo>
                <a:cubicBezTo>
                  <a:pt x="1181" y="412"/>
                  <a:pt x="1181" y="412"/>
                  <a:pt x="1181" y="412"/>
                </a:cubicBezTo>
                <a:cubicBezTo>
                  <a:pt x="1175" y="419"/>
                  <a:pt x="1175" y="419"/>
                  <a:pt x="1175" y="419"/>
                </a:cubicBezTo>
                <a:cubicBezTo>
                  <a:pt x="1161" y="436"/>
                  <a:pt x="1151" y="456"/>
                  <a:pt x="1142" y="476"/>
                </a:cubicBezTo>
                <a:cubicBezTo>
                  <a:pt x="1139" y="481"/>
                  <a:pt x="1137" y="486"/>
                  <a:pt x="1134" y="490"/>
                </a:cubicBezTo>
                <a:cubicBezTo>
                  <a:pt x="1125" y="494"/>
                  <a:pt x="1117" y="501"/>
                  <a:pt x="1108" y="507"/>
                </a:cubicBezTo>
                <a:cubicBezTo>
                  <a:pt x="1102" y="511"/>
                  <a:pt x="1096" y="515"/>
                  <a:pt x="1091" y="519"/>
                </a:cubicBezTo>
                <a:cubicBezTo>
                  <a:pt x="1097" y="507"/>
                  <a:pt x="1102" y="493"/>
                  <a:pt x="1107" y="480"/>
                </a:cubicBezTo>
                <a:cubicBezTo>
                  <a:pt x="1114" y="460"/>
                  <a:pt x="1122" y="439"/>
                  <a:pt x="1134" y="425"/>
                </a:cubicBezTo>
                <a:cubicBezTo>
                  <a:pt x="1183" y="411"/>
                  <a:pt x="1219" y="394"/>
                  <a:pt x="1248" y="373"/>
                </a:cubicBezTo>
                <a:cubicBezTo>
                  <a:pt x="1245" y="366"/>
                  <a:pt x="1245" y="366"/>
                  <a:pt x="1245" y="366"/>
                </a:cubicBezTo>
                <a:cubicBezTo>
                  <a:pt x="1238" y="370"/>
                  <a:pt x="1231" y="373"/>
                  <a:pt x="1224" y="377"/>
                </a:cubicBezTo>
                <a:cubicBezTo>
                  <a:pt x="1197" y="391"/>
                  <a:pt x="1170" y="406"/>
                  <a:pt x="1142" y="412"/>
                </a:cubicBezTo>
                <a:cubicBezTo>
                  <a:pt x="1152" y="396"/>
                  <a:pt x="1168" y="387"/>
                  <a:pt x="1186" y="377"/>
                </a:cubicBezTo>
                <a:cubicBezTo>
                  <a:pt x="1195" y="372"/>
                  <a:pt x="1205" y="367"/>
                  <a:pt x="1214" y="360"/>
                </a:cubicBezTo>
                <a:cubicBezTo>
                  <a:pt x="1210" y="354"/>
                  <a:pt x="1210" y="354"/>
                  <a:pt x="1210" y="354"/>
                </a:cubicBezTo>
                <a:cubicBezTo>
                  <a:pt x="1163" y="380"/>
                  <a:pt x="1111" y="402"/>
                  <a:pt x="1062" y="423"/>
                </a:cubicBezTo>
                <a:cubicBezTo>
                  <a:pt x="1063" y="415"/>
                  <a:pt x="1064" y="408"/>
                  <a:pt x="1065" y="400"/>
                </a:cubicBezTo>
                <a:cubicBezTo>
                  <a:pt x="1068" y="385"/>
                  <a:pt x="1070" y="372"/>
                  <a:pt x="1070" y="360"/>
                </a:cubicBezTo>
                <a:cubicBezTo>
                  <a:pt x="1069" y="339"/>
                  <a:pt x="1069" y="339"/>
                  <a:pt x="1069" y="339"/>
                </a:cubicBezTo>
                <a:cubicBezTo>
                  <a:pt x="1063" y="359"/>
                  <a:pt x="1063" y="359"/>
                  <a:pt x="1063" y="359"/>
                </a:cubicBezTo>
                <a:cubicBezTo>
                  <a:pt x="1058" y="375"/>
                  <a:pt x="1056" y="394"/>
                  <a:pt x="1054" y="412"/>
                </a:cubicBezTo>
                <a:cubicBezTo>
                  <a:pt x="1053" y="417"/>
                  <a:pt x="1053" y="423"/>
                  <a:pt x="1052" y="428"/>
                </a:cubicBezTo>
                <a:cubicBezTo>
                  <a:pt x="1047" y="430"/>
                  <a:pt x="1043" y="432"/>
                  <a:pt x="1039" y="433"/>
                </a:cubicBezTo>
                <a:cubicBezTo>
                  <a:pt x="1035" y="435"/>
                  <a:pt x="1032" y="436"/>
                  <a:pt x="1028" y="438"/>
                </a:cubicBezTo>
                <a:cubicBezTo>
                  <a:pt x="1031" y="430"/>
                  <a:pt x="1035" y="422"/>
                  <a:pt x="1040" y="415"/>
                </a:cubicBezTo>
                <a:cubicBezTo>
                  <a:pt x="1046" y="403"/>
                  <a:pt x="1052" y="392"/>
                  <a:pt x="1055" y="382"/>
                </a:cubicBezTo>
                <a:cubicBezTo>
                  <a:pt x="1060" y="361"/>
                  <a:pt x="1060" y="361"/>
                  <a:pt x="1060" y="361"/>
                </a:cubicBezTo>
                <a:cubicBezTo>
                  <a:pt x="1048" y="379"/>
                  <a:pt x="1048" y="379"/>
                  <a:pt x="1048" y="379"/>
                </a:cubicBezTo>
                <a:cubicBezTo>
                  <a:pt x="1043" y="387"/>
                  <a:pt x="1037" y="397"/>
                  <a:pt x="1033" y="407"/>
                </a:cubicBezTo>
                <a:cubicBezTo>
                  <a:pt x="1019" y="434"/>
                  <a:pt x="1005" y="461"/>
                  <a:pt x="979" y="467"/>
                </a:cubicBezTo>
                <a:cubicBezTo>
                  <a:pt x="985" y="455"/>
                  <a:pt x="985" y="439"/>
                  <a:pt x="986" y="423"/>
                </a:cubicBezTo>
                <a:cubicBezTo>
                  <a:pt x="987" y="406"/>
                  <a:pt x="988" y="390"/>
                  <a:pt x="996" y="380"/>
                </a:cubicBezTo>
                <a:cubicBezTo>
                  <a:pt x="998" y="380"/>
                  <a:pt x="998" y="380"/>
                  <a:pt x="998" y="380"/>
                </a:cubicBezTo>
                <a:cubicBezTo>
                  <a:pt x="1013" y="381"/>
                  <a:pt x="1024" y="381"/>
                  <a:pt x="1029" y="376"/>
                </a:cubicBezTo>
                <a:cubicBezTo>
                  <a:pt x="1030" y="375"/>
                  <a:pt x="1030" y="373"/>
                  <a:pt x="1030" y="370"/>
                </a:cubicBezTo>
                <a:cubicBezTo>
                  <a:pt x="1029" y="365"/>
                  <a:pt x="1029" y="365"/>
                  <a:pt x="1029" y="365"/>
                </a:cubicBezTo>
                <a:cubicBezTo>
                  <a:pt x="1024" y="368"/>
                  <a:pt x="1024" y="368"/>
                  <a:pt x="1024" y="368"/>
                </a:cubicBezTo>
                <a:cubicBezTo>
                  <a:pt x="1022" y="370"/>
                  <a:pt x="1015" y="371"/>
                  <a:pt x="1007" y="370"/>
                </a:cubicBezTo>
                <a:cubicBezTo>
                  <a:pt x="1005" y="370"/>
                  <a:pt x="1002" y="370"/>
                  <a:pt x="1000" y="369"/>
                </a:cubicBezTo>
                <a:cubicBezTo>
                  <a:pt x="1019" y="340"/>
                  <a:pt x="1043" y="324"/>
                  <a:pt x="1071" y="321"/>
                </a:cubicBezTo>
                <a:cubicBezTo>
                  <a:pt x="1083" y="320"/>
                  <a:pt x="1083" y="320"/>
                  <a:pt x="1083" y="320"/>
                </a:cubicBezTo>
                <a:cubicBezTo>
                  <a:pt x="1088" y="320"/>
                  <a:pt x="1093" y="320"/>
                  <a:pt x="1098" y="321"/>
                </a:cubicBezTo>
                <a:cubicBezTo>
                  <a:pt x="1103" y="322"/>
                  <a:pt x="1107" y="324"/>
                  <a:pt x="1112" y="327"/>
                </a:cubicBezTo>
                <a:cubicBezTo>
                  <a:pt x="1116" y="329"/>
                  <a:pt x="1121" y="332"/>
                  <a:pt x="1127" y="333"/>
                </a:cubicBezTo>
                <a:cubicBezTo>
                  <a:pt x="1139" y="336"/>
                  <a:pt x="1154" y="335"/>
                  <a:pt x="1168" y="334"/>
                </a:cubicBezTo>
                <a:cubicBezTo>
                  <a:pt x="1177" y="334"/>
                  <a:pt x="1186" y="333"/>
                  <a:pt x="1194" y="334"/>
                </a:cubicBezTo>
                <a:cubicBezTo>
                  <a:pt x="1204" y="334"/>
                  <a:pt x="1211" y="337"/>
                  <a:pt x="1217" y="341"/>
                </a:cubicBezTo>
                <a:cubicBezTo>
                  <a:pt x="1219" y="343"/>
                  <a:pt x="1219" y="343"/>
                  <a:pt x="1219" y="343"/>
                </a:cubicBezTo>
                <a:cubicBezTo>
                  <a:pt x="1222" y="341"/>
                  <a:pt x="1222" y="341"/>
                  <a:pt x="1222" y="341"/>
                </a:cubicBezTo>
                <a:cubicBezTo>
                  <a:pt x="1223" y="340"/>
                  <a:pt x="1225" y="339"/>
                  <a:pt x="1228" y="339"/>
                </a:cubicBezTo>
                <a:cubicBezTo>
                  <a:pt x="1231" y="339"/>
                  <a:pt x="1234" y="338"/>
                  <a:pt x="1237" y="337"/>
                </a:cubicBezTo>
                <a:cubicBezTo>
                  <a:pt x="1243" y="333"/>
                  <a:pt x="1243" y="333"/>
                  <a:pt x="1243" y="333"/>
                </a:cubicBezTo>
                <a:cubicBezTo>
                  <a:pt x="1237" y="330"/>
                  <a:pt x="1237" y="330"/>
                  <a:pt x="1237" y="330"/>
                </a:cubicBezTo>
                <a:cubicBezTo>
                  <a:pt x="1234" y="329"/>
                  <a:pt x="1228" y="329"/>
                  <a:pt x="1222" y="329"/>
                </a:cubicBezTo>
                <a:cubicBezTo>
                  <a:pt x="1221" y="329"/>
                  <a:pt x="1220" y="329"/>
                  <a:pt x="1220" y="329"/>
                </a:cubicBezTo>
                <a:cubicBezTo>
                  <a:pt x="1221" y="328"/>
                  <a:pt x="1223" y="326"/>
                  <a:pt x="1224" y="324"/>
                </a:cubicBezTo>
                <a:cubicBezTo>
                  <a:pt x="1225" y="319"/>
                  <a:pt x="1225" y="319"/>
                  <a:pt x="1225" y="319"/>
                </a:cubicBezTo>
                <a:cubicBezTo>
                  <a:pt x="1220" y="319"/>
                  <a:pt x="1220" y="319"/>
                  <a:pt x="1220" y="319"/>
                </a:cubicBezTo>
                <a:cubicBezTo>
                  <a:pt x="1211" y="319"/>
                  <a:pt x="1201" y="321"/>
                  <a:pt x="1190" y="322"/>
                </a:cubicBezTo>
                <a:cubicBezTo>
                  <a:pt x="1174" y="324"/>
                  <a:pt x="1157" y="326"/>
                  <a:pt x="1142" y="325"/>
                </a:cubicBezTo>
                <a:cubicBezTo>
                  <a:pt x="1134" y="324"/>
                  <a:pt x="1128" y="323"/>
                  <a:pt x="1122" y="321"/>
                </a:cubicBezTo>
                <a:cubicBezTo>
                  <a:pt x="1132" y="320"/>
                  <a:pt x="1139" y="317"/>
                  <a:pt x="1147" y="315"/>
                </a:cubicBezTo>
                <a:cubicBezTo>
                  <a:pt x="1150" y="313"/>
                  <a:pt x="1152" y="312"/>
                  <a:pt x="1156" y="311"/>
                </a:cubicBezTo>
                <a:cubicBezTo>
                  <a:pt x="1159" y="311"/>
                  <a:pt x="1162" y="310"/>
                  <a:pt x="1165" y="309"/>
                </a:cubicBezTo>
                <a:cubicBezTo>
                  <a:pt x="1173" y="308"/>
                  <a:pt x="1183" y="306"/>
                  <a:pt x="1185" y="297"/>
                </a:cubicBezTo>
                <a:cubicBezTo>
                  <a:pt x="1186" y="289"/>
                  <a:pt x="1186" y="289"/>
                  <a:pt x="1186" y="289"/>
                </a:cubicBezTo>
                <a:cubicBezTo>
                  <a:pt x="1179" y="293"/>
                  <a:pt x="1179" y="293"/>
                  <a:pt x="1179" y="293"/>
                </a:cubicBezTo>
                <a:cubicBezTo>
                  <a:pt x="1160" y="305"/>
                  <a:pt x="1130" y="309"/>
                  <a:pt x="1100" y="312"/>
                </a:cubicBezTo>
                <a:cubicBezTo>
                  <a:pt x="1094" y="311"/>
                  <a:pt x="1094" y="311"/>
                  <a:pt x="1094" y="311"/>
                </a:cubicBezTo>
                <a:cubicBezTo>
                  <a:pt x="1095" y="312"/>
                  <a:pt x="1095" y="312"/>
                  <a:pt x="1095" y="312"/>
                </a:cubicBezTo>
                <a:cubicBezTo>
                  <a:pt x="1091" y="312"/>
                  <a:pt x="1087" y="312"/>
                  <a:pt x="1083" y="313"/>
                </a:cubicBezTo>
                <a:cubicBezTo>
                  <a:pt x="1078" y="313"/>
                  <a:pt x="1074" y="313"/>
                  <a:pt x="1070" y="313"/>
                </a:cubicBezTo>
                <a:cubicBezTo>
                  <a:pt x="1067" y="313"/>
                  <a:pt x="1067" y="313"/>
                  <a:pt x="1067" y="313"/>
                </a:cubicBezTo>
                <a:cubicBezTo>
                  <a:pt x="1066" y="313"/>
                  <a:pt x="1065" y="314"/>
                  <a:pt x="1064" y="314"/>
                </a:cubicBezTo>
                <a:cubicBezTo>
                  <a:pt x="1099" y="292"/>
                  <a:pt x="1142" y="261"/>
                  <a:pt x="1164" y="222"/>
                </a:cubicBezTo>
                <a:cubicBezTo>
                  <a:pt x="1178" y="197"/>
                  <a:pt x="1178" y="197"/>
                  <a:pt x="1178" y="197"/>
                </a:cubicBezTo>
                <a:cubicBezTo>
                  <a:pt x="1158" y="218"/>
                  <a:pt x="1158" y="218"/>
                  <a:pt x="1158" y="218"/>
                </a:cubicBezTo>
                <a:cubicBezTo>
                  <a:pt x="1153" y="223"/>
                  <a:pt x="1148" y="229"/>
                  <a:pt x="1143" y="236"/>
                </a:cubicBezTo>
                <a:cubicBezTo>
                  <a:pt x="1130" y="251"/>
                  <a:pt x="1117" y="266"/>
                  <a:pt x="1103" y="274"/>
                </a:cubicBezTo>
                <a:cubicBezTo>
                  <a:pt x="1105" y="265"/>
                  <a:pt x="1110" y="257"/>
                  <a:pt x="1115" y="249"/>
                </a:cubicBezTo>
                <a:cubicBezTo>
                  <a:pt x="1119" y="241"/>
                  <a:pt x="1124" y="233"/>
                  <a:pt x="1125" y="226"/>
                </a:cubicBezTo>
                <a:cubicBezTo>
                  <a:pt x="1130" y="200"/>
                  <a:pt x="1130" y="200"/>
                  <a:pt x="1130" y="200"/>
                </a:cubicBezTo>
                <a:cubicBezTo>
                  <a:pt x="1118" y="224"/>
                  <a:pt x="1118" y="224"/>
                  <a:pt x="1118" y="224"/>
                </a:cubicBezTo>
                <a:cubicBezTo>
                  <a:pt x="1116" y="228"/>
                  <a:pt x="1113" y="233"/>
                  <a:pt x="1110" y="238"/>
                </a:cubicBezTo>
                <a:cubicBezTo>
                  <a:pt x="1101" y="251"/>
                  <a:pt x="1092" y="265"/>
                  <a:pt x="1093" y="284"/>
                </a:cubicBezTo>
                <a:cubicBezTo>
                  <a:pt x="1089" y="287"/>
                  <a:pt x="1089" y="287"/>
                  <a:pt x="1089" y="287"/>
                </a:cubicBezTo>
                <a:cubicBezTo>
                  <a:pt x="1059" y="304"/>
                  <a:pt x="1028" y="322"/>
                  <a:pt x="1006" y="346"/>
                </a:cubicBezTo>
                <a:cubicBezTo>
                  <a:pt x="1003" y="349"/>
                  <a:pt x="1001" y="352"/>
                  <a:pt x="998" y="355"/>
                </a:cubicBezTo>
                <a:cubicBezTo>
                  <a:pt x="994" y="361"/>
                  <a:pt x="990" y="366"/>
                  <a:pt x="984" y="369"/>
                </a:cubicBezTo>
                <a:cubicBezTo>
                  <a:pt x="983" y="366"/>
                  <a:pt x="983" y="360"/>
                  <a:pt x="983" y="355"/>
                </a:cubicBezTo>
                <a:cubicBezTo>
                  <a:pt x="983" y="350"/>
                  <a:pt x="983" y="345"/>
                  <a:pt x="982" y="340"/>
                </a:cubicBezTo>
                <a:cubicBezTo>
                  <a:pt x="984" y="340"/>
                  <a:pt x="985" y="339"/>
                  <a:pt x="987" y="338"/>
                </a:cubicBezTo>
                <a:cubicBezTo>
                  <a:pt x="993" y="336"/>
                  <a:pt x="1000" y="334"/>
                  <a:pt x="1001" y="330"/>
                </a:cubicBezTo>
                <a:cubicBezTo>
                  <a:pt x="1002" y="328"/>
                  <a:pt x="1002" y="327"/>
                  <a:pt x="1002" y="325"/>
                </a:cubicBezTo>
                <a:cubicBezTo>
                  <a:pt x="1000" y="320"/>
                  <a:pt x="1000" y="320"/>
                  <a:pt x="1000" y="320"/>
                </a:cubicBezTo>
                <a:cubicBezTo>
                  <a:pt x="996" y="323"/>
                  <a:pt x="996" y="323"/>
                  <a:pt x="996" y="323"/>
                </a:cubicBezTo>
                <a:cubicBezTo>
                  <a:pt x="992" y="326"/>
                  <a:pt x="987" y="328"/>
                  <a:pt x="981" y="330"/>
                </a:cubicBezTo>
                <a:cubicBezTo>
                  <a:pt x="981" y="327"/>
                  <a:pt x="980" y="324"/>
                  <a:pt x="980" y="321"/>
                </a:cubicBezTo>
                <a:cubicBezTo>
                  <a:pt x="979" y="315"/>
                  <a:pt x="978" y="310"/>
                  <a:pt x="978" y="304"/>
                </a:cubicBezTo>
                <a:cubicBezTo>
                  <a:pt x="994" y="290"/>
                  <a:pt x="1012" y="276"/>
                  <a:pt x="1029" y="262"/>
                </a:cubicBezTo>
                <a:cubicBezTo>
                  <a:pt x="1054" y="242"/>
                  <a:pt x="1080" y="222"/>
                  <a:pt x="1099" y="200"/>
                </a:cubicBezTo>
                <a:cubicBezTo>
                  <a:pt x="1094" y="195"/>
                  <a:pt x="1094" y="195"/>
                  <a:pt x="1094" y="195"/>
                </a:cubicBezTo>
                <a:cubicBezTo>
                  <a:pt x="1065" y="220"/>
                  <a:pt x="1034" y="244"/>
                  <a:pt x="1003" y="268"/>
                </a:cubicBezTo>
                <a:cubicBezTo>
                  <a:pt x="994" y="275"/>
                  <a:pt x="984" y="282"/>
                  <a:pt x="975" y="289"/>
                </a:cubicBezTo>
                <a:cubicBezTo>
                  <a:pt x="977" y="279"/>
                  <a:pt x="978" y="268"/>
                  <a:pt x="979" y="258"/>
                </a:cubicBezTo>
                <a:cubicBezTo>
                  <a:pt x="982" y="222"/>
                  <a:pt x="986" y="185"/>
                  <a:pt x="999" y="158"/>
                </a:cubicBezTo>
                <a:cubicBezTo>
                  <a:pt x="999" y="155"/>
                  <a:pt x="1000" y="151"/>
                  <a:pt x="998" y="148"/>
                </a:cubicBezTo>
                <a:cubicBezTo>
                  <a:pt x="997" y="147"/>
                  <a:pt x="996" y="147"/>
                  <a:pt x="995" y="146"/>
                </a:cubicBezTo>
                <a:cubicBezTo>
                  <a:pt x="993" y="147"/>
                  <a:pt x="993" y="147"/>
                  <a:pt x="993" y="147"/>
                </a:cubicBezTo>
                <a:cubicBezTo>
                  <a:pt x="992" y="148"/>
                  <a:pt x="992" y="148"/>
                  <a:pt x="992" y="148"/>
                </a:cubicBezTo>
                <a:cubicBezTo>
                  <a:pt x="990" y="150"/>
                  <a:pt x="989" y="153"/>
                  <a:pt x="989" y="156"/>
                </a:cubicBezTo>
                <a:cubicBezTo>
                  <a:pt x="974" y="187"/>
                  <a:pt x="969" y="229"/>
                  <a:pt x="967" y="271"/>
                </a:cubicBezTo>
                <a:cubicBezTo>
                  <a:pt x="952" y="285"/>
                  <a:pt x="939" y="296"/>
                  <a:pt x="925" y="306"/>
                </a:cubicBezTo>
                <a:cubicBezTo>
                  <a:pt x="926" y="304"/>
                  <a:pt x="926" y="304"/>
                  <a:pt x="926" y="304"/>
                </a:cubicBezTo>
                <a:cubicBezTo>
                  <a:pt x="922" y="307"/>
                  <a:pt x="922" y="307"/>
                  <a:pt x="922" y="307"/>
                </a:cubicBezTo>
                <a:cubicBezTo>
                  <a:pt x="921" y="308"/>
                  <a:pt x="919" y="309"/>
                  <a:pt x="918" y="310"/>
                </a:cubicBezTo>
                <a:cubicBezTo>
                  <a:pt x="915" y="281"/>
                  <a:pt x="930" y="260"/>
                  <a:pt x="946" y="238"/>
                </a:cubicBezTo>
                <a:cubicBezTo>
                  <a:pt x="946" y="237"/>
                  <a:pt x="947" y="236"/>
                  <a:pt x="947" y="235"/>
                </a:cubicBezTo>
                <a:cubicBezTo>
                  <a:pt x="949" y="240"/>
                  <a:pt x="949" y="240"/>
                  <a:pt x="949" y="240"/>
                </a:cubicBezTo>
                <a:cubicBezTo>
                  <a:pt x="950" y="232"/>
                  <a:pt x="950" y="232"/>
                  <a:pt x="950" y="232"/>
                </a:cubicBezTo>
                <a:cubicBezTo>
                  <a:pt x="963" y="214"/>
                  <a:pt x="975" y="195"/>
                  <a:pt x="978" y="170"/>
                </a:cubicBezTo>
                <a:cubicBezTo>
                  <a:pt x="982" y="139"/>
                  <a:pt x="982" y="139"/>
                  <a:pt x="982" y="139"/>
                </a:cubicBezTo>
                <a:cubicBezTo>
                  <a:pt x="971" y="168"/>
                  <a:pt x="971" y="168"/>
                  <a:pt x="971" y="168"/>
                </a:cubicBezTo>
                <a:cubicBezTo>
                  <a:pt x="967" y="180"/>
                  <a:pt x="961" y="192"/>
                  <a:pt x="955" y="203"/>
                </a:cubicBezTo>
                <a:cubicBezTo>
                  <a:pt x="957" y="195"/>
                  <a:pt x="959" y="187"/>
                  <a:pt x="957" y="181"/>
                </a:cubicBezTo>
                <a:cubicBezTo>
                  <a:pt x="953" y="164"/>
                  <a:pt x="953" y="164"/>
                  <a:pt x="953" y="164"/>
                </a:cubicBezTo>
                <a:cubicBezTo>
                  <a:pt x="950" y="181"/>
                  <a:pt x="950" y="181"/>
                  <a:pt x="950" y="181"/>
                </a:cubicBezTo>
                <a:cubicBezTo>
                  <a:pt x="950" y="184"/>
                  <a:pt x="949" y="188"/>
                  <a:pt x="947" y="193"/>
                </a:cubicBezTo>
                <a:cubicBezTo>
                  <a:pt x="944" y="203"/>
                  <a:pt x="941" y="214"/>
                  <a:pt x="944" y="223"/>
                </a:cubicBezTo>
                <a:cubicBezTo>
                  <a:pt x="944" y="223"/>
                  <a:pt x="944" y="223"/>
                  <a:pt x="944" y="223"/>
                </a:cubicBezTo>
                <a:cubicBezTo>
                  <a:pt x="936" y="235"/>
                  <a:pt x="929" y="247"/>
                  <a:pt x="922" y="258"/>
                </a:cubicBezTo>
                <a:cubicBezTo>
                  <a:pt x="919" y="263"/>
                  <a:pt x="916" y="268"/>
                  <a:pt x="912" y="272"/>
                </a:cubicBezTo>
                <a:cubicBezTo>
                  <a:pt x="913" y="252"/>
                  <a:pt x="917" y="234"/>
                  <a:pt x="920" y="216"/>
                </a:cubicBezTo>
                <a:cubicBezTo>
                  <a:pt x="925" y="193"/>
                  <a:pt x="930" y="172"/>
                  <a:pt x="927" y="147"/>
                </a:cubicBezTo>
                <a:cubicBezTo>
                  <a:pt x="930" y="143"/>
                  <a:pt x="935" y="139"/>
                  <a:pt x="939" y="136"/>
                </a:cubicBezTo>
                <a:cubicBezTo>
                  <a:pt x="948" y="128"/>
                  <a:pt x="957" y="120"/>
                  <a:pt x="959" y="112"/>
                </a:cubicBezTo>
                <a:cubicBezTo>
                  <a:pt x="962" y="100"/>
                  <a:pt x="962" y="100"/>
                  <a:pt x="962" y="100"/>
                </a:cubicBezTo>
                <a:cubicBezTo>
                  <a:pt x="953" y="108"/>
                  <a:pt x="953" y="108"/>
                  <a:pt x="953" y="108"/>
                </a:cubicBezTo>
                <a:cubicBezTo>
                  <a:pt x="950" y="111"/>
                  <a:pt x="947" y="114"/>
                  <a:pt x="944" y="118"/>
                </a:cubicBezTo>
                <a:cubicBezTo>
                  <a:pt x="939" y="123"/>
                  <a:pt x="933" y="129"/>
                  <a:pt x="928" y="133"/>
                </a:cubicBezTo>
                <a:cubicBezTo>
                  <a:pt x="928" y="132"/>
                  <a:pt x="928" y="131"/>
                  <a:pt x="928" y="131"/>
                </a:cubicBezTo>
                <a:cubicBezTo>
                  <a:pt x="928" y="124"/>
                  <a:pt x="929" y="117"/>
                  <a:pt x="931" y="113"/>
                </a:cubicBezTo>
                <a:cubicBezTo>
                  <a:pt x="935" y="105"/>
                  <a:pt x="935" y="105"/>
                  <a:pt x="935" y="105"/>
                </a:cubicBezTo>
                <a:cubicBezTo>
                  <a:pt x="927" y="107"/>
                  <a:pt x="927" y="107"/>
                  <a:pt x="927" y="107"/>
                </a:cubicBezTo>
                <a:cubicBezTo>
                  <a:pt x="919" y="110"/>
                  <a:pt x="919" y="120"/>
                  <a:pt x="919" y="129"/>
                </a:cubicBezTo>
                <a:cubicBezTo>
                  <a:pt x="919" y="133"/>
                  <a:pt x="919" y="137"/>
                  <a:pt x="919" y="140"/>
                </a:cubicBezTo>
                <a:cubicBezTo>
                  <a:pt x="912" y="145"/>
                  <a:pt x="905" y="150"/>
                  <a:pt x="898" y="155"/>
                </a:cubicBezTo>
                <a:cubicBezTo>
                  <a:pt x="883" y="166"/>
                  <a:pt x="868" y="178"/>
                  <a:pt x="852" y="188"/>
                </a:cubicBezTo>
                <a:cubicBezTo>
                  <a:pt x="884" y="149"/>
                  <a:pt x="913" y="107"/>
                  <a:pt x="928" y="51"/>
                </a:cubicBezTo>
                <a:cubicBezTo>
                  <a:pt x="932" y="34"/>
                  <a:pt x="932" y="34"/>
                  <a:pt x="932" y="34"/>
                </a:cubicBezTo>
                <a:cubicBezTo>
                  <a:pt x="922" y="48"/>
                  <a:pt x="922" y="48"/>
                  <a:pt x="922" y="48"/>
                </a:cubicBezTo>
                <a:cubicBezTo>
                  <a:pt x="914" y="57"/>
                  <a:pt x="909" y="72"/>
                  <a:pt x="903" y="87"/>
                </a:cubicBezTo>
                <a:cubicBezTo>
                  <a:pt x="896" y="106"/>
                  <a:pt x="889" y="125"/>
                  <a:pt x="878" y="134"/>
                </a:cubicBezTo>
                <a:cubicBezTo>
                  <a:pt x="877" y="125"/>
                  <a:pt x="879" y="116"/>
                  <a:pt x="880" y="107"/>
                </a:cubicBezTo>
                <a:cubicBezTo>
                  <a:pt x="882" y="99"/>
                  <a:pt x="883" y="91"/>
                  <a:pt x="882" y="83"/>
                </a:cubicBezTo>
                <a:cubicBezTo>
                  <a:pt x="881" y="62"/>
                  <a:pt x="881" y="62"/>
                  <a:pt x="881" y="62"/>
                </a:cubicBezTo>
                <a:cubicBezTo>
                  <a:pt x="875" y="83"/>
                  <a:pt x="875" y="83"/>
                  <a:pt x="875" y="83"/>
                </a:cubicBezTo>
                <a:cubicBezTo>
                  <a:pt x="871" y="97"/>
                  <a:pt x="865" y="124"/>
                  <a:pt x="870" y="145"/>
                </a:cubicBezTo>
                <a:cubicBezTo>
                  <a:pt x="859" y="162"/>
                  <a:pt x="847" y="176"/>
                  <a:pt x="835" y="190"/>
                </a:cubicBezTo>
                <a:cubicBezTo>
                  <a:pt x="820" y="208"/>
                  <a:pt x="804" y="226"/>
                  <a:pt x="790" y="249"/>
                </a:cubicBezTo>
                <a:cubicBezTo>
                  <a:pt x="790" y="240"/>
                  <a:pt x="789" y="231"/>
                  <a:pt x="788" y="223"/>
                </a:cubicBezTo>
                <a:cubicBezTo>
                  <a:pt x="786" y="200"/>
                  <a:pt x="784" y="176"/>
                  <a:pt x="787" y="149"/>
                </a:cubicBezTo>
                <a:cubicBezTo>
                  <a:pt x="796" y="134"/>
                  <a:pt x="808" y="122"/>
                  <a:pt x="820" y="109"/>
                </a:cubicBezTo>
                <a:cubicBezTo>
                  <a:pt x="844" y="84"/>
                  <a:pt x="869" y="57"/>
                  <a:pt x="870" y="12"/>
                </a:cubicBezTo>
                <a:cubicBezTo>
                  <a:pt x="863" y="12"/>
                  <a:pt x="863" y="12"/>
                  <a:pt x="863" y="12"/>
                </a:cubicBezTo>
                <a:cubicBezTo>
                  <a:pt x="859" y="40"/>
                  <a:pt x="847" y="62"/>
                  <a:pt x="832" y="80"/>
                </a:cubicBezTo>
                <a:cubicBezTo>
                  <a:pt x="834" y="71"/>
                  <a:pt x="836" y="60"/>
                  <a:pt x="836" y="49"/>
                </a:cubicBezTo>
                <a:cubicBezTo>
                  <a:pt x="837" y="39"/>
                  <a:pt x="838" y="30"/>
                  <a:pt x="840" y="25"/>
                </a:cubicBezTo>
                <a:cubicBezTo>
                  <a:pt x="847" y="0"/>
                  <a:pt x="847" y="0"/>
                  <a:pt x="847" y="0"/>
                </a:cubicBezTo>
                <a:cubicBezTo>
                  <a:pt x="833" y="22"/>
                  <a:pt x="833" y="22"/>
                  <a:pt x="833" y="22"/>
                </a:cubicBezTo>
                <a:cubicBezTo>
                  <a:pt x="828" y="30"/>
                  <a:pt x="827" y="43"/>
                  <a:pt x="826" y="55"/>
                </a:cubicBezTo>
                <a:cubicBezTo>
                  <a:pt x="825" y="68"/>
                  <a:pt x="825" y="81"/>
                  <a:pt x="819" y="87"/>
                </a:cubicBezTo>
                <a:cubicBezTo>
                  <a:pt x="818" y="88"/>
                  <a:pt x="818" y="88"/>
                  <a:pt x="818" y="88"/>
                </a:cubicBezTo>
                <a:cubicBezTo>
                  <a:pt x="818" y="89"/>
                  <a:pt x="818" y="89"/>
                  <a:pt x="818" y="89"/>
                </a:cubicBezTo>
                <a:cubicBezTo>
                  <a:pt x="818" y="91"/>
                  <a:pt x="818" y="93"/>
                  <a:pt x="819" y="95"/>
                </a:cubicBezTo>
                <a:cubicBezTo>
                  <a:pt x="820" y="95"/>
                  <a:pt x="820" y="95"/>
                  <a:pt x="820" y="95"/>
                </a:cubicBezTo>
                <a:cubicBezTo>
                  <a:pt x="815" y="101"/>
                  <a:pt x="809" y="106"/>
                  <a:pt x="804" y="111"/>
                </a:cubicBezTo>
                <a:cubicBezTo>
                  <a:pt x="799" y="116"/>
                  <a:pt x="795" y="121"/>
                  <a:pt x="790" y="126"/>
                </a:cubicBezTo>
                <a:cubicBezTo>
                  <a:pt x="792" y="113"/>
                  <a:pt x="794" y="97"/>
                  <a:pt x="796" y="81"/>
                </a:cubicBezTo>
                <a:cubicBezTo>
                  <a:pt x="798" y="58"/>
                  <a:pt x="801" y="35"/>
                  <a:pt x="804" y="19"/>
                </a:cubicBezTo>
                <a:cubicBezTo>
                  <a:pt x="805" y="16"/>
                  <a:pt x="805" y="16"/>
                  <a:pt x="805" y="16"/>
                </a:cubicBezTo>
                <a:cubicBezTo>
                  <a:pt x="801" y="15"/>
                  <a:pt x="801" y="15"/>
                  <a:pt x="801" y="15"/>
                </a:cubicBezTo>
                <a:cubicBezTo>
                  <a:pt x="798" y="14"/>
                  <a:pt x="798" y="14"/>
                  <a:pt x="798" y="14"/>
                </a:cubicBezTo>
                <a:cubicBezTo>
                  <a:pt x="797" y="18"/>
                  <a:pt x="797" y="18"/>
                  <a:pt x="797" y="18"/>
                </a:cubicBezTo>
                <a:cubicBezTo>
                  <a:pt x="776" y="117"/>
                  <a:pt x="757" y="241"/>
                  <a:pt x="790" y="324"/>
                </a:cubicBezTo>
                <a:cubicBezTo>
                  <a:pt x="788" y="325"/>
                  <a:pt x="788" y="325"/>
                  <a:pt x="788" y="325"/>
                </a:cubicBezTo>
                <a:cubicBezTo>
                  <a:pt x="790" y="325"/>
                  <a:pt x="790" y="325"/>
                  <a:pt x="790" y="325"/>
                </a:cubicBezTo>
                <a:cubicBezTo>
                  <a:pt x="791" y="328"/>
                  <a:pt x="792" y="330"/>
                  <a:pt x="794" y="332"/>
                </a:cubicBezTo>
                <a:cubicBezTo>
                  <a:pt x="787" y="343"/>
                  <a:pt x="781" y="353"/>
                  <a:pt x="775" y="364"/>
                </a:cubicBezTo>
                <a:cubicBezTo>
                  <a:pt x="769" y="376"/>
                  <a:pt x="762" y="388"/>
                  <a:pt x="754" y="399"/>
                </a:cubicBezTo>
                <a:cubicBezTo>
                  <a:pt x="745" y="362"/>
                  <a:pt x="747" y="319"/>
                  <a:pt x="750" y="277"/>
                </a:cubicBezTo>
                <a:cubicBezTo>
                  <a:pt x="753" y="227"/>
                  <a:pt x="756" y="176"/>
                  <a:pt x="738" y="134"/>
                </a:cubicBezTo>
                <a:cubicBezTo>
                  <a:pt x="758" y="108"/>
                  <a:pt x="767" y="61"/>
                  <a:pt x="773" y="19"/>
                </a:cubicBezTo>
                <a:cubicBezTo>
                  <a:pt x="766" y="18"/>
                  <a:pt x="766" y="18"/>
                  <a:pt x="766" y="18"/>
                </a:cubicBezTo>
                <a:cubicBezTo>
                  <a:pt x="762" y="31"/>
                  <a:pt x="758" y="46"/>
                  <a:pt x="755" y="60"/>
                </a:cubicBezTo>
                <a:cubicBezTo>
                  <a:pt x="750" y="83"/>
                  <a:pt x="745" y="107"/>
                  <a:pt x="734" y="123"/>
                </a:cubicBezTo>
                <a:cubicBezTo>
                  <a:pt x="730" y="105"/>
                  <a:pt x="724" y="92"/>
                  <a:pt x="715" y="83"/>
                </a:cubicBezTo>
                <a:cubicBezTo>
                  <a:pt x="711" y="78"/>
                  <a:pt x="710" y="69"/>
                  <a:pt x="710" y="61"/>
                </a:cubicBezTo>
                <a:cubicBezTo>
                  <a:pt x="709" y="52"/>
                  <a:pt x="708" y="42"/>
                  <a:pt x="703" y="35"/>
                </a:cubicBezTo>
                <a:cubicBezTo>
                  <a:pt x="696" y="26"/>
                  <a:pt x="696" y="26"/>
                  <a:pt x="696" y="26"/>
                </a:cubicBezTo>
                <a:cubicBezTo>
                  <a:pt x="696" y="37"/>
                  <a:pt x="696" y="37"/>
                  <a:pt x="696" y="37"/>
                </a:cubicBezTo>
                <a:cubicBezTo>
                  <a:pt x="696" y="67"/>
                  <a:pt x="706" y="91"/>
                  <a:pt x="716" y="114"/>
                </a:cubicBezTo>
                <a:cubicBezTo>
                  <a:pt x="725" y="133"/>
                  <a:pt x="733" y="152"/>
                  <a:pt x="734" y="174"/>
                </a:cubicBezTo>
                <a:cubicBezTo>
                  <a:pt x="725" y="160"/>
                  <a:pt x="714" y="144"/>
                  <a:pt x="705" y="133"/>
                </a:cubicBezTo>
                <a:cubicBezTo>
                  <a:pt x="690" y="111"/>
                  <a:pt x="690" y="111"/>
                  <a:pt x="690" y="111"/>
                </a:cubicBezTo>
                <a:cubicBezTo>
                  <a:pt x="694" y="128"/>
                  <a:pt x="694" y="128"/>
                  <a:pt x="694" y="128"/>
                </a:cubicBezTo>
                <a:cubicBezTo>
                  <a:pt x="697" y="142"/>
                  <a:pt x="706" y="153"/>
                  <a:pt x="716" y="164"/>
                </a:cubicBezTo>
                <a:cubicBezTo>
                  <a:pt x="726" y="175"/>
                  <a:pt x="735" y="185"/>
                  <a:pt x="737" y="200"/>
                </a:cubicBezTo>
                <a:cubicBezTo>
                  <a:pt x="741" y="221"/>
                  <a:pt x="736" y="244"/>
                  <a:pt x="731" y="268"/>
                </a:cubicBezTo>
                <a:cubicBezTo>
                  <a:pt x="727" y="284"/>
                  <a:pt x="723" y="301"/>
                  <a:pt x="722" y="319"/>
                </a:cubicBezTo>
                <a:cubicBezTo>
                  <a:pt x="719" y="315"/>
                  <a:pt x="717" y="312"/>
                  <a:pt x="714" y="308"/>
                </a:cubicBezTo>
                <a:cubicBezTo>
                  <a:pt x="712" y="306"/>
                  <a:pt x="711" y="303"/>
                  <a:pt x="709" y="300"/>
                </a:cubicBezTo>
                <a:cubicBezTo>
                  <a:pt x="705" y="295"/>
                  <a:pt x="703" y="290"/>
                  <a:pt x="700" y="284"/>
                </a:cubicBezTo>
                <a:cubicBezTo>
                  <a:pt x="697" y="278"/>
                  <a:pt x="694" y="271"/>
                  <a:pt x="690" y="265"/>
                </a:cubicBezTo>
                <a:cubicBezTo>
                  <a:pt x="687" y="262"/>
                  <a:pt x="683" y="259"/>
                  <a:pt x="680" y="257"/>
                </a:cubicBezTo>
                <a:cubicBezTo>
                  <a:pt x="675" y="254"/>
                  <a:pt x="672" y="251"/>
                  <a:pt x="670" y="246"/>
                </a:cubicBezTo>
                <a:cubicBezTo>
                  <a:pt x="668" y="236"/>
                  <a:pt x="671" y="223"/>
                  <a:pt x="673" y="209"/>
                </a:cubicBezTo>
                <a:cubicBezTo>
                  <a:pt x="677" y="192"/>
                  <a:pt x="681" y="172"/>
                  <a:pt x="675" y="152"/>
                </a:cubicBezTo>
                <a:cubicBezTo>
                  <a:pt x="669" y="131"/>
                  <a:pt x="669" y="131"/>
                  <a:pt x="669" y="131"/>
                </a:cubicBezTo>
                <a:cubicBezTo>
                  <a:pt x="668" y="155"/>
                  <a:pt x="668" y="155"/>
                  <a:pt x="668" y="155"/>
                </a:cubicBezTo>
                <a:cubicBezTo>
                  <a:pt x="667" y="179"/>
                  <a:pt x="666" y="209"/>
                  <a:pt x="661" y="235"/>
                </a:cubicBezTo>
                <a:cubicBezTo>
                  <a:pt x="652" y="226"/>
                  <a:pt x="646" y="217"/>
                  <a:pt x="640" y="207"/>
                </a:cubicBezTo>
                <a:cubicBezTo>
                  <a:pt x="657" y="182"/>
                  <a:pt x="658" y="145"/>
                  <a:pt x="658" y="118"/>
                </a:cubicBezTo>
                <a:cubicBezTo>
                  <a:pt x="658" y="114"/>
                  <a:pt x="659" y="109"/>
                  <a:pt x="660" y="104"/>
                </a:cubicBezTo>
                <a:cubicBezTo>
                  <a:pt x="662" y="91"/>
                  <a:pt x="664" y="77"/>
                  <a:pt x="655" y="67"/>
                </a:cubicBezTo>
                <a:cubicBezTo>
                  <a:pt x="650" y="60"/>
                  <a:pt x="650" y="60"/>
                  <a:pt x="650" y="60"/>
                </a:cubicBezTo>
                <a:cubicBezTo>
                  <a:pt x="649" y="69"/>
                  <a:pt x="649" y="69"/>
                  <a:pt x="649" y="69"/>
                </a:cubicBezTo>
                <a:cubicBezTo>
                  <a:pt x="648" y="79"/>
                  <a:pt x="648" y="89"/>
                  <a:pt x="649" y="98"/>
                </a:cubicBezTo>
                <a:cubicBezTo>
                  <a:pt x="649" y="103"/>
                  <a:pt x="649" y="108"/>
                  <a:pt x="649" y="114"/>
                </a:cubicBezTo>
                <a:cubicBezTo>
                  <a:pt x="649" y="113"/>
                  <a:pt x="648" y="112"/>
                  <a:pt x="648" y="111"/>
                </a:cubicBezTo>
                <a:cubicBezTo>
                  <a:pt x="646" y="108"/>
                  <a:pt x="645" y="105"/>
                  <a:pt x="643" y="102"/>
                </a:cubicBezTo>
                <a:cubicBezTo>
                  <a:pt x="641" y="99"/>
                  <a:pt x="639" y="96"/>
                  <a:pt x="637" y="94"/>
                </a:cubicBezTo>
                <a:cubicBezTo>
                  <a:pt x="632" y="100"/>
                  <a:pt x="632" y="100"/>
                  <a:pt x="632" y="100"/>
                </a:cubicBezTo>
                <a:cubicBezTo>
                  <a:pt x="634" y="101"/>
                  <a:pt x="635" y="103"/>
                  <a:pt x="637" y="106"/>
                </a:cubicBezTo>
                <a:cubicBezTo>
                  <a:pt x="638" y="108"/>
                  <a:pt x="639" y="110"/>
                  <a:pt x="640" y="112"/>
                </a:cubicBezTo>
                <a:cubicBezTo>
                  <a:pt x="641" y="114"/>
                  <a:pt x="641" y="114"/>
                  <a:pt x="641" y="114"/>
                </a:cubicBezTo>
                <a:cubicBezTo>
                  <a:pt x="651" y="139"/>
                  <a:pt x="644" y="173"/>
                  <a:pt x="633" y="197"/>
                </a:cubicBezTo>
                <a:cubicBezTo>
                  <a:pt x="627" y="186"/>
                  <a:pt x="623" y="174"/>
                  <a:pt x="619" y="162"/>
                </a:cubicBezTo>
                <a:cubicBezTo>
                  <a:pt x="614" y="150"/>
                  <a:pt x="610" y="138"/>
                  <a:pt x="604" y="126"/>
                </a:cubicBezTo>
                <a:cubicBezTo>
                  <a:pt x="591" y="100"/>
                  <a:pt x="591" y="100"/>
                  <a:pt x="591" y="100"/>
                </a:cubicBezTo>
                <a:cubicBezTo>
                  <a:pt x="590" y="97"/>
                  <a:pt x="590" y="97"/>
                  <a:pt x="590" y="97"/>
                </a:cubicBezTo>
                <a:cubicBezTo>
                  <a:pt x="590" y="125"/>
                  <a:pt x="590" y="125"/>
                  <a:pt x="590" y="125"/>
                </a:cubicBezTo>
                <a:cubicBezTo>
                  <a:pt x="589" y="182"/>
                  <a:pt x="594" y="233"/>
                  <a:pt x="598" y="283"/>
                </a:cubicBezTo>
                <a:cubicBezTo>
                  <a:pt x="599" y="294"/>
                  <a:pt x="600" y="305"/>
                  <a:pt x="601" y="316"/>
                </a:cubicBezTo>
                <a:cubicBezTo>
                  <a:pt x="561" y="271"/>
                  <a:pt x="528" y="212"/>
                  <a:pt x="502" y="137"/>
                </a:cubicBezTo>
                <a:cubicBezTo>
                  <a:pt x="495" y="139"/>
                  <a:pt x="495" y="139"/>
                  <a:pt x="495" y="139"/>
                </a:cubicBezTo>
                <a:cubicBezTo>
                  <a:pt x="505" y="168"/>
                  <a:pt x="514" y="196"/>
                  <a:pt x="526" y="222"/>
                </a:cubicBezTo>
                <a:cubicBezTo>
                  <a:pt x="525" y="221"/>
                  <a:pt x="525" y="221"/>
                  <a:pt x="525" y="221"/>
                </a:cubicBezTo>
                <a:cubicBezTo>
                  <a:pt x="517" y="213"/>
                  <a:pt x="510" y="204"/>
                  <a:pt x="502" y="202"/>
                </a:cubicBezTo>
                <a:cubicBezTo>
                  <a:pt x="480" y="194"/>
                  <a:pt x="480" y="194"/>
                  <a:pt x="480" y="194"/>
                </a:cubicBezTo>
                <a:cubicBezTo>
                  <a:pt x="499" y="208"/>
                  <a:pt x="499" y="208"/>
                  <a:pt x="499" y="208"/>
                </a:cubicBezTo>
                <a:cubicBezTo>
                  <a:pt x="521" y="225"/>
                  <a:pt x="536" y="247"/>
                  <a:pt x="552" y="271"/>
                </a:cubicBezTo>
                <a:cubicBezTo>
                  <a:pt x="562" y="284"/>
                  <a:pt x="572" y="299"/>
                  <a:pt x="583" y="312"/>
                </a:cubicBezTo>
                <a:cubicBezTo>
                  <a:pt x="586" y="315"/>
                  <a:pt x="589" y="318"/>
                  <a:pt x="592" y="321"/>
                </a:cubicBezTo>
                <a:cubicBezTo>
                  <a:pt x="597" y="325"/>
                  <a:pt x="602" y="329"/>
                  <a:pt x="604" y="334"/>
                </a:cubicBezTo>
                <a:cubicBezTo>
                  <a:pt x="608" y="342"/>
                  <a:pt x="609" y="352"/>
                  <a:pt x="610" y="362"/>
                </a:cubicBezTo>
                <a:cubicBezTo>
                  <a:pt x="612" y="370"/>
                  <a:pt x="613" y="379"/>
                  <a:pt x="616" y="387"/>
                </a:cubicBezTo>
                <a:cubicBezTo>
                  <a:pt x="618" y="395"/>
                  <a:pt x="621" y="403"/>
                  <a:pt x="624" y="410"/>
                </a:cubicBezTo>
                <a:cubicBezTo>
                  <a:pt x="627" y="418"/>
                  <a:pt x="631" y="426"/>
                  <a:pt x="633" y="434"/>
                </a:cubicBezTo>
                <a:cubicBezTo>
                  <a:pt x="632" y="437"/>
                  <a:pt x="630" y="441"/>
                  <a:pt x="629" y="444"/>
                </a:cubicBezTo>
                <a:cubicBezTo>
                  <a:pt x="627" y="449"/>
                  <a:pt x="626" y="454"/>
                  <a:pt x="622" y="457"/>
                </a:cubicBezTo>
                <a:cubicBezTo>
                  <a:pt x="611" y="454"/>
                  <a:pt x="612" y="439"/>
                  <a:pt x="615" y="417"/>
                </a:cubicBezTo>
                <a:cubicBezTo>
                  <a:pt x="616" y="408"/>
                  <a:pt x="616" y="408"/>
                  <a:pt x="616" y="408"/>
                </a:cubicBezTo>
                <a:cubicBezTo>
                  <a:pt x="609" y="414"/>
                  <a:pt x="609" y="414"/>
                  <a:pt x="609" y="414"/>
                </a:cubicBezTo>
                <a:cubicBezTo>
                  <a:pt x="604" y="418"/>
                  <a:pt x="604" y="425"/>
                  <a:pt x="604" y="433"/>
                </a:cubicBezTo>
                <a:cubicBezTo>
                  <a:pt x="604" y="435"/>
                  <a:pt x="604" y="439"/>
                  <a:pt x="604" y="441"/>
                </a:cubicBezTo>
                <a:cubicBezTo>
                  <a:pt x="597" y="433"/>
                  <a:pt x="589" y="426"/>
                  <a:pt x="581" y="419"/>
                </a:cubicBezTo>
                <a:cubicBezTo>
                  <a:pt x="566" y="404"/>
                  <a:pt x="550" y="390"/>
                  <a:pt x="541" y="369"/>
                </a:cubicBezTo>
                <a:cubicBezTo>
                  <a:pt x="534" y="354"/>
                  <a:pt x="531" y="335"/>
                  <a:pt x="527" y="317"/>
                </a:cubicBezTo>
                <a:cubicBezTo>
                  <a:pt x="523" y="298"/>
                  <a:pt x="520" y="279"/>
                  <a:pt x="512" y="263"/>
                </a:cubicBezTo>
                <a:cubicBezTo>
                  <a:pt x="500" y="239"/>
                  <a:pt x="500" y="239"/>
                  <a:pt x="500" y="239"/>
                </a:cubicBezTo>
                <a:cubicBezTo>
                  <a:pt x="505" y="265"/>
                  <a:pt x="505" y="265"/>
                  <a:pt x="505" y="265"/>
                </a:cubicBezTo>
                <a:cubicBezTo>
                  <a:pt x="509" y="287"/>
                  <a:pt x="514" y="308"/>
                  <a:pt x="520" y="328"/>
                </a:cubicBezTo>
                <a:cubicBezTo>
                  <a:pt x="521" y="334"/>
                  <a:pt x="523" y="341"/>
                  <a:pt x="525" y="348"/>
                </a:cubicBezTo>
                <a:cubicBezTo>
                  <a:pt x="521" y="343"/>
                  <a:pt x="517" y="339"/>
                  <a:pt x="514" y="334"/>
                </a:cubicBezTo>
                <a:cubicBezTo>
                  <a:pt x="499" y="317"/>
                  <a:pt x="484" y="300"/>
                  <a:pt x="479" y="281"/>
                </a:cubicBezTo>
                <a:cubicBezTo>
                  <a:pt x="478" y="277"/>
                  <a:pt x="478" y="277"/>
                  <a:pt x="478" y="277"/>
                </a:cubicBezTo>
                <a:cubicBezTo>
                  <a:pt x="474" y="278"/>
                  <a:pt x="474" y="278"/>
                  <a:pt x="474" y="278"/>
                </a:cubicBezTo>
                <a:cubicBezTo>
                  <a:pt x="473" y="278"/>
                  <a:pt x="471" y="273"/>
                  <a:pt x="470" y="270"/>
                </a:cubicBezTo>
                <a:cubicBezTo>
                  <a:pt x="468" y="263"/>
                  <a:pt x="466" y="257"/>
                  <a:pt x="460" y="256"/>
                </a:cubicBezTo>
                <a:cubicBezTo>
                  <a:pt x="459" y="256"/>
                  <a:pt x="458" y="257"/>
                  <a:pt x="456" y="257"/>
                </a:cubicBezTo>
                <a:cubicBezTo>
                  <a:pt x="452" y="259"/>
                  <a:pt x="452" y="259"/>
                  <a:pt x="452" y="259"/>
                </a:cubicBezTo>
                <a:cubicBezTo>
                  <a:pt x="455" y="263"/>
                  <a:pt x="455" y="263"/>
                  <a:pt x="455" y="263"/>
                </a:cubicBezTo>
                <a:cubicBezTo>
                  <a:pt x="467" y="276"/>
                  <a:pt x="471" y="297"/>
                  <a:pt x="464" y="320"/>
                </a:cubicBezTo>
                <a:cubicBezTo>
                  <a:pt x="464" y="320"/>
                  <a:pt x="464" y="320"/>
                  <a:pt x="464" y="320"/>
                </a:cubicBezTo>
                <a:cubicBezTo>
                  <a:pt x="461" y="309"/>
                  <a:pt x="458" y="299"/>
                  <a:pt x="451" y="298"/>
                </a:cubicBezTo>
                <a:cubicBezTo>
                  <a:pt x="443" y="296"/>
                  <a:pt x="443" y="296"/>
                  <a:pt x="443" y="296"/>
                </a:cubicBezTo>
                <a:cubicBezTo>
                  <a:pt x="448" y="303"/>
                  <a:pt x="448" y="303"/>
                  <a:pt x="448" y="303"/>
                </a:cubicBezTo>
                <a:cubicBezTo>
                  <a:pt x="465" y="328"/>
                  <a:pt x="456" y="351"/>
                  <a:pt x="443" y="375"/>
                </a:cubicBezTo>
                <a:cubicBezTo>
                  <a:pt x="439" y="368"/>
                  <a:pt x="435" y="361"/>
                  <a:pt x="432" y="355"/>
                </a:cubicBezTo>
                <a:cubicBezTo>
                  <a:pt x="420" y="334"/>
                  <a:pt x="409" y="313"/>
                  <a:pt x="402" y="289"/>
                </a:cubicBezTo>
                <a:cubicBezTo>
                  <a:pt x="395" y="290"/>
                  <a:pt x="395" y="290"/>
                  <a:pt x="395" y="290"/>
                </a:cubicBezTo>
                <a:cubicBezTo>
                  <a:pt x="397" y="306"/>
                  <a:pt x="402" y="319"/>
                  <a:pt x="407" y="332"/>
                </a:cubicBezTo>
                <a:cubicBezTo>
                  <a:pt x="409" y="335"/>
                  <a:pt x="410" y="338"/>
                  <a:pt x="411" y="341"/>
                </a:cubicBezTo>
                <a:cubicBezTo>
                  <a:pt x="393" y="345"/>
                  <a:pt x="366" y="340"/>
                  <a:pt x="352" y="330"/>
                </a:cubicBezTo>
                <a:cubicBezTo>
                  <a:pt x="332" y="315"/>
                  <a:pt x="332" y="315"/>
                  <a:pt x="332" y="315"/>
                </a:cubicBezTo>
                <a:cubicBezTo>
                  <a:pt x="348" y="335"/>
                  <a:pt x="348" y="335"/>
                  <a:pt x="348" y="335"/>
                </a:cubicBezTo>
                <a:cubicBezTo>
                  <a:pt x="358" y="348"/>
                  <a:pt x="377" y="351"/>
                  <a:pt x="388" y="352"/>
                </a:cubicBezTo>
                <a:cubicBezTo>
                  <a:pt x="397" y="353"/>
                  <a:pt x="407" y="352"/>
                  <a:pt x="416" y="350"/>
                </a:cubicBezTo>
                <a:cubicBezTo>
                  <a:pt x="423" y="364"/>
                  <a:pt x="431" y="377"/>
                  <a:pt x="439" y="391"/>
                </a:cubicBezTo>
                <a:cubicBezTo>
                  <a:pt x="472" y="448"/>
                  <a:pt x="506" y="506"/>
                  <a:pt x="497" y="585"/>
                </a:cubicBezTo>
                <a:cubicBezTo>
                  <a:pt x="483" y="564"/>
                  <a:pt x="463" y="539"/>
                  <a:pt x="441" y="516"/>
                </a:cubicBezTo>
                <a:cubicBezTo>
                  <a:pt x="440" y="514"/>
                  <a:pt x="439" y="513"/>
                  <a:pt x="437" y="511"/>
                </a:cubicBezTo>
                <a:cubicBezTo>
                  <a:pt x="428" y="500"/>
                  <a:pt x="424" y="496"/>
                  <a:pt x="421" y="496"/>
                </a:cubicBezTo>
                <a:cubicBezTo>
                  <a:pt x="419" y="496"/>
                  <a:pt x="419" y="496"/>
                  <a:pt x="419" y="496"/>
                </a:cubicBezTo>
                <a:cubicBezTo>
                  <a:pt x="419" y="497"/>
                  <a:pt x="419" y="497"/>
                  <a:pt x="419" y="497"/>
                </a:cubicBezTo>
                <a:cubicBezTo>
                  <a:pt x="416" y="494"/>
                  <a:pt x="413" y="492"/>
                  <a:pt x="410" y="490"/>
                </a:cubicBezTo>
                <a:cubicBezTo>
                  <a:pt x="407" y="487"/>
                  <a:pt x="404" y="484"/>
                  <a:pt x="401" y="482"/>
                </a:cubicBezTo>
                <a:cubicBezTo>
                  <a:pt x="401" y="479"/>
                  <a:pt x="401" y="479"/>
                  <a:pt x="401" y="479"/>
                </a:cubicBezTo>
                <a:cubicBezTo>
                  <a:pt x="395" y="452"/>
                  <a:pt x="389" y="425"/>
                  <a:pt x="375" y="405"/>
                </a:cubicBezTo>
                <a:cubicBezTo>
                  <a:pt x="378" y="394"/>
                  <a:pt x="374" y="378"/>
                  <a:pt x="370" y="370"/>
                </a:cubicBezTo>
                <a:cubicBezTo>
                  <a:pt x="364" y="357"/>
                  <a:pt x="364" y="357"/>
                  <a:pt x="364" y="357"/>
                </a:cubicBezTo>
                <a:cubicBezTo>
                  <a:pt x="364" y="371"/>
                  <a:pt x="364" y="371"/>
                  <a:pt x="364" y="371"/>
                </a:cubicBezTo>
                <a:cubicBezTo>
                  <a:pt x="363" y="377"/>
                  <a:pt x="364" y="381"/>
                  <a:pt x="365" y="386"/>
                </a:cubicBezTo>
                <a:cubicBezTo>
                  <a:pt x="365" y="389"/>
                  <a:pt x="366" y="391"/>
                  <a:pt x="366" y="395"/>
                </a:cubicBezTo>
                <a:cubicBezTo>
                  <a:pt x="365" y="393"/>
                  <a:pt x="364" y="391"/>
                  <a:pt x="363" y="390"/>
                </a:cubicBezTo>
                <a:cubicBezTo>
                  <a:pt x="358" y="383"/>
                  <a:pt x="354" y="376"/>
                  <a:pt x="347" y="376"/>
                </a:cubicBezTo>
                <a:cubicBezTo>
                  <a:pt x="339" y="377"/>
                  <a:pt x="339" y="377"/>
                  <a:pt x="339" y="377"/>
                </a:cubicBezTo>
                <a:cubicBezTo>
                  <a:pt x="344" y="382"/>
                  <a:pt x="344" y="382"/>
                  <a:pt x="344" y="382"/>
                </a:cubicBezTo>
                <a:cubicBezTo>
                  <a:pt x="369" y="409"/>
                  <a:pt x="384" y="439"/>
                  <a:pt x="390" y="473"/>
                </a:cubicBezTo>
                <a:cubicBezTo>
                  <a:pt x="378" y="465"/>
                  <a:pt x="365" y="457"/>
                  <a:pt x="353" y="450"/>
                </a:cubicBezTo>
                <a:cubicBezTo>
                  <a:pt x="332" y="437"/>
                  <a:pt x="310" y="424"/>
                  <a:pt x="294" y="406"/>
                </a:cubicBezTo>
                <a:cubicBezTo>
                  <a:pt x="303" y="386"/>
                  <a:pt x="294" y="361"/>
                  <a:pt x="286" y="342"/>
                </a:cubicBezTo>
                <a:cubicBezTo>
                  <a:pt x="279" y="325"/>
                  <a:pt x="279" y="325"/>
                  <a:pt x="279" y="325"/>
                </a:cubicBezTo>
                <a:cubicBezTo>
                  <a:pt x="279" y="344"/>
                  <a:pt x="279" y="344"/>
                  <a:pt x="279" y="344"/>
                </a:cubicBezTo>
                <a:cubicBezTo>
                  <a:pt x="279" y="351"/>
                  <a:pt x="282" y="359"/>
                  <a:pt x="284" y="366"/>
                </a:cubicBezTo>
                <a:cubicBezTo>
                  <a:pt x="287" y="378"/>
                  <a:pt x="291" y="390"/>
                  <a:pt x="285" y="401"/>
                </a:cubicBezTo>
                <a:cubicBezTo>
                  <a:pt x="273" y="391"/>
                  <a:pt x="268" y="375"/>
                  <a:pt x="262" y="358"/>
                </a:cubicBezTo>
                <a:cubicBezTo>
                  <a:pt x="259" y="349"/>
                  <a:pt x="256" y="340"/>
                  <a:pt x="252" y="332"/>
                </a:cubicBezTo>
                <a:cubicBezTo>
                  <a:pt x="243" y="313"/>
                  <a:pt x="243" y="313"/>
                  <a:pt x="243" y="313"/>
                </a:cubicBezTo>
                <a:cubicBezTo>
                  <a:pt x="245" y="334"/>
                  <a:pt x="245" y="334"/>
                  <a:pt x="245" y="334"/>
                </a:cubicBezTo>
                <a:cubicBezTo>
                  <a:pt x="246" y="342"/>
                  <a:pt x="249" y="350"/>
                  <a:pt x="251" y="357"/>
                </a:cubicBezTo>
                <a:cubicBezTo>
                  <a:pt x="254" y="365"/>
                  <a:pt x="257" y="372"/>
                  <a:pt x="257" y="378"/>
                </a:cubicBezTo>
                <a:cubicBezTo>
                  <a:pt x="247" y="378"/>
                  <a:pt x="240" y="372"/>
                  <a:pt x="233" y="368"/>
                </a:cubicBezTo>
                <a:cubicBezTo>
                  <a:pt x="228" y="365"/>
                  <a:pt x="224" y="362"/>
                  <a:pt x="219" y="361"/>
                </a:cubicBezTo>
                <a:cubicBezTo>
                  <a:pt x="208" y="360"/>
                  <a:pt x="208" y="360"/>
                  <a:pt x="208" y="360"/>
                </a:cubicBezTo>
                <a:cubicBezTo>
                  <a:pt x="216" y="367"/>
                  <a:pt x="216" y="367"/>
                  <a:pt x="216" y="367"/>
                </a:cubicBezTo>
                <a:cubicBezTo>
                  <a:pt x="229" y="380"/>
                  <a:pt x="244" y="387"/>
                  <a:pt x="264" y="389"/>
                </a:cubicBezTo>
                <a:cubicBezTo>
                  <a:pt x="270" y="403"/>
                  <a:pt x="281" y="412"/>
                  <a:pt x="292" y="421"/>
                </a:cubicBezTo>
                <a:cubicBezTo>
                  <a:pt x="297" y="425"/>
                  <a:pt x="302" y="430"/>
                  <a:pt x="307" y="435"/>
                </a:cubicBezTo>
                <a:cubicBezTo>
                  <a:pt x="275" y="447"/>
                  <a:pt x="224" y="458"/>
                  <a:pt x="190" y="457"/>
                </a:cubicBezTo>
                <a:cubicBezTo>
                  <a:pt x="190" y="464"/>
                  <a:pt x="190" y="464"/>
                  <a:pt x="190" y="464"/>
                </a:cubicBezTo>
                <a:cubicBezTo>
                  <a:pt x="204" y="466"/>
                  <a:pt x="216" y="465"/>
                  <a:pt x="228" y="464"/>
                </a:cubicBezTo>
                <a:cubicBezTo>
                  <a:pt x="226" y="466"/>
                  <a:pt x="224" y="467"/>
                  <a:pt x="222" y="469"/>
                </a:cubicBezTo>
                <a:cubicBezTo>
                  <a:pt x="219" y="471"/>
                  <a:pt x="216" y="473"/>
                  <a:pt x="214" y="476"/>
                </a:cubicBezTo>
                <a:cubicBezTo>
                  <a:pt x="218" y="481"/>
                  <a:pt x="218" y="481"/>
                  <a:pt x="218" y="481"/>
                </a:cubicBezTo>
                <a:cubicBezTo>
                  <a:pt x="237" y="466"/>
                  <a:pt x="262" y="458"/>
                  <a:pt x="287" y="451"/>
                </a:cubicBezTo>
                <a:cubicBezTo>
                  <a:pt x="298" y="448"/>
                  <a:pt x="308" y="445"/>
                  <a:pt x="319" y="441"/>
                </a:cubicBezTo>
                <a:cubicBezTo>
                  <a:pt x="326" y="446"/>
                  <a:pt x="335" y="451"/>
                  <a:pt x="343" y="456"/>
                </a:cubicBezTo>
                <a:cubicBezTo>
                  <a:pt x="349" y="461"/>
                  <a:pt x="357" y="465"/>
                  <a:pt x="363" y="470"/>
                </a:cubicBezTo>
                <a:cubicBezTo>
                  <a:pt x="345" y="481"/>
                  <a:pt x="322" y="489"/>
                  <a:pt x="299" y="496"/>
                </a:cubicBezTo>
                <a:cubicBezTo>
                  <a:pt x="289" y="499"/>
                  <a:pt x="278" y="502"/>
                  <a:pt x="267" y="506"/>
                </a:cubicBezTo>
                <a:cubicBezTo>
                  <a:pt x="245" y="515"/>
                  <a:pt x="245" y="515"/>
                  <a:pt x="245" y="515"/>
                </a:cubicBezTo>
                <a:cubicBezTo>
                  <a:pt x="269" y="513"/>
                  <a:pt x="269" y="513"/>
                  <a:pt x="269" y="513"/>
                </a:cubicBezTo>
                <a:cubicBezTo>
                  <a:pt x="277" y="513"/>
                  <a:pt x="283" y="511"/>
                  <a:pt x="289" y="509"/>
                </a:cubicBezTo>
                <a:cubicBezTo>
                  <a:pt x="292" y="508"/>
                  <a:pt x="295" y="507"/>
                  <a:pt x="298" y="506"/>
                </a:cubicBezTo>
                <a:cubicBezTo>
                  <a:pt x="297" y="506"/>
                  <a:pt x="296" y="507"/>
                  <a:pt x="295" y="508"/>
                </a:cubicBezTo>
                <a:cubicBezTo>
                  <a:pt x="289" y="511"/>
                  <a:pt x="283" y="515"/>
                  <a:pt x="284" y="521"/>
                </a:cubicBezTo>
                <a:cubicBezTo>
                  <a:pt x="285" y="528"/>
                  <a:pt x="285" y="528"/>
                  <a:pt x="285" y="528"/>
                </a:cubicBezTo>
                <a:cubicBezTo>
                  <a:pt x="290" y="523"/>
                  <a:pt x="290" y="523"/>
                  <a:pt x="290" y="523"/>
                </a:cubicBezTo>
                <a:cubicBezTo>
                  <a:pt x="308" y="506"/>
                  <a:pt x="332" y="495"/>
                  <a:pt x="355" y="485"/>
                </a:cubicBezTo>
                <a:cubicBezTo>
                  <a:pt x="361" y="482"/>
                  <a:pt x="367" y="479"/>
                  <a:pt x="373" y="476"/>
                </a:cubicBezTo>
                <a:cubicBezTo>
                  <a:pt x="406" y="499"/>
                  <a:pt x="434" y="521"/>
                  <a:pt x="454" y="550"/>
                </a:cubicBezTo>
                <a:cubicBezTo>
                  <a:pt x="449" y="549"/>
                  <a:pt x="444" y="549"/>
                  <a:pt x="439" y="548"/>
                </a:cubicBezTo>
                <a:cubicBezTo>
                  <a:pt x="413" y="546"/>
                  <a:pt x="386" y="549"/>
                  <a:pt x="360" y="552"/>
                </a:cubicBezTo>
                <a:cubicBezTo>
                  <a:pt x="334" y="555"/>
                  <a:pt x="308" y="558"/>
                  <a:pt x="283" y="556"/>
                </a:cubicBezTo>
                <a:cubicBezTo>
                  <a:pt x="264" y="555"/>
                  <a:pt x="247" y="550"/>
                  <a:pt x="232" y="543"/>
                </a:cubicBezTo>
                <a:cubicBezTo>
                  <a:pt x="229" y="549"/>
                  <a:pt x="229" y="549"/>
                  <a:pt x="229" y="549"/>
                </a:cubicBezTo>
                <a:cubicBezTo>
                  <a:pt x="233" y="552"/>
                  <a:pt x="239" y="554"/>
                  <a:pt x="244" y="556"/>
                </a:cubicBezTo>
                <a:cubicBezTo>
                  <a:pt x="249" y="558"/>
                  <a:pt x="254" y="560"/>
                  <a:pt x="258" y="563"/>
                </a:cubicBezTo>
                <a:cubicBezTo>
                  <a:pt x="241" y="581"/>
                  <a:pt x="218" y="593"/>
                  <a:pt x="188" y="600"/>
                </a:cubicBezTo>
                <a:cubicBezTo>
                  <a:pt x="189" y="607"/>
                  <a:pt x="189" y="607"/>
                  <a:pt x="189" y="607"/>
                </a:cubicBezTo>
                <a:cubicBezTo>
                  <a:pt x="224" y="606"/>
                  <a:pt x="244" y="588"/>
                  <a:pt x="263" y="570"/>
                </a:cubicBezTo>
                <a:cubicBezTo>
                  <a:pt x="265" y="569"/>
                  <a:pt x="267" y="567"/>
                  <a:pt x="269" y="565"/>
                </a:cubicBezTo>
                <a:cubicBezTo>
                  <a:pt x="274" y="567"/>
                  <a:pt x="278" y="567"/>
                  <a:pt x="283" y="567"/>
                </a:cubicBezTo>
                <a:cubicBezTo>
                  <a:pt x="285" y="567"/>
                  <a:pt x="286" y="567"/>
                  <a:pt x="288" y="567"/>
                </a:cubicBezTo>
                <a:cubicBezTo>
                  <a:pt x="289" y="567"/>
                  <a:pt x="292" y="568"/>
                  <a:pt x="294" y="568"/>
                </a:cubicBezTo>
                <a:cubicBezTo>
                  <a:pt x="290" y="584"/>
                  <a:pt x="280" y="596"/>
                  <a:pt x="271" y="607"/>
                </a:cubicBezTo>
                <a:cubicBezTo>
                  <a:pt x="264" y="614"/>
                  <a:pt x="258" y="621"/>
                  <a:pt x="255" y="629"/>
                </a:cubicBezTo>
                <a:cubicBezTo>
                  <a:pt x="247" y="645"/>
                  <a:pt x="247" y="645"/>
                  <a:pt x="247" y="645"/>
                </a:cubicBezTo>
                <a:cubicBezTo>
                  <a:pt x="260" y="633"/>
                  <a:pt x="260" y="633"/>
                  <a:pt x="260" y="633"/>
                </a:cubicBezTo>
                <a:cubicBezTo>
                  <a:pt x="280" y="614"/>
                  <a:pt x="296" y="589"/>
                  <a:pt x="308" y="567"/>
                </a:cubicBezTo>
                <a:cubicBezTo>
                  <a:pt x="325" y="566"/>
                  <a:pt x="342" y="564"/>
                  <a:pt x="358" y="562"/>
                </a:cubicBezTo>
                <a:cubicBezTo>
                  <a:pt x="383" y="560"/>
                  <a:pt x="409" y="557"/>
                  <a:pt x="436" y="559"/>
                </a:cubicBezTo>
                <a:cubicBezTo>
                  <a:pt x="445" y="559"/>
                  <a:pt x="454" y="561"/>
                  <a:pt x="463" y="563"/>
                </a:cubicBezTo>
                <a:cubicBezTo>
                  <a:pt x="480" y="584"/>
                  <a:pt x="495" y="607"/>
                  <a:pt x="509" y="630"/>
                </a:cubicBezTo>
                <a:cubicBezTo>
                  <a:pt x="463" y="633"/>
                  <a:pt x="422" y="646"/>
                  <a:pt x="383" y="658"/>
                </a:cubicBezTo>
                <a:cubicBezTo>
                  <a:pt x="343" y="671"/>
                  <a:pt x="303" y="683"/>
                  <a:pt x="257" y="686"/>
                </a:cubicBezTo>
                <a:cubicBezTo>
                  <a:pt x="252" y="686"/>
                  <a:pt x="246" y="686"/>
                  <a:pt x="241" y="685"/>
                </a:cubicBezTo>
                <a:cubicBezTo>
                  <a:pt x="228" y="685"/>
                  <a:pt x="215" y="684"/>
                  <a:pt x="203" y="690"/>
                </a:cubicBezTo>
                <a:cubicBezTo>
                  <a:pt x="192" y="695"/>
                  <a:pt x="192" y="695"/>
                  <a:pt x="192" y="695"/>
                </a:cubicBezTo>
                <a:cubicBezTo>
                  <a:pt x="204" y="697"/>
                  <a:pt x="204" y="697"/>
                  <a:pt x="204" y="697"/>
                </a:cubicBezTo>
                <a:cubicBezTo>
                  <a:pt x="209" y="697"/>
                  <a:pt x="214" y="698"/>
                  <a:pt x="220" y="698"/>
                </a:cubicBezTo>
                <a:cubicBezTo>
                  <a:pt x="249" y="701"/>
                  <a:pt x="281" y="698"/>
                  <a:pt x="313" y="690"/>
                </a:cubicBezTo>
                <a:cubicBezTo>
                  <a:pt x="266" y="720"/>
                  <a:pt x="207" y="738"/>
                  <a:pt x="181" y="745"/>
                </a:cubicBezTo>
                <a:cubicBezTo>
                  <a:pt x="181" y="745"/>
                  <a:pt x="179" y="745"/>
                  <a:pt x="178" y="745"/>
                </a:cubicBezTo>
                <a:cubicBezTo>
                  <a:pt x="173" y="745"/>
                  <a:pt x="164" y="746"/>
                  <a:pt x="163" y="755"/>
                </a:cubicBezTo>
                <a:cubicBezTo>
                  <a:pt x="162" y="760"/>
                  <a:pt x="162" y="760"/>
                  <a:pt x="162" y="760"/>
                </a:cubicBezTo>
                <a:cubicBezTo>
                  <a:pt x="167" y="759"/>
                  <a:pt x="167" y="759"/>
                  <a:pt x="167" y="759"/>
                </a:cubicBezTo>
                <a:cubicBezTo>
                  <a:pt x="189" y="753"/>
                  <a:pt x="212" y="746"/>
                  <a:pt x="236" y="738"/>
                </a:cubicBezTo>
                <a:cubicBezTo>
                  <a:pt x="226" y="755"/>
                  <a:pt x="209" y="765"/>
                  <a:pt x="192" y="776"/>
                </a:cubicBezTo>
                <a:cubicBezTo>
                  <a:pt x="180" y="783"/>
                  <a:pt x="168" y="790"/>
                  <a:pt x="160" y="799"/>
                </a:cubicBezTo>
                <a:cubicBezTo>
                  <a:pt x="138" y="825"/>
                  <a:pt x="138" y="825"/>
                  <a:pt x="138" y="825"/>
                </a:cubicBezTo>
                <a:cubicBezTo>
                  <a:pt x="165" y="805"/>
                  <a:pt x="165" y="805"/>
                  <a:pt x="165" y="805"/>
                </a:cubicBezTo>
                <a:cubicBezTo>
                  <a:pt x="173" y="799"/>
                  <a:pt x="182" y="793"/>
                  <a:pt x="191" y="788"/>
                </a:cubicBezTo>
                <a:cubicBezTo>
                  <a:pt x="214" y="774"/>
                  <a:pt x="238" y="760"/>
                  <a:pt x="249" y="731"/>
                </a:cubicBezTo>
                <a:cubicBezTo>
                  <a:pt x="264" y="728"/>
                  <a:pt x="276" y="721"/>
                  <a:pt x="288" y="715"/>
                </a:cubicBezTo>
                <a:cubicBezTo>
                  <a:pt x="292" y="713"/>
                  <a:pt x="295" y="711"/>
                  <a:pt x="299" y="709"/>
                </a:cubicBezTo>
                <a:cubicBezTo>
                  <a:pt x="307" y="705"/>
                  <a:pt x="313" y="700"/>
                  <a:pt x="320" y="696"/>
                </a:cubicBezTo>
                <a:cubicBezTo>
                  <a:pt x="328" y="690"/>
                  <a:pt x="336" y="684"/>
                  <a:pt x="344" y="681"/>
                </a:cubicBezTo>
                <a:cubicBezTo>
                  <a:pt x="356" y="676"/>
                  <a:pt x="369" y="674"/>
                  <a:pt x="383" y="672"/>
                </a:cubicBezTo>
                <a:cubicBezTo>
                  <a:pt x="394" y="670"/>
                  <a:pt x="405" y="668"/>
                  <a:pt x="416" y="665"/>
                </a:cubicBezTo>
                <a:cubicBezTo>
                  <a:pt x="412" y="671"/>
                  <a:pt x="409" y="675"/>
                  <a:pt x="401" y="675"/>
                </a:cubicBezTo>
                <a:cubicBezTo>
                  <a:pt x="396" y="674"/>
                  <a:pt x="396" y="674"/>
                  <a:pt x="396" y="674"/>
                </a:cubicBezTo>
                <a:cubicBezTo>
                  <a:pt x="396" y="678"/>
                  <a:pt x="396" y="678"/>
                  <a:pt x="396" y="678"/>
                </a:cubicBezTo>
                <a:cubicBezTo>
                  <a:pt x="396" y="679"/>
                  <a:pt x="396" y="682"/>
                  <a:pt x="397" y="683"/>
                </a:cubicBezTo>
                <a:cubicBezTo>
                  <a:pt x="398" y="684"/>
                  <a:pt x="398" y="685"/>
                  <a:pt x="400" y="685"/>
                </a:cubicBezTo>
                <a:cubicBezTo>
                  <a:pt x="397" y="688"/>
                  <a:pt x="394" y="692"/>
                  <a:pt x="391" y="695"/>
                </a:cubicBezTo>
                <a:cubicBezTo>
                  <a:pt x="381" y="707"/>
                  <a:pt x="371" y="720"/>
                  <a:pt x="357" y="725"/>
                </a:cubicBezTo>
                <a:cubicBezTo>
                  <a:pt x="349" y="728"/>
                  <a:pt x="341" y="729"/>
                  <a:pt x="332" y="731"/>
                </a:cubicBezTo>
                <a:cubicBezTo>
                  <a:pt x="322" y="733"/>
                  <a:pt x="311" y="736"/>
                  <a:pt x="301" y="740"/>
                </a:cubicBezTo>
                <a:cubicBezTo>
                  <a:pt x="276" y="751"/>
                  <a:pt x="253" y="763"/>
                  <a:pt x="230" y="775"/>
                </a:cubicBezTo>
                <a:cubicBezTo>
                  <a:pt x="213" y="784"/>
                  <a:pt x="197" y="793"/>
                  <a:pt x="181" y="800"/>
                </a:cubicBezTo>
                <a:cubicBezTo>
                  <a:pt x="184" y="807"/>
                  <a:pt x="184" y="807"/>
                  <a:pt x="184" y="807"/>
                </a:cubicBezTo>
                <a:cubicBezTo>
                  <a:pt x="186" y="806"/>
                  <a:pt x="189" y="805"/>
                  <a:pt x="191" y="803"/>
                </a:cubicBezTo>
                <a:cubicBezTo>
                  <a:pt x="193" y="803"/>
                  <a:pt x="195" y="802"/>
                  <a:pt x="197" y="801"/>
                </a:cubicBezTo>
                <a:cubicBezTo>
                  <a:pt x="193" y="805"/>
                  <a:pt x="189" y="810"/>
                  <a:pt x="185" y="814"/>
                </a:cubicBezTo>
                <a:cubicBezTo>
                  <a:pt x="182" y="817"/>
                  <a:pt x="180" y="818"/>
                  <a:pt x="180" y="821"/>
                </a:cubicBezTo>
                <a:cubicBezTo>
                  <a:pt x="181" y="823"/>
                  <a:pt x="181" y="823"/>
                  <a:pt x="181" y="823"/>
                </a:cubicBezTo>
                <a:cubicBezTo>
                  <a:pt x="184" y="824"/>
                  <a:pt x="184" y="824"/>
                  <a:pt x="184" y="824"/>
                </a:cubicBezTo>
                <a:cubicBezTo>
                  <a:pt x="187" y="824"/>
                  <a:pt x="193" y="819"/>
                  <a:pt x="194" y="818"/>
                </a:cubicBezTo>
                <a:cubicBezTo>
                  <a:pt x="196" y="815"/>
                  <a:pt x="199" y="813"/>
                  <a:pt x="201" y="811"/>
                </a:cubicBezTo>
                <a:cubicBezTo>
                  <a:pt x="207" y="806"/>
                  <a:pt x="212" y="801"/>
                  <a:pt x="215" y="793"/>
                </a:cubicBezTo>
                <a:cubicBezTo>
                  <a:pt x="235" y="787"/>
                  <a:pt x="253" y="777"/>
                  <a:pt x="271" y="769"/>
                </a:cubicBezTo>
                <a:cubicBezTo>
                  <a:pt x="284" y="762"/>
                  <a:pt x="297" y="755"/>
                  <a:pt x="310" y="750"/>
                </a:cubicBezTo>
                <a:cubicBezTo>
                  <a:pt x="295" y="783"/>
                  <a:pt x="267" y="802"/>
                  <a:pt x="237" y="821"/>
                </a:cubicBezTo>
                <a:cubicBezTo>
                  <a:pt x="233" y="824"/>
                  <a:pt x="229" y="826"/>
                  <a:pt x="225" y="829"/>
                </a:cubicBezTo>
                <a:cubicBezTo>
                  <a:pt x="229" y="835"/>
                  <a:pt x="229" y="835"/>
                  <a:pt x="229" y="835"/>
                </a:cubicBezTo>
                <a:cubicBezTo>
                  <a:pt x="261" y="819"/>
                  <a:pt x="297" y="797"/>
                  <a:pt x="318" y="757"/>
                </a:cubicBezTo>
                <a:cubicBezTo>
                  <a:pt x="328" y="755"/>
                  <a:pt x="336" y="750"/>
                  <a:pt x="345" y="745"/>
                </a:cubicBezTo>
                <a:cubicBezTo>
                  <a:pt x="351" y="741"/>
                  <a:pt x="358" y="736"/>
                  <a:pt x="365" y="734"/>
                </a:cubicBezTo>
                <a:cubicBezTo>
                  <a:pt x="362" y="753"/>
                  <a:pt x="362" y="753"/>
                  <a:pt x="362" y="753"/>
                </a:cubicBezTo>
                <a:cubicBezTo>
                  <a:pt x="372" y="733"/>
                  <a:pt x="372" y="733"/>
                  <a:pt x="372" y="733"/>
                </a:cubicBezTo>
                <a:cubicBezTo>
                  <a:pt x="375" y="732"/>
                  <a:pt x="379" y="732"/>
                  <a:pt x="383" y="733"/>
                </a:cubicBezTo>
                <a:cubicBezTo>
                  <a:pt x="380" y="738"/>
                  <a:pt x="372" y="746"/>
                  <a:pt x="367" y="751"/>
                </a:cubicBezTo>
                <a:cubicBezTo>
                  <a:pt x="359" y="758"/>
                  <a:pt x="356" y="761"/>
                  <a:pt x="358" y="764"/>
                </a:cubicBezTo>
                <a:cubicBezTo>
                  <a:pt x="358" y="766"/>
                  <a:pt x="360" y="767"/>
                  <a:pt x="361" y="767"/>
                </a:cubicBezTo>
                <a:cubicBezTo>
                  <a:pt x="363" y="767"/>
                  <a:pt x="363" y="767"/>
                  <a:pt x="363" y="767"/>
                </a:cubicBezTo>
                <a:cubicBezTo>
                  <a:pt x="364" y="766"/>
                  <a:pt x="364" y="766"/>
                  <a:pt x="364" y="766"/>
                </a:cubicBezTo>
                <a:cubicBezTo>
                  <a:pt x="375" y="756"/>
                  <a:pt x="386" y="745"/>
                  <a:pt x="398" y="731"/>
                </a:cubicBezTo>
                <a:cubicBezTo>
                  <a:pt x="412" y="731"/>
                  <a:pt x="426" y="730"/>
                  <a:pt x="439" y="730"/>
                </a:cubicBezTo>
                <a:cubicBezTo>
                  <a:pt x="451" y="729"/>
                  <a:pt x="463" y="728"/>
                  <a:pt x="475" y="729"/>
                </a:cubicBezTo>
                <a:cubicBezTo>
                  <a:pt x="449" y="764"/>
                  <a:pt x="409" y="783"/>
                  <a:pt x="361" y="803"/>
                </a:cubicBezTo>
                <a:cubicBezTo>
                  <a:pt x="353" y="807"/>
                  <a:pt x="353" y="807"/>
                  <a:pt x="353" y="807"/>
                </a:cubicBezTo>
                <a:cubicBezTo>
                  <a:pt x="361" y="810"/>
                  <a:pt x="361" y="810"/>
                  <a:pt x="361" y="810"/>
                </a:cubicBezTo>
                <a:cubicBezTo>
                  <a:pt x="363" y="811"/>
                  <a:pt x="366" y="811"/>
                  <a:pt x="368" y="810"/>
                </a:cubicBezTo>
                <a:cubicBezTo>
                  <a:pt x="362" y="818"/>
                  <a:pt x="353" y="823"/>
                  <a:pt x="344" y="828"/>
                </a:cubicBezTo>
                <a:cubicBezTo>
                  <a:pt x="339" y="831"/>
                  <a:pt x="333" y="835"/>
                  <a:pt x="328" y="839"/>
                </a:cubicBezTo>
                <a:cubicBezTo>
                  <a:pt x="310" y="853"/>
                  <a:pt x="310" y="853"/>
                  <a:pt x="310" y="853"/>
                </a:cubicBezTo>
                <a:cubicBezTo>
                  <a:pt x="332" y="845"/>
                  <a:pt x="332" y="845"/>
                  <a:pt x="332" y="845"/>
                </a:cubicBezTo>
                <a:cubicBezTo>
                  <a:pt x="356" y="836"/>
                  <a:pt x="372" y="822"/>
                  <a:pt x="383" y="803"/>
                </a:cubicBezTo>
                <a:cubicBezTo>
                  <a:pt x="430" y="791"/>
                  <a:pt x="461" y="760"/>
                  <a:pt x="491" y="730"/>
                </a:cubicBezTo>
                <a:cubicBezTo>
                  <a:pt x="491" y="730"/>
                  <a:pt x="491" y="730"/>
                  <a:pt x="491" y="730"/>
                </a:cubicBezTo>
                <a:cubicBezTo>
                  <a:pt x="529" y="734"/>
                  <a:pt x="558" y="745"/>
                  <a:pt x="586" y="757"/>
                </a:cubicBezTo>
                <a:cubicBezTo>
                  <a:pt x="550" y="770"/>
                  <a:pt x="518" y="787"/>
                  <a:pt x="487" y="803"/>
                </a:cubicBezTo>
                <a:cubicBezTo>
                  <a:pt x="449" y="823"/>
                  <a:pt x="411" y="843"/>
                  <a:pt x="367" y="857"/>
                </a:cubicBezTo>
                <a:cubicBezTo>
                  <a:pt x="365" y="858"/>
                  <a:pt x="363" y="859"/>
                  <a:pt x="363" y="863"/>
                </a:cubicBezTo>
                <a:cubicBezTo>
                  <a:pt x="354" y="865"/>
                  <a:pt x="345" y="867"/>
                  <a:pt x="335" y="869"/>
                </a:cubicBezTo>
                <a:cubicBezTo>
                  <a:pt x="338" y="867"/>
                  <a:pt x="338" y="867"/>
                  <a:pt x="338" y="867"/>
                </a:cubicBezTo>
                <a:cubicBezTo>
                  <a:pt x="333" y="870"/>
                  <a:pt x="333" y="870"/>
                  <a:pt x="333" y="870"/>
                </a:cubicBezTo>
                <a:cubicBezTo>
                  <a:pt x="326" y="871"/>
                  <a:pt x="319" y="873"/>
                  <a:pt x="312" y="875"/>
                </a:cubicBezTo>
                <a:cubicBezTo>
                  <a:pt x="287" y="881"/>
                  <a:pt x="261" y="887"/>
                  <a:pt x="238" y="892"/>
                </a:cubicBezTo>
                <a:cubicBezTo>
                  <a:pt x="238" y="899"/>
                  <a:pt x="238" y="899"/>
                  <a:pt x="238" y="899"/>
                </a:cubicBezTo>
                <a:cubicBezTo>
                  <a:pt x="253" y="898"/>
                  <a:pt x="269" y="895"/>
                  <a:pt x="283" y="893"/>
                </a:cubicBezTo>
                <a:cubicBezTo>
                  <a:pt x="292" y="891"/>
                  <a:pt x="300" y="889"/>
                  <a:pt x="308" y="888"/>
                </a:cubicBezTo>
                <a:cubicBezTo>
                  <a:pt x="303" y="892"/>
                  <a:pt x="299" y="896"/>
                  <a:pt x="294" y="901"/>
                </a:cubicBezTo>
                <a:cubicBezTo>
                  <a:pt x="285" y="908"/>
                  <a:pt x="275" y="914"/>
                  <a:pt x="265" y="920"/>
                </a:cubicBezTo>
                <a:cubicBezTo>
                  <a:pt x="254" y="926"/>
                  <a:pt x="244" y="932"/>
                  <a:pt x="237" y="938"/>
                </a:cubicBezTo>
                <a:cubicBezTo>
                  <a:pt x="241" y="944"/>
                  <a:pt x="241" y="944"/>
                  <a:pt x="241" y="944"/>
                </a:cubicBezTo>
                <a:cubicBezTo>
                  <a:pt x="249" y="939"/>
                  <a:pt x="261" y="933"/>
                  <a:pt x="269" y="930"/>
                </a:cubicBezTo>
                <a:cubicBezTo>
                  <a:pt x="267" y="933"/>
                  <a:pt x="264" y="936"/>
                  <a:pt x="261" y="938"/>
                </a:cubicBezTo>
                <a:cubicBezTo>
                  <a:pt x="257" y="943"/>
                  <a:pt x="252" y="948"/>
                  <a:pt x="252" y="954"/>
                </a:cubicBezTo>
                <a:cubicBezTo>
                  <a:pt x="252" y="963"/>
                  <a:pt x="252" y="963"/>
                  <a:pt x="252" y="963"/>
                </a:cubicBezTo>
                <a:cubicBezTo>
                  <a:pt x="258" y="956"/>
                  <a:pt x="258" y="956"/>
                  <a:pt x="258" y="956"/>
                </a:cubicBezTo>
                <a:cubicBezTo>
                  <a:pt x="267" y="948"/>
                  <a:pt x="274" y="938"/>
                  <a:pt x="281" y="929"/>
                </a:cubicBezTo>
                <a:cubicBezTo>
                  <a:pt x="287" y="921"/>
                  <a:pt x="293" y="913"/>
                  <a:pt x="299" y="906"/>
                </a:cubicBezTo>
                <a:cubicBezTo>
                  <a:pt x="307" y="901"/>
                  <a:pt x="313" y="895"/>
                  <a:pt x="317" y="890"/>
                </a:cubicBezTo>
                <a:cubicBezTo>
                  <a:pt x="321" y="888"/>
                  <a:pt x="324" y="886"/>
                  <a:pt x="327" y="884"/>
                </a:cubicBezTo>
                <a:cubicBezTo>
                  <a:pt x="339" y="878"/>
                  <a:pt x="353" y="874"/>
                  <a:pt x="368" y="871"/>
                </a:cubicBezTo>
                <a:cubicBezTo>
                  <a:pt x="379" y="869"/>
                  <a:pt x="391" y="866"/>
                  <a:pt x="401" y="862"/>
                </a:cubicBezTo>
                <a:cubicBezTo>
                  <a:pt x="412" y="858"/>
                  <a:pt x="422" y="853"/>
                  <a:pt x="431" y="848"/>
                </a:cubicBezTo>
                <a:cubicBezTo>
                  <a:pt x="439" y="843"/>
                  <a:pt x="448" y="839"/>
                  <a:pt x="456" y="836"/>
                </a:cubicBezTo>
                <a:cubicBezTo>
                  <a:pt x="438" y="856"/>
                  <a:pt x="414" y="872"/>
                  <a:pt x="388" y="888"/>
                </a:cubicBezTo>
                <a:cubicBezTo>
                  <a:pt x="367" y="901"/>
                  <a:pt x="367" y="901"/>
                  <a:pt x="367" y="901"/>
                </a:cubicBezTo>
                <a:cubicBezTo>
                  <a:pt x="391" y="895"/>
                  <a:pt x="391" y="895"/>
                  <a:pt x="391" y="895"/>
                </a:cubicBezTo>
                <a:cubicBezTo>
                  <a:pt x="391" y="895"/>
                  <a:pt x="391" y="894"/>
                  <a:pt x="392" y="894"/>
                </a:cubicBezTo>
                <a:cubicBezTo>
                  <a:pt x="389" y="897"/>
                  <a:pt x="386" y="899"/>
                  <a:pt x="383" y="901"/>
                </a:cubicBezTo>
                <a:cubicBezTo>
                  <a:pt x="383" y="902"/>
                  <a:pt x="383" y="902"/>
                  <a:pt x="383" y="902"/>
                </a:cubicBezTo>
                <a:cubicBezTo>
                  <a:pt x="387" y="908"/>
                  <a:pt x="387" y="908"/>
                  <a:pt x="387" y="908"/>
                </a:cubicBezTo>
                <a:cubicBezTo>
                  <a:pt x="390" y="906"/>
                  <a:pt x="393" y="904"/>
                  <a:pt x="396" y="902"/>
                </a:cubicBezTo>
                <a:cubicBezTo>
                  <a:pt x="398" y="900"/>
                  <a:pt x="401" y="898"/>
                  <a:pt x="404" y="897"/>
                </a:cubicBezTo>
                <a:cubicBezTo>
                  <a:pt x="401" y="901"/>
                  <a:pt x="397" y="906"/>
                  <a:pt x="393" y="910"/>
                </a:cubicBezTo>
                <a:cubicBezTo>
                  <a:pt x="388" y="915"/>
                  <a:pt x="383" y="920"/>
                  <a:pt x="382" y="925"/>
                </a:cubicBezTo>
                <a:cubicBezTo>
                  <a:pt x="377" y="942"/>
                  <a:pt x="377" y="942"/>
                  <a:pt x="377" y="942"/>
                </a:cubicBezTo>
                <a:cubicBezTo>
                  <a:pt x="388" y="928"/>
                  <a:pt x="388" y="928"/>
                  <a:pt x="388" y="928"/>
                </a:cubicBezTo>
                <a:cubicBezTo>
                  <a:pt x="391" y="925"/>
                  <a:pt x="394" y="922"/>
                  <a:pt x="397" y="919"/>
                </a:cubicBezTo>
                <a:cubicBezTo>
                  <a:pt x="406" y="911"/>
                  <a:pt x="415" y="903"/>
                  <a:pt x="417" y="887"/>
                </a:cubicBezTo>
                <a:cubicBezTo>
                  <a:pt x="435" y="875"/>
                  <a:pt x="463" y="869"/>
                  <a:pt x="490" y="871"/>
                </a:cubicBezTo>
                <a:cubicBezTo>
                  <a:pt x="504" y="872"/>
                  <a:pt x="523" y="875"/>
                  <a:pt x="537" y="886"/>
                </a:cubicBezTo>
                <a:cubicBezTo>
                  <a:pt x="524" y="895"/>
                  <a:pt x="508" y="900"/>
                  <a:pt x="493" y="905"/>
                </a:cubicBezTo>
                <a:cubicBezTo>
                  <a:pt x="480" y="909"/>
                  <a:pt x="466" y="914"/>
                  <a:pt x="454" y="920"/>
                </a:cubicBezTo>
                <a:cubicBezTo>
                  <a:pt x="433" y="932"/>
                  <a:pt x="433" y="932"/>
                  <a:pt x="433" y="932"/>
                </a:cubicBezTo>
                <a:cubicBezTo>
                  <a:pt x="457" y="927"/>
                  <a:pt x="457" y="927"/>
                  <a:pt x="457" y="927"/>
                </a:cubicBezTo>
                <a:cubicBezTo>
                  <a:pt x="464" y="926"/>
                  <a:pt x="470" y="923"/>
                  <a:pt x="476" y="921"/>
                </a:cubicBezTo>
                <a:cubicBezTo>
                  <a:pt x="482" y="919"/>
                  <a:pt x="487" y="917"/>
                  <a:pt x="493" y="916"/>
                </a:cubicBezTo>
                <a:cubicBezTo>
                  <a:pt x="493" y="916"/>
                  <a:pt x="492" y="917"/>
                  <a:pt x="492" y="917"/>
                </a:cubicBezTo>
                <a:cubicBezTo>
                  <a:pt x="489" y="921"/>
                  <a:pt x="484" y="927"/>
                  <a:pt x="488" y="932"/>
                </a:cubicBezTo>
                <a:cubicBezTo>
                  <a:pt x="492" y="938"/>
                  <a:pt x="492" y="938"/>
                  <a:pt x="492" y="938"/>
                </a:cubicBezTo>
                <a:cubicBezTo>
                  <a:pt x="494" y="931"/>
                  <a:pt x="494" y="931"/>
                  <a:pt x="494" y="931"/>
                </a:cubicBezTo>
                <a:cubicBezTo>
                  <a:pt x="501" y="912"/>
                  <a:pt x="519" y="905"/>
                  <a:pt x="538" y="898"/>
                </a:cubicBezTo>
                <a:cubicBezTo>
                  <a:pt x="541" y="896"/>
                  <a:pt x="545" y="895"/>
                  <a:pt x="548" y="893"/>
                </a:cubicBezTo>
                <a:cubicBezTo>
                  <a:pt x="554" y="899"/>
                  <a:pt x="561" y="902"/>
                  <a:pt x="567" y="906"/>
                </a:cubicBezTo>
                <a:cubicBezTo>
                  <a:pt x="575" y="910"/>
                  <a:pt x="583" y="914"/>
                  <a:pt x="588" y="920"/>
                </a:cubicBezTo>
                <a:cubicBezTo>
                  <a:pt x="565" y="931"/>
                  <a:pt x="536" y="934"/>
                  <a:pt x="508" y="938"/>
                </a:cubicBezTo>
                <a:cubicBezTo>
                  <a:pt x="490" y="940"/>
                  <a:pt x="470" y="943"/>
                  <a:pt x="453" y="947"/>
                </a:cubicBezTo>
                <a:cubicBezTo>
                  <a:pt x="454" y="954"/>
                  <a:pt x="454" y="954"/>
                  <a:pt x="454" y="954"/>
                </a:cubicBezTo>
                <a:cubicBezTo>
                  <a:pt x="470" y="953"/>
                  <a:pt x="486" y="951"/>
                  <a:pt x="501" y="949"/>
                </a:cubicBezTo>
                <a:cubicBezTo>
                  <a:pt x="511" y="948"/>
                  <a:pt x="521" y="947"/>
                  <a:pt x="531" y="946"/>
                </a:cubicBezTo>
                <a:cubicBezTo>
                  <a:pt x="529" y="948"/>
                  <a:pt x="527" y="950"/>
                  <a:pt x="524" y="951"/>
                </a:cubicBezTo>
                <a:cubicBezTo>
                  <a:pt x="522" y="952"/>
                  <a:pt x="522" y="952"/>
                  <a:pt x="522" y="952"/>
                </a:cubicBezTo>
                <a:cubicBezTo>
                  <a:pt x="466" y="952"/>
                  <a:pt x="415" y="960"/>
                  <a:pt x="380" y="977"/>
                </a:cubicBezTo>
                <a:cubicBezTo>
                  <a:pt x="375" y="980"/>
                  <a:pt x="370" y="983"/>
                  <a:pt x="365" y="987"/>
                </a:cubicBezTo>
                <a:cubicBezTo>
                  <a:pt x="358" y="992"/>
                  <a:pt x="352" y="997"/>
                  <a:pt x="345" y="998"/>
                </a:cubicBezTo>
                <a:cubicBezTo>
                  <a:pt x="325" y="988"/>
                  <a:pt x="304" y="982"/>
                  <a:pt x="281" y="980"/>
                </a:cubicBezTo>
                <a:cubicBezTo>
                  <a:pt x="231" y="977"/>
                  <a:pt x="182" y="993"/>
                  <a:pt x="134" y="1009"/>
                </a:cubicBezTo>
                <a:cubicBezTo>
                  <a:pt x="112" y="1017"/>
                  <a:pt x="91" y="1024"/>
                  <a:pt x="70" y="1029"/>
                </a:cubicBezTo>
                <a:cubicBezTo>
                  <a:pt x="72" y="1036"/>
                  <a:pt x="72" y="1036"/>
                  <a:pt x="72" y="1036"/>
                </a:cubicBezTo>
                <a:cubicBezTo>
                  <a:pt x="85" y="1034"/>
                  <a:pt x="97" y="1030"/>
                  <a:pt x="108" y="1027"/>
                </a:cubicBezTo>
                <a:cubicBezTo>
                  <a:pt x="122" y="1022"/>
                  <a:pt x="137" y="1018"/>
                  <a:pt x="153" y="1016"/>
                </a:cubicBezTo>
                <a:cubicBezTo>
                  <a:pt x="141" y="1038"/>
                  <a:pt x="118" y="1047"/>
                  <a:pt x="94" y="1057"/>
                </a:cubicBezTo>
                <a:cubicBezTo>
                  <a:pt x="87" y="1060"/>
                  <a:pt x="81" y="1062"/>
                  <a:pt x="75" y="1065"/>
                </a:cubicBezTo>
                <a:cubicBezTo>
                  <a:pt x="59" y="1072"/>
                  <a:pt x="59" y="1072"/>
                  <a:pt x="59" y="1072"/>
                </a:cubicBezTo>
                <a:cubicBezTo>
                  <a:pt x="77" y="1072"/>
                  <a:pt x="77" y="1072"/>
                  <a:pt x="77" y="1072"/>
                </a:cubicBezTo>
                <a:cubicBezTo>
                  <a:pt x="87" y="1072"/>
                  <a:pt x="96" y="1067"/>
                  <a:pt x="104" y="1063"/>
                </a:cubicBezTo>
                <a:cubicBezTo>
                  <a:pt x="109" y="1061"/>
                  <a:pt x="114" y="1059"/>
                  <a:pt x="118" y="1058"/>
                </a:cubicBezTo>
                <a:cubicBezTo>
                  <a:pt x="116" y="1065"/>
                  <a:pt x="113" y="1071"/>
                  <a:pt x="108" y="1076"/>
                </a:cubicBezTo>
                <a:cubicBezTo>
                  <a:pt x="100" y="1085"/>
                  <a:pt x="100" y="1085"/>
                  <a:pt x="100" y="1085"/>
                </a:cubicBezTo>
                <a:cubicBezTo>
                  <a:pt x="112" y="1082"/>
                  <a:pt x="112" y="1082"/>
                  <a:pt x="112" y="1082"/>
                </a:cubicBezTo>
                <a:cubicBezTo>
                  <a:pt x="124" y="1079"/>
                  <a:pt x="127" y="1066"/>
                  <a:pt x="128" y="1053"/>
                </a:cubicBezTo>
                <a:cubicBezTo>
                  <a:pt x="145" y="1046"/>
                  <a:pt x="157" y="1032"/>
                  <a:pt x="166" y="1011"/>
                </a:cubicBezTo>
                <a:cubicBezTo>
                  <a:pt x="170" y="1010"/>
                  <a:pt x="170" y="1010"/>
                  <a:pt x="170" y="1010"/>
                </a:cubicBezTo>
                <a:cubicBezTo>
                  <a:pt x="193" y="1001"/>
                  <a:pt x="222" y="991"/>
                  <a:pt x="250" y="991"/>
                </a:cubicBezTo>
                <a:cubicBezTo>
                  <a:pt x="241" y="998"/>
                  <a:pt x="234" y="1006"/>
                  <a:pt x="226" y="1015"/>
                </a:cubicBezTo>
                <a:cubicBezTo>
                  <a:pt x="215" y="1028"/>
                  <a:pt x="205" y="1040"/>
                  <a:pt x="189" y="1046"/>
                </a:cubicBezTo>
                <a:cubicBezTo>
                  <a:pt x="190" y="1053"/>
                  <a:pt x="190" y="1053"/>
                  <a:pt x="190" y="1053"/>
                </a:cubicBezTo>
                <a:cubicBezTo>
                  <a:pt x="211" y="1049"/>
                  <a:pt x="224" y="1034"/>
                  <a:pt x="236" y="1019"/>
                </a:cubicBezTo>
                <a:cubicBezTo>
                  <a:pt x="247" y="1007"/>
                  <a:pt x="257" y="995"/>
                  <a:pt x="271" y="992"/>
                </a:cubicBezTo>
                <a:cubicBezTo>
                  <a:pt x="284" y="989"/>
                  <a:pt x="284" y="989"/>
                  <a:pt x="284" y="989"/>
                </a:cubicBezTo>
                <a:cubicBezTo>
                  <a:pt x="302" y="992"/>
                  <a:pt x="316" y="997"/>
                  <a:pt x="332" y="1004"/>
                </a:cubicBezTo>
                <a:cubicBezTo>
                  <a:pt x="325" y="1008"/>
                  <a:pt x="317" y="1013"/>
                  <a:pt x="309" y="1018"/>
                </a:cubicBezTo>
                <a:cubicBezTo>
                  <a:pt x="284" y="1033"/>
                  <a:pt x="259" y="1049"/>
                  <a:pt x="233" y="1063"/>
                </a:cubicBezTo>
                <a:cubicBezTo>
                  <a:pt x="233" y="1061"/>
                  <a:pt x="233" y="1061"/>
                  <a:pt x="233" y="1061"/>
                </a:cubicBezTo>
                <a:cubicBezTo>
                  <a:pt x="232" y="1064"/>
                  <a:pt x="232" y="1064"/>
                  <a:pt x="232" y="1064"/>
                </a:cubicBezTo>
                <a:cubicBezTo>
                  <a:pt x="187" y="1089"/>
                  <a:pt x="140" y="1112"/>
                  <a:pt x="86" y="1130"/>
                </a:cubicBezTo>
                <a:cubicBezTo>
                  <a:pt x="88" y="1137"/>
                  <a:pt x="88" y="1137"/>
                  <a:pt x="88" y="1137"/>
                </a:cubicBezTo>
                <a:cubicBezTo>
                  <a:pt x="139" y="1127"/>
                  <a:pt x="182" y="1107"/>
                  <a:pt x="222" y="1084"/>
                </a:cubicBezTo>
                <a:cubicBezTo>
                  <a:pt x="217" y="1095"/>
                  <a:pt x="212" y="1106"/>
                  <a:pt x="208" y="1118"/>
                </a:cubicBezTo>
                <a:cubicBezTo>
                  <a:pt x="205" y="1127"/>
                  <a:pt x="202" y="1136"/>
                  <a:pt x="198" y="1145"/>
                </a:cubicBezTo>
                <a:cubicBezTo>
                  <a:pt x="198" y="1142"/>
                  <a:pt x="198" y="1142"/>
                  <a:pt x="198" y="1142"/>
                </a:cubicBezTo>
                <a:cubicBezTo>
                  <a:pt x="197" y="1147"/>
                  <a:pt x="197" y="1147"/>
                  <a:pt x="197" y="1147"/>
                </a:cubicBezTo>
                <a:cubicBezTo>
                  <a:pt x="196" y="1149"/>
                  <a:pt x="195" y="1151"/>
                  <a:pt x="194" y="1153"/>
                </a:cubicBezTo>
                <a:cubicBezTo>
                  <a:pt x="191" y="1145"/>
                  <a:pt x="191" y="1145"/>
                  <a:pt x="191" y="1145"/>
                </a:cubicBezTo>
                <a:cubicBezTo>
                  <a:pt x="192" y="1157"/>
                  <a:pt x="192" y="1157"/>
                  <a:pt x="192" y="1157"/>
                </a:cubicBezTo>
                <a:cubicBezTo>
                  <a:pt x="188" y="1165"/>
                  <a:pt x="183" y="1173"/>
                  <a:pt x="177" y="1179"/>
                </a:cubicBezTo>
                <a:cubicBezTo>
                  <a:pt x="171" y="1186"/>
                  <a:pt x="163" y="1191"/>
                  <a:pt x="156" y="1196"/>
                </a:cubicBezTo>
                <a:cubicBezTo>
                  <a:pt x="146" y="1202"/>
                  <a:pt x="137" y="1208"/>
                  <a:pt x="131" y="1218"/>
                </a:cubicBezTo>
                <a:cubicBezTo>
                  <a:pt x="119" y="1238"/>
                  <a:pt x="119" y="1238"/>
                  <a:pt x="119" y="1238"/>
                </a:cubicBezTo>
                <a:cubicBezTo>
                  <a:pt x="136" y="1222"/>
                  <a:pt x="136" y="1222"/>
                  <a:pt x="136" y="1222"/>
                </a:cubicBezTo>
                <a:cubicBezTo>
                  <a:pt x="142" y="1217"/>
                  <a:pt x="150" y="1212"/>
                  <a:pt x="157" y="1208"/>
                </a:cubicBezTo>
                <a:cubicBezTo>
                  <a:pt x="165" y="1202"/>
                  <a:pt x="173" y="1197"/>
                  <a:pt x="180" y="1190"/>
                </a:cubicBezTo>
                <a:cubicBezTo>
                  <a:pt x="182" y="1188"/>
                  <a:pt x="184" y="1185"/>
                  <a:pt x="186" y="1182"/>
                </a:cubicBezTo>
                <a:cubicBezTo>
                  <a:pt x="189" y="1178"/>
                  <a:pt x="191" y="1175"/>
                  <a:pt x="194" y="1174"/>
                </a:cubicBezTo>
                <a:cubicBezTo>
                  <a:pt x="194" y="1175"/>
                  <a:pt x="194" y="1175"/>
                  <a:pt x="194" y="1175"/>
                </a:cubicBezTo>
                <a:cubicBezTo>
                  <a:pt x="193" y="1178"/>
                  <a:pt x="192" y="1182"/>
                  <a:pt x="190" y="1185"/>
                </a:cubicBezTo>
                <a:cubicBezTo>
                  <a:pt x="188" y="1191"/>
                  <a:pt x="185" y="1196"/>
                  <a:pt x="187" y="1200"/>
                </a:cubicBezTo>
                <a:cubicBezTo>
                  <a:pt x="189" y="1204"/>
                  <a:pt x="189" y="1204"/>
                  <a:pt x="189" y="1204"/>
                </a:cubicBezTo>
                <a:cubicBezTo>
                  <a:pt x="193" y="1201"/>
                  <a:pt x="193" y="1201"/>
                  <a:pt x="193" y="1201"/>
                </a:cubicBezTo>
                <a:cubicBezTo>
                  <a:pt x="194" y="1200"/>
                  <a:pt x="195" y="1199"/>
                  <a:pt x="196" y="1198"/>
                </a:cubicBezTo>
                <a:cubicBezTo>
                  <a:pt x="197" y="1208"/>
                  <a:pt x="197" y="1208"/>
                  <a:pt x="197" y="1208"/>
                </a:cubicBezTo>
                <a:cubicBezTo>
                  <a:pt x="199" y="1193"/>
                  <a:pt x="199" y="1193"/>
                  <a:pt x="199" y="1193"/>
                </a:cubicBezTo>
                <a:cubicBezTo>
                  <a:pt x="200" y="1192"/>
                  <a:pt x="200" y="1190"/>
                  <a:pt x="201" y="1189"/>
                </a:cubicBezTo>
                <a:cubicBezTo>
                  <a:pt x="203" y="1195"/>
                  <a:pt x="203" y="1195"/>
                  <a:pt x="203" y="1195"/>
                </a:cubicBezTo>
                <a:cubicBezTo>
                  <a:pt x="202" y="1178"/>
                  <a:pt x="202" y="1178"/>
                  <a:pt x="202" y="1178"/>
                </a:cubicBezTo>
                <a:cubicBezTo>
                  <a:pt x="201" y="1177"/>
                  <a:pt x="201" y="1176"/>
                  <a:pt x="201" y="1175"/>
                </a:cubicBezTo>
                <a:cubicBezTo>
                  <a:pt x="201" y="1173"/>
                  <a:pt x="201" y="1171"/>
                  <a:pt x="201" y="1169"/>
                </a:cubicBezTo>
                <a:cubicBezTo>
                  <a:pt x="200" y="1168"/>
                  <a:pt x="200" y="1168"/>
                  <a:pt x="200" y="1168"/>
                </a:cubicBezTo>
                <a:cubicBezTo>
                  <a:pt x="200" y="1167"/>
                  <a:pt x="200" y="1166"/>
                  <a:pt x="200" y="1166"/>
                </a:cubicBezTo>
                <a:cubicBezTo>
                  <a:pt x="201" y="1159"/>
                  <a:pt x="206" y="1149"/>
                  <a:pt x="210" y="1139"/>
                </a:cubicBezTo>
                <a:cubicBezTo>
                  <a:pt x="213" y="1133"/>
                  <a:pt x="215" y="1128"/>
                  <a:pt x="217" y="1123"/>
                </a:cubicBezTo>
                <a:cubicBezTo>
                  <a:pt x="219" y="1118"/>
                  <a:pt x="221" y="1113"/>
                  <a:pt x="223" y="1108"/>
                </a:cubicBezTo>
                <a:cubicBezTo>
                  <a:pt x="228" y="1098"/>
                  <a:pt x="232" y="1089"/>
                  <a:pt x="232" y="1078"/>
                </a:cubicBezTo>
                <a:cubicBezTo>
                  <a:pt x="244" y="1072"/>
                  <a:pt x="255" y="1065"/>
                  <a:pt x="267" y="1058"/>
                </a:cubicBezTo>
                <a:cubicBezTo>
                  <a:pt x="296" y="1040"/>
                  <a:pt x="326" y="1022"/>
                  <a:pt x="359" y="1007"/>
                </a:cubicBezTo>
                <a:cubicBezTo>
                  <a:pt x="343" y="1027"/>
                  <a:pt x="330" y="1050"/>
                  <a:pt x="317" y="1072"/>
                </a:cubicBezTo>
                <a:cubicBezTo>
                  <a:pt x="301" y="1100"/>
                  <a:pt x="285" y="1129"/>
                  <a:pt x="264" y="1150"/>
                </a:cubicBezTo>
                <a:cubicBezTo>
                  <a:pt x="257" y="1157"/>
                  <a:pt x="257" y="1157"/>
                  <a:pt x="257" y="1157"/>
                </a:cubicBezTo>
                <a:cubicBezTo>
                  <a:pt x="267" y="1156"/>
                  <a:pt x="267" y="1156"/>
                  <a:pt x="267" y="1156"/>
                </a:cubicBezTo>
                <a:cubicBezTo>
                  <a:pt x="273" y="1156"/>
                  <a:pt x="277" y="1150"/>
                  <a:pt x="281" y="1145"/>
                </a:cubicBezTo>
                <a:cubicBezTo>
                  <a:pt x="281" y="1144"/>
                  <a:pt x="282" y="1143"/>
                  <a:pt x="283" y="1142"/>
                </a:cubicBezTo>
                <a:cubicBezTo>
                  <a:pt x="282" y="1155"/>
                  <a:pt x="278" y="1168"/>
                  <a:pt x="274" y="1179"/>
                </a:cubicBezTo>
                <a:cubicBezTo>
                  <a:pt x="271" y="1188"/>
                  <a:pt x="268" y="1197"/>
                  <a:pt x="267" y="1206"/>
                </a:cubicBezTo>
                <a:cubicBezTo>
                  <a:pt x="266" y="1209"/>
                  <a:pt x="266" y="1209"/>
                  <a:pt x="266" y="1209"/>
                </a:cubicBezTo>
                <a:cubicBezTo>
                  <a:pt x="251" y="1220"/>
                  <a:pt x="235" y="1230"/>
                  <a:pt x="220" y="1240"/>
                </a:cubicBezTo>
                <a:cubicBezTo>
                  <a:pt x="211" y="1245"/>
                  <a:pt x="211" y="1245"/>
                  <a:pt x="211" y="1245"/>
                </a:cubicBezTo>
                <a:cubicBezTo>
                  <a:pt x="170" y="1245"/>
                  <a:pt x="148" y="1265"/>
                  <a:pt x="126" y="1285"/>
                </a:cubicBezTo>
                <a:cubicBezTo>
                  <a:pt x="121" y="1289"/>
                  <a:pt x="117" y="1294"/>
                  <a:pt x="112" y="1297"/>
                </a:cubicBezTo>
                <a:cubicBezTo>
                  <a:pt x="110" y="1299"/>
                  <a:pt x="110" y="1299"/>
                  <a:pt x="110" y="1299"/>
                </a:cubicBezTo>
                <a:cubicBezTo>
                  <a:pt x="109" y="1300"/>
                  <a:pt x="106" y="1301"/>
                  <a:pt x="105" y="1303"/>
                </a:cubicBezTo>
                <a:cubicBezTo>
                  <a:pt x="86" y="1320"/>
                  <a:pt x="86" y="1320"/>
                  <a:pt x="86" y="1320"/>
                </a:cubicBezTo>
                <a:cubicBezTo>
                  <a:pt x="107" y="1308"/>
                  <a:pt x="107" y="1308"/>
                  <a:pt x="107" y="1308"/>
                </a:cubicBezTo>
                <a:cubicBezTo>
                  <a:pt x="108" y="1308"/>
                  <a:pt x="108" y="1308"/>
                  <a:pt x="108" y="1308"/>
                </a:cubicBezTo>
                <a:cubicBezTo>
                  <a:pt x="108" y="1311"/>
                  <a:pt x="108" y="1311"/>
                  <a:pt x="108" y="1311"/>
                </a:cubicBezTo>
                <a:cubicBezTo>
                  <a:pt x="111" y="1308"/>
                  <a:pt x="111" y="1308"/>
                  <a:pt x="111" y="1308"/>
                </a:cubicBezTo>
                <a:cubicBezTo>
                  <a:pt x="113" y="1308"/>
                  <a:pt x="116" y="1306"/>
                  <a:pt x="117" y="1303"/>
                </a:cubicBezTo>
                <a:cubicBezTo>
                  <a:pt x="126" y="1298"/>
                  <a:pt x="135" y="1291"/>
                  <a:pt x="143" y="1284"/>
                </a:cubicBezTo>
                <a:cubicBezTo>
                  <a:pt x="159" y="1270"/>
                  <a:pt x="174" y="1258"/>
                  <a:pt x="195" y="1257"/>
                </a:cubicBezTo>
                <a:cubicBezTo>
                  <a:pt x="196" y="1261"/>
                  <a:pt x="199" y="1261"/>
                  <a:pt x="200" y="1262"/>
                </a:cubicBezTo>
                <a:cubicBezTo>
                  <a:pt x="203" y="1262"/>
                  <a:pt x="205" y="1260"/>
                  <a:pt x="208" y="1258"/>
                </a:cubicBezTo>
                <a:cubicBezTo>
                  <a:pt x="210" y="1257"/>
                  <a:pt x="212" y="1255"/>
                  <a:pt x="215" y="1254"/>
                </a:cubicBezTo>
                <a:cubicBezTo>
                  <a:pt x="219" y="1254"/>
                  <a:pt x="224" y="1254"/>
                  <a:pt x="230" y="1254"/>
                </a:cubicBezTo>
                <a:cubicBezTo>
                  <a:pt x="242" y="1255"/>
                  <a:pt x="255" y="1258"/>
                  <a:pt x="265" y="1261"/>
                </a:cubicBezTo>
                <a:cubicBezTo>
                  <a:pt x="221" y="1274"/>
                  <a:pt x="178" y="1289"/>
                  <a:pt x="144" y="1318"/>
                </a:cubicBezTo>
                <a:cubicBezTo>
                  <a:pt x="123" y="1335"/>
                  <a:pt x="102" y="1345"/>
                  <a:pt x="75" y="1357"/>
                </a:cubicBezTo>
                <a:cubicBezTo>
                  <a:pt x="68" y="1360"/>
                  <a:pt x="60" y="1363"/>
                  <a:pt x="53" y="1365"/>
                </a:cubicBezTo>
                <a:cubicBezTo>
                  <a:pt x="38" y="1370"/>
                  <a:pt x="23" y="1374"/>
                  <a:pt x="15" y="1385"/>
                </a:cubicBezTo>
                <a:cubicBezTo>
                  <a:pt x="0" y="1405"/>
                  <a:pt x="0" y="1405"/>
                  <a:pt x="0" y="1405"/>
                </a:cubicBezTo>
                <a:cubicBezTo>
                  <a:pt x="20" y="1390"/>
                  <a:pt x="20" y="1390"/>
                  <a:pt x="20" y="1390"/>
                </a:cubicBezTo>
                <a:cubicBezTo>
                  <a:pt x="31" y="1382"/>
                  <a:pt x="47" y="1378"/>
                  <a:pt x="62" y="1374"/>
                </a:cubicBezTo>
                <a:cubicBezTo>
                  <a:pt x="67" y="1373"/>
                  <a:pt x="73" y="1371"/>
                  <a:pt x="79" y="1369"/>
                </a:cubicBezTo>
                <a:cubicBezTo>
                  <a:pt x="75" y="1373"/>
                  <a:pt x="71" y="1376"/>
                  <a:pt x="67" y="1379"/>
                </a:cubicBezTo>
                <a:cubicBezTo>
                  <a:pt x="58" y="1386"/>
                  <a:pt x="50" y="1393"/>
                  <a:pt x="47" y="1400"/>
                </a:cubicBezTo>
                <a:cubicBezTo>
                  <a:pt x="40" y="1415"/>
                  <a:pt x="40" y="1415"/>
                  <a:pt x="40" y="1415"/>
                </a:cubicBezTo>
                <a:cubicBezTo>
                  <a:pt x="52" y="1404"/>
                  <a:pt x="52" y="1404"/>
                  <a:pt x="52" y="1404"/>
                </a:cubicBezTo>
                <a:cubicBezTo>
                  <a:pt x="57" y="1400"/>
                  <a:pt x="62" y="1396"/>
                  <a:pt x="67" y="1392"/>
                </a:cubicBezTo>
                <a:cubicBezTo>
                  <a:pt x="80" y="1381"/>
                  <a:pt x="93" y="1370"/>
                  <a:pt x="104" y="1358"/>
                </a:cubicBezTo>
                <a:cubicBezTo>
                  <a:pt x="127" y="1351"/>
                  <a:pt x="145" y="1338"/>
                  <a:pt x="163" y="1325"/>
                </a:cubicBezTo>
                <a:cubicBezTo>
                  <a:pt x="180" y="1312"/>
                  <a:pt x="197" y="1300"/>
                  <a:pt x="217" y="1295"/>
                </a:cubicBezTo>
                <a:cubicBezTo>
                  <a:pt x="201" y="1315"/>
                  <a:pt x="182" y="1332"/>
                  <a:pt x="163" y="1349"/>
                </a:cubicBezTo>
                <a:cubicBezTo>
                  <a:pt x="156" y="1356"/>
                  <a:pt x="149" y="1362"/>
                  <a:pt x="142" y="1369"/>
                </a:cubicBezTo>
                <a:cubicBezTo>
                  <a:pt x="147" y="1374"/>
                  <a:pt x="147" y="1374"/>
                  <a:pt x="147" y="1374"/>
                </a:cubicBezTo>
                <a:cubicBezTo>
                  <a:pt x="153" y="1368"/>
                  <a:pt x="160" y="1364"/>
                  <a:pt x="167" y="1359"/>
                </a:cubicBezTo>
                <a:cubicBezTo>
                  <a:pt x="177" y="1352"/>
                  <a:pt x="187" y="1344"/>
                  <a:pt x="197" y="1334"/>
                </a:cubicBezTo>
                <a:cubicBezTo>
                  <a:pt x="203" y="1328"/>
                  <a:pt x="208" y="1321"/>
                  <a:pt x="213" y="1313"/>
                </a:cubicBezTo>
                <a:cubicBezTo>
                  <a:pt x="221" y="1303"/>
                  <a:pt x="228" y="1293"/>
                  <a:pt x="237" y="1287"/>
                </a:cubicBezTo>
                <a:cubicBezTo>
                  <a:pt x="258" y="1274"/>
                  <a:pt x="282" y="1271"/>
                  <a:pt x="313" y="1268"/>
                </a:cubicBezTo>
                <a:cubicBezTo>
                  <a:pt x="314" y="1268"/>
                  <a:pt x="315" y="1268"/>
                  <a:pt x="316" y="1268"/>
                </a:cubicBezTo>
                <a:cubicBezTo>
                  <a:pt x="314" y="1269"/>
                  <a:pt x="312" y="1270"/>
                  <a:pt x="309" y="1271"/>
                </a:cubicBezTo>
                <a:cubicBezTo>
                  <a:pt x="302" y="1274"/>
                  <a:pt x="295" y="1278"/>
                  <a:pt x="294" y="1284"/>
                </a:cubicBezTo>
                <a:cubicBezTo>
                  <a:pt x="294" y="1293"/>
                  <a:pt x="294" y="1293"/>
                  <a:pt x="294" y="1293"/>
                </a:cubicBezTo>
                <a:cubicBezTo>
                  <a:pt x="300" y="1287"/>
                  <a:pt x="300" y="1287"/>
                  <a:pt x="300" y="1287"/>
                </a:cubicBezTo>
                <a:cubicBezTo>
                  <a:pt x="323" y="1268"/>
                  <a:pt x="361" y="1262"/>
                  <a:pt x="394" y="1272"/>
                </a:cubicBezTo>
                <a:cubicBezTo>
                  <a:pt x="378" y="1281"/>
                  <a:pt x="363" y="1291"/>
                  <a:pt x="349" y="1300"/>
                </a:cubicBezTo>
                <a:cubicBezTo>
                  <a:pt x="326" y="1315"/>
                  <a:pt x="303" y="1331"/>
                  <a:pt x="278" y="1343"/>
                </a:cubicBezTo>
                <a:cubicBezTo>
                  <a:pt x="266" y="1348"/>
                  <a:pt x="253" y="1352"/>
                  <a:pt x="240" y="1356"/>
                </a:cubicBezTo>
                <a:cubicBezTo>
                  <a:pt x="222" y="1360"/>
                  <a:pt x="204" y="1365"/>
                  <a:pt x="189" y="1376"/>
                </a:cubicBezTo>
                <a:cubicBezTo>
                  <a:pt x="164" y="1392"/>
                  <a:pt x="164" y="1392"/>
                  <a:pt x="164" y="1392"/>
                </a:cubicBezTo>
                <a:cubicBezTo>
                  <a:pt x="192" y="1382"/>
                  <a:pt x="192" y="1382"/>
                  <a:pt x="192" y="1382"/>
                </a:cubicBezTo>
                <a:cubicBezTo>
                  <a:pt x="205" y="1377"/>
                  <a:pt x="220" y="1373"/>
                  <a:pt x="234" y="1369"/>
                </a:cubicBezTo>
                <a:cubicBezTo>
                  <a:pt x="257" y="1362"/>
                  <a:pt x="281" y="1355"/>
                  <a:pt x="300" y="1345"/>
                </a:cubicBezTo>
                <a:cubicBezTo>
                  <a:pt x="299" y="1347"/>
                  <a:pt x="298" y="1349"/>
                  <a:pt x="297" y="1351"/>
                </a:cubicBezTo>
                <a:cubicBezTo>
                  <a:pt x="284" y="1371"/>
                  <a:pt x="271" y="1390"/>
                  <a:pt x="252" y="1402"/>
                </a:cubicBezTo>
                <a:cubicBezTo>
                  <a:pt x="255" y="1408"/>
                  <a:pt x="255" y="1408"/>
                  <a:pt x="255" y="1408"/>
                </a:cubicBezTo>
                <a:cubicBezTo>
                  <a:pt x="269" y="1403"/>
                  <a:pt x="280" y="1395"/>
                  <a:pt x="289" y="1386"/>
                </a:cubicBezTo>
                <a:cubicBezTo>
                  <a:pt x="298" y="1378"/>
                  <a:pt x="303" y="1367"/>
                  <a:pt x="308" y="1356"/>
                </a:cubicBezTo>
                <a:cubicBezTo>
                  <a:pt x="313" y="1345"/>
                  <a:pt x="318" y="1335"/>
                  <a:pt x="325" y="1328"/>
                </a:cubicBezTo>
                <a:cubicBezTo>
                  <a:pt x="335" y="1318"/>
                  <a:pt x="353" y="1311"/>
                  <a:pt x="370" y="1304"/>
                </a:cubicBezTo>
                <a:cubicBezTo>
                  <a:pt x="376" y="1301"/>
                  <a:pt x="381" y="1299"/>
                  <a:pt x="387" y="1296"/>
                </a:cubicBezTo>
                <a:cubicBezTo>
                  <a:pt x="417" y="1283"/>
                  <a:pt x="462" y="1267"/>
                  <a:pt x="510" y="1265"/>
                </a:cubicBezTo>
                <a:cubicBezTo>
                  <a:pt x="468" y="1321"/>
                  <a:pt x="424" y="1365"/>
                  <a:pt x="375" y="1399"/>
                </a:cubicBezTo>
                <a:cubicBezTo>
                  <a:pt x="348" y="1419"/>
                  <a:pt x="348" y="1419"/>
                  <a:pt x="348" y="1419"/>
                </a:cubicBezTo>
                <a:cubicBezTo>
                  <a:pt x="379" y="1406"/>
                  <a:pt x="379" y="1406"/>
                  <a:pt x="379" y="1406"/>
                </a:cubicBezTo>
                <a:cubicBezTo>
                  <a:pt x="393" y="1399"/>
                  <a:pt x="406" y="1389"/>
                  <a:pt x="419" y="1379"/>
                </a:cubicBezTo>
                <a:cubicBezTo>
                  <a:pt x="428" y="1372"/>
                  <a:pt x="436" y="1366"/>
                  <a:pt x="445" y="1361"/>
                </a:cubicBezTo>
                <a:cubicBezTo>
                  <a:pt x="444" y="1362"/>
                  <a:pt x="444" y="1362"/>
                  <a:pt x="444" y="1362"/>
                </a:cubicBezTo>
                <a:cubicBezTo>
                  <a:pt x="443" y="1367"/>
                  <a:pt x="443" y="1367"/>
                  <a:pt x="443" y="1367"/>
                </a:cubicBezTo>
                <a:cubicBezTo>
                  <a:pt x="440" y="1374"/>
                  <a:pt x="435" y="1380"/>
                  <a:pt x="430" y="1386"/>
                </a:cubicBezTo>
                <a:cubicBezTo>
                  <a:pt x="425" y="1393"/>
                  <a:pt x="421" y="1398"/>
                  <a:pt x="419" y="1404"/>
                </a:cubicBezTo>
                <a:cubicBezTo>
                  <a:pt x="416" y="1414"/>
                  <a:pt x="416" y="1414"/>
                  <a:pt x="416" y="1414"/>
                </a:cubicBezTo>
                <a:cubicBezTo>
                  <a:pt x="424" y="1409"/>
                  <a:pt x="424" y="1409"/>
                  <a:pt x="424" y="1409"/>
                </a:cubicBezTo>
                <a:cubicBezTo>
                  <a:pt x="438" y="1399"/>
                  <a:pt x="444" y="1384"/>
                  <a:pt x="449" y="1369"/>
                </a:cubicBezTo>
                <a:cubicBezTo>
                  <a:pt x="450" y="1368"/>
                  <a:pt x="451" y="1366"/>
                  <a:pt x="451" y="1364"/>
                </a:cubicBezTo>
                <a:cubicBezTo>
                  <a:pt x="453" y="1360"/>
                  <a:pt x="455" y="1355"/>
                  <a:pt x="457" y="1351"/>
                </a:cubicBezTo>
                <a:cubicBezTo>
                  <a:pt x="460" y="1346"/>
                  <a:pt x="465" y="1341"/>
                  <a:pt x="470" y="1337"/>
                </a:cubicBezTo>
                <a:cubicBezTo>
                  <a:pt x="474" y="1333"/>
                  <a:pt x="478" y="1330"/>
                  <a:pt x="482" y="1326"/>
                </a:cubicBezTo>
                <a:cubicBezTo>
                  <a:pt x="489" y="1318"/>
                  <a:pt x="495" y="1309"/>
                  <a:pt x="501" y="1301"/>
                </a:cubicBezTo>
                <a:cubicBezTo>
                  <a:pt x="509" y="1289"/>
                  <a:pt x="516" y="1277"/>
                  <a:pt x="526" y="1271"/>
                </a:cubicBezTo>
                <a:cubicBezTo>
                  <a:pt x="522" y="1283"/>
                  <a:pt x="514" y="1295"/>
                  <a:pt x="508" y="1305"/>
                </a:cubicBezTo>
                <a:cubicBezTo>
                  <a:pt x="503" y="1313"/>
                  <a:pt x="498" y="1321"/>
                  <a:pt x="495" y="1327"/>
                </a:cubicBezTo>
                <a:cubicBezTo>
                  <a:pt x="483" y="1354"/>
                  <a:pt x="483" y="1354"/>
                  <a:pt x="483" y="1354"/>
                </a:cubicBezTo>
                <a:cubicBezTo>
                  <a:pt x="504" y="1328"/>
                  <a:pt x="504" y="1328"/>
                  <a:pt x="504" y="1328"/>
                </a:cubicBezTo>
                <a:cubicBezTo>
                  <a:pt x="506" y="1326"/>
                  <a:pt x="507" y="1324"/>
                  <a:pt x="509" y="1321"/>
                </a:cubicBezTo>
                <a:cubicBezTo>
                  <a:pt x="507" y="1327"/>
                  <a:pt x="504" y="1332"/>
                  <a:pt x="501" y="1337"/>
                </a:cubicBezTo>
                <a:cubicBezTo>
                  <a:pt x="498" y="1342"/>
                  <a:pt x="496" y="1346"/>
                  <a:pt x="494" y="1351"/>
                </a:cubicBezTo>
                <a:cubicBezTo>
                  <a:pt x="484" y="1371"/>
                  <a:pt x="484" y="1371"/>
                  <a:pt x="484" y="1371"/>
                </a:cubicBezTo>
                <a:cubicBezTo>
                  <a:pt x="500" y="1355"/>
                  <a:pt x="500" y="1355"/>
                  <a:pt x="500" y="1355"/>
                </a:cubicBezTo>
                <a:cubicBezTo>
                  <a:pt x="514" y="1340"/>
                  <a:pt x="522" y="1317"/>
                  <a:pt x="529" y="1295"/>
                </a:cubicBezTo>
                <a:cubicBezTo>
                  <a:pt x="534" y="1283"/>
                  <a:pt x="538" y="1269"/>
                  <a:pt x="544" y="1258"/>
                </a:cubicBezTo>
                <a:cubicBezTo>
                  <a:pt x="563" y="1249"/>
                  <a:pt x="585" y="1243"/>
                  <a:pt x="611" y="1240"/>
                </a:cubicBezTo>
                <a:cubicBezTo>
                  <a:pt x="596" y="1258"/>
                  <a:pt x="583" y="1279"/>
                  <a:pt x="571" y="1300"/>
                </a:cubicBezTo>
                <a:cubicBezTo>
                  <a:pt x="551" y="1334"/>
                  <a:pt x="530" y="1369"/>
                  <a:pt x="498" y="1391"/>
                </a:cubicBezTo>
                <a:cubicBezTo>
                  <a:pt x="501" y="1397"/>
                  <a:pt x="501" y="1397"/>
                  <a:pt x="501" y="1397"/>
                </a:cubicBezTo>
                <a:cubicBezTo>
                  <a:pt x="531" y="1382"/>
                  <a:pt x="550" y="1355"/>
                  <a:pt x="568" y="1328"/>
                </a:cubicBezTo>
                <a:cubicBezTo>
                  <a:pt x="570" y="1326"/>
                  <a:pt x="571" y="1325"/>
                  <a:pt x="572" y="1323"/>
                </a:cubicBezTo>
                <a:cubicBezTo>
                  <a:pt x="567" y="1348"/>
                  <a:pt x="561" y="1369"/>
                  <a:pt x="547" y="1381"/>
                </a:cubicBezTo>
                <a:cubicBezTo>
                  <a:pt x="538" y="1389"/>
                  <a:pt x="538" y="1389"/>
                  <a:pt x="538" y="1389"/>
                </a:cubicBezTo>
                <a:cubicBezTo>
                  <a:pt x="550" y="1387"/>
                  <a:pt x="550" y="1387"/>
                  <a:pt x="550" y="1387"/>
                </a:cubicBezTo>
                <a:cubicBezTo>
                  <a:pt x="560" y="1386"/>
                  <a:pt x="563" y="1378"/>
                  <a:pt x="567" y="1372"/>
                </a:cubicBezTo>
                <a:cubicBezTo>
                  <a:pt x="567" y="1371"/>
                  <a:pt x="568" y="1370"/>
                  <a:pt x="568" y="1370"/>
                </a:cubicBezTo>
                <a:cubicBezTo>
                  <a:pt x="568" y="1373"/>
                  <a:pt x="568" y="1377"/>
                  <a:pt x="567" y="1381"/>
                </a:cubicBezTo>
                <a:cubicBezTo>
                  <a:pt x="567" y="1385"/>
                  <a:pt x="567" y="1389"/>
                  <a:pt x="567" y="1391"/>
                </a:cubicBezTo>
                <a:cubicBezTo>
                  <a:pt x="574" y="1391"/>
                  <a:pt x="574" y="1391"/>
                  <a:pt x="574" y="1391"/>
                </a:cubicBezTo>
                <a:cubicBezTo>
                  <a:pt x="575" y="1386"/>
                  <a:pt x="575" y="1380"/>
                  <a:pt x="576" y="1375"/>
                </a:cubicBezTo>
                <a:cubicBezTo>
                  <a:pt x="579" y="1349"/>
                  <a:pt x="581" y="1322"/>
                  <a:pt x="589" y="1292"/>
                </a:cubicBezTo>
                <a:cubicBezTo>
                  <a:pt x="593" y="1287"/>
                  <a:pt x="596" y="1282"/>
                  <a:pt x="600" y="1277"/>
                </a:cubicBezTo>
                <a:cubicBezTo>
                  <a:pt x="614" y="1256"/>
                  <a:pt x="626" y="1239"/>
                  <a:pt x="657" y="1236"/>
                </a:cubicBezTo>
                <a:cubicBezTo>
                  <a:pt x="704" y="1232"/>
                  <a:pt x="744" y="1237"/>
                  <a:pt x="771" y="1250"/>
                </a:cubicBezTo>
                <a:cubicBezTo>
                  <a:pt x="775" y="1253"/>
                  <a:pt x="775" y="1254"/>
                  <a:pt x="775" y="1256"/>
                </a:cubicBezTo>
                <a:cubicBezTo>
                  <a:pt x="775" y="1259"/>
                  <a:pt x="775" y="1262"/>
                  <a:pt x="778" y="1265"/>
                </a:cubicBezTo>
                <a:cubicBezTo>
                  <a:pt x="777" y="1280"/>
                  <a:pt x="777" y="1292"/>
                  <a:pt x="776" y="1303"/>
                </a:cubicBezTo>
                <a:cubicBezTo>
                  <a:pt x="776" y="1312"/>
                  <a:pt x="776" y="1321"/>
                  <a:pt x="775" y="1333"/>
                </a:cubicBezTo>
                <a:cubicBezTo>
                  <a:pt x="755" y="1329"/>
                  <a:pt x="733" y="1331"/>
                  <a:pt x="712" y="1339"/>
                </a:cubicBezTo>
                <a:cubicBezTo>
                  <a:pt x="674" y="1354"/>
                  <a:pt x="642" y="1380"/>
                  <a:pt x="611" y="1405"/>
                </a:cubicBezTo>
                <a:cubicBezTo>
                  <a:pt x="571" y="1437"/>
                  <a:pt x="529" y="1471"/>
                  <a:pt x="474" y="1481"/>
                </a:cubicBezTo>
                <a:cubicBezTo>
                  <a:pt x="470" y="1483"/>
                  <a:pt x="470" y="1483"/>
                  <a:pt x="470" y="1483"/>
                </a:cubicBezTo>
                <a:cubicBezTo>
                  <a:pt x="451" y="1491"/>
                  <a:pt x="407" y="1510"/>
                  <a:pt x="389" y="1509"/>
                </a:cubicBezTo>
                <a:cubicBezTo>
                  <a:pt x="379" y="1509"/>
                  <a:pt x="367" y="1504"/>
                  <a:pt x="354" y="1499"/>
                </a:cubicBezTo>
                <a:cubicBezTo>
                  <a:pt x="342" y="1495"/>
                  <a:pt x="331" y="1491"/>
                  <a:pt x="319" y="1488"/>
                </a:cubicBezTo>
                <a:cubicBezTo>
                  <a:pt x="303" y="1485"/>
                  <a:pt x="287" y="1483"/>
                  <a:pt x="269" y="1482"/>
                </a:cubicBezTo>
                <a:cubicBezTo>
                  <a:pt x="256" y="1481"/>
                  <a:pt x="244" y="1480"/>
                  <a:pt x="234" y="1480"/>
                </a:cubicBezTo>
                <a:cubicBezTo>
                  <a:pt x="215" y="1480"/>
                  <a:pt x="215" y="1480"/>
                  <a:pt x="215" y="1480"/>
                </a:cubicBezTo>
                <a:cubicBezTo>
                  <a:pt x="233" y="1487"/>
                  <a:pt x="233" y="1487"/>
                  <a:pt x="233" y="1487"/>
                </a:cubicBezTo>
                <a:cubicBezTo>
                  <a:pt x="239" y="1490"/>
                  <a:pt x="247" y="1491"/>
                  <a:pt x="257" y="1492"/>
                </a:cubicBezTo>
                <a:cubicBezTo>
                  <a:pt x="252" y="1492"/>
                  <a:pt x="247" y="1493"/>
                  <a:pt x="242" y="1495"/>
                </a:cubicBezTo>
                <a:cubicBezTo>
                  <a:pt x="219" y="1502"/>
                  <a:pt x="219" y="1502"/>
                  <a:pt x="219" y="1502"/>
                </a:cubicBezTo>
                <a:cubicBezTo>
                  <a:pt x="243" y="1502"/>
                  <a:pt x="243" y="1502"/>
                  <a:pt x="243" y="1502"/>
                </a:cubicBezTo>
                <a:cubicBezTo>
                  <a:pt x="250" y="1502"/>
                  <a:pt x="257" y="1501"/>
                  <a:pt x="263" y="1501"/>
                </a:cubicBezTo>
                <a:cubicBezTo>
                  <a:pt x="283" y="1501"/>
                  <a:pt x="301" y="1500"/>
                  <a:pt x="318" y="1501"/>
                </a:cubicBezTo>
                <a:cubicBezTo>
                  <a:pt x="340" y="1503"/>
                  <a:pt x="357" y="1507"/>
                  <a:pt x="372" y="1515"/>
                </a:cubicBezTo>
                <a:cubicBezTo>
                  <a:pt x="319" y="1525"/>
                  <a:pt x="256" y="1527"/>
                  <a:pt x="194" y="1528"/>
                </a:cubicBezTo>
                <a:cubicBezTo>
                  <a:pt x="149" y="1529"/>
                  <a:pt x="106" y="1530"/>
                  <a:pt x="67" y="1535"/>
                </a:cubicBezTo>
                <a:cubicBezTo>
                  <a:pt x="34" y="1538"/>
                  <a:pt x="34" y="1538"/>
                  <a:pt x="34" y="1538"/>
                </a:cubicBezTo>
                <a:cubicBezTo>
                  <a:pt x="67" y="1542"/>
                  <a:pt x="67" y="1542"/>
                  <a:pt x="67" y="1542"/>
                </a:cubicBezTo>
                <a:cubicBezTo>
                  <a:pt x="81" y="1543"/>
                  <a:pt x="97" y="1543"/>
                  <a:pt x="113" y="1542"/>
                </a:cubicBezTo>
                <a:cubicBezTo>
                  <a:pt x="132" y="1541"/>
                  <a:pt x="150" y="1540"/>
                  <a:pt x="161" y="1543"/>
                </a:cubicBezTo>
                <a:cubicBezTo>
                  <a:pt x="150" y="1548"/>
                  <a:pt x="139" y="1553"/>
                  <a:pt x="128" y="1557"/>
                </a:cubicBezTo>
                <a:cubicBezTo>
                  <a:pt x="114" y="1563"/>
                  <a:pt x="100" y="1569"/>
                  <a:pt x="86" y="1576"/>
                </a:cubicBezTo>
                <a:cubicBezTo>
                  <a:pt x="63" y="1587"/>
                  <a:pt x="63" y="1587"/>
                  <a:pt x="63" y="1587"/>
                </a:cubicBezTo>
                <a:cubicBezTo>
                  <a:pt x="89" y="1583"/>
                  <a:pt x="89" y="1583"/>
                  <a:pt x="89" y="1583"/>
                </a:cubicBezTo>
                <a:cubicBezTo>
                  <a:pt x="110" y="1579"/>
                  <a:pt x="128" y="1570"/>
                  <a:pt x="146" y="1562"/>
                </a:cubicBezTo>
                <a:cubicBezTo>
                  <a:pt x="173" y="1549"/>
                  <a:pt x="199" y="1537"/>
                  <a:pt x="234" y="1539"/>
                </a:cubicBezTo>
                <a:cubicBezTo>
                  <a:pt x="236" y="1540"/>
                  <a:pt x="238" y="1540"/>
                  <a:pt x="240" y="1540"/>
                </a:cubicBezTo>
                <a:cubicBezTo>
                  <a:pt x="240" y="1541"/>
                  <a:pt x="241" y="1543"/>
                  <a:pt x="244" y="1545"/>
                </a:cubicBezTo>
                <a:cubicBezTo>
                  <a:pt x="245" y="1545"/>
                  <a:pt x="245" y="1545"/>
                  <a:pt x="245" y="1545"/>
                </a:cubicBezTo>
                <a:cubicBezTo>
                  <a:pt x="246" y="1545"/>
                  <a:pt x="246" y="1545"/>
                  <a:pt x="246" y="1545"/>
                </a:cubicBezTo>
                <a:cubicBezTo>
                  <a:pt x="251" y="1544"/>
                  <a:pt x="255" y="1544"/>
                  <a:pt x="260" y="1544"/>
                </a:cubicBezTo>
                <a:cubicBezTo>
                  <a:pt x="276" y="1547"/>
                  <a:pt x="276" y="1547"/>
                  <a:pt x="276" y="1547"/>
                </a:cubicBezTo>
                <a:cubicBezTo>
                  <a:pt x="269" y="1543"/>
                  <a:pt x="269" y="1543"/>
                  <a:pt x="269" y="1543"/>
                </a:cubicBezTo>
                <a:cubicBezTo>
                  <a:pt x="272" y="1543"/>
                  <a:pt x="275" y="1542"/>
                  <a:pt x="278" y="1542"/>
                </a:cubicBezTo>
                <a:cubicBezTo>
                  <a:pt x="283" y="1542"/>
                  <a:pt x="288" y="1541"/>
                  <a:pt x="293" y="1541"/>
                </a:cubicBezTo>
                <a:cubicBezTo>
                  <a:pt x="289" y="1545"/>
                  <a:pt x="285" y="1549"/>
                  <a:pt x="281" y="1553"/>
                </a:cubicBezTo>
                <a:cubicBezTo>
                  <a:pt x="277" y="1557"/>
                  <a:pt x="274" y="1561"/>
                  <a:pt x="270" y="1564"/>
                </a:cubicBezTo>
                <a:cubicBezTo>
                  <a:pt x="265" y="1569"/>
                  <a:pt x="265" y="1569"/>
                  <a:pt x="265" y="1569"/>
                </a:cubicBezTo>
                <a:cubicBezTo>
                  <a:pt x="260" y="1573"/>
                  <a:pt x="255" y="1576"/>
                  <a:pt x="249" y="1578"/>
                </a:cubicBezTo>
                <a:cubicBezTo>
                  <a:pt x="241" y="1581"/>
                  <a:pt x="232" y="1581"/>
                  <a:pt x="222" y="1582"/>
                </a:cubicBezTo>
                <a:cubicBezTo>
                  <a:pt x="210" y="1583"/>
                  <a:pt x="198" y="1584"/>
                  <a:pt x="186" y="1589"/>
                </a:cubicBezTo>
                <a:cubicBezTo>
                  <a:pt x="172" y="1595"/>
                  <a:pt x="172" y="1595"/>
                  <a:pt x="172" y="1595"/>
                </a:cubicBezTo>
                <a:cubicBezTo>
                  <a:pt x="187" y="1596"/>
                  <a:pt x="187" y="1596"/>
                  <a:pt x="187" y="1596"/>
                </a:cubicBezTo>
                <a:cubicBezTo>
                  <a:pt x="197" y="1596"/>
                  <a:pt x="208" y="1595"/>
                  <a:pt x="218" y="1594"/>
                </a:cubicBezTo>
                <a:cubicBezTo>
                  <a:pt x="220" y="1593"/>
                  <a:pt x="221" y="1593"/>
                  <a:pt x="222" y="1593"/>
                </a:cubicBezTo>
                <a:cubicBezTo>
                  <a:pt x="213" y="1596"/>
                  <a:pt x="205" y="1600"/>
                  <a:pt x="204" y="1607"/>
                </a:cubicBezTo>
                <a:cubicBezTo>
                  <a:pt x="203" y="1610"/>
                  <a:pt x="203" y="1610"/>
                  <a:pt x="203" y="1610"/>
                </a:cubicBezTo>
                <a:cubicBezTo>
                  <a:pt x="194" y="1618"/>
                  <a:pt x="194" y="1618"/>
                  <a:pt x="194" y="1618"/>
                </a:cubicBezTo>
                <a:cubicBezTo>
                  <a:pt x="202" y="1616"/>
                  <a:pt x="202" y="1616"/>
                  <a:pt x="202" y="1616"/>
                </a:cubicBezTo>
                <a:cubicBezTo>
                  <a:pt x="201" y="1619"/>
                  <a:pt x="201" y="1619"/>
                  <a:pt x="201" y="1619"/>
                </a:cubicBezTo>
                <a:cubicBezTo>
                  <a:pt x="205" y="1614"/>
                  <a:pt x="205" y="1614"/>
                  <a:pt x="205" y="1614"/>
                </a:cubicBezTo>
                <a:cubicBezTo>
                  <a:pt x="210" y="1613"/>
                  <a:pt x="210" y="1613"/>
                  <a:pt x="210" y="1613"/>
                </a:cubicBezTo>
                <a:cubicBezTo>
                  <a:pt x="234" y="1606"/>
                  <a:pt x="251" y="1591"/>
                  <a:pt x="270" y="1574"/>
                </a:cubicBezTo>
                <a:cubicBezTo>
                  <a:pt x="271" y="1573"/>
                  <a:pt x="273" y="1571"/>
                  <a:pt x="275" y="1569"/>
                </a:cubicBezTo>
                <a:cubicBezTo>
                  <a:pt x="284" y="1562"/>
                  <a:pt x="294" y="1554"/>
                  <a:pt x="304" y="1547"/>
                </a:cubicBezTo>
                <a:cubicBezTo>
                  <a:pt x="313" y="1541"/>
                  <a:pt x="322" y="1538"/>
                  <a:pt x="331" y="1536"/>
                </a:cubicBezTo>
                <a:cubicBezTo>
                  <a:pt x="388" y="1524"/>
                  <a:pt x="447" y="1512"/>
                  <a:pt x="498" y="1500"/>
                </a:cubicBezTo>
                <a:cubicBezTo>
                  <a:pt x="458" y="1542"/>
                  <a:pt x="398" y="1562"/>
                  <a:pt x="340" y="1581"/>
                </a:cubicBezTo>
                <a:cubicBezTo>
                  <a:pt x="330" y="1585"/>
                  <a:pt x="319" y="1588"/>
                  <a:pt x="309" y="1592"/>
                </a:cubicBezTo>
                <a:cubicBezTo>
                  <a:pt x="287" y="1600"/>
                  <a:pt x="287" y="1600"/>
                  <a:pt x="287" y="1600"/>
                </a:cubicBezTo>
                <a:cubicBezTo>
                  <a:pt x="310" y="1599"/>
                  <a:pt x="310" y="1599"/>
                  <a:pt x="310" y="1599"/>
                </a:cubicBezTo>
                <a:cubicBezTo>
                  <a:pt x="320" y="1599"/>
                  <a:pt x="332" y="1595"/>
                  <a:pt x="345" y="1592"/>
                </a:cubicBezTo>
                <a:cubicBezTo>
                  <a:pt x="350" y="1591"/>
                  <a:pt x="356" y="1589"/>
                  <a:pt x="361" y="1588"/>
                </a:cubicBezTo>
                <a:cubicBezTo>
                  <a:pt x="356" y="1593"/>
                  <a:pt x="350" y="1598"/>
                  <a:pt x="344" y="1603"/>
                </a:cubicBezTo>
                <a:cubicBezTo>
                  <a:pt x="339" y="1607"/>
                  <a:pt x="334" y="1611"/>
                  <a:pt x="330" y="1616"/>
                </a:cubicBezTo>
                <a:cubicBezTo>
                  <a:pt x="323" y="1623"/>
                  <a:pt x="323" y="1623"/>
                  <a:pt x="323" y="1623"/>
                </a:cubicBezTo>
                <a:cubicBezTo>
                  <a:pt x="332" y="1622"/>
                  <a:pt x="332" y="1622"/>
                  <a:pt x="332" y="1622"/>
                </a:cubicBezTo>
                <a:cubicBezTo>
                  <a:pt x="337" y="1622"/>
                  <a:pt x="341" y="1619"/>
                  <a:pt x="344" y="1616"/>
                </a:cubicBezTo>
                <a:cubicBezTo>
                  <a:pt x="342" y="1619"/>
                  <a:pt x="341" y="1621"/>
                  <a:pt x="340" y="1624"/>
                </a:cubicBezTo>
                <a:cubicBezTo>
                  <a:pt x="337" y="1635"/>
                  <a:pt x="337" y="1635"/>
                  <a:pt x="337" y="1635"/>
                </a:cubicBezTo>
                <a:cubicBezTo>
                  <a:pt x="346" y="1628"/>
                  <a:pt x="346" y="1628"/>
                  <a:pt x="346" y="1628"/>
                </a:cubicBezTo>
                <a:cubicBezTo>
                  <a:pt x="353" y="1622"/>
                  <a:pt x="358" y="1614"/>
                  <a:pt x="363" y="1606"/>
                </a:cubicBezTo>
                <a:cubicBezTo>
                  <a:pt x="368" y="1596"/>
                  <a:pt x="374" y="1587"/>
                  <a:pt x="381" y="1582"/>
                </a:cubicBezTo>
                <a:cubicBezTo>
                  <a:pt x="397" y="1576"/>
                  <a:pt x="414" y="1569"/>
                  <a:pt x="431" y="1561"/>
                </a:cubicBezTo>
                <a:cubicBezTo>
                  <a:pt x="438" y="1558"/>
                  <a:pt x="445" y="1555"/>
                  <a:pt x="451" y="1552"/>
                </a:cubicBezTo>
                <a:cubicBezTo>
                  <a:pt x="438" y="1565"/>
                  <a:pt x="422" y="1576"/>
                  <a:pt x="406" y="1587"/>
                </a:cubicBezTo>
                <a:cubicBezTo>
                  <a:pt x="397" y="1594"/>
                  <a:pt x="387" y="1600"/>
                  <a:pt x="378" y="1608"/>
                </a:cubicBezTo>
                <a:cubicBezTo>
                  <a:pt x="363" y="1619"/>
                  <a:pt x="363" y="1619"/>
                  <a:pt x="363" y="1619"/>
                </a:cubicBezTo>
                <a:cubicBezTo>
                  <a:pt x="381" y="1614"/>
                  <a:pt x="381" y="1614"/>
                  <a:pt x="381" y="1614"/>
                </a:cubicBezTo>
                <a:cubicBezTo>
                  <a:pt x="395" y="1609"/>
                  <a:pt x="408" y="1600"/>
                  <a:pt x="419" y="1591"/>
                </a:cubicBezTo>
                <a:cubicBezTo>
                  <a:pt x="425" y="1587"/>
                  <a:pt x="430" y="1583"/>
                  <a:pt x="434" y="1580"/>
                </a:cubicBezTo>
                <a:cubicBezTo>
                  <a:pt x="429" y="1600"/>
                  <a:pt x="420" y="1615"/>
                  <a:pt x="408" y="1625"/>
                </a:cubicBezTo>
                <a:cubicBezTo>
                  <a:pt x="412" y="1631"/>
                  <a:pt x="412" y="1631"/>
                  <a:pt x="412" y="1631"/>
                </a:cubicBezTo>
                <a:cubicBezTo>
                  <a:pt x="431" y="1620"/>
                  <a:pt x="442" y="1600"/>
                  <a:pt x="445" y="1571"/>
                </a:cubicBezTo>
                <a:cubicBezTo>
                  <a:pt x="489" y="1521"/>
                  <a:pt x="560" y="1471"/>
                  <a:pt x="618" y="1431"/>
                </a:cubicBezTo>
                <a:cubicBezTo>
                  <a:pt x="621" y="1429"/>
                  <a:pt x="621" y="1429"/>
                  <a:pt x="621" y="1429"/>
                </a:cubicBezTo>
                <a:cubicBezTo>
                  <a:pt x="633" y="1421"/>
                  <a:pt x="645" y="1414"/>
                  <a:pt x="657" y="1407"/>
                </a:cubicBezTo>
                <a:cubicBezTo>
                  <a:pt x="667" y="1401"/>
                  <a:pt x="677" y="1395"/>
                  <a:pt x="687" y="1389"/>
                </a:cubicBezTo>
                <a:cubicBezTo>
                  <a:pt x="689" y="1387"/>
                  <a:pt x="691" y="1386"/>
                  <a:pt x="694" y="1384"/>
                </a:cubicBezTo>
                <a:cubicBezTo>
                  <a:pt x="711" y="1372"/>
                  <a:pt x="730" y="1358"/>
                  <a:pt x="753" y="1360"/>
                </a:cubicBezTo>
                <a:cubicBezTo>
                  <a:pt x="761" y="1360"/>
                  <a:pt x="769" y="1363"/>
                  <a:pt x="777" y="1367"/>
                </a:cubicBezTo>
                <a:cubicBezTo>
                  <a:pt x="775" y="1413"/>
                  <a:pt x="778" y="1458"/>
                  <a:pt x="781" y="1502"/>
                </a:cubicBezTo>
                <a:cubicBezTo>
                  <a:pt x="783" y="1528"/>
                  <a:pt x="784" y="1554"/>
                  <a:pt x="785" y="1580"/>
                </a:cubicBezTo>
                <a:cubicBezTo>
                  <a:pt x="785" y="1586"/>
                  <a:pt x="784" y="1593"/>
                  <a:pt x="783" y="1600"/>
                </a:cubicBezTo>
                <a:cubicBezTo>
                  <a:pt x="782" y="1608"/>
                  <a:pt x="780" y="1617"/>
                  <a:pt x="780" y="1625"/>
                </a:cubicBezTo>
                <a:cubicBezTo>
                  <a:pt x="780" y="1631"/>
                  <a:pt x="781" y="1639"/>
                  <a:pt x="783" y="1648"/>
                </a:cubicBezTo>
                <a:cubicBezTo>
                  <a:pt x="784" y="1662"/>
                  <a:pt x="787" y="1677"/>
                  <a:pt x="785" y="1690"/>
                </a:cubicBezTo>
                <a:cubicBezTo>
                  <a:pt x="784" y="1711"/>
                  <a:pt x="784" y="1711"/>
                  <a:pt x="784" y="1711"/>
                </a:cubicBezTo>
                <a:cubicBezTo>
                  <a:pt x="777" y="1787"/>
                  <a:pt x="771" y="1866"/>
                  <a:pt x="768" y="1940"/>
                </a:cubicBezTo>
                <a:cubicBezTo>
                  <a:pt x="768" y="1949"/>
                  <a:pt x="768" y="1959"/>
                  <a:pt x="769" y="1967"/>
                </a:cubicBezTo>
                <a:cubicBezTo>
                  <a:pt x="769" y="1986"/>
                  <a:pt x="769" y="2003"/>
                  <a:pt x="766" y="2020"/>
                </a:cubicBezTo>
                <a:cubicBezTo>
                  <a:pt x="765" y="2018"/>
                  <a:pt x="765" y="2018"/>
                  <a:pt x="765" y="2018"/>
                </a:cubicBezTo>
                <a:cubicBezTo>
                  <a:pt x="763" y="2018"/>
                  <a:pt x="763" y="2018"/>
                  <a:pt x="763" y="2018"/>
                </a:cubicBezTo>
                <a:cubicBezTo>
                  <a:pt x="761" y="2018"/>
                  <a:pt x="760" y="2020"/>
                  <a:pt x="759" y="2021"/>
                </a:cubicBezTo>
                <a:cubicBezTo>
                  <a:pt x="758" y="2022"/>
                  <a:pt x="758" y="2022"/>
                  <a:pt x="758" y="2022"/>
                </a:cubicBezTo>
                <a:cubicBezTo>
                  <a:pt x="758" y="2023"/>
                  <a:pt x="758" y="2023"/>
                  <a:pt x="758" y="2023"/>
                </a:cubicBezTo>
                <a:cubicBezTo>
                  <a:pt x="759" y="2032"/>
                  <a:pt x="756" y="2038"/>
                  <a:pt x="753" y="2044"/>
                </a:cubicBezTo>
                <a:cubicBezTo>
                  <a:pt x="750" y="2049"/>
                  <a:pt x="747" y="2054"/>
                  <a:pt x="747" y="2063"/>
                </a:cubicBezTo>
                <a:cubicBezTo>
                  <a:pt x="744" y="2062"/>
                  <a:pt x="742" y="2063"/>
                  <a:pt x="739" y="2063"/>
                </a:cubicBezTo>
                <a:cubicBezTo>
                  <a:pt x="738" y="2063"/>
                  <a:pt x="738" y="2063"/>
                  <a:pt x="738" y="2063"/>
                </a:cubicBezTo>
                <a:cubicBezTo>
                  <a:pt x="738" y="2061"/>
                  <a:pt x="737" y="2059"/>
                  <a:pt x="736" y="2057"/>
                </a:cubicBezTo>
                <a:cubicBezTo>
                  <a:pt x="734" y="2055"/>
                  <a:pt x="730" y="2053"/>
                  <a:pt x="725" y="2053"/>
                </a:cubicBezTo>
                <a:cubicBezTo>
                  <a:pt x="716" y="2054"/>
                  <a:pt x="716" y="2054"/>
                  <a:pt x="716" y="2054"/>
                </a:cubicBezTo>
                <a:cubicBezTo>
                  <a:pt x="721" y="2059"/>
                  <a:pt x="721" y="2059"/>
                  <a:pt x="721" y="2059"/>
                </a:cubicBezTo>
                <a:cubicBezTo>
                  <a:pt x="722" y="2062"/>
                  <a:pt x="724" y="2063"/>
                  <a:pt x="725" y="2064"/>
                </a:cubicBezTo>
                <a:cubicBezTo>
                  <a:pt x="727" y="2065"/>
                  <a:pt x="727" y="2065"/>
                  <a:pt x="729" y="2070"/>
                </a:cubicBezTo>
                <a:cubicBezTo>
                  <a:pt x="722" y="2078"/>
                  <a:pt x="722" y="2087"/>
                  <a:pt x="727" y="2096"/>
                </a:cubicBezTo>
                <a:cubicBezTo>
                  <a:pt x="724" y="2098"/>
                  <a:pt x="723" y="2100"/>
                  <a:pt x="721" y="2101"/>
                </a:cubicBezTo>
                <a:cubicBezTo>
                  <a:pt x="721" y="2099"/>
                  <a:pt x="721" y="2096"/>
                  <a:pt x="719" y="2094"/>
                </a:cubicBezTo>
                <a:cubicBezTo>
                  <a:pt x="717" y="2091"/>
                  <a:pt x="717" y="2091"/>
                  <a:pt x="717" y="2091"/>
                </a:cubicBezTo>
                <a:cubicBezTo>
                  <a:pt x="714" y="2094"/>
                  <a:pt x="714" y="2094"/>
                  <a:pt x="714" y="2094"/>
                </a:cubicBezTo>
                <a:cubicBezTo>
                  <a:pt x="713" y="2094"/>
                  <a:pt x="712" y="2095"/>
                  <a:pt x="712" y="2095"/>
                </a:cubicBezTo>
                <a:cubicBezTo>
                  <a:pt x="712" y="2094"/>
                  <a:pt x="712" y="2092"/>
                  <a:pt x="713" y="2088"/>
                </a:cubicBezTo>
                <a:cubicBezTo>
                  <a:pt x="716" y="2082"/>
                  <a:pt x="716" y="2082"/>
                  <a:pt x="716" y="2082"/>
                </a:cubicBezTo>
                <a:cubicBezTo>
                  <a:pt x="710" y="2083"/>
                  <a:pt x="710" y="2083"/>
                  <a:pt x="710" y="2083"/>
                </a:cubicBezTo>
                <a:cubicBezTo>
                  <a:pt x="702" y="2084"/>
                  <a:pt x="700" y="2091"/>
                  <a:pt x="699" y="2096"/>
                </a:cubicBezTo>
                <a:cubicBezTo>
                  <a:pt x="699" y="2096"/>
                  <a:pt x="699" y="2096"/>
                  <a:pt x="699" y="2096"/>
                </a:cubicBezTo>
                <a:cubicBezTo>
                  <a:pt x="699" y="2095"/>
                  <a:pt x="698" y="2095"/>
                  <a:pt x="697" y="2094"/>
                </a:cubicBezTo>
                <a:cubicBezTo>
                  <a:pt x="694" y="2092"/>
                  <a:pt x="694" y="2091"/>
                  <a:pt x="695" y="2089"/>
                </a:cubicBezTo>
                <a:cubicBezTo>
                  <a:pt x="708" y="2072"/>
                  <a:pt x="708" y="2072"/>
                  <a:pt x="708" y="2072"/>
                </a:cubicBezTo>
                <a:cubicBezTo>
                  <a:pt x="691" y="2084"/>
                  <a:pt x="691" y="2084"/>
                  <a:pt x="691" y="2084"/>
                </a:cubicBezTo>
                <a:cubicBezTo>
                  <a:pt x="689" y="2085"/>
                  <a:pt x="686" y="2085"/>
                  <a:pt x="683" y="2084"/>
                </a:cubicBezTo>
                <a:cubicBezTo>
                  <a:pt x="681" y="2084"/>
                  <a:pt x="679" y="2084"/>
                  <a:pt x="678" y="2084"/>
                </a:cubicBezTo>
                <a:cubicBezTo>
                  <a:pt x="672" y="2084"/>
                  <a:pt x="669" y="2087"/>
                  <a:pt x="668" y="2092"/>
                </a:cubicBezTo>
                <a:cubicBezTo>
                  <a:pt x="666" y="2100"/>
                  <a:pt x="666" y="2100"/>
                  <a:pt x="666" y="2100"/>
                </a:cubicBezTo>
                <a:cubicBezTo>
                  <a:pt x="673" y="2096"/>
                  <a:pt x="673" y="2096"/>
                  <a:pt x="673" y="2096"/>
                </a:cubicBezTo>
                <a:cubicBezTo>
                  <a:pt x="677" y="2094"/>
                  <a:pt x="682" y="2094"/>
                  <a:pt x="685" y="2096"/>
                </a:cubicBezTo>
                <a:cubicBezTo>
                  <a:pt x="681" y="2097"/>
                  <a:pt x="679" y="2102"/>
                  <a:pt x="676" y="2106"/>
                </a:cubicBezTo>
                <a:cubicBezTo>
                  <a:pt x="674" y="2110"/>
                  <a:pt x="671" y="2115"/>
                  <a:pt x="669" y="2115"/>
                </a:cubicBezTo>
                <a:cubicBezTo>
                  <a:pt x="668" y="2115"/>
                  <a:pt x="667" y="2115"/>
                  <a:pt x="666" y="2114"/>
                </a:cubicBezTo>
                <a:cubicBezTo>
                  <a:pt x="660" y="2109"/>
                  <a:pt x="660" y="2109"/>
                  <a:pt x="660" y="2109"/>
                </a:cubicBezTo>
                <a:cubicBezTo>
                  <a:pt x="663" y="2106"/>
                  <a:pt x="666" y="2104"/>
                  <a:pt x="665" y="2100"/>
                </a:cubicBezTo>
                <a:cubicBezTo>
                  <a:pt x="665" y="2099"/>
                  <a:pt x="664" y="2097"/>
                  <a:pt x="661" y="2096"/>
                </a:cubicBezTo>
                <a:cubicBezTo>
                  <a:pt x="659" y="2095"/>
                  <a:pt x="659" y="2095"/>
                  <a:pt x="659" y="2095"/>
                </a:cubicBezTo>
                <a:cubicBezTo>
                  <a:pt x="657" y="2097"/>
                  <a:pt x="657" y="2097"/>
                  <a:pt x="657" y="2097"/>
                </a:cubicBezTo>
                <a:cubicBezTo>
                  <a:pt x="656" y="2096"/>
                  <a:pt x="655" y="2094"/>
                  <a:pt x="653" y="2094"/>
                </a:cubicBezTo>
                <a:cubicBezTo>
                  <a:pt x="649" y="2093"/>
                  <a:pt x="649" y="2093"/>
                  <a:pt x="649" y="2093"/>
                </a:cubicBezTo>
                <a:cubicBezTo>
                  <a:pt x="648" y="2096"/>
                  <a:pt x="648" y="2096"/>
                  <a:pt x="648" y="2096"/>
                </a:cubicBezTo>
                <a:cubicBezTo>
                  <a:pt x="648" y="2097"/>
                  <a:pt x="648" y="2098"/>
                  <a:pt x="647" y="2099"/>
                </a:cubicBezTo>
                <a:cubicBezTo>
                  <a:pt x="647" y="2099"/>
                  <a:pt x="646" y="2099"/>
                  <a:pt x="646" y="2098"/>
                </a:cubicBezTo>
                <a:cubicBezTo>
                  <a:pt x="644" y="2097"/>
                  <a:pt x="644" y="2097"/>
                  <a:pt x="644" y="2097"/>
                </a:cubicBezTo>
                <a:cubicBezTo>
                  <a:pt x="642" y="2098"/>
                  <a:pt x="642" y="2098"/>
                  <a:pt x="642" y="2098"/>
                </a:cubicBezTo>
                <a:cubicBezTo>
                  <a:pt x="639" y="2101"/>
                  <a:pt x="636" y="2103"/>
                  <a:pt x="635" y="2106"/>
                </a:cubicBezTo>
                <a:cubicBezTo>
                  <a:pt x="634" y="2107"/>
                  <a:pt x="632" y="2109"/>
                  <a:pt x="632" y="2109"/>
                </a:cubicBezTo>
                <a:cubicBezTo>
                  <a:pt x="631" y="2109"/>
                  <a:pt x="631" y="2109"/>
                  <a:pt x="630" y="2108"/>
                </a:cubicBezTo>
                <a:cubicBezTo>
                  <a:pt x="629" y="2108"/>
                  <a:pt x="627" y="2107"/>
                  <a:pt x="625" y="2107"/>
                </a:cubicBezTo>
                <a:cubicBezTo>
                  <a:pt x="618" y="2107"/>
                  <a:pt x="610" y="2114"/>
                  <a:pt x="605" y="2118"/>
                </a:cubicBezTo>
                <a:cubicBezTo>
                  <a:pt x="605" y="2118"/>
                  <a:pt x="605" y="2118"/>
                  <a:pt x="605" y="2118"/>
                </a:cubicBezTo>
                <a:cubicBezTo>
                  <a:pt x="601" y="2118"/>
                  <a:pt x="601" y="2118"/>
                  <a:pt x="601" y="2118"/>
                </a:cubicBezTo>
                <a:cubicBezTo>
                  <a:pt x="600" y="2118"/>
                  <a:pt x="600" y="2118"/>
                  <a:pt x="600" y="2118"/>
                </a:cubicBezTo>
                <a:cubicBezTo>
                  <a:pt x="598" y="2117"/>
                  <a:pt x="596" y="2116"/>
                  <a:pt x="592" y="2116"/>
                </a:cubicBezTo>
                <a:cubicBezTo>
                  <a:pt x="585" y="2118"/>
                  <a:pt x="580" y="2123"/>
                  <a:pt x="575" y="2127"/>
                </a:cubicBezTo>
                <a:cubicBezTo>
                  <a:pt x="572" y="2130"/>
                  <a:pt x="569" y="2132"/>
                  <a:pt x="566" y="2134"/>
                </a:cubicBezTo>
                <a:cubicBezTo>
                  <a:pt x="562" y="2134"/>
                  <a:pt x="558" y="2133"/>
                  <a:pt x="554" y="2132"/>
                </a:cubicBezTo>
                <a:cubicBezTo>
                  <a:pt x="547" y="2130"/>
                  <a:pt x="540" y="2129"/>
                  <a:pt x="534" y="2129"/>
                </a:cubicBezTo>
                <a:cubicBezTo>
                  <a:pt x="525" y="2129"/>
                  <a:pt x="519" y="2132"/>
                  <a:pt x="514" y="2139"/>
                </a:cubicBezTo>
                <a:cubicBezTo>
                  <a:pt x="510" y="2145"/>
                  <a:pt x="510" y="2145"/>
                  <a:pt x="510" y="2145"/>
                </a:cubicBezTo>
                <a:cubicBezTo>
                  <a:pt x="518" y="2145"/>
                  <a:pt x="518" y="2145"/>
                  <a:pt x="518" y="2145"/>
                </a:cubicBezTo>
                <a:cubicBezTo>
                  <a:pt x="530" y="2144"/>
                  <a:pt x="540" y="2144"/>
                  <a:pt x="550" y="2144"/>
                </a:cubicBezTo>
                <a:cubicBezTo>
                  <a:pt x="554" y="2144"/>
                  <a:pt x="558" y="2144"/>
                  <a:pt x="562" y="2144"/>
                </a:cubicBezTo>
                <a:cubicBezTo>
                  <a:pt x="563" y="2144"/>
                  <a:pt x="563" y="2144"/>
                  <a:pt x="563" y="2144"/>
                </a:cubicBezTo>
                <a:cubicBezTo>
                  <a:pt x="571" y="2143"/>
                  <a:pt x="579" y="2143"/>
                  <a:pt x="587" y="2142"/>
                </a:cubicBezTo>
                <a:cubicBezTo>
                  <a:pt x="586" y="2144"/>
                  <a:pt x="586" y="2145"/>
                  <a:pt x="587" y="2147"/>
                </a:cubicBezTo>
                <a:cubicBezTo>
                  <a:pt x="587" y="2148"/>
                  <a:pt x="588" y="2150"/>
                  <a:pt x="591" y="2151"/>
                </a:cubicBezTo>
                <a:cubicBezTo>
                  <a:pt x="593" y="2151"/>
                  <a:pt x="593" y="2151"/>
                  <a:pt x="593" y="2151"/>
                </a:cubicBezTo>
                <a:cubicBezTo>
                  <a:pt x="594" y="2150"/>
                  <a:pt x="594" y="2150"/>
                  <a:pt x="594" y="2150"/>
                </a:cubicBezTo>
                <a:cubicBezTo>
                  <a:pt x="595" y="2150"/>
                  <a:pt x="595" y="2150"/>
                  <a:pt x="596" y="2150"/>
                </a:cubicBezTo>
                <a:cubicBezTo>
                  <a:pt x="597" y="2149"/>
                  <a:pt x="599" y="2149"/>
                  <a:pt x="600" y="2148"/>
                </a:cubicBezTo>
                <a:cubicBezTo>
                  <a:pt x="602" y="2153"/>
                  <a:pt x="602" y="2159"/>
                  <a:pt x="602" y="2163"/>
                </a:cubicBezTo>
                <a:cubicBezTo>
                  <a:pt x="603" y="2173"/>
                  <a:pt x="603" y="2173"/>
                  <a:pt x="603" y="2173"/>
                </a:cubicBezTo>
                <a:cubicBezTo>
                  <a:pt x="609" y="2165"/>
                  <a:pt x="609" y="2165"/>
                  <a:pt x="609" y="2165"/>
                </a:cubicBezTo>
                <a:cubicBezTo>
                  <a:pt x="611" y="2161"/>
                  <a:pt x="612" y="2157"/>
                  <a:pt x="612" y="2152"/>
                </a:cubicBezTo>
                <a:cubicBezTo>
                  <a:pt x="612" y="2149"/>
                  <a:pt x="613" y="2145"/>
                  <a:pt x="614" y="2143"/>
                </a:cubicBezTo>
                <a:cubicBezTo>
                  <a:pt x="614" y="2144"/>
                  <a:pt x="614" y="2145"/>
                  <a:pt x="614" y="2146"/>
                </a:cubicBezTo>
                <a:cubicBezTo>
                  <a:pt x="613" y="2149"/>
                  <a:pt x="612" y="2152"/>
                  <a:pt x="615" y="2155"/>
                </a:cubicBezTo>
                <a:cubicBezTo>
                  <a:pt x="619" y="2161"/>
                  <a:pt x="619" y="2161"/>
                  <a:pt x="619" y="2161"/>
                </a:cubicBezTo>
                <a:cubicBezTo>
                  <a:pt x="621" y="2153"/>
                  <a:pt x="621" y="2153"/>
                  <a:pt x="621" y="2153"/>
                </a:cubicBezTo>
                <a:cubicBezTo>
                  <a:pt x="621" y="2153"/>
                  <a:pt x="621" y="2153"/>
                  <a:pt x="621" y="2153"/>
                </a:cubicBezTo>
                <a:cubicBezTo>
                  <a:pt x="622" y="2153"/>
                  <a:pt x="624" y="2154"/>
                  <a:pt x="625" y="2154"/>
                </a:cubicBezTo>
                <a:cubicBezTo>
                  <a:pt x="624" y="2159"/>
                  <a:pt x="623" y="2166"/>
                  <a:pt x="625" y="2169"/>
                </a:cubicBezTo>
                <a:cubicBezTo>
                  <a:pt x="626" y="2171"/>
                  <a:pt x="626" y="2171"/>
                  <a:pt x="626" y="2171"/>
                </a:cubicBezTo>
                <a:cubicBezTo>
                  <a:pt x="628" y="2171"/>
                  <a:pt x="628" y="2171"/>
                  <a:pt x="628" y="2171"/>
                </a:cubicBezTo>
                <a:cubicBezTo>
                  <a:pt x="631" y="2171"/>
                  <a:pt x="632" y="2169"/>
                  <a:pt x="632" y="2168"/>
                </a:cubicBezTo>
                <a:cubicBezTo>
                  <a:pt x="633" y="2167"/>
                  <a:pt x="633" y="2167"/>
                  <a:pt x="633" y="2167"/>
                </a:cubicBezTo>
                <a:cubicBezTo>
                  <a:pt x="633" y="2166"/>
                  <a:pt x="633" y="2166"/>
                  <a:pt x="633" y="2166"/>
                </a:cubicBezTo>
                <a:cubicBezTo>
                  <a:pt x="633" y="2165"/>
                  <a:pt x="633" y="2162"/>
                  <a:pt x="633" y="2160"/>
                </a:cubicBezTo>
                <a:cubicBezTo>
                  <a:pt x="634" y="2161"/>
                  <a:pt x="634" y="2161"/>
                  <a:pt x="634" y="2162"/>
                </a:cubicBezTo>
                <a:cubicBezTo>
                  <a:pt x="637" y="2164"/>
                  <a:pt x="639" y="2166"/>
                  <a:pt x="642" y="2166"/>
                </a:cubicBezTo>
                <a:cubicBezTo>
                  <a:pt x="644" y="2166"/>
                  <a:pt x="646" y="2165"/>
                  <a:pt x="648" y="2162"/>
                </a:cubicBezTo>
                <a:cubicBezTo>
                  <a:pt x="650" y="2158"/>
                  <a:pt x="650" y="2158"/>
                  <a:pt x="650" y="2158"/>
                </a:cubicBezTo>
                <a:cubicBezTo>
                  <a:pt x="646" y="2157"/>
                  <a:pt x="646" y="2157"/>
                  <a:pt x="646" y="2157"/>
                </a:cubicBezTo>
                <a:cubicBezTo>
                  <a:pt x="646" y="2156"/>
                  <a:pt x="645" y="2156"/>
                  <a:pt x="644" y="2156"/>
                </a:cubicBezTo>
                <a:cubicBezTo>
                  <a:pt x="645" y="2155"/>
                  <a:pt x="646" y="2154"/>
                  <a:pt x="648" y="2152"/>
                </a:cubicBezTo>
                <a:cubicBezTo>
                  <a:pt x="649" y="2150"/>
                  <a:pt x="652" y="2147"/>
                  <a:pt x="654" y="2145"/>
                </a:cubicBezTo>
                <a:cubicBezTo>
                  <a:pt x="654" y="2147"/>
                  <a:pt x="655" y="2149"/>
                  <a:pt x="656" y="2151"/>
                </a:cubicBezTo>
                <a:cubicBezTo>
                  <a:pt x="657" y="2153"/>
                  <a:pt x="658" y="2155"/>
                  <a:pt x="659" y="2158"/>
                </a:cubicBezTo>
                <a:cubicBezTo>
                  <a:pt x="659" y="2159"/>
                  <a:pt x="657" y="2159"/>
                  <a:pt x="657" y="2159"/>
                </a:cubicBezTo>
                <a:cubicBezTo>
                  <a:pt x="654" y="2160"/>
                  <a:pt x="649" y="2162"/>
                  <a:pt x="649" y="2168"/>
                </a:cubicBezTo>
                <a:cubicBezTo>
                  <a:pt x="650" y="2172"/>
                  <a:pt x="650" y="2172"/>
                  <a:pt x="650" y="2172"/>
                </a:cubicBezTo>
                <a:cubicBezTo>
                  <a:pt x="654" y="2171"/>
                  <a:pt x="654" y="2171"/>
                  <a:pt x="654" y="2171"/>
                </a:cubicBezTo>
                <a:cubicBezTo>
                  <a:pt x="654" y="2171"/>
                  <a:pt x="655" y="2171"/>
                  <a:pt x="656" y="2171"/>
                </a:cubicBezTo>
                <a:cubicBezTo>
                  <a:pt x="655" y="2173"/>
                  <a:pt x="655" y="2173"/>
                  <a:pt x="655" y="2173"/>
                </a:cubicBezTo>
                <a:cubicBezTo>
                  <a:pt x="661" y="2173"/>
                  <a:pt x="661" y="2173"/>
                  <a:pt x="661" y="2173"/>
                </a:cubicBezTo>
                <a:cubicBezTo>
                  <a:pt x="665" y="2173"/>
                  <a:pt x="667" y="2171"/>
                  <a:pt x="668" y="2168"/>
                </a:cubicBezTo>
                <a:cubicBezTo>
                  <a:pt x="668" y="2169"/>
                  <a:pt x="669" y="2169"/>
                  <a:pt x="669" y="2169"/>
                </a:cubicBezTo>
                <a:cubicBezTo>
                  <a:pt x="673" y="2170"/>
                  <a:pt x="673" y="2170"/>
                  <a:pt x="673" y="2170"/>
                </a:cubicBezTo>
                <a:cubicBezTo>
                  <a:pt x="674" y="2167"/>
                  <a:pt x="674" y="2167"/>
                  <a:pt x="674" y="2167"/>
                </a:cubicBezTo>
                <a:cubicBezTo>
                  <a:pt x="675" y="2164"/>
                  <a:pt x="676" y="2162"/>
                  <a:pt x="677" y="2160"/>
                </a:cubicBezTo>
                <a:cubicBezTo>
                  <a:pt x="679" y="2157"/>
                  <a:pt x="681" y="2155"/>
                  <a:pt x="681" y="2152"/>
                </a:cubicBezTo>
                <a:cubicBezTo>
                  <a:pt x="681" y="2163"/>
                  <a:pt x="677" y="2178"/>
                  <a:pt x="668" y="2189"/>
                </a:cubicBezTo>
                <a:cubicBezTo>
                  <a:pt x="660" y="2198"/>
                  <a:pt x="660" y="2198"/>
                  <a:pt x="660" y="2198"/>
                </a:cubicBezTo>
                <a:cubicBezTo>
                  <a:pt x="672" y="2194"/>
                  <a:pt x="672" y="2194"/>
                  <a:pt x="672" y="2194"/>
                </a:cubicBezTo>
                <a:cubicBezTo>
                  <a:pt x="679" y="2192"/>
                  <a:pt x="682" y="2187"/>
                  <a:pt x="685" y="2183"/>
                </a:cubicBezTo>
                <a:cubicBezTo>
                  <a:pt x="687" y="2180"/>
                  <a:pt x="689" y="2178"/>
                  <a:pt x="691" y="2176"/>
                </a:cubicBezTo>
                <a:cubicBezTo>
                  <a:pt x="692" y="2177"/>
                  <a:pt x="694" y="2178"/>
                  <a:pt x="695" y="2178"/>
                </a:cubicBezTo>
                <a:cubicBezTo>
                  <a:pt x="693" y="2181"/>
                  <a:pt x="693" y="2181"/>
                  <a:pt x="693" y="2181"/>
                </a:cubicBezTo>
                <a:cubicBezTo>
                  <a:pt x="697" y="2180"/>
                  <a:pt x="697" y="2180"/>
                  <a:pt x="697" y="2180"/>
                </a:cubicBezTo>
                <a:cubicBezTo>
                  <a:pt x="697" y="2186"/>
                  <a:pt x="697" y="2186"/>
                  <a:pt x="697" y="2186"/>
                </a:cubicBezTo>
                <a:cubicBezTo>
                  <a:pt x="700" y="2179"/>
                  <a:pt x="700" y="2179"/>
                  <a:pt x="700" y="2179"/>
                </a:cubicBezTo>
                <a:cubicBezTo>
                  <a:pt x="703" y="2178"/>
                  <a:pt x="703" y="2178"/>
                  <a:pt x="703" y="2178"/>
                </a:cubicBezTo>
                <a:cubicBezTo>
                  <a:pt x="710" y="2176"/>
                  <a:pt x="715" y="2172"/>
                  <a:pt x="721" y="2167"/>
                </a:cubicBezTo>
                <a:cubicBezTo>
                  <a:pt x="725" y="2163"/>
                  <a:pt x="730" y="2159"/>
                  <a:pt x="735" y="2158"/>
                </a:cubicBezTo>
                <a:cubicBezTo>
                  <a:pt x="732" y="2160"/>
                  <a:pt x="730" y="2163"/>
                  <a:pt x="732" y="2169"/>
                </a:cubicBezTo>
                <a:cubicBezTo>
                  <a:pt x="732" y="2170"/>
                  <a:pt x="732" y="2170"/>
                  <a:pt x="732" y="2170"/>
                </a:cubicBezTo>
                <a:cubicBezTo>
                  <a:pt x="733" y="2171"/>
                  <a:pt x="733" y="2171"/>
                  <a:pt x="733" y="2171"/>
                </a:cubicBezTo>
                <a:cubicBezTo>
                  <a:pt x="734" y="2172"/>
                  <a:pt x="735" y="2173"/>
                  <a:pt x="737" y="2173"/>
                </a:cubicBezTo>
                <a:cubicBezTo>
                  <a:pt x="741" y="2173"/>
                  <a:pt x="742" y="2168"/>
                  <a:pt x="744" y="2164"/>
                </a:cubicBezTo>
                <a:cubicBezTo>
                  <a:pt x="744" y="2163"/>
                  <a:pt x="744" y="2162"/>
                  <a:pt x="744" y="2162"/>
                </a:cubicBezTo>
                <a:cubicBezTo>
                  <a:pt x="744" y="2163"/>
                  <a:pt x="745" y="2163"/>
                  <a:pt x="745" y="2164"/>
                </a:cubicBezTo>
                <a:cubicBezTo>
                  <a:pt x="746" y="2167"/>
                  <a:pt x="747" y="2172"/>
                  <a:pt x="751" y="2173"/>
                </a:cubicBezTo>
                <a:cubicBezTo>
                  <a:pt x="752" y="2174"/>
                  <a:pt x="753" y="2174"/>
                  <a:pt x="755" y="2174"/>
                </a:cubicBezTo>
                <a:cubicBezTo>
                  <a:pt x="756" y="2180"/>
                  <a:pt x="756" y="2180"/>
                  <a:pt x="756" y="2180"/>
                </a:cubicBezTo>
                <a:cubicBezTo>
                  <a:pt x="757" y="2174"/>
                  <a:pt x="757" y="2174"/>
                  <a:pt x="757" y="2174"/>
                </a:cubicBezTo>
                <a:cubicBezTo>
                  <a:pt x="762" y="2173"/>
                  <a:pt x="769" y="2170"/>
                  <a:pt x="770" y="2165"/>
                </a:cubicBezTo>
                <a:cubicBezTo>
                  <a:pt x="770" y="2164"/>
                  <a:pt x="770" y="2164"/>
                  <a:pt x="770" y="2164"/>
                </a:cubicBezTo>
                <a:cubicBezTo>
                  <a:pt x="776" y="2164"/>
                  <a:pt x="776" y="2164"/>
                  <a:pt x="776" y="2164"/>
                </a:cubicBezTo>
                <a:cubicBezTo>
                  <a:pt x="776" y="2162"/>
                  <a:pt x="776" y="2162"/>
                  <a:pt x="776" y="2162"/>
                </a:cubicBezTo>
                <a:cubicBezTo>
                  <a:pt x="776" y="2161"/>
                  <a:pt x="777" y="2160"/>
                  <a:pt x="777" y="2159"/>
                </a:cubicBezTo>
                <a:cubicBezTo>
                  <a:pt x="778" y="2161"/>
                  <a:pt x="779" y="2162"/>
                  <a:pt x="780" y="2164"/>
                </a:cubicBezTo>
                <a:cubicBezTo>
                  <a:pt x="781" y="2166"/>
                  <a:pt x="782" y="2169"/>
                  <a:pt x="783" y="2172"/>
                </a:cubicBezTo>
                <a:cubicBezTo>
                  <a:pt x="783" y="2175"/>
                  <a:pt x="783" y="2175"/>
                  <a:pt x="783" y="2175"/>
                </a:cubicBezTo>
                <a:cubicBezTo>
                  <a:pt x="786" y="2175"/>
                  <a:pt x="786" y="2175"/>
                  <a:pt x="786" y="2175"/>
                </a:cubicBezTo>
                <a:cubicBezTo>
                  <a:pt x="787" y="2175"/>
                  <a:pt x="789" y="2175"/>
                  <a:pt x="790" y="2175"/>
                </a:cubicBezTo>
                <a:cubicBezTo>
                  <a:pt x="792" y="2175"/>
                  <a:pt x="796" y="2174"/>
                  <a:pt x="799" y="2173"/>
                </a:cubicBezTo>
                <a:cubicBezTo>
                  <a:pt x="798" y="2175"/>
                  <a:pt x="798" y="2175"/>
                  <a:pt x="798" y="2175"/>
                </a:cubicBezTo>
                <a:cubicBezTo>
                  <a:pt x="804" y="2175"/>
                  <a:pt x="804" y="2175"/>
                  <a:pt x="804" y="2175"/>
                </a:cubicBezTo>
                <a:cubicBezTo>
                  <a:pt x="809" y="2174"/>
                  <a:pt x="814" y="2173"/>
                  <a:pt x="818" y="2172"/>
                </a:cubicBezTo>
                <a:cubicBezTo>
                  <a:pt x="821" y="2171"/>
                  <a:pt x="825" y="2170"/>
                  <a:pt x="829" y="2170"/>
                </a:cubicBezTo>
                <a:cubicBezTo>
                  <a:pt x="827" y="2172"/>
                  <a:pt x="824" y="2174"/>
                  <a:pt x="824" y="2178"/>
                </a:cubicBezTo>
                <a:cubicBezTo>
                  <a:pt x="823" y="2184"/>
                  <a:pt x="823" y="2184"/>
                  <a:pt x="823" y="2184"/>
                </a:cubicBezTo>
                <a:cubicBezTo>
                  <a:pt x="829" y="2182"/>
                  <a:pt x="829" y="2182"/>
                  <a:pt x="829" y="2182"/>
                </a:cubicBezTo>
                <a:cubicBezTo>
                  <a:pt x="831" y="2181"/>
                  <a:pt x="834" y="2179"/>
                  <a:pt x="837" y="2176"/>
                </a:cubicBezTo>
                <a:cubicBezTo>
                  <a:pt x="841" y="2176"/>
                  <a:pt x="841" y="2176"/>
                  <a:pt x="841" y="2176"/>
                </a:cubicBezTo>
                <a:cubicBezTo>
                  <a:pt x="847" y="2175"/>
                  <a:pt x="851" y="2171"/>
                  <a:pt x="853" y="2168"/>
                </a:cubicBezTo>
                <a:cubicBezTo>
                  <a:pt x="856" y="2166"/>
                  <a:pt x="856" y="2166"/>
                  <a:pt x="856" y="2166"/>
                </a:cubicBezTo>
                <a:cubicBezTo>
                  <a:pt x="854" y="2165"/>
                  <a:pt x="854" y="2165"/>
                  <a:pt x="854" y="2165"/>
                </a:cubicBezTo>
                <a:cubicBezTo>
                  <a:pt x="854" y="2165"/>
                  <a:pt x="855" y="2164"/>
                  <a:pt x="855" y="2163"/>
                </a:cubicBezTo>
                <a:cubicBezTo>
                  <a:pt x="856" y="2162"/>
                  <a:pt x="857" y="2160"/>
                  <a:pt x="858" y="2158"/>
                </a:cubicBezTo>
                <a:cubicBezTo>
                  <a:pt x="859" y="2163"/>
                  <a:pt x="860" y="2167"/>
                  <a:pt x="863" y="2167"/>
                </a:cubicBezTo>
                <a:cubicBezTo>
                  <a:pt x="865" y="2167"/>
                  <a:pt x="867" y="2166"/>
                  <a:pt x="868" y="2163"/>
                </a:cubicBezTo>
                <a:cubicBezTo>
                  <a:pt x="869" y="2158"/>
                  <a:pt x="867" y="2155"/>
                  <a:pt x="866" y="2153"/>
                </a:cubicBezTo>
                <a:cubicBezTo>
                  <a:pt x="866" y="2153"/>
                  <a:pt x="866" y="2153"/>
                  <a:pt x="866" y="2152"/>
                </a:cubicBezTo>
                <a:cubicBezTo>
                  <a:pt x="867" y="2152"/>
                  <a:pt x="868" y="2151"/>
                  <a:pt x="869" y="2151"/>
                </a:cubicBezTo>
                <a:cubicBezTo>
                  <a:pt x="870" y="2150"/>
                  <a:pt x="872" y="2149"/>
                  <a:pt x="874" y="2148"/>
                </a:cubicBezTo>
                <a:cubicBezTo>
                  <a:pt x="875" y="2150"/>
                  <a:pt x="876" y="2152"/>
                  <a:pt x="877" y="2154"/>
                </a:cubicBezTo>
                <a:cubicBezTo>
                  <a:pt x="879" y="2157"/>
                  <a:pt x="880" y="2160"/>
                  <a:pt x="880" y="2163"/>
                </a:cubicBezTo>
                <a:cubicBezTo>
                  <a:pt x="879" y="2178"/>
                  <a:pt x="879" y="2178"/>
                  <a:pt x="879" y="2178"/>
                </a:cubicBezTo>
                <a:cubicBezTo>
                  <a:pt x="887" y="2166"/>
                  <a:pt x="887" y="2166"/>
                  <a:pt x="887" y="2166"/>
                </a:cubicBezTo>
                <a:cubicBezTo>
                  <a:pt x="888" y="2163"/>
                  <a:pt x="889" y="2160"/>
                  <a:pt x="890" y="2156"/>
                </a:cubicBezTo>
                <a:cubicBezTo>
                  <a:pt x="899" y="2186"/>
                  <a:pt x="899" y="2186"/>
                  <a:pt x="899" y="2186"/>
                </a:cubicBezTo>
                <a:cubicBezTo>
                  <a:pt x="898" y="2179"/>
                  <a:pt x="898" y="2179"/>
                  <a:pt x="898" y="2179"/>
                </a:cubicBezTo>
                <a:cubicBezTo>
                  <a:pt x="898" y="2180"/>
                  <a:pt x="898" y="2180"/>
                  <a:pt x="898" y="2180"/>
                </a:cubicBezTo>
                <a:cubicBezTo>
                  <a:pt x="901" y="2181"/>
                  <a:pt x="901" y="2181"/>
                  <a:pt x="901" y="2181"/>
                </a:cubicBezTo>
                <a:cubicBezTo>
                  <a:pt x="902" y="2181"/>
                  <a:pt x="902" y="2181"/>
                  <a:pt x="903" y="2181"/>
                </a:cubicBezTo>
                <a:cubicBezTo>
                  <a:pt x="909" y="2181"/>
                  <a:pt x="909" y="2174"/>
                  <a:pt x="909" y="2172"/>
                </a:cubicBezTo>
                <a:cubicBezTo>
                  <a:pt x="909" y="2172"/>
                  <a:pt x="909" y="2171"/>
                  <a:pt x="909" y="2171"/>
                </a:cubicBezTo>
                <a:cubicBezTo>
                  <a:pt x="912" y="2171"/>
                  <a:pt x="913" y="2171"/>
                  <a:pt x="915" y="2172"/>
                </a:cubicBezTo>
                <a:cubicBezTo>
                  <a:pt x="916" y="2173"/>
                  <a:pt x="918" y="2173"/>
                  <a:pt x="920" y="2172"/>
                </a:cubicBezTo>
                <a:cubicBezTo>
                  <a:pt x="923" y="2176"/>
                  <a:pt x="926" y="2177"/>
                  <a:pt x="929" y="2178"/>
                </a:cubicBezTo>
                <a:cubicBezTo>
                  <a:pt x="929" y="2179"/>
                  <a:pt x="929" y="2180"/>
                  <a:pt x="929" y="2181"/>
                </a:cubicBezTo>
                <a:cubicBezTo>
                  <a:pt x="930" y="2183"/>
                  <a:pt x="930" y="2183"/>
                  <a:pt x="930" y="2183"/>
                </a:cubicBezTo>
                <a:cubicBezTo>
                  <a:pt x="932" y="2184"/>
                  <a:pt x="932" y="2184"/>
                  <a:pt x="932" y="2184"/>
                </a:cubicBezTo>
                <a:cubicBezTo>
                  <a:pt x="936" y="2185"/>
                  <a:pt x="939" y="2185"/>
                  <a:pt x="942" y="2185"/>
                </a:cubicBezTo>
                <a:cubicBezTo>
                  <a:pt x="948" y="2186"/>
                  <a:pt x="950" y="2187"/>
                  <a:pt x="951" y="2190"/>
                </a:cubicBezTo>
                <a:cubicBezTo>
                  <a:pt x="958" y="2186"/>
                  <a:pt x="958" y="2186"/>
                  <a:pt x="958" y="2186"/>
                </a:cubicBezTo>
                <a:cubicBezTo>
                  <a:pt x="956" y="2182"/>
                  <a:pt x="953" y="2178"/>
                  <a:pt x="951" y="2174"/>
                </a:cubicBezTo>
                <a:cubicBezTo>
                  <a:pt x="946" y="2167"/>
                  <a:pt x="944" y="2163"/>
                  <a:pt x="945" y="2159"/>
                </a:cubicBezTo>
                <a:cubicBezTo>
                  <a:pt x="947" y="2159"/>
                  <a:pt x="948" y="2159"/>
                  <a:pt x="950" y="2159"/>
                </a:cubicBezTo>
                <a:cubicBezTo>
                  <a:pt x="949" y="2160"/>
                  <a:pt x="949" y="2160"/>
                  <a:pt x="949" y="2160"/>
                </a:cubicBezTo>
                <a:cubicBezTo>
                  <a:pt x="952" y="2160"/>
                  <a:pt x="952" y="2160"/>
                  <a:pt x="952" y="2160"/>
                </a:cubicBezTo>
                <a:cubicBezTo>
                  <a:pt x="963" y="2160"/>
                  <a:pt x="975" y="2158"/>
                  <a:pt x="986" y="2155"/>
                </a:cubicBezTo>
                <a:cubicBezTo>
                  <a:pt x="988" y="2154"/>
                  <a:pt x="991" y="2153"/>
                  <a:pt x="994" y="2153"/>
                </a:cubicBezTo>
                <a:cubicBezTo>
                  <a:pt x="992" y="2157"/>
                  <a:pt x="990" y="2161"/>
                  <a:pt x="991" y="2165"/>
                </a:cubicBezTo>
                <a:cubicBezTo>
                  <a:pt x="992" y="2166"/>
                  <a:pt x="993" y="2168"/>
                  <a:pt x="996" y="2169"/>
                </a:cubicBezTo>
                <a:cubicBezTo>
                  <a:pt x="1001" y="2170"/>
                  <a:pt x="1001" y="2170"/>
                  <a:pt x="1001" y="2170"/>
                </a:cubicBezTo>
                <a:cubicBezTo>
                  <a:pt x="1001" y="2166"/>
                  <a:pt x="1001" y="2166"/>
                  <a:pt x="1001" y="2166"/>
                </a:cubicBezTo>
                <a:cubicBezTo>
                  <a:pt x="1001" y="2157"/>
                  <a:pt x="1007" y="2152"/>
                  <a:pt x="1012" y="2148"/>
                </a:cubicBezTo>
                <a:cubicBezTo>
                  <a:pt x="1013" y="2148"/>
                  <a:pt x="1013" y="2147"/>
                  <a:pt x="1013" y="2147"/>
                </a:cubicBezTo>
                <a:cubicBezTo>
                  <a:pt x="1013" y="2150"/>
                  <a:pt x="1011" y="2153"/>
                  <a:pt x="1010" y="2155"/>
                </a:cubicBezTo>
                <a:cubicBezTo>
                  <a:pt x="1005" y="2161"/>
                  <a:pt x="1005" y="2161"/>
                  <a:pt x="1005" y="2161"/>
                </a:cubicBezTo>
                <a:cubicBezTo>
                  <a:pt x="1013" y="2161"/>
                  <a:pt x="1013" y="2161"/>
                  <a:pt x="1013" y="2161"/>
                </a:cubicBezTo>
                <a:cubicBezTo>
                  <a:pt x="1020" y="2160"/>
                  <a:pt x="1021" y="2155"/>
                  <a:pt x="1023" y="2151"/>
                </a:cubicBezTo>
                <a:cubicBezTo>
                  <a:pt x="1023" y="2149"/>
                  <a:pt x="1024" y="2148"/>
                  <a:pt x="1025" y="2147"/>
                </a:cubicBezTo>
                <a:cubicBezTo>
                  <a:pt x="1031" y="2148"/>
                  <a:pt x="1041" y="2147"/>
                  <a:pt x="1052" y="2146"/>
                </a:cubicBezTo>
                <a:cubicBezTo>
                  <a:pt x="1051" y="2148"/>
                  <a:pt x="1049" y="2149"/>
                  <a:pt x="1048" y="2151"/>
                </a:cubicBezTo>
                <a:cubicBezTo>
                  <a:pt x="1043" y="2156"/>
                  <a:pt x="1037" y="2163"/>
                  <a:pt x="1041" y="2170"/>
                </a:cubicBezTo>
                <a:cubicBezTo>
                  <a:pt x="1042" y="2172"/>
                  <a:pt x="1042" y="2172"/>
                  <a:pt x="1042" y="2172"/>
                </a:cubicBezTo>
                <a:cubicBezTo>
                  <a:pt x="1045" y="2172"/>
                  <a:pt x="1045" y="2172"/>
                  <a:pt x="1045" y="2172"/>
                </a:cubicBezTo>
                <a:cubicBezTo>
                  <a:pt x="1049" y="2172"/>
                  <a:pt x="1052" y="2170"/>
                  <a:pt x="1055" y="2169"/>
                </a:cubicBezTo>
                <a:cubicBezTo>
                  <a:pt x="1058" y="2167"/>
                  <a:pt x="1061" y="2166"/>
                  <a:pt x="1065" y="2166"/>
                </a:cubicBezTo>
                <a:cubicBezTo>
                  <a:pt x="1070" y="2166"/>
                  <a:pt x="1070" y="2166"/>
                  <a:pt x="1070" y="2166"/>
                </a:cubicBezTo>
                <a:cubicBezTo>
                  <a:pt x="1069" y="2162"/>
                  <a:pt x="1069" y="2162"/>
                  <a:pt x="1069" y="2162"/>
                </a:cubicBezTo>
                <a:cubicBezTo>
                  <a:pt x="1069" y="2157"/>
                  <a:pt x="1064" y="2153"/>
                  <a:pt x="1059" y="2152"/>
                </a:cubicBezTo>
                <a:cubicBezTo>
                  <a:pt x="1060" y="2150"/>
                  <a:pt x="1060" y="2148"/>
                  <a:pt x="1059" y="2146"/>
                </a:cubicBezTo>
                <a:cubicBezTo>
                  <a:pt x="1064" y="2145"/>
                  <a:pt x="1068" y="2145"/>
                  <a:pt x="1073" y="2145"/>
                </a:cubicBezTo>
                <a:cubicBezTo>
                  <a:pt x="1085" y="2145"/>
                  <a:pt x="1093" y="2146"/>
                  <a:pt x="1099" y="2149"/>
                </a:cubicBezTo>
                <a:cubicBezTo>
                  <a:pt x="1109" y="2154"/>
                  <a:pt x="1109" y="2154"/>
                  <a:pt x="1109" y="2154"/>
                </a:cubicBezTo>
                <a:cubicBezTo>
                  <a:pt x="1104" y="2144"/>
                  <a:pt x="1104" y="2144"/>
                  <a:pt x="1104" y="2144"/>
                </a:cubicBezTo>
                <a:cubicBezTo>
                  <a:pt x="1101" y="2138"/>
                  <a:pt x="1094" y="2137"/>
                  <a:pt x="1087" y="2136"/>
                </a:cubicBezTo>
                <a:cubicBezTo>
                  <a:pt x="1090" y="2135"/>
                  <a:pt x="1092" y="2133"/>
                  <a:pt x="1094" y="2130"/>
                </a:cubicBezTo>
                <a:cubicBezTo>
                  <a:pt x="1096" y="2126"/>
                  <a:pt x="1096" y="2126"/>
                  <a:pt x="1096" y="2126"/>
                </a:cubicBezTo>
                <a:cubicBezTo>
                  <a:pt x="1092" y="2125"/>
                  <a:pt x="1092" y="2125"/>
                  <a:pt x="1092" y="2125"/>
                </a:cubicBezTo>
                <a:cubicBezTo>
                  <a:pt x="1095" y="2118"/>
                  <a:pt x="1095" y="2118"/>
                  <a:pt x="1095" y="2118"/>
                </a:cubicBezTo>
                <a:cubicBezTo>
                  <a:pt x="1087" y="2121"/>
                  <a:pt x="1087" y="2121"/>
                  <a:pt x="1087" y="2121"/>
                </a:cubicBezTo>
                <a:cubicBezTo>
                  <a:pt x="1081" y="2124"/>
                  <a:pt x="1073" y="2126"/>
                  <a:pt x="1066" y="2126"/>
                </a:cubicBezTo>
                <a:cubicBezTo>
                  <a:pt x="1059" y="2127"/>
                  <a:pt x="1047" y="2125"/>
                  <a:pt x="1043" y="2114"/>
                </a:cubicBezTo>
                <a:cubicBezTo>
                  <a:pt x="1036" y="2096"/>
                  <a:pt x="1036" y="2096"/>
                  <a:pt x="1036" y="2096"/>
                </a:cubicBezTo>
                <a:cubicBezTo>
                  <a:pt x="1036" y="2112"/>
                  <a:pt x="1036" y="2112"/>
                  <a:pt x="1036" y="2112"/>
                </a:cubicBezTo>
                <a:cubicBezTo>
                  <a:pt x="1035" y="2111"/>
                  <a:pt x="1034" y="2111"/>
                  <a:pt x="1033" y="2110"/>
                </a:cubicBezTo>
                <a:cubicBezTo>
                  <a:pt x="1032" y="2109"/>
                  <a:pt x="1031" y="2108"/>
                  <a:pt x="1030" y="2107"/>
                </a:cubicBezTo>
                <a:cubicBezTo>
                  <a:pt x="1023" y="2101"/>
                  <a:pt x="1023" y="2101"/>
                  <a:pt x="1023" y="2101"/>
                </a:cubicBezTo>
                <a:cubicBezTo>
                  <a:pt x="1024" y="2110"/>
                  <a:pt x="1024" y="2110"/>
                  <a:pt x="1024" y="2110"/>
                </a:cubicBezTo>
                <a:cubicBezTo>
                  <a:pt x="1024" y="2115"/>
                  <a:pt x="1023" y="2117"/>
                  <a:pt x="1020" y="2118"/>
                </a:cubicBezTo>
                <a:cubicBezTo>
                  <a:pt x="1020" y="2118"/>
                  <a:pt x="1020" y="2118"/>
                  <a:pt x="1020" y="2117"/>
                </a:cubicBezTo>
                <a:cubicBezTo>
                  <a:pt x="1019" y="2116"/>
                  <a:pt x="1018" y="2114"/>
                  <a:pt x="1015" y="2113"/>
                </a:cubicBezTo>
                <a:cubicBezTo>
                  <a:pt x="1011" y="2111"/>
                  <a:pt x="1011" y="2111"/>
                  <a:pt x="1011" y="2111"/>
                </a:cubicBezTo>
                <a:cubicBezTo>
                  <a:pt x="1011" y="2115"/>
                  <a:pt x="1011" y="2115"/>
                  <a:pt x="1011" y="2115"/>
                </a:cubicBezTo>
                <a:cubicBezTo>
                  <a:pt x="1010" y="2116"/>
                  <a:pt x="1010" y="2116"/>
                  <a:pt x="1010" y="2116"/>
                </a:cubicBezTo>
                <a:cubicBezTo>
                  <a:pt x="1009" y="2115"/>
                  <a:pt x="1007" y="2113"/>
                  <a:pt x="1006" y="2111"/>
                </a:cubicBezTo>
                <a:cubicBezTo>
                  <a:pt x="1006" y="2111"/>
                  <a:pt x="1006" y="2111"/>
                  <a:pt x="1006" y="2111"/>
                </a:cubicBezTo>
                <a:cubicBezTo>
                  <a:pt x="1006" y="2108"/>
                  <a:pt x="1006" y="2108"/>
                  <a:pt x="1006" y="2108"/>
                </a:cubicBezTo>
                <a:cubicBezTo>
                  <a:pt x="1005" y="2105"/>
                  <a:pt x="1004" y="2103"/>
                  <a:pt x="1003" y="2103"/>
                </a:cubicBezTo>
                <a:cubicBezTo>
                  <a:pt x="1005" y="2101"/>
                  <a:pt x="1005" y="2101"/>
                  <a:pt x="1005" y="2101"/>
                </a:cubicBezTo>
                <a:cubicBezTo>
                  <a:pt x="994" y="2101"/>
                  <a:pt x="994" y="2101"/>
                  <a:pt x="994" y="2101"/>
                </a:cubicBezTo>
                <a:cubicBezTo>
                  <a:pt x="988" y="2102"/>
                  <a:pt x="985" y="2104"/>
                  <a:pt x="983" y="2108"/>
                </a:cubicBezTo>
                <a:cubicBezTo>
                  <a:pt x="983" y="2107"/>
                  <a:pt x="982" y="2106"/>
                  <a:pt x="982" y="2105"/>
                </a:cubicBezTo>
                <a:cubicBezTo>
                  <a:pt x="981" y="2104"/>
                  <a:pt x="981" y="2104"/>
                  <a:pt x="981" y="2104"/>
                </a:cubicBezTo>
                <a:cubicBezTo>
                  <a:pt x="980" y="2104"/>
                  <a:pt x="980" y="2104"/>
                  <a:pt x="980" y="2104"/>
                </a:cubicBezTo>
                <a:cubicBezTo>
                  <a:pt x="975" y="2102"/>
                  <a:pt x="970" y="2104"/>
                  <a:pt x="967" y="2106"/>
                </a:cubicBezTo>
                <a:cubicBezTo>
                  <a:pt x="966" y="2101"/>
                  <a:pt x="965" y="2099"/>
                  <a:pt x="963" y="2097"/>
                </a:cubicBezTo>
                <a:cubicBezTo>
                  <a:pt x="962" y="2096"/>
                  <a:pt x="962" y="2096"/>
                  <a:pt x="962" y="2095"/>
                </a:cubicBezTo>
                <a:cubicBezTo>
                  <a:pt x="965" y="2085"/>
                  <a:pt x="965" y="2085"/>
                  <a:pt x="965" y="2085"/>
                </a:cubicBezTo>
                <a:cubicBezTo>
                  <a:pt x="956" y="2092"/>
                  <a:pt x="956" y="2092"/>
                  <a:pt x="956" y="2092"/>
                </a:cubicBezTo>
                <a:cubicBezTo>
                  <a:pt x="953" y="2094"/>
                  <a:pt x="949" y="2096"/>
                  <a:pt x="946" y="2099"/>
                </a:cubicBezTo>
                <a:cubicBezTo>
                  <a:pt x="946" y="2098"/>
                  <a:pt x="947" y="2097"/>
                  <a:pt x="948" y="2095"/>
                </a:cubicBezTo>
                <a:cubicBezTo>
                  <a:pt x="949" y="2093"/>
                  <a:pt x="950" y="2091"/>
                  <a:pt x="950" y="2089"/>
                </a:cubicBezTo>
                <a:cubicBezTo>
                  <a:pt x="953" y="2083"/>
                  <a:pt x="953" y="2083"/>
                  <a:pt x="953" y="2083"/>
                </a:cubicBezTo>
                <a:cubicBezTo>
                  <a:pt x="946" y="2085"/>
                  <a:pt x="946" y="2085"/>
                  <a:pt x="946" y="2085"/>
                </a:cubicBezTo>
                <a:cubicBezTo>
                  <a:pt x="943" y="2085"/>
                  <a:pt x="940" y="2088"/>
                  <a:pt x="938" y="2091"/>
                </a:cubicBezTo>
                <a:cubicBezTo>
                  <a:pt x="938" y="2089"/>
                  <a:pt x="937" y="2086"/>
                  <a:pt x="934" y="2084"/>
                </a:cubicBezTo>
                <a:cubicBezTo>
                  <a:pt x="932" y="2082"/>
                  <a:pt x="930" y="2081"/>
                  <a:pt x="929" y="2081"/>
                </a:cubicBezTo>
                <a:cubicBezTo>
                  <a:pt x="926" y="2081"/>
                  <a:pt x="924" y="2083"/>
                  <a:pt x="923" y="2085"/>
                </a:cubicBezTo>
                <a:cubicBezTo>
                  <a:pt x="923" y="2085"/>
                  <a:pt x="923" y="2084"/>
                  <a:pt x="923" y="2084"/>
                </a:cubicBezTo>
                <a:cubicBezTo>
                  <a:pt x="922" y="2082"/>
                  <a:pt x="920" y="2080"/>
                  <a:pt x="917" y="2079"/>
                </a:cubicBezTo>
                <a:cubicBezTo>
                  <a:pt x="919" y="2077"/>
                  <a:pt x="920" y="2074"/>
                  <a:pt x="922" y="2072"/>
                </a:cubicBezTo>
                <a:cubicBezTo>
                  <a:pt x="923" y="2071"/>
                  <a:pt x="924" y="2070"/>
                  <a:pt x="924" y="2069"/>
                </a:cubicBezTo>
                <a:cubicBezTo>
                  <a:pt x="940" y="2042"/>
                  <a:pt x="940" y="2042"/>
                  <a:pt x="940" y="2042"/>
                </a:cubicBezTo>
                <a:cubicBezTo>
                  <a:pt x="919" y="2064"/>
                  <a:pt x="919" y="2064"/>
                  <a:pt x="919" y="2064"/>
                </a:cubicBezTo>
                <a:cubicBezTo>
                  <a:pt x="918" y="2061"/>
                  <a:pt x="916" y="2060"/>
                  <a:pt x="913" y="2060"/>
                </a:cubicBezTo>
                <a:cubicBezTo>
                  <a:pt x="913" y="2060"/>
                  <a:pt x="913" y="2060"/>
                  <a:pt x="913" y="2060"/>
                </a:cubicBezTo>
                <a:cubicBezTo>
                  <a:pt x="912" y="2060"/>
                  <a:pt x="912" y="2060"/>
                  <a:pt x="912" y="2060"/>
                </a:cubicBezTo>
                <a:cubicBezTo>
                  <a:pt x="907" y="2062"/>
                  <a:pt x="905" y="2066"/>
                  <a:pt x="904" y="2070"/>
                </a:cubicBezTo>
                <a:cubicBezTo>
                  <a:pt x="903" y="2070"/>
                  <a:pt x="903" y="2070"/>
                  <a:pt x="902" y="2070"/>
                </a:cubicBezTo>
                <a:cubicBezTo>
                  <a:pt x="899" y="2070"/>
                  <a:pt x="899" y="2070"/>
                  <a:pt x="899" y="2070"/>
                </a:cubicBezTo>
                <a:cubicBezTo>
                  <a:pt x="898" y="2069"/>
                  <a:pt x="898" y="2069"/>
                  <a:pt x="898" y="2069"/>
                </a:cubicBezTo>
                <a:cubicBezTo>
                  <a:pt x="900" y="2065"/>
                  <a:pt x="901" y="2057"/>
                  <a:pt x="901" y="2050"/>
                </a:cubicBezTo>
                <a:cubicBezTo>
                  <a:pt x="900" y="2032"/>
                  <a:pt x="895" y="2028"/>
                  <a:pt x="890" y="2028"/>
                </a:cubicBezTo>
                <a:cubicBezTo>
                  <a:pt x="889" y="2028"/>
                  <a:pt x="888" y="2028"/>
                  <a:pt x="888" y="2028"/>
                </a:cubicBezTo>
                <a:cubicBezTo>
                  <a:pt x="887" y="2024"/>
                  <a:pt x="886" y="2020"/>
                  <a:pt x="884" y="2016"/>
                </a:cubicBezTo>
                <a:cubicBezTo>
                  <a:pt x="881" y="2006"/>
                  <a:pt x="881" y="2006"/>
                  <a:pt x="881" y="2006"/>
                </a:cubicBezTo>
                <a:cubicBezTo>
                  <a:pt x="878" y="2016"/>
                  <a:pt x="878" y="2016"/>
                  <a:pt x="878" y="2016"/>
                </a:cubicBezTo>
                <a:cubicBezTo>
                  <a:pt x="875" y="2025"/>
                  <a:pt x="870" y="2033"/>
                  <a:pt x="866" y="2041"/>
                </a:cubicBezTo>
                <a:cubicBezTo>
                  <a:pt x="865" y="2042"/>
                  <a:pt x="865" y="2043"/>
                  <a:pt x="864" y="2045"/>
                </a:cubicBezTo>
                <a:cubicBezTo>
                  <a:pt x="863" y="2005"/>
                  <a:pt x="861" y="1966"/>
                  <a:pt x="858" y="1925"/>
                </a:cubicBezTo>
                <a:cubicBezTo>
                  <a:pt x="857" y="1904"/>
                  <a:pt x="856" y="1882"/>
                  <a:pt x="854" y="1861"/>
                </a:cubicBezTo>
                <a:cubicBezTo>
                  <a:pt x="853" y="1842"/>
                  <a:pt x="853" y="1820"/>
                  <a:pt x="853" y="1796"/>
                </a:cubicBezTo>
                <a:cubicBezTo>
                  <a:pt x="853" y="1793"/>
                  <a:pt x="854" y="1789"/>
                  <a:pt x="853" y="1786"/>
                </a:cubicBezTo>
                <a:cubicBezTo>
                  <a:pt x="854" y="1760"/>
                  <a:pt x="855" y="1733"/>
                  <a:pt x="856" y="1707"/>
                </a:cubicBezTo>
                <a:cubicBezTo>
                  <a:pt x="856" y="1678"/>
                  <a:pt x="857" y="1649"/>
                  <a:pt x="858" y="1620"/>
                </a:cubicBezTo>
                <a:cubicBezTo>
                  <a:pt x="859" y="1565"/>
                  <a:pt x="857" y="1511"/>
                  <a:pt x="855" y="1457"/>
                </a:cubicBezTo>
                <a:cubicBezTo>
                  <a:pt x="853" y="1405"/>
                  <a:pt x="851" y="1355"/>
                  <a:pt x="853" y="1312"/>
                </a:cubicBezTo>
                <a:cubicBezTo>
                  <a:pt x="864" y="1305"/>
                  <a:pt x="885" y="1302"/>
                  <a:pt x="904" y="1305"/>
                </a:cubicBezTo>
                <a:cubicBezTo>
                  <a:pt x="934" y="1310"/>
                  <a:pt x="997" y="1342"/>
                  <a:pt x="1006" y="1356"/>
                </a:cubicBezTo>
                <a:cubicBezTo>
                  <a:pt x="1008" y="1361"/>
                  <a:pt x="1009" y="1367"/>
                  <a:pt x="1009" y="1374"/>
                </a:cubicBezTo>
                <a:cubicBezTo>
                  <a:pt x="1009" y="1379"/>
                  <a:pt x="1009" y="1384"/>
                  <a:pt x="1011" y="1390"/>
                </a:cubicBezTo>
                <a:cubicBezTo>
                  <a:pt x="1019" y="1415"/>
                  <a:pt x="1038" y="1429"/>
                  <a:pt x="1057" y="1442"/>
                </a:cubicBezTo>
                <a:cubicBezTo>
                  <a:pt x="1062" y="1436"/>
                  <a:pt x="1062" y="1436"/>
                  <a:pt x="1062" y="1436"/>
                </a:cubicBezTo>
                <a:cubicBezTo>
                  <a:pt x="1035" y="1417"/>
                  <a:pt x="1020" y="1391"/>
                  <a:pt x="1015" y="1359"/>
                </a:cubicBezTo>
                <a:cubicBezTo>
                  <a:pt x="1028" y="1368"/>
                  <a:pt x="1038" y="1380"/>
                  <a:pt x="1048" y="1392"/>
                </a:cubicBezTo>
                <a:cubicBezTo>
                  <a:pt x="1054" y="1400"/>
                  <a:pt x="1061" y="1408"/>
                  <a:pt x="1069" y="1416"/>
                </a:cubicBezTo>
                <a:cubicBezTo>
                  <a:pt x="1072" y="1456"/>
                  <a:pt x="1087" y="1492"/>
                  <a:pt x="1107" y="1508"/>
                </a:cubicBezTo>
                <a:cubicBezTo>
                  <a:pt x="1121" y="1518"/>
                  <a:pt x="1121" y="1518"/>
                  <a:pt x="1121" y="1518"/>
                </a:cubicBezTo>
                <a:cubicBezTo>
                  <a:pt x="1113" y="1504"/>
                  <a:pt x="1113" y="1504"/>
                  <a:pt x="1113" y="1504"/>
                </a:cubicBezTo>
                <a:cubicBezTo>
                  <a:pt x="1110" y="1499"/>
                  <a:pt x="1107" y="1495"/>
                  <a:pt x="1105" y="1491"/>
                </a:cubicBezTo>
                <a:cubicBezTo>
                  <a:pt x="1100" y="1485"/>
                  <a:pt x="1096" y="1479"/>
                  <a:pt x="1094" y="1471"/>
                </a:cubicBezTo>
                <a:cubicBezTo>
                  <a:pt x="1099" y="1473"/>
                  <a:pt x="1104" y="1478"/>
                  <a:pt x="1109" y="1482"/>
                </a:cubicBezTo>
                <a:cubicBezTo>
                  <a:pt x="1115" y="1487"/>
                  <a:pt x="1120" y="1492"/>
                  <a:pt x="1127" y="1493"/>
                </a:cubicBezTo>
                <a:cubicBezTo>
                  <a:pt x="1141" y="1493"/>
                  <a:pt x="1141" y="1493"/>
                  <a:pt x="1141" y="1493"/>
                </a:cubicBezTo>
                <a:cubicBezTo>
                  <a:pt x="1130" y="1486"/>
                  <a:pt x="1130" y="1486"/>
                  <a:pt x="1130" y="1486"/>
                </a:cubicBezTo>
                <a:cubicBezTo>
                  <a:pt x="1126" y="1483"/>
                  <a:pt x="1123" y="1480"/>
                  <a:pt x="1119" y="1477"/>
                </a:cubicBezTo>
                <a:cubicBezTo>
                  <a:pt x="1112" y="1470"/>
                  <a:pt x="1104" y="1462"/>
                  <a:pt x="1089" y="1461"/>
                </a:cubicBezTo>
                <a:cubicBezTo>
                  <a:pt x="1084" y="1450"/>
                  <a:pt x="1081" y="1440"/>
                  <a:pt x="1081" y="1427"/>
                </a:cubicBezTo>
                <a:cubicBezTo>
                  <a:pt x="1083" y="1429"/>
                  <a:pt x="1085" y="1430"/>
                  <a:pt x="1087" y="1430"/>
                </a:cubicBezTo>
                <a:cubicBezTo>
                  <a:pt x="1088" y="1431"/>
                  <a:pt x="1091" y="1430"/>
                  <a:pt x="1093" y="1428"/>
                </a:cubicBezTo>
                <a:cubicBezTo>
                  <a:pt x="1095" y="1424"/>
                  <a:pt x="1095" y="1424"/>
                  <a:pt x="1095" y="1424"/>
                </a:cubicBezTo>
                <a:cubicBezTo>
                  <a:pt x="1092" y="1422"/>
                  <a:pt x="1092" y="1422"/>
                  <a:pt x="1092" y="1422"/>
                </a:cubicBezTo>
                <a:cubicBezTo>
                  <a:pt x="1077" y="1414"/>
                  <a:pt x="1083" y="1394"/>
                  <a:pt x="1089" y="1372"/>
                </a:cubicBezTo>
                <a:cubicBezTo>
                  <a:pt x="1091" y="1366"/>
                  <a:pt x="1093" y="1360"/>
                  <a:pt x="1094" y="1354"/>
                </a:cubicBezTo>
                <a:cubicBezTo>
                  <a:pt x="1096" y="1357"/>
                  <a:pt x="1098" y="1359"/>
                  <a:pt x="1101" y="1361"/>
                </a:cubicBezTo>
                <a:cubicBezTo>
                  <a:pt x="1127" y="1388"/>
                  <a:pt x="1154" y="1415"/>
                  <a:pt x="1188" y="1435"/>
                </a:cubicBezTo>
                <a:cubicBezTo>
                  <a:pt x="1190" y="1440"/>
                  <a:pt x="1192" y="1444"/>
                  <a:pt x="1195" y="1448"/>
                </a:cubicBezTo>
                <a:cubicBezTo>
                  <a:pt x="1196" y="1451"/>
                  <a:pt x="1198" y="1454"/>
                  <a:pt x="1199" y="1457"/>
                </a:cubicBezTo>
                <a:cubicBezTo>
                  <a:pt x="1196" y="1465"/>
                  <a:pt x="1197" y="1483"/>
                  <a:pt x="1203" y="1492"/>
                </a:cubicBezTo>
                <a:cubicBezTo>
                  <a:pt x="1205" y="1497"/>
                  <a:pt x="1209" y="1499"/>
                  <a:pt x="1211" y="1499"/>
                </a:cubicBezTo>
                <a:cubicBezTo>
                  <a:pt x="1222" y="1498"/>
                  <a:pt x="1222" y="1498"/>
                  <a:pt x="1222" y="1498"/>
                </a:cubicBezTo>
                <a:cubicBezTo>
                  <a:pt x="1214" y="1492"/>
                  <a:pt x="1214" y="1492"/>
                  <a:pt x="1214" y="1492"/>
                </a:cubicBezTo>
                <a:cubicBezTo>
                  <a:pt x="1210" y="1488"/>
                  <a:pt x="1209" y="1480"/>
                  <a:pt x="1209" y="1472"/>
                </a:cubicBezTo>
                <a:cubicBezTo>
                  <a:pt x="1211" y="1474"/>
                  <a:pt x="1213" y="1478"/>
                  <a:pt x="1215" y="1481"/>
                </a:cubicBezTo>
                <a:cubicBezTo>
                  <a:pt x="1219" y="1488"/>
                  <a:pt x="1223" y="1495"/>
                  <a:pt x="1229" y="1496"/>
                </a:cubicBezTo>
                <a:cubicBezTo>
                  <a:pt x="1238" y="1498"/>
                  <a:pt x="1238" y="1498"/>
                  <a:pt x="1238" y="1498"/>
                </a:cubicBezTo>
                <a:cubicBezTo>
                  <a:pt x="1233" y="1491"/>
                  <a:pt x="1233" y="1491"/>
                  <a:pt x="1233" y="1491"/>
                </a:cubicBezTo>
                <a:cubicBezTo>
                  <a:pt x="1230" y="1486"/>
                  <a:pt x="1227" y="1482"/>
                  <a:pt x="1224" y="1477"/>
                </a:cubicBezTo>
                <a:cubicBezTo>
                  <a:pt x="1216" y="1466"/>
                  <a:pt x="1207" y="1453"/>
                  <a:pt x="1203" y="1442"/>
                </a:cubicBezTo>
                <a:cubicBezTo>
                  <a:pt x="1215" y="1447"/>
                  <a:pt x="1228" y="1453"/>
                  <a:pt x="1240" y="1459"/>
                </a:cubicBezTo>
                <a:cubicBezTo>
                  <a:pt x="1268" y="1472"/>
                  <a:pt x="1297" y="1485"/>
                  <a:pt x="1329" y="1495"/>
                </a:cubicBezTo>
                <a:cubicBezTo>
                  <a:pt x="1330" y="1496"/>
                  <a:pt x="1332" y="1498"/>
                  <a:pt x="1333" y="1500"/>
                </a:cubicBezTo>
                <a:cubicBezTo>
                  <a:pt x="1337" y="1504"/>
                  <a:pt x="1339" y="1506"/>
                  <a:pt x="1341" y="1506"/>
                </a:cubicBezTo>
                <a:cubicBezTo>
                  <a:pt x="1343" y="1506"/>
                  <a:pt x="1343" y="1506"/>
                  <a:pt x="1343" y="1506"/>
                </a:cubicBezTo>
                <a:cubicBezTo>
                  <a:pt x="1344" y="1504"/>
                  <a:pt x="1344" y="1504"/>
                  <a:pt x="1344" y="1504"/>
                </a:cubicBezTo>
                <a:cubicBezTo>
                  <a:pt x="1345" y="1503"/>
                  <a:pt x="1345" y="1502"/>
                  <a:pt x="1345" y="1501"/>
                </a:cubicBezTo>
                <a:cubicBezTo>
                  <a:pt x="1347" y="1500"/>
                  <a:pt x="1347" y="1499"/>
                  <a:pt x="1347" y="1498"/>
                </a:cubicBezTo>
                <a:cubicBezTo>
                  <a:pt x="1348" y="1494"/>
                  <a:pt x="1343" y="1491"/>
                  <a:pt x="1336" y="1488"/>
                </a:cubicBezTo>
                <a:cubicBezTo>
                  <a:pt x="1335" y="1488"/>
                  <a:pt x="1334" y="1487"/>
                  <a:pt x="1334" y="1487"/>
                </a:cubicBezTo>
                <a:cubicBezTo>
                  <a:pt x="1306" y="1473"/>
                  <a:pt x="1276" y="1461"/>
                  <a:pt x="1247" y="1449"/>
                </a:cubicBezTo>
                <a:cubicBezTo>
                  <a:pt x="1232" y="1444"/>
                  <a:pt x="1218" y="1438"/>
                  <a:pt x="1204" y="1432"/>
                </a:cubicBezTo>
                <a:cubicBezTo>
                  <a:pt x="1165" y="1416"/>
                  <a:pt x="1137" y="1383"/>
                  <a:pt x="1110" y="1352"/>
                </a:cubicBezTo>
                <a:cubicBezTo>
                  <a:pt x="1091" y="1329"/>
                  <a:pt x="1072" y="1307"/>
                  <a:pt x="1049" y="1290"/>
                </a:cubicBezTo>
                <a:cubicBezTo>
                  <a:pt x="1073" y="1293"/>
                  <a:pt x="1103" y="1299"/>
                  <a:pt x="1130" y="1308"/>
                </a:cubicBezTo>
                <a:cubicBezTo>
                  <a:pt x="1132" y="1310"/>
                  <a:pt x="1134" y="1314"/>
                  <a:pt x="1135" y="1318"/>
                </a:cubicBezTo>
                <a:cubicBezTo>
                  <a:pt x="1137" y="1325"/>
                  <a:pt x="1139" y="1331"/>
                  <a:pt x="1145" y="1331"/>
                </a:cubicBezTo>
                <a:cubicBezTo>
                  <a:pt x="1146" y="1331"/>
                  <a:pt x="1146" y="1331"/>
                  <a:pt x="1147" y="1331"/>
                </a:cubicBezTo>
                <a:cubicBezTo>
                  <a:pt x="1151" y="1330"/>
                  <a:pt x="1151" y="1330"/>
                  <a:pt x="1151" y="1330"/>
                </a:cubicBezTo>
                <a:cubicBezTo>
                  <a:pt x="1149" y="1325"/>
                  <a:pt x="1149" y="1325"/>
                  <a:pt x="1149" y="1325"/>
                </a:cubicBezTo>
                <a:cubicBezTo>
                  <a:pt x="1147" y="1321"/>
                  <a:pt x="1146" y="1318"/>
                  <a:pt x="1145" y="1316"/>
                </a:cubicBezTo>
                <a:cubicBezTo>
                  <a:pt x="1155" y="1322"/>
                  <a:pt x="1166" y="1327"/>
                  <a:pt x="1177" y="1333"/>
                </a:cubicBezTo>
                <a:cubicBezTo>
                  <a:pt x="1190" y="1340"/>
                  <a:pt x="1205" y="1348"/>
                  <a:pt x="1217" y="1355"/>
                </a:cubicBezTo>
                <a:cubicBezTo>
                  <a:pt x="1221" y="1358"/>
                  <a:pt x="1227" y="1367"/>
                  <a:pt x="1228" y="1369"/>
                </a:cubicBezTo>
                <a:cubicBezTo>
                  <a:pt x="1231" y="1400"/>
                  <a:pt x="1241" y="1423"/>
                  <a:pt x="1259" y="1441"/>
                </a:cubicBezTo>
                <a:cubicBezTo>
                  <a:pt x="1271" y="1452"/>
                  <a:pt x="1271" y="1452"/>
                  <a:pt x="1271" y="1452"/>
                </a:cubicBezTo>
                <a:cubicBezTo>
                  <a:pt x="1265" y="1437"/>
                  <a:pt x="1265" y="1437"/>
                  <a:pt x="1265" y="1437"/>
                </a:cubicBezTo>
                <a:cubicBezTo>
                  <a:pt x="1262" y="1429"/>
                  <a:pt x="1258" y="1423"/>
                  <a:pt x="1255" y="1417"/>
                </a:cubicBezTo>
                <a:cubicBezTo>
                  <a:pt x="1247" y="1405"/>
                  <a:pt x="1241" y="1394"/>
                  <a:pt x="1241" y="1377"/>
                </a:cubicBezTo>
                <a:cubicBezTo>
                  <a:pt x="1274" y="1403"/>
                  <a:pt x="1307" y="1419"/>
                  <a:pt x="1345" y="1428"/>
                </a:cubicBezTo>
                <a:cubicBezTo>
                  <a:pt x="1369" y="1456"/>
                  <a:pt x="1400" y="1476"/>
                  <a:pt x="1437" y="1489"/>
                </a:cubicBezTo>
                <a:cubicBezTo>
                  <a:pt x="1443" y="1507"/>
                  <a:pt x="1455" y="1518"/>
                  <a:pt x="1467" y="1529"/>
                </a:cubicBezTo>
                <a:cubicBezTo>
                  <a:pt x="1470" y="1532"/>
                  <a:pt x="1473" y="1534"/>
                  <a:pt x="1476" y="1537"/>
                </a:cubicBezTo>
                <a:cubicBezTo>
                  <a:pt x="1494" y="1555"/>
                  <a:pt x="1494" y="1555"/>
                  <a:pt x="1494" y="1555"/>
                </a:cubicBezTo>
                <a:cubicBezTo>
                  <a:pt x="1481" y="1533"/>
                  <a:pt x="1481" y="1533"/>
                  <a:pt x="1481" y="1533"/>
                </a:cubicBezTo>
                <a:cubicBezTo>
                  <a:pt x="1477" y="1525"/>
                  <a:pt x="1471" y="1519"/>
                  <a:pt x="1465" y="1513"/>
                </a:cubicBezTo>
                <a:cubicBezTo>
                  <a:pt x="1459" y="1507"/>
                  <a:pt x="1453" y="1501"/>
                  <a:pt x="1450" y="1493"/>
                </a:cubicBezTo>
                <a:cubicBezTo>
                  <a:pt x="1456" y="1494"/>
                  <a:pt x="1462" y="1495"/>
                  <a:pt x="1468" y="1497"/>
                </a:cubicBezTo>
                <a:cubicBezTo>
                  <a:pt x="1481" y="1500"/>
                  <a:pt x="1492" y="1503"/>
                  <a:pt x="1498" y="1500"/>
                </a:cubicBezTo>
                <a:cubicBezTo>
                  <a:pt x="1508" y="1495"/>
                  <a:pt x="1508" y="1495"/>
                  <a:pt x="1508" y="1495"/>
                </a:cubicBezTo>
                <a:cubicBezTo>
                  <a:pt x="1497" y="1493"/>
                  <a:pt x="1497" y="1493"/>
                  <a:pt x="1497" y="1493"/>
                </a:cubicBezTo>
                <a:cubicBezTo>
                  <a:pt x="1442" y="1485"/>
                  <a:pt x="1393" y="1464"/>
                  <a:pt x="1367" y="1436"/>
                </a:cubicBezTo>
                <a:cubicBezTo>
                  <a:pt x="1385" y="1440"/>
                  <a:pt x="1404" y="1443"/>
                  <a:pt x="1423" y="1446"/>
                </a:cubicBezTo>
                <a:cubicBezTo>
                  <a:pt x="1439" y="1449"/>
                  <a:pt x="1456" y="1451"/>
                  <a:pt x="1472" y="1455"/>
                </a:cubicBezTo>
                <a:cubicBezTo>
                  <a:pt x="1483" y="1478"/>
                  <a:pt x="1512" y="1494"/>
                  <a:pt x="1536" y="1497"/>
                </a:cubicBezTo>
                <a:cubicBezTo>
                  <a:pt x="1565" y="1501"/>
                  <a:pt x="1565" y="1501"/>
                  <a:pt x="1565" y="1501"/>
                </a:cubicBezTo>
                <a:cubicBezTo>
                  <a:pt x="1534" y="1489"/>
                  <a:pt x="1534" y="1489"/>
                  <a:pt x="1534" y="1489"/>
                </a:cubicBezTo>
                <a:cubicBezTo>
                  <a:pt x="1513" y="1481"/>
                  <a:pt x="1494" y="1473"/>
                  <a:pt x="1484" y="1456"/>
                </a:cubicBezTo>
                <a:cubicBezTo>
                  <a:pt x="1488" y="1457"/>
                  <a:pt x="1491" y="1458"/>
                  <a:pt x="1495" y="1459"/>
                </a:cubicBezTo>
                <a:cubicBezTo>
                  <a:pt x="1507" y="1462"/>
                  <a:pt x="1517" y="1464"/>
                  <a:pt x="1522" y="1460"/>
                </a:cubicBezTo>
                <a:cubicBezTo>
                  <a:pt x="1526" y="1455"/>
                  <a:pt x="1526" y="1455"/>
                  <a:pt x="1526" y="1455"/>
                </a:cubicBezTo>
                <a:cubicBezTo>
                  <a:pt x="1520" y="1453"/>
                  <a:pt x="1520" y="1453"/>
                  <a:pt x="1520" y="1453"/>
                </a:cubicBezTo>
                <a:cubicBezTo>
                  <a:pt x="1491" y="1446"/>
                  <a:pt x="1463" y="1441"/>
                  <a:pt x="1437" y="1437"/>
                </a:cubicBezTo>
                <a:cubicBezTo>
                  <a:pt x="1403" y="1431"/>
                  <a:pt x="1371" y="1425"/>
                  <a:pt x="1339" y="1415"/>
                </a:cubicBezTo>
                <a:cubicBezTo>
                  <a:pt x="1307" y="1404"/>
                  <a:pt x="1280" y="1383"/>
                  <a:pt x="1255" y="1362"/>
                </a:cubicBezTo>
                <a:cubicBezTo>
                  <a:pt x="1241" y="1351"/>
                  <a:pt x="1226" y="1339"/>
                  <a:pt x="1210" y="1329"/>
                </a:cubicBezTo>
                <a:cubicBezTo>
                  <a:pt x="1197" y="1320"/>
                  <a:pt x="1183" y="1313"/>
                  <a:pt x="1170" y="1306"/>
                </a:cubicBezTo>
                <a:cubicBezTo>
                  <a:pt x="1158" y="1300"/>
                  <a:pt x="1146" y="1294"/>
                  <a:pt x="1135" y="1287"/>
                </a:cubicBezTo>
                <a:cubicBezTo>
                  <a:pt x="1134" y="1283"/>
                  <a:pt x="1133" y="1279"/>
                  <a:pt x="1132" y="1275"/>
                </a:cubicBezTo>
                <a:cubicBezTo>
                  <a:pt x="1130" y="1270"/>
                  <a:pt x="1129" y="1265"/>
                  <a:pt x="1129" y="1262"/>
                </a:cubicBezTo>
                <a:cubicBezTo>
                  <a:pt x="1133" y="1262"/>
                  <a:pt x="1137" y="1263"/>
                  <a:pt x="1141" y="1264"/>
                </a:cubicBezTo>
                <a:cubicBezTo>
                  <a:pt x="1150" y="1266"/>
                  <a:pt x="1159" y="1268"/>
                  <a:pt x="1169" y="1270"/>
                </a:cubicBezTo>
                <a:cubicBezTo>
                  <a:pt x="1174" y="1285"/>
                  <a:pt x="1186" y="1315"/>
                  <a:pt x="1206" y="1322"/>
                </a:cubicBezTo>
                <a:cubicBezTo>
                  <a:pt x="1221" y="1327"/>
                  <a:pt x="1221" y="1327"/>
                  <a:pt x="1221" y="1327"/>
                </a:cubicBezTo>
                <a:cubicBezTo>
                  <a:pt x="1208" y="1313"/>
                  <a:pt x="1208" y="1313"/>
                  <a:pt x="1208" y="1313"/>
                </a:cubicBezTo>
                <a:cubicBezTo>
                  <a:pt x="1196" y="1302"/>
                  <a:pt x="1186" y="1291"/>
                  <a:pt x="1182" y="1273"/>
                </a:cubicBezTo>
                <a:cubicBezTo>
                  <a:pt x="1184" y="1274"/>
                  <a:pt x="1184" y="1274"/>
                  <a:pt x="1184" y="1274"/>
                </a:cubicBezTo>
                <a:cubicBezTo>
                  <a:pt x="1196" y="1276"/>
                  <a:pt x="1210" y="1278"/>
                  <a:pt x="1221" y="1282"/>
                </a:cubicBezTo>
                <a:cubicBezTo>
                  <a:pt x="1224" y="1275"/>
                  <a:pt x="1224" y="1275"/>
                  <a:pt x="1224" y="1275"/>
                </a:cubicBezTo>
                <a:cubicBezTo>
                  <a:pt x="1208" y="1268"/>
                  <a:pt x="1191" y="1264"/>
                  <a:pt x="1172" y="1260"/>
                </a:cubicBezTo>
                <a:cubicBezTo>
                  <a:pt x="1158" y="1257"/>
                  <a:pt x="1142" y="1253"/>
                  <a:pt x="1127" y="1248"/>
                </a:cubicBezTo>
                <a:cubicBezTo>
                  <a:pt x="1101" y="1239"/>
                  <a:pt x="1077" y="1230"/>
                  <a:pt x="1053" y="1219"/>
                </a:cubicBezTo>
                <a:cubicBezTo>
                  <a:pt x="1049" y="1217"/>
                  <a:pt x="1044" y="1215"/>
                  <a:pt x="1039" y="1213"/>
                </a:cubicBezTo>
                <a:cubicBezTo>
                  <a:pt x="1012" y="1202"/>
                  <a:pt x="981" y="1189"/>
                  <a:pt x="987" y="1169"/>
                </a:cubicBezTo>
                <a:cubicBezTo>
                  <a:pt x="987" y="1169"/>
                  <a:pt x="987" y="1169"/>
                  <a:pt x="987" y="1169"/>
                </a:cubicBezTo>
                <a:cubicBezTo>
                  <a:pt x="997" y="1173"/>
                  <a:pt x="1007" y="1179"/>
                  <a:pt x="1017" y="1186"/>
                </a:cubicBezTo>
                <a:cubicBezTo>
                  <a:pt x="1034" y="1196"/>
                  <a:pt x="1051" y="1207"/>
                  <a:pt x="1072" y="1212"/>
                </a:cubicBezTo>
                <a:cubicBezTo>
                  <a:pt x="1106" y="1220"/>
                  <a:pt x="1143" y="1224"/>
                  <a:pt x="1173" y="1223"/>
                </a:cubicBezTo>
                <a:cubicBezTo>
                  <a:pt x="1180" y="1226"/>
                  <a:pt x="1184" y="1231"/>
                  <a:pt x="1189" y="1236"/>
                </a:cubicBezTo>
                <a:cubicBezTo>
                  <a:pt x="1192" y="1240"/>
                  <a:pt x="1196" y="1245"/>
                  <a:pt x="1201" y="1248"/>
                </a:cubicBezTo>
                <a:cubicBezTo>
                  <a:pt x="1215" y="1258"/>
                  <a:pt x="1232" y="1262"/>
                  <a:pt x="1249" y="1266"/>
                </a:cubicBezTo>
                <a:cubicBezTo>
                  <a:pt x="1263" y="1269"/>
                  <a:pt x="1277" y="1272"/>
                  <a:pt x="1289" y="1279"/>
                </a:cubicBezTo>
                <a:cubicBezTo>
                  <a:pt x="1296" y="1282"/>
                  <a:pt x="1303" y="1288"/>
                  <a:pt x="1310" y="1294"/>
                </a:cubicBezTo>
                <a:cubicBezTo>
                  <a:pt x="1316" y="1300"/>
                  <a:pt x="1323" y="1306"/>
                  <a:pt x="1330" y="1311"/>
                </a:cubicBezTo>
                <a:cubicBezTo>
                  <a:pt x="1347" y="1321"/>
                  <a:pt x="1364" y="1331"/>
                  <a:pt x="1383" y="1333"/>
                </a:cubicBezTo>
                <a:cubicBezTo>
                  <a:pt x="1410" y="1336"/>
                  <a:pt x="1410" y="1336"/>
                  <a:pt x="1410" y="1336"/>
                </a:cubicBezTo>
                <a:cubicBezTo>
                  <a:pt x="1385" y="1326"/>
                  <a:pt x="1385" y="1326"/>
                  <a:pt x="1385" y="1326"/>
                </a:cubicBezTo>
                <a:cubicBezTo>
                  <a:pt x="1357" y="1315"/>
                  <a:pt x="1332" y="1300"/>
                  <a:pt x="1308" y="1281"/>
                </a:cubicBezTo>
                <a:cubicBezTo>
                  <a:pt x="1353" y="1289"/>
                  <a:pt x="1387" y="1299"/>
                  <a:pt x="1414" y="1313"/>
                </a:cubicBezTo>
                <a:cubicBezTo>
                  <a:pt x="1418" y="1307"/>
                  <a:pt x="1418" y="1307"/>
                  <a:pt x="1418" y="1307"/>
                </a:cubicBezTo>
                <a:cubicBezTo>
                  <a:pt x="1390" y="1288"/>
                  <a:pt x="1349" y="1279"/>
                  <a:pt x="1310" y="1271"/>
                </a:cubicBezTo>
                <a:cubicBezTo>
                  <a:pt x="1263" y="1261"/>
                  <a:pt x="1214" y="1251"/>
                  <a:pt x="1188" y="1223"/>
                </a:cubicBezTo>
                <a:cubicBezTo>
                  <a:pt x="1233" y="1217"/>
                  <a:pt x="1290" y="1220"/>
                  <a:pt x="1335" y="1223"/>
                </a:cubicBezTo>
                <a:cubicBezTo>
                  <a:pt x="1342" y="1224"/>
                  <a:pt x="1348" y="1224"/>
                  <a:pt x="1355" y="1225"/>
                </a:cubicBezTo>
                <a:cubicBezTo>
                  <a:pt x="1378" y="1243"/>
                  <a:pt x="1405" y="1258"/>
                  <a:pt x="1435" y="1269"/>
                </a:cubicBezTo>
                <a:cubicBezTo>
                  <a:pt x="1436" y="1288"/>
                  <a:pt x="1447" y="1299"/>
                  <a:pt x="1459" y="1308"/>
                </a:cubicBezTo>
                <a:cubicBezTo>
                  <a:pt x="1472" y="1318"/>
                  <a:pt x="1472" y="1318"/>
                  <a:pt x="1472" y="1318"/>
                </a:cubicBezTo>
                <a:cubicBezTo>
                  <a:pt x="1465" y="1304"/>
                  <a:pt x="1465" y="1304"/>
                  <a:pt x="1465" y="1304"/>
                </a:cubicBezTo>
                <a:cubicBezTo>
                  <a:pt x="1463" y="1300"/>
                  <a:pt x="1459" y="1296"/>
                  <a:pt x="1456" y="1293"/>
                </a:cubicBezTo>
                <a:cubicBezTo>
                  <a:pt x="1451" y="1287"/>
                  <a:pt x="1446" y="1282"/>
                  <a:pt x="1446" y="1272"/>
                </a:cubicBezTo>
                <a:cubicBezTo>
                  <a:pt x="1457" y="1276"/>
                  <a:pt x="1469" y="1279"/>
                  <a:pt x="1481" y="1281"/>
                </a:cubicBezTo>
                <a:cubicBezTo>
                  <a:pt x="1489" y="1283"/>
                  <a:pt x="1498" y="1285"/>
                  <a:pt x="1505" y="1287"/>
                </a:cubicBezTo>
                <a:cubicBezTo>
                  <a:pt x="1507" y="1280"/>
                  <a:pt x="1507" y="1280"/>
                  <a:pt x="1507" y="1280"/>
                </a:cubicBezTo>
                <a:cubicBezTo>
                  <a:pt x="1498" y="1277"/>
                  <a:pt x="1488" y="1274"/>
                  <a:pt x="1478" y="1271"/>
                </a:cubicBezTo>
                <a:cubicBezTo>
                  <a:pt x="1438" y="1259"/>
                  <a:pt x="1397" y="1246"/>
                  <a:pt x="1369" y="1223"/>
                </a:cubicBezTo>
                <a:cubicBezTo>
                  <a:pt x="1373" y="1223"/>
                  <a:pt x="1376" y="1223"/>
                  <a:pt x="1380" y="1224"/>
                </a:cubicBezTo>
                <a:cubicBezTo>
                  <a:pt x="1401" y="1225"/>
                  <a:pt x="1424" y="1230"/>
                  <a:pt x="1449" y="1235"/>
                </a:cubicBezTo>
                <a:cubicBezTo>
                  <a:pt x="1473" y="1240"/>
                  <a:pt x="1499" y="1245"/>
                  <a:pt x="1522" y="1247"/>
                </a:cubicBezTo>
                <a:cubicBezTo>
                  <a:pt x="1533" y="1248"/>
                  <a:pt x="1542" y="1248"/>
                  <a:pt x="1551" y="1247"/>
                </a:cubicBezTo>
                <a:cubicBezTo>
                  <a:pt x="1551" y="1247"/>
                  <a:pt x="1580" y="1244"/>
                  <a:pt x="1580" y="1234"/>
                </a:cubicBezTo>
                <a:cubicBezTo>
                  <a:pt x="1581" y="1229"/>
                  <a:pt x="1581" y="1229"/>
                  <a:pt x="1581" y="1229"/>
                </a:cubicBezTo>
                <a:cubicBezTo>
                  <a:pt x="1576" y="1230"/>
                  <a:pt x="1576" y="1230"/>
                  <a:pt x="1576" y="1230"/>
                </a:cubicBezTo>
                <a:moveTo>
                  <a:pt x="662" y="2122"/>
                </a:moveTo>
                <a:cubicBezTo>
                  <a:pt x="660" y="2121"/>
                  <a:pt x="658" y="2120"/>
                  <a:pt x="656" y="2120"/>
                </a:cubicBezTo>
                <a:cubicBezTo>
                  <a:pt x="656" y="2120"/>
                  <a:pt x="655" y="2120"/>
                  <a:pt x="655" y="2120"/>
                </a:cubicBezTo>
                <a:cubicBezTo>
                  <a:pt x="653" y="2118"/>
                  <a:pt x="653" y="2116"/>
                  <a:pt x="658" y="2112"/>
                </a:cubicBezTo>
                <a:cubicBezTo>
                  <a:pt x="660" y="2118"/>
                  <a:pt x="660" y="2118"/>
                  <a:pt x="660" y="2118"/>
                </a:cubicBezTo>
                <a:cubicBezTo>
                  <a:pt x="662" y="2121"/>
                  <a:pt x="662" y="2122"/>
                  <a:pt x="662" y="2122"/>
                </a:cubicBezTo>
                <a:cubicBezTo>
                  <a:pt x="662" y="2122"/>
                  <a:pt x="662" y="2122"/>
                  <a:pt x="662" y="2122"/>
                </a:cubicBezTo>
                <a:moveTo>
                  <a:pt x="768" y="2160"/>
                </a:moveTo>
                <a:cubicBezTo>
                  <a:pt x="766" y="2160"/>
                  <a:pt x="765" y="2160"/>
                  <a:pt x="764" y="2160"/>
                </a:cubicBezTo>
                <a:cubicBezTo>
                  <a:pt x="763" y="2160"/>
                  <a:pt x="761" y="2160"/>
                  <a:pt x="760" y="2161"/>
                </a:cubicBezTo>
                <a:cubicBezTo>
                  <a:pt x="761" y="2156"/>
                  <a:pt x="764" y="2153"/>
                  <a:pt x="766" y="2153"/>
                </a:cubicBezTo>
                <a:cubicBezTo>
                  <a:pt x="766" y="2153"/>
                  <a:pt x="766" y="2153"/>
                  <a:pt x="767" y="2154"/>
                </a:cubicBezTo>
                <a:cubicBezTo>
                  <a:pt x="767" y="2154"/>
                  <a:pt x="769" y="2156"/>
                  <a:pt x="769" y="2161"/>
                </a:cubicBezTo>
                <a:cubicBezTo>
                  <a:pt x="768" y="2160"/>
                  <a:pt x="768" y="2160"/>
                  <a:pt x="768" y="2160"/>
                </a:cubicBezTo>
                <a:moveTo>
                  <a:pt x="932" y="2166"/>
                </a:moveTo>
                <a:cubicBezTo>
                  <a:pt x="932" y="2167"/>
                  <a:pt x="934" y="2168"/>
                  <a:pt x="935" y="2169"/>
                </a:cubicBezTo>
                <a:cubicBezTo>
                  <a:pt x="932" y="2170"/>
                  <a:pt x="929" y="2167"/>
                  <a:pt x="928" y="2164"/>
                </a:cubicBezTo>
                <a:cubicBezTo>
                  <a:pt x="927" y="2163"/>
                  <a:pt x="926" y="2161"/>
                  <a:pt x="926" y="2160"/>
                </a:cubicBezTo>
                <a:cubicBezTo>
                  <a:pt x="928" y="2162"/>
                  <a:pt x="930" y="2164"/>
                  <a:pt x="932" y="2166"/>
                </a:cubicBezTo>
                <a:moveTo>
                  <a:pt x="1279" y="972"/>
                </a:moveTo>
                <a:cubicBezTo>
                  <a:pt x="1274" y="975"/>
                  <a:pt x="1274" y="975"/>
                  <a:pt x="1274" y="975"/>
                </a:cubicBezTo>
                <a:cubicBezTo>
                  <a:pt x="1272" y="976"/>
                  <a:pt x="1269" y="977"/>
                  <a:pt x="1267" y="979"/>
                </a:cubicBezTo>
                <a:cubicBezTo>
                  <a:pt x="1255" y="984"/>
                  <a:pt x="1243" y="990"/>
                  <a:pt x="1238" y="999"/>
                </a:cubicBezTo>
                <a:cubicBezTo>
                  <a:pt x="1234" y="1005"/>
                  <a:pt x="1234" y="1005"/>
                  <a:pt x="1234" y="1005"/>
                </a:cubicBezTo>
                <a:cubicBezTo>
                  <a:pt x="1213" y="1006"/>
                  <a:pt x="1192" y="1008"/>
                  <a:pt x="1172" y="1010"/>
                </a:cubicBezTo>
                <a:cubicBezTo>
                  <a:pt x="1144" y="1012"/>
                  <a:pt x="1116" y="1015"/>
                  <a:pt x="1086" y="1015"/>
                </a:cubicBezTo>
                <a:cubicBezTo>
                  <a:pt x="1100" y="1011"/>
                  <a:pt x="1114" y="1007"/>
                  <a:pt x="1127" y="1003"/>
                </a:cubicBezTo>
                <a:cubicBezTo>
                  <a:pt x="1166" y="991"/>
                  <a:pt x="1205" y="979"/>
                  <a:pt x="1236" y="958"/>
                </a:cubicBezTo>
                <a:cubicBezTo>
                  <a:pt x="1233" y="952"/>
                  <a:pt x="1233" y="952"/>
                  <a:pt x="1233" y="952"/>
                </a:cubicBezTo>
                <a:cubicBezTo>
                  <a:pt x="1197" y="968"/>
                  <a:pt x="1153" y="987"/>
                  <a:pt x="1106" y="999"/>
                </a:cubicBezTo>
                <a:cubicBezTo>
                  <a:pt x="1103" y="1000"/>
                  <a:pt x="1099" y="1001"/>
                  <a:pt x="1094" y="1001"/>
                </a:cubicBezTo>
                <a:cubicBezTo>
                  <a:pt x="1088" y="1002"/>
                  <a:pt x="1082" y="1003"/>
                  <a:pt x="1076" y="1005"/>
                </a:cubicBezTo>
                <a:cubicBezTo>
                  <a:pt x="1072" y="1007"/>
                  <a:pt x="1068" y="1010"/>
                  <a:pt x="1065" y="1012"/>
                </a:cubicBezTo>
                <a:cubicBezTo>
                  <a:pt x="1060" y="1015"/>
                  <a:pt x="1057" y="1018"/>
                  <a:pt x="1052" y="1019"/>
                </a:cubicBezTo>
                <a:cubicBezTo>
                  <a:pt x="1035" y="1023"/>
                  <a:pt x="1018" y="1024"/>
                  <a:pt x="1001" y="1024"/>
                </a:cubicBezTo>
                <a:cubicBezTo>
                  <a:pt x="978" y="1025"/>
                  <a:pt x="955" y="1026"/>
                  <a:pt x="932" y="1036"/>
                </a:cubicBezTo>
                <a:cubicBezTo>
                  <a:pt x="928" y="1018"/>
                  <a:pt x="913" y="1009"/>
                  <a:pt x="899" y="1001"/>
                </a:cubicBezTo>
                <a:cubicBezTo>
                  <a:pt x="896" y="1000"/>
                  <a:pt x="894" y="998"/>
                  <a:pt x="892" y="997"/>
                </a:cubicBezTo>
                <a:cubicBezTo>
                  <a:pt x="901" y="945"/>
                  <a:pt x="933" y="914"/>
                  <a:pt x="963" y="884"/>
                </a:cubicBezTo>
                <a:cubicBezTo>
                  <a:pt x="969" y="878"/>
                  <a:pt x="975" y="872"/>
                  <a:pt x="981" y="866"/>
                </a:cubicBezTo>
                <a:cubicBezTo>
                  <a:pt x="982" y="865"/>
                  <a:pt x="984" y="863"/>
                  <a:pt x="987" y="860"/>
                </a:cubicBezTo>
                <a:cubicBezTo>
                  <a:pt x="992" y="854"/>
                  <a:pt x="1006" y="839"/>
                  <a:pt x="1010" y="839"/>
                </a:cubicBezTo>
                <a:cubicBezTo>
                  <a:pt x="1023" y="839"/>
                  <a:pt x="1031" y="875"/>
                  <a:pt x="1031" y="894"/>
                </a:cubicBezTo>
                <a:cubicBezTo>
                  <a:pt x="1031" y="902"/>
                  <a:pt x="1031" y="910"/>
                  <a:pt x="1030" y="919"/>
                </a:cubicBezTo>
                <a:cubicBezTo>
                  <a:pt x="1028" y="940"/>
                  <a:pt x="1027" y="959"/>
                  <a:pt x="1039" y="968"/>
                </a:cubicBezTo>
                <a:cubicBezTo>
                  <a:pt x="1047" y="973"/>
                  <a:pt x="1047" y="973"/>
                  <a:pt x="1047" y="973"/>
                </a:cubicBezTo>
                <a:cubicBezTo>
                  <a:pt x="1045" y="964"/>
                  <a:pt x="1045" y="964"/>
                  <a:pt x="1045" y="964"/>
                </a:cubicBezTo>
                <a:cubicBezTo>
                  <a:pt x="1042" y="953"/>
                  <a:pt x="1035" y="926"/>
                  <a:pt x="1039" y="910"/>
                </a:cubicBezTo>
                <a:cubicBezTo>
                  <a:pt x="1048" y="925"/>
                  <a:pt x="1061" y="937"/>
                  <a:pt x="1074" y="947"/>
                </a:cubicBezTo>
                <a:cubicBezTo>
                  <a:pt x="1079" y="941"/>
                  <a:pt x="1079" y="941"/>
                  <a:pt x="1079" y="941"/>
                </a:cubicBezTo>
                <a:cubicBezTo>
                  <a:pt x="1054" y="922"/>
                  <a:pt x="1039" y="888"/>
                  <a:pt x="1038" y="854"/>
                </a:cubicBezTo>
                <a:cubicBezTo>
                  <a:pt x="1045" y="858"/>
                  <a:pt x="1052" y="860"/>
                  <a:pt x="1059" y="862"/>
                </a:cubicBezTo>
                <a:cubicBezTo>
                  <a:pt x="1067" y="865"/>
                  <a:pt x="1075" y="867"/>
                  <a:pt x="1081" y="872"/>
                </a:cubicBezTo>
                <a:cubicBezTo>
                  <a:pt x="1093" y="882"/>
                  <a:pt x="1095" y="899"/>
                  <a:pt x="1097" y="916"/>
                </a:cubicBezTo>
                <a:cubicBezTo>
                  <a:pt x="1100" y="934"/>
                  <a:pt x="1102" y="954"/>
                  <a:pt x="1119" y="962"/>
                </a:cubicBezTo>
                <a:cubicBezTo>
                  <a:pt x="1136" y="971"/>
                  <a:pt x="1136" y="971"/>
                  <a:pt x="1136" y="971"/>
                </a:cubicBezTo>
                <a:cubicBezTo>
                  <a:pt x="1123" y="956"/>
                  <a:pt x="1123" y="956"/>
                  <a:pt x="1123" y="956"/>
                </a:cubicBezTo>
                <a:cubicBezTo>
                  <a:pt x="1117" y="949"/>
                  <a:pt x="1112" y="940"/>
                  <a:pt x="1110" y="928"/>
                </a:cubicBezTo>
                <a:cubicBezTo>
                  <a:pt x="1118" y="938"/>
                  <a:pt x="1126" y="949"/>
                  <a:pt x="1138" y="957"/>
                </a:cubicBezTo>
                <a:cubicBezTo>
                  <a:pt x="1157" y="970"/>
                  <a:pt x="1157" y="970"/>
                  <a:pt x="1157" y="970"/>
                </a:cubicBezTo>
                <a:cubicBezTo>
                  <a:pt x="1143" y="952"/>
                  <a:pt x="1143" y="952"/>
                  <a:pt x="1143" y="952"/>
                </a:cubicBezTo>
                <a:cubicBezTo>
                  <a:pt x="1140" y="948"/>
                  <a:pt x="1137" y="944"/>
                  <a:pt x="1133" y="940"/>
                </a:cubicBezTo>
                <a:cubicBezTo>
                  <a:pt x="1120" y="924"/>
                  <a:pt x="1107" y="908"/>
                  <a:pt x="1102" y="886"/>
                </a:cubicBezTo>
                <a:cubicBezTo>
                  <a:pt x="1121" y="894"/>
                  <a:pt x="1135" y="903"/>
                  <a:pt x="1151" y="912"/>
                </a:cubicBezTo>
                <a:cubicBezTo>
                  <a:pt x="1157" y="916"/>
                  <a:pt x="1164" y="920"/>
                  <a:pt x="1171" y="924"/>
                </a:cubicBezTo>
                <a:cubicBezTo>
                  <a:pt x="1177" y="942"/>
                  <a:pt x="1185" y="959"/>
                  <a:pt x="1197" y="960"/>
                </a:cubicBezTo>
                <a:cubicBezTo>
                  <a:pt x="1208" y="961"/>
                  <a:pt x="1208" y="961"/>
                  <a:pt x="1208" y="961"/>
                </a:cubicBezTo>
                <a:cubicBezTo>
                  <a:pt x="1199" y="954"/>
                  <a:pt x="1199" y="954"/>
                  <a:pt x="1199" y="954"/>
                </a:cubicBezTo>
                <a:cubicBezTo>
                  <a:pt x="1192" y="948"/>
                  <a:pt x="1185" y="937"/>
                  <a:pt x="1184" y="929"/>
                </a:cubicBezTo>
                <a:cubicBezTo>
                  <a:pt x="1204" y="938"/>
                  <a:pt x="1227" y="942"/>
                  <a:pt x="1249" y="945"/>
                </a:cubicBezTo>
                <a:cubicBezTo>
                  <a:pt x="1270" y="949"/>
                  <a:pt x="1290" y="952"/>
                  <a:pt x="1307" y="959"/>
                </a:cubicBezTo>
                <a:cubicBezTo>
                  <a:pt x="1298" y="962"/>
                  <a:pt x="1288" y="967"/>
                  <a:pt x="1279" y="972"/>
                </a:cubicBezTo>
                <a:moveTo>
                  <a:pt x="795" y="480"/>
                </a:moveTo>
                <a:cubicBezTo>
                  <a:pt x="791" y="480"/>
                  <a:pt x="787" y="482"/>
                  <a:pt x="783" y="486"/>
                </a:cubicBezTo>
                <a:cubicBezTo>
                  <a:pt x="792" y="470"/>
                  <a:pt x="807" y="454"/>
                  <a:pt x="824" y="444"/>
                </a:cubicBezTo>
                <a:cubicBezTo>
                  <a:pt x="825" y="452"/>
                  <a:pt x="825" y="461"/>
                  <a:pt x="826" y="470"/>
                </a:cubicBezTo>
                <a:cubicBezTo>
                  <a:pt x="826" y="478"/>
                  <a:pt x="826" y="487"/>
                  <a:pt x="827" y="495"/>
                </a:cubicBezTo>
                <a:cubicBezTo>
                  <a:pt x="827" y="496"/>
                  <a:pt x="827" y="496"/>
                  <a:pt x="826" y="497"/>
                </a:cubicBezTo>
                <a:cubicBezTo>
                  <a:pt x="825" y="493"/>
                  <a:pt x="825" y="493"/>
                  <a:pt x="825" y="493"/>
                </a:cubicBezTo>
                <a:cubicBezTo>
                  <a:pt x="823" y="503"/>
                  <a:pt x="823" y="503"/>
                  <a:pt x="823" y="503"/>
                </a:cubicBezTo>
                <a:cubicBezTo>
                  <a:pt x="821" y="505"/>
                  <a:pt x="819" y="508"/>
                  <a:pt x="818" y="511"/>
                </a:cubicBezTo>
                <a:cubicBezTo>
                  <a:pt x="812" y="519"/>
                  <a:pt x="806" y="528"/>
                  <a:pt x="803" y="538"/>
                </a:cubicBezTo>
                <a:cubicBezTo>
                  <a:pt x="801" y="541"/>
                  <a:pt x="801" y="545"/>
                  <a:pt x="801" y="549"/>
                </a:cubicBezTo>
                <a:cubicBezTo>
                  <a:pt x="801" y="553"/>
                  <a:pt x="800" y="557"/>
                  <a:pt x="799" y="559"/>
                </a:cubicBezTo>
                <a:cubicBezTo>
                  <a:pt x="797" y="564"/>
                  <a:pt x="792" y="568"/>
                  <a:pt x="788" y="571"/>
                </a:cubicBezTo>
                <a:cubicBezTo>
                  <a:pt x="785" y="573"/>
                  <a:pt x="783" y="575"/>
                  <a:pt x="780" y="578"/>
                </a:cubicBezTo>
                <a:cubicBezTo>
                  <a:pt x="771" y="545"/>
                  <a:pt x="770" y="499"/>
                  <a:pt x="796" y="487"/>
                </a:cubicBezTo>
                <a:cubicBezTo>
                  <a:pt x="809" y="481"/>
                  <a:pt x="809" y="481"/>
                  <a:pt x="809" y="481"/>
                </a:cubicBezTo>
                <a:cubicBezTo>
                  <a:pt x="795" y="480"/>
                  <a:pt x="795" y="480"/>
                  <a:pt x="795" y="480"/>
                </a:cubicBezTo>
                <a:moveTo>
                  <a:pt x="873" y="671"/>
                </a:moveTo>
                <a:cubicBezTo>
                  <a:pt x="868" y="692"/>
                  <a:pt x="855" y="707"/>
                  <a:pt x="842" y="722"/>
                </a:cubicBezTo>
                <a:cubicBezTo>
                  <a:pt x="838" y="727"/>
                  <a:pt x="833" y="731"/>
                  <a:pt x="829" y="737"/>
                </a:cubicBezTo>
                <a:cubicBezTo>
                  <a:pt x="826" y="659"/>
                  <a:pt x="839" y="610"/>
                  <a:pt x="869" y="586"/>
                </a:cubicBezTo>
                <a:cubicBezTo>
                  <a:pt x="873" y="585"/>
                  <a:pt x="876" y="584"/>
                  <a:pt x="880" y="583"/>
                </a:cubicBezTo>
                <a:cubicBezTo>
                  <a:pt x="892" y="579"/>
                  <a:pt x="903" y="576"/>
                  <a:pt x="912" y="568"/>
                </a:cubicBezTo>
                <a:cubicBezTo>
                  <a:pt x="904" y="578"/>
                  <a:pt x="904" y="578"/>
                  <a:pt x="904" y="578"/>
                </a:cubicBezTo>
                <a:cubicBezTo>
                  <a:pt x="888" y="599"/>
                  <a:pt x="882" y="625"/>
                  <a:pt x="878" y="650"/>
                </a:cubicBezTo>
                <a:cubicBezTo>
                  <a:pt x="876" y="657"/>
                  <a:pt x="875" y="664"/>
                  <a:pt x="873" y="671"/>
                </a:cubicBezTo>
                <a:moveTo>
                  <a:pt x="910" y="693"/>
                </a:moveTo>
                <a:cubicBezTo>
                  <a:pt x="901" y="764"/>
                  <a:pt x="868" y="822"/>
                  <a:pt x="835" y="870"/>
                </a:cubicBezTo>
                <a:cubicBezTo>
                  <a:pt x="834" y="859"/>
                  <a:pt x="833" y="848"/>
                  <a:pt x="832" y="838"/>
                </a:cubicBezTo>
                <a:cubicBezTo>
                  <a:pt x="829" y="820"/>
                  <a:pt x="827" y="804"/>
                  <a:pt x="829" y="788"/>
                </a:cubicBezTo>
                <a:cubicBezTo>
                  <a:pt x="833" y="737"/>
                  <a:pt x="876" y="711"/>
                  <a:pt x="910" y="693"/>
                </a:cubicBezTo>
                <a:moveTo>
                  <a:pt x="879" y="551"/>
                </a:moveTo>
                <a:cubicBezTo>
                  <a:pt x="875" y="554"/>
                  <a:pt x="872" y="556"/>
                  <a:pt x="869" y="559"/>
                </a:cubicBezTo>
                <a:cubicBezTo>
                  <a:pt x="865" y="562"/>
                  <a:pt x="863" y="565"/>
                  <a:pt x="860" y="568"/>
                </a:cubicBezTo>
                <a:cubicBezTo>
                  <a:pt x="856" y="572"/>
                  <a:pt x="853" y="576"/>
                  <a:pt x="849" y="578"/>
                </a:cubicBezTo>
                <a:cubicBezTo>
                  <a:pt x="851" y="566"/>
                  <a:pt x="852" y="551"/>
                  <a:pt x="853" y="540"/>
                </a:cubicBezTo>
                <a:cubicBezTo>
                  <a:pt x="853" y="536"/>
                  <a:pt x="853" y="532"/>
                  <a:pt x="854" y="529"/>
                </a:cubicBezTo>
                <a:cubicBezTo>
                  <a:pt x="857" y="528"/>
                  <a:pt x="860" y="526"/>
                  <a:pt x="864" y="525"/>
                </a:cubicBezTo>
                <a:cubicBezTo>
                  <a:pt x="871" y="522"/>
                  <a:pt x="879" y="519"/>
                  <a:pt x="885" y="514"/>
                </a:cubicBezTo>
                <a:cubicBezTo>
                  <a:pt x="891" y="510"/>
                  <a:pt x="891" y="510"/>
                  <a:pt x="891" y="510"/>
                </a:cubicBezTo>
                <a:cubicBezTo>
                  <a:pt x="883" y="508"/>
                  <a:pt x="883" y="508"/>
                  <a:pt x="883" y="508"/>
                </a:cubicBezTo>
                <a:cubicBezTo>
                  <a:pt x="882" y="508"/>
                  <a:pt x="882" y="508"/>
                  <a:pt x="882" y="508"/>
                </a:cubicBezTo>
                <a:cubicBezTo>
                  <a:pt x="878" y="508"/>
                  <a:pt x="874" y="510"/>
                  <a:pt x="869" y="512"/>
                </a:cubicBezTo>
                <a:cubicBezTo>
                  <a:pt x="866" y="513"/>
                  <a:pt x="863" y="515"/>
                  <a:pt x="860" y="516"/>
                </a:cubicBezTo>
                <a:cubicBezTo>
                  <a:pt x="860" y="515"/>
                  <a:pt x="861" y="514"/>
                  <a:pt x="862" y="513"/>
                </a:cubicBezTo>
                <a:cubicBezTo>
                  <a:pt x="864" y="511"/>
                  <a:pt x="866" y="509"/>
                  <a:pt x="868" y="507"/>
                </a:cubicBezTo>
                <a:cubicBezTo>
                  <a:pt x="870" y="505"/>
                  <a:pt x="870" y="505"/>
                  <a:pt x="870" y="505"/>
                </a:cubicBezTo>
                <a:cubicBezTo>
                  <a:pt x="868" y="502"/>
                  <a:pt x="868" y="502"/>
                  <a:pt x="868" y="502"/>
                </a:cubicBezTo>
                <a:cubicBezTo>
                  <a:pt x="866" y="499"/>
                  <a:pt x="861" y="500"/>
                  <a:pt x="857" y="503"/>
                </a:cubicBezTo>
                <a:cubicBezTo>
                  <a:pt x="858" y="484"/>
                  <a:pt x="863" y="461"/>
                  <a:pt x="874" y="433"/>
                </a:cubicBezTo>
                <a:cubicBezTo>
                  <a:pt x="881" y="431"/>
                  <a:pt x="889" y="430"/>
                  <a:pt x="897" y="428"/>
                </a:cubicBezTo>
                <a:cubicBezTo>
                  <a:pt x="903" y="427"/>
                  <a:pt x="910" y="425"/>
                  <a:pt x="917" y="423"/>
                </a:cubicBezTo>
                <a:cubicBezTo>
                  <a:pt x="916" y="431"/>
                  <a:pt x="915" y="439"/>
                  <a:pt x="915" y="447"/>
                </a:cubicBezTo>
                <a:cubicBezTo>
                  <a:pt x="913" y="478"/>
                  <a:pt x="910" y="516"/>
                  <a:pt x="895" y="538"/>
                </a:cubicBezTo>
                <a:cubicBezTo>
                  <a:pt x="892" y="543"/>
                  <a:pt x="885" y="547"/>
                  <a:pt x="879" y="551"/>
                </a:cubicBezTo>
                <a:moveTo>
                  <a:pt x="869" y="393"/>
                </a:moveTo>
                <a:cubicBezTo>
                  <a:pt x="866" y="397"/>
                  <a:pt x="864" y="402"/>
                  <a:pt x="862" y="406"/>
                </a:cubicBezTo>
                <a:cubicBezTo>
                  <a:pt x="858" y="414"/>
                  <a:pt x="855" y="422"/>
                  <a:pt x="849" y="425"/>
                </a:cubicBezTo>
                <a:cubicBezTo>
                  <a:pt x="847" y="418"/>
                  <a:pt x="845" y="413"/>
                  <a:pt x="842" y="408"/>
                </a:cubicBezTo>
                <a:cubicBezTo>
                  <a:pt x="841" y="406"/>
                  <a:pt x="841" y="406"/>
                  <a:pt x="841" y="406"/>
                </a:cubicBezTo>
                <a:cubicBezTo>
                  <a:pt x="855" y="378"/>
                  <a:pt x="868" y="356"/>
                  <a:pt x="899" y="354"/>
                </a:cubicBezTo>
                <a:cubicBezTo>
                  <a:pt x="897" y="359"/>
                  <a:pt x="892" y="364"/>
                  <a:pt x="887" y="370"/>
                </a:cubicBezTo>
                <a:cubicBezTo>
                  <a:pt x="881" y="377"/>
                  <a:pt x="874" y="384"/>
                  <a:pt x="869" y="393"/>
                </a:cubicBezTo>
                <a:moveTo>
                  <a:pt x="897" y="344"/>
                </a:moveTo>
                <a:cubicBezTo>
                  <a:pt x="897" y="344"/>
                  <a:pt x="896" y="344"/>
                  <a:pt x="896" y="345"/>
                </a:cubicBezTo>
                <a:cubicBezTo>
                  <a:pt x="899" y="343"/>
                  <a:pt x="901" y="341"/>
                  <a:pt x="904" y="339"/>
                </a:cubicBezTo>
                <a:cubicBezTo>
                  <a:pt x="906" y="338"/>
                  <a:pt x="908" y="337"/>
                  <a:pt x="910" y="335"/>
                </a:cubicBezTo>
                <a:cubicBezTo>
                  <a:pt x="910" y="338"/>
                  <a:pt x="910" y="341"/>
                  <a:pt x="910" y="343"/>
                </a:cubicBezTo>
                <a:cubicBezTo>
                  <a:pt x="905" y="343"/>
                  <a:pt x="901" y="344"/>
                  <a:pt x="897" y="344"/>
                </a:cubicBezTo>
                <a:moveTo>
                  <a:pt x="897" y="325"/>
                </a:moveTo>
                <a:cubicBezTo>
                  <a:pt x="876" y="342"/>
                  <a:pt x="854" y="359"/>
                  <a:pt x="836" y="380"/>
                </a:cubicBezTo>
                <a:cubicBezTo>
                  <a:pt x="835" y="379"/>
                  <a:pt x="835" y="378"/>
                  <a:pt x="834" y="376"/>
                </a:cubicBezTo>
                <a:cubicBezTo>
                  <a:pt x="833" y="375"/>
                  <a:pt x="832" y="373"/>
                  <a:pt x="832" y="372"/>
                </a:cubicBezTo>
                <a:cubicBezTo>
                  <a:pt x="844" y="358"/>
                  <a:pt x="855" y="342"/>
                  <a:pt x="864" y="328"/>
                </a:cubicBezTo>
                <a:cubicBezTo>
                  <a:pt x="879" y="305"/>
                  <a:pt x="879" y="305"/>
                  <a:pt x="879" y="305"/>
                </a:cubicBezTo>
                <a:cubicBezTo>
                  <a:pt x="859" y="323"/>
                  <a:pt x="859" y="323"/>
                  <a:pt x="859" y="323"/>
                </a:cubicBezTo>
                <a:cubicBezTo>
                  <a:pt x="850" y="331"/>
                  <a:pt x="842" y="341"/>
                  <a:pt x="835" y="351"/>
                </a:cubicBezTo>
                <a:cubicBezTo>
                  <a:pt x="834" y="353"/>
                  <a:pt x="832" y="356"/>
                  <a:pt x="830" y="358"/>
                </a:cubicBezTo>
                <a:cubicBezTo>
                  <a:pt x="828" y="353"/>
                  <a:pt x="825" y="348"/>
                  <a:pt x="822" y="344"/>
                </a:cubicBezTo>
                <a:cubicBezTo>
                  <a:pt x="817" y="337"/>
                  <a:pt x="813" y="331"/>
                  <a:pt x="814" y="324"/>
                </a:cubicBezTo>
                <a:cubicBezTo>
                  <a:pt x="814" y="324"/>
                  <a:pt x="814" y="324"/>
                  <a:pt x="814" y="324"/>
                </a:cubicBezTo>
                <a:cubicBezTo>
                  <a:pt x="850" y="321"/>
                  <a:pt x="881" y="296"/>
                  <a:pt x="904" y="275"/>
                </a:cubicBezTo>
                <a:cubicBezTo>
                  <a:pt x="904" y="290"/>
                  <a:pt x="905" y="304"/>
                  <a:pt x="908" y="316"/>
                </a:cubicBezTo>
                <a:cubicBezTo>
                  <a:pt x="905" y="319"/>
                  <a:pt x="901" y="322"/>
                  <a:pt x="897" y="325"/>
                </a:cubicBezTo>
                <a:moveTo>
                  <a:pt x="815" y="403"/>
                </a:moveTo>
                <a:cubicBezTo>
                  <a:pt x="815" y="403"/>
                  <a:pt x="815" y="402"/>
                  <a:pt x="815" y="402"/>
                </a:cubicBezTo>
                <a:cubicBezTo>
                  <a:pt x="817" y="406"/>
                  <a:pt x="818" y="410"/>
                  <a:pt x="819" y="414"/>
                </a:cubicBezTo>
                <a:cubicBezTo>
                  <a:pt x="817" y="417"/>
                  <a:pt x="817" y="417"/>
                  <a:pt x="817" y="417"/>
                </a:cubicBezTo>
                <a:cubicBezTo>
                  <a:pt x="814" y="421"/>
                  <a:pt x="811" y="425"/>
                  <a:pt x="808" y="429"/>
                </a:cubicBezTo>
                <a:cubicBezTo>
                  <a:pt x="808" y="420"/>
                  <a:pt x="812" y="411"/>
                  <a:pt x="815" y="403"/>
                </a:cubicBezTo>
                <a:moveTo>
                  <a:pt x="811" y="551"/>
                </a:moveTo>
                <a:cubicBezTo>
                  <a:pt x="812" y="543"/>
                  <a:pt x="816" y="536"/>
                  <a:pt x="820" y="528"/>
                </a:cubicBezTo>
                <a:cubicBezTo>
                  <a:pt x="822" y="525"/>
                  <a:pt x="824" y="522"/>
                  <a:pt x="825" y="519"/>
                </a:cubicBezTo>
                <a:cubicBezTo>
                  <a:pt x="825" y="531"/>
                  <a:pt x="819" y="543"/>
                  <a:pt x="811" y="551"/>
                </a:cubicBezTo>
                <a:moveTo>
                  <a:pt x="819" y="561"/>
                </a:moveTo>
                <a:cubicBezTo>
                  <a:pt x="818" y="566"/>
                  <a:pt x="817" y="572"/>
                  <a:pt x="815" y="577"/>
                </a:cubicBezTo>
                <a:cubicBezTo>
                  <a:pt x="814" y="579"/>
                  <a:pt x="814" y="582"/>
                  <a:pt x="813" y="584"/>
                </a:cubicBezTo>
                <a:cubicBezTo>
                  <a:pt x="811" y="584"/>
                  <a:pt x="808" y="584"/>
                  <a:pt x="805" y="584"/>
                </a:cubicBezTo>
                <a:cubicBezTo>
                  <a:pt x="802" y="584"/>
                  <a:pt x="799" y="584"/>
                  <a:pt x="797" y="584"/>
                </a:cubicBezTo>
                <a:cubicBezTo>
                  <a:pt x="799" y="582"/>
                  <a:pt x="801" y="579"/>
                  <a:pt x="804" y="577"/>
                </a:cubicBezTo>
                <a:cubicBezTo>
                  <a:pt x="809" y="572"/>
                  <a:pt x="814" y="567"/>
                  <a:pt x="819" y="561"/>
                </a:cubicBezTo>
                <a:moveTo>
                  <a:pt x="789" y="593"/>
                </a:moveTo>
                <a:cubicBezTo>
                  <a:pt x="792" y="595"/>
                  <a:pt x="797" y="595"/>
                  <a:pt x="803" y="594"/>
                </a:cubicBezTo>
                <a:cubicBezTo>
                  <a:pt x="806" y="594"/>
                  <a:pt x="809" y="593"/>
                  <a:pt x="812" y="594"/>
                </a:cubicBezTo>
                <a:cubicBezTo>
                  <a:pt x="808" y="609"/>
                  <a:pt x="805" y="624"/>
                  <a:pt x="802" y="640"/>
                </a:cubicBezTo>
                <a:cubicBezTo>
                  <a:pt x="800" y="650"/>
                  <a:pt x="798" y="660"/>
                  <a:pt x="796" y="671"/>
                </a:cubicBezTo>
                <a:cubicBezTo>
                  <a:pt x="792" y="660"/>
                  <a:pt x="790" y="646"/>
                  <a:pt x="788" y="634"/>
                </a:cubicBezTo>
                <a:cubicBezTo>
                  <a:pt x="786" y="623"/>
                  <a:pt x="785" y="612"/>
                  <a:pt x="782" y="603"/>
                </a:cubicBezTo>
                <a:cubicBezTo>
                  <a:pt x="784" y="599"/>
                  <a:pt x="786" y="596"/>
                  <a:pt x="789" y="593"/>
                </a:cubicBezTo>
                <a:moveTo>
                  <a:pt x="835" y="1112"/>
                </a:moveTo>
                <a:cubicBezTo>
                  <a:pt x="835" y="1107"/>
                  <a:pt x="835" y="1103"/>
                  <a:pt x="835" y="1099"/>
                </a:cubicBezTo>
                <a:cubicBezTo>
                  <a:pt x="835" y="1090"/>
                  <a:pt x="834" y="1081"/>
                  <a:pt x="835" y="1071"/>
                </a:cubicBezTo>
                <a:cubicBezTo>
                  <a:pt x="839" y="1080"/>
                  <a:pt x="841" y="1093"/>
                  <a:pt x="839" y="1102"/>
                </a:cubicBezTo>
                <a:cubicBezTo>
                  <a:pt x="838" y="1106"/>
                  <a:pt x="837" y="1109"/>
                  <a:pt x="835" y="1112"/>
                </a:cubicBezTo>
                <a:moveTo>
                  <a:pt x="836" y="1005"/>
                </a:moveTo>
                <a:cubicBezTo>
                  <a:pt x="840" y="1006"/>
                  <a:pt x="845" y="1007"/>
                  <a:pt x="850" y="1009"/>
                </a:cubicBezTo>
                <a:cubicBezTo>
                  <a:pt x="853" y="1010"/>
                  <a:pt x="856" y="1011"/>
                  <a:pt x="859" y="1011"/>
                </a:cubicBezTo>
                <a:cubicBezTo>
                  <a:pt x="858" y="1018"/>
                  <a:pt x="857" y="1026"/>
                  <a:pt x="856" y="1034"/>
                </a:cubicBezTo>
                <a:cubicBezTo>
                  <a:pt x="856" y="1038"/>
                  <a:pt x="855" y="1042"/>
                  <a:pt x="855" y="1046"/>
                </a:cubicBezTo>
                <a:cubicBezTo>
                  <a:pt x="853" y="1042"/>
                  <a:pt x="851" y="1039"/>
                  <a:pt x="848" y="1035"/>
                </a:cubicBezTo>
                <a:cubicBezTo>
                  <a:pt x="843" y="1026"/>
                  <a:pt x="838" y="1018"/>
                  <a:pt x="836" y="1005"/>
                </a:cubicBezTo>
                <a:moveTo>
                  <a:pt x="834" y="975"/>
                </a:moveTo>
                <a:cubicBezTo>
                  <a:pt x="839" y="930"/>
                  <a:pt x="858" y="903"/>
                  <a:pt x="877" y="874"/>
                </a:cubicBezTo>
                <a:cubicBezTo>
                  <a:pt x="888" y="858"/>
                  <a:pt x="900" y="841"/>
                  <a:pt x="908" y="822"/>
                </a:cubicBezTo>
                <a:cubicBezTo>
                  <a:pt x="912" y="819"/>
                  <a:pt x="917" y="820"/>
                  <a:pt x="924" y="821"/>
                </a:cubicBezTo>
                <a:cubicBezTo>
                  <a:pt x="927" y="822"/>
                  <a:pt x="930" y="823"/>
                  <a:pt x="934" y="823"/>
                </a:cubicBezTo>
                <a:cubicBezTo>
                  <a:pt x="926" y="847"/>
                  <a:pt x="914" y="867"/>
                  <a:pt x="903" y="886"/>
                </a:cubicBezTo>
                <a:cubicBezTo>
                  <a:pt x="886" y="915"/>
                  <a:pt x="869" y="944"/>
                  <a:pt x="864" y="987"/>
                </a:cubicBezTo>
                <a:cubicBezTo>
                  <a:pt x="852" y="984"/>
                  <a:pt x="842" y="980"/>
                  <a:pt x="834" y="975"/>
                </a:cubicBezTo>
                <a:moveTo>
                  <a:pt x="1076" y="660"/>
                </a:moveTo>
                <a:cubicBezTo>
                  <a:pt x="1049" y="665"/>
                  <a:pt x="1024" y="675"/>
                  <a:pt x="998" y="693"/>
                </a:cubicBezTo>
                <a:cubicBezTo>
                  <a:pt x="999" y="691"/>
                  <a:pt x="999" y="688"/>
                  <a:pt x="1000" y="686"/>
                </a:cubicBezTo>
                <a:cubicBezTo>
                  <a:pt x="1001" y="686"/>
                  <a:pt x="1001" y="686"/>
                  <a:pt x="1001" y="686"/>
                </a:cubicBezTo>
                <a:cubicBezTo>
                  <a:pt x="1000" y="685"/>
                  <a:pt x="1000" y="685"/>
                  <a:pt x="1000" y="685"/>
                </a:cubicBezTo>
                <a:cubicBezTo>
                  <a:pt x="1001" y="681"/>
                  <a:pt x="1002" y="676"/>
                  <a:pt x="1003" y="672"/>
                </a:cubicBezTo>
                <a:cubicBezTo>
                  <a:pt x="1006" y="663"/>
                  <a:pt x="1008" y="654"/>
                  <a:pt x="1010" y="645"/>
                </a:cubicBezTo>
                <a:cubicBezTo>
                  <a:pt x="1034" y="639"/>
                  <a:pt x="1056" y="621"/>
                  <a:pt x="1077" y="604"/>
                </a:cubicBezTo>
                <a:cubicBezTo>
                  <a:pt x="1081" y="601"/>
                  <a:pt x="1084" y="598"/>
                  <a:pt x="1088" y="595"/>
                </a:cubicBezTo>
                <a:cubicBezTo>
                  <a:pt x="1081" y="614"/>
                  <a:pt x="1076" y="635"/>
                  <a:pt x="1076" y="660"/>
                </a:cubicBezTo>
                <a:moveTo>
                  <a:pt x="1089" y="682"/>
                </a:moveTo>
                <a:cubicBezTo>
                  <a:pt x="1090" y="674"/>
                  <a:pt x="1090" y="674"/>
                  <a:pt x="1090" y="674"/>
                </a:cubicBezTo>
                <a:cubicBezTo>
                  <a:pt x="1100" y="671"/>
                  <a:pt x="1110" y="668"/>
                  <a:pt x="1120" y="665"/>
                </a:cubicBezTo>
                <a:cubicBezTo>
                  <a:pt x="1123" y="664"/>
                  <a:pt x="1127" y="663"/>
                  <a:pt x="1130" y="662"/>
                </a:cubicBezTo>
                <a:cubicBezTo>
                  <a:pt x="1131" y="673"/>
                  <a:pt x="1130" y="684"/>
                  <a:pt x="1129" y="695"/>
                </a:cubicBezTo>
                <a:cubicBezTo>
                  <a:pt x="1128" y="698"/>
                  <a:pt x="1128" y="702"/>
                  <a:pt x="1127" y="706"/>
                </a:cubicBezTo>
                <a:cubicBezTo>
                  <a:pt x="1118" y="709"/>
                  <a:pt x="1108" y="715"/>
                  <a:pt x="1100" y="721"/>
                </a:cubicBezTo>
                <a:cubicBezTo>
                  <a:pt x="1095" y="724"/>
                  <a:pt x="1089" y="728"/>
                  <a:pt x="1085" y="730"/>
                </a:cubicBezTo>
                <a:cubicBezTo>
                  <a:pt x="1087" y="715"/>
                  <a:pt x="1088" y="698"/>
                  <a:pt x="1089" y="682"/>
                </a:cubicBezTo>
                <a:moveTo>
                  <a:pt x="1012" y="797"/>
                </a:moveTo>
                <a:cubicBezTo>
                  <a:pt x="995" y="801"/>
                  <a:pt x="981" y="803"/>
                  <a:pt x="966" y="802"/>
                </a:cubicBezTo>
                <a:cubicBezTo>
                  <a:pt x="968" y="794"/>
                  <a:pt x="971" y="785"/>
                  <a:pt x="974" y="777"/>
                </a:cubicBezTo>
                <a:cubicBezTo>
                  <a:pt x="980" y="760"/>
                  <a:pt x="987" y="742"/>
                  <a:pt x="990" y="721"/>
                </a:cubicBezTo>
                <a:cubicBezTo>
                  <a:pt x="1009" y="696"/>
                  <a:pt x="1041" y="686"/>
                  <a:pt x="1075" y="677"/>
                </a:cubicBezTo>
                <a:cubicBezTo>
                  <a:pt x="1074" y="710"/>
                  <a:pt x="1068" y="729"/>
                  <a:pt x="1060" y="752"/>
                </a:cubicBezTo>
                <a:cubicBezTo>
                  <a:pt x="1043" y="765"/>
                  <a:pt x="1028" y="780"/>
                  <a:pt x="1012" y="797"/>
                </a:cubicBezTo>
                <a:moveTo>
                  <a:pt x="1091" y="830"/>
                </a:moveTo>
                <a:cubicBezTo>
                  <a:pt x="1100" y="833"/>
                  <a:pt x="1109" y="836"/>
                  <a:pt x="1119" y="838"/>
                </a:cubicBezTo>
                <a:cubicBezTo>
                  <a:pt x="1121" y="841"/>
                  <a:pt x="1123" y="843"/>
                  <a:pt x="1124" y="846"/>
                </a:cubicBezTo>
                <a:cubicBezTo>
                  <a:pt x="1135" y="861"/>
                  <a:pt x="1145" y="877"/>
                  <a:pt x="1161" y="887"/>
                </a:cubicBezTo>
                <a:cubicBezTo>
                  <a:pt x="1161" y="892"/>
                  <a:pt x="1163" y="896"/>
                  <a:pt x="1164" y="901"/>
                </a:cubicBezTo>
                <a:cubicBezTo>
                  <a:pt x="1165" y="903"/>
                  <a:pt x="1165" y="905"/>
                  <a:pt x="1166" y="907"/>
                </a:cubicBezTo>
                <a:cubicBezTo>
                  <a:pt x="1148" y="897"/>
                  <a:pt x="1132" y="885"/>
                  <a:pt x="1116" y="874"/>
                </a:cubicBezTo>
                <a:cubicBezTo>
                  <a:pt x="1088" y="854"/>
                  <a:pt x="1060" y="834"/>
                  <a:pt x="1023" y="822"/>
                </a:cubicBezTo>
                <a:cubicBezTo>
                  <a:pt x="1025" y="820"/>
                  <a:pt x="1026" y="819"/>
                  <a:pt x="1028" y="817"/>
                </a:cubicBezTo>
                <a:cubicBezTo>
                  <a:pt x="1029" y="816"/>
                  <a:pt x="1030" y="815"/>
                  <a:pt x="1030" y="815"/>
                </a:cubicBezTo>
                <a:cubicBezTo>
                  <a:pt x="1052" y="818"/>
                  <a:pt x="1072" y="824"/>
                  <a:pt x="1091" y="830"/>
                </a:cubicBezTo>
                <a:moveTo>
                  <a:pt x="981" y="830"/>
                </a:moveTo>
                <a:cubicBezTo>
                  <a:pt x="976" y="839"/>
                  <a:pt x="968" y="845"/>
                  <a:pt x="960" y="852"/>
                </a:cubicBezTo>
                <a:cubicBezTo>
                  <a:pt x="955" y="856"/>
                  <a:pt x="950" y="860"/>
                  <a:pt x="946" y="865"/>
                </a:cubicBezTo>
                <a:cubicBezTo>
                  <a:pt x="947" y="859"/>
                  <a:pt x="949" y="854"/>
                  <a:pt x="952" y="848"/>
                </a:cubicBezTo>
                <a:cubicBezTo>
                  <a:pt x="955" y="841"/>
                  <a:pt x="958" y="834"/>
                  <a:pt x="959" y="826"/>
                </a:cubicBezTo>
                <a:cubicBezTo>
                  <a:pt x="960" y="826"/>
                  <a:pt x="960" y="826"/>
                  <a:pt x="960" y="826"/>
                </a:cubicBezTo>
                <a:cubicBezTo>
                  <a:pt x="967" y="827"/>
                  <a:pt x="974" y="829"/>
                  <a:pt x="981" y="830"/>
                </a:cubicBezTo>
                <a:moveTo>
                  <a:pt x="983" y="676"/>
                </a:moveTo>
                <a:cubicBezTo>
                  <a:pt x="978" y="673"/>
                  <a:pt x="973" y="671"/>
                  <a:pt x="968" y="669"/>
                </a:cubicBezTo>
                <a:cubicBezTo>
                  <a:pt x="971" y="667"/>
                  <a:pt x="974" y="666"/>
                  <a:pt x="977" y="664"/>
                </a:cubicBezTo>
                <a:cubicBezTo>
                  <a:pt x="981" y="662"/>
                  <a:pt x="985" y="660"/>
                  <a:pt x="989" y="657"/>
                </a:cubicBezTo>
                <a:cubicBezTo>
                  <a:pt x="987" y="663"/>
                  <a:pt x="985" y="670"/>
                  <a:pt x="983" y="676"/>
                </a:cubicBezTo>
                <a:moveTo>
                  <a:pt x="998" y="624"/>
                </a:moveTo>
                <a:cubicBezTo>
                  <a:pt x="997" y="630"/>
                  <a:pt x="996" y="635"/>
                  <a:pt x="995" y="640"/>
                </a:cubicBezTo>
                <a:cubicBezTo>
                  <a:pt x="983" y="647"/>
                  <a:pt x="969" y="653"/>
                  <a:pt x="955" y="659"/>
                </a:cubicBezTo>
                <a:cubicBezTo>
                  <a:pt x="953" y="660"/>
                  <a:pt x="953" y="660"/>
                  <a:pt x="953" y="660"/>
                </a:cubicBezTo>
                <a:cubicBezTo>
                  <a:pt x="958" y="641"/>
                  <a:pt x="973" y="626"/>
                  <a:pt x="988" y="612"/>
                </a:cubicBezTo>
                <a:cubicBezTo>
                  <a:pt x="993" y="608"/>
                  <a:pt x="998" y="603"/>
                  <a:pt x="1002" y="598"/>
                </a:cubicBezTo>
                <a:cubicBezTo>
                  <a:pt x="1001" y="606"/>
                  <a:pt x="1000" y="616"/>
                  <a:pt x="998" y="624"/>
                </a:cubicBezTo>
                <a:moveTo>
                  <a:pt x="954" y="675"/>
                </a:moveTo>
                <a:cubicBezTo>
                  <a:pt x="958" y="676"/>
                  <a:pt x="961" y="677"/>
                  <a:pt x="965" y="678"/>
                </a:cubicBezTo>
                <a:cubicBezTo>
                  <a:pt x="969" y="680"/>
                  <a:pt x="974" y="682"/>
                  <a:pt x="981" y="683"/>
                </a:cubicBezTo>
                <a:cubicBezTo>
                  <a:pt x="978" y="691"/>
                  <a:pt x="976" y="699"/>
                  <a:pt x="973" y="707"/>
                </a:cubicBezTo>
                <a:cubicBezTo>
                  <a:pt x="964" y="738"/>
                  <a:pt x="954" y="770"/>
                  <a:pt x="943" y="801"/>
                </a:cubicBezTo>
                <a:cubicBezTo>
                  <a:pt x="939" y="800"/>
                  <a:pt x="935" y="799"/>
                  <a:pt x="931" y="798"/>
                </a:cubicBezTo>
                <a:cubicBezTo>
                  <a:pt x="925" y="797"/>
                  <a:pt x="920" y="796"/>
                  <a:pt x="915" y="796"/>
                </a:cubicBezTo>
                <a:cubicBezTo>
                  <a:pt x="914" y="796"/>
                  <a:pt x="913" y="796"/>
                  <a:pt x="912" y="796"/>
                </a:cubicBezTo>
                <a:cubicBezTo>
                  <a:pt x="914" y="788"/>
                  <a:pt x="916" y="781"/>
                  <a:pt x="919" y="774"/>
                </a:cubicBezTo>
                <a:cubicBezTo>
                  <a:pt x="928" y="744"/>
                  <a:pt x="938" y="714"/>
                  <a:pt x="944" y="679"/>
                </a:cubicBezTo>
                <a:cubicBezTo>
                  <a:pt x="949" y="675"/>
                  <a:pt x="952" y="675"/>
                  <a:pt x="954" y="675"/>
                </a:cubicBezTo>
                <a:moveTo>
                  <a:pt x="888" y="1023"/>
                </a:moveTo>
                <a:cubicBezTo>
                  <a:pt x="893" y="1026"/>
                  <a:pt x="898" y="1030"/>
                  <a:pt x="902" y="1035"/>
                </a:cubicBezTo>
                <a:cubicBezTo>
                  <a:pt x="905" y="1037"/>
                  <a:pt x="907" y="1040"/>
                  <a:pt x="911" y="1043"/>
                </a:cubicBezTo>
                <a:cubicBezTo>
                  <a:pt x="910" y="1043"/>
                  <a:pt x="910" y="1043"/>
                  <a:pt x="910" y="1043"/>
                </a:cubicBezTo>
                <a:cubicBezTo>
                  <a:pt x="903" y="1046"/>
                  <a:pt x="896" y="1049"/>
                  <a:pt x="889" y="1051"/>
                </a:cubicBezTo>
                <a:cubicBezTo>
                  <a:pt x="887" y="1043"/>
                  <a:pt x="886" y="1031"/>
                  <a:pt x="888" y="1023"/>
                </a:cubicBezTo>
                <a:moveTo>
                  <a:pt x="1356" y="938"/>
                </a:moveTo>
                <a:cubicBezTo>
                  <a:pt x="1352" y="940"/>
                  <a:pt x="1348" y="942"/>
                  <a:pt x="1344" y="943"/>
                </a:cubicBezTo>
                <a:cubicBezTo>
                  <a:pt x="1337" y="946"/>
                  <a:pt x="1329" y="949"/>
                  <a:pt x="1322" y="954"/>
                </a:cubicBezTo>
                <a:cubicBezTo>
                  <a:pt x="1303" y="943"/>
                  <a:pt x="1278" y="939"/>
                  <a:pt x="1251" y="934"/>
                </a:cubicBezTo>
                <a:cubicBezTo>
                  <a:pt x="1225" y="929"/>
                  <a:pt x="1198" y="925"/>
                  <a:pt x="1178" y="913"/>
                </a:cubicBezTo>
                <a:cubicBezTo>
                  <a:pt x="1177" y="909"/>
                  <a:pt x="1176" y="906"/>
                  <a:pt x="1175" y="903"/>
                </a:cubicBezTo>
                <a:cubicBezTo>
                  <a:pt x="1174" y="901"/>
                  <a:pt x="1174" y="899"/>
                  <a:pt x="1173" y="897"/>
                </a:cubicBezTo>
                <a:cubicBezTo>
                  <a:pt x="1192" y="909"/>
                  <a:pt x="1215" y="917"/>
                  <a:pt x="1237" y="925"/>
                </a:cubicBezTo>
                <a:cubicBezTo>
                  <a:pt x="1247" y="928"/>
                  <a:pt x="1257" y="932"/>
                  <a:pt x="1266" y="936"/>
                </a:cubicBezTo>
                <a:cubicBezTo>
                  <a:pt x="1269" y="929"/>
                  <a:pt x="1269" y="929"/>
                  <a:pt x="1269" y="929"/>
                </a:cubicBezTo>
                <a:cubicBezTo>
                  <a:pt x="1260" y="925"/>
                  <a:pt x="1250" y="921"/>
                  <a:pt x="1240" y="917"/>
                </a:cubicBezTo>
                <a:cubicBezTo>
                  <a:pt x="1198" y="899"/>
                  <a:pt x="1155" y="881"/>
                  <a:pt x="1134" y="845"/>
                </a:cubicBezTo>
                <a:cubicBezTo>
                  <a:pt x="1153" y="849"/>
                  <a:pt x="1172" y="855"/>
                  <a:pt x="1191" y="862"/>
                </a:cubicBezTo>
                <a:cubicBezTo>
                  <a:pt x="1218" y="872"/>
                  <a:pt x="1246" y="882"/>
                  <a:pt x="1277" y="886"/>
                </a:cubicBezTo>
                <a:cubicBezTo>
                  <a:pt x="1301" y="911"/>
                  <a:pt x="1327" y="928"/>
                  <a:pt x="1356" y="938"/>
                </a:cubicBezTo>
                <a:moveTo>
                  <a:pt x="1439" y="876"/>
                </a:moveTo>
                <a:cubicBezTo>
                  <a:pt x="1443" y="880"/>
                  <a:pt x="1450" y="886"/>
                  <a:pt x="1458" y="891"/>
                </a:cubicBezTo>
                <a:cubicBezTo>
                  <a:pt x="1451" y="891"/>
                  <a:pt x="1451" y="891"/>
                  <a:pt x="1451" y="891"/>
                </a:cubicBezTo>
                <a:cubicBezTo>
                  <a:pt x="1427" y="892"/>
                  <a:pt x="1404" y="892"/>
                  <a:pt x="1381" y="890"/>
                </a:cubicBezTo>
                <a:cubicBezTo>
                  <a:pt x="1285" y="883"/>
                  <a:pt x="1205" y="853"/>
                  <a:pt x="1127" y="824"/>
                </a:cubicBezTo>
                <a:cubicBezTo>
                  <a:pt x="1111" y="818"/>
                  <a:pt x="1095" y="812"/>
                  <a:pt x="1079" y="806"/>
                </a:cubicBezTo>
                <a:cubicBezTo>
                  <a:pt x="1111" y="804"/>
                  <a:pt x="1142" y="804"/>
                  <a:pt x="1169" y="805"/>
                </a:cubicBezTo>
                <a:cubicBezTo>
                  <a:pt x="1178" y="805"/>
                  <a:pt x="1188" y="805"/>
                  <a:pt x="1197" y="806"/>
                </a:cubicBezTo>
                <a:cubicBezTo>
                  <a:pt x="1212" y="806"/>
                  <a:pt x="1227" y="806"/>
                  <a:pt x="1241" y="807"/>
                </a:cubicBezTo>
                <a:cubicBezTo>
                  <a:pt x="1262" y="808"/>
                  <a:pt x="1277" y="812"/>
                  <a:pt x="1288" y="818"/>
                </a:cubicBezTo>
                <a:cubicBezTo>
                  <a:pt x="1293" y="820"/>
                  <a:pt x="1298" y="824"/>
                  <a:pt x="1303" y="828"/>
                </a:cubicBezTo>
                <a:cubicBezTo>
                  <a:pt x="1306" y="831"/>
                  <a:pt x="1310" y="834"/>
                  <a:pt x="1314" y="837"/>
                </a:cubicBezTo>
                <a:cubicBezTo>
                  <a:pt x="1319" y="840"/>
                  <a:pt x="1319" y="840"/>
                  <a:pt x="1319" y="840"/>
                </a:cubicBezTo>
                <a:cubicBezTo>
                  <a:pt x="1347" y="859"/>
                  <a:pt x="1372" y="875"/>
                  <a:pt x="1405" y="889"/>
                </a:cubicBezTo>
                <a:cubicBezTo>
                  <a:pt x="1408" y="883"/>
                  <a:pt x="1408" y="883"/>
                  <a:pt x="1408" y="883"/>
                </a:cubicBezTo>
                <a:cubicBezTo>
                  <a:pt x="1397" y="876"/>
                  <a:pt x="1386" y="870"/>
                  <a:pt x="1375" y="863"/>
                </a:cubicBezTo>
                <a:cubicBezTo>
                  <a:pt x="1358" y="854"/>
                  <a:pt x="1341" y="844"/>
                  <a:pt x="1325" y="833"/>
                </a:cubicBezTo>
                <a:cubicBezTo>
                  <a:pt x="1326" y="833"/>
                  <a:pt x="1327" y="833"/>
                  <a:pt x="1327" y="834"/>
                </a:cubicBezTo>
                <a:cubicBezTo>
                  <a:pt x="1362" y="849"/>
                  <a:pt x="1398" y="865"/>
                  <a:pt x="1439" y="876"/>
                </a:cubicBezTo>
                <a:moveTo>
                  <a:pt x="1412" y="858"/>
                </a:moveTo>
                <a:cubicBezTo>
                  <a:pt x="1400" y="854"/>
                  <a:pt x="1389" y="849"/>
                  <a:pt x="1378" y="844"/>
                </a:cubicBezTo>
                <a:cubicBezTo>
                  <a:pt x="1378" y="838"/>
                  <a:pt x="1378" y="838"/>
                  <a:pt x="1378" y="838"/>
                </a:cubicBezTo>
                <a:cubicBezTo>
                  <a:pt x="1378" y="832"/>
                  <a:pt x="1376" y="826"/>
                  <a:pt x="1374" y="821"/>
                </a:cubicBezTo>
                <a:cubicBezTo>
                  <a:pt x="1372" y="816"/>
                  <a:pt x="1371" y="812"/>
                  <a:pt x="1371" y="808"/>
                </a:cubicBezTo>
                <a:cubicBezTo>
                  <a:pt x="1379" y="823"/>
                  <a:pt x="1394" y="845"/>
                  <a:pt x="1412" y="858"/>
                </a:cubicBezTo>
                <a:moveTo>
                  <a:pt x="1247" y="777"/>
                </a:moveTo>
                <a:cubicBezTo>
                  <a:pt x="1244" y="775"/>
                  <a:pt x="1245" y="770"/>
                  <a:pt x="1245" y="764"/>
                </a:cubicBezTo>
                <a:cubicBezTo>
                  <a:pt x="1246" y="762"/>
                  <a:pt x="1246" y="761"/>
                  <a:pt x="1246" y="759"/>
                </a:cubicBezTo>
                <a:cubicBezTo>
                  <a:pt x="1259" y="776"/>
                  <a:pt x="1277" y="788"/>
                  <a:pt x="1287" y="796"/>
                </a:cubicBezTo>
                <a:cubicBezTo>
                  <a:pt x="1292" y="790"/>
                  <a:pt x="1292" y="790"/>
                  <a:pt x="1292" y="790"/>
                </a:cubicBezTo>
                <a:cubicBezTo>
                  <a:pt x="1288" y="786"/>
                  <a:pt x="1283" y="782"/>
                  <a:pt x="1279" y="778"/>
                </a:cubicBezTo>
                <a:cubicBezTo>
                  <a:pt x="1262" y="763"/>
                  <a:pt x="1246" y="748"/>
                  <a:pt x="1239" y="726"/>
                </a:cubicBezTo>
                <a:cubicBezTo>
                  <a:pt x="1268" y="738"/>
                  <a:pt x="1300" y="745"/>
                  <a:pt x="1329" y="750"/>
                </a:cubicBezTo>
                <a:cubicBezTo>
                  <a:pt x="1333" y="763"/>
                  <a:pt x="1341" y="772"/>
                  <a:pt x="1349" y="781"/>
                </a:cubicBezTo>
                <a:cubicBezTo>
                  <a:pt x="1354" y="786"/>
                  <a:pt x="1358" y="791"/>
                  <a:pt x="1362" y="797"/>
                </a:cubicBezTo>
                <a:cubicBezTo>
                  <a:pt x="1358" y="810"/>
                  <a:pt x="1365" y="825"/>
                  <a:pt x="1369" y="836"/>
                </a:cubicBezTo>
                <a:cubicBezTo>
                  <a:pt x="1372" y="841"/>
                  <a:pt x="1372" y="841"/>
                  <a:pt x="1372" y="841"/>
                </a:cubicBezTo>
                <a:cubicBezTo>
                  <a:pt x="1366" y="839"/>
                  <a:pt x="1360" y="836"/>
                  <a:pt x="1354" y="833"/>
                </a:cubicBezTo>
                <a:cubicBezTo>
                  <a:pt x="1331" y="822"/>
                  <a:pt x="1306" y="811"/>
                  <a:pt x="1280" y="802"/>
                </a:cubicBezTo>
                <a:cubicBezTo>
                  <a:pt x="1266" y="797"/>
                  <a:pt x="1250" y="796"/>
                  <a:pt x="1235" y="795"/>
                </a:cubicBezTo>
                <a:cubicBezTo>
                  <a:pt x="1232" y="794"/>
                  <a:pt x="1228" y="794"/>
                  <a:pt x="1224" y="794"/>
                </a:cubicBezTo>
                <a:cubicBezTo>
                  <a:pt x="1212" y="793"/>
                  <a:pt x="1199" y="792"/>
                  <a:pt x="1185" y="790"/>
                </a:cubicBezTo>
                <a:cubicBezTo>
                  <a:pt x="1190" y="789"/>
                  <a:pt x="1195" y="788"/>
                  <a:pt x="1200" y="788"/>
                </a:cubicBezTo>
                <a:cubicBezTo>
                  <a:pt x="1214" y="785"/>
                  <a:pt x="1226" y="783"/>
                  <a:pt x="1236" y="782"/>
                </a:cubicBezTo>
                <a:cubicBezTo>
                  <a:pt x="1236" y="776"/>
                  <a:pt x="1236" y="776"/>
                  <a:pt x="1236" y="776"/>
                </a:cubicBezTo>
                <a:cubicBezTo>
                  <a:pt x="1237" y="778"/>
                  <a:pt x="1237" y="780"/>
                  <a:pt x="1238" y="781"/>
                </a:cubicBezTo>
                <a:cubicBezTo>
                  <a:pt x="1239" y="783"/>
                  <a:pt x="1241" y="783"/>
                  <a:pt x="1243" y="784"/>
                </a:cubicBezTo>
                <a:cubicBezTo>
                  <a:pt x="1244" y="784"/>
                  <a:pt x="1245" y="784"/>
                  <a:pt x="1247" y="783"/>
                </a:cubicBezTo>
                <a:cubicBezTo>
                  <a:pt x="1253" y="780"/>
                  <a:pt x="1253" y="780"/>
                  <a:pt x="1253" y="780"/>
                </a:cubicBezTo>
                <a:cubicBezTo>
                  <a:pt x="1247" y="777"/>
                  <a:pt x="1247" y="777"/>
                  <a:pt x="1247" y="777"/>
                </a:cubicBezTo>
                <a:moveTo>
                  <a:pt x="1189" y="701"/>
                </a:moveTo>
                <a:cubicBezTo>
                  <a:pt x="1196" y="704"/>
                  <a:pt x="1203" y="707"/>
                  <a:pt x="1210" y="711"/>
                </a:cubicBezTo>
                <a:cubicBezTo>
                  <a:pt x="1216" y="714"/>
                  <a:pt x="1222" y="717"/>
                  <a:pt x="1229" y="720"/>
                </a:cubicBezTo>
                <a:cubicBezTo>
                  <a:pt x="1230" y="730"/>
                  <a:pt x="1233" y="739"/>
                  <a:pt x="1238" y="747"/>
                </a:cubicBezTo>
                <a:cubicBezTo>
                  <a:pt x="1237" y="746"/>
                  <a:pt x="1237" y="746"/>
                  <a:pt x="1237" y="746"/>
                </a:cubicBezTo>
                <a:cubicBezTo>
                  <a:pt x="1236" y="751"/>
                  <a:pt x="1236" y="751"/>
                  <a:pt x="1236" y="751"/>
                </a:cubicBezTo>
                <a:cubicBezTo>
                  <a:pt x="1235" y="759"/>
                  <a:pt x="1234" y="769"/>
                  <a:pt x="1236" y="775"/>
                </a:cubicBezTo>
                <a:cubicBezTo>
                  <a:pt x="1214" y="772"/>
                  <a:pt x="1194" y="777"/>
                  <a:pt x="1175" y="781"/>
                </a:cubicBezTo>
                <a:cubicBezTo>
                  <a:pt x="1161" y="784"/>
                  <a:pt x="1147" y="787"/>
                  <a:pt x="1133" y="787"/>
                </a:cubicBezTo>
                <a:cubicBezTo>
                  <a:pt x="1125" y="787"/>
                  <a:pt x="1118" y="787"/>
                  <a:pt x="1110" y="787"/>
                </a:cubicBezTo>
                <a:cubicBezTo>
                  <a:pt x="1092" y="786"/>
                  <a:pt x="1074" y="785"/>
                  <a:pt x="1056" y="789"/>
                </a:cubicBezTo>
                <a:cubicBezTo>
                  <a:pt x="1097" y="747"/>
                  <a:pt x="1141" y="718"/>
                  <a:pt x="1189" y="701"/>
                </a:cubicBezTo>
                <a:moveTo>
                  <a:pt x="1232" y="443"/>
                </a:moveTo>
                <a:cubicBezTo>
                  <a:pt x="1231" y="444"/>
                  <a:pt x="1231" y="445"/>
                  <a:pt x="1230" y="446"/>
                </a:cubicBezTo>
                <a:cubicBezTo>
                  <a:pt x="1229" y="448"/>
                  <a:pt x="1228" y="451"/>
                  <a:pt x="1227" y="453"/>
                </a:cubicBezTo>
                <a:cubicBezTo>
                  <a:pt x="1226" y="453"/>
                  <a:pt x="1225" y="453"/>
                  <a:pt x="1224" y="453"/>
                </a:cubicBezTo>
                <a:cubicBezTo>
                  <a:pt x="1220" y="453"/>
                  <a:pt x="1216" y="453"/>
                  <a:pt x="1213" y="453"/>
                </a:cubicBezTo>
                <a:cubicBezTo>
                  <a:pt x="1219" y="449"/>
                  <a:pt x="1225" y="446"/>
                  <a:pt x="1232" y="443"/>
                </a:cubicBezTo>
                <a:moveTo>
                  <a:pt x="1144" y="498"/>
                </a:moveTo>
                <a:cubicBezTo>
                  <a:pt x="1161" y="485"/>
                  <a:pt x="1178" y="473"/>
                  <a:pt x="1194" y="463"/>
                </a:cubicBezTo>
                <a:cubicBezTo>
                  <a:pt x="1195" y="463"/>
                  <a:pt x="1195" y="463"/>
                  <a:pt x="1195" y="463"/>
                </a:cubicBezTo>
                <a:cubicBezTo>
                  <a:pt x="1198" y="465"/>
                  <a:pt x="1202" y="465"/>
                  <a:pt x="1208" y="464"/>
                </a:cubicBezTo>
                <a:cubicBezTo>
                  <a:pt x="1213" y="463"/>
                  <a:pt x="1218" y="463"/>
                  <a:pt x="1223" y="463"/>
                </a:cubicBezTo>
                <a:cubicBezTo>
                  <a:pt x="1212" y="488"/>
                  <a:pt x="1198" y="509"/>
                  <a:pt x="1185" y="530"/>
                </a:cubicBezTo>
                <a:cubicBezTo>
                  <a:pt x="1162" y="563"/>
                  <a:pt x="1139" y="598"/>
                  <a:pt x="1132" y="651"/>
                </a:cubicBezTo>
                <a:cubicBezTo>
                  <a:pt x="1128" y="651"/>
                  <a:pt x="1124" y="652"/>
                  <a:pt x="1120" y="653"/>
                </a:cubicBezTo>
                <a:cubicBezTo>
                  <a:pt x="1111" y="655"/>
                  <a:pt x="1101" y="657"/>
                  <a:pt x="1091" y="658"/>
                </a:cubicBezTo>
                <a:cubicBezTo>
                  <a:pt x="1093" y="628"/>
                  <a:pt x="1099" y="603"/>
                  <a:pt x="1107" y="580"/>
                </a:cubicBezTo>
                <a:cubicBezTo>
                  <a:pt x="1112" y="576"/>
                  <a:pt x="1112" y="576"/>
                  <a:pt x="1112" y="576"/>
                </a:cubicBezTo>
                <a:cubicBezTo>
                  <a:pt x="1108" y="577"/>
                  <a:pt x="1108" y="577"/>
                  <a:pt x="1108" y="577"/>
                </a:cubicBezTo>
                <a:cubicBezTo>
                  <a:pt x="1116" y="556"/>
                  <a:pt x="1125" y="537"/>
                  <a:pt x="1134" y="518"/>
                </a:cubicBezTo>
                <a:cubicBezTo>
                  <a:pt x="1137" y="511"/>
                  <a:pt x="1140" y="505"/>
                  <a:pt x="1144" y="498"/>
                </a:cubicBezTo>
                <a:moveTo>
                  <a:pt x="1124" y="509"/>
                </a:moveTo>
                <a:cubicBezTo>
                  <a:pt x="1120" y="524"/>
                  <a:pt x="1113" y="537"/>
                  <a:pt x="1106" y="552"/>
                </a:cubicBezTo>
                <a:cubicBezTo>
                  <a:pt x="1102" y="562"/>
                  <a:pt x="1097" y="573"/>
                  <a:pt x="1092" y="583"/>
                </a:cubicBezTo>
                <a:cubicBezTo>
                  <a:pt x="1090" y="584"/>
                  <a:pt x="1090" y="584"/>
                  <a:pt x="1090" y="584"/>
                </a:cubicBezTo>
                <a:cubicBezTo>
                  <a:pt x="1079" y="588"/>
                  <a:pt x="1070" y="596"/>
                  <a:pt x="1060" y="604"/>
                </a:cubicBezTo>
                <a:cubicBezTo>
                  <a:pt x="1047" y="616"/>
                  <a:pt x="1033" y="628"/>
                  <a:pt x="1013" y="631"/>
                </a:cubicBezTo>
                <a:cubicBezTo>
                  <a:pt x="1016" y="617"/>
                  <a:pt x="1018" y="604"/>
                  <a:pt x="1020" y="591"/>
                </a:cubicBezTo>
                <a:cubicBezTo>
                  <a:pt x="1022" y="579"/>
                  <a:pt x="1022" y="579"/>
                  <a:pt x="1022" y="579"/>
                </a:cubicBezTo>
                <a:cubicBezTo>
                  <a:pt x="1053" y="558"/>
                  <a:pt x="1089" y="533"/>
                  <a:pt x="1124" y="509"/>
                </a:cubicBezTo>
                <a:moveTo>
                  <a:pt x="1060" y="435"/>
                </a:moveTo>
                <a:cubicBezTo>
                  <a:pt x="1074" y="430"/>
                  <a:pt x="1086" y="424"/>
                  <a:pt x="1098" y="418"/>
                </a:cubicBezTo>
                <a:cubicBezTo>
                  <a:pt x="1112" y="411"/>
                  <a:pt x="1125" y="405"/>
                  <a:pt x="1140" y="400"/>
                </a:cubicBezTo>
                <a:cubicBezTo>
                  <a:pt x="1130" y="412"/>
                  <a:pt x="1121" y="426"/>
                  <a:pt x="1112" y="443"/>
                </a:cubicBezTo>
                <a:cubicBezTo>
                  <a:pt x="1105" y="455"/>
                  <a:pt x="1101" y="468"/>
                  <a:pt x="1097" y="482"/>
                </a:cubicBezTo>
                <a:cubicBezTo>
                  <a:pt x="1091" y="501"/>
                  <a:pt x="1085" y="520"/>
                  <a:pt x="1073" y="531"/>
                </a:cubicBezTo>
                <a:cubicBezTo>
                  <a:pt x="1064" y="539"/>
                  <a:pt x="1054" y="544"/>
                  <a:pt x="1044" y="548"/>
                </a:cubicBezTo>
                <a:cubicBezTo>
                  <a:pt x="1038" y="551"/>
                  <a:pt x="1031" y="554"/>
                  <a:pt x="1026" y="558"/>
                </a:cubicBezTo>
                <a:cubicBezTo>
                  <a:pt x="1030" y="516"/>
                  <a:pt x="1050" y="496"/>
                  <a:pt x="1072" y="474"/>
                </a:cubicBezTo>
                <a:cubicBezTo>
                  <a:pt x="1084" y="462"/>
                  <a:pt x="1096" y="449"/>
                  <a:pt x="1105" y="434"/>
                </a:cubicBezTo>
                <a:cubicBezTo>
                  <a:pt x="1118" y="412"/>
                  <a:pt x="1118" y="412"/>
                  <a:pt x="1118" y="412"/>
                </a:cubicBezTo>
                <a:cubicBezTo>
                  <a:pt x="1100" y="429"/>
                  <a:pt x="1100" y="429"/>
                  <a:pt x="1100" y="429"/>
                </a:cubicBezTo>
                <a:cubicBezTo>
                  <a:pt x="1082" y="446"/>
                  <a:pt x="1060" y="472"/>
                  <a:pt x="1041" y="495"/>
                </a:cubicBezTo>
                <a:cubicBezTo>
                  <a:pt x="1043" y="489"/>
                  <a:pt x="1045" y="483"/>
                  <a:pt x="1048" y="477"/>
                </a:cubicBezTo>
                <a:cubicBezTo>
                  <a:pt x="1053" y="464"/>
                  <a:pt x="1059" y="450"/>
                  <a:pt x="1060" y="435"/>
                </a:cubicBezTo>
                <a:moveTo>
                  <a:pt x="977" y="498"/>
                </a:moveTo>
                <a:cubicBezTo>
                  <a:pt x="978" y="494"/>
                  <a:pt x="978" y="490"/>
                  <a:pt x="978" y="487"/>
                </a:cubicBezTo>
                <a:cubicBezTo>
                  <a:pt x="982" y="484"/>
                  <a:pt x="986" y="481"/>
                  <a:pt x="991" y="479"/>
                </a:cubicBezTo>
                <a:cubicBezTo>
                  <a:pt x="994" y="477"/>
                  <a:pt x="997" y="475"/>
                  <a:pt x="1000" y="473"/>
                </a:cubicBezTo>
                <a:cubicBezTo>
                  <a:pt x="997" y="482"/>
                  <a:pt x="990" y="491"/>
                  <a:pt x="983" y="500"/>
                </a:cubicBezTo>
                <a:cubicBezTo>
                  <a:pt x="981" y="502"/>
                  <a:pt x="978" y="505"/>
                  <a:pt x="976" y="507"/>
                </a:cubicBezTo>
                <a:cubicBezTo>
                  <a:pt x="977" y="504"/>
                  <a:pt x="977" y="501"/>
                  <a:pt x="977" y="498"/>
                </a:cubicBezTo>
                <a:moveTo>
                  <a:pt x="985" y="513"/>
                </a:moveTo>
                <a:cubicBezTo>
                  <a:pt x="990" y="509"/>
                  <a:pt x="995" y="504"/>
                  <a:pt x="998" y="498"/>
                </a:cubicBezTo>
                <a:cubicBezTo>
                  <a:pt x="1003" y="492"/>
                  <a:pt x="1007" y="484"/>
                  <a:pt x="1011" y="478"/>
                </a:cubicBezTo>
                <a:cubicBezTo>
                  <a:pt x="1021" y="461"/>
                  <a:pt x="1029" y="446"/>
                  <a:pt x="1047" y="440"/>
                </a:cubicBezTo>
                <a:cubicBezTo>
                  <a:pt x="1050" y="450"/>
                  <a:pt x="1042" y="465"/>
                  <a:pt x="1034" y="481"/>
                </a:cubicBezTo>
                <a:cubicBezTo>
                  <a:pt x="1028" y="493"/>
                  <a:pt x="1022" y="505"/>
                  <a:pt x="1018" y="517"/>
                </a:cubicBezTo>
                <a:cubicBezTo>
                  <a:pt x="1015" y="525"/>
                  <a:pt x="1014" y="534"/>
                  <a:pt x="1013" y="543"/>
                </a:cubicBezTo>
                <a:cubicBezTo>
                  <a:pt x="1011" y="553"/>
                  <a:pt x="1010" y="563"/>
                  <a:pt x="1006" y="570"/>
                </a:cubicBezTo>
                <a:cubicBezTo>
                  <a:pt x="1001" y="581"/>
                  <a:pt x="991" y="588"/>
                  <a:pt x="981" y="595"/>
                </a:cubicBezTo>
                <a:cubicBezTo>
                  <a:pt x="974" y="599"/>
                  <a:pt x="968" y="603"/>
                  <a:pt x="963" y="609"/>
                </a:cubicBezTo>
                <a:cubicBezTo>
                  <a:pt x="964" y="599"/>
                  <a:pt x="965" y="590"/>
                  <a:pt x="965" y="582"/>
                </a:cubicBezTo>
                <a:cubicBezTo>
                  <a:pt x="967" y="563"/>
                  <a:pt x="968" y="546"/>
                  <a:pt x="973" y="529"/>
                </a:cubicBezTo>
                <a:cubicBezTo>
                  <a:pt x="975" y="524"/>
                  <a:pt x="980" y="519"/>
                  <a:pt x="985" y="513"/>
                </a:cubicBezTo>
                <a:moveTo>
                  <a:pt x="929" y="420"/>
                </a:moveTo>
                <a:cubicBezTo>
                  <a:pt x="934" y="417"/>
                  <a:pt x="941" y="415"/>
                  <a:pt x="948" y="413"/>
                </a:cubicBezTo>
                <a:cubicBezTo>
                  <a:pt x="955" y="410"/>
                  <a:pt x="961" y="408"/>
                  <a:pt x="967" y="405"/>
                </a:cubicBezTo>
                <a:cubicBezTo>
                  <a:pt x="973" y="402"/>
                  <a:pt x="973" y="402"/>
                  <a:pt x="973" y="402"/>
                </a:cubicBezTo>
                <a:cubicBezTo>
                  <a:pt x="972" y="416"/>
                  <a:pt x="970" y="430"/>
                  <a:pt x="968" y="444"/>
                </a:cubicBezTo>
                <a:cubicBezTo>
                  <a:pt x="967" y="455"/>
                  <a:pt x="965" y="465"/>
                  <a:pt x="964" y="476"/>
                </a:cubicBezTo>
                <a:cubicBezTo>
                  <a:pt x="954" y="482"/>
                  <a:pt x="946" y="490"/>
                  <a:pt x="937" y="498"/>
                </a:cubicBezTo>
                <a:cubicBezTo>
                  <a:pt x="932" y="502"/>
                  <a:pt x="928" y="507"/>
                  <a:pt x="923" y="510"/>
                </a:cubicBezTo>
                <a:cubicBezTo>
                  <a:pt x="929" y="483"/>
                  <a:pt x="934" y="448"/>
                  <a:pt x="929" y="420"/>
                </a:cubicBezTo>
                <a:moveTo>
                  <a:pt x="973" y="400"/>
                </a:moveTo>
                <a:cubicBezTo>
                  <a:pt x="965" y="398"/>
                  <a:pt x="965" y="398"/>
                  <a:pt x="965" y="398"/>
                </a:cubicBezTo>
                <a:cubicBezTo>
                  <a:pt x="958" y="398"/>
                  <a:pt x="952" y="401"/>
                  <a:pt x="944" y="403"/>
                </a:cubicBezTo>
                <a:cubicBezTo>
                  <a:pt x="939" y="406"/>
                  <a:pt x="934" y="408"/>
                  <a:pt x="929" y="409"/>
                </a:cubicBezTo>
                <a:cubicBezTo>
                  <a:pt x="929" y="395"/>
                  <a:pt x="927" y="382"/>
                  <a:pt x="925" y="370"/>
                </a:cubicBezTo>
                <a:cubicBezTo>
                  <a:pt x="925" y="369"/>
                  <a:pt x="925" y="369"/>
                  <a:pt x="925" y="369"/>
                </a:cubicBezTo>
                <a:cubicBezTo>
                  <a:pt x="938" y="375"/>
                  <a:pt x="954" y="378"/>
                  <a:pt x="973" y="379"/>
                </a:cubicBezTo>
                <a:cubicBezTo>
                  <a:pt x="974" y="386"/>
                  <a:pt x="973" y="393"/>
                  <a:pt x="973" y="400"/>
                </a:cubicBezTo>
                <a:moveTo>
                  <a:pt x="973" y="361"/>
                </a:moveTo>
                <a:cubicBezTo>
                  <a:pt x="973" y="364"/>
                  <a:pt x="973" y="367"/>
                  <a:pt x="973" y="370"/>
                </a:cubicBezTo>
                <a:cubicBezTo>
                  <a:pt x="957" y="369"/>
                  <a:pt x="946" y="365"/>
                  <a:pt x="933" y="361"/>
                </a:cubicBezTo>
                <a:cubicBezTo>
                  <a:pt x="931" y="361"/>
                  <a:pt x="928" y="360"/>
                  <a:pt x="925" y="359"/>
                </a:cubicBezTo>
                <a:cubicBezTo>
                  <a:pt x="928" y="352"/>
                  <a:pt x="937" y="351"/>
                  <a:pt x="950" y="350"/>
                </a:cubicBezTo>
                <a:cubicBezTo>
                  <a:pt x="958" y="349"/>
                  <a:pt x="966" y="349"/>
                  <a:pt x="972" y="346"/>
                </a:cubicBezTo>
                <a:cubicBezTo>
                  <a:pt x="973" y="350"/>
                  <a:pt x="973" y="356"/>
                  <a:pt x="973" y="361"/>
                </a:cubicBezTo>
                <a:moveTo>
                  <a:pt x="972" y="334"/>
                </a:moveTo>
                <a:cubicBezTo>
                  <a:pt x="966" y="339"/>
                  <a:pt x="955" y="340"/>
                  <a:pt x="944" y="340"/>
                </a:cubicBezTo>
                <a:cubicBezTo>
                  <a:pt x="943" y="341"/>
                  <a:pt x="942" y="341"/>
                  <a:pt x="941" y="341"/>
                </a:cubicBezTo>
                <a:cubicBezTo>
                  <a:pt x="945" y="335"/>
                  <a:pt x="950" y="331"/>
                  <a:pt x="955" y="326"/>
                </a:cubicBezTo>
                <a:cubicBezTo>
                  <a:pt x="960" y="322"/>
                  <a:pt x="964" y="317"/>
                  <a:pt x="968" y="312"/>
                </a:cubicBezTo>
                <a:cubicBezTo>
                  <a:pt x="969" y="314"/>
                  <a:pt x="969" y="318"/>
                  <a:pt x="969" y="321"/>
                </a:cubicBezTo>
                <a:cubicBezTo>
                  <a:pt x="970" y="325"/>
                  <a:pt x="970" y="330"/>
                  <a:pt x="972" y="334"/>
                </a:cubicBezTo>
                <a:moveTo>
                  <a:pt x="966" y="286"/>
                </a:moveTo>
                <a:cubicBezTo>
                  <a:pt x="966" y="289"/>
                  <a:pt x="966" y="292"/>
                  <a:pt x="969" y="294"/>
                </a:cubicBezTo>
                <a:cubicBezTo>
                  <a:pt x="952" y="307"/>
                  <a:pt x="936" y="320"/>
                  <a:pt x="920" y="333"/>
                </a:cubicBezTo>
                <a:cubicBezTo>
                  <a:pt x="920" y="333"/>
                  <a:pt x="920" y="332"/>
                  <a:pt x="920" y="331"/>
                </a:cubicBezTo>
                <a:cubicBezTo>
                  <a:pt x="920" y="331"/>
                  <a:pt x="920" y="330"/>
                  <a:pt x="919" y="329"/>
                </a:cubicBezTo>
                <a:cubicBezTo>
                  <a:pt x="935" y="315"/>
                  <a:pt x="950" y="300"/>
                  <a:pt x="966" y="286"/>
                </a:cubicBezTo>
                <a:moveTo>
                  <a:pt x="918" y="542"/>
                </a:moveTo>
                <a:cubicBezTo>
                  <a:pt x="932" y="527"/>
                  <a:pt x="945" y="512"/>
                  <a:pt x="959" y="502"/>
                </a:cubicBezTo>
                <a:cubicBezTo>
                  <a:pt x="952" y="538"/>
                  <a:pt x="943" y="571"/>
                  <a:pt x="934" y="605"/>
                </a:cubicBezTo>
                <a:cubicBezTo>
                  <a:pt x="928" y="627"/>
                  <a:pt x="922" y="649"/>
                  <a:pt x="916" y="673"/>
                </a:cubicBezTo>
                <a:cubicBezTo>
                  <a:pt x="905" y="679"/>
                  <a:pt x="894" y="684"/>
                  <a:pt x="883" y="688"/>
                </a:cubicBezTo>
                <a:cubicBezTo>
                  <a:pt x="886" y="673"/>
                  <a:pt x="895" y="658"/>
                  <a:pt x="904" y="641"/>
                </a:cubicBezTo>
                <a:cubicBezTo>
                  <a:pt x="913" y="626"/>
                  <a:pt x="922" y="611"/>
                  <a:pt x="927" y="594"/>
                </a:cubicBezTo>
                <a:cubicBezTo>
                  <a:pt x="934" y="572"/>
                  <a:pt x="934" y="572"/>
                  <a:pt x="934" y="572"/>
                </a:cubicBezTo>
                <a:cubicBezTo>
                  <a:pt x="921" y="591"/>
                  <a:pt x="921" y="591"/>
                  <a:pt x="921" y="591"/>
                </a:cubicBezTo>
                <a:cubicBezTo>
                  <a:pt x="914" y="601"/>
                  <a:pt x="909" y="611"/>
                  <a:pt x="904" y="622"/>
                </a:cubicBezTo>
                <a:cubicBezTo>
                  <a:pt x="899" y="632"/>
                  <a:pt x="894" y="643"/>
                  <a:pt x="887" y="652"/>
                </a:cubicBezTo>
                <a:cubicBezTo>
                  <a:pt x="886" y="639"/>
                  <a:pt x="893" y="623"/>
                  <a:pt x="900" y="608"/>
                </a:cubicBezTo>
                <a:cubicBezTo>
                  <a:pt x="904" y="599"/>
                  <a:pt x="908" y="590"/>
                  <a:pt x="910" y="581"/>
                </a:cubicBezTo>
                <a:cubicBezTo>
                  <a:pt x="915" y="565"/>
                  <a:pt x="915" y="565"/>
                  <a:pt x="915" y="565"/>
                </a:cubicBezTo>
                <a:cubicBezTo>
                  <a:pt x="928" y="552"/>
                  <a:pt x="928" y="552"/>
                  <a:pt x="928" y="552"/>
                </a:cubicBezTo>
                <a:cubicBezTo>
                  <a:pt x="908" y="561"/>
                  <a:pt x="908" y="561"/>
                  <a:pt x="908" y="561"/>
                </a:cubicBezTo>
                <a:cubicBezTo>
                  <a:pt x="905" y="563"/>
                  <a:pt x="900" y="565"/>
                  <a:pt x="896" y="566"/>
                </a:cubicBezTo>
                <a:cubicBezTo>
                  <a:pt x="904" y="559"/>
                  <a:pt x="911" y="551"/>
                  <a:pt x="918" y="542"/>
                </a:cubicBezTo>
                <a:moveTo>
                  <a:pt x="914" y="373"/>
                </a:moveTo>
                <a:cubicBezTo>
                  <a:pt x="916" y="381"/>
                  <a:pt x="916" y="391"/>
                  <a:pt x="917" y="401"/>
                </a:cubicBezTo>
                <a:cubicBezTo>
                  <a:pt x="917" y="404"/>
                  <a:pt x="917" y="408"/>
                  <a:pt x="917" y="412"/>
                </a:cubicBezTo>
                <a:cubicBezTo>
                  <a:pt x="904" y="416"/>
                  <a:pt x="893" y="419"/>
                  <a:pt x="880" y="420"/>
                </a:cubicBezTo>
                <a:cubicBezTo>
                  <a:pt x="890" y="405"/>
                  <a:pt x="901" y="390"/>
                  <a:pt x="914" y="373"/>
                </a:cubicBezTo>
                <a:moveTo>
                  <a:pt x="840" y="206"/>
                </a:moveTo>
                <a:cubicBezTo>
                  <a:pt x="856" y="198"/>
                  <a:pt x="871" y="187"/>
                  <a:pt x="885" y="177"/>
                </a:cubicBezTo>
                <a:cubicBezTo>
                  <a:pt x="896" y="169"/>
                  <a:pt x="907" y="161"/>
                  <a:pt x="918" y="154"/>
                </a:cubicBezTo>
                <a:cubicBezTo>
                  <a:pt x="919" y="168"/>
                  <a:pt x="917" y="182"/>
                  <a:pt x="914" y="195"/>
                </a:cubicBezTo>
                <a:cubicBezTo>
                  <a:pt x="910" y="197"/>
                  <a:pt x="910" y="197"/>
                  <a:pt x="910" y="197"/>
                </a:cubicBezTo>
                <a:cubicBezTo>
                  <a:pt x="904" y="199"/>
                  <a:pt x="898" y="204"/>
                  <a:pt x="892" y="210"/>
                </a:cubicBezTo>
                <a:cubicBezTo>
                  <a:pt x="889" y="214"/>
                  <a:pt x="885" y="217"/>
                  <a:pt x="881" y="221"/>
                </a:cubicBezTo>
                <a:cubicBezTo>
                  <a:pt x="886" y="216"/>
                  <a:pt x="890" y="210"/>
                  <a:pt x="895" y="204"/>
                </a:cubicBezTo>
                <a:cubicBezTo>
                  <a:pt x="906" y="189"/>
                  <a:pt x="906" y="189"/>
                  <a:pt x="906" y="189"/>
                </a:cubicBezTo>
                <a:cubicBezTo>
                  <a:pt x="890" y="199"/>
                  <a:pt x="890" y="199"/>
                  <a:pt x="890" y="199"/>
                </a:cubicBezTo>
                <a:cubicBezTo>
                  <a:pt x="871" y="211"/>
                  <a:pt x="852" y="240"/>
                  <a:pt x="841" y="260"/>
                </a:cubicBezTo>
                <a:cubicBezTo>
                  <a:pt x="837" y="245"/>
                  <a:pt x="839" y="225"/>
                  <a:pt x="840" y="206"/>
                </a:cubicBezTo>
                <a:moveTo>
                  <a:pt x="839" y="279"/>
                </a:moveTo>
                <a:cubicBezTo>
                  <a:pt x="850" y="267"/>
                  <a:pt x="861" y="254"/>
                  <a:pt x="865" y="240"/>
                </a:cubicBezTo>
                <a:cubicBezTo>
                  <a:pt x="886" y="232"/>
                  <a:pt x="900" y="218"/>
                  <a:pt x="912" y="204"/>
                </a:cubicBezTo>
                <a:cubicBezTo>
                  <a:pt x="912" y="207"/>
                  <a:pt x="911" y="209"/>
                  <a:pt x="911" y="211"/>
                </a:cubicBezTo>
                <a:cubicBezTo>
                  <a:pt x="908" y="221"/>
                  <a:pt x="906" y="230"/>
                  <a:pt x="905" y="238"/>
                </a:cubicBezTo>
                <a:cubicBezTo>
                  <a:pt x="905" y="241"/>
                  <a:pt x="905" y="243"/>
                  <a:pt x="905" y="246"/>
                </a:cubicBezTo>
                <a:cubicBezTo>
                  <a:pt x="905" y="250"/>
                  <a:pt x="905" y="254"/>
                  <a:pt x="904" y="257"/>
                </a:cubicBezTo>
                <a:cubicBezTo>
                  <a:pt x="893" y="287"/>
                  <a:pt x="849" y="303"/>
                  <a:pt x="817" y="314"/>
                </a:cubicBezTo>
                <a:cubicBezTo>
                  <a:pt x="815" y="315"/>
                  <a:pt x="815" y="315"/>
                  <a:pt x="815" y="315"/>
                </a:cubicBezTo>
                <a:cubicBezTo>
                  <a:pt x="817" y="311"/>
                  <a:pt x="819" y="307"/>
                  <a:pt x="822" y="302"/>
                </a:cubicBezTo>
                <a:cubicBezTo>
                  <a:pt x="824" y="299"/>
                  <a:pt x="824" y="299"/>
                  <a:pt x="824" y="299"/>
                </a:cubicBezTo>
                <a:cubicBezTo>
                  <a:pt x="828" y="295"/>
                  <a:pt x="831" y="291"/>
                  <a:pt x="834" y="286"/>
                </a:cubicBezTo>
                <a:cubicBezTo>
                  <a:pt x="836" y="284"/>
                  <a:pt x="837" y="282"/>
                  <a:pt x="839" y="279"/>
                </a:cubicBezTo>
                <a:moveTo>
                  <a:pt x="828" y="217"/>
                </a:moveTo>
                <a:cubicBezTo>
                  <a:pt x="827" y="227"/>
                  <a:pt x="829" y="236"/>
                  <a:pt x="830" y="245"/>
                </a:cubicBezTo>
                <a:cubicBezTo>
                  <a:pt x="832" y="254"/>
                  <a:pt x="833" y="263"/>
                  <a:pt x="832" y="270"/>
                </a:cubicBezTo>
                <a:cubicBezTo>
                  <a:pt x="831" y="274"/>
                  <a:pt x="830" y="278"/>
                  <a:pt x="828" y="282"/>
                </a:cubicBezTo>
                <a:cubicBezTo>
                  <a:pt x="824" y="286"/>
                  <a:pt x="820" y="292"/>
                  <a:pt x="816" y="298"/>
                </a:cubicBezTo>
                <a:cubicBezTo>
                  <a:pt x="813" y="302"/>
                  <a:pt x="810" y="306"/>
                  <a:pt x="808" y="310"/>
                </a:cubicBezTo>
                <a:cubicBezTo>
                  <a:pt x="804" y="304"/>
                  <a:pt x="802" y="296"/>
                  <a:pt x="800" y="287"/>
                </a:cubicBezTo>
                <a:cubicBezTo>
                  <a:pt x="798" y="281"/>
                  <a:pt x="797" y="275"/>
                  <a:pt x="794" y="269"/>
                </a:cubicBezTo>
                <a:cubicBezTo>
                  <a:pt x="802" y="249"/>
                  <a:pt x="813" y="231"/>
                  <a:pt x="828" y="217"/>
                </a:cubicBezTo>
                <a:moveTo>
                  <a:pt x="787" y="375"/>
                </a:moveTo>
                <a:cubicBezTo>
                  <a:pt x="791" y="366"/>
                  <a:pt x="796" y="357"/>
                  <a:pt x="800" y="348"/>
                </a:cubicBezTo>
                <a:cubicBezTo>
                  <a:pt x="802" y="353"/>
                  <a:pt x="804" y="359"/>
                  <a:pt x="806" y="365"/>
                </a:cubicBezTo>
                <a:cubicBezTo>
                  <a:pt x="807" y="371"/>
                  <a:pt x="809" y="378"/>
                  <a:pt x="812" y="383"/>
                </a:cubicBezTo>
                <a:cubicBezTo>
                  <a:pt x="810" y="386"/>
                  <a:pt x="809" y="389"/>
                  <a:pt x="808" y="392"/>
                </a:cubicBezTo>
                <a:cubicBezTo>
                  <a:pt x="802" y="407"/>
                  <a:pt x="796" y="423"/>
                  <a:pt x="795" y="445"/>
                </a:cubicBezTo>
                <a:cubicBezTo>
                  <a:pt x="793" y="447"/>
                  <a:pt x="791" y="450"/>
                  <a:pt x="789" y="452"/>
                </a:cubicBezTo>
                <a:cubicBezTo>
                  <a:pt x="782" y="459"/>
                  <a:pt x="775" y="466"/>
                  <a:pt x="767" y="472"/>
                </a:cubicBezTo>
                <a:cubicBezTo>
                  <a:pt x="755" y="435"/>
                  <a:pt x="770" y="406"/>
                  <a:pt x="787" y="375"/>
                </a:cubicBezTo>
                <a:moveTo>
                  <a:pt x="772" y="757"/>
                </a:moveTo>
                <a:cubicBezTo>
                  <a:pt x="749" y="740"/>
                  <a:pt x="723" y="723"/>
                  <a:pt x="691" y="711"/>
                </a:cubicBezTo>
                <a:cubicBezTo>
                  <a:pt x="698" y="679"/>
                  <a:pt x="716" y="662"/>
                  <a:pt x="735" y="643"/>
                </a:cubicBezTo>
                <a:cubicBezTo>
                  <a:pt x="739" y="640"/>
                  <a:pt x="743" y="636"/>
                  <a:pt x="747" y="632"/>
                </a:cubicBezTo>
                <a:cubicBezTo>
                  <a:pt x="762" y="674"/>
                  <a:pt x="770" y="714"/>
                  <a:pt x="772" y="757"/>
                </a:cubicBezTo>
                <a:moveTo>
                  <a:pt x="723" y="635"/>
                </a:moveTo>
                <a:cubicBezTo>
                  <a:pt x="720" y="637"/>
                  <a:pt x="716" y="640"/>
                  <a:pt x="714" y="643"/>
                </a:cubicBezTo>
                <a:cubicBezTo>
                  <a:pt x="710" y="623"/>
                  <a:pt x="716" y="594"/>
                  <a:pt x="723" y="576"/>
                </a:cubicBezTo>
                <a:cubicBezTo>
                  <a:pt x="727" y="581"/>
                  <a:pt x="730" y="587"/>
                  <a:pt x="733" y="593"/>
                </a:cubicBezTo>
                <a:cubicBezTo>
                  <a:pt x="736" y="600"/>
                  <a:pt x="739" y="607"/>
                  <a:pt x="745" y="612"/>
                </a:cubicBezTo>
                <a:cubicBezTo>
                  <a:pt x="738" y="620"/>
                  <a:pt x="730" y="628"/>
                  <a:pt x="723" y="635"/>
                </a:cubicBezTo>
                <a:moveTo>
                  <a:pt x="735" y="550"/>
                </a:moveTo>
                <a:cubicBezTo>
                  <a:pt x="737" y="548"/>
                  <a:pt x="739" y="545"/>
                  <a:pt x="742" y="542"/>
                </a:cubicBezTo>
                <a:cubicBezTo>
                  <a:pt x="742" y="548"/>
                  <a:pt x="743" y="553"/>
                  <a:pt x="742" y="558"/>
                </a:cubicBezTo>
                <a:cubicBezTo>
                  <a:pt x="741" y="557"/>
                  <a:pt x="740" y="556"/>
                  <a:pt x="740" y="556"/>
                </a:cubicBezTo>
                <a:cubicBezTo>
                  <a:pt x="739" y="554"/>
                  <a:pt x="737" y="552"/>
                  <a:pt x="735" y="550"/>
                </a:cubicBezTo>
                <a:moveTo>
                  <a:pt x="609" y="241"/>
                </a:moveTo>
                <a:cubicBezTo>
                  <a:pt x="609" y="203"/>
                  <a:pt x="606" y="168"/>
                  <a:pt x="600" y="138"/>
                </a:cubicBezTo>
                <a:cubicBezTo>
                  <a:pt x="607" y="163"/>
                  <a:pt x="617" y="186"/>
                  <a:pt x="627" y="208"/>
                </a:cubicBezTo>
                <a:cubicBezTo>
                  <a:pt x="628" y="210"/>
                  <a:pt x="628" y="210"/>
                  <a:pt x="628" y="210"/>
                </a:cubicBezTo>
                <a:cubicBezTo>
                  <a:pt x="623" y="216"/>
                  <a:pt x="619" y="223"/>
                  <a:pt x="615" y="230"/>
                </a:cubicBezTo>
                <a:cubicBezTo>
                  <a:pt x="613" y="233"/>
                  <a:pt x="611" y="237"/>
                  <a:pt x="609" y="241"/>
                </a:cubicBezTo>
                <a:moveTo>
                  <a:pt x="614" y="297"/>
                </a:moveTo>
                <a:cubicBezTo>
                  <a:pt x="610" y="271"/>
                  <a:pt x="619" y="252"/>
                  <a:pt x="629" y="230"/>
                </a:cubicBezTo>
                <a:cubicBezTo>
                  <a:pt x="630" y="228"/>
                  <a:pt x="632" y="225"/>
                  <a:pt x="633" y="222"/>
                </a:cubicBezTo>
                <a:cubicBezTo>
                  <a:pt x="707" y="287"/>
                  <a:pt x="744" y="389"/>
                  <a:pt x="742" y="528"/>
                </a:cubicBezTo>
                <a:cubicBezTo>
                  <a:pt x="741" y="530"/>
                  <a:pt x="739" y="531"/>
                  <a:pt x="737" y="533"/>
                </a:cubicBezTo>
                <a:cubicBezTo>
                  <a:pt x="735" y="535"/>
                  <a:pt x="732" y="538"/>
                  <a:pt x="730" y="541"/>
                </a:cubicBezTo>
                <a:cubicBezTo>
                  <a:pt x="672" y="482"/>
                  <a:pt x="627" y="387"/>
                  <a:pt x="614" y="297"/>
                </a:cubicBezTo>
                <a:moveTo>
                  <a:pt x="632" y="462"/>
                </a:moveTo>
                <a:cubicBezTo>
                  <a:pt x="635" y="456"/>
                  <a:pt x="637" y="451"/>
                  <a:pt x="640" y="445"/>
                </a:cubicBezTo>
                <a:cubicBezTo>
                  <a:pt x="644" y="450"/>
                  <a:pt x="647" y="456"/>
                  <a:pt x="650" y="463"/>
                </a:cubicBezTo>
                <a:cubicBezTo>
                  <a:pt x="652" y="466"/>
                  <a:pt x="653" y="469"/>
                  <a:pt x="656" y="473"/>
                </a:cubicBezTo>
                <a:cubicBezTo>
                  <a:pt x="652" y="472"/>
                  <a:pt x="648" y="470"/>
                  <a:pt x="643" y="468"/>
                </a:cubicBezTo>
                <a:cubicBezTo>
                  <a:pt x="640" y="466"/>
                  <a:pt x="636" y="464"/>
                  <a:pt x="632" y="463"/>
                </a:cubicBezTo>
                <a:cubicBezTo>
                  <a:pt x="632" y="462"/>
                  <a:pt x="632" y="462"/>
                  <a:pt x="632" y="462"/>
                </a:cubicBezTo>
                <a:moveTo>
                  <a:pt x="626" y="473"/>
                </a:moveTo>
                <a:cubicBezTo>
                  <a:pt x="637" y="481"/>
                  <a:pt x="650" y="489"/>
                  <a:pt x="668" y="493"/>
                </a:cubicBezTo>
                <a:cubicBezTo>
                  <a:pt x="682" y="514"/>
                  <a:pt x="696" y="536"/>
                  <a:pt x="716" y="565"/>
                </a:cubicBezTo>
                <a:cubicBezTo>
                  <a:pt x="707" y="588"/>
                  <a:pt x="699" y="624"/>
                  <a:pt x="703" y="652"/>
                </a:cubicBezTo>
                <a:cubicBezTo>
                  <a:pt x="690" y="667"/>
                  <a:pt x="681" y="687"/>
                  <a:pt x="674" y="704"/>
                </a:cubicBezTo>
                <a:cubicBezTo>
                  <a:pt x="639" y="698"/>
                  <a:pt x="626" y="674"/>
                  <a:pt x="612" y="648"/>
                </a:cubicBezTo>
                <a:cubicBezTo>
                  <a:pt x="609" y="644"/>
                  <a:pt x="607" y="640"/>
                  <a:pt x="605" y="635"/>
                </a:cubicBezTo>
                <a:cubicBezTo>
                  <a:pt x="609" y="618"/>
                  <a:pt x="620" y="609"/>
                  <a:pt x="631" y="599"/>
                </a:cubicBezTo>
                <a:cubicBezTo>
                  <a:pt x="642" y="589"/>
                  <a:pt x="654" y="579"/>
                  <a:pt x="659" y="561"/>
                </a:cubicBezTo>
                <a:cubicBezTo>
                  <a:pt x="652" y="558"/>
                  <a:pt x="652" y="558"/>
                  <a:pt x="652" y="558"/>
                </a:cubicBezTo>
                <a:cubicBezTo>
                  <a:pt x="646" y="571"/>
                  <a:pt x="637" y="580"/>
                  <a:pt x="627" y="589"/>
                </a:cubicBezTo>
                <a:cubicBezTo>
                  <a:pt x="617" y="597"/>
                  <a:pt x="608" y="606"/>
                  <a:pt x="601" y="619"/>
                </a:cubicBezTo>
                <a:cubicBezTo>
                  <a:pt x="594" y="599"/>
                  <a:pt x="594" y="569"/>
                  <a:pt x="600" y="536"/>
                </a:cubicBezTo>
                <a:cubicBezTo>
                  <a:pt x="601" y="532"/>
                  <a:pt x="601" y="532"/>
                  <a:pt x="601" y="532"/>
                </a:cubicBezTo>
                <a:cubicBezTo>
                  <a:pt x="605" y="507"/>
                  <a:pt x="611" y="480"/>
                  <a:pt x="626" y="473"/>
                </a:cubicBezTo>
                <a:moveTo>
                  <a:pt x="493" y="469"/>
                </a:moveTo>
                <a:cubicBezTo>
                  <a:pt x="498" y="445"/>
                  <a:pt x="509" y="430"/>
                  <a:pt x="522" y="414"/>
                </a:cubicBezTo>
                <a:cubicBezTo>
                  <a:pt x="525" y="410"/>
                  <a:pt x="528" y="405"/>
                  <a:pt x="531" y="401"/>
                </a:cubicBezTo>
                <a:cubicBezTo>
                  <a:pt x="534" y="396"/>
                  <a:pt x="534" y="396"/>
                  <a:pt x="534" y="396"/>
                </a:cubicBezTo>
                <a:cubicBezTo>
                  <a:pt x="528" y="395"/>
                  <a:pt x="528" y="395"/>
                  <a:pt x="528" y="395"/>
                </a:cubicBezTo>
                <a:cubicBezTo>
                  <a:pt x="520" y="395"/>
                  <a:pt x="516" y="404"/>
                  <a:pt x="511" y="412"/>
                </a:cubicBezTo>
                <a:cubicBezTo>
                  <a:pt x="510" y="413"/>
                  <a:pt x="510" y="413"/>
                  <a:pt x="510" y="413"/>
                </a:cubicBezTo>
                <a:cubicBezTo>
                  <a:pt x="511" y="408"/>
                  <a:pt x="511" y="403"/>
                  <a:pt x="512" y="398"/>
                </a:cubicBezTo>
                <a:cubicBezTo>
                  <a:pt x="513" y="388"/>
                  <a:pt x="514" y="378"/>
                  <a:pt x="514" y="369"/>
                </a:cubicBezTo>
                <a:cubicBezTo>
                  <a:pt x="507" y="368"/>
                  <a:pt x="507" y="368"/>
                  <a:pt x="507" y="368"/>
                </a:cubicBezTo>
                <a:cubicBezTo>
                  <a:pt x="505" y="380"/>
                  <a:pt x="505" y="380"/>
                  <a:pt x="505" y="380"/>
                </a:cubicBezTo>
                <a:cubicBezTo>
                  <a:pt x="501" y="406"/>
                  <a:pt x="497" y="428"/>
                  <a:pt x="488" y="453"/>
                </a:cubicBezTo>
                <a:cubicBezTo>
                  <a:pt x="484" y="444"/>
                  <a:pt x="477" y="435"/>
                  <a:pt x="471" y="428"/>
                </a:cubicBezTo>
                <a:cubicBezTo>
                  <a:pt x="462" y="415"/>
                  <a:pt x="453" y="404"/>
                  <a:pt x="452" y="389"/>
                </a:cubicBezTo>
                <a:cubicBezTo>
                  <a:pt x="451" y="376"/>
                  <a:pt x="457" y="364"/>
                  <a:pt x="464" y="351"/>
                </a:cubicBezTo>
                <a:cubicBezTo>
                  <a:pt x="470" y="337"/>
                  <a:pt x="478" y="323"/>
                  <a:pt x="479" y="305"/>
                </a:cubicBezTo>
                <a:cubicBezTo>
                  <a:pt x="493" y="323"/>
                  <a:pt x="507" y="341"/>
                  <a:pt x="520" y="359"/>
                </a:cubicBezTo>
                <a:cubicBezTo>
                  <a:pt x="544" y="393"/>
                  <a:pt x="569" y="428"/>
                  <a:pt x="603" y="456"/>
                </a:cubicBezTo>
                <a:cubicBezTo>
                  <a:pt x="602" y="484"/>
                  <a:pt x="598" y="506"/>
                  <a:pt x="591" y="525"/>
                </a:cubicBezTo>
                <a:cubicBezTo>
                  <a:pt x="586" y="519"/>
                  <a:pt x="583" y="511"/>
                  <a:pt x="580" y="503"/>
                </a:cubicBezTo>
                <a:cubicBezTo>
                  <a:pt x="577" y="494"/>
                  <a:pt x="574" y="485"/>
                  <a:pt x="568" y="478"/>
                </a:cubicBezTo>
                <a:cubicBezTo>
                  <a:pt x="564" y="474"/>
                  <a:pt x="564" y="474"/>
                  <a:pt x="564" y="474"/>
                </a:cubicBezTo>
                <a:cubicBezTo>
                  <a:pt x="565" y="474"/>
                  <a:pt x="565" y="474"/>
                  <a:pt x="565" y="474"/>
                </a:cubicBezTo>
                <a:cubicBezTo>
                  <a:pt x="571" y="471"/>
                  <a:pt x="571" y="471"/>
                  <a:pt x="571" y="471"/>
                </a:cubicBezTo>
                <a:cubicBezTo>
                  <a:pt x="566" y="468"/>
                  <a:pt x="566" y="468"/>
                  <a:pt x="566" y="468"/>
                </a:cubicBezTo>
                <a:cubicBezTo>
                  <a:pt x="564" y="466"/>
                  <a:pt x="564" y="463"/>
                  <a:pt x="563" y="459"/>
                </a:cubicBezTo>
                <a:cubicBezTo>
                  <a:pt x="563" y="454"/>
                  <a:pt x="562" y="449"/>
                  <a:pt x="558" y="445"/>
                </a:cubicBezTo>
                <a:cubicBezTo>
                  <a:pt x="552" y="441"/>
                  <a:pt x="552" y="441"/>
                  <a:pt x="552" y="441"/>
                </a:cubicBezTo>
                <a:cubicBezTo>
                  <a:pt x="552" y="448"/>
                  <a:pt x="552" y="448"/>
                  <a:pt x="552" y="448"/>
                </a:cubicBezTo>
                <a:cubicBezTo>
                  <a:pt x="553" y="465"/>
                  <a:pt x="556" y="471"/>
                  <a:pt x="559" y="473"/>
                </a:cubicBezTo>
                <a:cubicBezTo>
                  <a:pt x="563" y="484"/>
                  <a:pt x="563" y="484"/>
                  <a:pt x="563" y="484"/>
                </a:cubicBezTo>
                <a:cubicBezTo>
                  <a:pt x="569" y="502"/>
                  <a:pt x="576" y="521"/>
                  <a:pt x="587" y="536"/>
                </a:cubicBezTo>
                <a:cubicBezTo>
                  <a:pt x="575" y="604"/>
                  <a:pt x="591" y="648"/>
                  <a:pt x="610" y="682"/>
                </a:cubicBezTo>
                <a:cubicBezTo>
                  <a:pt x="565" y="666"/>
                  <a:pt x="531" y="639"/>
                  <a:pt x="511" y="601"/>
                </a:cubicBezTo>
                <a:cubicBezTo>
                  <a:pt x="518" y="545"/>
                  <a:pt x="503" y="494"/>
                  <a:pt x="493" y="469"/>
                </a:cubicBezTo>
                <a:moveTo>
                  <a:pt x="407" y="693"/>
                </a:moveTo>
                <a:cubicBezTo>
                  <a:pt x="412" y="687"/>
                  <a:pt x="421" y="684"/>
                  <a:pt x="432" y="685"/>
                </a:cubicBezTo>
                <a:cubicBezTo>
                  <a:pt x="434" y="685"/>
                  <a:pt x="435" y="685"/>
                  <a:pt x="437" y="685"/>
                </a:cubicBezTo>
                <a:cubicBezTo>
                  <a:pt x="432" y="687"/>
                  <a:pt x="425" y="689"/>
                  <a:pt x="422" y="690"/>
                </a:cubicBezTo>
                <a:cubicBezTo>
                  <a:pt x="418" y="691"/>
                  <a:pt x="414" y="692"/>
                  <a:pt x="411" y="693"/>
                </a:cubicBezTo>
                <a:cubicBezTo>
                  <a:pt x="405" y="695"/>
                  <a:pt x="405" y="695"/>
                  <a:pt x="405" y="695"/>
                </a:cubicBezTo>
                <a:cubicBezTo>
                  <a:pt x="406" y="695"/>
                  <a:pt x="406" y="694"/>
                  <a:pt x="407" y="693"/>
                </a:cubicBezTo>
                <a:moveTo>
                  <a:pt x="465" y="714"/>
                </a:moveTo>
                <a:cubicBezTo>
                  <a:pt x="443" y="714"/>
                  <a:pt x="421" y="713"/>
                  <a:pt x="401" y="715"/>
                </a:cubicBezTo>
                <a:cubicBezTo>
                  <a:pt x="400" y="709"/>
                  <a:pt x="401" y="703"/>
                  <a:pt x="404" y="698"/>
                </a:cubicBezTo>
                <a:cubicBezTo>
                  <a:pt x="411" y="700"/>
                  <a:pt x="411" y="700"/>
                  <a:pt x="411" y="700"/>
                </a:cubicBezTo>
                <a:cubicBezTo>
                  <a:pt x="420" y="703"/>
                  <a:pt x="432" y="698"/>
                  <a:pt x="442" y="693"/>
                </a:cubicBezTo>
                <a:cubicBezTo>
                  <a:pt x="445" y="692"/>
                  <a:pt x="447" y="691"/>
                  <a:pt x="450" y="690"/>
                </a:cubicBezTo>
                <a:cubicBezTo>
                  <a:pt x="454" y="691"/>
                  <a:pt x="458" y="692"/>
                  <a:pt x="463" y="693"/>
                </a:cubicBezTo>
                <a:cubicBezTo>
                  <a:pt x="479" y="698"/>
                  <a:pt x="494" y="703"/>
                  <a:pt x="501" y="714"/>
                </a:cubicBezTo>
                <a:cubicBezTo>
                  <a:pt x="489" y="714"/>
                  <a:pt x="477" y="714"/>
                  <a:pt x="465" y="714"/>
                </a:cubicBezTo>
                <a:moveTo>
                  <a:pt x="561" y="725"/>
                </a:moveTo>
                <a:cubicBezTo>
                  <a:pt x="549" y="723"/>
                  <a:pt x="536" y="721"/>
                  <a:pt x="524" y="715"/>
                </a:cubicBezTo>
                <a:cubicBezTo>
                  <a:pt x="516" y="712"/>
                  <a:pt x="510" y="707"/>
                  <a:pt x="502" y="701"/>
                </a:cubicBezTo>
                <a:cubicBezTo>
                  <a:pt x="491" y="692"/>
                  <a:pt x="479" y="683"/>
                  <a:pt x="463" y="679"/>
                </a:cubicBezTo>
                <a:cubicBezTo>
                  <a:pt x="458" y="678"/>
                  <a:pt x="453" y="677"/>
                  <a:pt x="448" y="677"/>
                </a:cubicBezTo>
                <a:cubicBezTo>
                  <a:pt x="443" y="677"/>
                  <a:pt x="439" y="677"/>
                  <a:pt x="434" y="677"/>
                </a:cubicBezTo>
                <a:cubicBezTo>
                  <a:pt x="429" y="676"/>
                  <a:pt x="424" y="676"/>
                  <a:pt x="419" y="676"/>
                </a:cubicBezTo>
                <a:cubicBezTo>
                  <a:pt x="435" y="652"/>
                  <a:pt x="470" y="649"/>
                  <a:pt x="506" y="645"/>
                </a:cubicBezTo>
                <a:cubicBezTo>
                  <a:pt x="510" y="645"/>
                  <a:pt x="514" y="644"/>
                  <a:pt x="519" y="644"/>
                </a:cubicBezTo>
                <a:cubicBezTo>
                  <a:pt x="522" y="647"/>
                  <a:pt x="526" y="651"/>
                  <a:pt x="530" y="654"/>
                </a:cubicBezTo>
                <a:cubicBezTo>
                  <a:pt x="547" y="671"/>
                  <a:pt x="566" y="690"/>
                  <a:pt x="593" y="702"/>
                </a:cubicBezTo>
                <a:cubicBezTo>
                  <a:pt x="604" y="706"/>
                  <a:pt x="616" y="709"/>
                  <a:pt x="628" y="711"/>
                </a:cubicBezTo>
                <a:cubicBezTo>
                  <a:pt x="635" y="712"/>
                  <a:pt x="642" y="714"/>
                  <a:pt x="649" y="716"/>
                </a:cubicBezTo>
                <a:cubicBezTo>
                  <a:pt x="697" y="730"/>
                  <a:pt x="769" y="771"/>
                  <a:pt x="781" y="811"/>
                </a:cubicBezTo>
                <a:cubicBezTo>
                  <a:pt x="784" y="824"/>
                  <a:pt x="784" y="838"/>
                  <a:pt x="783" y="854"/>
                </a:cubicBezTo>
                <a:cubicBezTo>
                  <a:pt x="783" y="865"/>
                  <a:pt x="783" y="875"/>
                  <a:pt x="784" y="886"/>
                </a:cubicBezTo>
                <a:cubicBezTo>
                  <a:pt x="751" y="838"/>
                  <a:pt x="712" y="791"/>
                  <a:pt x="656" y="762"/>
                </a:cubicBezTo>
                <a:cubicBezTo>
                  <a:pt x="634" y="751"/>
                  <a:pt x="614" y="742"/>
                  <a:pt x="595" y="734"/>
                </a:cubicBezTo>
                <a:cubicBezTo>
                  <a:pt x="584" y="730"/>
                  <a:pt x="573" y="728"/>
                  <a:pt x="561" y="725"/>
                </a:cubicBezTo>
                <a:moveTo>
                  <a:pt x="575" y="896"/>
                </a:moveTo>
                <a:cubicBezTo>
                  <a:pt x="551" y="880"/>
                  <a:pt x="529" y="865"/>
                  <a:pt x="500" y="860"/>
                </a:cubicBezTo>
                <a:cubicBezTo>
                  <a:pt x="475" y="856"/>
                  <a:pt x="454" y="860"/>
                  <a:pt x="436" y="867"/>
                </a:cubicBezTo>
                <a:cubicBezTo>
                  <a:pt x="441" y="863"/>
                  <a:pt x="445" y="858"/>
                  <a:pt x="449" y="854"/>
                </a:cubicBezTo>
                <a:cubicBezTo>
                  <a:pt x="459" y="844"/>
                  <a:pt x="468" y="834"/>
                  <a:pt x="479" y="826"/>
                </a:cubicBezTo>
                <a:cubicBezTo>
                  <a:pt x="490" y="818"/>
                  <a:pt x="506" y="811"/>
                  <a:pt x="523" y="804"/>
                </a:cubicBezTo>
                <a:cubicBezTo>
                  <a:pt x="529" y="802"/>
                  <a:pt x="534" y="800"/>
                  <a:pt x="539" y="797"/>
                </a:cubicBezTo>
                <a:cubicBezTo>
                  <a:pt x="546" y="795"/>
                  <a:pt x="552" y="792"/>
                  <a:pt x="559" y="789"/>
                </a:cubicBezTo>
                <a:cubicBezTo>
                  <a:pt x="575" y="781"/>
                  <a:pt x="591" y="774"/>
                  <a:pt x="604" y="771"/>
                </a:cubicBezTo>
                <a:cubicBezTo>
                  <a:pt x="608" y="770"/>
                  <a:pt x="613" y="770"/>
                  <a:pt x="618" y="770"/>
                </a:cubicBezTo>
                <a:cubicBezTo>
                  <a:pt x="648" y="772"/>
                  <a:pt x="682" y="797"/>
                  <a:pt x="697" y="814"/>
                </a:cubicBezTo>
                <a:cubicBezTo>
                  <a:pt x="712" y="832"/>
                  <a:pt x="727" y="855"/>
                  <a:pt x="742" y="878"/>
                </a:cubicBezTo>
                <a:cubicBezTo>
                  <a:pt x="746" y="884"/>
                  <a:pt x="746" y="884"/>
                  <a:pt x="746" y="884"/>
                </a:cubicBezTo>
                <a:cubicBezTo>
                  <a:pt x="749" y="889"/>
                  <a:pt x="753" y="894"/>
                  <a:pt x="756" y="898"/>
                </a:cubicBezTo>
                <a:cubicBezTo>
                  <a:pt x="768" y="916"/>
                  <a:pt x="781" y="934"/>
                  <a:pt x="783" y="953"/>
                </a:cubicBezTo>
                <a:cubicBezTo>
                  <a:pt x="768" y="945"/>
                  <a:pt x="750" y="943"/>
                  <a:pt x="735" y="942"/>
                </a:cubicBezTo>
                <a:cubicBezTo>
                  <a:pt x="727" y="941"/>
                  <a:pt x="719" y="941"/>
                  <a:pt x="711" y="940"/>
                </a:cubicBezTo>
                <a:cubicBezTo>
                  <a:pt x="698" y="940"/>
                  <a:pt x="684" y="939"/>
                  <a:pt x="671" y="938"/>
                </a:cubicBezTo>
                <a:cubicBezTo>
                  <a:pt x="630" y="932"/>
                  <a:pt x="602" y="913"/>
                  <a:pt x="575" y="896"/>
                </a:cubicBezTo>
                <a:moveTo>
                  <a:pt x="542" y="948"/>
                </a:moveTo>
                <a:cubicBezTo>
                  <a:pt x="544" y="946"/>
                  <a:pt x="545" y="944"/>
                  <a:pt x="546" y="943"/>
                </a:cubicBezTo>
                <a:cubicBezTo>
                  <a:pt x="565" y="940"/>
                  <a:pt x="582" y="933"/>
                  <a:pt x="597" y="926"/>
                </a:cubicBezTo>
                <a:cubicBezTo>
                  <a:pt x="619" y="944"/>
                  <a:pt x="653" y="954"/>
                  <a:pt x="704" y="958"/>
                </a:cubicBezTo>
                <a:cubicBezTo>
                  <a:pt x="708" y="958"/>
                  <a:pt x="712" y="958"/>
                  <a:pt x="716" y="958"/>
                </a:cubicBezTo>
                <a:cubicBezTo>
                  <a:pt x="714" y="960"/>
                  <a:pt x="713" y="961"/>
                  <a:pt x="711" y="963"/>
                </a:cubicBezTo>
                <a:cubicBezTo>
                  <a:pt x="702" y="970"/>
                  <a:pt x="694" y="977"/>
                  <a:pt x="683" y="981"/>
                </a:cubicBezTo>
                <a:cubicBezTo>
                  <a:pt x="647" y="967"/>
                  <a:pt x="601" y="957"/>
                  <a:pt x="554" y="954"/>
                </a:cubicBezTo>
                <a:cubicBezTo>
                  <a:pt x="549" y="953"/>
                  <a:pt x="544" y="953"/>
                  <a:pt x="539" y="953"/>
                </a:cubicBezTo>
                <a:cubicBezTo>
                  <a:pt x="540" y="951"/>
                  <a:pt x="541" y="950"/>
                  <a:pt x="542" y="948"/>
                </a:cubicBezTo>
                <a:moveTo>
                  <a:pt x="561" y="974"/>
                </a:moveTo>
                <a:cubicBezTo>
                  <a:pt x="572" y="975"/>
                  <a:pt x="583" y="976"/>
                  <a:pt x="594" y="979"/>
                </a:cubicBezTo>
                <a:cubicBezTo>
                  <a:pt x="561" y="995"/>
                  <a:pt x="543" y="1028"/>
                  <a:pt x="525" y="1060"/>
                </a:cubicBezTo>
                <a:cubicBezTo>
                  <a:pt x="514" y="1081"/>
                  <a:pt x="502" y="1102"/>
                  <a:pt x="487" y="1118"/>
                </a:cubicBezTo>
                <a:cubicBezTo>
                  <a:pt x="483" y="1117"/>
                  <a:pt x="479" y="1117"/>
                  <a:pt x="476" y="1116"/>
                </a:cubicBezTo>
                <a:cubicBezTo>
                  <a:pt x="468" y="1114"/>
                  <a:pt x="460" y="1112"/>
                  <a:pt x="451" y="1112"/>
                </a:cubicBezTo>
                <a:cubicBezTo>
                  <a:pt x="450" y="1111"/>
                  <a:pt x="449" y="1111"/>
                  <a:pt x="448" y="1111"/>
                </a:cubicBezTo>
                <a:cubicBezTo>
                  <a:pt x="451" y="1100"/>
                  <a:pt x="450" y="1085"/>
                  <a:pt x="450" y="1070"/>
                </a:cubicBezTo>
                <a:cubicBezTo>
                  <a:pt x="449" y="1044"/>
                  <a:pt x="449" y="1016"/>
                  <a:pt x="461" y="1001"/>
                </a:cubicBezTo>
                <a:cubicBezTo>
                  <a:pt x="477" y="981"/>
                  <a:pt x="516" y="970"/>
                  <a:pt x="561" y="974"/>
                </a:cubicBezTo>
                <a:moveTo>
                  <a:pt x="536" y="1102"/>
                </a:moveTo>
                <a:cubicBezTo>
                  <a:pt x="541" y="1096"/>
                  <a:pt x="543" y="1088"/>
                  <a:pt x="545" y="1080"/>
                </a:cubicBezTo>
                <a:cubicBezTo>
                  <a:pt x="545" y="1080"/>
                  <a:pt x="545" y="1079"/>
                  <a:pt x="546" y="1078"/>
                </a:cubicBezTo>
                <a:cubicBezTo>
                  <a:pt x="549" y="1090"/>
                  <a:pt x="547" y="1105"/>
                  <a:pt x="541" y="1114"/>
                </a:cubicBezTo>
                <a:cubicBezTo>
                  <a:pt x="533" y="1126"/>
                  <a:pt x="533" y="1126"/>
                  <a:pt x="533" y="1126"/>
                </a:cubicBezTo>
                <a:cubicBezTo>
                  <a:pt x="523" y="1125"/>
                  <a:pt x="514" y="1125"/>
                  <a:pt x="505" y="1127"/>
                </a:cubicBezTo>
                <a:cubicBezTo>
                  <a:pt x="504" y="1124"/>
                  <a:pt x="501" y="1123"/>
                  <a:pt x="499" y="1123"/>
                </a:cubicBezTo>
                <a:cubicBezTo>
                  <a:pt x="517" y="1102"/>
                  <a:pt x="528" y="1079"/>
                  <a:pt x="540" y="1053"/>
                </a:cubicBezTo>
                <a:cubicBezTo>
                  <a:pt x="541" y="1052"/>
                  <a:pt x="542" y="1051"/>
                  <a:pt x="542" y="1049"/>
                </a:cubicBezTo>
                <a:cubicBezTo>
                  <a:pt x="542" y="1057"/>
                  <a:pt x="539" y="1066"/>
                  <a:pt x="536" y="1075"/>
                </a:cubicBezTo>
                <a:cubicBezTo>
                  <a:pt x="534" y="1083"/>
                  <a:pt x="531" y="1091"/>
                  <a:pt x="530" y="1099"/>
                </a:cubicBezTo>
                <a:cubicBezTo>
                  <a:pt x="528" y="1113"/>
                  <a:pt x="528" y="1113"/>
                  <a:pt x="528" y="1113"/>
                </a:cubicBezTo>
                <a:cubicBezTo>
                  <a:pt x="536" y="1102"/>
                  <a:pt x="536" y="1102"/>
                  <a:pt x="536" y="1102"/>
                </a:cubicBezTo>
                <a:moveTo>
                  <a:pt x="487" y="1129"/>
                </a:moveTo>
                <a:cubicBezTo>
                  <a:pt x="472" y="1134"/>
                  <a:pt x="462" y="1145"/>
                  <a:pt x="451" y="1156"/>
                </a:cubicBezTo>
                <a:cubicBezTo>
                  <a:pt x="451" y="1156"/>
                  <a:pt x="450" y="1157"/>
                  <a:pt x="450" y="1157"/>
                </a:cubicBezTo>
                <a:cubicBezTo>
                  <a:pt x="447" y="1147"/>
                  <a:pt x="446" y="1135"/>
                  <a:pt x="447" y="1121"/>
                </a:cubicBezTo>
                <a:cubicBezTo>
                  <a:pt x="462" y="1122"/>
                  <a:pt x="475" y="1125"/>
                  <a:pt x="487" y="1129"/>
                </a:cubicBezTo>
                <a:moveTo>
                  <a:pt x="279" y="1193"/>
                </a:moveTo>
                <a:cubicBezTo>
                  <a:pt x="287" y="1175"/>
                  <a:pt x="296" y="1153"/>
                  <a:pt x="293" y="1130"/>
                </a:cubicBezTo>
                <a:cubicBezTo>
                  <a:pt x="309" y="1113"/>
                  <a:pt x="321" y="1091"/>
                  <a:pt x="332" y="1070"/>
                </a:cubicBezTo>
                <a:cubicBezTo>
                  <a:pt x="346" y="1043"/>
                  <a:pt x="360" y="1015"/>
                  <a:pt x="384" y="997"/>
                </a:cubicBezTo>
                <a:cubicBezTo>
                  <a:pt x="406" y="982"/>
                  <a:pt x="439" y="980"/>
                  <a:pt x="472" y="978"/>
                </a:cubicBezTo>
                <a:cubicBezTo>
                  <a:pt x="430" y="1001"/>
                  <a:pt x="403" y="1041"/>
                  <a:pt x="376" y="1080"/>
                </a:cubicBezTo>
                <a:cubicBezTo>
                  <a:pt x="359" y="1106"/>
                  <a:pt x="342" y="1132"/>
                  <a:pt x="320" y="1153"/>
                </a:cubicBezTo>
                <a:cubicBezTo>
                  <a:pt x="308" y="1172"/>
                  <a:pt x="293" y="1188"/>
                  <a:pt x="276" y="1202"/>
                </a:cubicBezTo>
                <a:cubicBezTo>
                  <a:pt x="277" y="1199"/>
                  <a:pt x="278" y="1196"/>
                  <a:pt x="279" y="1193"/>
                </a:cubicBezTo>
                <a:moveTo>
                  <a:pt x="438" y="1112"/>
                </a:moveTo>
                <a:cubicBezTo>
                  <a:pt x="438" y="1112"/>
                  <a:pt x="438" y="1112"/>
                  <a:pt x="438" y="1112"/>
                </a:cubicBezTo>
                <a:cubicBezTo>
                  <a:pt x="435" y="1112"/>
                  <a:pt x="431" y="1112"/>
                  <a:pt x="429" y="1116"/>
                </a:cubicBezTo>
                <a:cubicBezTo>
                  <a:pt x="428" y="1117"/>
                  <a:pt x="428" y="1117"/>
                  <a:pt x="428" y="1117"/>
                </a:cubicBezTo>
                <a:cubicBezTo>
                  <a:pt x="428" y="1118"/>
                  <a:pt x="428" y="1118"/>
                  <a:pt x="428" y="1118"/>
                </a:cubicBezTo>
                <a:cubicBezTo>
                  <a:pt x="428" y="1121"/>
                  <a:pt x="430" y="1123"/>
                  <a:pt x="432" y="1123"/>
                </a:cubicBezTo>
                <a:cubicBezTo>
                  <a:pt x="434" y="1123"/>
                  <a:pt x="435" y="1123"/>
                  <a:pt x="436" y="1122"/>
                </a:cubicBezTo>
                <a:cubicBezTo>
                  <a:pt x="437" y="1122"/>
                  <a:pt x="437" y="1122"/>
                  <a:pt x="437" y="1122"/>
                </a:cubicBezTo>
                <a:cubicBezTo>
                  <a:pt x="434" y="1142"/>
                  <a:pt x="430" y="1159"/>
                  <a:pt x="424" y="1173"/>
                </a:cubicBezTo>
                <a:cubicBezTo>
                  <a:pt x="419" y="1188"/>
                  <a:pt x="419" y="1188"/>
                  <a:pt x="419" y="1188"/>
                </a:cubicBezTo>
                <a:cubicBezTo>
                  <a:pt x="423" y="1184"/>
                  <a:pt x="423" y="1184"/>
                  <a:pt x="423" y="1184"/>
                </a:cubicBezTo>
                <a:cubicBezTo>
                  <a:pt x="423" y="1184"/>
                  <a:pt x="423" y="1184"/>
                  <a:pt x="423" y="1184"/>
                </a:cubicBezTo>
                <a:cubicBezTo>
                  <a:pt x="417" y="1194"/>
                  <a:pt x="404" y="1201"/>
                  <a:pt x="384" y="1207"/>
                </a:cubicBezTo>
                <a:cubicBezTo>
                  <a:pt x="386" y="1204"/>
                  <a:pt x="386" y="1204"/>
                  <a:pt x="386" y="1204"/>
                </a:cubicBezTo>
                <a:cubicBezTo>
                  <a:pt x="380" y="1208"/>
                  <a:pt x="380" y="1208"/>
                  <a:pt x="380" y="1208"/>
                </a:cubicBezTo>
                <a:cubicBezTo>
                  <a:pt x="372" y="1210"/>
                  <a:pt x="363" y="1212"/>
                  <a:pt x="353" y="1213"/>
                </a:cubicBezTo>
                <a:cubicBezTo>
                  <a:pt x="358" y="1197"/>
                  <a:pt x="356" y="1181"/>
                  <a:pt x="354" y="1167"/>
                </a:cubicBezTo>
                <a:cubicBezTo>
                  <a:pt x="353" y="1156"/>
                  <a:pt x="351" y="1145"/>
                  <a:pt x="354" y="1134"/>
                </a:cubicBezTo>
                <a:cubicBezTo>
                  <a:pt x="356" y="1124"/>
                  <a:pt x="369" y="1110"/>
                  <a:pt x="379" y="1098"/>
                </a:cubicBezTo>
                <a:cubicBezTo>
                  <a:pt x="385" y="1091"/>
                  <a:pt x="391" y="1085"/>
                  <a:pt x="395" y="1080"/>
                </a:cubicBezTo>
                <a:cubicBezTo>
                  <a:pt x="399" y="1074"/>
                  <a:pt x="402" y="1069"/>
                  <a:pt x="406" y="1064"/>
                </a:cubicBezTo>
                <a:cubicBezTo>
                  <a:pt x="419" y="1045"/>
                  <a:pt x="430" y="1030"/>
                  <a:pt x="444" y="1016"/>
                </a:cubicBezTo>
                <a:cubicBezTo>
                  <a:pt x="442" y="1033"/>
                  <a:pt x="441" y="1054"/>
                  <a:pt x="440" y="1075"/>
                </a:cubicBezTo>
                <a:cubicBezTo>
                  <a:pt x="440" y="1087"/>
                  <a:pt x="439" y="1100"/>
                  <a:pt x="438" y="1112"/>
                </a:cubicBezTo>
                <a:moveTo>
                  <a:pt x="439" y="1161"/>
                </a:moveTo>
                <a:cubicBezTo>
                  <a:pt x="438" y="1166"/>
                  <a:pt x="436" y="1171"/>
                  <a:pt x="434" y="1175"/>
                </a:cubicBezTo>
                <a:cubicBezTo>
                  <a:pt x="435" y="1171"/>
                  <a:pt x="435" y="1171"/>
                  <a:pt x="435" y="1171"/>
                </a:cubicBezTo>
                <a:cubicBezTo>
                  <a:pt x="436" y="1168"/>
                  <a:pt x="438" y="1164"/>
                  <a:pt x="439" y="1161"/>
                </a:cubicBezTo>
                <a:moveTo>
                  <a:pt x="343" y="1215"/>
                </a:moveTo>
                <a:cubicBezTo>
                  <a:pt x="338" y="1216"/>
                  <a:pt x="334" y="1217"/>
                  <a:pt x="329" y="1218"/>
                </a:cubicBezTo>
                <a:cubicBezTo>
                  <a:pt x="324" y="1219"/>
                  <a:pt x="318" y="1220"/>
                  <a:pt x="313" y="1221"/>
                </a:cubicBezTo>
                <a:cubicBezTo>
                  <a:pt x="306" y="1224"/>
                  <a:pt x="306" y="1224"/>
                  <a:pt x="306" y="1224"/>
                </a:cubicBezTo>
                <a:cubicBezTo>
                  <a:pt x="312" y="1228"/>
                  <a:pt x="312" y="1228"/>
                  <a:pt x="312" y="1228"/>
                </a:cubicBezTo>
                <a:cubicBezTo>
                  <a:pt x="317" y="1231"/>
                  <a:pt x="323" y="1230"/>
                  <a:pt x="329" y="1228"/>
                </a:cubicBezTo>
                <a:cubicBezTo>
                  <a:pt x="332" y="1227"/>
                  <a:pt x="336" y="1227"/>
                  <a:pt x="339" y="1226"/>
                </a:cubicBezTo>
                <a:cubicBezTo>
                  <a:pt x="337" y="1234"/>
                  <a:pt x="336" y="1241"/>
                  <a:pt x="333" y="1246"/>
                </a:cubicBezTo>
                <a:cubicBezTo>
                  <a:pt x="330" y="1253"/>
                  <a:pt x="330" y="1253"/>
                  <a:pt x="330" y="1253"/>
                </a:cubicBezTo>
                <a:cubicBezTo>
                  <a:pt x="316" y="1254"/>
                  <a:pt x="303" y="1254"/>
                  <a:pt x="288" y="1253"/>
                </a:cubicBezTo>
                <a:cubicBezTo>
                  <a:pt x="278" y="1252"/>
                  <a:pt x="268" y="1251"/>
                  <a:pt x="257" y="1249"/>
                </a:cubicBezTo>
                <a:cubicBezTo>
                  <a:pt x="248" y="1249"/>
                  <a:pt x="239" y="1248"/>
                  <a:pt x="230" y="1247"/>
                </a:cubicBezTo>
                <a:cubicBezTo>
                  <a:pt x="242" y="1239"/>
                  <a:pt x="254" y="1231"/>
                  <a:pt x="265" y="1222"/>
                </a:cubicBezTo>
                <a:cubicBezTo>
                  <a:pt x="264" y="1234"/>
                  <a:pt x="264" y="1234"/>
                  <a:pt x="264" y="1234"/>
                </a:cubicBezTo>
                <a:cubicBezTo>
                  <a:pt x="270" y="1219"/>
                  <a:pt x="270" y="1219"/>
                  <a:pt x="270" y="1219"/>
                </a:cubicBezTo>
                <a:cubicBezTo>
                  <a:pt x="282" y="1209"/>
                  <a:pt x="294" y="1199"/>
                  <a:pt x="305" y="1189"/>
                </a:cubicBezTo>
                <a:cubicBezTo>
                  <a:pt x="308" y="1187"/>
                  <a:pt x="308" y="1187"/>
                  <a:pt x="308" y="1187"/>
                </a:cubicBezTo>
                <a:cubicBezTo>
                  <a:pt x="308" y="1188"/>
                  <a:pt x="308" y="1188"/>
                  <a:pt x="309" y="1189"/>
                </a:cubicBezTo>
                <a:cubicBezTo>
                  <a:pt x="309" y="1190"/>
                  <a:pt x="309" y="1191"/>
                  <a:pt x="309" y="1192"/>
                </a:cubicBezTo>
                <a:cubicBezTo>
                  <a:pt x="309" y="1194"/>
                  <a:pt x="308" y="1197"/>
                  <a:pt x="308" y="1199"/>
                </a:cubicBezTo>
                <a:cubicBezTo>
                  <a:pt x="316" y="1200"/>
                  <a:pt x="316" y="1200"/>
                  <a:pt x="316" y="1200"/>
                </a:cubicBezTo>
                <a:cubicBezTo>
                  <a:pt x="316" y="1197"/>
                  <a:pt x="316" y="1195"/>
                  <a:pt x="316" y="1192"/>
                </a:cubicBezTo>
                <a:cubicBezTo>
                  <a:pt x="318" y="1176"/>
                  <a:pt x="325" y="1167"/>
                  <a:pt x="334" y="1157"/>
                </a:cubicBezTo>
                <a:cubicBezTo>
                  <a:pt x="337" y="1153"/>
                  <a:pt x="340" y="1149"/>
                  <a:pt x="343" y="1145"/>
                </a:cubicBezTo>
                <a:cubicBezTo>
                  <a:pt x="348" y="1166"/>
                  <a:pt x="345" y="1190"/>
                  <a:pt x="343" y="1215"/>
                </a:cubicBezTo>
                <a:cubicBezTo>
                  <a:pt x="343" y="1215"/>
                  <a:pt x="343" y="1215"/>
                  <a:pt x="343" y="1215"/>
                </a:cubicBezTo>
                <a:moveTo>
                  <a:pt x="348" y="1233"/>
                </a:moveTo>
                <a:cubicBezTo>
                  <a:pt x="349" y="1230"/>
                  <a:pt x="349" y="1227"/>
                  <a:pt x="350" y="1225"/>
                </a:cubicBezTo>
                <a:cubicBezTo>
                  <a:pt x="353" y="1224"/>
                  <a:pt x="356" y="1224"/>
                  <a:pt x="359" y="1223"/>
                </a:cubicBezTo>
                <a:cubicBezTo>
                  <a:pt x="362" y="1223"/>
                  <a:pt x="366" y="1222"/>
                  <a:pt x="369" y="1221"/>
                </a:cubicBezTo>
                <a:cubicBezTo>
                  <a:pt x="363" y="1229"/>
                  <a:pt x="353" y="1237"/>
                  <a:pt x="344" y="1244"/>
                </a:cubicBezTo>
                <a:cubicBezTo>
                  <a:pt x="346" y="1240"/>
                  <a:pt x="347" y="1237"/>
                  <a:pt x="348" y="1233"/>
                </a:cubicBezTo>
                <a:moveTo>
                  <a:pt x="414" y="1252"/>
                </a:moveTo>
                <a:cubicBezTo>
                  <a:pt x="399" y="1252"/>
                  <a:pt x="385" y="1252"/>
                  <a:pt x="371" y="1252"/>
                </a:cubicBezTo>
                <a:cubicBezTo>
                  <a:pt x="364" y="1252"/>
                  <a:pt x="357" y="1253"/>
                  <a:pt x="350" y="1253"/>
                </a:cubicBezTo>
                <a:cubicBezTo>
                  <a:pt x="354" y="1249"/>
                  <a:pt x="358" y="1245"/>
                  <a:pt x="362" y="1242"/>
                </a:cubicBezTo>
                <a:cubicBezTo>
                  <a:pt x="371" y="1234"/>
                  <a:pt x="381" y="1227"/>
                  <a:pt x="388" y="1216"/>
                </a:cubicBezTo>
                <a:cubicBezTo>
                  <a:pt x="416" y="1212"/>
                  <a:pt x="434" y="1195"/>
                  <a:pt x="452" y="1179"/>
                </a:cubicBezTo>
                <a:cubicBezTo>
                  <a:pt x="474" y="1158"/>
                  <a:pt x="495" y="1139"/>
                  <a:pt x="539" y="1144"/>
                </a:cubicBezTo>
                <a:cubicBezTo>
                  <a:pt x="528" y="1150"/>
                  <a:pt x="520" y="1160"/>
                  <a:pt x="512" y="1169"/>
                </a:cubicBezTo>
                <a:cubicBezTo>
                  <a:pt x="508" y="1173"/>
                  <a:pt x="504" y="1179"/>
                  <a:pt x="499" y="1183"/>
                </a:cubicBezTo>
                <a:cubicBezTo>
                  <a:pt x="479" y="1202"/>
                  <a:pt x="452" y="1211"/>
                  <a:pt x="423" y="1221"/>
                </a:cubicBezTo>
                <a:cubicBezTo>
                  <a:pt x="410" y="1225"/>
                  <a:pt x="397" y="1229"/>
                  <a:pt x="384" y="1235"/>
                </a:cubicBezTo>
                <a:cubicBezTo>
                  <a:pt x="371" y="1241"/>
                  <a:pt x="371" y="1241"/>
                  <a:pt x="371" y="1241"/>
                </a:cubicBezTo>
                <a:cubicBezTo>
                  <a:pt x="386" y="1242"/>
                  <a:pt x="386" y="1242"/>
                  <a:pt x="386" y="1242"/>
                </a:cubicBezTo>
                <a:cubicBezTo>
                  <a:pt x="400" y="1243"/>
                  <a:pt x="415" y="1236"/>
                  <a:pt x="428" y="1230"/>
                </a:cubicBezTo>
                <a:cubicBezTo>
                  <a:pt x="434" y="1228"/>
                  <a:pt x="439" y="1225"/>
                  <a:pt x="445" y="1223"/>
                </a:cubicBezTo>
                <a:cubicBezTo>
                  <a:pt x="438" y="1234"/>
                  <a:pt x="429" y="1243"/>
                  <a:pt x="418" y="1249"/>
                </a:cubicBezTo>
                <a:cubicBezTo>
                  <a:pt x="414" y="1252"/>
                  <a:pt x="414" y="1252"/>
                  <a:pt x="414" y="1252"/>
                </a:cubicBezTo>
                <a:moveTo>
                  <a:pt x="551" y="1226"/>
                </a:moveTo>
                <a:cubicBezTo>
                  <a:pt x="522" y="1243"/>
                  <a:pt x="478" y="1249"/>
                  <a:pt x="432" y="1251"/>
                </a:cubicBezTo>
                <a:cubicBezTo>
                  <a:pt x="445" y="1243"/>
                  <a:pt x="453" y="1230"/>
                  <a:pt x="459" y="1217"/>
                </a:cubicBezTo>
                <a:cubicBezTo>
                  <a:pt x="468" y="1215"/>
                  <a:pt x="474" y="1211"/>
                  <a:pt x="481" y="1207"/>
                </a:cubicBezTo>
                <a:cubicBezTo>
                  <a:pt x="484" y="1205"/>
                  <a:pt x="487" y="1203"/>
                  <a:pt x="491" y="1201"/>
                </a:cubicBezTo>
                <a:cubicBezTo>
                  <a:pt x="486" y="1213"/>
                  <a:pt x="478" y="1220"/>
                  <a:pt x="471" y="1226"/>
                </a:cubicBezTo>
                <a:cubicBezTo>
                  <a:pt x="456" y="1237"/>
                  <a:pt x="456" y="1237"/>
                  <a:pt x="456" y="1237"/>
                </a:cubicBezTo>
                <a:cubicBezTo>
                  <a:pt x="474" y="1232"/>
                  <a:pt x="474" y="1232"/>
                  <a:pt x="474" y="1232"/>
                </a:cubicBezTo>
                <a:cubicBezTo>
                  <a:pt x="486" y="1229"/>
                  <a:pt x="502" y="1212"/>
                  <a:pt x="505" y="1191"/>
                </a:cubicBezTo>
                <a:cubicBezTo>
                  <a:pt x="527" y="1165"/>
                  <a:pt x="564" y="1154"/>
                  <a:pt x="600" y="1143"/>
                </a:cubicBezTo>
                <a:cubicBezTo>
                  <a:pt x="612" y="1139"/>
                  <a:pt x="624" y="1136"/>
                  <a:pt x="635" y="1132"/>
                </a:cubicBezTo>
                <a:cubicBezTo>
                  <a:pt x="631" y="1137"/>
                  <a:pt x="627" y="1143"/>
                  <a:pt x="622" y="1149"/>
                </a:cubicBezTo>
                <a:cubicBezTo>
                  <a:pt x="603" y="1178"/>
                  <a:pt x="582" y="1207"/>
                  <a:pt x="551" y="1226"/>
                </a:cubicBezTo>
                <a:moveTo>
                  <a:pt x="778" y="1200"/>
                </a:moveTo>
                <a:cubicBezTo>
                  <a:pt x="777" y="1208"/>
                  <a:pt x="777" y="1216"/>
                  <a:pt x="776" y="1223"/>
                </a:cubicBezTo>
                <a:cubicBezTo>
                  <a:pt x="759" y="1217"/>
                  <a:pt x="740" y="1213"/>
                  <a:pt x="719" y="1211"/>
                </a:cubicBezTo>
                <a:cubicBezTo>
                  <a:pt x="672" y="1208"/>
                  <a:pt x="626" y="1217"/>
                  <a:pt x="585" y="1224"/>
                </a:cubicBezTo>
                <a:cubicBezTo>
                  <a:pt x="582" y="1225"/>
                  <a:pt x="579" y="1225"/>
                  <a:pt x="577" y="1226"/>
                </a:cubicBezTo>
                <a:cubicBezTo>
                  <a:pt x="579" y="1223"/>
                  <a:pt x="582" y="1221"/>
                  <a:pt x="585" y="1219"/>
                </a:cubicBezTo>
                <a:cubicBezTo>
                  <a:pt x="595" y="1211"/>
                  <a:pt x="605" y="1202"/>
                  <a:pt x="614" y="1193"/>
                </a:cubicBezTo>
                <a:cubicBezTo>
                  <a:pt x="612" y="1195"/>
                  <a:pt x="611" y="1197"/>
                  <a:pt x="610" y="1199"/>
                </a:cubicBezTo>
                <a:cubicBezTo>
                  <a:pt x="606" y="1204"/>
                  <a:pt x="605" y="1206"/>
                  <a:pt x="604" y="1208"/>
                </a:cubicBezTo>
                <a:cubicBezTo>
                  <a:pt x="601" y="1218"/>
                  <a:pt x="601" y="1218"/>
                  <a:pt x="601" y="1218"/>
                </a:cubicBezTo>
                <a:cubicBezTo>
                  <a:pt x="609" y="1212"/>
                  <a:pt x="609" y="1212"/>
                  <a:pt x="609" y="1212"/>
                </a:cubicBezTo>
                <a:cubicBezTo>
                  <a:pt x="622" y="1205"/>
                  <a:pt x="628" y="1188"/>
                  <a:pt x="635" y="1171"/>
                </a:cubicBezTo>
                <a:cubicBezTo>
                  <a:pt x="645" y="1149"/>
                  <a:pt x="655" y="1125"/>
                  <a:pt x="677" y="1122"/>
                </a:cubicBezTo>
                <a:cubicBezTo>
                  <a:pt x="680" y="1122"/>
                  <a:pt x="683" y="1122"/>
                  <a:pt x="686" y="1122"/>
                </a:cubicBezTo>
                <a:cubicBezTo>
                  <a:pt x="726" y="1125"/>
                  <a:pt x="757" y="1139"/>
                  <a:pt x="781" y="1165"/>
                </a:cubicBezTo>
                <a:cubicBezTo>
                  <a:pt x="779" y="1176"/>
                  <a:pt x="778" y="1188"/>
                  <a:pt x="778" y="1200"/>
                </a:cubicBezTo>
                <a:moveTo>
                  <a:pt x="769" y="1125"/>
                </a:moveTo>
                <a:cubicBezTo>
                  <a:pt x="736" y="1110"/>
                  <a:pt x="712" y="1098"/>
                  <a:pt x="678" y="1099"/>
                </a:cubicBezTo>
                <a:cubicBezTo>
                  <a:pt x="658" y="1099"/>
                  <a:pt x="640" y="1107"/>
                  <a:pt x="624" y="1114"/>
                </a:cubicBezTo>
                <a:cubicBezTo>
                  <a:pt x="607" y="1122"/>
                  <a:pt x="590" y="1129"/>
                  <a:pt x="570" y="1130"/>
                </a:cubicBezTo>
                <a:cubicBezTo>
                  <a:pt x="561" y="1131"/>
                  <a:pt x="552" y="1129"/>
                  <a:pt x="543" y="1128"/>
                </a:cubicBezTo>
                <a:cubicBezTo>
                  <a:pt x="542" y="1127"/>
                  <a:pt x="540" y="1127"/>
                  <a:pt x="538" y="1127"/>
                </a:cubicBezTo>
                <a:cubicBezTo>
                  <a:pt x="546" y="1119"/>
                  <a:pt x="546" y="1119"/>
                  <a:pt x="546" y="1119"/>
                </a:cubicBezTo>
                <a:cubicBezTo>
                  <a:pt x="561" y="1103"/>
                  <a:pt x="557" y="1085"/>
                  <a:pt x="554" y="1067"/>
                </a:cubicBezTo>
                <a:cubicBezTo>
                  <a:pt x="551" y="1055"/>
                  <a:pt x="549" y="1043"/>
                  <a:pt x="551" y="1033"/>
                </a:cubicBezTo>
                <a:cubicBezTo>
                  <a:pt x="554" y="1023"/>
                  <a:pt x="576" y="1005"/>
                  <a:pt x="590" y="997"/>
                </a:cubicBezTo>
                <a:cubicBezTo>
                  <a:pt x="611" y="985"/>
                  <a:pt x="632" y="985"/>
                  <a:pt x="660" y="995"/>
                </a:cubicBezTo>
                <a:cubicBezTo>
                  <a:pt x="645" y="1007"/>
                  <a:pt x="624" y="1012"/>
                  <a:pt x="603" y="1017"/>
                </a:cubicBezTo>
                <a:cubicBezTo>
                  <a:pt x="595" y="1019"/>
                  <a:pt x="587" y="1021"/>
                  <a:pt x="579" y="1023"/>
                </a:cubicBezTo>
                <a:cubicBezTo>
                  <a:pt x="561" y="1029"/>
                  <a:pt x="561" y="1029"/>
                  <a:pt x="561" y="1029"/>
                </a:cubicBezTo>
                <a:cubicBezTo>
                  <a:pt x="580" y="1030"/>
                  <a:pt x="580" y="1030"/>
                  <a:pt x="580" y="1030"/>
                </a:cubicBezTo>
                <a:cubicBezTo>
                  <a:pt x="590" y="1031"/>
                  <a:pt x="607" y="1027"/>
                  <a:pt x="617" y="1023"/>
                </a:cubicBezTo>
                <a:cubicBezTo>
                  <a:pt x="616" y="1026"/>
                  <a:pt x="615" y="1029"/>
                  <a:pt x="613" y="1032"/>
                </a:cubicBezTo>
                <a:cubicBezTo>
                  <a:pt x="610" y="1036"/>
                  <a:pt x="607" y="1041"/>
                  <a:pt x="606" y="1046"/>
                </a:cubicBezTo>
                <a:cubicBezTo>
                  <a:pt x="613" y="1048"/>
                  <a:pt x="613" y="1048"/>
                  <a:pt x="613" y="1048"/>
                </a:cubicBezTo>
                <a:cubicBezTo>
                  <a:pt x="625" y="1022"/>
                  <a:pt x="649" y="1010"/>
                  <a:pt x="672" y="1002"/>
                </a:cubicBezTo>
                <a:cubicBezTo>
                  <a:pt x="680" y="1008"/>
                  <a:pt x="690" y="1014"/>
                  <a:pt x="699" y="1019"/>
                </a:cubicBezTo>
                <a:cubicBezTo>
                  <a:pt x="742" y="1045"/>
                  <a:pt x="786" y="1072"/>
                  <a:pt x="782" y="1131"/>
                </a:cubicBezTo>
                <a:cubicBezTo>
                  <a:pt x="778" y="1129"/>
                  <a:pt x="773" y="1127"/>
                  <a:pt x="769" y="1125"/>
                </a:cubicBezTo>
                <a:moveTo>
                  <a:pt x="764" y="1026"/>
                </a:moveTo>
                <a:cubicBezTo>
                  <a:pt x="744" y="1011"/>
                  <a:pt x="722" y="996"/>
                  <a:pt x="695" y="986"/>
                </a:cubicBezTo>
                <a:cubicBezTo>
                  <a:pt x="708" y="972"/>
                  <a:pt x="730" y="959"/>
                  <a:pt x="753" y="961"/>
                </a:cubicBezTo>
                <a:cubicBezTo>
                  <a:pt x="766" y="962"/>
                  <a:pt x="777" y="967"/>
                  <a:pt x="786" y="975"/>
                </a:cubicBezTo>
                <a:cubicBezTo>
                  <a:pt x="784" y="994"/>
                  <a:pt x="782" y="1020"/>
                  <a:pt x="783" y="1039"/>
                </a:cubicBezTo>
                <a:cubicBezTo>
                  <a:pt x="776" y="1035"/>
                  <a:pt x="770" y="1030"/>
                  <a:pt x="764" y="1026"/>
                </a:cubicBezTo>
                <a:moveTo>
                  <a:pt x="800" y="2162"/>
                </a:moveTo>
                <a:cubicBezTo>
                  <a:pt x="797" y="2162"/>
                  <a:pt x="795" y="2163"/>
                  <a:pt x="793" y="2164"/>
                </a:cubicBezTo>
                <a:cubicBezTo>
                  <a:pt x="793" y="2164"/>
                  <a:pt x="792" y="2165"/>
                  <a:pt x="791" y="2165"/>
                </a:cubicBezTo>
                <a:cubicBezTo>
                  <a:pt x="791" y="2164"/>
                  <a:pt x="790" y="2162"/>
                  <a:pt x="790" y="2161"/>
                </a:cubicBezTo>
                <a:cubicBezTo>
                  <a:pt x="790" y="2160"/>
                  <a:pt x="789" y="2158"/>
                  <a:pt x="789" y="2156"/>
                </a:cubicBezTo>
                <a:cubicBezTo>
                  <a:pt x="794" y="2155"/>
                  <a:pt x="797" y="2152"/>
                  <a:pt x="800" y="2150"/>
                </a:cubicBezTo>
                <a:cubicBezTo>
                  <a:pt x="800" y="2149"/>
                  <a:pt x="801" y="2148"/>
                  <a:pt x="801" y="2148"/>
                </a:cubicBezTo>
                <a:cubicBezTo>
                  <a:pt x="801" y="2148"/>
                  <a:pt x="802" y="2149"/>
                  <a:pt x="802" y="2149"/>
                </a:cubicBezTo>
                <a:cubicBezTo>
                  <a:pt x="803" y="2150"/>
                  <a:pt x="803" y="2150"/>
                  <a:pt x="803" y="2150"/>
                </a:cubicBezTo>
                <a:cubicBezTo>
                  <a:pt x="800" y="2152"/>
                  <a:pt x="798" y="2155"/>
                  <a:pt x="798" y="2158"/>
                </a:cubicBezTo>
                <a:cubicBezTo>
                  <a:pt x="798" y="2159"/>
                  <a:pt x="798" y="2161"/>
                  <a:pt x="800" y="2162"/>
                </a:cubicBezTo>
                <a:moveTo>
                  <a:pt x="816" y="2162"/>
                </a:moveTo>
                <a:cubicBezTo>
                  <a:pt x="814" y="2162"/>
                  <a:pt x="811" y="2162"/>
                  <a:pt x="808" y="2163"/>
                </a:cubicBezTo>
                <a:cubicBezTo>
                  <a:pt x="807" y="2159"/>
                  <a:pt x="807" y="2159"/>
                  <a:pt x="807" y="2159"/>
                </a:cubicBezTo>
                <a:cubicBezTo>
                  <a:pt x="807" y="2159"/>
                  <a:pt x="809" y="2158"/>
                  <a:pt x="810" y="2157"/>
                </a:cubicBezTo>
                <a:cubicBezTo>
                  <a:pt x="811" y="2156"/>
                  <a:pt x="813" y="2155"/>
                  <a:pt x="814" y="2153"/>
                </a:cubicBezTo>
                <a:cubicBezTo>
                  <a:pt x="818" y="2156"/>
                  <a:pt x="821" y="2159"/>
                  <a:pt x="826" y="2159"/>
                </a:cubicBezTo>
                <a:cubicBezTo>
                  <a:pt x="825" y="2161"/>
                  <a:pt x="822" y="2162"/>
                  <a:pt x="816" y="2162"/>
                </a:cubicBezTo>
                <a:moveTo>
                  <a:pt x="845" y="1886"/>
                </a:moveTo>
                <a:cubicBezTo>
                  <a:pt x="846" y="1886"/>
                  <a:pt x="846" y="1885"/>
                  <a:pt x="847" y="1884"/>
                </a:cubicBezTo>
                <a:cubicBezTo>
                  <a:pt x="847" y="1886"/>
                  <a:pt x="847" y="1886"/>
                  <a:pt x="847" y="1886"/>
                </a:cubicBezTo>
                <a:cubicBezTo>
                  <a:pt x="846" y="1886"/>
                  <a:pt x="846" y="1887"/>
                  <a:pt x="845" y="1886"/>
                </a:cubicBezTo>
                <a:moveTo>
                  <a:pt x="847" y="1871"/>
                </a:moveTo>
                <a:cubicBezTo>
                  <a:pt x="847" y="1871"/>
                  <a:pt x="847" y="1871"/>
                  <a:pt x="847" y="1871"/>
                </a:cubicBezTo>
                <a:cubicBezTo>
                  <a:pt x="847" y="1870"/>
                  <a:pt x="847" y="1870"/>
                  <a:pt x="848" y="1870"/>
                </a:cubicBezTo>
                <a:cubicBezTo>
                  <a:pt x="848" y="1871"/>
                  <a:pt x="848" y="1871"/>
                  <a:pt x="848" y="1871"/>
                </a:cubicBezTo>
                <a:cubicBezTo>
                  <a:pt x="847" y="1871"/>
                  <a:pt x="847" y="1871"/>
                  <a:pt x="847" y="1871"/>
                </a:cubicBezTo>
                <a:moveTo>
                  <a:pt x="1083" y="1339"/>
                </a:moveTo>
                <a:cubicBezTo>
                  <a:pt x="1082" y="1341"/>
                  <a:pt x="1082" y="1341"/>
                  <a:pt x="1082" y="1341"/>
                </a:cubicBezTo>
                <a:cubicBezTo>
                  <a:pt x="1078" y="1360"/>
                  <a:pt x="1074" y="1380"/>
                  <a:pt x="1071" y="1401"/>
                </a:cubicBezTo>
                <a:cubicBezTo>
                  <a:pt x="1064" y="1399"/>
                  <a:pt x="1057" y="1388"/>
                  <a:pt x="1050" y="1379"/>
                </a:cubicBezTo>
                <a:cubicBezTo>
                  <a:pt x="1046" y="1374"/>
                  <a:pt x="1042" y="1368"/>
                  <a:pt x="1038" y="1364"/>
                </a:cubicBezTo>
                <a:cubicBezTo>
                  <a:pt x="1007" y="1333"/>
                  <a:pt x="961" y="1314"/>
                  <a:pt x="916" y="1295"/>
                </a:cubicBezTo>
                <a:cubicBezTo>
                  <a:pt x="915" y="1295"/>
                  <a:pt x="915" y="1295"/>
                  <a:pt x="915" y="1295"/>
                </a:cubicBezTo>
                <a:cubicBezTo>
                  <a:pt x="935" y="1290"/>
                  <a:pt x="958" y="1288"/>
                  <a:pt x="980" y="1289"/>
                </a:cubicBezTo>
                <a:cubicBezTo>
                  <a:pt x="1029" y="1293"/>
                  <a:pt x="1067" y="1312"/>
                  <a:pt x="1083" y="1339"/>
                </a:cubicBezTo>
                <a:moveTo>
                  <a:pt x="1117" y="1258"/>
                </a:moveTo>
                <a:cubicBezTo>
                  <a:pt x="1118" y="1262"/>
                  <a:pt x="1119" y="1266"/>
                  <a:pt x="1120" y="1270"/>
                </a:cubicBezTo>
                <a:cubicBezTo>
                  <a:pt x="1121" y="1275"/>
                  <a:pt x="1122" y="1279"/>
                  <a:pt x="1123" y="1284"/>
                </a:cubicBezTo>
                <a:cubicBezTo>
                  <a:pt x="1098" y="1276"/>
                  <a:pt x="1069" y="1271"/>
                  <a:pt x="1038" y="1269"/>
                </a:cubicBezTo>
                <a:cubicBezTo>
                  <a:pt x="1040" y="1263"/>
                  <a:pt x="1040" y="1263"/>
                  <a:pt x="1040" y="1263"/>
                </a:cubicBezTo>
                <a:cubicBezTo>
                  <a:pt x="1016" y="1251"/>
                  <a:pt x="998" y="1233"/>
                  <a:pt x="989" y="1209"/>
                </a:cubicBezTo>
                <a:cubicBezTo>
                  <a:pt x="1025" y="1225"/>
                  <a:pt x="1068" y="1244"/>
                  <a:pt x="1117" y="1258"/>
                </a:cubicBezTo>
                <a:moveTo>
                  <a:pt x="1032" y="1268"/>
                </a:moveTo>
                <a:cubicBezTo>
                  <a:pt x="958" y="1263"/>
                  <a:pt x="889" y="1274"/>
                  <a:pt x="852" y="1282"/>
                </a:cubicBezTo>
                <a:cubicBezTo>
                  <a:pt x="844" y="1249"/>
                  <a:pt x="843" y="1222"/>
                  <a:pt x="848" y="1196"/>
                </a:cubicBezTo>
                <a:cubicBezTo>
                  <a:pt x="849" y="1186"/>
                  <a:pt x="853" y="1178"/>
                  <a:pt x="856" y="1169"/>
                </a:cubicBezTo>
                <a:cubicBezTo>
                  <a:pt x="860" y="1161"/>
                  <a:pt x="863" y="1153"/>
                  <a:pt x="865" y="1144"/>
                </a:cubicBezTo>
                <a:cubicBezTo>
                  <a:pt x="876" y="1099"/>
                  <a:pt x="893" y="1074"/>
                  <a:pt x="919" y="1066"/>
                </a:cubicBezTo>
                <a:cubicBezTo>
                  <a:pt x="934" y="1088"/>
                  <a:pt x="942" y="1117"/>
                  <a:pt x="950" y="1146"/>
                </a:cubicBezTo>
                <a:cubicBezTo>
                  <a:pt x="964" y="1196"/>
                  <a:pt x="979" y="1249"/>
                  <a:pt x="1032" y="1268"/>
                </a:cubicBezTo>
              </a:path>
            </a:pathLst>
          </a:custGeom>
          <a:solidFill>
            <a:schemeClr val="accent1">
              <a:lumMod val="50000"/>
              <a:alpha val="50000"/>
            </a:schemeClr>
          </a:solidFill>
          <a:ln w="9525">
            <a:noFill/>
            <a:round/>
          </a:ln>
        </p:spPr>
        <p:txBody>
          <a:bodyPr vert="horz" wrap="square" lIns="91440" tIns="45720" rIns="91440" bIns="45720" numCol="1" anchor="t" anchorCtr="0" compatLnSpc="1"/>
          <a:lstStyle/>
          <a:p>
            <a:endParaRPr lang="en-US"/>
          </a:p>
        </p:txBody>
      </p:sp>
      <p:sp>
        <p:nvSpPr>
          <p:cNvPr id="33" name="Freeform 1492"/>
          <p:cNvSpPr>
            <a:spLocks noEditPoints="1"/>
          </p:cNvSpPr>
          <p:nvPr/>
        </p:nvSpPr>
        <p:spPr bwMode="auto">
          <a:xfrm>
            <a:off x="2554126" y="1672075"/>
            <a:ext cx="702298" cy="974565"/>
          </a:xfrm>
          <a:custGeom>
            <a:avLst/>
            <a:gdLst/>
            <a:ahLst/>
            <a:cxnLst>
              <a:cxn ang="0">
                <a:pos x="1097" y="1035"/>
              </a:cxn>
              <a:cxn ang="0">
                <a:pos x="1469" y="1061"/>
              </a:cxn>
              <a:cxn ang="0">
                <a:pos x="1423" y="955"/>
              </a:cxn>
              <a:cxn ang="0">
                <a:pos x="1496" y="777"/>
              </a:cxn>
              <a:cxn ang="0">
                <a:pos x="1456" y="592"/>
              </a:cxn>
              <a:cxn ang="0">
                <a:pos x="1269" y="581"/>
              </a:cxn>
              <a:cxn ang="0">
                <a:pos x="1257" y="418"/>
              </a:cxn>
              <a:cxn ang="0">
                <a:pos x="1055" y="382"/>
              </a:cxn>
              <a:cxn ang="0">
                <a:pos x="1185" y="297"/>
              </a:cxn>
              <a:cxn ang="0">
                <a:pos x="975" y="289"/>
              </a:cxn>
              <a:cxn ang="0">
                <a:pos x="935" y="105"/>
              </a:cxn>
              <a:cxn ang="0">
                <a:pos x="801" y="15"/>
              </a:cxn>
              <a:cxn ang="0">
                <a:pos x="661" y="235"/>
              </a:cxn>
              <a:cxn ang="0">
                <a:pos x="629" y="444"/>
              </a:cxn>
              <a:cxn ang="0">
                <a:pos x="416" y="350"/>
              </a:cxn>
              <a:cxn ang="0">
                <a:pos x="264" y="389"/>
              </a:cxn>
              <a:cxn ang="0">
                <a:pos x="294" y="568"/>
              </a:cxn>
              <a:cxn ang="0">
                <a:pos x="397" y="683"/>
              </a:cxn>
              <a:cxn ang="0">
                <a:pos x="361" y="810"/>
              </a:cxn>
              <a:cxn ang="0">
                <a:pos x="367" y="901"/>
              </a:cxn>
              <a:cxn ang="0">
                <a:pos x="345" y="998"/>
              </a:cxn>
              <a:cxn ang="0">
                <a:pos x="191" y="1145"/>
              </a:cxn>
              <a:cxn ang="0">
                <a:pos x="267" y="1206"/>
              </a:cxn>
              <a:cxn ang="0">
                <a:pos x="147" y="1374"/>
              </a:cxn>
              <a:cxn ang="0">
                <a:pos x="424" y="1409"/>
              </a:cxn>
              <a:cxn ang="0">
                <a:pos x="778" y="1265"/>
              </a:cxn>
              <a:cxn ang="0">
                <a:pos x="269" y="1543"/>
              </a:cxn>
              <a:cxn ang="0">
                <a:pos x="363" y="1606"/>
              </a:cxn>
              <a:cxn ang="0">
                <a:pos x="736" y="2057"/>
              </a:cxn>
              <a:cxn ang="0">
                <a:pos x="646" y="2098"/>
              </a:cxn>
              <a:cxn ang="0">
                <a:pos x="625" y="2154"/>
              </a:cxn>
              <a:cxn ang="0">
                <a:pos x="697" y="2186"/>
              </a:cxn>
              <a:cxn ang="0">
                <a:pos x="855" y="2163"/>
              </a:cxn>
              <a:cxn ang="0">
                <a:pos x="1001" y="2166"/>
              </a:cxn>
              <a:cxn ang="0">
                <a:pos x="1015" y="2113"/>
              </a:cxn>
              <a:cxn ang="0">
                <a:pos x="899" y="2070"/>
              </a:cxn>
              <a:cxn ang="0">
                <a:pos x="1087" y="1430"/>
              </a:cxn>
              <a:cxn ang="0">
                <a:pos x="1151" y="1330"/>
              </a:cxn>
              <a:cxn ang="0">
                <a:pos x="1135" y="1287"/>
              </a:cxn>
              <a:cxn ang="0">
                <a:pos x="1472" y="1318"/>
              </a:cxn>
              <a:cxn ang="0">
                <a:pos x="1234" y="1005"/>
              </a:cxn>
              <a:cxn ang="0">
                <a:pos x="1102" y="886"/>
              </a:cxn>
              <a:cxn ang="0">
                <a:pos x="829" y="788"/>
              </a:cxn>
              <a:cxn ang="0">
                <a:pos x="897" y="344"/>
              </a:cxn>
              <a:cxn ang="0">
                <a:pos x="782" y="603"/>
              </a:cxn>
              <a:cxn ang="0">
                <a:pos x="1085" y="730"/>
              </a:cxn>
              <a:cxn ang="0">
                <a:pos x="954" y="675"/>
              </a:cxn>
              <a:cxn ang="0">
                <a:pos x="1197" y="806"/>
              </a:cxn>
              <a:cxn ang="0">
                <a:pos x="1243" y="784"/>
              </a:cxn>
              <a:cxn ang="0">
                <a:pos x="1090" y="584"/>
              </a:cxn>
              <a:cxn ang="0">
                <a:pos x="973" y="529"/>
              </a:cxn>
              <a:cxn ang="0">
                <a:pos x="918" y="542"/>
              </a:cxn>
              <a:cxn ang="0">
                <a:pos x="905" y="238"/>
              </a:cxn>
              <a:cxn ang="0">
                <a:pos x="742" y="542"/>
              </a:cxn>
              <a:cxn ang="0">
                <a:pos x="493" y="469"/>
              </a:cxn>
              <a:cxn ang="0">
                <a:pos x="411" y="693"/>
              </a:cxn>
              <a:cxn ang="0">
                <a:pos x="604" y="771"/>
              </a:cxn>
              <a:cxn ang="0">
                <a:pos x="542" y="1049"/>
              </a:cxn>
              <a:cxn ang="0">
                <a:pos x="406" y="1064"/>
              </a:cxn>
              <a:cxn ang="0">
                <a:pos x="348" y="1233"/>
              </a:cxn>
              <a:cxn ang="0">
                <a:pos x="604" y="1208"/>
              </a:cxn>
              <a:cxn ang="0">
                <a:pos x="791" y="2165"/>
              </a:cxn>
              <a:cxn ang="0">
                <a:pos x="989" y="1209"/>
              </a:cxn>
            </a:cxnLst>
            <a:rect l="0" t="0" r="r" b="b"/>
            <a:pathLst>
              <a:path w="1581" h="2198">
                <a:moveTo>
                  <a:pt x="1576" y="1230"/>
                </a:moveTo>
                <a:cubicBezTo>
                  <a:pt x="1559" y="1233"/>
                  <a:pt x="1538" y="1234"/>
                  <a:pt x="1513" y="1232"/>
                </a:cubicBezTo>
                <a:cubicBezTo>
                  <a:pt x="1484" y="1230"/>
                  <a:pt x="1454" y="1225"/>
                  <a:pt x="1422" y="1219"/>
                </a:cubicBezTo>
                <a:cubicBezTo>
                  <a:pt x="1389" y="1214"/>
                  <a:pt x="1356" y="1209"/>
                  <a:pt x="1325" y="1206"/>
                </a:cubicBezTo>
                <a:cubicBezTo>
                  <a:pt x="1312" y="1205"/>
                  <a:pt x="1301" y="1205"/>
                  <a:pt x="1290" y="1205"/>
                </a:cubicBezTo>
                <a:cubicBezTo>
                  <a:pt x="1288" y="1205"/>
                  <a:pt x="1285" y="1205"/>
                  <a:pt x="1283" y="1206"/>
                </a:cubicBezTo>
                <a:cubicBezTo>
                  <a:pt x="1276" y="1206"/>
                  <a:pt x="1272" y="1207"/>
                  <a:pt x="1270" y="1203"/>
                </a:cubicBezTo>
                <a:cubicBezTo>
                  <a:pt x="1269" y="1201"/>
                  <a:pt x="1269" y="1201"/>
                  <a:pt x="1269" y="1201"/>
                </a:cubicBezTo>
                <a:cubicBezTo>
                  <a:pt x="1267" y="1201"/>
                  <a:pt x="1267" y="1201"/>
                  <a:pt x="1267" y="1201"/>
                </a:cubicBezTo>
                <a:cubicBezTo>
                  <a:pt x="1231" y="1205"/>
                  <a:pt x="1195" y="1205"/>
                  <a:pt x="1160" y="1203"/>
                </a:cubicBezTo>
                <a:cubicBezTo>
                  <a:pt x="1109" y="1199"/>
                  <a:pt x="1065" y="1189"/>
                  <a:pt x="1033" y="1173"/>
                </a:cubicBezTo>
                <a:cubicBezTo>
                  <a:pt x="1027" y="1170"/>
                  <a:pt x="1021" y="1164"/>
                  <a:pt x="1014" y="1159"/>
                </a:cubicBezTo>
                <a:cubicBezTo>
                  <a:pt x="1009" y="1154"/>
                  <a:pt x="1004" y="1150"/>
                  <a:pt x="999" y="1147"/>
                </a:cubicBezTo>
                <a:cubicBezTo>
                  <a:pt x="995" y="1145"/>
                  <a:pt x="992" y="1143"/>
                  <a:pt x="989" y="1141"/>
                </a:cubicBezTo>
                <a:cubicBezTo>
                  <a:pt x="979" y="1134"/>
                  <a:pt x="968" y="1127"/>
                  <a:pt x="964" y="1120"/>
                </a:cubicBezTo>
                <a:cubicBezTo>
                  <a:pt x="959" y="1111"/>
                  <a:pt x="957" y="1100"/>
                  <a:pt x="955" y="1089"/>
                </a:cubicBezTo>
                <a:cubicBezTo>
                  <a:pt x="953" y="1079"/>
                  <a:pt x="951" y="1068"/>
                  <a:pt x="946" y="1058"/>
                </a:cubicBezTo>
                <a:cubicBezTo>
                  <a:pt x="949" y="1058"/>
                  <a:pt x="952" y="1057"/>
                  <a:pt x="955" y="1056"/>
                </a:cubicBezTo>
                <a:cubicBezTo>
                  <a:pt x="968" y="1053"/>
                  <a:pt x="980" y="1051"/>
                  <a:pt x="990" y="1056"/>
                </a:cubicBezTo>
                <a:cubicBezTo>
                  <a:pt x="999" y="1061"/>
                  <a:pt x="1009" y="1069"/>
                  <a:pt x="1019" y="1077"/>
                </a:cubicBezTo>
                <a:cubicBezTo>
                  <a:pt x="1024" y="1081"/>
                  <a:pt x="1029" y="1085"/>
                  <a:pt x="1034" y="1089"/>
                </a:cubicBezTo>
                <a:cubicBezTo>
                  <a:pt x="1078" y="1121"/>
                  <a:pt x="1135" y="1129"/>
                  <a:pt x="1185" y="1133"/>
                </a:cubicBezTo>
                <a:cubicBezTo>
                  <a:pt x="1198" y="1134"/>
                  <a:pt x="1211" y="1134"/>
                  <a:pt x="1228" y="1135"/>
                </a:cubicBezTo>
                <a:cubicBezTo>
                  <a:pt x="1244" y="1150"/>
                  <a:pt x="1268" y="1162"/>
                  <a:pt x="1292" y="1173"/>
                </a:cubicBezTo>
                <a:cubicBezTo>
                  <a:pt x="1324" y="1188"/>
                  <a:pt x="1347" y="1196"/>
                  <a:pt x="1366" y="1196"/>
                </a:cubicBezTo>
                <a:cubicBezTo>
                  <a:pt x="1391" y="1197"/>
                  <a:pt x="1391" y="1197"/>
                  <a:pt x="1391" y="1197"/>
                </a:cubicBezTo>
                <a:cubicBezTo>
                  <a:pt x="1367" y="1189"/>
                  <a:pt x="1367" y="1189"/>
                  <a:pt x="1367" y="1189"/>
                </a:cubicBezTo>
                <a:cubicBezTo>
                  <a:pt x="1316" y="1173"/>
                  <a:pt x="1276" y="1157"/>
                  <a:pt x="1244" y="1134"/>
                </a:cubicBezTo>
                <a:cubicBezTo>
                  <a:pt x="1293" y="1137"/>
                  <a:pt x="1337" y="1147"/>
                  <a:pt x="1376" y="1157"/>
                </a:cubicBezTo>
                <a:cubicBezTo>
                  <a:pt x="1382" y="1158"/>
                  <a:pt x="1388" y="1160"/>
                  <a:pt x="1393" y="1161"/>
                </a:cubicBezTo>
                <a:cubicBezTo>
                  <a:pt x="1396" y="1154"/>
                  <a:pt x="1396" y="1154"/>
                  <a:pt x="1396" y="1154"/>
                </a:cubicBezTo>
                <a:cubicBezTo>
                  <a:pt x="1353" y="1135"/>
                  <a:pt x="1304" y="1130"/>
                  <a:pt x="1261" y="1127"/>
                </a:cubicBezTo>
                <a:cubicBezTo>
                  <a:pt x="1252" y="1126"/>
                  <a:pt x="1243" y="1126"/>
                  <a:pt x="1234" y="1125"/>
                </a:cubicBezTo>
                <a:cubicBezTo>
                  <a:pt x="1225" y="1124"/>
                  <a:pt x="1217" y="1124"/>
                  <a:pt x="1208" y="1123"/>
                </a:cubicBezTo>
                <a:cubicBezTo>
                  <a:pt x="1173" y="1121"/>
                  <a:pt x="1137" y="1117"/>
                  <a:pt x="1104" y="1107"/>
                </a:cubicBezTo>
                <a:cubicBezTo>
                  <a:pt x="1065" y="1095"/>
                  <a:pt x="1043" y="1076"/>
                  <a:pt x="1019" y="1056"/>
                </a:cubicBezTo>
                <a:cubicBezTo>
                  <a:pt x="1016" y="1054"/>
                  <a:pt x="1014" y="1052"/>
                  <a:pt x="1012" y="1049"/>
                </a:cubicBezTo>
                <a:cubicBezTo>
                  <a:pt x="1026" y="1048"/>
                  <a:pt x="1040" y="1045"/>
                  <a:pt x="1053" y="1042"/>
                </a:cubicBezTo>
                <a:cubicBezTo>
                  <a:pt x="1069" y="1038"/>
                  <a:pt x="1084" y="1034"/>
                  <a:pt x="1097" y="1035"/>
                </a:cubicBezTo>
                <a:cubicBezTo>
                  <a:pt x="1112" y="1036"/>
                  <a:pt x="1124" y="1043"/>
                  <a:pt x="1137" y="1050"/>
                </a:cubicBezTo>
                <a:cubicBezTo>
                  <a:pt x="1150" y="1057"/>
                  <a:pt x="1162" y="1063"/>
                  <a:pt x="1177" y="1066"/>
                </a:cubicBezTo>
                <a:cubicBezTo>
                  <a:pt x="1180" y="1070"/>
                  <a:pt x="1183" y="1074"/>
                  <a:pt x="1186" y="1078"/>
                </a:cubicBezTo>
                <a:cubicBezTo>
                  <a:pt x="1197" y="1094"/>
                  <a:pt x="1210" y="1112"/>
                  <a:pt x="1233" y="1110"/>
                </a:cubicBezTo>
                <a:cubicBezTo>
                  <a:pt x="1266" y="1108"/>
                  <a:pt x="1266" y="1108"/>
                  <a:pt x="1266" y="1108"/>
                </a:cubicBezTo>
                <a:cubicBezTo>
                  <a:pt x="1234" y="1103"/>
                  <a:pt x="1234" y="1103"/>
                  <a:pt x="1234" y="1103"/>
                </a:cubicBezTo>
                <a:cubicBezTo>
                  <a:pt x="1215" y="1100"/>
                  <a:pt x="1202" y="1085"/>
                  <a:pt x="1196" y="1074"/>
                </a:cubicBezTo>
                <a:cubicBezTo>
                  <a:pt x="1213" y="1079"/>
                  <a:pt x="1232" y="1085"/>
                  <a:pt x="1253" y="1086"/>
                </a:cubicBezTo>
                <a:cubicBezTo>
                  <a:pt x="1261" y="1087"/>
                  <a:pt x="1269" y="1087"/>
                  <a:pt x="1276" y="1086"/>
                </a:cubicBezTo>
                <a:cubicBezTo>
                  <a:pt x="1308" y="1082"/>
                  <a:pt x="1308" y="1082"/>
                  <a:pt x="1308" y="1082"/>
                </a:cubicBezTo>
                <a:cubicBezTo>
                  <a:pt x="1276" y="1078"/>
                  <a:pt x="1276" y="1078"/>
                  <a:pt x="1276" y="1078"/>
                </a:cubicBezTo>
                <a:cubicBezTo>
                  <a:pt x="1212" y="1072"/>
                  <a:pt x="1164" y="1052"/>
                  <a:pt x="1130" y="1033"/>
                </a:cubicBezTo>
                <a:cubicBezTo>
                  <a:pt x="1144" y="1033"/>
                  <a:pt x="1158" y="1030"/>
                  <a:pt x="1171" y="1028"/>
                </a:cubicBezTo>
                <a:cubicBezTo>
                  <a:pt x="1188" y="1025"/>
                  <a:pt x="1204" y="1022"/>
                  <a:pt x="1221" y="1025"/>
                </a:cubicBezTo>
                <a:cubicBezTo>
                  <a:pt x="1241" y="1027"/>
                  <a:pt x="1261" y="1040"/>
                  <a:pt x="1280" y="1051"/>
                </a:cubicBezTo>
                <a:cubicBezTo>
                  <a:pt x="1288" y="1056"/>
                  <a:pt x="1294" y="1060"/>
                  <a:pt x="1301" y="1064"/>
                </a:cubicBezTo>
                <a:cubicBezTo>
                  <a:pt x="1311" y="1069"/>
                  <a:pt x="1320" y="1074"/>
                  <a:pt x="1329" y="1080"/>
                </a:cubicBezTo>
                <a:cubicBezTo>
                  <a:pt x="1345" y="1090"/>
                  <a:pt x="1361" y="1099"/>
                  <a:pt x="1378" y="1106"/>
                </a:cubicBezTo>
                <a:cubicBezTo>
                  <a:pt x="1378" y="1108"/>
                  <a:pt x="1379" y="1110"/>
                  <a:pt x="1380" y="1111"/>
                </a:cubicBezTo>
                <a:cubicBezTo>
                  <a:pt x="1380" y="1112"/>
                  <a:pt x="1380" y="1112"/>
                  <a:pt x="1380" y="1113"/>
                </a:cubicBezTo>
                <a:cubicBezTo>
                  <a:pt x="1379" y="1115"/>
                  <a:pt x="1379" y="1115"/>
                  <a:pt x="1379" y="1115"/>
                </a:cubicBezTo>
                <a:cubicBezTo>
                  <a:pt x="1382" y="1117"/>
                  <a:pt x="1382" y="1117"/>
                  <a:pt x="1382" y="1117"/>
                </a:cubicBezTo>
                <a:cubicBezTo>
                  <a:pt x="1391" y="1121"/>
                  <a:pt x="1397" y="1128"/>
                  <a:pt x="1404" y="1135"/>
                </a:cubicBezTo>
                <a:cubicBezTo>
                  <a:pt x="1413" y="1144"/>
                  <a:pt x="1421" y="1153"/>
                  <a:pt x="1434" y="1158"/>
                </a:cubicBezTo>
                <a:cubicBezTo>
                  <a:pt x="1450" y="1164"/>
                  <a:pt x="1450" y="1164"/>
                  <a:pt x="1450" y="1164"/>
                </a:cubicBezTo>
                <a:cubicBezTo>
                  <a:pt x="1438" y="1152"/>
                  <a:pt x="1438" y="1152"/>
                  <a:pt x="1438" y="1152"/>
                </a:cubicBezTo>
                <a:cubicBezTo>
                  <a:pt x="1433" y="1147"/>
                  <a:pt x="1426" y="1141"/>
                  <a:pt x="1420" y="1136"/>
                </a:cubicBezTo>
                <a:cubicBezTo>
                  <a:pt x="1412" y="1130"/>
                  <a:pt x="1404" y="1123"/>
                  <a:pt x="1399" y="1116"/>
                </a:cubicBezTo>
                <a:cubicBezTo>
                  <a:pt x="1422" y="1128"/>
                  <a:pt x="1451" y="1138"/>
                  <a:pt x="1473" y="1141"/>
                </a:cubicBezTo>
                <a:cubicBezTo>
                  <a:pt x="1475" y="1134"/>
                  <a:pt x="1475" y="1134"/>
                  <a:pt x="1475" y="1134"/>
                </a:cubicBezTo>
                <a:cubicBezTo>
                  <a:pt x="1405" y="1114"/>
                  <a:pt x="1348" y="1080"/>
                  <a:pt x="1293" y="1049"/>
                </a:cubicBezTo>
                <a:cubicBezTo>
                  <a:pt x="1278" y="1040"/>
                  <a:pt x="1262" y="1031"/>
                  <a:pt x="1247" y="1022"/>
                </a:cubicBezTo>
                <a:cubicBezTo>
                  <a:pt x="1270" y="1019"/>
                  <a:pt x="1294" y="1018"/>
                  <a:pt x="1319" y="1020"/>
                </a:cubicBezTo>
                <a:cubicBezTo>
                  <a:pt x="1376" y="1024"/>
                  <a:pt x="1428" y="1042"/>
                  <a:pt x="1463" y="1069"/>
                </a:cubicBezTo>
                <a:cubicBezTo>
                  <a:pt x="1474" y="1088"/>
                  <a:pt x="1496" y="1097"/>
                  <a:pt x="1517" y="1106"/>
                </a:cubicBezTo>
                <a:cubicBezTo>
                  <a:pt x="1531" y="1111"/>
                  <a:pt x="1545" y="1117"/>
                  <a:pt x="1555" y="1125"/>
                </a:cubicBezTo>
                <a:cubicBezTo>
                  <a:pt x="1560" y="1120"/>
                  <a:pt x="1560" y="1120"/>
                  <a:pt x="1560" y="1120"/>
                </a:cubicBezTo>
                <a:cubicBezTo>
                  <a:pt x="1549" y="1107"/>
                  <a:pt x="1532" y="1100"/>
                  <a:pt x="1516" y="1094"/>
                </a:cubicBezTo>
                <a:cubicBezTo>
                  <a:pt x="1496" y="1085"/>
                  <a:pt x="1477" y="1077"/>
                  <a:pt x="1469" y="1061"/>
                </a:cubicBezTo>
                <a:cubicBezTo>
                  <a:pt x="1468" y="1060"/>
                  <a:pt x="1468" y="1060"/>
                  <a:pt x="1468" y="1060"/>
                </a:cubicBezTo>
                <a:cubicBezTo>
                  <a:pt x="1467" y="1059"/>
                  <a:pt x="1467" y="1059"/>
                  <a:pt x="1467" y="1059"/>
                </a:cubicBezTo>
                <a:cubicBezTo>
                  <a:pt x="1462" y="1056"/>
                  <a:pt x="1456" y="1053"/>
                  <a:pt x="1451" y="1050"/>
                </a:cubicBezTo>
                <a:cubicBezTo>
                  <a:pt x="1422" y="1035"/>
                  <a:pt x="1393" y="1019"/>
                  <a:pt x="1356" y="1010"/>
                </a:cubicBezTo>
                <a:cubicBezTo>
                  <a:pt x="1363" y="1008"/>
                  <a:pt x="1369" y="1006"/>
                  <a:pt x="1375" y="1003"/>
                </a:cubicBezTo>
                <a:cubicBezTo>
                  <a:pt x="1392" y="998"/>
                  <a:pt x="1407" y="992"/>
                  <a:pt x="1425" y="995"/>
                </a:cubicBezTo>
                <a:cubicBezTo>
                  <a:pt x="1441" y="997"/>
                  <a:pt x="1456" y="1003"/>
                  <a:pt x="1473" y="1010"/>
                </a:cubicBezTo>
                <a:cubicBezTo>
                  <a:pt x="1492" y="1018"/>
                  <a:pt x="1511" y="1026"/>
                  <a:pt x="1533" y="1027"/>
                </a:cubicBezTo>
                <a:cubicBezTo>
                  <a:pt x="1538" y="1028"/>
                  <a:pt x="1544" y="1028"/>
                  <a:pt x="1549" y="1027"/>
                </a:cubicBezTo>
                <a:cubicBezTo>
                  <a:pt x="1576" y="1025"/>
                  <a:pt x="1576" y="1025"/>
                  <a:pt x="1576" y="1025"/>
                </a:cubicBezTo>
                <a:cubicBezTo>
                  <a:pt x="1550" y="1020"/>
                  <a:pt x="1550" y="1020"/>
                  <a:pt x="1550" y="1020"/>
                </a:cubicBezTo>
                <a:cubicBezTo>
                  <a:pt x="1512" y="1014"/>
                  <a:pt x="1479" y="1002"/>
                  <a:pt x="1447" y="991"/>
                </a:cubicBezTo>
                <a:cubicBezTo>
                  <a:pt x="1465" y="991"/>
                  <a:pt x="1484" y="990"/>
                  <a:pt x="1502" y="986"/>
                </a:cubicBezTo>
                <a:cubicBezTo>
                  <a:pt x="1501" y="979"/>
                  <a:pt x="1501" y="979"/>
                  <a:pt x="1501" y="979"/>
                </a:cubicBezTo>
                <a:cubicBezTo>
                  <a:pt x="1491" y="980"/>
                  <a:pt x="1481" y="980"/>
                  <a:pt x="1472" y="980"/>
                </a:cubicBezTo>
                <a:cubicBezTo>
                  <a:pt x="1459" y="980"/>
                  <a:pt x="1447" y="980"/>
                  <a:pt x="1436" y="980"/>
                </a:cubicBezTo>
                <a:cubicBezTo>
                  <a:pt x="1429" y="981"/>
                  <a:pt x="1421" y="982"/>
                  <a:pt x="1414" y="983"/>
                </a:cubicBezTo>
                <a:cubicBezTo>
                  <a:pt x="1405" y="983"/>
                  <a:pt x="1405" y="983"/>
                  <a:pt x="1405" y="983"/>
                </a:cubicBezTo>
                <a:cubicBezTo>
                  <a:pt x="1409" y="985"/>
                  <a:pt x="1409" y="985"/>
                  <a:pt x="1409" y="985"/>
                </a:cubicBezTo>
                <a:cubicBezTo>
                  <a:pt x="1395" y="988"/>
                  <a:pt x="1383" y="992"/>
                  <a:pt x="1372" y="996"/>
                </a:cubicBezTo>
                <a:cubicBezTo>
                  <a:pt x="1359" y="1001"/>
                  <a:pt x="1347" y="1005"/>
                  <a:pt x="1336" y="1007"/>
                </a:cubicBezTo>
                <a:cubicBezTo>
                  <a:pt x="1326" y="1008"/>
                  <a:pt x="1326" y="1008"/>
                  <a:pt x="1326" y="1008"/>
                </a:cubicBezTo>
                <a:cubicBezTo>
                  <a:pt x="1319" y="1008"/>
                  <a:pt x="1310" y="1007"/>
                  <a:pt x="1301" y="1006"/>
                </a:cubicBezTo>
                <a:cubicBezTo>
                  <a:pt x="1293" y="1005"/>
                  <a:pt x="1286" y="1004"/>
                  <a:pt x="1280" y="1004"/>
                </a:cubicBezTo>
                <a:cubicBezTo>
                  <a:pt x="1267" y="1004"/>
                  <a:pt x="1254" y="1004"/>
                  <a:pt x="1241" y="1005"/>
                </a:cubicBezTo>
                <a:cubicBezTo>
                  <a:pt x="1243" y="1004"/>
                  <a:pt x="1243" y="1004"/>
                  <a:pt x="1243" y="1004"/>
                </a:cubicBezTo>
                <a:cubicBezTo>
                  <a:pt x="1249" y="1001"/>
                  <a:pt x="1255" y="997"/>
                  <a:pt x="1261" y="994"/>
                </a:cubicBezTo>
                <a:cubicBezTo>
                  <a:pt x="1287" y="979"/>
                  <a:pt x="1311" y="965"/>
                  <a:pt x="1343" y="961"/>
                </a:cubicBezTo>
                <a:cubicBezTo>
                  <a:pt x="1346" y="962"/>
                  <a:pt x="1349" y="961"/>
                  <a:pt x="1353" y="961"/>
                </a:cubicBezTo>
                <a:cubicBezTo>
                  <a:pt x="1354" y="961"/>
                  <a:pt x="1355" y="961"/>
                  <a:pt x="1357" y="961"/>
                </a:cubicBezTo>
                <a:cubicBezTo>
                  <a:pt x="1359" y="961"/>
                  <a:pt x="1361" y="961"/>
                  <a:pt x="1364" y="961"/>
                </a:cubicBezTo>
                <a:cubicBezTo>
                  <a:pt x="1364" y="953"/>
                  <a:pt x="1364" y="953"/>
                  <a:pt x="1364" y="953"/>
                </a:cubicBezTo>
                <a:cubicBezTo>
                  <a:pt x="1363" y="953"/>
                  <a:pt x="1363" y="953"/>
                  <a:pt x="1363" y="953"/>
                </a:cubicBezTo>
                <a:cubicBezTo>
                  <a:pt x="1361" y="953"/>
                  <a:pt x="1359" y="953"/>
                  <a:pt x="1356" y="953"/>
                </a:cubicBezTo>
                <a:cubicBezTo>
                  <a:pt x="1352" y="953"/>
                  <a:pt x="1347" y="954"/>
                  <a:pt x="1343" y="954"/>
                </a:cubicBezTo>
                <a:cubicBezTo>
                  <a:pt x="1342" y="954"/>
                  <a:pt x="1342" y="954"/>
                  <a:pt x="1342" y="954"/>
                </a:cubicBezTo>
                <a:cubicBezTo>
                  <a:pt x="1341" y="954"/>
                  <a:pt x="1341" y="954"/>
                  <a:pt x="1340" y="954"/>
                </a:cubicBezTo>
                <a:cubicBezTo>
                  <a:pt x="1353" y="948"/>
                  <a:pt x="1368" y="945"/>
                  <a:pt x="1386" y="946"/>
                </a:cubicBezTo>
                <a:cubicBezTo>
                  <a:pt x="1399" y="947"/>
                  <a:pt x="1411" y="950"/>
                  <a:pt x="1423" y="955"/>
                </a:cubicBezTo>
                <a:cubicBezTo>
                  <a:pt x="1436" y="960"/>
                  <a:pt x="1436" y="960"/>
                  <a:pt x="1436" y="960"/>
                </a:cubicBezTo>
                <a:cubicBezTo>
                  <a:pt x="1428" y="950"/>
                  <a:pt x="1428" y="950"/>
                  <a:pt x="1428" y="950"/>
                </a:cubicBezTo>
                <a:cubicBezTo>
                  <a:pt x="1421" y="941"/>
                  <a:pt x="1410" y="940"/>
                  <a:pt x="1401" y="939"/>
                </a:cubicBezTo>
                <a:cubicBezTo>
                  <a:pt x="1397" y="939"/>
                  <a:pt x="1394" y="938"/>
                  <a:pt x="1391" y="938"/>
                </a:cubicBezTo>
                <a:cubicBezTo>
                  <a:pt x="1350" y="929"/>
                  <a:pt x="1314" y="911"/>
                  <a:pt x="1296" y="889"/>
                </a:cubicBezTo>
                <a:cubicBezTo>
                  <a:pt x="1316" y="894"/>
                  <a:pt x="1338" y="896"/>
                  <a:pt x="1362" y="898"/>
                </a:cubicBezTo>
                <a:cubicBezTo>
                  <a:pt x="1368" y="898"/>
                  <a:pt x="1374" y="899"/>
                  <a:pt x="1380" y="899"/>
                </a:cubicBezTo>
                <a:cubicBezTo>
                  <a:pt x="1407" y="924"/>
                  <a:pt x="1462" y="932"/>
                  <a:pt x="1493" y="935"/>
                </a:cubicBezTo>
                <a:cubicBezTo>
                  <a:pt x="1494" y="928"/>
                  <a:pt x="1494" y="928"/>
                  <a:pt x="1494" y="928"/>
                </a:cubicBezTo>
                <a:cubicBezTo>
                  <a:pt x="1484" y="925"/>
                  <a:pt x="1473" y="923"/>
                  <a:pt x="1463" y="921"/>
                </a:cubicBezTo>
                <a:cubicBezTo>
                  <a:pt x="1439" y="916"/>
                  <a:pt x="1415" y="911"/>
                  <a:pt x="1399" y="900"/>
                </a:cubicBezTo>
                <a:cubicBezTo>
                  <a:pt x="1400" y="900"/>
                  <a:pt x="1400" y="900"/>
                  <a:pt x="1400" y="900"/>
                </a:cubicBezTo>
                <a:cubicBezTo>
                  <a:pt x="1410" y="901"/>
                  <a:pt x="1410" y="901"/>
                  <a:pt x="1410" y="901"/>
                </a:cubicBezTo>
                <a:cubicBezTo>
                  <a:pt x="1425" y="902"/>
                  <a:pt x="1441" y="903"/>
                  <a:pt x="1452" y="898"/>
                </a:cubicBezTo>
                <a:cubicBezTo>
                  <a:pt x="1463" y="893"/>
                  <a:pt x="1463" y="893"/>
                  <a:pt x="1463" y="893"/>
                </a:cubicBezTo>
                <a:cubicBezTo>
                  <a:pt x="1468" y="896"/>
                  <a:pt x="1474" y="897"/>
                  <a:pt x="1479" y="897"/>
                </a:cubicBezTo>
                <a:cubicBezTo>
                  <a:pt x="1493" y="896"/>
                  <a:pt x="1493" y="896"/>
                  <a:pt x="1493" y="896"/>
                </a:cubicBezTo>
                <a:cubicBezTo>
                  <a:pt x="1480" y="890"/>
                  <a:pt x="1480" y="890"/>
                  <a:pt x="1480" y="890"/>
                </a:cubicBezTo>
                <a:cubicBezTo>
                  <a:pt x="1478" y="889"/>
                  <a:pt x="1476" y="888"/>
                  <a:pt x="1474" y="887"/>
                </a:cubicBezTo>
                <a:cubicBezTo>
                  <a:pt x="1472" y="886"/>
                  <a:pt x="1470" y="885"/>
                  <a:pt x="1469" y="885"/>
                </a:cubicBezTo>
                <a:cubicBezTo>
                  <a:pt x="1476" y="886"/>
                  <a:pt x="1483" y="887"/>
                  <a:pt x="1488" y="885"/>
                </a:cubicBezTo>
                <a:cubicBezTo>
                  <a:pt x="1504" y="880"/>
                  <a:pt x="1504" y="880"/>
                  <a:pt x="1504" y="880"/>
                </a:cubicBezTo>
                <a:cubicBezTo>
                  <a:pt x="1487" y="878"/>
                  <a:pt x="1487" y="878"/>
                  <a:pt x="1487" y="878"/>
                </a:cubicBezTo>
                <a:cubicBezTo>
                  <a:pt x="1464" y="875"/>
                  <a:pt x="1443" y="869"/>
                  <a:pt x="1423" y="862"/>
                </a:cubicBezTo>
                <a:cubicBezTo>
                  <a:pt x="1426" y="858"/>
                  <a:pt x="1426" y="858"/>
                  <a:pt x="1426" y="858"/>
                </a:cubicBezTo>
                <a:cubicBezTo>
                  <a:pt x="1409" y="847"/>
                  <a:pt x="1398" y="830"/>
                  <a:pt x="1387" y="812"/>
                </a:cubicBezTo>
                <a:cubicBezTo>
                  <a:pt x="1383" y="807"/>
                  <a:pt x="1380" y="802"/>
                  <a:pt x="1376" y="797"/>
                </a:cubicBezTo>
                <a:cubicBezTo>
                  <a:pt x="1372" y="791"/>
                  <a:pt x="1367" y="785"/>
                  <a:pt x="1362" y="780"/>
                </a:cubicBezTo>
                <a:cubicBezTo>
                  <a:pt x="1354" y="771"/>
                  <a:pt x="1346" y="763"/>
                  <a:pt x="1343" y="754"/>
                </a:cubicBezTo>
                <a:cubicBezTo>
                  <a:pt x="1355" y="756"/>
                  <a:pt x="1367" y="759"/>
                  <a:pt x="1380" y="762"/>
                </a:cubicBezTo>
                <a:cubicBezTo>
                  <a:pt x="1396" y="766"/>
                  <a:pt x="1414" y="770"/>
                  <a:pt x="1431" y="773"/>
                </a:cubicBezTo>
                <a:cubicBezTo>
                  <a:pt x="1436" y="788"/>
                  <a:pt x="1451" y="801"/>
                  <a:pt x="1464" y="801"/>
                </a:cubicBezTo>
                <a:cubicBezTo>
                  <a:pt x="1472" y="801"/>
                  <a:pt x="1472" y="801"/>
                  <a:pt x="1472" y="801"/>
                </a:cubicBezTo>
                <a:cubicBezTo>
                  <a:pt x="1466" y="795"/>
                  <a:pt x="1466" y="795"/>
                  <a:pt x="1466" y="795"/>
                </a:cubicBezTo>
                <a:cubicBezTo>
                  <a:pt x="1463" y="792"/>
                  <a:pt x="1459" y="790"/>
                  <a:pt x="1456" y="788"/>
                </a:cubicBezTo>
                <a:cubicBezTo>
                  <a:pt x="1450" y="785"/>
                  <a:pt x="1445" y="782"/>
                  <a:pt x="1444" y="777"/>
                </a:cubicBezTo>
                <a:cubicBezTo>
                  <a:pt x="1451" y="779"/>
                  <a:pt x="1460" y="782"/>
                  <a:pt x="1469" y="782"/>
                </a:cubicBezTo>
                <a:cubicBezTo>
                  <a:pt x="1475" y="783"/>
                  <a:pt x="1480" y="782"/>
                  <a:pt x="1484" y="781"/>
                </a:cubicBezTo>
                <a:cubicBezTo>
                  <a:pt x="1496" y="777"/>
                  <a:pt x="1496" y="777"/>
                  <a:pt x="1496" y="777"/>
                </a:cubicBezTo>
                <a:cubicBezTo>
                  <a:pt x="1484" y="774"/>
                  <a:pt x="1484" y="774"/>
                  <a:pt x="1484" y="774"/>
                </a:cubicBezTo>
                <a:cubicBezTo>
                  <a:pt x="1457" y="768"/>
                  <a:pt x="1429" y="762"/>
                  <a:pt x="1401" y="756"/>
                </a:cubicBezTo>
                <a:cubicBezTo>
                  <a:pt x="1329" y="742"/>
                  <a:pt x="1254" y="727"/>
                  <a:pt x="1202" y="695"/>
                </a:cubicBezTo>
                <a:cubicBezTo>
                  <a:pt x="1239" y="685"/>
                  <a:pt x="1283" y="679"/>
                  <a:pt x="1340" y="679"/>
                </a:cubicBezTo>
                <a:cubicBezTo>
                  <a:pt x="1354" y="687"/>
                  <a:pt x="1380" y="698"/>
                  <a:pt x="1401" y="697"/>
                </a:cubicBezTo>
                <a:cubicBezTo>
                  <a:pt x="1420" y="696"/>
                  <a:pt x="1420" y="696"/>
                  <a:pt x="1420" y="696"/>
                </a:cubicBezTo>
                <a:cubicBezTo>
                  <a:pt x="1402" y="690"/>
                  <a:pt x="1402" y="690"/>
                  <a:pt x="1402" y="690"/>
                </a:cubicBezTo>
                <a:cubicBezTo>
                  <a:pt x="1396" y="687"/>
                  <a:pt x="1389" y="686"/>
                  <a:pt x="1383" y="685"/>
                </a:cubicBezTo>
                <a:cubicBezTo>
                  <a:pt x="1374" y="682"/>
                  <a:pt x="1365" y="680"/>
                  <a:pt x="1358" y="677"/>
                </a:cubicBezTo>
                <a:cubicBezTo>
                  <a:pt x="1362" y="677"/>
                  <a:pt x="1365" y="677"/>
                  <a:pt x="1368" y="677"/>
                </a:cubicBezTo>
                <a:cubicBezTo>
                  <a:pt x="1407" y="678"/>
                  <a:pt x="1437" y="696"/>
                  <a:pt x="1463" y="711"/>
                </a:cubicBezTo>
                <a:cubicBezTo>
                  <a:pt x="1473" y="717"/>
                  <a:pt x="1482" y="722"/>
                  <a:pt x="1491" y="727"/>
                </a:cubicBezTo>
                <a:cubicBezTo>
                  <a:pt x="1495" y="720"/>
                  <a:pt x="1495" y="720"/>
                  <a:pt x="1495" y="720"/>
                </a:cubicBezTo>
                <a:cubicBezTo>
                  <a:pt x="1469" y="702"/>
                  <a:pt x="1438" y="683"/>
                  <a:pt x="1397" y="670"/>
                </a:cubicBezTo>
                <a:cubicBezTo>
                  <a:pt x="1402" y="667"/>
                  <a:pt x="1406" y="665"/>
                  <a:pt x="1411" y="662"/>
                </a:cubicBezTo>
                <a:cubicBezTo>
                  <a:pt x="1423" y="655"/>
                  <a:pt x="1435" y="649"/>
                  <a:pt x="1451" y="646"/>
                </a:cubicBezTo>
                <a:cubicBezTo>
                  <a:pt x="1461" y="655"/>
                  <a:pt x="1475" y="662"/>
                  <a:pt x="1490" y="666"/>
                </a:cubicBezTo>
                <a:cubicBezTo>
                  <a:pt x="1503" y="669"/>
                  <a:pt x="1503" y="669"/>
                  <a:pt x="1503" y="669"/>
                </a:cubicBezTo>
                <a:cubicBezTo>
                  <a:pt x="1494" y="660"/>
                  <a:pt x="1494" y="660"/>
                  <a:pt x="1494" y="660"/>
                </a:cubicBezTo>
                <a:cubicBezTo>
                  <a:pt x="1489" y="655"/>
                  <a:pt x="1483" y="652"/>
                  <a:pt x="1476" y="650"/>
                </a:cubicBezTo>
                <a:cubicBezTo>
                  <a:pt x="1471" y="648"/>
                  <a:pt x="1467" y="646"/>
                  <a:pt x="1463" y="643"/>
                </a:cubicBezTo>
                <a:cubicBezTo>
                  <a:pt x="1466" y="643"/>
                  <a:pt x="1469" y="643"/>
                  <a:pt x="1471" y="643"/>
                </a:cubicBezTo>
                <a:cubicBezTo>
                  <a:pt x="1482" y="643"/>
                  <a:pt x="1493" y="643"/>
                  <a:pt x="1501" y="639"/>
                </a:cubicBezTo>
                <a:cubicBezTo>
                  <a:pt x="1513" y="632"/>
                  <a:pt x="1513" y="632"/>
                  <a:pt x="1513" y="632"/>
                </a:cubicBezTo>
                <a:cubicBezTo>
                  <a:pt x="1499" y="632"/>
                  <a:pt x="1499" y="632"/>
                  <a:pt x="1499" y="632"/>
                </a:cubicBezTo>
                <a:cubicBezTo>
                  <a:pt x="1464" y="632"/>
                  <a:pt x="1443" y="636"/>
                  <a:pt x="1418" y="648"/>
                </a:cubicBezTo>
                <a:cubicBezTo>
                  <a:pt x="1413" y="651"/>
                  <a:pt x="1407" y="654"/>
                  <a:pt x="1402" y="657"/>
                </a:cubicBezTo>
                <a:cubicBezTo>
                  <a:pt x="1393" y="662"/>
                  <a:pt x="1385" y="667"/>
                  <a:pt x="1378" y="668"/>
                </a:cubicBezTo>
                <a:cubicBezTo>
                  <a:pt x="1375" y="669"/>
                  <a:pt x="1371" y="669"/>
                  <a:pt x="1368" y="669"/>
                </a:cubicBezTo>
                <a:cubicBezTo>
                  <a:pt x="1362" y="669"/>
                  <a:pt x="1356" y="669"/>
                  <a:pt x="1350" y="670"/>
                </a:cubicBezTo>
                <a:cubicBezTo>
                  <a:pt x="1339" y="669"/>
                  <a:pt x="1328" y="668"/>
                  <a:pt x="1317" y="667"/>
                </a:cubicBezTo>
                <a:cubicBezTo>
                  <a:pt x="1310" y="666"/>
                  <a:pt x="1302" y="665"/>
                  <a:pt x="1295" y="664"/>
                </a:cubicBezTo>
                <a:cubicBezTo>
                  <a:pt x="1286" y="664"/>
                  <a:pt x="1275" y="663"/>
                  <a:pt x="1263" y="665"/>
                </a:cubicBezTo>
                <a:cubicBezTo>
                  <a:pt x="1285" y="649"/>
                  <a:pt x="1305" y="637"/>
                  <a:pt x="1325" y="628"/>
                </a:cubicBezTo>
                <a:cubicBezTo>
                  <a:pt x="1330" y="626"/>
                  <a:pt x="1336" y="622"/>
                  <a:pt x="1342" y="619"/>
                </a:cubicBezTo>
                <a:cubicBezTo>
                  <a:pt x="1363" y="608"/>
                  <a:pt x="1394" y="591"/>
                  <a:pt x="1409" y="591"/>
                </a:cubicBezTo>
                <a:cubicBezTo>
                  <a:pt x="1414" y="591"/>
                  <a:pt x="1419" y="593"/>
                  <a:pt x="1424" y="595"/>
                </a:cubicBezTo>
                <a:cubicBezTo>
                  <a:pt x="1428" y="596"/>
                  <a:pt x="1433" y="598"/>
                  <a:pt x="1438" y="598"/>
                </a:cubicBezTo>
                <a:cubicBezTo>
                  <a:pt x="1444" y="598"/>
                  <a:pt x="1450" y="596"/>
                  <a:pt x="1456" y="592"/>
                </a:cubicBezTo>
                <a:cubicBezTo>
                  <a:pt x="1464" y="585"/>
                  <a:pt x="1464" y="585"/>
                  <a:pt x="1464" y="585"/>
                </a:cubicBezTo>
                <a:cubicBezTo>
                  <a:pt x="1453" y="585"/>
                  <a:pt x="1453" y="585"/>
                  <a:pt x="1453" y="585"/>
                </a:cubicBezTo>
                <a:cubicBezTo>
                  <a:pt x="1450" y="586"/>
                  <a:pt x="1447" y="586"/>
                  <a:pt x="1443" y="586"/>
                </a:cubicBezTo>
                <a:cubicBezTo>
                  <a:pt x="1435" y="587"/>
                  <a:pt x="1426" y="588"/>
                  <a:pt x="1421" y="586"/>
                </a:cubicBezTo>
                <a:cubicBezTo>
                  <a:pt x="1430" y="583"/>
                  <a:pt x="1439" y="578"/>
                  <a:pt x="1447" y="574"/>
                </a:cubicBezTo>
                <a:cubicBezTo>
                  <a:pt x="1451" y="572"/>
                  <a:pt x="1451" y="572"/>
                  <a:pt x="1451" y="572"/>
                </a:cubicBezTo>
                <a:cubicBezTo>
                  <a:pt x="1453" y="571"/>
                  <a:pt x="1456" y="570"/>
                  <a:pt x="1459" y="569"/>
                </a:cubicBezTo>
                <a:cubicBezTo>
                  <a:pt x="1469" y="564"/>
                  <a:pt x="1479" y="560"/>
                  <a:pt x="1483" y="551"/>
                </a:cubicBezTo>
                <a:cubicBezTo>
                  <a:pt x="1488" y="541"/>
                  <a:pt x="1488" y="541"/>
                  <a:pt x="1488" y="541"/>
                </a:cubicBezTo>
                <a:cubicBezTo>
                  <a:pt x="1478" y="547"/>
                  <a:pt x="1478" y="547"/>
                  <a:pt x="1478" y="547"/>
                </a:cubicBezTo>
                <a:cubicBezTo>
                  <a:pt x="1443" y="566"/>
                  <a:pt x="1399" y="584"/>
                  <a:pt x="1362" y="599"/>
                </a:cubicBezTo>
                <a:cubicBezTo>
                  <a:pt x="1377" y="577"/>
                  <a:pt x="1395" y="553"/>
                  <a:pt x="1401" y="529"/>
                </a:cubicBezTo>
                <a:cubicBezTo>
                  <a:pt x="1394" y="526"/>
                  <a:pt x="1394" y="526"/>
                  <a:pt x="1394" y="526"/>
                </a:cubicBezTo>
                <a:cubicBezTo>
                  <a:pt x="1380" y="556"/>
                  <a:pt x="1362" y="582"/>
                  <a:pt x="1345" y="607"/>
                </a:cubicBezTo>
                <a:cubicBezTo>
                  <a:pt x="1344" y="609"/>
                  <a:pt x="1344" y="609"/>
                  <a:pt x="1344" y="609"/>
                </a:cubicBezTo>
                <a:cubicBezTo>
                  <a:pt x="1323" y="616"/>
                  <a:pt x="1305" y="627"/>
                  <a:pt x="1288" y="637"/>
                </a:cubicBezTo>
                <a:cubicBezTo>
                  <a:pt x="1273" y="646"/>
                  <a:pt x="1258" y="656"/>
                  <a:pt x="1241" y="662"/>
                </a:cubicBezTo>
                <a:cubicBezTo>
                  <a:pt x="1239" y="663"/>
                  <a:pt x="1239" y="663"/>
                  <a:pt x="1239" y="663"/>
                </a:cubicBezTo>
                <a:cubicBezTo>
                  <a:pt x="1239" y="665"/>
                  <a:pt x="1239" y="665"/>
                  <a:pt x="1239" y="665"/>
                </a:cubicBezTo>
                <a:cubicBezTo>
                  <a:pt x="1238" y="666"/>
                  <a:pt x="1238" y="667"/>
                  <a:pt x="1238" y="668"/>
                </a:cubicBezTo>
                <a:cubicBezTo>
                  <a:pt x="1200" y="676"/>
                  <a:pt x="1169" y="686"/>
                  <a:pt x="1143" y="699"/>
                </a:cubicBezTo>
                <a:cubicBezTo>
                  <a:pt x="1143" y="695"/>
                  <a:pt x="1142" y="691"/>
                  <a:pt x="1142" y="686"/>
                </a:cubicBezTo>
                <a:cubicBezTo>
                  <a:pt x="1142" y="677"/>
                  <a:pt x="1141" y="669"/>
                  <a:pt x="1142" y="658"/>
                </a:cubicBezTo>
                <a:cubicBezTo>
                  <a:pt x="1155" y="651"/>
                  <a:pt x="1173" y="651"/>
                  <a:pt x="1191" y="651"/>
                </a:cubicBezTo>
                <a:cubicBezTo>
                  <a:pt x="1211" y="651"/>
                  <a:pt x="1232" y="651"/>
                  <a:pt x="1250" y="642"/>
                </a:cubicBezTo>
                <a:cubicBezTo>
                  <a:pt x="1265" y="633"/>
                  <a:pt x="1265" y="633"/>
                  <a:pt x="1265" y="633"/>
                </a:cubicBezTo>
                <a:cubicBezTo>
                  <a:pt x="1248" y="635"/>
                  <a:pt x="1248" y="635"/>
                  <a:pt x="1248" y="635"/>
                </a:cubicBezTo>
                <a:cubicBezTo>
                  <a:pt x="1240" y="636"/>
                  <a:pt x="1233" y="637"/>
                  <a:pt x="1226" y="638"/>
                </a:cubicBezTo>
                <a:cubicBezTo>
                  <a:pt x="1214" y="640"/>
                  <a:pt x="1201" y="642"/>
                  <a:pt x="1189" y="642"/>
                </a:cubicBezTo>
                <a:cubicBezTo>
                  <a:pt x="1208" y="635"/>
                  <a:pt x="1236" y="623"/>
                  <a:pt x="1249" y="605"/>
                </a:cubicBezTo>
                <a:cubicBezTo>
                  <a:pt x="1265" y="584"/>
                  <a:pt x="1265" y="584"/>
                  <a:pt x="1265" y="584"/>
                </a:cubicBezTo>
                <a:cubicBezTo>
                  <a:pt x="1244" y="600"/>
                  <a:pt x="1244" y="600"/>
                  <a:pt x="1244" y="600"/>
                </a:cubicBezTo>
                <a:cubicBezTo>
                  <a:pt x="1217" y="621"/>
                  <a:pt x="1184" y="636"/>
                  <a:pt x="1145" y="646"/>
                </a:cubicBezTo>
                <a:cubicBezTo>
                  <a:pt x="1145" y="639"/>
                  <a:pt x="1146" y="633"/>
                  <a:pt x="1148" y="627"/>
                </a:cubicBezTo>
                <a:cubicBezTo>
                  <a:pt x="1149" y="623"/>
                  <a:pt x="1149" y="623"/>
                  <a:pt x="1149" y="623"/>
                </a:cubicBezTo>
                <a:cubicBezTo>
                  <a:pt x="1159" y="615"/>
                  <a:pt x="1175" y="604"/>
                  <a:pt x="1194" y="597"/>
                </a:cubicBezTo>
                <a:cubicBezTo>
                  <a:pt x="1198" y="595"/>
                  <a:pt x="1202" y="593"/>
                  <a:pt x="1207" y="591"/>
                </a:cubicBezTo>
                <a:cubicBezTo>
                  <a:pt x="1220" y="585"/>
                  <a:pt x="1236" y="578"/>
                  <a:pt x="1247" y="577"/>
                </a:cubicBezTo>
                <a:cubicBezTo>
                  <a:pt x="1254" y="577"/>
                  <a:pt x="1261" y="579"/>
                  <a:pt x="1269" y="581"/>
                </a:cubicBezTo>
                <a:cubicBezTo>
                  <a:pt x="1277" y="583"/>
                  <a:pt x="1285" y="585"/>
                  <a:pt x="1293" y="585"/>
                </a:cubicBezTo>
                <a:cubicBezTo>
                  <a:pt x="1301" y="585"/>
                  <a:pt x="1308" y="583"/>
                  <a:pt x="1315" y="581"/>
                </a:cubicBezTo>
                <a:cubicBezTo>
                  <a:pt x="1318" y="580"/>
                  <a:pt x="1321" y="580"/>
                  <a:pt x="1324" y="579"/>
                </a:cubicBezTo>
                <a:cubicBezTo>
                  <a:pt x="1326" y="579"/>
                  <a:pt x="1328" y="579"/>
                  <a:pt x="1330" y="578"/>
                </a:cubicBezTo>
                <a:cubicBezTo>
                  <a:pt x="1338" y="578"/>
                  <a:pt x="1347" y="577"/>
                  <a:pt x="1351" y="569"/>
                </a:cubicBezTo>
                <a:cubicBezTo>
                  <a:pt x="1354" y="562"/>
                  <a:pt x="1354" y="562"/>
                  <a:pt x="1354" y="562"/>
                </a:cubicBezTo>
                <a:cubicBezTo>
                  <a:pt x="1346" y="564"/>
                  <a:pt x="1346" y="564"/>
                  <a:pt x="1346" y="564"/>
                </a:cubicBezTo>
                <a:cubicBezTo>
                  <a:pt x="1330" y="569"/>
                  <a:pt x="1305" y="575"/>
                  <a:pt x="1281" y="573"/>
                </a:cubicBezTo>
                <a:cubicBezTo>
                  <a:pt x="1274" y="573"/>
                  <a:pt x="1267" y="571"/>
                  <a:pt x="1261" y="570"/>
                </a:cubicBezTo>
                <a:cubicBezTo>
                  <a:pt x="1281" y="559"/>
                  <a:pt x="1316" y="539"/>
                  <a:pt x="1333" y="513"/>
                </a:cubicBezTo>
                <a:cubicBezTo>
                  <a:pt x="1327" y="509"/>
                  <a:pt x="1327" y="509"/>
                  <a:pt x="1327" y="509"/>
                </a:cubicBezTo>
                <a:cubicBezTo>
                  <a:pt x="1298" y="544"/>
                  <a:pt x="1252" y="564"/>
                  <a:pt x="1207" y="582"/>
                </a:cubicBezTo>
                <a:cubicBezTo>
                  <a:pt x="1189" y="590"/>
                  <a:pt x="1172" y="597"/>
                  <a:pt x="1156" y="605"/>
                </a:cubicBezTo>
                <a:cubicBezTo>
                  <a:pt x="1159" y="598"/>
                  <a:pt x="1162" y="591"/>
                  <a:pt x="1165" y="585"/>
                </a:cubicBezTo>
                <a:cubicBezTo>
                  <a:pt x="1175" y="562"/>
                  <a:pt x="1184" y="542"/>
                  <a:pt x="1202" y="526"/>
                </a:cubicBezTo>
                <a:cubicBezTo>
                  <a:pt x="1220" y="509"/>
                  <a:pt x="1249" y="501"/>
                  <a:pt x="1276" y="494"/>
                </a:cubicBezTo>
                <a:cubicBezTo>
                  <a:pt x="1308" y="485"/>
                  <a:pt x="1342" y="475"/>
                  <a:pt x="1359" y="450"/>
                </a:cubicBezTo>
                <a:cubicBezTo>
                  <a:pt x="1375" y="428"/>
                  <a:pt x="1375" y="428"/>
                  <a:pt x="1375" y="428"/>
                </a:cubicBezTo>
                <a:cubicBezTo>
                  <a:pt x="1354" y="446"/>
                  <a:pt x="1354" y="446"/>
                  <a:pt x="1354" y="446"/>
                </a:cubicBezTo>
                <a:cubicBezTo>
                  <a:pt x="1343" y="455"/>
                  <a:pt x="1328" y="466"/>
                  <a:pt x="1314" y="470"/>
                </a:cubicBezTo>
                <a:cubicBezTo>
                  <a:pt x="1314" y="470"/>
                  <a:pt x="1315" y="469"/>
                  <a:pt x="1315" y="469"/>
                </a:cubicBezTo>
                <a:cubicBezTo>
                  <a:pt x="1322" y="460"/>
                  <a:pt x="1331" y="449"/>
                  <a:pt x="1331" y="439"/>
                </a:cubicBezTo>
                <a:cubicBezTo>
                  <a:pt x="1331" y="425"/>
                  <a:pt x="1331" y="425"/>
                  <a:pt x="1331" y="425"/>
                </a:cubicBezTo>
                <a:cubicBezTo>
                  <a:pt x="1324" y="437"/>
                  <a:pt x="1324" y="437"/>
                  <a:pt x="1324" y="437"/>
                </a:cubicBezTo>
                <a:cubicBezTo>
                  <a:pt x="1316" y="450"/>
                  <a:pt x="1308" y="465"/>
                  <a:pt x="1297" y="476"/>
                </a:cubicBezTo>
                <a:cubicBezTo>
                  <a:pt x="1269" y="486"/>
                  <a:pt x="1239" y="496"/>
                  <a:pt x="1212" y="508"/>
                </a:cubicBezTo>
                <a:cubicBezTo>
                  <a:pt x="1216" y="502"/>
                  <a:pt x="1220" y="496"/>
                  <a:pt x="1223" y="489"/>
                </a:cubicBezTo>
                <a:cubicBezTo>
                  <a:pt x="1228" y="481"/>
                  <a:pt x="1234" y="471"/>
                  <a:pt x="1239" y="463"/>
                </a:cubicBezTo>
                <a:cubicBezTo>
                  <a:pt x="1269" y="464"/>
                  <a:pt x="1289" y="455"/>
                  <a:pt x="1305" y="446"/>
                </a:cubicBezTo>
                <a:cubicBezTo>
                  <a:pt x="1325" y="435"/>
                  <a:pt x="1325" y="435"/>
                  <a:pt x="1325" y="435"/>
                </a:cubicBezTo>
                <a:cubicBezTo>
                  <a:pt x="1303" y="439"/>
                  <a:pt x="1303" y="439"/>
                  <a:pt x="1303" y="439"/>
                </a:cubicBezTo>
                <a:cubicBezTo>
                  <a:pt x="1295" y="441"/>
                  <a:pt x="1289" y="443"/>
                  <a:pt x="1282" y="445"/>
                </a:cubicBezTo>
                <a:cubicBezTo>
                  <a:pt x="1270" y="450"/>
                  <a:pt x="1258" y="455"/>
                  <a:pt x="1241" y="452"/>
                </a:cubicBezTo>
                <a:cubicBezTo>
                  <a:pt x="1248" y="432"/>
                  <a:pt x="1264" y="423"/>
                  <a:pt x="1282" y="413"/>
                </a:cubicBezTo>
                <a:cubicBezTo>
                  <a:pt x="1292" y="408"/>
                  <a:pt x="1303" y="401"/>
                  <a:pt x="1312" y="393"/>
                </a:cubicBezTo>
                <a:cubicBezTo>
                  <a:pt x="1325" y="380"/>
                  <a:pt x="1325" y="380"/>
                  <a:pt x="1325" y="380"/>
                </a:cubicBezTo>
                <a:cubicBezTo>
                  <a:pt x="1308" y="387"/>
                  <a:pt x="1308" y="387"/>
                  <a:pt x="1308" y="387"/>
                </a:cubicBezTo>
                <a:cubicBezTo>
                  <a:pt x="1296" y="392"/>
                  <a:pt x="1286" y="399"/>
                  <a:pt x="1276" y="406"/>
                </a:cubicBezTo>
                <a:cubicBezTo>
                  <a:pt x="1270" y="410"/>
                  <a:pt x="1264" y="414"/>
                  <a:pt x="1257" y="418"/>
                </a:cubicBezTo>
                <a:cubicBezTo>
                  <a:pt x="1260" y="413"/>
                  <a:pt x="1263" y="408"/>
                  <a:pt x="1266" y="403"/>
                </a:cubicBezTo>
                <a:cubicBezTo>
                  <a:pt x="1270" y="398"/>
                  <a:pt x="1274" y="392"/>
                  <a:pt x="1278" y="385"/>
                </a:cubicBezTo>
                <a:cubicBezTo>
                  <a:pt x="1283" y="376"/>
                  <a:pt x="1283" y="376"/>
                  <a:pt x="1283" y="376"/>
                </a:cubicBezTo>
                <a:cubicBezTo>
                  <a:pt x="1273" y="380"/>
                  <a:pt x="1273" y="380"/>
                  <a:pt x="1273" y="380"/>
                </a:cubicBezTo>
                <a:cubicBezTo>
                  <a:pt x="1269" y="382"/>
                  <a:pt x="1267" y="385"/>
                  <a:pt x="1265" y="388"/>
                </a:cubicBezTo>
                <a:cubicBezTo>
                  <a:pt x="1265" y="386"/>
                  <a:pt x="1266" y="385"/>
                  <a:pt x="1266" y="384"/>
                </a:cubicBezTo>
                <a:cubicBezTo>
                  <a:pt x="1275" y="366"/>
                  <a:pt x="1275" y="366"/>
                  <a:pt x="1275" y="366"/>
                </a:cubicBezTo>
                <a:cubicBezTo>
                  <a:pt x="1260" y="380"/>
                  <a:pt x="1260" y="380"/>
                  <a:pt x="1260" y="380"/>
                </a:cubicBezTo>
                <a:cubicBezTo>
                  <a:pt x="1253" y="387"/>
                  <a:pt x="1249" y="399"/>
                  <a:pt x="1246" y="410"/>
                </a:cubicBezTo>
                <a:cubicBezTo>
                  <a:pt x="1244" y="417"/>
                  <a:pt x="1242" y="424"/>
                  <a:pt x="1239" y="429"/>
                </a:cubicBezTo>
                <a:cubicBezTo>
                  <a:pt x="1209" y="443"/>
                  <a:pt x="1182" y="460"/>
                  <a:pt x="1156" y="476"/>
                </a:cubicBezTo>
                <a:cubicBezTo>
                  <a:pt x="1158" y="474"/>
                  <a:pt x="1159" y="471"/>
                  <a:pt x="1161" y="469"/>
                </a:cubicBezTo>
                <a:cubicBezTo>
                  <a:pt x="1171" y="453"/>
                  <a:pt x="1181" y="437"/>
                  <a:pt x="1181" y="422"/>
                </a:cubicBezTo>
                <a:cubicBezTo>
                  <a:pt x="1181" y="412"/>
                  <a:pt x="1181" y="412"/>
                  <a:pt x="1181" y="412"/>
                </a:cubicBezTo>
                <a:cubicBezTo>
                  <a:pt x="1175" y="419"/>
                  <a:pt x="1175" y="419"/>
                  <a:pt x="1175" y="419"/>
                </a:cubicBezTo>
                <a:cubicBezTo>
                  <a:pt x="1161" y="436"/>
                  <a:pt x="1151" y="456"/>
                  <a:pt x="1142" y="476"/>
                </a:cubicBezTo>
                <a:cubicBezTo>
                  <a:pt x="1139" y="481"/>
                  <a:pt x="1137" y="486"/>
                  <a:pt x="1134" y="490"/>
                </a:cubicBezTo>
                <a:cubicBezTo>
                  <a:pt x="1125" y="494"/>
                  <a:pt x="1117" y="501"/>
                  <a:pt x="1108" y="507"/>
                </a:cubicBezTo>
                <a:cubicBezTo>
                  <a:pt x="1102" y="511"/>
                  <a:pt x="1096" y="515"/>
                  <a:pt x="1091" y="519"/>
                </a:cubicBezTo>
                <a:cubicBezTo>
                  <a:pt x="1097" y="507"/>
                  <a:pt x="1102" y="493"/>
                  <a:pt x="1107" y="480"/>
                </a:cubicBezTo>
                <a:cubicBezTo>
                  <a:pt x="1114" y="460"/>
                  <a:pt x="1122" y="439"/>
                  <a:pt x="1134" y="425"/>
                </a:cubicBezTo>
                <a:cubicBezTo>
                  <a:pt x="1183" y="411"/>
                  <a:pt x="1219" y="394"/>
                  <a:pt x="1248" y="373"/>
                </a:cubicBezTo>
                <a:cubicBezTo>
                  <a:pt x="1245" y="366"/>
                  <a:pt x="1245" y="366"/>
                  <a:pt x="1245" y="366"/>
                </a:cubicBezTo>
                <a:cubicBezTo>
                  <a:pt x="1238" y="370"/>
                  <a:pt x="1231" y="373"/>
                  <a:pt x="1224" y="377"/>
                </a:cubicBezTo>
                <a:cubicBezTo>
                  <a:pt x="1197" y="391"/>
                  <a:pt x="1170" y="406"/>
                  <a:pt x="1142" y="412"/>
                </a:cubicBezTo>
                <a:cubicBezTo>
                  <a:pt x="1152" y="396"/>
                  <a:pt x="1168" y="387"/>
                  <a:pt x="1186" y="377"/>
                </a:cubicBezTo>
                <a:cubicBezTo>
                  <a:pt x="1195" y="372"/>
                  <a:pt x="1205" y="367"/>
                  <a:pt x="1214" y="360"/>
                </a:cubicBezTo>
                <a:cubicBezTo>
                  <a:pt x="1210" y="354"/>
                  <a:pt x="1210" y="354"/>
                  <a:pt x="1210" y="354"/>
                </a:cubicBezTo>
                <a:cubicBezTo>
                  <a:pt x="1163" y="380"/>
                  <a:pt x="1111" y="402"/>
                  <a:pt x="1062" y="423"/>
                </a:cubicBezTo>
                <a:cubicBezTo>
                  <a:pt x="1063" y="415"/>
                  <a:pt x="1064" y="408"/>
                  <a:pt x="1065" y="400"/>
                </a:cubicBezTo>
                <a:cubicBezTo>
                  <a:pt x="1068" y="385"/>
                  <a:pt x="1070" y="372"/>
                  <a:pt x="1070" y="360"/>
                </a:cubicBezTo>
                <a:cubicBezTo>
                  <a:pt x="1069" y="339"/>
                  <a:pt x="1069" y="339"/>
                  <a:pt x="1069" y="339"/>
                </a:cubicBezTo>
                <a:cubicBezTo>
                  <a:pt x="1063" y="359"/>
                  <a:pt x="1063" y="359"/>
                  <a:pt x="1063" y="359"/>
                </a:cubicBezTo>
                <a:cubicBezTo>
                  <a:pt x="1058" y="375"/>
                  <a:pt x="1056" y="394"/>
                  <a:pt x="1054" y="412"/>
                </a:cubicBezTo>
                <a:cubicBezTo>
                  <a:pt x="1053" y="417"/>
                  <a:pt x="1053" y="423"/>
                  <a:pt x="1052" y="428"/>
                </a:cubicBezTo>
                <a:cubicBezTo>
                  <a:pt x="1047" y="430"/>
                  <a:pt x="1043" y="432"/>
                  <a:pt x="1039" y="433"/>
                </a:cubicBezTo>
                <a:cubicBezTo>
                  <a:pt x="1035" y="435"/>
                  <a:pt x="1032" y="436"/>
                  <a:pt x="1028" y="438"/>
                </a:cubicBezTo>
                <a:cubicBezTo>
                  <a:pt x="1031" y="430"/>
                  <a:pt x="1035" y="422"/>
                  <a:pt x="1040" y="415"/>
                </a:cubicBezTo>
                <a:cubicBezTo>
                  <a:pt x="1046" y="403"/>
                  <a:pt x="1052" y="392"/>
                  <a:pt x="1055" y="382"/>
                </a:cubicBezTo>
                <a:cubicBezTo>
                  <a:pt x="1060" y="361"/>
                  <a:pt x="1060" y="361"/>
                  <a:pt x="1060" y="361"/>
                </a:cubicBezTo>
                <a:cubicBezTo>
                  <a:pt x="1048" y="379"/>
                  <a:pt x="1048" y="379"/>
                  <a:pt x="1048" y="379"/>
                </a:cubicBezTo>
                <a:cubicBezTo>
                  <a:pt x="1043" y="387"/>
                  <a:pt x="1037" y="397"/>
                  <a:pt x="1033" y="407"/>
                </a:cubicBezTo>
                <a:cubicBezTo>
                  <a:pt x="1019" y="434"/>
                  <a:pt x="1005" y="461"/>
                  <a:pt x="979" y="467"/>
                </a:cubicBezTo>
                <a:cubicBezTo>
                  <a:pt x="985" y="455"/>
                  <a:pt x="985" y="439"/>
                  <a:pt x="986" y="423"/>
                </a:cubicBezTo>
                <a:cubicBezTo>
                  <a:pt x="987" y="406"/>
                  <a:pt x="988" y="390"/>
                  <a:pt x="996" y="380"/>
                </a:cubicBezTo>
                <a:cubicBezTo>
                  <a:pt x="998" y="380"/>
                  <a:pt x="998" y="380"/>
                  <a:pt x="998" y="380"/>
                </a:cubicBezTo>
                <a:cubicBezTo>
                  <a:pt x="1013" y="381"/>
                  <a:pt x="1024" y="381"/>
                  <a:pt x="1029" y="376"/>
                </a:cubicBezTo>
                <a:cubicBezTo>
                  <a:pt x="1030" y="375"/>
                  <a:pt x="1030" y="373"/>
                  <a:pt x="1030" y="370"/>
                </a:cubicBezTo>
                <a:cubicBezTo>
                  <a:pt x="1029" y="365"/>
                  <a:pt x="1029" y="365"/>
                  <a:pt x="1029" y="365"/>
                </a:cubicBezTo>
                <a:cubicBezTo>
                  <a:pt x="1024" y="368"/>
                  <a:pt x="1024" y="368"/>
                  <a:pt x="1024" y="368"/>
                </a:cubicBezTo>
                <a:cubicBezTo>
                  <a:pt x="1022" y="370"/>
                  <a:pt x="1015" y="371"/>
                  <a:pt x="1007" y="370"/>
                </a:cubicBezTo>
                <a:cubicBezTo>
                  <a:pt x="1005" y="370"/>
                  <a:pt x="1002" y="370"/>
                  <a:pt x="1000" y="369"/>
                </a:cubicBezTo>
                <a:cubicBezTo>
                  <a:pt x="1019" y="340"/>
                  <a:pt x="1043" y="324"/>
                  <a:pt x="1071" y="321"/>
                </a:cubicBezTo>
                <a:cubicBezTo>
                  <a:pt x="1083" y="320"/>
                  <a:pt x="1083" y="320"/>
                  <a:pt x="1083" y="320"/>
                </a:cubicBezTo>
                <a:cubicBezTo>
                  <a:pt x="1088" y="320"/>
                  <a:pt x="1093" y="320"/>
                  <a:pt x="1098" y="321"/>
                </a:cubicBezTo>
                <a:cubicBezTo>
                  <a:pt x="1103" y="322"/>
                  <a:pt x="1107" y="324"/>
                  <a:pt x="1112" y="327"/>
                </a:cubicBezTo>
                <a:cubicBezTo>
                  <a:pt x="1116" y="329"/>
                  <a:pt x="1121" y="332"/>
                  <a:pt x="1127" y="333"/>
                </a:cubicBezTo>
                <a:cubicBezTo>
                  <a:pt x="1139" y="336"/>
                  <a:pt x="1154" y="335"/>
                  <a:pt x="1168" y="334"/>
                </a:cubicBezTo>
                <a:cubicBezTo>
                  <a:pt x="1177" y="334"/>
                  <a:pt x="1186" y="333"/>
                  <a:pt x="1194" y="334"/>
                </a:cubicBezTo>
                <a:cubicBezTo>
                  <a:pt x="1204" y="334"/>
                  <a:pt x="1211" y="337"/>
                  <a:pt x="1217" y="341"/>
                </a:cubicBezTo>
                <a:cubicBezTo>
                  <a:pt x="1219" y="343"/>
                  <a:pt x="1219" y="343"/>
                  <a:pt x="1219" y="343"/>
                </a:cubicBezTo>
                <a:cubicBezTo>
                  <a:pt x="1222" y="341"/>
                  <a:pt x="1222" y="341"/>
                  <a:pt x="1222" y="341"/>
                </a:cubicBezTo>
                <a:cubicBezTo>
                  <a:pt x="1223" y="340"/>
                  <a:pt x="1225" y="339"/>
                  <a:pt x="1228" y="339"/>
                </a:cubicBezTo>
                <a:cubicBezTo>
                  <a:pt x="1231" y="339"/>
                  <a:pt x="1234" y="338"/>
                  <a:pt x="1237" y="337"/>
                </a:cubicBezTo>
                <a:cubicBezTo>
                  <a:pt x="1243" y="333"/>
                  <a:pt x="1243" y="333"/>
                  <a:pt x="1243" y="333"/>
                </a:cubicBezTo>
                <a:cubicBezTo>
                  <a:pt x="1237" y="330"/>
                  <a:pt x="1237" y="330"/>
                  <a:pt x="1237" y="330"/>
                </a:cubicBezTo>
                <a:cubicBezTo>
                  <a:pt x="1234" y="329"/>
                  <a:pt x="1228" y="329"/>
                  <a:pt x="1222" y="329"/>
                </a:cubicBezTo>
                <a:cubicBezTo>
                  <a:pt x="1221" y="329"/>
                  <a:pt x="1220" y="329"/>
                  <a:pt x="1220" y="329"/>
                </a:cubicBezTo>
                <a:cubicBezTo>
                  <a:pt x="1221" y="328"/>
                  <a:pt x="1223" y="326"/>
                  <a:pt x="1224" y="324"/>
                </a:cubicBezTo>
                <a:cubicBezTo>
                  <a:pt x="1225" y="319"/>
                  <a:pt x="1225" y="319"/>
                  <a:pt x="1225" y="319"/>
                </a:cubicBezTo>
                <a:cubicBezTo>
                  <a:pt x="1220" y="319"/>
                  <a:pt x="1220" y="319"/>
                  <a:pt x="1220" y="319"/>
                </a:cubicBezTo>
                <a:cubicBezTo>
                  <a:pt x="1211" y="319"/>
                  <a:pt x="1201" y="321"/>
                  <a:pt x="1190" y="322"/>
                </a:cubicBezTo>
                <a:cubicBezTo>
                  <a:pt x="1174" y="324"/>
                  <a:pt x="1157" y="326"/>
                  <a:pt x="1142" y="325"/>
                </a:cubicBezTo>
                <a:cubicBezTo>
                  <a:pt x="1134" y="324"/>
                  <a:pt x="1128" y="323"/>
                  <a:pt x="1122" y="321"/>
                </a:cubicBezTo>
                <a:cubicBezTo>
                  <a:pt x="1132" y="320"/>
                  <a:pt x="1139" y="317"/>
                  <a:pt x="1147" y="315"/>
                </a:cubicBezTo>
                <a:cubicBezTo>
                  <a:pt x="1150" y="313"/>
                  <a:pt x="1152" y="312"/>
                  <a:pt x="1156" y="311"/>
                </a:cubicBezTo>
                <a:cubicBezTo>
                  <a:pt x="1159" y="311"/>
                  <a:pt x="1162" y="310"/>
                  <a:pt x="1165" y="309"/>
                </a:cubicBezTo>
                <a:cubicBezTo>
                  <a:pt x="1173" y="308"/>
                  <a:pt x="1183" y="306"/>
                  <a:pt x="1185" y="297"/>
                </a:cubicBezTo>
                <a:cubicBezTo>
                  <a:pt x="1186" y="289"/>
                  <a:pt x="1186" y="289"/>
                  <a:pt x="1186" y="289"/>
                </a:cubicBezTo>
                <a:cubicBezTo>
                  <a:pt x="1179" y="293"/>
                  <a:pt x="1179" y="293"/>
                  <a:pt x="1179" y="293"/>
                </a:cubicBezTo>
                <a:cubicBezTo>
                  <a:pt x="1160" y="305"/>
                  <a:pt x="1130" y="309"/>
                  <a:pt x="1100" y="312"/>
                </a:cubicBezTo>
                <a:cubicBezTo>
                  <a:pt x="1094" y="311"/>
                  <a:pt x="1094" y="311"/>
                  <a:pt x="1094" y="311"/>
                </a:cubicBezTo>
                <a:cubicBezTo>
                  <a:pt x="1095" y="312"/>
                  <a:pt x="1095" y="312"/>
                  <a:pt x="1095" y="312"/>
                </a:cubicBezTo>
                <a:cubicBezTo>
                  <a:pt x="1091" y="312"/>
                  <a:pt x="1087" y="312"/>
                  <a:pt x="1083" y="313"/>
                </a:cubicBezTo>
                <a:cubicBezTo>
                  <a:pt x="1078" y="313"/>
                  <a:pt x="1074" y="313"/>
                  <a:pt x="1070" y="313"/>
                </a:cubicBezTo>
                <a:cubicBezTo>
                  <a:pt x="1067" y="313"/>
                  <a:pt x="1067" y="313"/>
                  <a:pt x="1067" y="313"/>
                </a:cubicBezTo>
                <a:cubicBezTo>
                  <a:pt x="1066" y="313"/>
                  <a:pt x="1065" y="314"/>
                  <a:pt x="1064" y="314"/>
                </a:cubicBezTo>
                <a:cubicBezTo>
                  <a:pt x="1099" y="292"/>
                  <a:pt x="1142" y="261"/>
                  <a:pt x="1164" y="222"/>
                </a:cubicBezTo>
                <a:cubicBezTo>
                  <a:pt x="1178" y="197"/>
                  <a:pt x="1178" y="197"/>
                  <a:pt x="1178" y="197"/>
                </a:cubicBezTo>
                <a:cubicBezTo>
                  <a:pt x="1158" y="218"/>
                  <a:pt x="1158" y="218"/>
                  <a:pt x="1158" y="218"/>
                </a:cubicBezTo>
                <a:cubicBezTo>
                  <a:pt x="1153" y="223"/>
                  <a:pt x="1148" y="229"/>
                  <a:pt x="1143" y="236"/>
                </a:cubicBezTo>
                <a:cubicBezTo>
                  <a:pt x="1130" y="251"/>
                  <a:pt x="1117" y="266"/>
                  <a:pt x="1103" y="274"/>
                </a:cubicBezTo>
                <a:cubicBezTo>
                  <a:pt x="1105" y="265"/>
                  <a:pt x="1110" y="257"/>
                  <a:pt x="1115" y="249"/>
                </a:cubicBezTo>
                <a:cubicBezTo>
                  <a:pt x="1119" y="241"/>
                  <a:pt x="1124" y="233"/>
                  <a:pt x="1125" y="226"/>
                </a:cubicBezTo>
                <a:cubicBezTo>
                  <a:pt x="1130" y="200"/>
                  <a:pt x="1130" y="200"/>
                  <a:pt x="1130" y="200"/>
                </a:cubicBezTo>
                <a:cubicBezTo>
                  <a:pt x="1118" y="224"/>
                  <a:pt x="1118" y="224"/>
                  <a:pt x="1118" y="224"/>
                </a:cubicBezTo>
                <a:cubicBezTo>
                  <a:pt x="1116" y="228"/>
                  <a:pt x="1113" y="233"/>
                  <a:pt x="1110" y="238"/>
                </a:cubicBezTo>
                <a:cubicBezTo>
                  <a:pt x="1101" y="251"/>
                  <a:pt x="1092" y="265"/>
                  <a:pt x="1093" y="284"/>
                </a:cubicBezTo>
                <a:cubicBezTo>
                  <a:pt x="1089" y="287"/>
                  <a:pt x="1089" y="287"/>
                  <a:pt x="1089" y="287"/>
                </a:cubicBezTo>
                <a:cubicBezTo>
                  <a:pt x="1059" y="304"/>
                  <a:pt x="1028" y="322"/>
                  <a:pt x="1006" y="346"/>
                </a:cubicBezTo>
                <a:cubicBezTo>
                  <a:pt x="1003" y="349"/>
                  <a:pt x="1001" y="352"/>
                  <a:pt x="998" y="355"/>
                </a:cubicBezTo>
                <a:cubicBezTo>
                  <a:pt x="994" y="361"/>
                  <a:pt x="990" y="366"/>
                  <a:pt x="984" y="369"/>
                </a:cubicBezTo>
                <a:cubicBezTo>
                  <a:pt x="983" y="366"/>
                  <a:pt x="983" y="360"/>
                  <a:pt x="983" y="355"/>
                </a:cubicBezTo>
                <a:cubicBezTo>
                  <a:pt x="983" y="350"/>
                  <a:pt x="983" y="345"/>
                  <a:pt x="982" y="340"/>
                </a:cubicBezTo>
                <a:cubicBezTo>
                  <a:pt x="984" y="340"/>
                  <a:pt x="985" y="339"/>
                  <a:pt x="987" y="338"/>
                </a:cubicBezTo>
                <a:cubicBezTo>
                  <a:pt x="993" y="336"/>
                  <a:pt x="1000" y="334"/>
                  <a:pt x="1001" y="330"/>
                </a:cubicBezTo>
                <a:cubicBezTo>
                  <a:pt x="1002" y="328"/>
                  <a:pt x="1002" y="327"/>
                  <a:pt x="1002" y="325"/>
                </a:cubicBezTo>
                <a:cubicBezTo>
                  <a:pt x="1000" y="320"/>
                  <a:pt x="1000" y="320"/>
                  <a:pt x="1000" y="320"/>
                </a:cubicBezTo>
                <a:cubicBezTo>
                  <a:pt x="996" y="323"/>
                  <a:pt x="996" y="323"/>
                  <a:pt x="996" y="323"/>
                </a:cubicBezTo>
                <a:cubicBezTo>
                  <a:pt x="992" y="326"/>
                  <a:pt x="987" y="328"/>
                  <a:pt x="981" y="330"/>
                </a:cubicBezTo>
                <a:cubicBezTo>
                  <a:pt x="981" y="327"/>
                  <a:pt x="980" y="324"/>
                  <a:pt x="980" y="321"/>
                </a:cubicBezTo>
                <a:cubicBezTo>
                  <a:pt x="979" y="315"/>
                  <a:pt x="978" y="310"/>
                  <a:pt x="978" y="304"/>
                </a:cubicBezTo>
                <a:cubicBezTo>
                  <a:pt x="994" y="290"/>
                  <a:pt x="1012" y="276"/>
                  <a:pt x="1029" y="262"/>
                </a:cubicBezTo>
                <a:cubicBezTo>
                  <a:pt x="1054" y="242"/>
                  <a:pt x="1080" y="222"/>
                  <a:pt x="1099" y="200"/>
                </a:cubicBezTo>
                <a:cubicBezTo>
                  <a:pt x="1094" y="195"/>
                  <a:pt x="1094" y="195"/>
                  <a:pt x="1094" y="195"/>
                </a:cubicBezTo>
                <a:cubicBezTo>
                  <a:pt x="1065" y="220"/>
                  <a:pt x="1034" y="244"/>
                  <a:pt x="1003" y="268"/>
                </a:cubicBezTo>
                <a:cubicBezTo>
                  <a:pt x="994" y="275"/>
                  <a:pt x="984" y="282"/>
                  <a:pt x="975" y="289"/>
                </a:cubicBezTo>
                <a:cubicBezTo>
                  <a:pt x="977" y="279"/>
                  <a:pt x="978" y="268"/>
                  <a:pt x="979" y="258"/>
                </a:cubicBezTo>
                <a:cubicBezTo>
                  <a:pt x="982" y="222"/>
                  <a:pt x="986" y="185"/>
                  <a:pt x="999" y="158"/>
                </a:cubicBezTo>
                <a:cubicBezTo>
                  <a:pt x="999" y="155"/>
                  <a:pt x="1000" y="151"/>
                  <a:pt x="998" y="148"/>
                </a:cubicBezTo>
                <a:cubicBezTo>
                  <a:pt x="997" y="147"/>
                  <a:pt x="996" y="147"/>
                  <a:pt x="995" y="146"/>
                </a:cubicBezTo>
                <a:cubicBezTo>
                  <a:pt x="993" y="147"/>
                  <a:pt x="993" y="147"/>
                  <a:pt x="993" y="147"/>
                </a:cubicBezTo>
                <a:cubicBezTo>
                  <a:pt x="992" y="148"/>
                  <a:pt x="992" y="148"/>
                  <a:pt x="992" y="148"/>
                </a:cubicBezTo>
                <a:cubicBezTo>
                  <a:pt x="990" y="150"/>
                  <a:pt x="989" y="153"/>
                  <a:pt x="989" y="156"/>
                </a:cubicBezTo>
                <a:cubicBezTo>
                  <a:pt x="974" y="187"/>
                  <a:pt x="969" y="229"/>
                  <a:pt x="967" y="271"/>
                </a:cubicBezTo>
                <a:cubicBezTo>
                  <a:pt x="952" y="285"/>
                  <a:pt x="939" y="296"/>
                  <a:pt x="925" y="306"/>
                </a:cubicBezTo>
                <a:cubicBezTo>
                  <a:pt x="926" y="304"/>
                  <a:pt x="926" y="304"/>
                  <a:pt x="926" y="304"/>
                </a:cubicBezTo>
                <a:cubicBezTo>
                  <a:pt x="922" y="307"/>
                  <a:pt x="922" y="307"/>
                  <a:pt x="922" y="307"/>
                </a:cubicBezTo>
                <a:cubicBezTo>
                  <a:pt x="921" y="308"/>
                  <a:pt x="919" y="309"/>
                  <a:pt x="918" y="310"/>
                </a:cubicBezTo>
                <a:cubicBezTo>
                  <a:pt x="915" y="281"/>
                  <a:pt x="930" y="260"/>
                  <a:pt x="946" y="238"/>
                </a:cubicBezTo>
                <a:cubicBezTo>
                  <a:pt x="946" y="237"/>
                  <a:pt x="947" y="236"/>
                  <a:pt x="947" y="235"/>
                </a:cubicBezTo>
                <a:cubicBezTo>
                  <a:pt x="949" y="240"/>
                  <a:pt x="949" y="240"/>
                  <a:pt x="949" y="240"/>
                </a:cubicBezTo>
                <a:cubicBezTo>
                  <a:pt x="950" y="232"/>
                  <a:pt x="950" y="232"/>
                  <a:pt x="950" y="232"/>
                </a:cubicBezTo>
                <a:cubicBezTo>
                  <a:pt x="963" y="214"/>
                  <a:pt x="975" y="195"/>
                  <a:pt x="978" y="170"/>
                </a:cubicBezTo>
                <a:cubicBezTo>
                  <a:pt x="982" y="139"/>
                  <a:pt x="982" y="139"/>
                  <a:pt x="982" y="139"/>
                </a:cubicBezTo>
                <a:cubicBezTo>
                  <a:pt x="971" y="168"/>
                  <a:pt x="971" y="168"/>
                  <a:pt x="971" y="168"/>
                </a:cubicBezTo>
                <a:cubicBezTo>
                  <a:pt x="967" y="180"/>
                  <a:pt x="961" y="192"/>
                  <a:pt x="955" y="203"/>
                </a:cubicBezTo>
                <a:cubicBezTo>
                  <a:pt x="957" y="195"/>
                  <a:pt x="959" y="187"/>
                  <a:pt x="957" y="181"/>
                </a:cubicBezTo>
                <a:cubicBezTo>
                  <a:pt x="953" y="164"/>
                  <a:pt x="953" y="164"/>
                  <a:pt x="953" y="164"/>
                </a:cubicBezTo>
                <a:cubicBezTo>
                  <a:pt x="950" y="181"/>
                  <a:pt x="950" y="181"/>
                  <a:pt x="950" y="181"/>
                </a:cubicBezTo>
                <a:cubicBezTo>
                  <a:pt x="950" y="184"/>
                  <a:pt x="949" y="188"/>
                  <a:pt x="947" y="193"/>
                </a:cubicBezTo>
                <a:cubicBezTo>
                  <a:pt x="944" y="203"/>
                  <a:pt x="941" y="214"/>
                  <a:pt x="944" y="223"/>
                </a:cubicBezTo>
                <a:cubicBezTo>
                  <a:pt x="944" y="223"/>
                  <a:pt x="944" y="223"/>
                  <a:pt x="944" y="223"/>
                </a:cubicBezTo>
                <a:cubicBezTo>
                  <a:pt x="936" y="235"/>
                  <a:pt x="929" y="247"/>
                  <a:pt x="922" y="258"/>
                </a:cubicBezTo>
                <a:cubicBezTo>
                  <a:pt x="919" y="263"/>
                  <a:pt x="916" y="268"/>
                  <a:pt x="912" y="272"/>
                </a:cubicBezTo>
                <a:cubicBezTo>
                  <a:pt x="913" y="252"/>
                  <a:pt x="917" y="234"/>
                  <a:pt x="920" y="216"/>
                </a:cubicBezTo>
                <a:cubicBezTo>
                  <a:pt x="925" y="193"/>
                  <a:pt x="930" y="172"/>
                  <a:pt x="927" y="147"/>
                </a:cubicBezTo>
                <a:cubicBezTo>
                  <a:pt x="930" y="143"/>
                  <a:pt x="935" y="139"/>
                  <a:pt x="939" y="136"/>
                </a:cubicBezTo>
                <a:cubicBezTo>
                  <a:pt x="948" y="128"/>
                  <a:pt x="957" y="120"/>
                  <a:pt x="959" y="112"/>
                </a:cubicBezTo>
                <a:cubicBezTo>
                  <a:pt x="962" y="100"/>
                  <a:pt x="962" y="100"/>
                  <a:pt x="962" y="100"/>
                </a:cubicBezTo>
                <a:cubicBezTo>
                  <a:pt x="953" y="108"/>
                  <a:pt x="953" y="108"/>
                  <a:pt x="953" y="108"/>
                </a:cubicBezTo>
                <a:cubicBezTo>
                  <a:pt x="950" y="111"/>
                  <a:pt x="947" y="114"/>
                  <a:pt x="944" y="118"/>
                </a:cubicBezTo>
                <a:cubicBezTo>
                  <a:pt x="939" y="123"/>
                  <a:pt x="933" y="129"/>
                  <a:pt x="928" y="133"/>
                </a:cubicBezTo>
                <a:cubicBezTo>
                  <a:pt x="928" y="132"/>
                  <a:pt x="928" y="131"/>
                  <a:pt x="928" y="131"/>
                </a:cubicBezTo>
                <a:cubicBezTo>
                  <a:pt x="928" y="124"/>
                  <a:pt x="929" y="117"/>
                  <a:pt x="931" y="113"/>
                </a:cubicBezTo>
                <a:cubicBezTo>
                  <a:pt x="935" y="105"/>
                  <a:pt x="935" y="105"/>
                  <a:pt x="935" y="105"/>
                </a:cubicBezTo>
                <a:cubicBezTo>
                  <a:pt x="927" y="107"/>
                  <a:pt x="927" y="107"/>
                  <a:pt x="927" y="107"/>
                </a:cubicBezTo>
                <a:cubicBezTo>
                  <a:pt x="919" y="110"/>
                  <a:pt x="919" y="120"/>
                  <a:pt x="919" y="129"/>
                </a:cubicBezTo>
                <a:cubicBezTo>
                  <a:pt x="919" y="133"/>
                  <a:pt x="919" y="137"/>
                  <a:pt x="919" y="140"/>
                </a:cubicBezTo>
                <a:cubicBezTo>
                  <a:pt x="912" y="145"/>
                  <a:pt x="905" y="150"/>
                  <a:pt x="898" y="155"/>
                </a:cubicBezTo>
                <a:cubicBezTo>
                  <a:pt x="883" y="166"/>
                  <a:pt x="868" y="178"/>
                  <a:pt x="852" y="188"/>
                </a:cubicBezTo>
                <a:cubicBezTo>
                  <a:pt x="884" y="149"/>
                  <a:pt x="913" y="107"/>
                  <a:pt x="928" y="51"/>
                </a:cubicBezTo>
                <a:cubicBezTo>
                  <a:pt x="932" y="34"/>
                  <a:pt x="932" y="34"/>
                  <a:pt x="932" y="34"/>
                </a:cubicBezTo>
                <a:cubicBezTo>
                  <a:pt x="922" y="48"/>
                  <a:pt x="922" y="48"/>
                  <a:pt x="922" y="48"/>
                </a:cubicBezTo>
                <a:cubicBezTo>
                  <a:pt x="914" y="57"/>
                  <a:pt x="909" y="72"/>
                  <a:pt x="903" y="87"/>
                </a:cubicBezTo>
                <a:cubicBezTo>
                  <a:pt x="896" y="106"/>
                  <a:pt x="889" y="125"/>
                  <a:pt x="878" y="134"/>
                </a:cubicBezTo>
                <a:cubicBezTo>
                  <a:pt x="877" y="125"/>
                  <a:pt x="879" y="116"/>
                  <a:pt x="880" y="107"/>
                </a:cubicBezTo>
                <a:cubicBezTo>
                  <a:pt x="882" y="99"/>
                  <a:pt x="883" y="91"/>
                  <a:pt x="882" y="83"/>
                </a:cubicBezTo>
                <a:cubicBezTo>
                  <a:pt x="881" y="62"/>
                  <a:pt x="881" y="62"/>
                  <a:pt x="881" y="62"/>
                </a:cubicBezTo>
                <a:cubicBezTo>
                  <a:pt x="875" y="83"/>
                  <a:pt x="875" y="83"/>
                  <a:pt x="875" y="83"/>
                </a:cubicBezTo>
                <a:cubicBezTo>
                  <a:pt x="871" y="97"/>
                  <a:pt x="865" y="124"/>
                  <a:pt x="870" y="145"/>
                </a:cubicBezTo>
                <a:cubicBezTo>
                  <a:pt x="859" y="162"/>
                  <a:pt x="847" y="176"/>
                  <a:pt x="835" y="190"/>
                </a:cubicBezTo>
                <a:cubicBezTo>
                  <a:pt x="820" y="208"/>
                  <a:pt x="804" y="226"/>
                  <a:pt x="790" y="249"/>
                </a:cubicBezTo>
                <a:cubicBezTo>
                  <a:pt x="790" y="240"/>
                  <a:pt x="789" y="231"/>
                  <a:pt x="788" y="223"/>
                </a:cubicBezTo>
                <a:cubicBezTo>
                  <a:pt x="786" y="200"/>
                  <a:pt x="784" y="176"/>
                  <a:pt x="787" y="149"/>
                </a:cubicBezTo>
                <a:cubicBezTo>
                  <a:pt x="796" y="134"/>
                  <a:pt x="808" y="122"/>
                  <a:pt x="820" y="109"/>
                </a:cubicBezTo>
                <a:cubicBezTo>
                  <a:pt x="844" y="84"/>
                  <a:pt x="869" y="57"/>
                  <a:pt x="870" y="12"/>
                </a:cubicBezTo>
                <a:cubicBezTo>
                  <a:pt x="863" y="12"/>
                  <a:pt x="863" y="12"/>
                  <a:pt x="863" y="12"/>
                </a:cubicBezTo>
                <a:cubicBezTo>
                  <a:pt x="859" y="40"/>
                  <a:pt x="847" y="62"/>
                  <a:pt x="832" y="80"/>
                </a:cubicBezTo>
                <a:cubicBezTo>
                  <a:pt x="834" y="71"/>
                  <a:pt x="836" y="60"/>
                  <a:pt x="836" y="49"/>
                </a:cubicBezTo>
                <a:cubicBezTo>
                  <a:pt x="837" y="39"/>
                  <a:pt x="838" y="30"/>
                  <a:pt x="840" y="25"/>
                </a:cubicBezTo>
                <a:cubicBezTo>
                  <a:pt x="847" y="0"/>
                  <a:pt x="847" y="0"/>
                  <a:pt x="847" y="0"/>
                </a:cubicBezTo>
                <a:cubicBezTo>
                  <a:pt x="833" y="22"/>
                  <a:pt x="833" y="22"/>
                  <a:pt x="833" y="22"/>
                </a:cubicBezTo>
                <a:cubicBezTo>
                  <a:pt x="828" y="30"/>
                  <a:pt x="827" y="43"/>
                  <a:pt x="826" y="55"/>
                </a:cubicBezTo>
                <a:cubicBezTo>
                  <a:pt x="825" y="68"/>
                  <a:pt x="825" y="81"/>
                  <a:pt x="819" y="87"/>
                </a:cubicBezTo>
                <a:cubicBezTo>
                  <a:pt x="818" y="88"/>
                  <a:pt x="818" y="88"/>
                  <a:pt x="818" y="88"/>
                </a:cubicBezTo>
                <a:cubicBezTo>
                  <a:pt x="818" y="89"/>
                  <a:pt x="818" y="89"/>
                  <a:pt x="818" y="89"/>
                </a:cubicBezTo>
                <a:cubicBezTo>
                  <a:pt x="818" y="91"/>
                  <a:pt x="818" y="93"/>
                  <a:pt x="819" y="95"/>
                </a:cubicBezTo>
                <a:cubicBezTo>
                  <a:pt x="820" y="95"/>
                  <a:pt x="820" y="95"/>
                  <a:pt x="820" y="95"/>
                </a:cubicBezTo>
                <a:cubicBezTo>
                  <a:pt x="815" y="101"/>
                  <a:pt x="809" y="106"/>
                  <a:pt x="804" y="111"/>
                </a:cubicBezTo>
                <a:cubicBezTo>
                  <a:pt x="799" y="116"/>
                  <a:pt x="795" y="121"/>
                  <a:pt x="790" y="126"/>
                </a:cubicBezTo>
                <a:cubicBezTo>
                  <a:pt x="792" y="113"/>
                  <a:pt x="794" y="97"/>
                  <a:pt x="796" y="81"/>
                </a:cubicBezTo>
                <a:cubicBezTo>
                  <a:pt x="798" y="58"/>
                  <a:pt x="801" y="35"/>
                  <a:pt x="804" y="19"/>
                </a:cubicBezTo>
                <a:cubicBezTo>
                  <a:pt x="805" y="16"/>
                  <a:pt x="805" y="16"/>
                  <a:pt x="805" y="16"/>
                </a:cubicBezTo>
                <a:cubicBezTo>
                  <a:pt x="801" y="15"/>
                  <a:pt x="801" y="15"/>
                  <a:pt x="801" y="15"/>
                </a:cubicBezTo>
                <a:cubicBezTo>
                  <a:pt x="798" y="14"/>
                  <a:pt x="798" y="14"/>
                  <a:pt x="798" y="14"/>
                </a:cubicBezTo>
                <a:cubicBezTo>
                  <a:pt x="797" y="18"/>
                  <a:pt x="797" y="18"/>
                  <a:pt x="797" y="18"/>
                </a:cubicBezTo>
                <a:cubicBezTo>
                  <a:pt x="776" y="117"/>
                  <a:pt x="757" y="241"/>
                  <a:pt x="790" y="324"/>
                </a:cubicBezTo>
                <a:cubicBezTo>
                  <a:pt x="788" y="325"/>
                  <a:pt x="788" y="325"/>
                  <a:pt x="788" y="325"/>
                </a:cubicBezTo>
                <a:cubicBezTo>
                  <a:pt x="790" y="325"/>
                  <a:pt x="790" y="325"/>
                  <a:pt x="790" y="325"/>
                </a:cubicBezTo>
                <a:cubicBezTo>
                  <a:pt x="791" y="328"/>
                  <a:pt x="792" y="330"/>
                  <a:pt x="794" y="332"/>
                </a:cubicBezTo>
                <a:cubicBezTo>
                  <a:pt x="787" y="343"/>
                  <a:pt x="781" y="353"/>
                  <a:pt x="775" y="364"/>
                </a:cubicBezTo>
                <a:cubicBezTo>
                  <a:pt x="769" y="376"/>
                  <a:pt x="762" y="388"/>
                  <a:pt x="754" y="399"/>
                </a:cubicBezTo>
                <a:cubicBezTo>
                  <a:pt x="745" y="362"/>
                  <a:pt x="747" y="319"/>
                  <a:pt x="750" y="277"/>
                </a:cubicBezTo>
                <a:cubicBezTo>
                  <a:pt x="753" y="227"/>
                  <a:pt x="756" y="176"/>
                  <a:pt x="738" y="134"/>
                </a:cubicBezTo>
                <a:cubicBezTo>
                  <a:pt x="758" y="108"/>
                  <a:pt x="767" y="61"/>
                  <a:pt x="773" y="19"/>
                </a:cubicBezTo>
                <a:cubicBezTo>
                  <a:pt x="766" y="18"/>
                  <a:pt x="766" y="18"/>
                  <a:pt x="766" y="18"/>
                </a:cubicBezTo>
                <a:cubicBezTo>
                  <a:pt x="762" y="31"/>
                  <a:pt x="758" y="46"/>
                  <a:pt x="755" y="60"/>
                </a:cubicBezTo>
                <a:cubicBezTo>
                  <a:pt x="750" y="83"/>
                  <a:pt x="745" y="107"/>
                  <a:pt x="734" y="123"/>
                </a:cubicBezTo>
                <a:cubicBezTo>
                  <a:pt x="730" y="105"/>
                  <a:pt x="724" y="92"/>
                  <a:pt x="715" y="83"/>
                </a:cubicBezTo>
                <a:cubicBezTo>
                  <a:pt x="711" y="78"/>
                  <a:pt x="710" y="69"/>
                  <a:pt x="710" y="61"/>
                </a:cubicBezTo>
                <a:cubicBezTo>
                  <a:pt x="709" y="52"/>
                  <a:pt x="708" y="42"/>
                  <a:pt x="703" y="35"/>
                </a:cubicBezTo>
                <a:cubicBezTo>
                  <a:pt x="696" y="26"/>
                  <a:pt x="696" y="26"/>
                  <a:pt x="696" y="26"/>
                </a:cubicBezTo>
                <a:cubicBezTo>
                  <a:pt x="696" y="37"/>
                  <a:pt x="696" y="37"/>
                  <a:pt x="696" y="37"/>
                </a:cubicBezTo>
                <a:cubicBezTo>
                  <a:pt x="696" y="67"/>
                  <a:pt x="706" y="91"/>
                  <a:pt x="716" y="114"/>
                </a:cubicBezTo>
                <a:cubicBezTo>
                  <a:pt x="725" y="133"/>
                  <a:pt x="733" y="152"/>
                  <a:pt x="734" y="174"/>
                </a:cubicBezTo>
                <a:cubicBezTo>
                  <a:pt x="725" y="160"/>
                  <a:pt x="714" y="144"/>
                  <a:pt x="705" y="133"/>
                </a:cubicBezTo>
                <a:cubicBezTo>
                  <a:pt x="690" y="111"/>
                  <a:pt x="690" y="111"/>
                  <a:pt x="690" y="111"/>
                </a:cubicBezTo>
                <a:cubicBezTo>
                  <a:pt x="694" y="128"/>
                  <a:pt x="694" y="128"/>
                  <a:pt x="694" y="128"/>
                </a:cubicBezTo>
                <a:cubicBezTo>
                  <a:pt x="697" y="142"/>
                  <a:pt x="706" y="153"/>
                  <a:pt x="716" y="164"/>
                </a:cubicBezTo>
                <a:cubicBezTo>
                  <a:pt x="726" y="175"/>
                  <a:pt x="735" y="185"/>
                  <a:pt x="737" y="200"/>
                </a:cubicBezTo>
                <a:cubicBezTo>
                  <a:pt x="741" y="221"/>
                  <a:pt x="736" y="244"/>
                  <a:pt x="731" y="268"/>
                </a:cubicBezTo>
                <a:cubicBezTo>
                  <a:pt x="727" y="284"/>
                  <a:pt x="723" y="301"/>
                  <a:pt x="722" y="319"/>
                </a:cubicBezTo>
                <a:cubicBezTo>
                  <a:pt x="719" y="315"/>
                  <a:pt x="717" y="312"/>
                  <a:pt x="714" y="308"/>
                </a:cubicBezTo>
                <a:cubicBezTo>
                  <a:pt x="712" y="306"/>
                  <a:pt x="711" y="303"/>
                  <a:pt x="709" y="300"/>
                </a:cubicBezTo>
                <a:cubicBezTo>
                  <a:pt x="705" y="295"/>
                  <a:pt x="703" y="290"/>
                  <a:pt x="700" y="284"/>
                </a:cubicBezTo>
                <a:cubicBezTo>
                  <a:pt x="697" y="278"/>
                  <a:pt x="694" y="271"/>
                  <a:pt x="690" y="265"/>
                </a:cubicBezTo>
                <a:cubicBezTo>
                  <a:pt x="687" y="262"/>
                  <a:pt x="683" y="259"/>
                  <a:pt x="680" y="257"/>
                </a:cubicBezTo>
                <a:cubicBezTo>
                  <a:pt x="675" y="254"/>
                  <a:pt x="672" y="251"/>
                  <a:pt x="670" y="246"/>
                </a:cubicBezTo>
                <a:cubicBezTo>
                  <a:pt x="668" y="236"/>
                  <a:pt x="671" y="223"/>
                  <a:pt x="673" y="209"/>
                </a:cubicBezTo>
                <a:cubicBezTo>
                  <a:pt x="677" y="192"/>
                  <a:pt x="681" y="172"/>
                  <a:pt x="675" y="152"/>
                </a:cubicBezTo>
                <a:cubicBezTo>
                  <a:pt x="669" y="131"/>
                  <a:pt x="669" y="131"/>
                  <a:pt x="669" y="131"/>
                </a:cubicBezTo>
                <a:cubicBezTo>
                  <a:pt x="668" y="155"/>
                  <a:pt x="668" y="155"/>
                  <a:pt x="668" y="155"/>
                </a:cubicBezTo>
                <a:cubicBezTo>
                  <a:pt x="667" y="179"/>
                  <a:pt x="666" y="209"/>
                  <a:pt x="661" y="235"/>
                </a:cubicBezTo>
                <a:cubicBezTo>
                  <a:pt x="652" y="226"/>
                  <a:pt x="646" y="217"/>
                  <a:pt x="640" y="207"/>
                </a:cubicBezTo>
                <a:cubicBezTo>
                  <a:pt x="657" y="182"/>
                  <a:pt x="658" y="145"/>
                  <a:pt x="658" y="118"/>
                </a:cubicBezTo>
                <a:cubicBezTo>
                  <a:pt x="658" y="114"/>
                  <a:pt x="659" y="109"/>
                  <a:pt x="660" y="104"/>
                </a:cubicBezTo>
                <a:cubicBezTo>
                  <a:pt x="662" y="91"/>
                  <a:pt x="664" y="77"/>
                  <a:pt x="655" y="67"/>
                </a:cubicBezTo>
                <a:cubicBezTo>
                  <a:pt x="650" y="60"/>
                  <a:pt x="650" y="60"/>
                  <a:pt x="650" y="60"/>
                </a:cubicBezTo>
                <a:cubicBezTo>
                  <a:pt x="649" y="69"/>
                  <a:pt x="649" y="69"/>
                  <a:pt x="649" y="69"/>
                </a:cubicBezTo>
                <a:cubicBezTo>
                  <a:pt x="648" y="79"/>
                  <a:pt x="648" y="89"/>
                  <a:pt x="649" y="98"/>
                </a:cubicBezTo>
                <a:cubicBezTo>
                  <a:pt x="649" y="103"/>
                  <a:pt x="649" y="108"/>
                  <a:pt x="649" y="114"/>
                </a:cubicBezTo>
                <a:cubicBezTo>
                  <a:pt x="649" y="113"/>
                  <a:pt x="648" y="112"/>
                  <a:pt x="648" y="111"/>
                </a:cubicBezTo>
                <a:cubicBezTo>
                  <a:pt x="646" y="108"/>
                  <a:pt x="645" y="105"/>
                  <a:pt x="643" y="102"/>
                </a:cubicBezTo>
                <a:cubicBezTo>
                  <a:pt x="641" y="99"/>
                  <a:pt x="639" y="96"/>
                  <a:pt x="637" y="94"/>
                </a:cubicBezTo>
                <a:cubicBezTo>
                  <a:pt x="632" y="100"/>
                  <a:pt x="632" y="100"/>
                  <a:pt x="632" y="100"/>
                </a:cubicBezTo>
                <a:cubicBezTo>
                  <a:pt x="634" y="101"/>
                  <a:pt x="635" y="103"/>
                  <a:pt x="637" y="106"/>
                </a:cubicBezTo>
                <a:cubicBezTo>
                  <a:pt x="638" y="108"/>
                  <a:pt x="639" y="110"/>
                  <a:pt x="640" y="112"/>
                </a:cubicBezTo>
                <a:cubicBezTo>
                  <a:pt x="641" y="114"/>
                  <a:pt x="641" y="114"/>
                  <a:pt x="641" y="114"/>
                </a:cubicBezTo>
                <a:cubicBezTo>
                  <a:pt x="651" y="139"/>
                  <a:pt x="644" y="173"/>
                  <a:pt x="633" y="197"/>
                </a:cubicBezTo>
                <a:cubicBezTo>
                  <a:pt x="627" y="186"/>
                  <a:pt x="623" y="174"/>
                  <a:pt x="619" y="162"/>
                </a:cubicBezTo>
                <a:cubicBezTo>
                  <a:pt x="614" y="150"/>
                  <a:pt x="610" y="138"/>
                  <a:pt x="604" y="126"/>
                </a:cubicBezTo>
                <a:cubicBezTo>
                  <a:pt x="591" y="100"/>
                  <a:pt x="591" y="100"/>
                  <a:pt x="591" y="100"/>
                </a:cubicBezTo>
                <a:cubicBezTo>
                  <a:pt x="590" y="97"/>
                  <a:pt x="590" y="97"/>
                  <a:pt x="590" y="97"/>
                </a:cubicBezTo>
                <a:cubicBezTo>
                  <a:pt x="590" y="125"/>
                  <a:pt x="590" y="125"/>
                  <a:pt x="590" y="125"/>
                </a:cubicBezTo>
                <a:cubicBezTo>
                  <a:pt x="589" y="182"/>
                  <a:pt x="594" y="233"/>
                  <a:pt x="598" y="283"/>
                </a:cubicBezTo>
                <a:cubicBezTo>
                  <a:pt x="599" y="294"/>
                  <a:pt x="600" y="305"/>
                  <a:pt x="601" y="316"/>
                </a:cubicBezTo>
                <a:cubicBezTo>
                  <a:pt x="561" y="271"/>
                  <a:pt x="528" y="212"/>
                  <a:pt x="502" y="137"/>
                </a:cubicBezTo>
                <a:cubicBezTo>
                  <a:pt x="495" y="139"/>
                  <a:pt x="495" y="139"/>
                  <a:pt x="495" y="139"/>
                </a:cubicBezTo>
                <a:cubicBezTo>
                  <a:pt x="505" y="168"/>
                  <a:pt x="514" y="196"/>
                  <a:pt x="526" y="222"/>
                </a:cubicBezTo>
                <a:cubicBezTo>
                  <a:pt x="525" y="221"/>
                  <a:pt x="525" y="221"/>
                  <a:pt x="525" y="221"/>
                </a:cubicBezTo>
                <a:cubicBezTo>
                  <a:pt x="517" y="213"/>
                  <a:pt x="510" y="204"/>
                  <a:pt x="502" y="202"/>
                </a:cubicBezTo>
                <a:cubicBezTo>
                  <a:pt x="480" y="194"/>
                  <a:pt x="480" y="194"/>
                  <a:pt x="480" y="194"/>
                </a:cubicBezTo>
                <a:cubicBezTo>
                  <a:pt x="499" y="208"/>
                  <a:pt x="499" y="208"/>
                  <a:pt x="499" y="208"/>
                </a:cubicBezTo>
                <a:cubicBezTo>
                  <a:pt x="521" y="225"/>
                  <a:pt x="536" y="247"/>
                  <a:pt x="552" y="271"/>
                </a:cubicBezTo>
                <a:cubicBezTo>
                  <a:pt x="562" y="284"/>
                  <a:pt x="572" y="299"/>
                  <a:pt x="583" y="312"/>
                </a:cubicBezTo>
                <a:cubicBezTo>
                  <a:pt x="586" y="315"/>
                  <a:pt x="589" y="318"/>
                  <a:pt x="592" y="321"/>
                </a:cubicBezTo>
                <a:cubicBezTo>
                  <a:pt x="597" y="325"/>
                  <a:pt x="602" y="329"/>
                  <a:pt x="604" y="334"/>
                </a:cubicBezTo>
                <a:cubicBezTo>
                  <a:pt x="608" y="342"/>
                  <a:pt x="609" y="352"/>
                  <a:pt x="610" y="362"/>
                </a:cubicBezTo>
                <a:cubicBezTo>
                  <a:pt x="612" y="370"/>
                  <a:pt x="613" y="379"/>
                  <a:pt x="616" y="387"/>
                </a:cubicBezTo>
                <a:cubicBezTo>
                  <a:pt x="618" y="395"/>
                  <a:pt x="621" y="403"/>
                  <a:pt x="624" y="410"/>
                </a:cubicBezTo>
                <a:cubicBezTo>
                  <a:pt x="627" y="418"/>
                  <a:pt x="631" y="426"/>
                  <a:pt x="633" y="434"/>
                </a:cubicBezTo>
                <a:cubicBezTo>
                  <a:pt x="632" y="437"/>
                  <a:pt x="630" y="441"/>
                  <a:pt x="629" y="444"/>
                </a:cubicBezTo>
                <a:cubicBezTo>
                  <a:pt x="627" y="449"/>
                  <a:pt x="626" y="454"/>
                  <a:pt x="622" y="457"/>
                </a:cubicBezTo>
                <a:cubicBezTo>
                  <a:pt x="611" y="454"/>
                  <a:pt x="612" y="439"/>
                  <a:pt x="615" y="417"/>
                </a:cubicBezTo>
                <a:cubicBezTo>
                  <a:pt x="616" y="408"/>
                  <a:pt x="616" y="408"/>
                  <a:pt x="616" y="408"/>
                </a:cubicBezTo>
                <a:cubicBezTo>
                  <a:pt x="609" y="414"/>
                  <a:pt x="609" y="414"/>
                  <a:pt x="609" y="414"/>
                </a:cubicBezTo>
                <a:cubicBezTo>
                  <a:pt x="604" y="418"/>
                  <a:pt x="604" y="425"/>
                  <a:pt x="604" y="433"/>
                </a:cubicBezTo>
                <a:cubicBezTo>
                  <a:pt x="604" y="435"/>
                  <a:pt x="604" y="439"/>
                  <a:pt x="604" y="441"/>
                </a:cubicBezTo>
                <a:cubicBezTo>
                  <a:pt x="597" y="433"/>
                  <a:pt x="589" y="426"/>
                  <a:pt x="581" y="419"/>
                </a:cubicBezTo>
                <a:cubicBezTo>
                  <a:pt x="566" y="404"/>
                  <a:pt x="550" y="390"/>
                  <a:pt x="541" y="369"/>
                </a:cubicBezTo>
                <a:cubicBezTo>
                  <a:pt x="534" y="354"/>
                  <a:pt x="531" y="335"/>
                  <a:pt x="527" y="317"/>
                </a:cubicBezTo>
                <a:cubicBezTo>
                  <a:pt x="523" y="298"/>
                  <a:pt x="520" y="279"/>
                  <a:pt x="512" y="263"/>
                </a:cubicBezTo>
                <a:cubicBezTo>
                  <a:pt x="500" y="239"/>
                  <a:pt x="500" y="239"/>
                  <a:pt x="500" y="239"/>
                </a:cubicBezTo>
                <a:cubicBezTo>
                  <a:pt x="505" y="265"/>
                  <a:pt x="505" y="265"/>
                  <a:pt x="505" y="265"/>
                </a:cubicBezTo>
                <a:cubicBezTo>
                  <a:pt x="509" y="287"/>
                  <a:pt x="514" y="308"/>
                  <a:pt x="520" y="328"/>
                </a:cubicBezTo>
                <a:cubicBezTo>
                  <a:pt x="521" y="334"/>
                  <a:pt x="523" y="341"/>
                  <a:pt x="525" y="348"/>
                </a:cubicBezTo>
                <a:cubicBezTo>
                  <a:pt x="521" y="343"/>
                  <a:pt x="517" y="339"/>
                  <a:pt x="514" y="334"/>
                </a:cubicBezTo>
                <a:cubicBezTo>
                  <a:pt x="499" y="317"/>
                  <a:pt x="484" y="300"/>
                  <a:pt x="479" y="281"/>
                </a:cubicBezTo>
                <a:cubicBezTo>
                  <a:pt x="478" y="277"/>
                  <a:pt x="478" y="277"/>
                  <a:pt x="478" y="277"/>
                </a:cubicBezTo>
                <a:cubicBezTo>
                  <a:pt x="474" y="278"/>
                  <a:pt x="474" y="278"/>
                  <a:pt x="474" y="278"/>
                </a:cubicBezTo>
                <a:cubicBezTo>
                  <a:pt x="473" y="278"/>
                  <a:pt x="471" y="273"/>
                  <a:pt x="470" y="270"/>
                </a:cubicBezTo>
                <a:cubicBezTo>
                  <a:pt x="468" y="263"/>
                  <a:pt x="466" y="257"/>
                  <a:pt x="460" y="256"/>
                </a:cubicBezTo>
                <a:cubicBezTo>
                  <a:pt x="459" y="256"/>
                  <a:pt x="458" y="257"/>
                  <a:pt x="456" y="257"/>
                </a:cubicBezTo>
                <a:cubicBezTo>
                  <a:pt x="452" y="259"/>
                  <a:pt x="452" y="259"/>
                  <a:pt x="452" y="259"/>
                </a:cubicBezTo>
                <a:cubicBezTo>
                  <a:pt x="455" y="263"/>
                  <a:pt x="455" y="263"/>
                  <a:pt x="455" y="263"/>
                </a:cubicBezTo>
                <a:cubicBezTo>
                  <a:pt x="467" y="276"/>
                  <a:pt x="471" y="297"/>
                  <a:pt x="464" y="320"/>
                </a:cubicBezTo>
                <a:cubicBezTo>
                  <a:pt x="464" y="320"/>
                  <a:pt x="464" y="320"/>
                  <a:pt x="464" y="320"/>
                </a:cubicBezTo>
                <a:cubicBezTo>
                  <a:pt x="461" y="309"/>
                  <a:pt x="458" y="299"/>
                  <a:pt x="451" y="298"/>
                </a:cubicBezTo>
                <a:cubicBezTo>
                  <a:pt x="443" y="296"/>
                  <a:pt x="443" y="296"/>
                  <a:pt x="443" y="296"/>
                </a:cubicBezTo>
                <a:cubicBezTo>
                  <a:pt x="448" y="303"/>
                  <a:pt x="448" y="303"/>
                  <a:pt x="448" y="303"/>
                </a:cubicBezTo>
                <a:cubicBezTo>
                  <a:pt x="465" y="328"/>
                  <a:pt x="456" y="351"/>
                  <a:pt x="443" y="375"/>
                </a:cubicBezTo>
                <a:cubicBezTo>
                  <a:pt x="439" y="368"/>
                  <a:pt x="435" y="361"/>
                  <a:pt x="432" y="355"/>
                </a:cubicBezTo>
                <a:cubicBezTo>
                  <a:pt x="420" y="334"/>
                  <a:pt x="409" y="313"/>
                  <a:pt x="402" y="289"/>
                </a:cubicBezTo>
                <a:cubicBezTo>
                  <a:pt x="395" y="290"/>
                  <a:pt x="395" y="290"/>
                  <a:pt x="395" y="290"/>
                </a:cubicBezTo>
                <a:cubicBezTo>
                  <a:pt x="397" y="306"/>
                  <a:pt x="402" y="319"/>
                  <a:pt x="407" y="332"/>
                </a:cubicBezTo>
                <a:cubicBezTo>
                  <a:pt x="409" y="335"/>
                  <a:pt x="410" y="338"/>
                  <a:pt x="411" y="341"/>
                </a:cubicBezTo>
                <a:cubicBezTo>
                  <a:pt x="393" y="345"/>
                  <a:pt x="366" y="340"/>
                  <a:pt x="352" y="330"/>
                </a:cubicBezTo>
                <a:cubicBezTo>
                  <a:pt x="332" y="315"/>
                  <a:pt x="332" y="315"/>
                  <a:pt x="332" y="315"/>
                </a:cubicBezTo>
                <a:cubicBezTo>
                  <a:pt x="348" y="335"/>
                  <a:pt x="348" y="335"/>
                  <a:pt x="348" y="335"/>
                </a:cubicBezTo>
                <a:cubicBezTo>
                  <a:pt x="358" y="348"/>
                  <a:pt x="377" y="351"/>
                  <a:pt x="388" y="352"/>
                </a:cubicBezTo>
                <a:cubicBezTo>
                  <a:pt x="397" y="353"/>
                  <a:pt x="407" y="352"/>
                  <a:pt x="416" y="350"/>
                </a:cubicBezTo>
                <a:cubicBezTo>
                  <a:pt x="423" y="364"/>
                  <a:pt x="431" y="377"/>
                  <a:pt x="439" y="391"/>
                </a:cubicBezTo>
                <a:cubicBezTo>
                  <a:pt x="472" y="448"/>
                  <a:pt x="506" y="506"/>
                  <a:pt x="497" y="585"/>
                </a:cubicBezTo>
                <a:cubicBezTo>
                  <a:pt x="483" y="564"/>
                  <a:pt x="463" y="539"/>
                  <a:pt x="441" y="516"/>
                </a:cubicBezTo>
                <a:cubicBezTo>
                  <a:pt x="440" y="514"/>
                  <a:pt x="439" y="513"/>
                  <a:pt x="437" y="511"/>
                </a:cubicBezTo>
                <a:cubicBezTo>
                  <a:pt x="428" y="500"/>
                  <a:pt x="424" y="496"/>
                  <a:pt x="421" y="496"/>
                </a:cubicBezTo>
                <a:cubicBezTo>
                  <a:pt x="419" y="496"/>
                  <a:pt x="419" y="496"/>
                  <a:pt x="419" y="496"/>
                </a:cubicBezTo>
                <a:cubicBezTo>
                  <a:pt x="419" y="497"/>
                  <a:pt x="419" y="497"/>
                  <a:pt x="419" y="497"/>
                </a:cubicBezTo>
                <a:cubicBezTo>
                  <a:pt x="416" y="494"/>
                  <a:pt x="413" y="492"/>
                  <a:pt x="410" y="490"/>
                </a:cubicBezTo>
                <a:cubicBezTo>
                  <a:pt x="407" y="487"/>
                  <a:pt x="404" y="484"/>
                  <a:pt x="401" y="482"/>
                </a:cubicBezTo>
                <a:cubicBezTo>
                  <a:pt x="401" y="479"/>
                  <a:pt x="401" y="479"/>
                  <a:pt x="401" y="479"/>
                </a:cubicBezTo>
                <a:cubicBezTo>
                  <a:pt x="395" y="452"/>
                  <a:pt x="389" y="425"/>
                  <a:pt x="375" y="405"/>
                </a:cubicBezTo>
                <a:cubicBezTo>
                  <a:pt x="378" y="394"/>
                  <a:pt x="374" y="378"/>
                  <a:pt x="370" y="370"/>
                </a:cubicBezTo>
                <a:cubicBezTo>
                  <a:pt x="364" y="357"/>
                  <a:pt x="364" y="357"/>
                  <a:pt x="364" y="357"/>
                </a:cubicBezTo>
                <a:cubicBezTo>
                  <a:pt x="364" y="371"/>
                  <a:pt x="364" y="371"/>
                  <a:pt x="364" y="371"/>
                </a:cubicBezTo>
                <a:cubicBezTo>
                  <a:pt x="363" y="377"/>
                  <a:pt x="364" y="381"/>
                  <a:pt x="365" y="386"/>
                </a:cubicBezTo>
                <a:cubicBezTo>
                  <a:pt x="365" y="389"/>
                  <a:pt x="366" y="391"/>
                  <a:pt x="366" y="395"/>
                </a:cubicBezTo>
                <a:cubicBezTo>
                  <a:pt x="365" y="393"/>
                  <a:pt x="364" y="391"/>
                  <a:pt x="363" y="390"/>
                </a:cubicBezTo>
                <a:cubicBezTo>
                  <a:pt x="358" y="383"/>
                  <a:pt x="354" y="376"/>
                  <a:pt x="347" y="376"/>
                </a:cubicBezTo>
                <a:cubicBezTo>
                  <a:pt x="339" y="377"/>
                  <a:pt x="339" y="377"/>
                  <a:pt x="339" y="377"/>
                </a:cubicBezTo>
                <a:cubicBezTo>
                  <a:pt x="344" y="382"/>
                  <a:pt x="344" y="382"/>
                  <a:pt x="344" y="382"/>
                </a:cubicBezTo>
                <a:cubicBezTo>
                  <a:pt x="369" y="409"/>
                  <a:pt x="384" y="439"/>
                  <a:pt x="390" y="473"/>
                </a:cubicBezTo>
                <a:cubicBezTo>
                  <a:pt x="378" y="465"/>
                  <a:pt x="365" y="457"/>
                  <a:pt x="353" y="450"/>
                </a:cubicBezTo>
                <a:cubicBezTo>
                  <a:pt x="332" y="437"/>
                  <a:pt x="310" y="424"/>
                  <a:pt x="294" y="406"/>
                </a:cubicBezTo>
                <a:cubicBezTo>
                  <a:pt x="303" y="386"/>
                  <a:pt x="294" y="361"/>
                  <a:pt x="286" y="342"/>
                </a:cubicBezTo>
                <a:cubicBezTo>
                  <a:pt x="279" y="325"/>
                  <a:pt x="279" y="325"/>
                  <a:pt x="279" y="325"/>
                </a:cubicBezTo>
                <a:cubicBezTo>
                  <a:pt x="279" y="344"/>
                  <a:pt x="279" y="344"/>
                  <a:pt x="279" y="344"/>
                </a:cubicBezTo>
                <a:cubicBezTo>
                  <a:pt x="279" y="351"/>
                  <a:pt x="282" y="359"/>
                  <a:pt x="284" y="366"/>
                </a:cubicBezTo>
                <a:cubicBezTo>
                  <a:pt x="287" y="378"/>
                  <a:pt x="291" y="390"/>
                  <a:pt x="285" y="401"/>
                </a:cubicBezTo>
                <a:cubicBezTo>
                  <a:pt x="273" y="391"/>
                  <a:pt x="268" y="375"/>
                  <a:pt x="262" y="358"/>
                </a:cubicBezTo>
                <a:cubicBezTo>
                  <a:pt x="259" y="349"/>
                  <a:pt x="256" y="340"/>
                  <a:pt x="252" y="332"/>
                </a:cubicBezTo>
                <a:cubicBezTo>
                  <a:pt x="243" y="313"/>
                  <a:pt x="243" y="313"/>
                  <a:pt x="243" y="313"/>
                </a:cubicBezTo>
                <a:cubicBezTo>
                  <a:pt x="245" y="334"/>
                  <a:pt x="245" y="334"/>
                  <a:pt x="245" y="334"/>
                </a:cubicBezTo>
                <a:cubicBezTo>
                  <a:pt x="246" y="342"/>
                  <a:pt x="249" y="350"/>
                  <a:pt x="251" y="357"/>
                </a:cubicBezTo>
                <a:cubicBezTo>
                  <a:pt x="254" y="365"/>
                  <a:pt x="257" y="372"/>
                  <a:pt x="257" y="378"/>
                </a:cubicBezTo>
                <a:cubicBezTo>
                  <a:pt x="247" y="378"/>
                  <a:pt x="240" y="372"/>
                  <a:pt x="233" y="368"/>
                </a:cubicBezTo>
                <a:cubicBezTo>
                  <a:pt x="228" y="365"/>
                  <a:pt x="224" y="362"/>
                  <a:pt x="219" y="361"/>
                </a:cubicBezTo>
                <a:cubicBezTo>
                  <a:pt x="208" y="360"/>
                  <a:pt x="208" y="360"/>
                  <a:pt x="208" y="360"/>
                </a:cubicBezTo>
                <a:cubicBezTo>
                  <a:pt x="216" y="367"/>
                  <a:pt x="216" y="367"/>
                  <a:pt x="216" y="367"/>
                </a:cubicBezTo>
                <a:cubicBezTo>
                  <a:pt x="229" y="380"/>
                  <a:pt x="244" y="387"/>
                  <a:pt x="264" y="389"/>
                </a:cubicBezTo>
                <a:cubicBezTo>
                  <a:pt x="270" y="403"/>
                  <a:pt x="281" y="412"/>
                  <a:pt x="292" y="421"/>
                </a:cubicBezTo>
                <a:cubicBezTo>
                  <a:pt x="297" y="425"/>
                  <a:pt x="302" y="430"/>
                  <a:pt x="307" y="435"/>
                </a:cubicBezTo>
                <a:cubicBezTo>
                  <a:pt x="275" y="447"/>
                  <a:pt x="224" y="458"/>
                  <a:pt x="190" y="457"/>
                </a:cubicBezTo>
                <a:cubicBezTo>
                  <a:pt x="190" y="464"/>
                  <a:pt x="190" y="464"/>
                  <a:pt x="190" y="464"/>
                </a:cubicBezTo>
                <a:cubicBezTo>
                  <a:pt x="204" y="466"/>
                  <a:pt x="216" y="465"/>
                  <a:pt x="228" y="464"/>
                </a:cubicBezTo>
                <a:cubicBezTo>
                  <a:pt x="226" y="466"/>
                  <a:pt x="224" y="467"/>
                  <a:pt x="222" y="469"/>
                </a:cubicBezTo>
                <a:cubicBezTo>
                  <a:pt x="219" y="471"/>
                  <a:pt x="216" y="473"/>
                  <a:pt x="214" y="476"/>
                </a:cubicBezTo>
                <a:cubicBezTo>
                  <a:pt x="218" y="481"/>
                  <a:pt x="218" y="481"/>
                  <a:pt x="218" y="481"/>
                </a:cubicBezTo>
                <a:cubicBezTo>
                  <a:pt x="237" y="466"/>
                  <a:pt x="262" y="458"/>
                  <a:pt x="287" y="451"/>
                </a:cubicBezTo>
                <a:cubicBezTo>
                  <a:pt x="298" y="448"/>
                  <a:pt x="308" y="445"/>
                  <a:pt x="319" y="441"/>
                </a:cubicBezTo>
                <a:cubicBezTo>
                  <a:pt x="326" y="446"/>
                  <a:pt x="335" y="451"/>
                  <a:pt x="343" y="456"/>
                </a:cubicBezTo>
                <a:cubicBezTo>
                  <a:pt x="349" y="461"/>
                  <a:pt x="357" y="465"/>
                  <a:pt x="363" y="470"/>
                </a:cubicBezTo>
                <a:cubicBezTo>
                  <a:pt x="345" y="481"/>
                  <a:pt x="322" y="489"/>
                  <a:pt x="299" y="496"/>
                </a:cubicBezTo>
                <a:cubicBezTo>
                  <a:pt x="289" y="499"/>
                  <a:pt x="278" y="502"/>
                  <a:pt x="267" y="506"/>
                </a:cubicBezTo>
                <a:cubicBezTo>
                  <a:pt x="245" y="515"/>
                  <a:pt x="245" y="515"/>
                  <a:pt x="245" y="515"/>
                </a:cubicBezTo>
                <a:cubicBezTo>
                  <a:pt x="269" y="513"/>
                  <a:pt x="269" y="513"/>
                  <a:pt x="269" y="513"/>
                </a:cubicBezTo>
                <a:cubicBezTo>
                  <a:pt x="277" y="513"/>
                  <a:pt x="283" y="511"/>
                  <a:pt x="289" y="509"/>
                </a:cubicBezTo>
                <a:cubicBezTo>
                  <a:pt x="292" y="508"/>
                  <a:pt x="295" y="507"/>
                  <a:pt x="298" y="506"/>
                </a:cubicBezTo>
                <a:cubicBezTo>
                  <a:pt x="297" y="506"/>
                  <a:pt x="296" y="507"/>
                  <a:pt x="295" y="508"/>
                </a:cubicBezTo>
                <a:cubicBezTo>
                  <a:pt x="289" y="511"/>
                  <a:pt x="283" y="515"/>
                  <a:pt x="284" y="521"/>
                </a:cubicBezTo>
                <a:cubicBezTo>
                  <a:pt x="285" y="528"/>
                  <a:pt x="285" y="528"/>
                  <a:pt x="285" y="528"/>
                </a:cubicBezTo>
                <a:cubicBezTo>
                  <a:pt x="290" y="523"/>
                  <a:pt x="290" y="523"/>
                  <a:pt x="290" y="523"/>
                </a:cubicBezTo>
                <a:cubicBezTo>
                  <a:pt x="308" y="506"/>
                  <a:pt x="332" y="495"/>
                  <a:pt x="355" y="485"/>
                </a:cubicBezTo>
                <a:cubicBezTo>
                  <a:pt x="361" y="482"/>
                  <a:pt x="367" y="479"/>
                  <a:pt x="373" y="476"/>
                </a:cubicBezTo>
                <a:cubicBezTo>
                  <a:pt x="406" y="499"/>
                  <a:pt x="434" y="521"/>
                  <a:pt x="454" y="550"/>
                </a:cubicBezTo>
                <a:cubicBezTo>
                  <a:pt x="449" y="549"/>
                  <a:pt x="444" y="549"/>
                  <a:pt x="439" y="548"/>
                </a:cubicBezTo>
                <a:cubicBezTo>
                  <a:pt x="413" y="546"/>
                  <a:pt x="386" y="549"/>
                  <a:pt x="360" y="552"/>
                </a:cubicBezTo>
                <a:cubicBezTo>
                  <a:pt x="334" y="555"/>
                  <a:pt x="308" y="558"/>
                  <a:pt x="283" y="556"/>
                </a:cubicBezTo>
                <a:cubicBezTo>
                  <a:pt x="264" y="555"/>
                  <a:pt x="247" y="550"/>
                  <a:pt x="232" y="543"/>
                </a:cubicBezTo>
                <a:cubicBezTo>
                  <a:pt x="229" y="549"/>
                  <a:pt x="229" y="549"/>
                  <a:pt x="229" y="549"/>
                </a:cubicBezTo>
                <a:cubicBezTo>
                  <a:pt x="233" y="552"/>
                  <a:pt x="239" y="554"/>
                  <a:pt x="244" y="556"/>
                </a:cubicBezTo>
                <a:cubicBezTo>
                  <a:pt x="249" y="558"/>
                  <a:pt x="254" y="560"/>
                  <a:pt x="258" y="563"/>
                </a:cubicBezTo>
                <a:cubicBezTo>
                  <a:pt x="241" y="581"/>
                  <a:pt x="218" y="593"/>
                  <a:pt x="188" y="600"/>
                </a:cubicBezTo>
                <a:cubicBezTo>
                  <a:pt x="189" y="607"/>
                  <a:pt x="189" y="607"/>
                  <a:pt x="189" y="607"/>
                </a:cubicBezTo>
                <a:cubicBezTo>
                  <a:pt x="224" y="606"/>
                  <a:pt x="244" y="588"/>
                  <a:pt x="263" y="570"/>
                </a:cubicBezTo>
                <a:cubicBezTo>
                  <a:pt x="265" y="569"/>
                  <a:pt x="267" y="567"/>
                  <a:pt x="269" y="565"/>
                </a:cubicBezTo>
                <a:cubicBezTo>
                  <a:pt x="274" y="567"/>
                  <a:pt x="278" y="567"/>
                  <a:pt x="283" y="567"/>
                </a:cubicBezTo>
                <a:cubicBezTo>
                  <a:pt x="285" y="567"/>
                  <a:pt x="286" y="567"/>
                  <a:pt x="288" y="567"/>
                </a:cubicBezTo>
                <a:cubicBezTo>
                  <a:pt x="289" y="567"/>
                  <a:pt x="292" y="568"/>
                  <a:pt x="294" y="568"/>
                </a:cubicBezTo>
                <a:cubicBezTo>
                  <a:pt x="290" y="584"/>
                  <a:pt x="280" y="596"/>
                  <a:pt x="271" y="607"/>
                </a:cubicBezTo>
                <a:cubicBezTo>
                  <a:pt x="264" y="614"/>
                  <a:pt x="258" y="621"/>
                  <a:pt x="255" y="629"/>
                </a:cubicBezTo>
                <a:cubicBezTo>
                  <a:pt x="247" y="645"/>
                  <a:pt x="247" y="645"/>
                  <a:pt x="247" y="645"/>
                </a:cubicBezTo>
                <a:cubicBezTo>
                  <a:pt x="260" y="633"/>
                  <a:pt x="260" y="633"/>
                  <a:pt x="260" y="633"/>
                </a:cubicBezTo>
                <a:cubicBezTo>
                  <a:pt x="280" y="614"/>
                  <a:pt x="296" y="589"/>
                  <a:pt x="308" y="567"/>
                </a:cubicBezTo>
                <a:cubicBezTo>
                  <a:pt x="325" y="566"/>
                  <a:pt x="342" y="564"/>
                  <a:pt x="358" y="562"/>
                </a:cubicBezTo>
                <a:cubicBezTo>
                  <a:pt x="383" y="560"/>
                  <a:pt x="409" y="557"/>
                  <a:pt x="436" y="559"/>
                </a:cubicBezTo>
                <a:cubicBezTo>
                  <a:pt x="445" y="559"/>
                  <a:pt x="454" y="561"/>
                  <a:pt x="463" y="563"/>
                </a:cubicBezTo>
                <a:cubicBezTo>
                  <a:pt x="480" y="584"/>
                  <a:pt x="495" y="607"/>
                  <a:pt x="509" y="630"/>
                </a:cubicBezTo>
                <a:cubicBezTo>
                  <a:pt x="463" y="633"/>
                  <a:pt x="422" y="646"/>
                  <a:pt x="383" y="658"/>
                </a:cubicBezTo>
                <a:cubicBezTo>
                  <a:pt x="343" y="671"/>
                  <a:pt x="303" y="683"/>
                  <a:pt x="257" y="686"/>
                </a:cubicBezTo>
                <a:cubicBezTo>
                  <a:pt x="252" y="686"/>
                  <a:pt x="246" y="686"/>
                  <a:pt x="241" y="685"/>
                </a:cubicBezTo>
                <a:cubicBezTo>
                  <a:pt x="228" y="685"/>
                  <a:pt x="215" y="684"/>
                  <a:pt x="203" y="690"/>
                </a:cubicBezTo>
                <a:cubicBezTo>
                  <a:pt x="192" y="695"/>
                  <a:pt x="192" y="695"/>
                  <a:pt x="192" y="695"/>
                </a:cubicBezTo>
                <a:cubicBezTo>
                  <a:pt x="204" y="697"/>
                  <a:pt x="204" y="697"/>
                  <a:pt x="204" y="697"/>
                </a:cubicBezTo>
                <a:cubicBezTo>
                  <a:pt x="209" y="697"/>
                  <a:pt x="214" y="698"/>
                  <a:pt x="220" y="698"/>
                </a:cubicBezTo>
                <a:cubicBezTo>
                  <a:pt x="249" y="701"/>
                  <a:pt x="281" y="698"/>
                  <a:pt x="313" y="690"/>
                </a:cubicBezTo>
                <a:cubicBezTo>
                  <a:pt x="266" y="720"/>
                  <a:pt x="207" y="738"/>
                  <a:pt x="181" y="745"/>
                </a:cubicBezTo>
                <a:cubicBezTo>
                  <a:pt x="181" y="745"/>
                  <a:pt x="179" y="745"/>
                  <a:pt x="178" y="745"/>
                </a:cubicBezTo>
                <a:cubicBezTo>
                  <a:pt x="173" y="745"/>
                  <a:pt x="164" y="746"/>
                  <a:pt x="163" y="755"/>
                </a:cubicBezTo>
                <a:cubicBezTo>
                  <a:pt x="162" y="760"/>
                  <a:pt x="162" y="760"/>
                  <a:pt x="162" y="760"/>
                </a:cubicBezTo>
                <a:cubicBezTo>
                  <a:pt x="167" y="759"/>
                  <a:pt x="167" y="759"/>
                  <a:pt x="167" y="759"/>
                </a:cubicBezTo>
                <a:cubicBezTo>
                  <a:pt x="189" y="753"/>
                  <a:pt x="212" y="746"/>
                  <a:pt x="236" y="738"/>
                </a:cubicBezTo>
                <a:cubicBezTo>
                  <a:pt x="226" y="755"/>
                  <a:pt x="209" y="765"/>
                  <a:pt x="192" y="776"/>
                </a:cubicBezTo>
                <a:cubicBezTo>
                  <a:pt x="180" y="783"/>
                  <a:pt x="168" y="790"/>
                  <a:pt x="160" y="799"/>
                </a:cubicBezTo>
                <a:cubicBezTo>
                  <a:pt x="138" y="825"/>
                  <a:pt x="138" y="825"/>
                  <a:pt x="138" y="825"/>
                </a:cubicBezTo>
                <a:cubicBezTo>
                  <a:pt x="165" y="805"/>
                  <a:pt x="165" y="805"/>
                  <a:pt x="165" y="805"/>
                </a:cubicBezTo>
                <a:cubicBezTo>
                  <a:pt x="173" y="799"/>
                  <a:pt x="182" y="793"/>
                  <a:pt x="191" y="788"/>
                </a:cubicBezTo>
                <a:cubicBezTo>
                  <a:pt x="214" y="774"/>
                  <a:pt x="238" y="760"/>
                  <a:pt x="249" y="731"/>
                </a:cubicBezTo>
                <a:cubicBezTo>
                  <a:pt x="264" y="728"/>
                  <a:pt x="276" y="721"/>
                  <a:pt x="288" y="715"/>
                </a:cubicBezTo>
                <a:cubicBezTo>
                  <a:pt x="292" y="713"/>
                  <a:pt x="295" y="711"/>
                  <a:pt x="299" y="709"/>
                </a:cubicBezTo>
                <a:cubicBezTo>
                  <a:pt x="307" y="705"/>
                  <a:pt x="313" y="700"/>
                  <a:pt x="320" y="696"/>
                </a:cubicBezTo>
                <a:cubicBezTo>
                  <a:pt x="328" y="690"/>
                  <a:pt x="336" y="684"/>
                  <a:pt x="344" y="681"/>
                </a:cubicBezTo>
                <a:cubicBezTo>
                  <a:pt x="356" y="676"/>
                  <a:pt x="369" y="674"/>
                  <a:pt x="383" y="672"/>
                </a:cubicBezTo>
                <a:cubicBezTo>
                  <a:pt x="394" y="670"/>
                  <a:pt x="405" y="668"/>
                  <a:pt x="416" y="665"/>
                </a:cubicBezTo>
                <a:cubicBezTo>
                  <a:pt x="412" y="671"/>
                  <a:pt x="409" y="675"/>
                  <a:pt x="401" y="675"/>
                </a:cubicBezTo>
                <a:cubicBezTo>
                  <a:pt x="396" y="674"/>
                  <a:pt x="396" y="674"/>
                  <a:pt x="396" y="674"/>
                </a:cubicBezTo>
                <a:cubicBezTo>
                  <a:pt x="396" y="678"/>
                  <a:pt x="396" y="678"/>
                  <a:pt x="396" y="678"/>
                </a:cubicBezTo>
                <a:cubicBezTo>
                  <a:pt x="396" y="679"/>
                  <a:pt x="396" y="682"/>
                  <a:pt x="397" y="683"/>
                </a:cubicBezTo>
                <a:cubicBezTo>
                  <a:pt x="398" y="684"/>
                  <a:pt x="398" y="685"/>
                  <a:pt x="400" y="685"/>
                </a:cubicBezTo>
                <a:cubicBezTo>
                  <a:pt x="397" y="688"/>
                  <a:pt x="394" y="692"/>
                  <a:pt x="391" y="695"/>
                </a:cubicBezTo>
                <a:cubicBezTo>
                  <a:pt x="381" y="707"/>
                  <a:pt x="371" y="720"/>
                  <a:pt x="357" y="725"/>
                </a:cubicBezTo>
                <a:cubicBezTo>
                  <a:pt x="349" y="728"/>
                  <a:pt x="341" y="729"/>
                  <a:pt x="332" y="731"/>
                </a:cubicBezTo>
                <a:cubicBezTo>
                  <a:pt x="322" y="733"/>
                  <a:pt x="311" y="736"/>
                  <a:pt x="301" y="740"/>
                </a:cubicBezTo>
                <a:cubicBezTo>
                  <a:pt x="276" y="751"/>
                  <a:pt x="253" y="763"/>
                  <a:pt x="230" y="775"/>
                </a:cubicBezTo>
                <a:cubicBezTo>
                  <a:pt x="213" y="784"/>
                  <a:pt x="197" y="793"/>
                  <a:pt x="181" y="800"/>
                </a:cubicBezTo>
                <a:cubicBezTo>
                  <a:pt x="184" y="807"/>
                  <a:pt x="184" y="807"/>
                  <a:pt x="184" y="807"/>
                </a:cubicBezTo>
                <a:cubicBezTo>
                  <a:pt x="186" y="806"/>
                  <a:pt x="189" y="805"/>
                  <a:pt x="191" y="803"/>
                </a:cubicBezTo>
                <a:cubicBezTo>
                  <a:pt x="193" y="803"/>
                  <a:pt x="195" y="802"/>
                  <a:pt x="197" y="801"/>
                </a:cubicBezTo>
                <a:cubicBezTo>
                  <a:pt x="193" y="805"/>
                  <a:pt x="189" y="810"/>
                  <a:pt x="185" y="814"/>
                </a:cubicBezTo>
                <a:cubicBezTo>
                  <a:pt x="182" y="817"/>
                  <a:pt x="180" y="818"/>
                  <a:pt x="180" y="821"/>
                </a:cubicBezTo>
                <a:cubicBezTo>
                  <a:pt x="181" y="823"/>
                  <a:pt x="181" y="823"/>
                  <a:pt x="181" y="823"/>
                </a:cubicBezTo>
                <a:cubicBezTo>
                  <a:pt x="184" y="824"/>
                  <a:pt x="184" y="824"/>
                  <a:pt x="184" y="824"/>
                </a:cubicBezTo>
                <a:cubicBezTo>
                  <a:pt x="187" y="824"/>
                  <a:pt x="193" y="819"/>
                  <a:pt x="194" y="818"/>
                </a:cubicBezTo>
                <a:cubicBezTo>
                  <a:pt x="196" y="815"/>
                  <a:pt x="199" y="813"/>
                  <a:pt x="201" y="811"/>
                </a:cubicBezTo>
                <a:cubicBezTo>
                  <a:pt x="207" y="806"/>
                  <a:pt x="212" y="801"/>
                  <a:pt x="215" y="793"/>
                </a:cubicBezTo>
                <a:cubicBezTo>
                  <a:pt x="235" y="787"/>
                  <a:pt x="253" y="777"/>
                  <a:pt x="271" y="769"/>
                </a:cubicBezTo>
                <a:cubicBezTo>
                  <a:pt x="284" y="762"/>
                  <a:pt x="297" y="755"/>
                  <a:pt x="310" y="750"/>
                </a:cubicBezTo>
                <a:cubicBezTo>
                  <a:pt x="295" y="783"/>
                  <a:pt x="267" y="802"/>
                  <a:pt x="237" y="821"/>
                </a:cubicBezTo>
                <a:cubicBezTo>
                  <a:pt x="233" y="824"/>
                  <a:pt x="229" y="826"/>
                  <a:pt x="225" y="829"/>
                </a:cubicBezTo>
                <a:cubicBezTo>
                  <a:pt x="229" y="835"/>
                  <a:pt x="229" y="835"/>
                  <a:pt x="229" y="835"/>
                </a:cubicBezTo>
                <a:cubicBezTo>
                  <a:pt x="261" y="819"/>
                  <a:pt x="297" y="797"/>
                  <a:pt x="318" y="757"/>
                </a:cubicBezTo>
                <a:cubicBezTo>
                  <a:pt x="328" y="755"/>
                  <a:pt x="336" y="750"/>
                  <a:pt x="345" y="745"/>
                </a:cubicBezTo>
                <a:cubicBezTo>
                  <a:pt x="351" y="741"/>
                  <a:pt x="358" y="736"/>
                  <a:pt x="365" y="734"/>
                </a:cubicBezTo>
                <a:cubicBezTo>
                  <a:pt x="362" y="753"/>
                  <a:pt x="362" y="753"/>
                  <a:pt x="362" y="753"/>
                </a:cubicBezTo>
                <a:cubicBezTo>
                  <a:pt x="372" y="733"/>
                  <a:pt x="372" y="733"/>
                  <a:pt x="372" y="733"/>
                </a:cubicBezTo>
                <a:cubicBezTo>
                  <a:pt x="375" y="732"/>
                  <a:pt x="379" y="732"/>
                  <a:pt x="383" y="733"/>
                </a:cubicBezTo>
                <a:cubicBezTo>
                  <a:pt x="380" y="738"/>
                  <a:pt x="372" y="746"/>
                  <a:pt x="367" y="751"/>
                </a:cubicBezTo>
                <a:cubicBezTo>
                  <a:pt x="359" y="758"/>
                  <a:pt x="356" y="761"/>
                  <a:pt x="358" y="764"/>
                </a:cubicBezTo>
                <a:cubicBezTo>
                  <a:pt x="358" y="766"/>
                  <a:pt x="360" y="767"/>
                  <a:pt x="361" y="767"/>
                </a:cubicBezTo>
                <a:cubicBezTo>
                  <a:pt x="363" y="767"/>
                  <a:pt x="363" y="767"/>
                  <a:pt x="363" y="767"/>
                </a:cubicBezTo>
                <a:cubicBezTo>
                  <a:pt x="364" y="766"/>
                  <a:pt x="364" y="766"/>
                  <a:pt x="364" y="766"/>
                </a:cubicBezTo>
                <a:cubicBezTo>
                  <a:pt x="375" y="756"/>
                  <a:pt x="386" y="745"/>
                  <a:pt x="398" y="731"/>
                </a:cubicBezTo>
                <a:cubicBezTo>
                  <a:pt x="412" y="731"/>
                  <a:pt x="426" y="730"/>
                  <a:pt x="439" y="730"/>
                </a:cubicBezTo>
                <a:cubicBezTo>
                  <a:pt x="451" y="729"/>
                  <a:pt x="463" y="728"/>
                  <a:pt x="475" y="729"/>
                </a:cubicBezTo>
                <a:cubicBezTo>
                  <a:pt x="449" y="764"/>
                  <a:pt x="409" y="783"/>
                  <a:pt x="361" y="803"/>
                </a:cubicBezTo>
                <a:cubicBezTo>
                  <a:pt x="353" y="807"/>
                  <a:pt x="353" y="807"/>
                  <a:pt x="353" y="807"/>
                </a:cubicBezTo>
                <a:cubicBezTo>
                  <a:pt x="361" y="810"/>
                  <a:pt x="361" y="810"/>
                  <a:pt x="361" y="810"/>
                </a:cubicBezTo>
                <a:cubicBezTo>
                  <a:pt x="363" y="811"/>
                  <a:pt x="366" y="811"/>
                  <a:pt x="368" y="810"/>
                </a:cubicBezTo>
                <a:cubicBezTo>
                  <a:pt x="362" y="818"/>
                  <a:pt x="353" y="823"/>
                  <a:pt x="344" y="828"/>
                </a:cubicBezTo>
                <a:cubicBezTo>
                  <a:pt x="339" y="831"/>
                  <a:pt x="333" y="835"/>
                  <a:pt x="328" y="839"/>
                </a:cubicBezTo>
                <a:cubicBezTo>
                  <a:pt x="310" y="853"/>
                  <a:pt x="310" y="853"/>
                  <a:pt x="310" y="853"/>
                </a:cubicBezTo>
                <a:cubicBezTo>
                  <a:pt x="332" y="845"/>
                  <a:pt x="332" y="845"/>
                  <a:pt x="332" y="845"/>
                </a:cubicBezTo>
                <a:cubicBezTo>
                  <a:pt x="356" y="836"/>
                  <a:pt x="372" y="822"/>
                  <a:pt x="383" y="803"/>
                </a:cubicBezTo>
                <a:cubicBezTo>
                  <a:pt x="430" y="791"/>
                  <a:pt x="461" y="760"/>
                  <a:pt x="491" y="730"/>
                </a:cubicBezTo>
                <a:cubicBezTo>
                  <a:pt x="491" y="730"/>
                  <a:pt x="491" y="730"/>
                  <a:pt x="491" y="730"/>
                </a:cubicBezTo>
                <a:cubicBezTo>
                  <a:pt x="529" y="734"/>
                  <a:pt x="558" y="745"/>
                  <a:pt x="586" y="757"/>
                </a:cubicBezTo>
                <a:cubicBezTo>
                  <a:pt x="550" y="770"/>
                  <a:pt x="518" y="787"/>
                  <a:pt x="487" y="803"/>
                </a:cubicBezTo>
                <a:cubicBezTo>
                  <a:pt x="449" y="823"/>
                  <a:pt x="411" y="843"/>
                  <a:pt x="367" y="857"/>
                </a:cubicBezTo>
                <a:cubicBezTo>
                  <a:pt x="365" y="858"/>
                  <a:pt x="363" y="859"/>
                  <a:pt x="363" y="863"/>
                </a:cubicBezTo>
                <a:cubicBezTo>
                  <a:pt x="354" y="865"/>
                  <a:pt x="345" y="867"/>
                  <a:pt x="335" y="869"/>
                </a:cubicBezTo>
                <a:cubicBezTo>
                  <a:pt x="338" y="867"/>
                  <a:pt x="338" y="867"/>
                  <a:pt x="338" y="867"/>
                </a:cubicBezTo>
                <a:cubicBezTo>
                  <a:pt x="333" y="870"/>
                  <a:pt x="333" y="870"/>
                  <a:pt x="333" y="870"/>
                </a:cubicBezTo>
                <a:cubicBezTo>
                  <a:pt x="326" y="871"/>
                  <a:pt x="319" y="873"/>
                  <a:pt x="312" y="875"/>
                </a:cubicBezTo>
                <a:cubicBezTo>
                  <a:pt x="287" y="881"/>
                  <a:pt x="261" y="887"/>
                  <a:pt x="238" y="892"/>
                </a:cubicBezTo>
                <a:cubicBezTo>
                  <a:pt x="238" y="899"/>
                  <a:pt x="238" y="899"/>
                  <a:pt x="238" y="899"/>
                </a:cubicBezTo>
                <a:cubicBezTo>
                  <a:pt x="253" y="898"/>
                  <a:pt x="269" y="895"/>
                  <a:pt x="283" y="893"/>
                </a:cubicBezTo>
                <a:cubicBezTo>
                  <a:pt x="292" y="891"/>
                  <a:pt x="300" y="889"/>
                  <a:pt x="308" y="888"/>
                </a:cubicBezTo>
                <a:cubicBezTo>
                  <a:pt x="303" y="892"/>
                  <a:pt x="299" y="896"/>
                  <a:pt x="294" y="901"/>
                </a:cubicBezTo>
                <a:cubicBezTo>
                  <a:pt x="285" y="908"/>
                  <a:pt x="275" y="914"/>
                  <a:pt x="265" y="920"/>
                </a:cubicBezTo>
                <a:cubicBezTo>
                  <a:pt x="254" y="926"/>
                  <a:pt x="244" y="932"/>
                  <a:pt x="237" y="938"/>
                </a:cubicBezTo>
                <a:cubicBezTo>
                  <a:pt x="241" y="944"/>
                  <a:pt x="241" y="944"/>
                  <a:pt x="241" y="944"/>
                </a:cubicBezTo>
                <a:cubicBezTo>
                  <a:pt x="249" y="939"/>
                  <a:pt x="261" y="933"/>
                  <a:pt x="269" y="930"/>
                </a:cubicBezTo>
                <a:cubicBezTo>
                  <a:pt x="267" y="933"/>
                  <a:pt x="264" y="936"/>
                  <a:pt x="261" y="938"/>
                </a:cubicBezTo>
                <a:cubicBezTo>
                  <a:pt x="257" y="943"/>
                  <a:pt x="252" y="948"/>
                  <a:pt x="252" y="954"/>
                </a:cubicBezTo>
                <a:cubicBezTo>
                  <a:pt x="252" y="963"/>
                  <a:pt x="252" y="963"/>
                  <a:pt x="252" y="963"/>
                </a:cubicBezTo>
                <a:cubicBezTo>
                  <a:pt x="258" y="956"/>
                  <a:pt x="258" y="956"/>
                  <a:pt x="258" y="956"/>
                </a:cubicBezTo>
                <a:cubicBezTo>
                  <a:pt x="267" y="948"/>
                  <a:pt x="274" y="938"/>
                  <a:pt x="281" y="929"/>
                </a:cubicBezTo>
                <a:cubicBezTo>
                  <a:pt x="287" y="921"/>
                  <a:pt x="293" y="913"/>
                  <a:pt x="299" y="906"/>
                </a:cubicBezTo>
                <a:cubicBezTo>
                  <a:pt x="307" y="901"/>
                  <a:pt x="313" y="895"/>
                  <a:pt x="317" y="890"/>
                </a:cubicBezTo>
                <a:cubicBezTo>
                  <a:pt x="321" y="888"/>
                  <a:pt x="324" y="886"/>
                  <a:pt x="327" y="884"/>
                </a:cubicBezTo>
                <a:cubicBezTo>
                  <a:pt x="339" y="878"/>
                  <a:pt x="353" y="874"/>
                  <a:pt x="368" y="871"/>
                </a:cubicBezTo>
                <a:cubicBezTo>
                  <a:pt x="379" y="869"/>
                  <a:pt x="391" y="866"/>
                  <a:pt x="401" y="862"/>
                </a:cubicBezTo>
                <a:cubicBezTo>
                  <a:pt x="412" y="858"/>
                  <a:pt x="422" y="853"/>
                  <a:pt x="431" y="848"/>
                </a:cubicBezTo>
                <a:cubicBezTo>
                  <a:pt x="439" y="843"/>
                  <a:pt x="448" y="839"/>
                  <a:pt x="456" y="836"/>
                </a:cubicBezTo>
                <a:cubicBezTo>
                  <a:pt x="438" y="856"/>
                  <a:pt x="414" y="872"/>
                  <a:pt x="388" y="888"/>
                </a:cubicBezTo>
                <a:cubicBezTo>
                  <a:pt x="367" y="901"/>
                  <a:pt x="367" y="901"/>
                  <a:pt x="367" y="901"/>
                </a:cubicBezTo>
                <a:cubicBezTo>
                  <a:pt x="391" y="895"/>
                  <a:pt x="391" y="895"/>
                  <a:pt x="391" y="895"/>
                </a:cubicBezTo>
                <a:cubicBezTo>
                  <a:pt x="391" y="895"/>
                  <a:pt x="391" y="894"/>
                  <a:pt x="392" y="894"/>
                </a:cubicBezTo>
                <a:cubicBezTo>
                  <a:pt x="389" y="897"/>
                  <a:pt x="386" y="899"/>
                  <a:pt x="383" y="901"/>
                </a:cubicBezTo>
                <a:cubicBezTo>
                  <a:pt x="383" y="902"/>
                  <a:pt x="383" y="902"/>
                  <a:pt x="383" y="902"/>
                </a:cubicBezTo>
                <a:cubicBezTo>
                  <a:pt x="387" y="908"/>
                  <a:pt x="387" y="908"/>
                  <a:pt x="387" y="908"/>
                </a:cubicBezTo>
                <a:cubicBezTo>
                  <a:pt x="390" y="906"/>
                  <a:pt x="393" y="904"/>
                  <a:pt x="396" y="902"/>
                </a:cubicBezTo>
                <a:cubicBezTo>
                  <a:pt x="398" y="900"/>
                  <a:pt x="401" y="898"/>
                  <a:pt x="404" y="897"/>
                </a:cubicBezTo>
                <a:cubicBezTo>
                  <a:pt x="401" y="901"/>
                  <a:pt x="397" y="906"/>
                  <a:pt x="393" y="910"/>
                </a:cubicBezTo>
                <a:cubicBezTo>
                  <a:pt x="388" y="915"/>
                  <a:pt x="383" y="920"/>
                  <a:pt x="382" y="925"/>
                </a:cubicBezTo>
                <a:cubicBezTo>
                  <a:pt x="377" y="942"/>
                  <a:pt x="377" y="942"/>
                  <a:pt x="377" y="942"/>
                </a:cubicBezTo>
                <a:cubicBezTo>
                  <a:pt x="388" y="928"/>
                  <a:pt x="388" y="928"/>
                  <a:pt x="388" y="928"/>
                </a:cubicBezTo>
                <a:cubicBezTo>
                  <a:pt x="391" y="925"/>
                  <a:pt x="394" y="922"/>
                  <a:pt x="397" y="919"/>
                </a:cubicBezTo>
                <a:cubicBezTo>
                  <a:pt x="406" y="911"/>
                  <a:pt x="415" y="903"/>
                  <a:pt x="417" y="887"/>
                </a:cubicBezTo>
                <a:cubicBezTo>
                  <a:pt x="435" y="875"/>
                  <a:pt x="463" y="869"/>
                  <a:pt x="490" y="871"/>
                </a:cubicBezTo>
                <a:cubicBezTo>
                  <a:pt x="504" y="872"/>
                  <a:pt x="523" y="875"/>
                  <a:pt x="537" y="886"/>
                </a:cubicBezTo>
                <a:cubicBezTo>
                  <a:pt x="524" y="895"/>
                  <a:pt x="508" y="900"/>
                  <a:pt x="493" y="905"/>
                </a:cubicBezTo>
                <a:cubicBezTo>
                  <a:pt x="480" y="909"/>
                  <a:pt x="466" y="914"/>
                  <a:pt x="454" y="920"/>
                </a:cubicBezTo>
                <a:cubicBezTo>
                  <a:pt x="433" y="932"/>
                  <a:pt x="433" y="932"/>
                  <a:pt x="433" y="932"/>
                </a:cubicBezTo>
                <a:cubicBezTo>
                  <a:pt x="457" y="927"/>
                  <a:pt x="457" y="927"/>
                  <a:pt x="457" y="927"/>
                </a:cubicBezTo>
                <a:cubicBezTo>
                  <a:pt x="464" y="926"/>
                  <a:pt x="470" y="923"/>
                  <a:pt x="476" y="921"/>
                </a:cubicBezTo>
                <a:cubicBezTo>
                  <a:pt x="482" y="919"/>
                  <a:pt x="487" y="917"/>
                  <a:pt x="493" y="916"/>
                </a:cubicBezTo>
                <a:cubicBezTo>
                  <a:pt x="493" y="916"/>
                  <a:pt x="492" y="917"/>
                  <a:pt x="492" y="917"/>
                </a:cubicBezTo>
                <a:cubicBezTo>
                  <a:pt x="489" y="921"/>
                  <a:pt x="484" y="927"/>
                  <a:pt x="488" y="932"/>
                </a:cubicBezTo>
                <a:cubicBezTo>
                  <a:pt x="492" y="938"/>
                  <a:pt x="492" y="938"/>
                  <a:pt x="492" y="938"/>
                </a:cubicBezTo>
                <a:cubicBezTo>
                  <a:pt x="494" y="931"/>
                  <a:pt x="494" y="931"/>
                  <a:pt x="494" y="931"/>
                </a:cubicBezTo>
                <a:cubicBezTo>
                  <a:pt x="501" y="912"/>
                  <a:pt x="519" y="905"/>
                  <a:pt x="538" y="898"/>
                </a:cubicBezTo>
                <a:cubicBezTo>
                  <a:pt x="541" y="896"/>
                  <a:pt x="545" y="895"/>
                  <a:pt x="548" y="893"/>
                </a:cubicBezTo>
                <a:cubicBezTo>
                  <a:pt x="554" y="899"/>
                  <a:pt x="561" y="902"/>
                  <a:pt x="567" y="906"/>
                </a:cubicBezTo>
                <a:cubicBezTo>
                  <a:pt x="575" y="910"/>
                  <a:pt x="583" y="914"/>
                  <a:pt x="588" y="920"/>
                </a:cubicBezTo>
                <a:cubicBezTo>
                  <a:pt x="565" y="931"/>
                  <a:pt x="536" y="934"/>
                  <a:pt x="508" y="938"/>
                </a:cubicBezTo>
                <a:cubicBezTo>
                  <a:pt x="490" y="940"/>
                  <a:pt x="470" y="943"/>
                  <a:pt x="453" y="947"/>
                </a:cubicBezTo>
                <a:cubicBezTo>
                  <a:pt x="454" y="954"/>
                  <a:pt x="454" y="954"/>
                  <a:pt x="454" y="954"/>
                </a:cubicBezTo>
                <a:cubicBezTo>
                  <a:pt x="470" y="953"/>
                  <a:pt x="486" y="951"/>
                  <a:pt x="501" y="949"/>
                </a:cubicBezTo>
                <a:cubicBezTo>
                  <a:pt x="511" y="948"/>
                  <a:pt x="521" y="947"/>
                  <a:pt x="531" y="946"/>
                </a:cubicBezTo>
                <a:cubicBezTo>
                  <a:pt x="529" y="948"/>
                  <a:pt x="527" y="950"/>
                  <a:pt x="524" y="951"/>
                </a:cubicBezTo>
                <a:cubicBezTo>
                  <a:pt x="522" y="952"/>
                  <a:pt x="522" y="952"/>
                  <a:pt x="522" y="952"/>
                </a:cubicBezTo>
                <a:cubicBezTo>
                  <a:pt x="466" y="952"/>
                  <a:pt x="415" y="960"/>
                  <a:pt x="380" y="977"/>
                </a:cubicBezTo>
                <a:cubicBezTo>
                  <a:pt x="375" y="980"/>
                  <a:pt x="370" y="983"/>
                  <a:pt x="365" y="987"/>
                </a:cubicBezTo>
                <a:cubicBezTo>
                  <a:pt x="358" y="992"/>
                  <a:pt x="352" y="997"/>
                  <a:pt x="345" y="998"/>
                </a:cubicBezTo>
                <a:cubicBezTo>
                  <a:pt x="325" y="988"/>
                  <a:pt x="304" y="982"/>
                  <a:pt x="281" y="980"/>
                </a:cubicBezTo>
                <a:cubicBezTo>
                  <a:pt x="231" y="977"/>
                  <a:pt x="182" y="993"/>
                  <a:pt x="134" y="1009"/>
                </a:cubicBezTo>
                <a:cubicBezTo>
                  <a:pt x="112" y="1017"/>
                  <a:pt x="91" y="1024"/>
                  <a:pt x="70" y="1029"/>
                </a:cubicBezTo>
                <a:cubicBezTo>
                  <a:pt x="72" y="1036"/>
                  <a:pt x="72" y="1036"/>
                  <a:pt x="72" y="1036"/>
                </a:cubicBezTo>
                <a:cubicBezTo>
                  <a:pt x="85" y="1034"/>
                  <a:pt x="97" y="1030"/>
                  <a:pt x="108" y="1027"/>
                </a:cubicBezTo>
                <a:cubicBezTo>
                  <a:pt x="122" y="1022"/>
                  <a:pt x="137" y="1018"/>
                  <a:pt x="153" y="1016"/>
                </a:cubicBezTo>
                <a:cubicBezTo>
                  <a:pt x="141" y="1038"/>
                  <a:pt x="118" y="1047"/>
                  <a:pt x="94" y="1057"/>
                </a:cubicBezTo>
                <a:cubicBezTo>
                  <a:pt x="87" y="1060"/>
                  <a:pt x="81" y="1062"/>
                  <a:pt x="75" y="1065"/>
                </a:cubicBezTo>
                <a:cubicBezTo>
                  <a:pt x="59" y="1072"/>
                  <a:pt x="59" y="1072"/>
                  <a:pt x="59" y="1072"/>
                </a:cubicBezTo>
                <a:cubicBezTo>
                  <a:pt x="77" y="1072"/>
                  <a:pt x="77" y="1072"/>
                  <a:pt x="77" y="1072"/>
                </a:cubicBezTo>
                <a:cubicBezTo>
                  <a:pt x="87" y="1072"/>
                  <a:pt x="96" y="1067"/>
                  <a:pt x="104" y="1063"/>
                </a:cubicBezTo>
                <a:cubicBezTo>
                  <a:pt x="109" y="1061"/>
                  <a:pt x="114" y="1059"/>
                  <a:pt x="118" y="1058"/>
                </a:cubicBezTo>
                <a:cubicBezTo>
                  <a:pt x="116" y="1065"/>
                  <a:pt x="113" y="1071"/>
                  <a:pt x="108" y="1076"/>
                </a:cubicBezTo>
                <a:cubicBezTo>
                  <a:pt x="100" y="1085"/>
                  <a:pt x="100" y="1085"/>
                  <a:pt x="100" y="1085"/>
                </a:cubicBezTo>
                <a:cubicBezTo>
                  <a:pt x="112" y="1082"/>
                  <a:pt x="112" y="1082"/>
                  <a:pt x="112" y="1082"/>
                </a:cubicBezTo>
                <a:cubicBezTo>
                  <a:pt x="124" y="1079"/>
                  <a:pt x="127" y="1066"/>
                  <a:pt x="128" y="1053"/>
                </a:cubicBezTo>
                <a:cubicBezTo>
                  <a:pt x="145" y="1046"/>
                  <a:pt x="157" y="1032"/>
                  <a:pt x="166" y="1011"/>
                </a:cubicBezTo>
                <a:cubicBezTo>
                  <a:pt x="170" y="1010"/>
                  <a:pt x="170" y="1010"/>
                  <a:pt x="170" y="1010"/>
                </a:cubicBezTo>
                <a:cubicBezTo>
                  <a:pt x="193" y="1001"/>
                  <a:pt x="222" y="991"/>
                  <a:pt x="250" y="991"/>
                </a:cubicBezTo>
                <a:cubicBezTo>
                  <a:pt x="241" y="998"/>
                  <a:pt x="234" y="1006"/>
                  <a:pt x="226" y="1015"/>
                </a:cubicBezTo>
                <a:cubicBezTo>
                  <a:pt x="215" y="1028"/>
                  <a:pt x="205" y="1040"/>
                  <a:pt x="189" y="1046"/>
                </a:cubicBezTo>
                <a:cubicBezTo>
                  <a:pt x="190" y="1053"/>
                  <a:pt x="190" y="1053"/>
                  <a:pt x="190" y="1053"/>
                </a:cubicBezTo>
                <a:cubicBezTo>
                  <a:pt x="211" y="1049"/>
                  <a:pt x="224" y="1034"/>
                  <a:pt x="236" y="1019"/>
                </a:cubicBezTo>
                <a:cubicBezTo>
                  <a:pt x="247" y="1007"/>
                  <a:pt x="257" y="995"/>
                  <a:pt x="271" y="992"/>
                </a:cubicBezTo>
                <a:cubicBezTo>
                  <a:pt x="284" y="989"/>
                  <a:pt x="284" y="989"/>
                  <a:pt x="284" y="989"/>
                </a:cubicBezTo>
                <a:cubicBezTo>
                  <a:pt x="302" y="992"/>
                  <a:pt x="316" y="997"/>
                  <a:pt x="332" y="1004"/>
                </a:cubicBezTo>
                <a:cubicBezTo>
                  <a:pt x="325" y="1008"/>
                  <a:pt x="317" y="1013"/>
                  <a:pt x="309" y="1018"/>
                </a:cubicBezTo>
                <a:cubicBezTo>
                  <a:pt x="284" y="1033"/>
                  <a:pt x="259" y="1049"/>
                  <a:pt x="233" y="1063"/>
                </a:cubicBezTo>
                <a:cubicBezTo>
                  <a:pt x="233" y="1061"/>
                  <a:pt x="233" y="1061"/>
                  <a:pt x="233" y="1061"/>
                </a:cubicBezTo>
                <a:cubicBezTo>
                  <a:pt x="232" y="1064"/>
                  <a:pt x="232" y="1064"/>
                  <a:pt x="232" y="1064"/>
                </a:cubicBezTo>
                <a:cubicBezTo>
                  <a:pt x="187" y="1089"/>
                  <a:pt x="140" y="1112"/>
                  <a:pt x="86" y="1130"/>
                </a:cubicBezTo>
                <a:cubicBezTo>
                  <a:pt x="88" y="1137"/>
                  <a:pt x="88" y="1137"/>
                  <a:pt x="88" y="1137"/>
                </a:cubicBezTo>
                <a:cubicBezTo>
                  <a:pt x="139" y="1127"/>
                  <a:pt x="182" y="1107"/>
                  <a:pt x="222" y="1084"/>
                </a:cubicBezTo>
                <a:cubicBezTo>
                  <a:pt x="217" y="1095"/>
                  <a:pt x="212" y="1106"/>
                  <a:pt x="208" y="1118"/>
                </a:cubicBezTo>
                <a:cubicBezTo>
                  <a:pt x="205" y="1127"/>
                  <a:pt x="202" y="1136"/>
                  <a:pt x="198" y="1145"/>
                </a:cubicBezTo>
                <a:cubicBezTo>
                  <a:pt x="198" y="1142"/>
                  <a:pt x="198" y="1142"/>
                  <a:pt x="198" y="1142"/>
                </a:cubicBezTo>
                <a:cubicBezTo>
                  <a:pt x="197" y="1147"/>
                  <a:pt x="197" y="1147"/>
                  <a:pt x="197" y="1147"/>
                </a:cubicBezTo>
                <a:cubicBezTo>
                  <a:pt x="196" y="1149"/>
                  <a:pt x="195" y="1151"/>
                  <a:pt x="194" y="1153"/>
                </a:cubicBezTo>
                <a:cubicBezTo>
                  <a:pt x="191" y="1145"/>
                  <a:pt x="191" y="1145"/>
                  <a:pt x="191" y="1145"/>
                </a:cubicBezTo>
                <a:cubicBezTo>
                  <a:pt x="192" y="1157"/>
                  <a:pt x="192" y="1157"/>
                  <a:pt x="192" y="1157"/>
                </a:cubicBezTo>
                <a:cubicBezTo>
                  <a:pt x="188" y="1165"/>
                  <a:pt x="183" y="1173"/>
                  <a:pt x="177" y="1179"/>
                </a:cubicBezTo>
                <a:cubicBezTo>
                  <a:pt x="171" y="1186"/>
                  <a:pt x="163" y="1191"/>
                  <a:pt x="156" y="1196"/>
                </a:cubicBezTo>
                <a:cubicBezTo>
                  <a:pt x="146" y="1202"/>
                  <a:pt x="137" y="1208"/>
                  <a:pt x="131" y="1218"/>
                </a:cubicBezTo>
                <a:cubicBezTo>
                  <a:pt x="119" y="1238"/>
                  <a:pt x="119" y="1238"/>
                  <a:pt x="119" y="1238"/>
                </a:cubicBezTo>
                <a:cubicBezTo>
                  <a:pt x="136" y="1222"/>
                  <a:pt x="136" y="1222"/>
                  <a:pt x="136" y="1222"/>
                </a:cubicBezTo>
                <a:cubicBezTo>
                  <a:pt x="142" y="1217"/>
                  <a:pt x="150" y="1212"/>
                  <a:pt x="157" y="1208"/>
                </a:cubicBezTo>
                <a:cubicBezTo>
                  <a:pt x="165" y="1202"/>
                  <a:pt x="173" y="1197"/>
                  <a:pt x="180" y="1190"/>
                </a:cubicBezTo>
                <a:cubicBezTo>
                  <a:pt x="182" y="1188"/>
                  <a:pt x="184" y="1185"/>
                  <a:pt x="186" y="1182"/>
                </a:cubicBezTo>
                <a:cubicBezTo>
                  <a:pt x="189" y="1178"/>
                  <a:pt x="191" y="1175"/>
                  <a:pt x="194" y="1174"/>
                </a:cubicBezTo>
                <a:cubicBezTo>
                  <a:pt x="194" y="1175"/>
                  <a:pt x="194" y="1175"/>
                  <a:pt x="194" y="1175"/>
                </a:cubicBezTo>
                <a:cubicBezTo>
                  <a:pt x="193" y="1178"/>
                  <a:pt x="192" y="1182"/>
                  <a:pt x="190" y="1185"/>
                </a:cubicBezTo>
                <a:cubicBezTo>
                  <a:pt x="188" y="1191"/>
                  <a:pt x="185" y="1196"/>
                  <a:pt x="187" y="1200"/>
                </a:cubicBezTo>
                <a:cubicBezTo>
                  <a:pt x="189" y="1204"/>
                  <a:pt x="189" y="1204"/>
                  <a:pt x="189" y="1204"/>
                </a:cubicBezTo>
                <a:cubicBezTo>
                  <a:pt x="193" y="1201"/>
                  <a:pt x="193" y="1201"/>
                  <a:pt x="193" y="1201"/>
                </a:cubicBezTo>
                <a:cubicBezTo>
                  <a:pt x="194" y="1200"/>
                  <a:pt x="195" y="1199"/>
                  <a:pt x="196" y="1198"/>
                </a:cubicBezTo>
                <a:cubicBezTo>
                  <a:pt x="197" y="1208"/>
                  <a:pt x="197" y="1208"/>
                  <a:pt x="197" y="1208"/>
                </a:cubicBezTo>
                <a:cubicBezTo>
                  <a:pt x="199" y="1193"/>
                  <a:pt x="199" y="1193"/>
                  <a:pt x="199" y="1193"/>
                </a:cubicBezTo>
                <a:cubicBezTo>
                  <a:pt x="200" y="1192"/>
                  <a:pt x="200" y="1190"/>
                  <a:pt x="201" y="1189"/>
                </a:cubicBezTo>
                <a:cubicBezTo>
                  <a:pt x="203" y="1195"/>
                  <a:pt x="203" y="1195"/>
                  <a:pt x="203" y="1195"/>
                </a:cubicBezTo>
                <a:cubicBezTo>
                  <a:pt x="202" y="1178"/>
                  <a:pt x="202" y="1178"/>
                  <a:pt x="202" y="1178"/>
                </a:cubicBezTo>
                <a:cubicBezTo>
                  <a:pt x="201" y="1177"/>
                  <a:pt x="201" y="1176"/>
                  <a:pt x="201" y="1175"/>
                </a:cubicBezTo>
                <a:cubicBezTo>
                  <a:pt x="201" y="1173"/>
                  <a:pt x="201" y="1171"/>
                  <a:pt x="201" y="1169"/>
                </a:cubicBezTo>
                <a:cubicBezTo>
                  <a:pt x="200" y="1168"/>
                  <a:pt x="200" y="1168"/>
                  <a:pt x="200" y="1168"/>
                </a:cubicBezTo>
                <a:cubicBezTo>
                  <a:pt x="200" y="1167"/>
                  <a:pt x="200" y="1166"/>
                  <a:pt x="200" y="1166"/>
                </a:cubicBezTo>
                <a:cubicBezTo>
                  <a:pt x="201" y="1159"/>
                  <a:pt x="206" y="1149"/>
                  <a:pt x="210" y="1139"/>
                </a:cubicBezTo>
                <a:cubicBezTo>
                  <a:pt x="213" y="1133"/>
                  <a:pt x="215" y="1128"/>
                  <a:pt x="217" y="1123"/>
                </a:cubicBezTo>
                <a:cubicBezTo>
                  <a:pt x="219" y="1118"/>
                  <a:pt x="221" y="1113"/>
                  <a:pt x="223" y="1108"/>
                </a:cubicBezTo>
                <a:cubicBezTo>
                  <a:pt x="228" y="1098"/>
                  <a:pt x="232" y="1089"/>
                  <a:pt x="232" y="1078"/>
                </a:cubicBezTo>
                <a:cubicBezTo>
                  <a:pt x="244" y="1072"/>
                  <a:pt x="255" y="1065"/>
                  <a:pt x="267" y="1058"/>
                </a:cubicBezTo>
                <a:cubicBezTo>
                  <a:pt x="296" y="1040"/>
                  <a:pt x="326" y="1022"/>
                  <a:pt x="359" y="1007"/>
                </a:cubicBezTo>
                <a:cubicBezTo>
                  <a:pt x="343" y="1027"/>
                  <a:pt x="330" y="1050"/>
                  <a:pt x="317" y="1072"/>
                </a:cubicBezTo>
                <a:cubicBezTo>
                  <a:pt x="301" y="1100"/>
                  <a:pt x="285" y="1129"/>
                  <a:pt x="264" y="1150"/>
                </a:cubicBezTo>
                <a:cubicBezTo>
                  <a:pt x="257" y="1157"/>
                  <a:pt x="257" y="1157"/>
                  <a:pt x="257" y="1157"/>
                </a:cubicBezTo>
                <a:cubicBezTo>
                  <a:pt x="267" y="1156"/>
                  <a:pt x="267" y="1156"/>
                  <a:pt x="267" y="1156"/>
                </a:cubicBezTo>
                <a:cubicBezTo>
                  <a:pt x="273" y="1156"/>
                  <a:pt x="277" y="1150"/>
                  <a:pt x="281" y="1145"/>
                </a:cubicBezTo>
                <a:cubicBezTo>
                  <a:pt x="281" y="1144"/>
                  <a:pt x="282" y="1143"/>
                  <a:pt x="283" y="1142"/>
                </a:cubicBezTo>
                <a:cubicBezTo>
                  <a:pt x="282" y="1155"/>
                  <a:pt x="278" y="1168"/>
                  <a:pt x="274" y="1179"/>
                </a:cubicBezTo>
                <a:cubicBezTo>
                  <a:pt x="271" y="1188"/>
                  <a:pt x="268" y="1197"/>
                  <a:pt x="267" y="1206"/>
                </a:cubicBezTo>
                <a:cubicBezTo>
                  <a:pt x="266" y="1209"/>
                  <a:pt x="266" y="1209"/>
                  <a:pt x="266" y="1209"/>
                </a:cubicBezTo>
                <a:cubicBezTo>
                  <a:pt x="251" y="1220"/>
                  <a:pt x="235" y="1230"/>
                  <a:pt x="220" y="1240"/>
                </a:cubicBezTo>
                <a:cubicBezTo>
                  <a:pt x="211" y="1245"/>
                  <a:pt x="211" y="1245"/>
                  <a:pt x="211" y="1245"/>
                </a:cubicBezTo>
                <a:cubicBezTo>
                  <a:pt x="170" y="1245"/>
                  <a:pt x="148" y="1265"/>
                  <a:pt x="126" y="1285"/>
                </a:cubicBezTo>
                <a:cubicBezTo>
                  <a:pt x="121" y="1289"/>
                  <a:pt x="117" y="1294"/>
                  <a:pt x="112" y="1297"/>
                </a:cubicBezTo>
                <a:cubicBezTo>
                  <a:pt x="110" y="1299"/>
                  <a:pt x="110" y="1299"/>
                  <a:pt x="110" y="1299"/>
                </a:cubicBezTo>
                <a:cubicBezTo>
                  <a:pt x="109" y="1300"/>
                  <a:pt x="106" y="1301"/>
                  <a:pt x="105" y="1303"/>
                </a:cubicBezTo>
                <a:cubicBezTo>
                  <a:pt x="86" y="1320"/>
                  <a:pt x="86" y="1320"/>
                  <a:pt x="86" y="1320"/>
                </a:cubicBezTo>
                <a:cubicBezTo>
                  <a:pt x="107" y="1308"/>
                  <a:pt x="107" y="1308"/>
                  <a:pt x="107" y="1308"/>
                </a:cubicBezTo>
                <a:cubicBezTo>
                  <a:pt x="108" y="1308"/>
                  <a:pt x="108" y="1308"/>
                  <a:pt x="108" y="1308"/>
                </a:cubicBezTo>
                <a:cubicBezTo>
                  <a:pt x="108" y="1311"/>
                  <a:pt x="108" y="1311"/>
                  <a:pt x="108" y="1311"/>
                </a:cubicBezTo>
                <a:cubicBezTo>
                  <a:pt x="111" y="1308"/>
                  <a:pt x="111" y="1308"/>
                  <a:pt x="111" y="1308"/>
                </a:cubicBezTo>
                <a:cubicBezTo>
                  <a:pt x="113" y="1308"/>
                  <a:pt x="116" y="1306"/>
                  <a:pt x="117" y="1303"/>
                </a:cubicBezTo>
                <a:cubicBezTo>
                  <a:pt x="126" y="1298"/>
                  <a:pt x="135" y="1291"/>
                  <a:pt x="143" y="1284"/>
                </a:cubicBezTo>
                <a:cubicBezTo>
                  <a:pt x="159" y="1270"/>
                  <a:pt x="174" y="1258"/>
                  <a:pt x="195" y="1257"/>
                </a:cubicBezTo>
                <a:cubicBezTo>
                  <a:pt x="196" y="1261"/>
                  <a:pt x="199" y="1261"/>
                  <a:pt x="200" y="1262"/>
                </a:cubicBezTo>
                <a:cubicBezTo>
                  <a:pt x="203" y="1262"/>
                  <a:pt x="205" y="1260"/>
                  <a:pt x="208" y="1258"/>
                </a:cubicBezTo>
                <a:cubicBezTo>
                  <a:pt x="210" y="1257"/>
                  <a:pt x="212" y="1255"/>
                  <a:pt x="215" y="1254"/>
                </a:cubicBezTo>
                <a:cubicBezTo>
                  <a:pt x="219" y="1254"/>
                  <a:pt x="224" y="1254"/>
                  <a:pt x="230" y="1254"/>
                </a:cubicBezTo>
                <a:cubicBezTo>
                  <a:pt x="242" y="1255"/>
                  <a:pt x="255" y="1258"/>
                  <a:pt x="265" y="1261"/>
                </a:cubicBezTo>
                <a:cubicBezTo>
                  <a:pt x="221" y="1274"/>
                  <a:pt x="178" y="1289"/>
                  <a:pt x="144" y="1318"/>
                </a:cubicBezTo>
                <a:cubicBezTo>
                  <a:pt x="123" y="1335"/>
                  <a:pt x="102" y="1345"/>
                  <a:pt x="75" y="1357"/>
                </a:cubicBezTo>
                <a:cubicBezTo>
                  <a:pt x="68" y="1360"/>
                  <a:pt x="60" y="1363"/>
                  <a:pt x="53" y="1365"/>
                </a:cubicBezTo>
                <a:cubicBezTo>
                  <a:pt x="38" y="1370"/>
                  <a:pt x="23" y="1374"/>
                  <a:pt x="15" y="1385"/>
                </a:cubicBezTo>
                <a:cubicBezTo>
                  <a:pt x="0" y="1405"/>
                  <a:pt x="0" y="1405"/>
                  <a:pt x="0" y="1405"/>
                </a:cubicBezTo>
                <a:cubicBezTo>
                  <a:pt x="20" y="1390"/>
                  <a:pt x="20" y="1390"/>
                  <a:pt x="20" y="1390"/>
                </a:cubicBezTo>
                <a:cubicBezTo>
                  <a:pt x="31" y="1382"/>
                  <a:pt x="47" y="1378"/>
                  <a:pt x="62" y="1374"/>
                </a:cubicBezTo>
                <a:cubicBezTo>
                  <a:pt x="67" y="1373"/>
                  <a:pt x="73" y="1371"/>
                  <a:pt x="79" y="1369"/>
                </a:cubicBezTo>
                <a:cubicBezTo>
                  <a:pt x="75" y="1373"/>
                  <a:pt x="71" y="1376"/>
                  <a:pt x="67" y="1379"/>
                </a:cubicBezTo>
                <a:cubicBezTo>
                  <a:pt x="58" y="1386"/>
                  <a:pt x="50" y="1393"/>
                  <a:pt x="47" y="1400"/>
                </a:cubicBezTo>
                <a:cubicBezTo>
                  <a:pt x="40" y="1415"/>
                  <a:pt x="40" y="1415"/>
                  <a:pt x="40" y="1415"/>
                </a:cubicBezTo>
                <a:cubicBezTo>
                  <a:pt x="52" y="1404"/>
                  <a:pt x="52" y="1404"/>
                  <a:pt x="52" y="1404"/>
                </a:cubicBezTo>
                <a:cubicBezTo>
                  <a:pt x="57" y="1400"/>
                  <a:pt x="62" y="1396"/>
                  <a:pt x="67" y="1392"/>
                </a:cubicBezTo>
                <a:cubicBezTo>
                  <a:pt x="80" y="1381"/>
                  <a:pt x="93" y="1370"/>
                  <a:pt x="104" y="1358"/>
                </a:cubicBezTo>
                <a:cubicBezTo>
                  <a:pt x="127" y="1351"/>
                  <a:pt x="145" y="1338"/>
                  <a:pt x="163" y="1325"/>
                </a:cubicBezTo>
                <a:cubicBezTo>
                  <a:pt x="180" y="1312"/>
                  <a:pt x="197" y="1300"/>
                  <a:pt x="217" y="1295"/>
                </a:cubicBezTo>
                <a:cubicBezTo>
                  <a:pt x="201" y="1315"/>
                  <a:pt x="182" y="1332"/>
                  <a:pt x="163" y="1349"/>
                </a:cubicBezTo>
                <a:cubicBezTo>
                  <a:pt x="156" y="1356"/>
                  <a:pt x="149" y="1362"/>
                  <a:pt x="142" y="1369"/>
                </a:cubicBezTo>
                <a:cubicBezTo>
                  <a:pt x="147" y="1374"/>
                  <a:pt x="147" y="1374"/>
                  <a:pt x="147" y="1374"/>
                </a:cubicBezTo>
                <a:cubicBezTo>
                  <a:pt x="153" y="1368"/>
                  <a:pt x="160" y="1364"/>
                  <a:pt x="167" y="1359"/>
                </a:cubicBezTo>
                <a:cubicBezTo>
                  <a:pt x="177" y="1352"/>
                  <a:pt x="187" y="1344"/>
                  <a:pt x="197" y="1334"/>
                </a:cubicBezTo>
                <a:cubicBezTo>
                  <a:pt x="203" y="1328"/>
                  <a:pt x="208" y="1321"/>
                  <a:pt x="213" y="1313"/>
                </a:cubicBezTo>
                <a:cubicBezTo>
                  <a:pt x="221" y="1303"/>
                  <a:pt x="228" y="1293"/>
                  <a:pt x="237" y="1287"/>
                </a:cubicBezTo>
                <a:cubicBezTo>
                  <a:pt x="258" y="1274"/>
                  <a:pt x="282" y="1271"/>
                  <a:pt x="313" y="1268"/>
                </a:cubicBezTo>
                <a:cubicBezTo>
                  <a:pt x="314" y="1268"/>
                  <a:pt x="315" y="1268"/>
                  <a:pt x="316" y="1268"/>
                </a:cubicBezTo>
                <a:cubicBezTo>
                  <a:pt x="314" y="1269"/>
                  <a:pt x="312" y="1270"/>
                  <a:pt x="309" y="1271"/>
                </a:cubicBezTo>
                <a:cubicBezTo>
                  <a:pt x="302" y="1274"/>
                  <a:pt x="295" y="1278"/>
                  <a:pt x="294" y="1284"/>
                </a:cubicBezTo>
                <a:cubicBezTo>
                  <a:pt x="294" y="1293"/>
                  <a:pt x="294" y="1293"/>
                  <a:pt x="294" y="1293"/>
                </a:cubicBezTo>
                <a:cubicBezTo>
                  <a:pt x="300" y="1287"/>
                  <a:pt x="300" y="1287"/>
                  <a:pt x="300" y="1287"/>
                </a:cubicBezTo>
                <a:cubicBezTo>
                  <a:pt x="323" y="1268"/>
                  <a:pt x="361" y="1262"/>
                  <a:pt x="394" y="1272"/>
                </a:cubicBezTo>
                <a:cubicBezTo>
                  <a:pt x="378" y="1281"/>
                  <a:pt x="363" y="1291"/>
                  <a:pt x="349" y="1300"/>
                </a:cubicBezTo>
                <a:cubicBezTo>
                  <a:pt x="326" y="1315"/>
                  <a:pt x="303" y="1331"/>
                  <a:pt x="278" y="1343"/>
                </a:cubicBezTo>
                <a:cubicBezTo>
                  <a:pt x="266" y="1348"/>
                  <a:pt x="253" y="1352"/>
                  <a:pt x="240" y="1356"/>
                </a:cubicBezTo>
                <a:cubicBezTo>
                  <a:pt x="222" y="1360"/>
                  <a:pt x="204" y="1365"/>
                  <a:pt x="189" y="1376"/>
                </a:cubicBezTo>
                <a:cubicBezTo>
                  <a:pt x="164" y="1392"/>
                  <a:pt x="164" y="1392"/>
                  <a:pt x="164" y="1392"/>
                </a:cubicBezTo>
                <a:cubicBezTo>
                  <a:pt x="192" y="1382"/>
                  <a:pt x="192" y="1382"/>
                  <a:pt x="192" y="1382"/>
                </a:cubicBezTo>
                <a:cubicBezTo>
                  <a:pt x="205" y="1377"/>
                  <a:pt x="220" y="1373"/>
                  <a:pt x="234" y="1369"/>
                </a:cubicBezTo>
                <a:cubicBezTo>
                  <a:pt x="257" y="1362"/>
                  <a:pt x="281" y="1355"/>
                  <a:pt x="300" y="1345"/>
                </a:cubicBezTo>
                <a:cubicBezTo>
                  <a:pt x="299" y="1347"/>
                  <a:pt x="298" y="1349"/>
                  <a:pt x="297" y="1351"/>
                </a:cubicBezTo>
                <a:cubicBezTo>
                  <a:pt x="284" y="1371"/>
                  <a:pt x="271" y="1390"/>
                  <a:pt x="252" y="1402"/>
                </a:cubicBezTo>
                <a:cubicBezTo>
                  <a:pt x="255" y="1408"/>
                  <a:pt x="255" y="1408"/>
                  <a:pt x="255" y="1408"/>
                </a:cubicBezTo>
                <a:cubicBezTo>
                  <a:pt x="269" y="1403"/>
                  <a:pt x="280" y="1395"/>
                  <a:pt x="289" y="1386"/>
                </a:cubicBezTo>
                <a:cubicBezTo>
                  <a:pt x="298" y="1378"/>
                  <a:pt x="303" y="1367"/>
                  <a:pt x="308" y="1356"/>
                </a:cubicBezTo>
                <a:cubicBezTo>
                  <a:pt x="313" y="1345"/>
                  <a:pt x="318" y="1335"/>
                  <a:pt x="325" y="1328"/>
                </a:cubicBezTo>
                <a:cubicBezTo>
                  <a:pt x="335" y="1318"/>
                  <a:pt x="353" y="1311"/>
                  <a:pt x="370" y="1304"/>
                </a:cubicBezTo>
                <a:cubicBezTo>
                  <a:pt x="376" y="1301"/>
                  <a:pt x="381" y="1299"/>
                  <a:pt x="387" y="1296"/>
                </a:cubicBezTo>
                <a:cubicBezTo>
                  <a:pt x="417" y="1283"/>
                  <a:pt x="462" y="1267"/>
                  <a:pt x="510" y="1265"/>
                </a:cubicBezTo>
                <a:cubicBezTo>
                  <a:pt x="468" y="1321"/>
                  <a:pt x="424" y="1365"/>
                  <a:pt x="375" y="1399"/>
                </a:cubicBezTo>
                <a:cubicBezTo>
                  <a:pt x="348" y="1419"/>
                  <a:pt x="348" y="1419"/>
                  <a:pt x="348" y="1419"/>
                </a:cubicBezTo>
                <a:cubicBezTo>
                  <a:pt x="379" y="1406"/>
                  <a:pt x="379" y="1406"/>
                  <a:pt x="379" y="1406"/>
                </a:cubicBezTo>
                <a:cubicBezTo>
                  <a:pt x="393" y="1399"/>
                  <a:pt x="406" y="1389"/>
                  <a:pt x="419" y="1379"/>
                </a:cubicBezTo>
                <a:cubicBezTo>
                  <a:pt x="428" y="1372"/>
                  <a:pt x="436" y="1366"/>
                  <a:pt x="445" y="1361"/>
                </a:cubicBezTo>
                <a:cubicBezTo>
                  <a:pt x="444" y="1362"/>
                  <a:pt x="444" y="1362"/>
                  <a:pt x="444" y="1362"/>
                </a:cubicBezTo>
                <a:cubicBezTo>
                  <a:pt x="443" y="1367"/>
                  <a:pt x="443" y="1367"/>
                  <a:pt x="443" y="1367"/>
                </a:cubicBezTo>
                <a:cubicBezTo>
                  <a:pt x="440" y="1374"/>
                  <a:pt x="435" y="1380"/>
                  <a:pt x="430" y="1386"/>
                </a:cubicBezTo>
                <a:cubicBezTo>
                  <a:pt x="425" y="1393"/>
                  <a:pt x="421" y="1398"/>
                  <a:pt x="419" y="1404"/>
                </a:cubicBezTo>
                <a:cubicBezTo>
                  <a:pt x="416" y="1414"/>
                  <a:pt x="416" y="1414"/>
                  <a:pt x="416" y="1414"/>
                </a:cubicBezTo>
                <a:cubicBezTo>
                  <a:pt x="424" y="1409"/>
                  <a:pt x="424" y="1409"/>
                  <a:pt x="424" y="1409"/>
                </a:cubicBezTo>
                <a:cubicBezTo>
                  <a:pt x="438" y="1399"/>
                  <a:pt x="444" y="1384"/>
                  <a:pt x="449" y="1369"/>
                </a:cubicBezTo>
                <a:cubicBezTo>
                  <a:pt x="450" y="1368"/>
                  <a:pt x="451" y="1366"/>
                  <a:pt x="451" y="1364"/>
                </a:cubicBezTo>
                <a:cubicBezTo>
                  <a:pt x="453" y="1360"/>
                  <a:pt x="455" y="1355"/>
                  <a:pt x="457" y="1351"/>
                </a:cubicBezTo>
                <a:cubicBezTo>
                  <a:pt x="460" y="1346"/>
                  <a:pt x="465" y="1341"/>
                  <a:pt x="470" y="1337"/>
                </a:cubicBezTo>
                <a:cubicBezTo>
                  <a:pt x="474" y="1333"/>
                  <a:pt x="478" y="1330"/>
                  <a:pt x="482" y="1326"/>
                </a:cubicBezTo>
                <a:cubicBezTo>
                  <a:pt x="489" y="1318"/>
                  <a:pt x="495" y="1309"/>
                  <a:pt x="501" y="1301"/>
                </a:cubicBezTo>
                <a:cubicBezTo>
                  <a:pt x="509" y="1289"/>
                  <a:pt x="516" y="1277"/>
                  <a:pt x="526" y="1271"/>
                </a:cubicBezTo>
                <a:cubicBezTo>
                  <a:pt x="522" y="1283"/>
                  <a:pt x="514" y="1295"/>
                  <a:pt x="508" y="1305"/>
                </a:cubicBezTo>
                <a:cubicBezTo>
                  <a:pt x="503" y="1313"/>
                  <a:pt x="498" y="1321"/>
                  <a:pt x="495" y="1327"/>
                </a:cubicBezTo>
                <a:cubicBezTo>
                  <a:pt x="483" y="1354"/>
                  <a:pt x="483" y="1354"/>
                  <a:pt x="483" y="1354"/>
                </a:cubicBezTo>
                <a:cubicBezTo>
                  <a:pt x="504" y="1328"/>
                  <a:pt x="504" y="1328"/>
                  <a:pt x="504" y="1328"/>
                </a:cubicBezTo>
                <a:cubicBezTo>
                  <a:pt x="506" y="1326"/>
                  <a:pt x="507" y="1324"/>
                  <a:pt x="509" y="1321"/>
                </a:cubicBezTo>
                <a:cubicBezTo>
                  <a:pt x="507" y="1327"/>
                  <a:pt x="504" y="1332"/>
                  <a:pt x="501" y="1337"/>
                </a:cubicBezTo>
                <a:cubicBezTo>
                  <a:pt x="498" y="1342"/>
                  <a:pt x="496" y="1346"/>
                  <a:pt x="494" y="1351"/>
                </a:cubicBezTo>
                <a:cubicBezTo>
                  <a:pt x="484" y="1371"/>
                  <a:pt x="484" y="1371"/>
                  <a:pt x="484" y="1371"/>
                </a:cubicBezTo>
                <a:cubicBezTo>
                  <a:pt x="500" y="1355"/>
                  <a:pt x="500" y="1355"/>
                  <a:pt x="500" y="1355"/>
                </a:cubicBezTo>
                <a:cubicBezTo>
                  <a:pt x="514" y="1340"/>
                  <a:pt x="522" y="1317"/>
                  <a:pt x="529" y="1295"/>
                </a:cubicBezTo>
                <a:cubicBezTo>
                  <a:pt x="534" y="1283"/>
                  <a:pt x="538" y="1269"/>
                  <a:pt x="544" y="1258"/>
                </a:cubicBezTo>
                <a:cubicBezTo>
                  <a:pt x="563" y="1249"/>
                  <a:pt x="585" y="1243"/>
                  <a:pt x="611" y="1240"/>
                </a:cubicBezTo>
                <a:cubicBezTo>
                  <a:pt x="596" y="1258"/>
                  <a:pt x="583" y="1279"/>
                  <a:pt x="571" y="1300"/>
                </a:cubicBezTo>
                <a:cubicBezTo>
                  <a:pt x="551" y="1334"/>
                  <a:pt x="530" y="1369"/>
                  <a:pt x="498" y="1391"/>
                </a:cubicBezTo>
                <a:cubicBezTo>
                  <a:pt x="501" y="1397"/>
                  <a:pt x="501" y="1397"/>
                  <a:pt x="501" y="1397"/>
                </a:cubicBezTo>
                <a:cubicBezTo>
                  <a:pt x="531" y="1382"/>
                  <a:pt x="550" y="1355"/>
                  <a:pt x="568" y="1328"/>
                </a:cubicBezTo>
                <a:cubicBezTo>
                  <a:pt x="570" y="1326"/>
                  <a:pt x="571" y="1325"/>
                  <a:pt x="572" y="1323"/>
                </a:cubicBezTo>
                <a:cubicBezTo>
                  <a:pt x="567" y="1348"/>
                  <a:pt x="561" y="1369"/>
                  <a:pt x="547" y="1381"/>
                </a:cubicBezTo>
                <a:cubicBezTo>
                  <a:pt x="538" y="1389"/>
                  <a:pt x="538" y="1389"/>
                  <a:pt x="538" y="1389"/>
                </a:cubicBezTo>
                <a:cubicBezTo>
                  <a:pt x="550" y="1387"/>
                  <a:pt x="550" y="1387"/>
                  <a:pt x="550" y="1387"/>
                </a:cubicBezTo>
                <a:cubicBezTo>
                  <a:pt x="560" y="1386"/>
                  <a:pt x="563" y="1378"/>
                  <a:pt x="567" y="1372"/>
                </a:cubicBezTo>
                <a:cubicBezTo>
                  <a:pt x="567" y="1371"/>
                  <a:pt x="568" y="1370"/>
                  <a:pt x="568" y="1370"/>
                </a:cubicBezTo>
                <a:cubicBezTo>
                  <a:pt x="568" y="1373"/>
                  <a:pt x="568" y="1377"/>
                  <a:pt x="567" y="1381"/>
                </a:cubicBezTo>
                <a:cubicBezTo>
                  <a:pt x="567" y="1385"/>
                  <a:pt x="567" y="1389"/>
                  <a:pt x="567" y="1391"/>
                </a:cubicBezTo>
                <a:cubicBezTo>
                  <a:pt x="574" y="1391"/>
                  <a:pt x="574" y="1391"/>
                  <a:pt x="574" y="1391"/>
                </a:cubicBezTo>
                <a:cubicBezTo>
                  <a:pt x="575" y="1386"/>
                  <a:pt x="575" y="1380"/>
                  <a:pt x="576" y="1375"/>
                </a:cubicBezTo>
                <a:cubicBezTo>
                  <a:pt x="579" y="1349"/>
                  <a:pt x="581" y="1322"/>
                  <a:pt x="589" y="1292"/>
                </a:cubicBezTo>
                <a:cubicBezTo>
                  <a:pt x="593" y="1287"/>
                  <a:pt x="596" y="1282"/>
                  <a:pt x="600" y="1277"/>
                </a:cubicBezTo>
                <a:cubicBezTo>
                  <a:pt x="614" y="1256"/>
                  <a:pt x="626" y="1239"/>
                  <a:pt x="657" y="1236"/>
                </a:cubicBezTo>
                <a:cubicBezTo>
                  <a:pt x="704" y="1232"/>
                  <a:pt x="744" y="1237"/>
                  <a:pt x="771" y="1250"/>
                </a:cubicBezTo>
                <a:cubicBezTo>
                  <a:pt x="775" y="1253"/>
                  <a:pt x="775" y="1254"/>
                  <a:pt x="775" y="1256"/>
                </a:cubicBezTo>
                <a:cubicBezTo>
                  <a:pt x="775" y="1259"/>
                  <a:pt x="775" y="1262"/>
                  <a:pt x="778" y="1265"/>
                </a:cubicBezTo>
                <a:cubicBezTo>
                  <a:pt x="777" y="1280"/>
                  <a:pt x="777" y="1292"/>
                  <a:pt x="776" y="1303"/>
                </a:cubicBezTo>
                <a:cubicBezTo>
                  <a:pt x="776" y="1312"/>
                  <a:pt x="776" y="1321"/>
                  <a:pt x="775" y="1333"/>
                </a:cubicBezTo>
                <a:cubicBezTo>
                  <a:pt x="755" y="1329"/>
                  <a:pt x="733" y="1331"/>
                  <a:pt x="712" y="1339"/>
                </a:cubicBezTo>
                <a:cubicBezTo>
                  <a:pt x="674" y="1354"/>
                  <a:pt x="642" y="1380"/>
                  <a:pt x="611" y="1405"/>
                </a:cubicBezTo>
                <a:cubicBezTo>
                  <a:pt x="571" y="1437"/>
                  <a:pt x="529" y="1471"/>
                  <a:pt x="474" y="1481"/>
                </a:cubicBezTo>
                <a:cubicBezTo>
                  <a:pt x="470" y="1483"/>
                  <a:pt x="470" y="1483"/>
                  <a:pt x="470" y="1483"/>
                </a:cubicBezTo>
                <a:cubicBezTo>
                  <a:pt x="451" y="1491"/>
                  <a:pt x="407" y="1510"/>
                  <a:pt x="389" y="1509"/>
                </a:cubicBezTo>
                <a:cubicBezTo>
                  <a:pt x="379" y="1509"/>
                  <a:pt x="367" y="1504"/>
                  <a:pt x="354" y="1499"/>
                </a:cubicBezTo>
                <a:cubicBezTo>
                  <a:pt x="342" y="1495"/>
                  <a:pt x="331" y="1491"/>
                  <a:pt x="319" y="1488"/>
                </a:cubicBezTo>
                <a:cubicBezTo>
                  <a:pt x="303" y="1485"/>
                  <a:pt x="287" y="1483"/>
                  <a:pt x="269" y="1482"/>
                </a:cubicBezTo>
                <a:cubicBezTo>
                  <a:pt x="256" y="1481"/>
                  <a:pt x="244" y="1480"/>
                  <a:pt x="234" y="1480"/>
                </a:cubicBezTo>
                <a:cubicBezTo>
                  <a:pt x="215" y="1480"/>
                  <a:pt x="215" y="1480"/>
                  <a:pt x="215" y="1480"/>
                </a:cubicBezTo>
                <a:cubicBezTo>
                  <a:pt x="233" y="1487"/>
                  <a:pt x="233" y="1487"/>
                  <a:pt x="233" y="1487"/>
                </a:cubicBezTo>
                <a:cubicBezTo>
                  <a:pt x="239" y="1490"/>
                  <a:pt x="247" y="1491"/>
                  <a:pt x="257" y="1492"/>
                </a:cubicBezTo>
                <a:cubicBezTo>
                  <a:pt x="252" y="1492"/>
                  <a:pt x="247" y="1493"/>
                  <a:pt x="242" y="1495"/>
                </a:cubicBezTo>
                <a:cubicBezTo>
                  <a:pt x="219" y="1502"/>
                  <a:pt x="219" y="1502"/>
                  <a:pt x="219" y="1502"/>
                </a:cubicBezTo>
                <a:cubicBezTo>
                  <a:pt x="243" y="1502"/>
                  <a:pt x="243" y="1502"/>
                  <a:pt x="243" y="1502"/>
                </a:cubicBezTo>
                <a:cubicBezTo>
                  <a:pt x="250" y="1502"/>
                  <a:pt x="257" y="1501"/>
                  <a:pt x="263" y="1501"/>
                </a:cubicBezTo>
                <a:cubicBezTo>
                  <a:pt x="283" y="1501"/>
                  <a:pt x="301" y="1500"/>
                  <a:pt x="318" y="1501"/>
                </a:cubicBezTo>
                <a:cubicBezTo>
                  <a:pt x="340" y="1503"/>
                  <a:pt x="357" y="1507"/>
                  <a:pt x="372" y="1515"/>
                </a:cubicBezTo>
                <a:cubicBezTo>
                  <a:pt x="319" y="1525"/>
                  <a:pt x="256" y="1527"/>
                  <a:pt x="194" y="1528"/>
                </a:cubicBezTo>
                <a:cubicBezTo>
                  <a:pt x="149" y="1529"/>
                  <a:pt x="106" y="1530"/>
                  <a:pt x="67" y="1535"/>
                </a:cubicBezTo>
                <a:cubicBezTo>
                  <a:pt x="34" y="1538"/>
                  <a:pt x="34" y="1538"/>
                  <a:pt x="34" y="1538"/>
                </a:cubicBezTo>
                <a:cubicBezTo>
                  <a:pt x="67" y="1542"/>
                  <a:pt x="67" y="1542"/>
                  <a:pt x="67" y="1542"/>
                </a:cubicBezTo>
                <a:cubicBezTo>
                  <a:pt x="81" y="1543"/>
                  <a:pt x="97" y="1543"/>
                  <a:pt x="113" y="1542"/>
                </a:cubicBezTo>
                <a:cubicBezTo>
                  <a:pt x="132" y="1541"/>
                  <a:pt x="150" y="1540"/>
                  <a:pt x="161" y="1543"/>
                </a:cubicBezTo>
                <a:cubicBezTo>
                  <a:pt x="150" y="1548"/>
                  <a:pt x="139" y="1553"/>
                  <a:pt x="128" y="1557"/>
                </a:cubicBezTo>
                <a:cubicBezTo>
                  <a:pt x="114" y="1563"/>
                  <a:pt x="100" y="1569"/>
                  <a:pt x="86" y="1576"/>
                </a:cubicBezTo>
                <a:cubicBezTo>
                  <a:pt x="63" y="1587"/>
                  <a:pt x="63" y="1587"/>
                  <a:pt x="63" y="1587"/>
                </a:cubicBezTo>
                <a:cubicBezTo>
                  <a:pt x="89" y="1583"/>
                  <a:pt x="89" y="1583"/>
                  <a:pt x="89" y="1583"/>
                </a:cubicBezTo>
                <a:cubicBezTo>
                  <a:pt x="110" y="1579"/>
                  <a:pt x="128" y="1570"/>
                  <a:pt x="146" y="1562"/>
                </a:cubicBezTo>
                <a:cubicBezTo>
                  <a:pt x="173" y="1549"/>
                  <a:pt x="199" y="1537"/>
                  <a:pt x="234" y="1539"/>
                </a:cubicBezTo>
                <a:cubicBezTo>
                  <a:pt x="236" y="1540"/>
                  <a:pt x="238" y="1540"/>
                  <a:pt x="240" y="1540"/>
                </a:cubicBezTo>
                <a:cubicBezTo>
                  <a:pt x="240" y="1541"/>
                  <a:pt x="241" y="1543"/>
                  <a:pt x="244" y="1545"/>
                </a:cubicBezTo>
                <a:cubicBezTo>
                  <a:pt x="245" y="1545"/>
                  <a:pt x="245" y="1545"/>
                  <a:pt x="245" y="1545"/>
                </a:cubicBezTo>
                <a:cubicBezTo>
                  <a:pt x="246" y="1545"/>
                  <a:pt x="246" y="1545"/>
                  <a:pt x="246" y="1545"/>
                </a:cubicBezTo>
                <a:cubicBezTo>
                  <a:pt x="251" y="1544"/>
                  <a:pt x="255" y="1544"/>
                  <a:pt x="260" y="1544"/>
                </a:cubicBezTo>
                <a:cubicBezTo>
                  <a:pt x="276" y="1547"/>
                  <a:pt x="276" y="1547"/>
                  <a:pt x="276" y="1547"/>
                </a:cubicBezTo>
                <a:cubicBezTo>
                  <a:pt x="269" y="1543"/>
                  <a:pt x="269" y="1543"/>
                  <a:pt x="269" y="1543"/>
                </a:cubicBezTo>
                <a:cubicBezTo>
                  <a:pt x="272" y="1543"/>
                  <a:pt x="275" y="1542"/>
                  <a:pt x="278" y="1542"/>
                </a:cubicBezTo>
                <a:cubicBezTo>
                  <a:pt x="283" y="1542"/>
                  <a:pt x="288" y="1541"/>
                  <a:pt x="293" y="1541"/>
                </a:cubicBezTo>
                <a:cubicBezTo>
                  <a:pt x="289" y="1545"/>
                  <a:pt x="285" y="1549"/>
                  <a:pt x="281" y="1553"/>
                </a:cubicBezTo>
                <a:cubicBezTo>
                  <a:pt x="277" y="1557"/>
                  <a:pt x="274" y="1561"/>
                  <a:pt x="270" y="1564"/>
                </a:cubicBezTo>
                <a:cubicBezTo>
                  <a:pt x="265" y="1569"/>
                  <a:pt x="265" y="1569"/>
                  <a:pt x="265" y="1569"/>
                </a:cubicBezTo>
                <a:cubicBezTo>
                  <a:pt x="260" y="1573"/>
                  <a:pt x="255" y="1576"/>
                  <a:pt x="249" y="1578"/>
                </a:cubicBezTo>
                <a:cubicBezTo>
                  <a:pt x="241" y="1581"/>
                  <a:pt x="232" y="1581"/>
                  <a:pt x="222" y="1582"/>
                </a:cubicBezTo>
                <a:cubicBezTo>
                  <a:pt x="210" y="1583"/>
                  <a:pt x="198" y="1584"/>
                  <a:pt x="186" y="1589"/>
                </a:cubicBezTo>
                <a:cubicBezTo>
                  <a:pt x="172" y="1595"/>
                  <a:pt x="172" y="1595"/>
                  <a:pt x="172" y="1595"/>
                </a:cubicBezTo>
                <a:cubicBezTo>
                  <a:pt x="187" y="1596"/>
                  <a:pt x="187" y="1596"/>
                  <a:pt x="187" y="1596"/>
                </a:cubicBezTo>
                <a:cubicBezTo>
                  <a:pt x="197" y="1596"/>
                  <a:pt x="208" y="1595"/>
                  <a:pt x="218" y="1594"/>
                </a:cubicBezTo>
                <a:cubicBezTo>
                  <a:pt x="220" y="1593"/>
                  <a:pt x="221" y="1593"/>
                  <a:pt x="222" y="1593"/>
                </a:cubicBezTo>
                <a:cubicBezTo>
                  <a:pt x="213" y="1596"/>
                  <a:pt x="205" y="1600"/>
                  <a:pt x="204" y="1607"/>
                </a:cubicBezTo>
                <a:cubicBezTo>
                  <a:pt x="203" y="1610"/>
                  <a:pt x="203" y="1610"/>
                  <a:pt x="203" y="1610"/>
                </a:cubicBezTo>
                <a:cubicBezTo>
                  <a:pt x="194" y="1618"/>
                  <a:pt x="194" y="1618"/>
                  <a:pt x="194" y="1618"/>
                </a:cubicBezTo>
                <a:cubicBezTo>
                  <a:pt x="202" y="1616"/>
                  <a:pt x="202" y="1616"/>
                  <a:pt x="202" y="1616"/>
                </a:cubicBezTo>
                <a:cubicBezTo>
                  <a:pt x="201" y="1619"/>
                  <a:pt x="201" y="1619"/>
                  <a:pt x="201" y="1619"/>
                </a:cubicBezTo>
                <a:cubicBezTo>
                  <a:pt x="205" y="1614"/>
                  <a:pt x="205" y="1614"/>
                  <a:pt x="205" y="1614"/>
                </a:cubicBezTo>
                <a:cubicBezTo>
                  <a:pt x="210" y="1613"/>
                  <a:pt x="210" y="1613"/>
                  <a:pt x="210" y="1613"/>
                </a:cubicBezTo>
                <a:cubicBezTo>
                  <a:pt x="234" y="1606"/>
                  <a:pt x="251" y="1591"/>
                  <a:pt x="270" y="1574"/>
                </a:cubicBezTo>
                <a:cubicBezTo>
                  <a:pt x="271" y="1573"/>
                  <a:pt x="273" y="1571"/>
                  <a:pt x="275" y="1569"/>
                </a:cubicBezTo>
                <a:cubicBezTo>
                  <a:pt x="284" y="1562"/>
                  <a:pt x="294" y="1554"/>
                  <a:pt x="304" y="1547"/>
                </a:cubicBezTo>
                <a:cubicBezTo>
                  <a:pt x="313" y="1541"/>
                  <a:pt x="322" y="1538"/>
                  <a:pt x="331" y="1536"/>
                </a:cubicBezTo>
                <a:cubicBezTo>
                  <a:pt x="388" y="1524"/>
                  <a:pt x="447" y="1512"/>
                  <a:pt x="498" y="1500"/>
                </a:cubicBezTo>
                <a:cubicBezTo>
                  <a:pt x="458" y="1542"/>
                  <a:pt x="398" y="1562"/>
                  <a:pt x="340" y="1581"/>
                </a:cubicBezTo>
                <a:cubicBezTo>
                  <a:pt x="330" y="1585"/>
                  <a:pt x="319" y="1588"/>
                  <a:pt x="309" y="1592"/>
                </a:cubicBezTo>
                <a:cubicBezTo>
                  <a:pt x="287" y="1600"/>
                  <a:pt x="287" y="1600"/>
                  <a:pt x="287" y="1600"/>
                </a:cubicBezTo>
                <a:cubicBezTo>
                  <a:pt x="310" y="1599"/>
                  <a:pt x="310" y="1599"/>
                  <a:pt x="310" y="1599"/>
                </a:cubicBezTo>
                <a:cubicBezTo>
                  <a:pt x="320" y="1599"/>
                  <a:pt x="332" y="1595"/>
                  <a:pt x="345" y="1592"/>
                </a:cubicBezTo>
                <a:cubicBezTo>
                  <a:pt x="350" y="1591"/>
                  <a:pt x="356" y="1589"/>
                  <a:pt x="361" y="1588"/>
                </a:cubicBezTo>
                <a:cubicBezTo>
                  <a:pt x="356" y="1593"/>
                  <a:pt x="350" y="1598"/>
                  <a:pt x="344" y="1603"/>
                </a:cubicBezTo>
                <a:cubicBezTo>
                  <a:pt x="339" y="1607"/>
                  <a:pt x="334" y="1611"/>
                  <a:pt x="330" y="1616"/>
                </a:cubicBezTo>
                <a:cubicBezTo>
                  <a:pt x="323" y="1623"/>
                  <a:pt x="323" y="1623"/>
                  <a:pt x="323" y="1623"/>
                </a:cubicBezTo>
                <a:cubicBezTo>
                  <a:pt x="332" y="1622"/>
                  <a:pt x="332" y="1622"/>
                  <a:pt x="332" y="1622"/>
                </a:cubicBezTo>
                <a:cubicBezTo>
                  <a:pt x="337" y="1622"/>
                  <a:pt x="341" y="1619"/>
                  <a:pt x="344" y="1616"/>
                </a:cubicBezTo>
                <a:cubicBezTo>
                  <a:pt x="342" y="1619"/>
                  <a:pt x="341" y="1621"/>
                  <a:pt x="340" y="1624"/>
                </a:cubicBezTo>
                <a:cubicBezTo>
                  <a:pt x="337" y="1635"/>
                  <a:pt x="337" y="1635"/>
                  <a:pt x="337" y="1635"/>
                </a:cubicBezTo>
                <a:cubicBezTo>
                  <a:pt x="346" y="1628"/>
                  <a:pt x="346" y="1628"/>
                  <a:pt x="346" y="1628"/>
                </a:cubicBezTo>
                <a:cubicBezTo>
                  <a:pt x="353" y="1622"/>
                  <a:pt x="358" y="1614"/>
                  <a:pt x="363" y="1606"/>
                </a:cubicBezTo>
                <a:cubicBezTo>
                  <a:pt x="368" y="1596"/>
                  <a:pt x="374" y="1587"/>
                  <a:pt x="381" y="1582"/>
                </a:cubicBezTo>
                <a:cubicBezTo>
                  <a:pt x="397" y="1576"/>
                  <a:pt x="414" y="1569"/>
                  <a:pt x="431" y="1561"/>
                </a:cubicBezTo>
                <a:cubicBezTo>
                  <a:pt x="438" y="1558"/>
                  <a:pt x="445" y="1555"/>
                  <a:pt x="451" y="1552"/>
                </a:cubicBezTo>
                <a:cubicBezTo>
                  <a:pt x="438" y="1565"/>
                  <a:pt x="422" y="1576"/>
                  <a:pt x="406" y="1587"/>
                </a:cubicBezTo>
                <a:cubicBezTo>
                  <a:pt x="397" y="1594"/>
                  <a:pt x="387" y="1600"/>
                  <a:pt x="378" y="1608"/>
                </a:cubicBezTo>
                <a:cubicBezTo>
                  <a:pt x="363" y="1619"/>
                  <a:pt x="363" y="1619"/>
                  <a:pt x="363" y="1619"/>
                </a:cubicBezTo>
                <a:cubicBezTo>
                  <a:pt x="381" y="1614"/>
                  <a:pt x="381" y="1614"/>
                  <a:pt x="381" y="1614"/>
                </a:cubicBezTo>
                <a:cubicBezTo>
                  <a:pt x="395" y="1609"/>
                  <a:pt x="408" y="1600"/>
                  <a:pt x="419" y="1591"/>
                </a:cubicBezTo>
                <a:cubicBezTo>
                  <a:pt x="425" y="1587"/>
                  <a:pt x="430" y="1583"/>
                  <a:pt x="434" y="1580"/>
                </a:cubicBezTo>
                <a:cubicBezTo>
                  <a:pt x="429" y="1600"/>
                  <a:pt x="420" y="1615"/>
                  <a:pt x="408" y="1625"/>
                </a:cubicBezTo>
                <a:cubicBezTo>
                  <a:pt x="412" y="1631"/>
                  <a:pt x="412" y="1631"/>
                  <a:pt x="412" y="1631"/>
                </a:cubicBezTo>
                <a:cubicBezTo>
                  <a:pt x="431" y="1620"/>
                  <a:pt x="442" y="1600"/>
                  <a:pt x="445" y="1571"/>
                </a:cubicBezTo>
                <a:cubicBezTo>
                  <a:pt x="489" y="1521"/>
                  <a:pt x="560" y="1471"/>
                  <a:pt x="618" y="1431"/>
                </a:cubicBezTo>
                <a:cubicBezTo>
                  <a:pt x="621" y="1429"/>
                  <a:pt x="621" y="1429"/>
                  <a:pt x="621" y="1429"/>
                </a:cubicBezTo>
                <a:cubicBezTo>
                  <a:pt x="633" y="1421"/>
                  <a:pt x="645" y="1414"/>
                  <a:pt x="657" y="1407"/>
                </a:cubicBezTo>
                <a:cubicBezTo>
                  <a:pt x="667" y="1401"/>
                  <a:pt x="677" y="1395"/>
                  <a:pt x="687" y="1389"/>
                </a:cubicBezTo>
                <a:cubicBezTo>
                  <a:pt x="689" y="1387"/>
                  <a:pt x="691" y="1386"/>
                  <a:pt x="694" y="1384"/>
                </a:cubicBezTo>
                <a:cubicBezTo>
                  <a:pt x="711" y="1372"/>
                  <a:pt x="730" y="1358"/>
                  <a:pt x="753" y="1360"/>
                </a:cubicBezTo>
                <a:cubicBezTo>
                  <a:pt x="761" y="1360"/>
                  <a:pt x="769" y="1363"/>
                  <a:pt x="777" y="1367"/>
                </a:cubicBezTo>
                <a:cubicBezTo>
                  <a:pt x="775" y="1413"/>
                  <a:pt x="778" y="1458"/>
                  <a:pt x="781" y="1502"/>
                </a:cubicBezTo>
                <a:cubicBezTo>
                  <a:pt x="783" y="1528"/>
                  <a:pt x="784" y="1554"/>
                  <a:pt x="785" y="1580"/>
                </a:cubicBezTo>
                <a:cubicBezTo>
                  <a:pt x="785" y="1586"/>
                  <a:pt x="784" y="1593"/>
                  <a:pt x="783" y="1600"/>
                </a:cubicBezTo>
                <a:cubicBezTo>
                  <a:pt x="782" y="1608"/>
                  <a:pt x="780" y="1617"/>
                  <a:pt x="780" y="1625"/>
                </a:cubicBezTo>
                <a:cubicBezTo>
                  <a:pt x="780" y="1631"/>
                  <a:pt x="781" y="1639"/>
                  <a:pt x="783" y="1648"/>
                </a:cubicBezTo>
                <a:cubicBezTo>
                  <a:pt x="784" y="1662"/>
                  <a:pt x="787" y="1677"/>
                  <a:pt x="785" y="1690"/>
                </a:cubicBezTo>
                <a:cubicBezTo>
                  <a:pt x="784" y="1711"/>
                  <a:pt x="784" y="1711"/>
                  <a:pt x="784" y="1711"/>
                </a:cubicBezTo>
                <a:cubicBezTo>
                  <a:pt x="777" y="1787"/>
                  <a:pt x="771" y="1866"/>
                  <a:pt x="768" y="1940"/>
                </a:cubicBezTo>
                <a:cubicBezTo>
                  <a:pt x="768" y="1949"/>
                  <a:pt x="768" y="1959"/>
                  <a:pt x="769" y="1967"/>
                </a:cubicBezTo>
                <a:cubicBezTo>
                  <a:pt x="769" y="1986"/>
                  <a:pt x="769" y="2003"/>
                  <a:pt x="766" y="2020"/>
                </a:cubicBezTo>
                <a:cubicBezTo>
                  <a:pt x="765" y="2018"/>
                  <a:pt x="765" y="2018"/>
                  <a:pt x="765" y="2018"/>
                </a:cubicBezTo>
                <a:cubicBezTo>
                  <a:pt x="763" y="2018"/>
                  <a:pt x="763" y="2018"/>
                  <a:pt x="763" y="2018"/>
                </a:cubicBezTo>
                <a:cubicBezTo>
                  <a:pt x="761" y="2018"/>
                  <a:pt x="760" y="2020"/>
                  <a:pt x="759" y="2021"/>
                </a:cubicBezTo>
                <a:cubicBezTo>
                  <a:pt x="758" y="2022"/>
                  <a:pt x="758" y="2022"/>
                  <a:pt x="758" y="2022"/>
                </a:cubicBezTo>
                <a:cubicBezTo>
                  <a:pt x="758" y="2023"/>
                  <a:pt x="758" y="2023"/>
                  <a:pt x="758" y="2023"/>
                </a:cubicBezTo>
                <a:cubicBezTo>
                  <a:pt x="759" y="2032"/>
                  <a:pt x="756" y="2038"/>
                  <a:pt x="753" y="2044"/>
                </a:cubicBezTo>
                <a:cubicBezTo>
                  <a:pt x="750" y="2049"/>
                  <a:pt x="747" y="2054"/>
                  <a:pt x="747" y="2063"/>
                </a:cubicBezTo>
                <a:cubicBezTo>
                  <a:pt x="744" y="2062"/>
                  <a:pt x="742" y="2063"/>
                  <a:pt x="739" y="2063"/>
                </a:cubicBezTo>
                <a:cubicBezTo>
                  <a:pt x="738" y="2063"/>
                  <a:pt x="738" y="2063"/>
                  <a:pt x="738" y="2063"/>
                </a:cubicBezTo>
                <a:cubicBezTo>
                  <a:pt x="738" y="2061"/>
                  <a:pt x="737" y="2059"/>
                  <a:pt x="736" y="2057"/>
                </a:cubicBezTo>
                <a:cubicBezTo>
                  <a:pt x="734" y="2055"/>
                  <a:pt x="730" y="2053"/>
                  <a:pt x="725" y="2053"/>
                </a:cubicBezTo>
                <a:cubicBezTo>
                  <a:pt x="716" y="2054"/>
                  <a:pt x="716" y="2054"/>
                  <a:pt x="716" y="2054"/>
                </a:cubicBezTo>
                <a:cubicBezTo>
                  <a:pt x="721" y="2059"/>
                  <a:pt x="721" y="2059"/>
                  <a:pt x="721" y="2059"/>
                </a:cubicBezTo>
                <a:cubicBezTo>
                  <a:pt x="722" y="2062"/>
                  <a:pt x="724" y="2063"/>
                  <a:pt x="725" y="2064"/>
                </a:cubicBezTo>
                <a:cubicBezTo>
                  <a:pt x="727" y="2065"/>
                  <a:pt x="727" y="2065"/>
                  <a:pt x="729" y="2070"/>
                </a:cubicBezTo>
                <a:cubicBezTo>
                  <a:pt x="722" y="2078"/>
                  <a:pt x="722" y="2087"/>
                  <a:pt x="727" y="2096"/>
                </a:cubicBezTo>
                <a:cubicBezTo>
                  <a:pt x="724" y="2098"/>
                  <a:pt x="723" y="2100"/>
                  <a:pt x="721" y="2101"/>
                </a:cubicBezTo>
                <a:cubicBezTo>
                  <a:pt x="721" y="2099"/>
                  <a:pt x="721" y="2096"/>
                  <a:pt x="719" y="2094"/>
                </a:cubicBezTo>
                <a:cubicBezTo>
                  <a:pt x="717" y="2091"/>
                  <a:pt x="717" y="2091"/>
                  <a:pt x="717" y="2091"/>
                </a:cubicBezTo>
                <a:cubicBezTo>
                  <a:pt x="714" y="2094"/>
                  <a:pt x="714" y="2094"/>
                  <a:pt x="714" y="2094"/>
                </a:cubicBezTo>
                <a:cubicBezTo>
                  <a:pt x="713" y="2094"/>
                  <a:pt x="712" y="2095"/>
                  <a:pt x="712" y="2095"/>
                </a:cubicBezTo>
                <a:cubicBezTo>
                  <a:pt x="712" y="2094"/>
                  <a:pt x="712" y="2092"/>
                  <a:pt x="713" y="2088"/>
                </a:cubicBezTo>
                <a:cubicBezTo>
                  <a:pt x="716" y="2082"/>
                  <a:pt x="716" y="2082"/>
                  <a:pt x="716" y="2082"/>
                </a:cubicBezTo>
                <a:cubicBezTo>
                  <a:pt x="710" y="2083"/>
                  <a:pt x="710" y="2083"/>
                  <a:pt x="710" y="2083"/>
                </a:cubicBezTo>
                <a:cubicBezTo>
                  <a:pt x="702" y="2084"/>
                  <a:pt x="700" y="2091"/>
                  <a:pt x="699" y="2096"/>
                </a:cubicBezTo>
                <a:cubicBezTo>
                  <a:pt x="699" y="2096"/>
                  <a:pt x="699" y="2096"/>
                  <a:pt x="699" y="2096"/>
                </a:cubicBezTo>
                <a:cubicBezTo>
                  <a:pt x="699" y="2095"/>
                  <a:pt x="698" y="2095"/>
                  <a:pt x="697" y="2094"/>
                </a:cubicBezTo>
                <a:cubicBezTo>
                  <a:pt x="694" y="2092"/>
                  <a:pt x="694" y="2091"/>
                  <a:pt x="695" y="2089"/>
                </a:cubicBezTo>
                <a:cubicBezTo>
                  <a:pt x="708" y="2072"/>
                  <a:pt x="708" y="2072"/>
                  <a:pt x="708" y="2072"/>
                </a:cubicBezTo>
                <a:cubicBezTo>
                  <a:pt x="691" y="2084"/>
                  <a:pt x="691" y="2084"/>
                  <a:pt x="691" y="2084"/>
                </a:cubicBezTo>
                <a:cubicBezTo>
                  <a:pt x="689" y="2085"/>
                  <a:pt x="686" y="2085"/>
                  <a:pt x="683" y="2084"/>
                </a:cubicBezTo>
                <a:cubicBezTo>
                  <a:pt x="681" y="2084"/>
                  <a:pt x="679" y="2084"/>
                  <a:pt x="678" y="2084"/>
                </a:cubicBezTo>
                <a:cubicBezTo>
                  <a:pt x="672" y="2084"/>
                  <a:pt x="669" y="2087"/>
                  <a:pt x="668" y="2092"/>
                </a:cubicBezTo>
                <a:cubicBezTo>
                  <a:pt x="666" y="2100"/>
                  <a:pt x="666" y="2100"/>
                  <a:pt x="666" y="2100"/>
                </a:cubicBezTo>
                <a:cubicBezTo>
                  <a:pt x="673" y="2096"/>
                  <a:pt x="673" y="2096"/>
                  <a:pt x="673" y="2096"/>
                </a:cubicBezTo>
                <a:cubicBezTo>
                  <a:pt x="677" y="2094"/>
                  <a:pt x="682" y="2094"/>
                  <a:pt x="685" y="2096"/>
                </a:cubicBezTo>
                <a:cubicBezTo>
                  <a:pt x="681" y="2097"/>
                  <a:pt x="679" y="2102"/>
                  <a:pt x="676" y="2106"/>
                </a:cubicBezTo>
                <a:cubicBezTo>
                  <a:pt x="674" y="2110"/>
                  <a:pt x="671" y="2115"/>
                  <a:pt x="669" y="2115"/>
                </a:cubicBezTo>
                <a:cubicBezTo>
                  <a:pt x="668" y="2115"/>
                  <a:pt x="667" y="2115"/>
                  <a:pt x="666" y="2114"/>
                </a:cubicBezTo>
                <a:cubicBezTo>
                  <a:pt x="660" y="2109"/>
                  <a:pt x="660" y="2109"/>
                  <a:pt x="660" y="2109"/>
                </a:cubicBezTo>
                <a:cubicBezTo>
                  <a:pt x="663" y="2106"/>
                  <a:pt x="666" y="2104"/>
                  <a:pt x="665" y="2100"/>
                </a:cubicBezTo>
                <a:cubicBezTo>
                  <a:pt x="665" y="2099"/>
                  <a:pt x="664" y="2097"/>
                  <a:pt x="661" y="2096"/>
                </a:cubicBezTo>
                <a:cubicBezTo>
                  <a:pt x="659" y="2095"/>
                  <a:pt x="659" y="2095"/>
                  <a:pt x="659" y="2095"/>
                </a:cubicBezTo>
                <a:cubicBezTo>
                  <a:pt x="657" y="2097"/>
                  <a:pt x="657" y="2097"/>
                  <a:pt x="657" y="2097"/>
                </a:cubicBezTo>
                <a:cubicBezTo>
                  <a:pt x="656" y="2096"/>
                  <a:pt x="655" y="2094"/>
                  <a:pt x="653" y="2094"/>
                </a:cubicBezTo>
                <a:cubicBezTo>
                  <a:pt x="649" y="2093"/>
                  <a:pt x="649" y="2093"/>
                  <a:pt x="649" y="2093"/>
                </a:cubicBezTo>
                <a:cubicBezTo>
                  <a:pt x="648" y="2096"/>
                  <a:pt x="648" y="2096"/>
                  <a:pt x="648" y="2096"/>
                </a:cubicBezTo>
                <a:cubicBezTo>
                  <a:pt x="648" y="2097"/>
                  <a:pt x="648" y="2098"/>
                  <a:pt x="647" y="2099"/>
                </a:cubicBezTo>
                <a:cubicBezTo>
                  <a:pt x="647" y="2099"/>
                  <a:pt x="646" y="2099"/>
                  <a:pt x="646" y="2098"/>
                </a:cubicBezTo>
                <a:cubicBezTo>
                  <a:pt x="644" y="2097"/>
                  <a:pt x="644" y="2097"/>
                  <a:pt x="644" y="2097"/>
                </a:cubicBezTo>
                <a:cubicBezTo>
                  <a:pt x="642" y="2098"/>
                  <a:pt x="642" y="2098"/>
                  <a:pt x="642" y="2098"/>
                </a:cubicBezTo>
                <a:cubicBezTo>
                  <a:pt x="639" y="2101"/>
                  <a:pt x="636" y="2103"/>
                  <a:pt x="635" y="2106"/>
                </a:cubicBezTo>
                <a:cubicBezTo>
                  <a:pt x="634" y="2107"/>
                  <a:pt x="632" y="2109"/>
                  <a:pt x="632" y="2109"/>
                </a:cubicBezTo>
                <a:cubicBezTo>
                  <a:pt x="631" y="2109"/>
                  <a:pt x="631" y="2109"/>
                  <a:pt x="630" y="2108"/>
                </a:cubicBezTo>
                <a:cubicBezTo>
                  <a:pt x="629" y="2108"/>
                  <a:pt x="627" y="2107"/>
                  <a:pt x="625" y="2107"/>
                </a:cubicBezTo>
                <a:cubicBezTo>
                  <a:pt x="618" y="2107"/>
                  <a:pt x="610" y="2114"/>
                  <a:pt x="605" y="2118"/>
                </a:cubicBezTo>
                <a:cubicBezTo>
                  <a:pt x="605" y="2118"/>
                  <a:pt x="605" y="2118"/>
                  <a:pt x="605" y="2118"/>
                </a:cubicBezTo>
                <a:cubicBezTo>
                  <a:pt x="601" y="2118"/>
                  <a:pt x="601" y="2118"/>
                  <a:pt x="601" y="2118"/>
                </a:cubicBezTo>
                <a:cubicBezTo>
                  <a:pt x="600" y="2118"/>
                  <a:pt x="600" y="2118"/>
                  <a:pt x="600" y="2118"/>
                </a:cubicBezTo>
                <a:cubicBezTo>
                  <a:pt x="598" y="2117"/>
                  <a:pt x="596" y="2116"/>
                  <a:pt x="592" y="2116"/>
                </a:cubicBezTo>
                <a:cubicBezTo>
                  <a:pt x="585" y="2118"/>
                  <a:pt x="580" y="2123"/>
                  <a:pt x="575" y="2127"/>
                </a:cubicBezTo>
                <a:cubicBezTo>
                  <a:pt x="572" y="2130"/>
                  <a:pt x="569" y="2132"/>
                  <a:pt x="566" y="2134"/>
                </a:cubicBezTo>
                <a:cubicBezTo>
                  <a:pt x="562" y="2134"/>
                  <a:pt x="558" y="2133"/>
                  <a:pt x="554" y="2132"/>
                </a:cubicBezTo>
                <a:cubicBezTo>
                  <a:pt x="547" y="2130"/>
                  <a:pt x="540" y="2129"/>
                  <a:pt x="534" y="2129"/>
                </a:cubicBezTo>
                <a:cubicBezTo>
                  <a:pt x="525" y="2129"/>
                  <a:pt x="519" y="2132"/>
                  <a:pt x="514" y="2139"/>
                </a:cubicBezTo>
                <a:cubicBezTo>
                  <a:pt x="510" y="2145"/>
                  <a:pt x="510" y="2145"/>
                  <a:pt x="510" y="2145"/>
                </a:cubicBezTo>
                <a:cubicBezTo>
                  <a:pt x="518" y="2145"/>
                  <a:pt x="518" y="2145"/>
                  <a:pt x="518" y="2145"/>
                </a:cubicBezTo>
                <a:cubicBezTo>
                  <a:pt x="530" y="2144"/>
                  <a:pt x="540" y="2144"/>
                  <a:pt x="550" y="2144"/>
                </a:cubicBezTo>
                <a:cubicBezTo>
                  <a:pt x="554" y="2144"/>
                  <a:pt x="558" y="2144"/>
                  <a:pt x="562" y="2144"/>
                </a:cubicBezTo>
                <a:cubicBezTo>
                  <a:pt x="563" y="2144"/>
                  <a:pt x="563" y="2144"/>
                  <a:pt x="563" y="2144"/>
                </a:cubicBezTo>
                <a:cubicBezTo>
                  <a:pt x="571" y="2143"/>
                  <a:pt x="579" y="2143"/>
                  <a:pt x="587" y="2142"/>
                </a:cubicBezTo>
                <a:cubicBezTo>
                  <a:pt x="586" y="2144"/>
                  <a:pt x="586" y="2145"/>
                  <a:pt x="587" y="2147"/>
                </a:cubicBezTo>
                <a:cubicBezTo>
                  <a:pt x="587" y="2148"/>
                  <a:pt x="588" y="2150"/>
                  <a:pt x="591" y="2151"/>
                </a:cubicBezTo>
                <a:cubicBezTo>
                  <a:pt x="593" y="2151"/>
                  <a:pt x="593" y="2151"/>
                  <a:pt x="593" y="2151"/>
                </a:cubicBezTo>
                <a:cubicBezTo>
                  <a:pt x="594" y="2150"/>
                  <a:pt x="594" y="2150"/>
                  <a:pt x="594" y="2150"/>
                </a:cubicBezTo>
                <a:cubicBezTo>
                  <a:pt x="595" y="2150"/>
                  <a:pt x="595" y="2150"/>
                  <a:pt x="596" y="2150"/>
                </a:cubicBezTo>
                <a:cubicBezTo>
                  <a:pt x="597" y="2149"/>
                  <a:pt x="599" y="2149"/>
                  <a:pt x="600" y="2148"/>
                </a:cubicBezTo>
                <a:cubicBezTo>
                  <a:pt x="602" y="2153"/>
                  <a:pt x="602" y="2159"/>
                  <a:pt x="602" y="2163"/>
                </a:cubicBezTo>
                <a:cubicBezTo>
                  <a:pt x="603" y="2173"/>
                  <a:pt x="603" y="2173"/>
                  <a:pt x="603" y="2173"/>
                </a:cubicBezTo>
                <a:cubicBezTo>
                  <a:pt x="609" y="2165"/>
                  <a:pt x="609" y="2165"/>
                  <a:pt x="609" y="2165"/>
                </a:cubicBezTo>
                <a:cubicBezTo>
                  <a:pt x="611" y="2161"/>
                  <a:pt x="612" y="2157"/>
                  <a:pt x="612" y="2152"/>
                </a:cubicBezTo>
                <a:cubicBezTo>
                  <a:pt x="612" y="2149"/>
                  <a:pt x="613" y="2145"/>
                  <a:pt x="614" y="2143"/>
                </a:cubicBezTo>
                <a:cubicBezTo>
                  <a:pt x="614" y="2144"/>
                  <a:pt x="614" y="2145"/>
                  <a:pt x="614" y="2146"/>
                </a:cubicBezTo>
                <a:cubicBezTo>
                  <a:pt x="613" y="2149"/>
                  <a:pt x="612" y="2152"/>
                  <a:pt x="615" y="2155"/>
                </a:cubicBezTo>
                <a:cubicBezTo>
                  <a:pt x="619" y="2161"/>
                  <a:pt x="619" y="2161"/>
                  <a:pt x="619" y="2161"/>
                </a:cubicBezTo>
                <a:cubicBezTo>
                  <a:pt x="621" y="2153"/>
                  <a:pt x="621" y="2153"/>
                  <a:pt x="621" y="2153"/>
                </a:cubicBezTo>
                <a:cubicBezTo>
                  <a:pt x="621" y="2153"/>
                  <a:pt x="621" y="2153"/>
                  <a:pt x="621" y="2153"/>
                </a:cubicBezTo>
                <a:cubicBezTo>
                  <a:pt x="622" y="2153"/>
                  <a:pt x="624" y="2154"/>
                  <a:pt x="625" y="2154"/>
                </a:cubicBezTo>
                <a:cubicBezTo>
                  <a:pt x="624" y="2159"/>
                  <a:pt x="623" y="2166"/>
                  <a:pt x="625" y="2169"/>
                </a:cubicBezTo>
                <a:cubicBezTo>
                  <a:pt x="626" y="2171"/>
                  <a:pt x="626" y="2171"/>
                  <a:pt x="626" y="2171"/>
                </a:cubicBezTo>
                <a:cubicBezTo>
                  <a:pt x="628" y="2171"/>
                  <a:pt x="628" y="2171"/>
                  <a:pt x="628" y="2171"/>
                </a:cubicBezTo>
                <a:cubicBezTo>
                  <a:pt x="631" y="2171"/>
                  <a:pt x="632" y="2169"/>
                  <a:pt x="632" y="2168"/>
                </a:cubicBezTo>
                <a:cubicBezTo>
                  <a:pt x="633" y="2167"/>
                  <a:pt x="633" y="2167"/>
                  <a:pt x="633" y="2167"/>
                </a:cubicBezTo>
                <a:cubicBezTo>
                  <a:pt x="633" y="2166"/>
                  <a:pt x="633" y="2166"/>
                  <a:pt x="633" y="2166"/>
                </a:cubicBezTo>
                <a:cubicBezTo>
                  <a:pt x="633" y="2165"/>
                  <a:pt x="633" y="2162"/>
                  <a:pt x="633" y="2160"/>
                </a:cubicBezTo>
                <a:cubicBezTo>
                  <a:pt x="634" y="2161"/>
                  <a:pt x="634" y="2161"/>
                  <a:pt x="634" y="2162"/>
                </a:cubicBezTo>
                <a:cubicBezTo>
                  <a:pt x="637" y="2164"/>
                  <a:pt x="639" y="2166"/>
                  <a:pt x="642" y="2166"/>
                </a:cubicBezTo>
                <a:cubicBezTo>
                  <a:pt x="644" y="2166"/>
                  <a:pt x="646" y="2165"/>
                  <a:pt x="648" y="2162"/>
                </a:cubicBezTo>
                <a:cubicBezTo>
                  <a:pt x="650" y="2158"/>
                  <a:pt x="650" y="2158"/>
                  <a:pt x="650" y="2158"/>
                </a:cubicBezTo>
                <a:cubicBezTo>
                  <a:pt x="646" y="2157"/>
                  <a:pt x="646" y="2157"/>
                  <a:pt x="646" y="2157"/>
                </a:cubicBezTo>
                <a:cubicBezTo>
                  <a:pt x="646" y="2156"/>
                  <a:pt x="645" y="2156"/>
                  <a:pt x="644" y="2156"/>
                </a:cubicBezTo>
                <a:cubicBezTo>
                  <a:pt x="645" y="2155"/>
                  <a:pt x="646" y="2154"/>
                  <a:pt x="648" y="2152"/>
                </a:cubicBezTo>
                <a:cubicBezTo>
                  <a:pt x="649" y="2150"/>
                  <a:pt x="652" y="2147"/>
                  <a:pt x="654" y="2145"/>
                </a:cubicBezTo>
                <a:cubicBezTo>
                  <a:pt x="654" y="2147"/>
                  <a:pt x="655" y="2149"/>
                  <a:pt x="656" y="2151"/>
                </a:cubicBezTo>
                <a:cubicBezTo>
                  <a:pt x="657" y="2153"/>
                  <a:pt x="658" y="2155"/>
                  <a:pt x="659" y="2158"/>
                </a:cubicBezTo>
                <a:cubicBezTo>
                  <a:pt x="659" y="2159"/>
                  <a:pt x="657" y="2159"/>
                  <a:pt x="657" y="2159"/>
                </a:cubicBezTo>
                <a:cubicBezTo>
                  <a:pt x="654" y="2160"/>
                  <a:pt x="649" y="2162"/>
                  <a:pt x="649" y="2168"/>
                </a:cubicBezTo>
                <a:cubicBezTo>
                  <a:pt x="650" y="2172"/>
                  <a:pt x="650" y="2172"/>
                  <a:pt x="650" y="2172"/>
                </a:cubicBezTo>
                <a:cubicBezTo>
                  <a:pt x="654" y="2171"/>
                  <a:pt x="654" y="2171"/>
                  <a:pt x="654" y="2171"/>
                </a:cubicBezTo>
                <a:cubicBezTo>
                  <a:pt x="654" y="2171"/>
                  <a:pt x="655" y="2171"/>
                  <a:pt x="656" y="2171"/>
                </a:cubicBezTo>
                <a:cubicBezTo>
                  <a:pt x="655" y="2173"/>
                  <a:pt x="655" y="2173"/>
                  <a:pt x="655" y="2173"/>
                </a:cubicBezTo>
                <a:cubicBezTo>
                  <a:pt x="661" y="2173"/>
                  <a:pt x="661" y="2173"/>
                  <a:pt x="661" y="2173"/>
                </a:cubicBezTo>
                <a:cubicBezTo>
                  <a:pt x="665" y="2173"/>
                  <a:pt x="667" y="2171"/>
                  <a:pt x="668" y="2168"/>
                </a:cubicBezTo>
                <a:cubicBezTo>
                  <a:pt x="668" y="2169"/>
                  <a:pt x="669" y="2169"/>
                  <a:pt x="669" y="2169"/>
                </a:cubicBezTo>
                <a:cubicBezTo>
                  <a:pt x="673" y="2170"/>
                  <a:pt x="673" y="2170"/>
                  <a:pt x="673" y="2170"/>
                </a:cubicBezTo>
                <a:cubicBezTo>
                  <a:pt x="674" y="2167"/>
                  <a:pt x="674" y="2167"/>
                  <a:pt x="674" y="2167"/>
                </a:cubicBezTo>
                <a:cubicBezTo>
                  <a:pt x="675" y="2164"/>
                  <a:pt x="676" y="2162"/>
                  <a:pt x="677" y="2160"/>
                </a:cubicBezTo>
                <a:cubicBezTo>
                  <a:pt x="679" y="2157"/>
                  <a:pt x="681" y="2155"/>
                  <a:pt x="681" y="2152"/>
                </a:cubicBezTo>
                <a:cubicBezTo>
                  <a:pt x="681" y="2163"/>
                  <a:pt x="677" y="2178"/>
                  <a:pt x="668" y="2189"/>
                </a:cubicBezTo>
                <a:cubicBezTo>
                  <a:pt x="660" y="2198"/>
                  <a:pt x="660" y="2198"/>
                  <a:pt x="660" y="2198"/>
                </a:cubicBezTo>
                <a:cubicBezTo>
                  <a:pt x="672" y="2194"/>
                  <a:pt x="672" y="2194"/>
                  <a:pt x="672" y="2194"/>
                </a:cubicBezTo>
                <a:cubicBezTo>
                  <a:pt x="679" y="2192"/>
                  <a:pt x="682" y="2187"/>
                  <a:pt x="685" y="2183"/>
                </a:cubicBezTo>
                <a:cubicBezTo>
                  <a:pt x="687" y="2180"/>
                  <a:pt x="689" y="2178"/>
                  <a:pt x="691" y="2176"/>
                </a:cubicBezTo>
                <a:cubicBezTo>
                  <a:pt x="692" y="2177"/>
                  <a:pt x="694" y="2178"/>
                  <a:pt x="695" y="2178"/>
                </a:cubicBezTo>
                <a:cubicBezTo>
                  <a:pt x="693" y="2181"/>
                  <a:pt x="693" y="2181"/>
                  <a:pt x="693" y="2181"/>
                </a:cubicBezTo>
                <a:cubicBezTo>
                  <a:pt x="697" y="2180"/>
                  <a:pt x="697" y="2180"/>
                  <a:pt x="697" y="2180"/>
                </a:cubicBezTo>
                <a:cubicBezTo>
                  <a:pt x="697" y="2186"/>
                  <a:pt x="697" y="2186"/>
                  <a:pt x="697" y="2186"/>
                </a:cubicBezTo>
                <a:cubicBezTo>
                  <a:pt x="700" y="2179"/>
                  <a:pt x="700" y="2179"/>
                  <a:pt x="700" y="2179"/>
                </a:cubicBezTo>
                <a:cubicBezTo>
                  <a:pt x="703" y="2178"/>
                  <a:pt x="703" y="2178"/>
                  <a:pt x="703" y="2178"/>
                </a:cubicBezTo>
                <a:cubicBezTo>
                  <a:pt x="710" y="2176"/>
                  <a:pt x="715" y="2172"/>
                  <a:pt x="721" y="2167"/>
                </a:cubicBezTo>
                <a:cubicBezTo>
                  <a:pt x="725" y="2163"/>
                  <a:pt x="730" y="2159"/>
                  <a:pt x="735" y="2158"/>
                </a:cubicBezTo>
                <a:cubicBezTo>
                  <a:pt x="732" y="2160"/>
                  <a:pt x="730" y="2163"/>
                  <a:pt x="732" y="2169"/>
                </a:cubicBezTo>
                <a:cubicBezTo>
                  <a:pt x="732" y="2170"/>
                  <a:pt x="732" y="2170"/>
                  <a:pt x="732" y="2170"/>
                </a:cubicBezTo>
                <a:cubicBezTo>
                  <a:pt x="733" y="2171"/>
                  <a:pt x="733" y="2171"/>
                  <a:pt x="733" y="2171"/>
                </a:cubicBezTo>
                <a:cubicBezTo>
                  <a:pt x="734" y="2172"/>
                  <a:pt x="735" y="2173"/>
                  <a:pt x="737" y="2173"/>
                </a:cubicBezTo>
                <a:cubicBezTo>
                  <a:pt x="741" y="2173"/>
                  <a:pt x="742" y="2168"/>
                  <a:pt x="744" y="2164"/>
                </a:cubicBezTo>
                <a:cubicBezTo>
                  <a:pt x="744" y="2163"/>
                  <a:pt x="744" y="2162"/>
                  <a:pt x="744" y="2162"/>
                </a:cubicBezTo>
                <a:cubicBezTo>
                  <a:pt x="744" y="2163"/>
                  <a:pt x="745" y="2163"/>
                  <a:pt x="745" y="2164"/>
                </a:cubicBezTo>
                <a:cubicBezTo>
                  <a:pt x="746" y="2167"/>
                  <a:pt x="747" y="2172"/>
                  <a:pt x="751" y="2173"/>
                </a:cubicBezTo>
                <a:cubicBezTo>
                  <a:pt x="752" y="2174"/>
                  <a:pt x="753" y="2174"/>
                  <a:pt x="755" y="2174"/>
                </a:cubicBezTo>
                <a:cubicBezTo>
                  <a:pt x="756" y="2180"/>
                  <a:pt x="756" y="2180"/>
                  <a:pt x="756" y="2180"/>
                </a:cubicBezTo>
                <a:cubicBezTo>
                  <a:pt x="757" y="2174"/>
                  <a:pt x="757" y="2174"/>
                  <a:pt x="757" y="2174"/>
                </a:cubicBezTo>
                <a:cubicBezTo>
                  <a:pt x="762" y="2173"/>
                  <a:pt x="769" y="2170"/>
                  <a:pt x="770" y="2165"/>
                </a:cubicBezTo>
                <a:cubicBezTo>
                  <a:pt x="770" y="2164"/>
                  <a:pt x="770" y="2164"/>
                  <a:pt x="770" y="2164"/>
                </a:cubicBezTo>
                <a:cubicBezTo>
                  <a:pt x="776" y="2164"/>
                  <a:pt x="776" y="2164"/>
                  <a:pt x="776" y="2164"/>
                </a:cubicBezTo>
                <a:cubicBezTo>
                  <a:pt x="776" y="2162"/>
                  <a:pt x="776" y="2162"/>
                  <a:pt x="776" y="2162"/>
                </a:cubicBezTo>
                <a:cubicBezTo>
                  <a:pt x="776" y="2161"/>
                  <a:pt x="777" y="2160"/>
                  <a:pt x="777" y="2159"/>
                </a:cubicBezTo>
                <a:cubicBezTo>
                  <a:pt x="778" y="2161"/>
                  <a:pt x="779" y="2162"/>
                  <a:pt x="780" y="2164"/>
                </a:cubicBezTo>
                <a:cubicBezTo>
                  <a:pt x="781" y="2166"/>
                  <a:pt x="782" y="2169"/>
                  <a:pt x="783" y="2172"/>
                </a:cubicBezTo>
                <a:cubicBezTo>
                  <a:pt x="783" y="2175"/>
                  <a:pt x="783" y="2175"/>
                  <a:pt x="783" y="2175"/>
                </a:cubicBezTo>
                <a:cubicBezTo>
                  <a:pt x="786" y="2175"/>
                  <a:pt x="786" y="2175"/>
                  <a:pt x="786" y="2175"/>
                </a:cubicBezTo>
                <a:cubicBezTo>
                  <a:pt x="787" y="2175"/>
                  <a:pt x="789" y="2175"/>
                  <a:pt x="790" y="2175"/>
                </a:cubicBezTo>
                <a:cubicBezTo>
                  <a:pt x="792" y="2175"/>
                  <a:pt x="796" y="2174"/>
                  <a:pt x="799" y="2173"/>
                </a:cubicBezTo>
                <a:cubicBezTo>
                  <a:pt x="798" y="2175"/>
                  <a:pt x="798" y="2175"/>
                  <a:pt x="798" y="2175"/>
                </a:cubicBezTo>
                <a:cubicBezTo>
                  <a:pt x="804" y="2175"/>
                  <a:pt x="804" y="2175"/>
                  <a:pt x="804" y="2175"/>
                </a:cubicBezTo>
                <a:cubicBezTo>
                  <a:pt x="809" y="2174"/>
                  <a:pt x="814" y="2173"/>
                  <a:pt x="818" y="2172"/>
                </a:cubicBezTo>
                <a:cubicBezTo>
                  <a:pt x="821" y="2171"/>
                  <a:pt x="825" y="2170"/>
                  <a:pt x="829" y="2170"/>
                </a:cubicBezTo>
                <a:cubicBezTo>
                  <a:pt x="827" y="2172"/>
                  <a:pt x="824" y="2174"/>
                  <a:pt x="824" y="2178"/>
                </a:cubicBezTo>
                <a:cubicBezTo>
                  <a:pt x="823" y="2184"/>
                  <a:pt x="823" y="2184"/>
                  <a:pt x="823" y="2184"/>
                </a:cubicBezTo>
                <a:cubicBezTo>
                  <a:pt x="829" y="2182"/>
                  <a:pt x="829" y="2182"/>
                  <a:pt x="829" y="2182"/>
                </a:cubicBezTo>
                <a:cubicBezTo>
                  <a:pt x="831" y="2181"/>
                  <a:pt x="834" y="2179"/>
                  <a:pt x="837" y="2176"/>
                </a:cubicBezTo>
                <a:cubicBezTo>
                  <a:pt x="841" y="2176"/>
                  <a:pt x="841" y="2176"/>
                  <a:pt x="841" y="2176"/>
                </a:cubicBezTo>
                <a:cubicBezTo>
                  <a:pt x="847" y="2175"/>
                  <a:pt x="851" y="2171"/>
                  <a:pt x="853" y="2168"/>
                </a:cubicBezTo>
                <a:cubicBezTo>
                  <a:pt x="856" y="2166"/>
                  <a:pt x="856" y="2166"/>
                  <a:pt x="856" y="2166"/>
                </a:cubicBezTo>
                <a:cubicBezTo>
                  <a:pt x="854" y="2165"/>
                  <a:pt x="854" y="2165"/>
                  <a:pt x="854" y="2165"/>
                </a:cubicBezTo>
                <a:cubicBezTo>
                  <a:pt x="854" y="2165"/>
                  <a:pt x="855" y="2164"/>
                  <a:pt x="855" y="2163"/>
                </a:cubicBezTo>
                <a:cubicBezTo>
                  <a:pt x="856" y="2162"/>
                  <a:pt x="857" y="2160"/>
                  <a:pt x="858" y="2158"/>
                </a:cubicBezTo>
                <a:cubicBezTo>
                  <a:pt x="859" y="2163"/>
                  <a:pt x="860" y="2167"/>
                  <a:pt x="863" y="2167"/>
                </a:cubicBezTo>
                <a:cubicBezTo>
                  <a:pt x="865" y="2167"/>
                  <a:pt x="867" y="2166"/>
                  <a:pt x="868" y="2163"/>
                </a:cubicBezTo>
                <a:cubicBezTo>
                  <a:pt x="869" y="2158"/>
                  <a:pt x="867" y="2155"/>
                  <a:pt x="866" y="2153"/>
                </a:cubicBezTo>
                <a:cubicBezTo>
                  <a:pt x="866" y="2153"/>
                  <a:pt x="866" y="2153"/>
                  <a:pt x="866" y="2152"/>
                </a:cubicBezTo>
                <a:cubicBezTo>
                  <a:pt x="867" y="2152"/>
                  <a:pt x="868" y="2151"/>
                  <a:pt x="869" y="2151"/>
                </a:cubicBezTo>
                <a:cubicBezTo>
                  <a:pt x="870" y="2150"/>
                  <a:pt x="872" y="2149"/>
                  <a:pt x="874" y="2148"/>
                </a:cubicBezTo>
                <a:cubicBezTo>
                  <a:pt x="875" y="2150"/>
                  <a:pt x="876" y="2152"/>
                  <a:pt x="877" y="2154"/>
                </a:cubicBezTo>
                <a:cubicBezTo>
                  <a:pt x="879" y="2157"/>
                  <a:pt x="880" y="2160"/>
                  <a:pt x="880" y="2163"/>
                </a:cubicBezTo>
                <a:cubicBezTo>
                  <a:pt x="879" y="2178"/>
                  <a:pt x="879" y="2178"/>
                  <a:pt x="879" y="2178"/>
                </a:cubicBezTo>
                <a:cubicBezTo>
                  <a:pt x="887" y="2166"/>
                  <a:pt x="887" y="2166"/>
                  <a:pt x="887" y="2166"/>
                </a:cubicBezTo>
                <a:cubicBezTo>
                  <a:pt x="888" y="2163"/>
                  <a:pt x="889" y="2160"/>
                  <a:pt x="890" y="2156"/>
                </a:cubicBezTo>
                <a:cubicBezTo>
                  <a:pt x="899" y="2186"/>
                  <a:pt x="899" y="2186"/>
                  <a:pt x="899" y="2186"/>
                </a:cubicBezTo>
                <a:cubicBezTo>
                  <a:pt x="898" y="2179"/>
                  <a:pt x="898" y="2179"/>
                  <a:pt x="898" y="2179"/>
                </a:cubicBezTo>
                <a:cubicBezTo>
                  <a:pt x="898" y="2180"/>
                  <a:pt x="898" y="2180"/>
                  <a:pt x="898" y="2180"/>
                </a:cubicBezTo>
                <a:cubicBezTo>
                  <a:pt x="901" y="2181"/>
                  <a:pt x="901" y="2181"/>
                  <a:pt x="901" y="2181"/>
                </a:cubicBezTo>
                <a:cubicBezTo>
                  <a:pt x="902" y="2181"/>
                  <a:pt x="902" y="2181"/>
                  <a:pt x="903" y="2181"/>
                </a:cubicBezTo>
                <a:cubicBezTo>
                  <a:pt x="909" y="2181"/>
                  <a:pt x="909" y="2174"/>
                  <a:pt x="909" y="2172"/>
                </a:cubicBezTo>
                <a:cubicBezTo>
                  <a:pt x="909" y="2172"/>
                  <a:pt x="909" y="2171"/>
                  <a:pt x="909" y="2171"/>
                </a:cubicBezTo>
                <a:cubicBezTo>
                  <a:pt x="912" y="2171"/>
                  <a:pt x="913" y="2171"/>
                  <a:pt x="915" y="2172"/>
                </a:cubicBezTo>
                <a:cubicBezTo>
                  <a:pt x="916" y="2173"/>
                  <a:pt x="918" y="2173"/>
                  <a:pt x="920" y="2172"/>
                </a:cubicBezTo>
                <a:cubicBezTo>
                  <a:pt x="923" y="2176"/>
                  <a:pt x="926" y="2177"/>
                  <a:pt x="929" y="2178"/>
                </a:cubicBezTo>
                <a:cubicBezTo>
                  <a:pt x="929" y="2179"/>
                  <a:pt x="929" y="2180"/>
                  <a:pt x="929" y="2181"/>
                </a:cubicBezTo>
                <a:cubicBezTo>
                  <a:pt x="930" y="2183"/>
                  <a:pt x="930" y="2183"/>
                  <a:pt x="930" y="2183"/>
                </a:cubicBezTo>
                <a:cubicBezTo>
                  <a:pt x="932" y="2184"/>
                  <a:pt x="932" y="2184"/>
                  <a:pt x="932" y="2184"/>
                </a:cubicBezTo>
                <a:cubicBezTo>
                  <a:pt x="936" y="2185"/>
                  <a:pt x="939" y="2185"/>
                  <a:pt x="942" y="2185"/>
                </a:cubicBezTo>
                <a:cubicBezTo>
                  <a:pt x="948" y="2186"/>
                  <a:pt x="950" y="2187"/>
                  <a:pt x="951" y="2190"/>
                </a:cubicBezTo>
                <a:cubicBezTo>
                  <a:pt x="958" y="2186"/>
                  <a:pt x="958" y="2186"/>
                  <a:pt x="958" y="2186"/>
                </a:cubicBezTo>
                <a:cubicBezTo>
                  <a:pt x="956" y="2182"/>
                  <a:pt x="953" y="2178"/>
                  <a:pt x="951" y="2174"/>
                </a:cubicBezTo>
                <a:cubicBezTo>
                  <a:pt x="946" y="2167"/>
                  <a:pt x="944" y="2163"/>
                  <a:pt x="945" y="2159"/>
                </a:cubicBezTo>
                <a:cubicBezTo>
                  <a:pt x="947" y="2159"/>
                  <a:pt x="948" y="2159"/>
                  <a:pt x="950" y="2159"/>
                </a:cubicBezTo>
                <a:cubicBezTo>
                  <a:pt x="949" y="2160"/>
                  <a:pt x="949" y="2160"/>
                  <a:pt x="949" y="2160"/>
                </a:cubicBezTo>
                <a:cubicBezTo>
                  <a:pt x="952" y="2160"/>
                  <a:pt x="952" y="2160"/>
                  <a:pt x="952" y="2160"/>
                </a:cubicBezTo>
                <a:cubicBezTo>
                  <a:pt x="963" y="2160"/>
                  <a:pt x="975" y="2158"/>
                  <a:pt x="986" y="2155"/>
                </a:cubicBezTo>
                <a:cubicBezTo>
                  <a:pt x="988" y="2154"/>
                  <a:pt x="991" y="2153"/>
                  <a:pt x="994" y="2153"/>
                </a:cubicBezTo>
                <a:cubicBezTo>
                  <a:pt x="992" y="2157"/>
                  <a:pt x="990" y="2161"/>
                  <a:pt x="991" y="2165"/>
                </a:cubicBezTo>
                <a:cubicBezTo>
                  <a:pt x="992" y="2166"/>
                  <a:pt x="993" y="2168"/>
                  <a:pt x="996" y="2169"/>
                </a:cubicBezTo>
                <a:cubicBezTo>
                  <a:pt x="1001" y="2170"/>
                  <a:pt x="1001" y="2170"/>
                  <a:pt x="1001" y="2170"/>
                </a:cubicBezTo>
                <a:cubicBezTo>
                  <a:pt x="1001" y="2166"/>
                  <a:pt x="1001" y="2166"/>
                  <a:pt x="1001" y="2166"/>
                </a:cubicBezTo>
                <a:cubicBezTo>
                  <a:pt x="1001" y="2157"/>
                  <a:pt x="1007" y="2152"/>
                  <a:pt x="1012" y="2148"/>
                </a:cubicBezTo>
                <a:cubicBezTo>
                  <a:pt x="1013" y="2148"/>
                  <a:pt x="1013" y="2147"/>
                  <a:pt x="1013" y="2147"/>
                </a:cubicBezTo>
                <a:cubicBezTo>
                  <a:pt x="1013" y="2150"/>
                  <a:pt x="1011" y="2153"/>
                  <a:pt x="1010" y="2155"/>
                </a:cubicBezTo>
                <a:cubicBezTo>
                  <a:pt x="1005" y="2161"/>
                  <a:pt x="1005" y="2161"/>
                  <a:pt x="1005" y="2161"/>
                </a:cubicBezTo>
                <a:cubicBezTo>
                  <a:pt x="1013" y="2161"/>
                  <a:pt x="1013" y="2161"/>
                  <a:pt x="1013" y="2161"/>
                </a:cubicBezTo>
                <a:cubicBezTo>
                  <a:pt x="1020" y="2160"/>
                  <a:pt x="1021" y="2155"/>
                  <a:pt x="1023" y="2151"/>
                </a:cubicBezTo>
                <a:cubicBezTo>
                  <a:pt x="1023" y="2149"/>
                  <a:pt x="1024" y="2148"/>
                  <a:pt x="1025" y="2147"/>
                </a:cubicBezTo>
                <a:cubicBezTo>
                  <a:pt x="1031" y="2148"/>
                  <a:pt x="1041" y="2147"/>
                  <a:pt x="1052" y="2146"/>
                </a:cubicBezTo>
                <a:cubicBezTo>
                  <a:pt x="1051" y="2148"/>
                  <a:pt x="1049" y="2149"/>
                  <a:pt x="1048" y="2151"/>
                </a:cubicBezTo>
                <a:cubicBezTo>
                  <a:pt x="1043" y="2156"/>
                  <a:pt x="1037" y="2163"/>
                  <a:pt x="1041" y="2170"/>
                </a:cubicBezTo>
                <a:cubicBezTo>
                  <a:pt x="1042" y="2172"/>
                  <a:pt x="1042" y="2172"/>
                  <a:pt x="1042" y="2172"/>
                </a:cubicBezTo>
                <a:cubicBezTo>
                  <a:pt x="1045" y="2172"/>
                  <a:pt x="1045" y="2172"/>
                  <a:pt x="1045" y="2172"/>
                </a:cubicBezTo>
                <a:cubicBezTo>
                  <a:pt x="1049" y="2172"/>
                  <a:pt x="1052" y="2170"/>
                  <a:pt x="1055" y="2169"/>
                </a:cubicBezTo>
                <a:cubicBezTo>
                  <a:pt x="1058" y="2167"/>
                  <a:pt x="1061" y="2166"/>
                  <a:pt x="1065" y="2166"/>
                </a:cubicBezTo>
                <a:cubicBezTo>
                  <a:pt x="1070" y="2166"/>
                  <a:pt x="1070" y="2166"/>
                  <a:pt x="1070" y="2166"/>
                </a:cubicBezTo>
                <a:cubicBezTo>
                  <a:pt x="1069" y="2162"/>
                  <a:pt x="1069" y="2162"/>
                  <a:pt x="1069" y="2162"/>
                </a:cubicBezTo>
                <a:cubicBezTo>
                  <a:pt x="1069" y="2157"/>
                  <a:pt x="1064" y="2153"/>
                  <a:pt x="1059" y="2152"/>
                </a:cubicBezTo>
                <a:cubicBezTo>
                  <a:pt x="1060" y="2150"/>
                  <a:pt x="1060" y="2148"/>
                  <a:pt x="1059" y="2146"/>
                </a:cubicBezTo>
                <a:cubicBezTo>
                  <a:pt x="1064" y="2145"/>
                  <a:pt x="1068" y="2145"/>
                  <a:pt x="1073" y="2145"/>
                </a:cubicBezTo>
                <a:cubicBezTo>
                  <a:pt x="1085" y="2145"/>
                  <a:pt x="1093" y="2146"/>
                  <a:pt x="1099" y="2149"/>
                </a:cubicBezTo>
                <a:cubicBezTo>
                  <a:pt x="1109" y="2154"/>
                  <a:pt x="1109" y="2154"/>
                  <a:pt x="1109" y="2154"/>
                </a:cubicBezTo>
                <a:cubicBezTo>
                  <a:pt x="1104" y="2144"/>
                  <a:pt x="1104" y="2144"/>
                  <a:pt x="1104" y="2144"/>
                </a:cubicBezTo>
                <a:cubicBezTo>
                  <a:pt x="1101" y="2138"/>
                  <a:pt x="1094" y="2137"/>
                  <a:pt x="1087" y="2136"/>
                </a:cubicBezTo>
                <a:cubicBezTo>
                  <a:pt x="1090" y="2135"/>
                  <a:pt x="1092" y="2133"/>
                  <a:pt x="1094" y="2130"/>
                </a:cubicBezTo>
                <a:cubicBezTo>
                  <a:pt x="1096" y="2126"/>
                  <a:pt x="1096" y="2126"/>
                  <a:pt x="1096" y="2126"/>
                </a:cubicBezTo>
                <a:cubicBezTo>
                  <a:pt x="1092" y="2125"/>
                  <a:pt x="1092" y="2125"/>
                  <a:pt x="1092" y="2125"/>
                </a:cubicBezTo>
                <a:cubicBezTo>
                  <a:pt x="1095" y="2118"/>
                  <a:pt x="1095" y="2118"/>
                  <a:pt x="1095" y="2118"/>
                </a:cubicBezTo>
                <a:cubicBezTo>
                  <a:pt x="1087" y="2121"/>
                  <a:pt x="1087" y="2121"/>
                  <a:pt x="1087" y="2121"/>
                </a:cubicBezTo>
                <a:cubicBezTo>
                  <a:pt x="1081" y="2124"/>
                  <a:pt x="1073" y="2126"/>
                  <a:pt x="1066" y="2126"/>
                </a:cubicBezTo>
                <a:cubicBezTo>
                  <a:pt x="1059" y="2127"/>
                  <a:pt x="1047" y="2125"/>
                  <a:pt x="1043" y="2114"/>
                </a:cubicBezTo>
                <a:cubicBezTo>
                  <a:pt x="1036" y="2096"/>
                  <a:pt x="1036" y="2096"/>
                  <a:pt x="1036" y="2096"/>
                </a:cubicBezTo>
                <a:cubicBezTo>
                  <a:pt x="1036" y="2112"/>
                  <a:pt x="1036" y="2112"/>
                  <a:pt x="1036" y="2112"/>
                </a:cubicBezTo>
                <a:cubicBezTo>
                  <a:pt x="1035" y="2111"/>
                  <a:pt x="1034" y="2111"/>
                  <a:pt x="1033" y="2110"/>
                </a:cubicBezTo>
                <a:cubicBezTo>
                  <a:pt x="1032" y="2109"/>
                  <a:pt x="1031" y="2108"/>
                  <a:pt x="1030" y="2107"/>
                </a:cubicBezTo>
                <a:cubicBezTo>
                  <a:pt x="1023" y="2101"/>
                  <a:pt x="1023" y="2101"/>
                  <a:pt x="1023" y="2101"/>
                </a:cubicBezTo>
                <a:cubicBezTo>
                  <a:pt x="1024" y="2110"/>
                  <a:pt x="1024" y="2110"/>
                  <a:pt x="1024" y="2110"/>
                </a:cubicBezTo>
                <a:cubicBezTo>
                  <a:pt x="1024" y="2115"/>
                  <a:pt x="1023" y="2117"/>
                  <a:pt x="1020" y="2118"/>
                </a:cubicBezTo>
                <a:cubicBezTo>
                  <a:pt x="1020" y="2118"/>
                  <a:pt x="1020" y="2118"/>
                  <a:pt x="1020" y="2117"/>
                </a:cubicBezTo>
                <a:cubicBezTo>
                  <a:pt x="1019" y="2116"/>
                  <a:pt x="1018" y="2114"/>
                  <a:pt x="1015" y="2113"/>
                </a:cubicBezTo>
                <a:cubicBezTo>
                  <a:pt x="1011" y="2111"/>
                  <a:pt x="1011" y="2111"/>
                  <a:pt x="1011" y="2111"/>
                </a:cubicBezTo>
                <a:cubicBezTo>
                  <a:pt x="1011" y="2115"/>
                  <a:pt x="1011" y="2115"/>
                  <a:pt x="1011" y="2115"/>
                </a:cubicBezTo>
                <a:cubicBezTo>
                  <a:pt x="1010" y="2116"/>
                  <a:pt x="1010" y="2116"/>
                  <a:pt x="1010" y="2116"/>
                </a:cubicBezTo>
                <a:cubicBezTo>
                  <a:pt x="1009" y="2115"/>
                  <a:pt x="1007" y="2113"/>
                  <a:pt x="1006" y="2111"/>
                </a:cubicBezTo>
                <a:cubicBezTo>
                  <a:pt x="1006" y="2111"/>
                  <a:pt x="1006" y="2111"/>
                  <a:pt x="1006" y="2111"/>
                </a:cubicBezTo>
                <a:cubicBezTo>
                  <a:pt x="1006" y="2108"/>
                  <a:pt x="1006" y="2108"/>
                  <a:pt x="1006" y="2108"/>
                </a:cubicBezTo>
                <a:cubicBezTo>
                  <a:pt x="1005" y="2105"/>
                  <a:pt x="1004" y="2103"/>
                  <a:pt x="1003" y="2103"/>
                </a:cubicBezTo>
                <a:cubicBezTo>
                  <a:pt x="1005" y="2101"/>
                  <a:pt x="1005" y="2101"/>
                  <a:pt x="1005" y="2101"/>
                </a:cubicBezTo>
                <a:cubicBezTo>
                  <a:pt x="994" y="2101"/>
                  <a:pt x="994" y="2101"/>
                  <a:pt x="994" y="2101"/>
                </a:cubicBezTo>
                <a:cubicBezTo>
                  <a:pt x="988" y="2102"/>
                  <a:pt x="985" y="2104"/>
                  <a:pt x="983" y="2108"/>
                </a:cubicBezTo>
                <a:cubicBezTo>
                  <a:pt x="983" y="2107"/>
                  <a:pt x="982" y="2106"/>
                  <a:pt x="982" y="2105"/>
                </a:cubicBezTo>
                <a:cubicBezTo>
                  <a:pt x="981" y="2104"/>
                  <a:pt x="981" y="2104"/>
                  <a:pt x="981" y="2104"/>
                </a:cubicBezTo>
                <a:cubicBezTo>
                  <a:pt x="980" y="2104"/>
                  <a:pt x="980" y="2104"/>
                  <a:pt x="980" y="2104"/>
                </a:cubicBezTo>
                <a:cubicBezTo>
                  <a:pt x="975" y="2102"/>
                  <a:pt x="970" y="2104"/>
                  <a:pt x="967" y="2106"/>
                </a:cubicBezTo>
                <a:cubicBezTo>
                  <a:pt x="966" y="2101"/>
                  <a:pt x="965" y="2099"/>
                  <a:pt x="963" y="2097"/>
                </a:cubicBezTo>
                <a:cubicBezTo>
                  <a:pt x="962" y="2096"/>
                  <a:pt x="962" y="2096"/>
                  <a:pt x="962" y="2095"/>
                </a:cubicBezTo>
                <a:cubicBezTo>
                  <a:pt x="965" y="2085"/>
                  <a:pt x="965" y="2085"/>
                  <a:pt x="965" y="2085"/>
                </a:cubicBezTo>
                <a:cubicBezTo>
                  <a:pt x="956" y="2092"/>
                  <a:pt x="956" y="2092"/>
                  <a:pt x="956" y="2092"/>
                </a:cubicBezTo>
                <a:cubicBezTo>
                  <a:pt x="953" y="2094"/>
                  <a:pt x="949" y="2096"/>
                  <a:pt x="946" y="2099"/>
                </a:cubicBezTo>
                <a:cubicBezTo>
                  <a:pt x="946" y="2098"/>
                  <a:pt x="947" y="2097"/>
                  <a:pt x="948" y="2095"/>
                </a:cubicBezTo>
                <a:cubicBezTo>
                  <a:pt x="949" y="2093"/>
                  <a:pt x="950" y="2091"/>
                  <a:pt x="950" y="2089"/>
                </a:cubicBezTo>
                <a:cubicBezTo>
                  <a:pt x="953" y="2083"/>
                  <a:pt x="953" y="2083"/>
                  <a:pt x="953" y="2083"/>
                </a:cubicBezTo>
                <a:cubicBezTo>
                  <a:pt x="946" y="2085"/>
                  <a:pt x="946" y="2085"/>
                  <a:pt x="946" y="2085"/>
                </a:cubicBezTo>
                <a:cubicBezTo>
                  <a:pt x="943" y="2085"/>
                  <a:pt x="940" y="2088"/>
                  <a:pt x="938" y="2091"/>
                </a:cubicBezTo>
                <a:cubicBezTo>
                  <a:pt x="938" y="2089"/>
                  <a:pt x="937" y="2086"/>
                  <a:pt x="934" y="2084"/>
                </a:cubicBezTo>
                <a:cubicBezTo>
                  <a:pt x="932" y="2082"/>
                  <a:pt x="930" y="2081"/>
                  <a:pt x="929" y="2081"/>
                </a:cubicBezTo>
                <a:cubicBezTo>
                  <a:pt x="926" y="2081"/>
                  <a:pt x="924" y="2083"/>
                  <a:pt x="923" y="2085"/>
                </a:cubicBezTo>
                <a:cubicBezTo>
                  <a:pt x="923" y="2085"/>
                  <a:pt x="923" y="2084"/>
                  <a:pt x="923" y="2084"/>
                </a:cubicBezTo>
                <a:cubicBezTo>
                  <a:pt x="922" y="2082"/>
                  <a:pt x="920" y="2080"/>
                  <a:pt x="917" y="2079"/>
                </a:cubicBezTo>
                <a:cubicBezTo>
                  <a:pt x="919" y="2077"/>
                  <a:pt x="920" y="2074"/>
                  <a:pt x="922" y="2072"/>
                </a:cubicBezTo>
                <a:cubicBezTo>
                  <a:pt x="923" y="2071"/>
                  <a:pt x="924" y="2070"/>
                  <a:pt x="924" y="2069"/>
                </a:cubicBezTo>
                <a:cubicBezTo>
                  <a:pt x="940" y="2042"/>
                  <a:pt x="940" y="2042"/>
                  <a:pt x="940" y="2042"/>
                </a:cubicBezTo>
                <a:cubicBezTo>
                  <a:pt x="919" y="2064"/>
                  <a:pt x="919" y="2064"/>
                  <a:pt x="919" y="2064"/>
                </a:cubicBezTo>
                <a:cubicBezTo>
                  <a:pt x="918" y="2061"/>
                  <a:pt x="916" y="2060"/>
                  <a:pt x="913" y="2060"/>
                </a:cubicBezTo>
                <a:cubicBezTo>
                  <a:pt x="913" y="2060"/>
                  <a:pt x="913" y="2060"/>
                  <a:pt x="913" y="2060"/>
                </a:cubicBezTo>
                <a:cubicBezTo>
                  <a:pt x="912" y="2060"/>
                  <a:pt x="912" y="2060"/>
                  <a:pt x="912" y="2060"/>
                </a:cubicBezTo>
                <a:cubicBezTo>
                  <a:pt x="907" y="2062"/>
                  <a:pt x="905" y="2066"/>
                  <a:pt x="904" y="2070"/>
                </a:cubicBezTo>
                <a:cubicBezTo>
                  <a:pt x="903" y="2070"/>
                  <a:pt x="903" y="2070"/>
                  <a:pt x="902" y="2070"/>
                </a:cubicBezTo>
                <a:cubicBezTo>
                  <a:pt x="899" y="2070"/>
                  <a:pt x="899" y="2070"/>
                  <a:pt x="899" y="2070"/>
                </a:cubicBezTo>
                <a:cubicBezTo>
                  <a:pt x="898" y="2069"/>
                  <a:pt x="898" y="2069"/>
                  <a:pt x="898" y="2069"/>
                </a:cubicBezTo>
                <a:cubicBezTo>
                  <a:pt x="900" y="2065"/>
                  <a:pt x="901" y="2057"/>
                  <a:pt x="901" y="2050"/>
                </a:cubicBezTo>
                <a:cubicBezTo>
                  <a:pt x="900" y="2032"/>
                  <a:pt x="895" y="2028"/>
                  <a:pt x="890" y="2028"/>
                </a:cubicBezTo>
                <a:cubicBezTo>
                  <a:pt x="889" y="2028"/>
                  <a:pt x="888" y="2028"/>
                  <a:pt x="888" y="2028"/>
                </a:cubicBezTo>
                <a:cubicBezTo>
                  <a:pt x="887" y="2024"/>
                  <a:pt x="886" y="2020"/>
                  <a:pt x="884" y="2016"/>
                </a:cubicBezTo>
                <a:cubicBezTo>
                  <a:pt x="881" y="2006"/>
                  <a:pt x="881" y="2006"/>
                  <a:pt x="881" y="2006"/>
                </a:cubicBezTo>
                <a:cubicBezTo>
                  <a:pt x="878" y="2016"/>
                  <a:pt x="878" y="2016"/>
                  <a:pt x="878" y="2016"/>
                </a:cubicBezTo>
                <a:cubicBezTo>
                  <a:pt x="875" y="2025"/>
                  <a:pt x="870" y="2033"/>
                  <a:pt x="866" y="2041"/>
                </a:cubicBezTo>
                <a:cubicBezTo>
                  <a:pt x="865" y="2042"/>
                  <a:pt x="865" y="2043"/>
                  <a:pt x="864" y="2045"/>
                </a:cubicBezTo>
                <a:cubicBezTo>
                  <a:pt x="863" y="2005"/>
                  <a:pt x="861" y="1966"/>
                  <a:pt x="858" y="1925"/>
                </a:cubicBezTo>
                <a:cubicBezTo>
                  <a:pt x="857" y="1904"/>
                  <a:pt x="856" y="1882"/>
                  <a:pt x="854" y="1861"/>
                </a:cubicBezTo>
                <a:cubicBezTo>
                  <a:pt x="853" y="1842"/>
                  <a:pt x="853" y="1820"/>
                  <a:pt x="853" y="1796"/>
                </a:cubicBezTo>
                <a:cubicBezTo>
                  <a:pt x="853" y="1793"/>
                  <a:pt x="854" y="1789"/>
                  <a:pt x="853" y="1786"/>
                </a:cubicBezTo>
                <a:cubicBezTo>
                  <a:pt x="854" y="1760"/>
                  <a:pt x="855" y="1733"/>
                  <a:pt x="856" y="1707"/>
                </a:cubicBezTo>
                <a:cubicBezTo>
                  <a:pt x="856" y="1678"/>
                  <a:pt x="857" y="1649"/>
                  <a:pt x="858" y="1620"/>
                </a:cubicBezTo>
                <a:cubicBezTo>
                  <a:pt x="859" y="1565"/>
                  <a:pt x="857" y="1511"/>
                  <a:pt x="855" y="1457"/>
                </a:cubicBezTo>
                <a:cubicBezTo>
                  <a:pt x="853" y="1405"/>
                  <a:pt x="851" y="1355"/>
                  <a:pt x="853" y="1312"/>
                </a:cubicBezTo>
                <a:cubicBezTo>
                  <a:pt x="864" y="1305"/>
                  <a:pt x="885" y="1302"/>
                  <a:pt x="904" y="1305"/>
                </a:cubicBezTo>
                <a:cubicBezTo>
                  <a:pt x="934" y="1310"/>
                  <a:pt x="997" y="1342"/>
                  <a:pt x="1006" y="1356"/>
                </a:cubicBezTo>
                <a:cubicBezTo>
                  <a:pt x="1008" y="1361"/>
                  <a:pt x="1009" y="1367"/>
                  <a:pt x="1009" y="1374"/>
                </a:cubicBezTo>
                <a:cubicBezTo>
                  <a:pt x="1009" y="1379"/>
                  <a:pt x="1009" y="1384"/>
                  <a:pt x="1011" y="1390"/>
                </a:cubicBezTo>
                <a:cubicBezTo>
                  <a:pt x="1019" y="1415"/>
                  <a:pt x="1038" y="1429"/>
                  <a:pt x="1057" y="1442"/>
                </a:cubicBezTo>
                <a:cubicBezTo>
                  <a:pt x="1062" y="1436"/>
                  <a:pt x="1062" y="1436"/>
                  <a:pt x="1062" y="1436"/>
                </a:cubicBezTo>
                <a:cubicBezTo>
                  <a:pt x="1035" y="1417"/>
                  <a:pt x="1020" y="1391"/>
                  <a:pt x="1015" y="1359"/>
                </a:cubicBezTo>
                <a:cubicBezTo>
                  <a:pt x="1028" y="1368"/>
                  <a:pt x="1038" y="1380"/>
                  <a:pt x="1048" y="1392"/>
                </a:cubicBezTo>
                <a:cubicBezTo>
                  <a:pt x="1054" y="1400"/>
                  <a:pt x="1061" y="1408"/>
                  <a:pt x="1069" y="1416"/>
                </a:cubicBezTo>
                <a:cubicBezTo>
                  <a:pt x="1072" y="1456"/>
                  <a:pt x="1087" y="1492"/>
                  <a:pt x="1107" y="1508"/>
                </a:cubicBezTo>
                <a:cubicBezTo>
                  <a:pt x="1121" y="1518"/>
                  <a:pt x="1121" y="1518"/>
                  <a:pt x="1121" y="1518"/>
                </a:cubicBezTo>
                <a:cubicBezTo>
                  <a:pt x="1113" y="1504"/>
                  <a:pt x="1113" y="1504"/>
                  <a:pt x="1113" y="1504"/>
                </a:cubicBezTo>
                <a:cubicBezTo>
                  <a:pt x="1110" y="1499"/>
                  <a:pt x="1107" y="1495"/>
                  <a:pt x="1105" y="1491"/>
                </a:cubicBezTo>
                <a:cubicBezTo>
                  <a:pt x="1100" y="1485"/>
                  <a:pt x="1096" y="1479"/>
                  <a:pt x="1094" y="1471"/>
                </a:cubicBezTo>
                <a:cubicBezTo>
                  <a:pt x="1099" y="1473"/>
                  <a:pt x="1104" y="1478"/>
                  <a:pt x="1109" y="1482"/>
                </a:cubicBezTo>
                <a:cubicBezTo>
                  <a:pt x="1115" y="1487"/>
                  <a:pt x="1120" y="1492"/>
                  <a:pt x="1127" y="1493"/>
                </a:cubicBezTo>
                <a:cubicBezTo>
                  <a:pt x="1141" y="1493"/>
                  <a:pt x="1141" y="1493"/>
                  <a:pt x="1141" y="1493"/>
                </a:cubicBezTo>
                <a:cubicBezTo>
                  <a:pt x="1130" y="1486"/>
                  <a:pt x="1130" y="1486"/>
                  <a:pt x="1130" y="1486"/>
                </a:cubicBezTo>
                <a:cubicBezTo>
                  <a:pt x="1126" y="1483"/>
                  <a:pt x="1123" y="1480"/>
                  <a:pt x="1119" y="1477"/>
                </a:cubicBezTo>
                <a:cubicBezTo>
                  <a:pt x="1112" y="1470"/>
                  <a:pt x="1104" y="1462"/>
                  <a:pt x="1089" y="1461"/>
                </a:cubicBezTo>
                <a:cubicBezTo>
                  <a:pt x="1084" y="1450"/>
                  <a:pt x="1081" y="1440"/>
                  <a:pt x="1081" y="1427"/>
                </a:cubicBezTo>
                <a:cubicBezTo>
                  <a:pt x="1083" y="1429"/>
                  <a:pt x="1085" y="1430"/>
                  <a:pt x="1087" y="1430"/>
                </a:cubicBezTo>
                <a:cubicBezTo>
                  <a:pt x="1088" y="1431"/>
                  <a:pt x="1091" y="1430"/>
                  <a:pt x="1093" y="1428"/>
                </a:cubicBezTo>
                <a:cubicBezTo>
                  <a:pt x="1095" y="1424"/>
                  <a:pt x="1095" y="1424"/>
                  <a:pt x="1095" y="1424"/>
                </a:cubicBezTo>
                <a:cubicBezTo>
                  <a:pt x="1092" y="1422"/>
                  <a:pt x="1092" y="1422"/>
                  <a:pt x="1092" y="1422"/>
                </a:cubicBezTo>
                <a:cubicBezTo>
                  <a:pt x="1077" y="1414"/>
                  <a:pt x="1083" y="1394"/>
                  <a:pt x="1089" y="1372"/>
                </a:cubicBezTo>
                <a:cubicBezTo>
                  <a:pt x="1091" y="1366"/>
                  <a:pt x="1093" y="1360"/>
                  <a:pt x="1094" y="1354"/>
                </a:cubicBezTo>
                <a:cubicBezTo>
                  <a:pt x="1096" y="1357"/>
                  <a:pt x="1098" y="1359"/>
                  <a:pt x="1101" y="1361"/>
                </a:cubicBezTo>
                <a:cubicBezTo>
                  <a:pt x="1127" y="1388"/>
                  <a:pt x="1154" y="1415"/>
                  <a:pt x="1188" y="1435"/>
                </a:cubicBezTo>
                <a:cubicBezTo>
                  <a:pt x="1190" y="1440"/>
                  <a:pt x="1192" y="1444"/>
                  <a:pt x="1195" y="1448"/>
                </a:cubicBezTo>
                <a:cubicBezTo>
                  <a:pt x="1196" y="1451"/>
                  <a:pt x="1198" y="1454"/>
                  <a:pt x="1199" y="1457"/>
                </a:cubicBezTo>
                <a:cubicBezTo>
                  <a:pt x="1196" y="1465"/>
                  <a:pt x="1197" y="1483"/>
                  <a:pt x="1203" y="1492"/>
                </a:cubicBezTo>
                <a:cubicBezTo>
                  <a:pt x="1205" y="1497"/>
                  <a:pt x="1209" y="1499"/>
                  <a:pt x="1211" y="1499"/>
                </a:cubicBezTo>
                <a:cubicBezTo>
                  <a:pt x="1222" y="1498"/>
                  <a:pt x="1222" y="1498"/>
                  <a:pt x="1222" y="1498"/>
                </a:cubicBezTo>
                <a:cubicBezTo>
                  <a:pt x="1214" y="1492"/>
                  <a:pt x="1214" y="1492"/>
                  <a:pt x="1214" y="1492"/>
                </a:cubicBezTo>
                <a:cubicBezTo>
                  <a:pt x="1210" y="1488"/>
                  <a:pt x="1209" y="1480"/>
                  <a:pt x="1209" y="1472"/>
                </a:cubicBezTo>
                <a:cubicBezTo>
                  <a:pt x="1211" y="1474"/>
                  <a:pt x="1213" y="1478"/>
                  <a:pt x="1215" y="1481"/>
                </a:cubicBezTo>
                <a:cubicBezTo>
                  <a:pt x="1219" y="1488"/>
                  <a:pt x="1223" y="1495"/>
                  <a:pt x="1229" y="1496"/>
                </a:cubicBezTo>
                <a:cubicBezTo>
                  <a:pt x="1238" y="1498"/>
                  <a:pt x="1238" y="1498"/>
                  <a:pt x="1238" y="1498"/>
                </a:cubicBezTo>
                <a:cubicBezTo>
                  <a:pt x="1233" y="1491"/>
                  <a:pt x="1233" y="1491"/>
                  <a:pt x="1233" y="1491"/>
                </a:cubicBezTo>
                <a:cubicBezTo>
                  <a:pt x="1230" y="1486"/>
                  <a:pt x="1227" y="1482"/>
                  <a:pt x="1224" y="1477"/>
                </a:cubicBezTo>
                <a:cubicBezTo>
                  <a:pt x="1216" y="1466"/>
                  <a:pt x="1207" y="1453"/>
                  <a:pt x="1203" y="1442"/>
                </a:cubicBezTo>
                <a:cubicBezTo>
                  <a:pt x="1215" y="1447"/>
                  <a:pt x="1228" y="1453"/>
                  <a:pt x="1240" y="1459"/>
                </a:cubicBezTo>
                <a:cubicBezTo>
                  <a:pt x="1268" y="1472"/>
                  <a:pt x="1297" y="1485"/>
                  <a:pt x="1329" y="1495"/>
                </a:cubicBezTo>
                <a:cubicBezTo>
                  <a:pt x="1330" y="1496"/>
                  <a:pt x="1332" y="1498"/>
                  <a:pt x="1333" y="1500"/>
                </a:cubicBezTo>
                <a:cubicBezTo>
                  <a:pt x="1337" y="1504"/>
                  <a:pt x="1339" y="1506"/>
                  <a:pt x="1341" y="1506"/>
                </a:cubicBezTo>
                <a:cubicBezTo>
                  <a:pt x="1343" y="1506"/>
                  <a:pt x="1343" y="1506"/>
                  <a:pt x="1343" y="1506"/>
                </a:cubicBezTo>
                <a:cubicBezTo>
                  <a:pt x="1344" y="1504"/>
                  <a:pt x="1344" y="1504"/>
                  <a:pt x="1344" y="1504"/>
                </a:cubicBezTo>
                <a:cubicBezTo>
                  <a:pt x="1345" y="1503"/>
                  <a:pt x="1345" y="1502"/>
                  <a:pt x="1345" y="1501"/>
                </a:cubicBezTo>
                <a:cubicBezTo>
                  <a:pt x="1347" y="1500"/>
                  <a:pt x="1347" y="1499"/>
                  <a:pt x="1347" y="1498"/>
                </a:cubicBezTo>
                <a:cubicBezTo>
                  <a:pt x="1348" y="1494"/>
                  <a:pt x="1343" y="1491"/>
                  <a:pt x="1336" y="1488"/>
                </a:cubicBezTo>
                <a:cubicBezTo>
                  <a:pt x="1335" y="1488"/>
                  <a:pt x="1334" y="1487"/>
                  <a:pt x="1334" y="1487"/>
                </a:cubicBezTo>
                <a:cubicBezTo>
                  <a:pt x="1306" y="1473"/>
                  <a:pt x="1276" y="1461"/>
                  <a:pt x="1247" y="1449"/>
                </a:cubicBezTo>
                <a:cubicBezTo>
                  <a:pt x="1232" y="1444"/>
                  <a:pt x="1218" y="1438"/>
                  <a:pt x="1204" y="1432"/>
                </a:cubicBezTo>
                <a:cubicBezTo>
                  <a:pt x="1165" y="1416"/>
                  <a:pt x="1137" y="1383"/>
                  <a:pt x="1110" y="1352"/>
                </a:cubicBezTo>
                <a:cubicBezTo>
                  <a:pt x="1091" y="1329"/>
                  <a:pt x="1072" y="1307"/>
                  <a:pt x="1049" y="1290"/>
                </a:cubicBezTo>
                <a:cubicBezTo>
                  <a:pt x="1073" y="1293"/>
                  <a:pt x="1103" y="1299"/>
                  <a:pt x="1130" y="1308"/>
                </a:cubicBezTo>
                <a:cubicBezTo>
                  <a:pt x="1132" y="1310"/>
                  <a:pt x="1134" y="1314"/>
                  <a:pt x="1135" y="1318"/>
                </a:cubicBezTo>
                <a:cubicBezTo>
                  <a:pt x="1137" y="1325"/>
                  <a:pt x="1139" y="1331"/>
                  <a:pt x="1145" y="1331"/>
                </a:cubicBezTo>
                <a:cubicBezTo>
                  <a:pt x="1146" y="1331"/>
                  <a:pt x="1146" y="1331"/>
                  <a:pt x="1147" y="1331"/>
                </a:cubicBezTo>
                <a:cubicBezTo>
                  <a:pt x="1151" y="1330"/>
                  <a:pt x="1151" y="1330"/>
                  <a:pt x="1151" y="1330"/>
                </a:cubicBezTo>
                <a:cubicBezTo>
                  <a:pt x="1149" y="1325"/>
                  <a:pt x="1149" y="1325"/>
                  <a:pt x="1149" y="1325"/>
                </a:cubicBezTo>
                <a:cubicBezTo>
                  <a:pt x="1147" y="1321"/>
                  <a:pt x="1146" y="1318"/>
                  <a:pt x="1145" y="1316"/>
                </a:cubicBezTo>
                <a:cubicBezTo>
                  <a:pt x="1155" y="1322"/>
                  <a:pt x="1166" y="1327"/>
                  <a:pt x="1177" y="1333"/>
                </a:cubicBezTo>
                <a:cubicBezTo>
                  <a:pt x="1190" y="1340"/>
                  <a:pt x="1205" y="1348"/>
                  <a:pt x="1217" y="1355"/>
                </a:cubicBezTo>
                <a:cubicBezTo>
                  <a:pt x="1221" y="1358"/>
                  <a:pt x="1227" y="1367"/>
                  <a:pt x="1228" y="1369"/>
                </a:cubicBezTo>
                <a:cubicBezTo>
                  <a:pt x="1231" y="1400"/>
                  <a:pt x="1241" y="1423"/>
                  <a:pt x="1259" y="1441"/>
                </a:cubicBezTo>
                <a:cubicBezTo>
                  <a:pt x="1271" y="1452"/>
                  <a:pt x="1271" y="1452"/>
                  <a:pt x="1271" y="1452"/>
                </a:cubicBezTo>
                <a:cubicBezTo>
                  <a:pt x="1265" y="1437"/>
                  <a:pt x="1265" y="1437"/>
                  <a:pt x="1265" y="1437"/>
                </a:cubicBezTo>
                <a:cubicBezTo>
                  <a:pt x="1262" y="1429"/>
                  <a:pt x="1258" y="1423"/>
                  <a:pt x="1255" y="1417"/>
                </a:cubicBezTo>
                <a:cubicBezTo>
                  <a:pt x="1247" y="1405"/>
                  <a:pt x="1241" y="1394"/>
                  <a:pt x="1241" y="1377"/>
                </a:cubicBezTo>
                <a:cubicBezTo>
                  <a:pt x="1274" y="1403"/>
                  <a:pt x="1307" y="1419"/>
                  <a:pt x="1345" y="1428"/>
                </a:cubicBezTo>
                <a:cubicBezTo>
                  <a:pt x="1369" y="1456"/>
                  <a:pt x="1400" y="1476"/>
                  <a:pt x="1437" y="1489"/>
                </a:cubicBezTo>
                <a:cubicBezTo>
                  <a:pt x="1443" y="1507"/>
                  <a:pt x="1455" y="1518"/>
                  <a:pt x="1467" y="1529"/>
                </a:cubicBezTo>
                <a:cubicBezTo>
                  <a:pt x="1470" y="1532"/>
                  <a:pt x="1473" y="1534"/>
                  <a:pt x="1476" y="1537"/>
                </a:cubicBezTo>
                <a:cubicBezTo>
                  <a:pt x="1494" y="1555"/>
                  <a:pt x="1494" y="1555"/>
                  <a:pt x="1494" y="1555"/>
                </a:cubicBezTo>
                <a:cubicBezTo>
                  <a:pt x="1481" y="1533"/>
                  <a:pt x="1481" y="1533"/>
                  <a:pt x="1481" y="1533"/>
                </a:cubicBezTo>
                <a:cubicBezTo>
                  <a:pt x="1477" y="1525"/>
                  <a:pt x="1471" y="1519"/>
                  <a:pt x="1465" y="1513"/>
                </a:cubicBezTo>
                <a:cubicBezTo>
                  <a:pt x="1459" y="1507"/>
                  <a:pt x="1453" y="1501"/>
                  <a:pt x="1450" y="1493"/>
                </a:cubicBezTo>
                <a:cubicBezTo>
                  <a:pt x="1456" y="1494"/>
                  <a:pt x="1462" y="1495"/>
                  <a:pt x="1468" y="1497"/>
                </a:cubicBezTo>
                <a:cubicBezTo>
                  <a:pt x="1481" y="1500"/>
                  <a:pt x="1492" y="1503"/>
                  <a:pt x="1498" y="1500"/>
                </a:cubicBezTo>
                <a:cubicBezTo>
                  <a:pt x="1508" y="1495"/>
                  <a:pt x="1508" y="1495"/>
                  <a:pt x="1508" y="1495"/>
                </a:cubicBezTo>
                <a:cubicBezTo>
                  <a:pt x="1497" y="1493"/>
                  <a:pt x="1497" y="1493"/>
                  <a:pt x="1497" y="1493"/>
                </a:cubicBezTo>
                <a:cubicBezTo>
                  <a:pt x="1442" y="1485"/>
                  <a:pt x="1393" y="1464"/>
                  <a:pt x="1367" y="1436"/>
                </a:cubicBezTo>
                <a:cubicBezTo>
                  <a:pt x="1385" y="1440"/>
                  <a:pt x="1404" y="1443"/>
                  <a:pt x="1423" y="1446"/>
                </a:cubicBezTo>
                <a:cubicBezTo>
                  <a:pt x="1439" y="1449"/>
                  <a:pt x="1456" y="1451"/>
                  <a:pt x="1472" y="1455"/>
                </a:cubicBezTo>
                <a:cubicBezTo>
                  <a:pt x="1483" y="1478"/>
                  <a:pt x="1512" y="1494"/>
                  <a:pt x="1536" y="1497"/>
                </a:cubicBezTo>
                <a:cubicBezTo>
                  <a:pt x="1565" y="1501"/>
                  <a:pt x="1565" y="1501"/>
                  <a:pt x="1565" y="1501"/>
                </a:cubicBezTo>
                <a:cubicBezTo>
                  <a:pt x="1534" y="1489"/>
                  <a:pt x="1534" y="1489"/>
                  <a:pt x="1534" y="1489"/>
                </a:cubicBezTo>
                <a:cubicBezTo>
                  <a:pt x="1513" y="1481"/>
                  <a:pt x="1494" y="1473"/>
                  <a:pt x="1484" y="1456"/>
                </a:cubicBezTo>
                <a:cubicBezTo>
                  <a:pt x="1488" y="1457"/>
                  <a:pt x="1491" y="1458"/>
                  <a:pt x="1495" y="1459"/>
                </a:cubicBezTo>
                <a:cubicBezTo>
                  <a:pt x="1507" y="1462"/>
                  <a:pt x="1517" y="1464"/>
                  <a:pt x="1522" y="1460"/>
                </a:cubicBezTo>
                <a:cubicBezTo>
                  <a:pt x="1526" y="1455"/>
                  <a:pt x="1526" y="1455"/>
                  <a:pt x="1526" y="1455"/>
                </a:cubicBezTo>
                <a:cubicBezTo>
                  <a:pt x="1520" y="1453"/>
                  <a:pt x="1520" y="1453"/>
                  <a:pt x="1520" y="1453"/>
                </a:cubicBezTo>
                <a:cubicBezTo>
                  <a:pt x="1491" y="1446"/>
                  <a:pt x="1463" y="1441"/>
                  <a:pt x="1437" y="1437"/>
                </a:cubicBezTo>
                <a:cubicBezTo>
                  <a:pt x="1403" y="1431"/>
                  <a:pt x="1371" y="1425"/>
                  <a:pt x="1339" y="1415"/>
                </a:cubicBezTo>
                <a:cubicBezTo>
                  <a:pt x="1307" y="1404"/>
                  <a:pt x="1280" y="1383"/>
                  <a:pt x="1255" y="1362"/>
                </a:cubicBezTo>
                <a:cubicBezTo>
                  <a:pt x="1241" y="1351"/>
                  <a:pt x="1226" y="1339"/>
                  <a:pt x="1210" y="1329"/>
                </a:cubicBezTo>
                <a:cubicBezTo>
                  <a:pt x="1197" y="1320"/>
                  <a:pt x="1183" y="1313"/>
                  <a:pt x="1170" y="1306"/>
                </a:cubicBezTo>
                <a:cubicBezTo>
                  <a:pt x="1158" y="1300"/>
                  <a:pt x="1146" y="1294"/>
                  <a:pt x="1135" y="1287"/>
                </a:cubicBezTo>
                <a:cubicBezTo>
                  <a:pt x="1134" y="1283"/>
                  <a:pt x="1133" y="1279"/>
                  <a:pt x="1132" y="1275"/>
                </a:cubicBezTo>
                <a:cubicBezTo>
                  <a:pt x="1130" y="1270"/>
                  <a:pt x="1129" y="1265"/>
                  <a:pt x="1129" y="1262"/>
                </a:cubicBezTo>
                <a:cubicBezTo>
                  <a:pt x="1133" y="1262"/>
                  <a:pt x="1137" y="1263"/>
                  <a:pt x="1141" y="1264"/>
                </a:cubicBezTo>
                <a:cubicBezTo>
                  <a:pt x="1150" y="1266"/>
                  <a:pt x="1159" y="1268"/>
                  <a:pt x="1169" y="1270"/>
                </a:cubicBezTo>
                <a:cubicBezTo>
                  <a:pt x="1174" y="1285"/>
                  <a:pt x="1186" y="1315"/>
                  <a:pt x="1206" y="1322"/>
                </a:cubicBezTo>
                <a:cubicBezTo>
                  <a:pt x="1221" y="1327"/>
                  <a:pt x="1221" y="1327"/>
                  <a:pt x="1221" y="1327"/>
                </a:cubicBezTo>
                <a:cubicBezTo>
                  <a:pt x="1208" y="1313"/>
                  <a:pt x="1208" y="1313"/>
                  <a:pt x="1208" y="1313"/>
                </a:cubicBezTo>
                <a:cubicBezTo>
                  <a:pt x="1196" y="1302"/>
                  <a:pt x="1186" y="1291"/>
                  <a:pt x="1182" y="1273"/>
                </a:cubicBezTo>
                <a:cubicBezTo>
                  <a:pt x="1184" y="1274"/>
                  <a:pt x="1184" y="1274"/>
                  <a:pt x="1184" y="1274"/>
                </a:cubicBezTo>
                <a:cubicBezTo>
                  <a:pt x="1196" y="1276"/>
                  <a:pt x="1210" y="1278"/>
                  <a:pt x="1221" y="1282"/>
                </a:cubicBezTo>
                <a:cubicBezTo>
                  <a:pt x="1224" y="1275"/>
                  <a:pt x="1224" y="1275"/>
                  <a:pt x="1224" y="1275"/>
                </a:cubicBezTo>
                <a:cubicBezTo>
                  <a:pt x="1208" y="1268"/>
                  <a:pt x="1191" y="1264"/>
                  <a:pt x="1172" y="1260"/>
                </a:cubicBezTo>
                <a:cubicBezTo>
                  <a:pt x="1158" y="1257"/>
                  <a:pt x="1142" y="1253"/>
                  <a:pt x="1127" y="1248"/>
                </a:cubicBezTo>
                <a:cubicBezTo>
                  <a:pt x="1101" y="1239"/>
                  <a:pt x="1077" y="1230"/>
                  <a:pt x="1053" y="1219"/>
                </a:cubicBezTo>
                <a:cubicBezTo>
                  <a:pt x="1049" y="1217"/>
                  <a:pt x="1044" y="1215"/>
                  <a:pt x="1039" y="1213"/>
                </a:cubicBezTo>
                <a:cubicBezTo>
                  <a:pt x="1012" y="1202"/>
                  <a:pt x="981" y="1189"/>
                  <a:pt x="987" y="1169"/>
                </a:cubicBezTo>
                <a:cubicBezTo>
                  <a:pt x="987" y="1169"/>
                  <a:pt x="987" y="1169"/>
                  <a:pt x="987" y="1169"/>
                </a:cubicBezTo>
                <a:cubicBezTo>
                  <a:pt x="997" y="1173"/>
                  <a:pt x="1007" y="1179"/>
                  <a:pt x="1017" y="1186"/>
                </a:cubicBezTo>
                <a:cubicBezTo>
                  <a:pt x="1034" y="1196"/>
                  <a:pt x="1051" y="1207"/>
                  <a:pt x="1072" y="1212"/>
                </a:cubicBezTo>
                <a:cubicBezTo>
                  <a:pt x="1106" y="1220"/>
                  <a:pt x="1143" y="1224"/>
                  <a:pt x="1173" y="1223"/>
                </a:cubicBezTo>
                <a:cubicBezTo>
                  <a:pt x="1180" y="1226"/>
                  <a:pt x="1184" y="1231"/>
                  <a:pt x="1189" y="1236"/>
                </a:cubicBezTo>
                <a:cubicBezTo>
                  <a:pt x="1192" y="1240"/>
                  <a:pt x="1196" y="1245"/>
                  <a:pt x="1201" y="1248"/>
                </a:cubicBezTo>
                <a:cubicBezTo>
                  <a:pt x="1215" y="1258"/>
                  <a:pt x="1232" y="1262"/>
                  <a:pt x="1249" y="1266"/>
                </a:cubicBezTo>
                <a:cubicBezTo>
                  <a:pt x="1263" y="1269"/>
                  <a:pt x="1277" y="1272"/>
                  <a:pt x="1289" y="1279"/>
                </a:cubicBezTo>
                <a:cubicBezTo>
                  <a:pt x="1296" y="1282"/>
                  <a:pt x="1303" y="1288"/>
                  <a:pt x="1310" y="1294"/>
                </a:cubicBezTo>
                <a:cubicBezTo>
                  <a:pt x="1316" y="1300"/>
                  <a:pt x="1323" y="1306"/>
                  <a:pt x="1330" y="1311"/>
                </a:cubicBezTo>
                <a:cubicBezTo>
                  <a:pt x="1347" y="1321"/>
                  <a:pt x="1364" y="1331"/>
                  <a:pt x="1383" y="1333"/>
                </a:cubicBezTo>
                <a:cubicBezTo>
                  <a:pt x="1410" y="1336"/>
                  <a:pt x="1410" y="1336"/>
                  <a:pt x="1410" y="1336"/>
                </a:cubicBezTo>
                <a:cubicBezTo>
                  <a:pt x="1385" y="1326"/>
                  <a:pt x="1385" y="1326"/>
                  <a:pt x="1385" y="1326"/>
                </a:cubicBezTo>
                <a:cubicBezTo>
                  <a:pt x="1357" y="1315"/>
                  <a:pt x="1332" y="1300"/>
                  <a:pt x="1308" y="1281"/>
                </a:cubicBezTo>
                <a:cubicBezTo>
                  <a:pt x="1353" y="1289"/>
                  <a:pt x="1387" y="1299"/>
                  <a:pt x="1414" y="1313"/>
                </a:cubicBezTo>
                <a:cubicBezTo>
                  <a:pt x="1418" y="1307"/>
                  <a:pt x="1418" y="1307"/>
                  <a:pt x="1418" y="1307"/>
                </a:cubicBezTo>
                <a:cubicBezTo>
                  <a:pt x="1390" y="1288"/>
                  <a:pt x="1349" y="1279"/>
                  <a:pt x="1310" y="1271"/>
                </a:cubicBezTo>
                <a:cubicBezTo>
                  <a:pt x="1263" y="1261"/>
                  <a:pt x="1214" y="1251"/>
                  <a:pt x="1188" y="1223"/>
                </a:cubicBezTo>
                <a:cubicBezTo>
                  <a:pt x="1233" y="1217"/>
                  <a:pt x="1290" y="1220"/>
                  <a:pt x="1335" y="1223"/>
                </a:cubicBezTo>
                <a:cubicBezTo>
                  <a:pt x="1342" y="1224"/>
                  <a:pt x="1348" y="1224"/>
                  <a:pt x="1355" y="1225"/>
                </a:cubicBezTo>
                <a:cubicBezTo>
                  <a:pt x="1378" y="1243"/>
                  <a:pt x="1405" y="1258"/>
                  <a:pt x="1435" y="1269"/>
                </a:cubicBezTo>
                <a:cubicBezTo>
                  <a:pt x="1436" y="1288"/>
                  <a:pt x="1447" y="1299"/>
                  <a:pt x="1459" y="1308"/>
                </a:cubicBezTo>
                <a:cubicBezTo>
                  <a:pt x="1472" y="1318"/>
                  <a:pt x="1472" y="1318"/>
                  <a:pt x="1472" y="1318"/>
                </a:cubicBezTo>
                <a:cubicBezTo>
                  <a:pt x="1465" y="1304"/>
                  <a:pt x="1465" y="1304"/>
                  <a:pt x="1465" y="1304"/>
                </a:cubicBezTo>
                <a:cubicBezTo>
                  <a:pt x="1463" y="1300"/>
                  <a:pt x="1459" y="1296"/>
                  <a:pt x="1456" y="1293"/>
                </a:cubicBezTo>
                <a:cubicBezTo>
                  <a:pt x="1451" y="1287"/>
                  <a:pt x="1446" y="1282"/>
                  <a:pt x="1446" y="1272"/>
                </a:cubicBezTo>
                <a:cubicBezTo>
                  <a:pt x="1457" y="1276"/>
                  <a:pt x="1469" y="1279"/>
                  <a:pt x="1481" y="1281"/>
                </a:cubicBezTo>
                <a:cubicBezTo>
                  <a:pt x="1489" y="1283"/>
                  <a:pt x="1498" y="1285"/>
                  <a:pt x="1505" y="1287"/>
                </a:cubicBezTo>
                <a:cubicBezTo>
                  <a:pt x="1507" y="1280"/>
                  <a:pt x="1507" y="1280"/>
                  <a:pt x="1507" y="1280"/>
                </a:cubicBezTo>
                <a:cubicBezTo>
                  <a:pt x="1498" y="1277"/>
                  <a:pt x="1488" y="1274"/>
                  <a:pt x="1478" y="1271"/>
                </a:cubicBezTo>
                <a:cubicBezTo>
                  <a:pt x="1438" y="1259"/>
                  <a:pt x="1397" y="1246"/>
                  <a:pt x="1369" y="1223"/>
                </a:cubicBezTo>
                <a:cubicBezTo>
                  <a:pt x="1373" y="1223"/>
                  <a:pt x="1376" y="1223"/>
                  <a:pt x="1380" y="1224"/>
                </a:cubicBezTo>
                <a:cubicBezTo>
                  <a:pt x="1401" y="1225"/>
                  <a:pt x="1424" y="1230"/>
                  <a:pt x="1449" y="1235"/>
                </a:cubicBezTo>
                <a:cubicBezTo>
                  <a:pt x="1473" y="1240"/>
                  <a:pt x="1499" y="1245"/>
                  <a:pt x="1522" y="1247"/>
                </a:cubicBezTo>
                <a:cubicBezTo>
                  <a:pt x="1533" y="1248"/>
                  <a:pt x="1542" y="1248"/>
                  <a:pt x="1551" y="1247"/>
                </a:cubicBezTo>
                <a:cubicBezTo>
                  <a:pt x="1551" y="1247"/>
                  <a:pt x="1580" y="1244"/>
                  <a:pt x="1580" y="1234"/>
                </a:cubicBezTo>
                <a:cubicBezTo>
                  <a:pt x="1581" y="1229"/>
                  <a:pt x="1581" y="1229"/>
                  <a:pt x="1581" y="1229"/>
                </a:cubicBezTo>
                <a:cubicBezTo>
                  <a:pt x="1576" y="1230"/>
                  <a:pt x="1576" y="1230"/>
                  <a:pt x="1576" y="1230"/>
                </a:cubicBezTo>
                <a:moveTo>
                  <a:pt x="662" y="2122"/>
                </a:moveTo>
                <a:cubicBezTo>
                  <a:pt x="660" y="2121"/>
                  <a:pt x="658" y="2120"/>
                  <a:pt x="656" y="2120"/>
                </a:cubicBezTo>
                <a:cubicBezTo>
                  <a:pt x="656" y="2120"/>
                  <a:pt x="655" y="2120"/>
                  <a:pt x="655" y="2120"/>
                </a:cubicBezTo>
                <a:cubicBezTo>
                  <a:pt x="653" y="2118"/>
                  <a:pt x="653" y="2116"/>
                  <a:pt x="658" y="2112"/>
                </a:cubicBezTo>
                <a:cubicBezTo>
                  <a:pt x="660" y="2118"/>
                  <a:pt x="660" y="2118"/>
                  <a:pt x="660" y="2118"/>
                </a:cubicBezTo>
                <a:cubicBezTo>
                  <a:pt x="662" y="2121"/>
                  <a:pt x="662" y="2122"/>
                  <a:pt x="662" y="2122"/>
                </a:cubicBezTo>
                <a:cubicBezTo>
                  <a:pt x="662" y="2122"/>
                  <a:pt x="662" y="2122"/>
                  <a:pt x="662" y="2122"/>
                </a:cubicBezTo>
                <a:moveTo>
                  <a:pt x="768" y="2160"/>
                </a:moveTo>
                <a:cubicBezTo>
                  <a:pt x="766" y="2160"/>
                  <a:pt x="765" y="2160"/>
                  <a:pt x="764" y="2160"/>
                </a:cubicBezTo>
                <a:cubicBezTo>
                  <a:pt x="763" y="2160"/>
                  <a:pt x="761" y="2160"/>
                  <a:pt x="760" y="2161"/>
                </a:cubicBezTo>
                <a:cubicBezTo>
                  <a:pt x="761" y="2156"/>
                  <a:pt x="764" y="2153"/>
                  <a:pt x="766" y="2153"/>
                </a:cubicBezTo>
                <a:cubicBezTo>
                  <a:pt x="766" y="2153"/>
                  <a:pt x="766" y="2153"/>
                  <a:pt x="767" y="2154"/>
                </a:cubicBezTo>
                <a:cubicBezTo>
                  <a:pt x="767" y="2154"/>
                  <a:pt x="769" y="2156"/>
                  <a:pt x="769" y="2161"/>
                </a:cubicBezTo>
                <a:cubicBezTo>
                  <a:pt x="768" y="2160"/>
                  <a:pt x="768" y="2160"/>
                  <a:pt x="768" y="2160"/>
                </a:cubicBezTo>
                <a:moveTo>
                  <a:pt x="932" y="2166"/>
                </a:moveTo>
                <a:cubicBezTo>
                  <a:pt x="932" y="2167"/>
                  <a:pt x="934" y="2168"/>
                  <a:pt x="935" y="2169"/>
                </a:cubicBezTo>
                <a:cubicBezTo>
                  <a:pt x="932" y="2170"/>
                  <a:pt x="929" y="2167"/>
                  <a:pt x="928" y="2164"/>
                </a:cubicBezTo>
                <a:cubicBezTo>
                  <a:pt x="927" y="2163"/>
                  <a:pt x="926" y="2161"/>
                  <a:pt x="926" y="2160"/>
                </a:cubicBezTo>
                <a:cubicBezTo>
                  <a:pt x="928" y="2162"/>
                  <a:pt x="930" y="2164"/>
                  <a:pt x="932" y="2166"/>
                </a:cubicBezTo>
                <a:moveTo>
                  <a:pt x="1279" y="972"/>
                </a:moveTo>
                <a:cubicBezTo>
                  <a:pt x="1274" y="975"/>
                  <a:pt x="1274" y="975"/>
                  <a:pt x="1274" y="975"/>
                </a:cubicBezTo>
                <a:cubicBezTo>
                  <a:pt x="1272" y="976"/>
                  <a:pt x="1269" y="977"/>
                  <a:pt x="1267" y="979"/>
                </a:cubicBezTo>
                <a:cubicBezTo>
                  <a:pt x="1255" y="984"/>
                  <a:pt x="1243" y="990"/>
                  <a:pt x="1238" y="999"/>
                </a:cubicBezTo>
                <a:cubicBezTo>
                  <a:pt x="1234" y="1005"/>
                  <a:pt x="1234" y="1005"/>
                  <a:pt x="1234" y="1005"/>
                </a:cubicBezTo>
                <a:cubicBezTo>
                  <a:pt x="1213" y="1006"/>
                  <a:pt x="1192" y="1008"/>
                  <a:pt x="1172" y="1010"/>
                </a:cubicBezTo>
                <a:cubicBezTo>
                  <a:pt x="1144" y="1012"/>
                  <a:pt x="1116" y="1015"/>
                  <a:pt x="1086" y="1015"/>
                </a:cubicBezTo>
                <a:cubicBezTo>
                  <a:pt x="1100" y="1011"/>
                  <a:pt x="1114" y="1007"/>
                  <a:pt x="1127" y="1003"/>
                </a:cubicBezTo>
                <a:cubicBezTo>
                  <a:pt x="1166" y="991"/>
                  <a:pt x="1205" y="979"/>
                  <a:pt x="1236" y="958"/>
                </a:cubicBezTo>
                <a:cubicBezTo>
                  <a:pt x="1233" y="952"/>
                  <a:pt x="1233" y="952"/>
                  <a:pt x="1233" y="952"/>
                </a:cubicBezTo>
                <a:cubicBezTo>
                  <a:pt x="1197" y="968"/>
                  <a:pt x="1153" y="987"/>
                  <a:pt x="1106" y="999"/>
                </a:cubicBezTo>
                <a:cubicBezTo>
                  <a:pt x="1103" y="1000"/>
                  <a:pt x="1099" y="1001"/>
                  <a:pt x="1094" y="1001"/>
                </a:cubicBezTo>
                <a:cubicBezTo>
                  <a:pt x="1088" y="1002"/>
                  <a:pt x="1082" y="1003"/>
                  <a:pt x="1076" y="1005"/>
                </a:cubicBezTo>
                <a:cubicBezTo>
                  <a:pt x="1072" y="1007"/>
                  <a:pt x="1068" y="1010"/>
                  <a:pt x="1065" y="1012"/>
                </a:cubicBezTo>
                <a:cubicBezTo>
                  <a:pt x="1060" y="1015"/>
                  <a:pt x="1057" y="1018"/>
                  <a:pt x="1052" y="1019"/>
                </a:cubicBezTo>
                <a:cubicBezTo>
                  <a:pt x="1035" y="1023"/>
                  <a:pt x="1018" y="1024"/>
                  <a:pt x="1001" y="1024"/>
                </a:cubicBezTo>
                <a:cubicBezTo>
                  <a:pt x="978" y="1025"/>
                  <a:pt x="955" y="1026"/>
                  <a:pt x="932" y="1036"/>
                </a:cubicBezTo>
                <a:cubicBezTo>
                  <a:pt x="928" y="1018"/>
                  <a:pt x="913" y="1009"/>
                  <a:pt x="899" y="1001"/>
                </a:cubicBezTo>
                <a:cubicBezTo>
                  <a:pt x="896" y="1000"/>
                  <a:pt x="894" y="998"/>
                  <a:pt x="892" y="997"/>
                </a:cubicBezTo>
                <a:cubicBezTo>
                  <a:pt x="901" y="945"/>
                  <a:pt x="933" y="914"/>
                  <a:pt x="963" y="884"/>
                </a:cubicBezTo>
                <a:cubicBezTo>
                  <a:pt x="969" y="878"/>
                  <a:pt x="975" y="872"/>
                  <a:pt x="981" y="866"/>
                </a:cubicBezTo>
                <a:cubicBezTo>
                  <a:pt x="982" y="865"/>
                  <a:pt x="984" y="863"/>
                  <a:pt x="987" y="860"/>
                </a:cubicBezTo>
                <a:cubicBezTo>
                  <a:pt x="992" y="854"/>
                  <a:pt x="1006" y="839"/>
                  <a:pt x="1010" y="839"/>
                </a:cubicBezTo>
                <a:cubicBezTo>
                  <a:pt x="1023" y="839"/>
                  <a:pt x="1031" y="875"/>
                  <a:pt x="1031" y="894"/>
                </a:cubicBezTo>
                <a:cubicBezTo>
                  <a:pt x="1031" y="902"/>
                  <a:pt x="1031" y="910"/>
                  <a:pt x="1030" y="919"/>
                </a:cubicBezTo>
                <a:cubicBezTo>
                  <a:pt x="1028" y="940"/>
                  <a:pt x="1027" y="959"/>
                  <a:pt x="1039" y="968"/>
                </a:cubicBezTo>
                <a:cubicBezTo>
                  <a:pt x="1047" y="973"/>
                  <a:pt x="1047" y="973"/>
                  <a:pt x="1047" y="973"/>
                </a:cubicBezTo>
                <a:cubicBezTo>
                  <a:pt x="1045" y="964"/>
                  <a:pt x="1045" y="964"/>
                  <a:pt x="1045" y="964"/>
                </a:cubicBezTo>
                <a:cubicBezTo>
                  <a:pt x="1042" y="953"/>
                  <a:pt x="1035" y="926"/>
                  <a:pt x="1039" y="910"/>
                </a:cubicBezTo>
                <a:cubicBezTo>
                  <a:pt x="1048" y="925"/>
                  <a:pt x="1061" y="937"/>
                  <a:pt x="1074" y="947"/>
                </a:cubicBezTo>
                <a:cubicBezTo>
                  <a:pt x="1079" y="941"/>
                  <a:pt x="1079" y="941"/>
                  <a:pt x="1079" y="941"/>
                </a:cubicBezTo>
                <a:cubicBezTo>
                  <a:pt x="1054" y="922"/>
                  <a:pt x="1039" y="888"/>
                  <a:pt x="1038" y="854"/>
                </a:cubicBezTo>
                <a:cubicBezTo>
                  <a:pt x="1045" y="858"/>
                  <a:pt x="1052" y="860"/>
                  <a:pt x="1059" y="862"/>
                </a:cubicBezTo>
                <a:cubicBezTo>
                  <a:pt x="1067" y="865"/>
                  <a:pt x="1075" y="867"/>
                  <a:pt x="1081" y="872"/>
                </a:cubicBezTo>
                <a:cubicBezTo>
                  <a:pt x="1093" y="882"/>
                  <a:pt x="1095" y="899"/>
                  <a:pt x="1097" y="916"/>
                </a:cubicBezTo>
                <a:cubicBezTo>
                  <a:pt x="1100" y="934"/>
                  <a:pt x="1102" y="954"/>
                  <a:pt x="1119" y="962"/>
                </a:cubicBezTo>
                <a:cubicBezTo>
                  <a:pt x="1136" y="971"/>
                  <a:pt x="1136" y="971"/>
                  <a:pt x="1136" y="971"/>
                </a:cubicBezTo>
                <a:cubicBezTo>
                  <a:pt x="1123" y="956"/>
                  <a:pt x="1123" y="956"/>
                  <a:pt x="1123" y="956"/>
                </a:cubicBezTo>
                <a:cubicBezTo>
                  <a:pt x="1117" y="949"/>
                  <a:pt x="1112" y="940"/>
                  <a:pt x="1110" y="928"/>
                </a:cubicBezTo>
                <a:cubicBezTo>
                  <a:pt x="1118" y="938"/>
                  <a:pt x="1126" y="949"/>
                  <a:pt x="1138" y="957"/>
                </a:cubicBezTo>
                <a:cubicBezTo>
                  <a:pt x="1157" y="970"/>
                  <a:pt x="1157" y="970"/>
                  <a:pt x="1157" y="970"/>
                </a:cubicBezTo>
                <a:cubicBezTo>
                  <a:pt x="1143" y="952"/>
                  <a:pt x="1143" y="952"/>
                  <a:pt x="1143" y="952"/>
                </a:cubicBezTo>
                <a:cubicBezTo>
                  <a:pt x="1140" y="948"/>
                  <a:pt x="1137" y="944"/>
                  <a:pt x="1133" y="940"/>
                </a:cubicBezTo>
                <a:cubicBezTo>
                  <a:pt x="1120" y="924"/>
                  <a:pt x="1107" y="908"/>
                  <a:pt x="1102" y="886"/>
                </a:cubicBezTo>
                <a:cubicBezTo>
                  <a:pt x="1121" y="894"/>
                  <a:pt x="1135" y="903"/>
                  <a:pt x="1151" y="912"/>
                </a:cubicBezTo>
                <a:cubicBezTo>
                  <a:pt x="1157" y="916"/>
                  <a:pt x="1164" y="920"/>
                  <a:pt x="1171" y="924"/>
                </a:cubicBezTo>
                <a:cubicBezTo>
                  <a:pt x="1177" y="942"/>
                  <a:pt x="1185" y="959"/>
                  <a:pt x="1197" y="960"/>
                </a:cubicBezTo>
                <a:cubicBezTo>
                  <a:pt x="1208" y="961"/>
                  <a:pt x="1208" y="961"/>
                  <a:pt x="1208" y="961"/>
                </a:cubicBezTo>
                <a:cubicBezTo>
                  <a:pt x="1199" y="954"/>
                  <a:pt x="1199" y="954"/>
                  <a:pt x="1199" y="954"/>
                </a:cubicBezTo>
                <a:cubicBezTo>
                  <a:pt x="1192" y="948"/>
                  <a:pt x="1185" y="937"/>
                  <a:pt x="1184" y="929"/>
                </a:cubicBezTo>
                <a:cubicBezTo>
                  <a:pt x="1204" y="938"/>
                  <a:pt x="1227" y="942"/>
                  <a:pt x="1249" y="945"/>
                </a:cubicBezTo>
                <a:cubicBezTo>
                  <a:pt x="1270" y="949"/>
                  <a:pt x="1290" y="952"/>
                  <a:pt x="1307" y="959"/>
                </a:cubicBezTo>
                <a:cubicBezTo>
                  <a:pt x="1298" y="962"/>
                  <a:pt x="1288" y="967"/>
                  <a:pt x="1279" y="972"/>
                </a:cubicBezTo>
                <a:moveTo>
                  <a:pt x="795" y="480"/>
                </a:moveTo>
                <a:cubicBezTo>
                  <a:pt x="791" y="480"/>
                  <a:pt x="787" y="482"/>
                  <a:pt x="783" y="486"/>
                </a:cubicBezTo>
                <a:cubicBezTo>
                  <a:pt x="792" y="470"/>
                  <a:pt x="807" y="454"/>
                  <a:pt x="824" y="444"/>
                </a:cubicBezTo>
                <a:cubicBezTo>
                  <a:pt x="825" y="452"/>
                  <a:pt x="825" y="461"/>
                  <a:pt x="826" y="470"/>
                </a:cubicBezTo>
                <a:cubicBezTo>
                  <a:pt x="826" y="478"/>
                  <a:pt x="826" y="487"/>
                  <a:pt x="827" y="495"/>
                </a:cubicBezTo>
                <a:cubicBezTo>
                  <a:pt x="827" y="496"/>
                  <a:pt x="827" y="496"/>
                  <a:pt x="826" y="497"/>
                </a:cubicBezTo>
                <a:cubicBezTo>
                  <a:pt x="825" y="493"/>
                  <a:pt x="825" y="493"/>
                  <a:pt x="825" y="493"/>
                </a:cubicBezTo>
                <a:cubicBezTo>
                  <a:pt x="823" y="503"/>
                  <a:pt x="823" y="503"/>
                  <a:pt x="823" y="503"/>
                </a:cubicBezTo>
                <a:cubicBezTo>
                  <a:pt x="821" y="505"/>
                  <a:pt x="819" y="508"/>
                  <a:pt x="818" y="511"/>
                </a:cubicBezTo>
                <a:cubicBezTo>
                  <a:pt x="812" y="519"/>
                  <a:pt x="806" y="528"/>
                  <a:pt x="803" y="538"/>
                </a:cubicBezTo>
                <a:cubicBezTo>
                  <a:pt x="801" y="541"/>
                  <a:pt x="801" y="545"/>
                  <a:pt x="801" y="549"/>
                </a:cubicBezTo>
                <a:cubicBezTo>
                  <a:pt x="801" y="553"/>
                  <a:pt x="800" y="557"/>
                  <a:pt x="799" y="559"/>
                </a:cubicBezTo>
                <a:cubicBezTo>
                  <a:pt x="797" y="564"/>
                  <a:pt x="792" y="568"/>
                  <a:pt x="788" y="571"/>
                </a:cubicBezTo>
                <a:cubicBezTo>
                  <a:pt x="785" y="573"/>
                  <a:pt x="783" y="575"/>
                  <a:pt x="780" y="578"/>
                </a:cubicBezTo>
                <a:cubicBezTo>
                  <a:pt x="771" y="545"/>
                  <a:pt x="770" y="499"/>
                  <a:pt x="796" y="487"/>
                </a:cubicBezTo>
                <a:cubicBezTo>
                  <a:pt x="809" y="481"/>
                  <a:pt x="809" y="481"/>
                  <a:pt x="809" y="481"/>
                </a:cubicBezTo>
                <a:cubicBezTo>
                  <a:pt x="795" y="480"/>
                  <a:pt x="795" y="480"/>
                  <a:pt x="795" y="480"/>
                </a:cubicBezTo>
                <a:moveTo>
                  <a:pt x="873" y="671"/>
                </a:moveTo>
                <a:cubicBezTo>
                  <a:pt x="868" y="692"/>
                  <a:pt x="855" y="707"/>
                  <a:pt x="842" y="722"/>
                </a:cubicBezTo>
                <a:cubicBezTo>
                  <a:pt x="838" y="727"/>
                  <a:pt x="833" y="731"/>
                  <a:pt x="829" y="737"/>
                </a:cubicBezTo>
                <a:cubicBezTo>
                  <a:pt x="826" y="659"/>
                  <a:pt x="839" y="610"/>
                  <a:pt x="869" y="586"/>
                </a:cubicBezTo>
                <a:cubicBezTo>
                  <a:pt x="873" y="585"/>
                  <a:pt x="876" y="584"/>
                  <a:pt x="880" y="583"/>
                </a:cubicBezTo>
                <a:cubicBezTo>
                  <a:pt x="892" y="579"/>
                  <a:pt x="903" y="576"/>
                  <a:pt x="912" y="568"/>
                </a:cubicBezTo>
                <a:cubicBezTo>
                  <a:pt x="904" y="578"/>
                  <a:pt x="904" y="578"/>
                  <a:pt x="904" y="578"/>
                </a:cubicBezTo>
                <a:cubicBezTo>
                  <a:pt x="888" y="599"/>
                  <a:pt x="882" y="625"/>
                  <a:pt x="878" y="650"/>
                </a:cubicBezTo>
                <a:cubicBezTo>
                  <a:pt x="876" y="657"/>
                  <a:pt x="875" y="664"/>
                  <a:pt x="873" y="671"/>
                </a:cubicBezTo>
                <a:moveTo>
                  <a:pt x="910" y="693"/>
                </a:moveTo>
                <a:cubicBezTo>
                  <a:pt x="901" y="764"/>
                  <a:pt x="868" y="822"/>
                  <a:pt x="835" y="870"/>
                </a:cubicBezTo>
                <a:cubicBezTo>
                  <a:pt x="834" y="859"/>
                  <a:pt x="833" y="848"/>
                  <a:pt x="832" y="838"/>
                </a:cubicBezTo>
                <a:cubicBezTo>
                  <a:pt x="829" y="820"/>
                  <a:pt x="827" y="804"/>
                  <a:pt x="829" y="788"/>
                </a:cubicBezTo>
                <a:cubicBezTo>
                  <a:pt x="833" y="737"/>
                  <a:pt x="876" y="711"/>
                  <a:pt x="910" y="693"/>
                </a:cubicBezTo>
                <a:moveTo>
                  <a:pt x="879" y="551"/>
                </a:moveTo>
                <a:cubicBezTo>
                  <a:pt x="875" y="554"/>
                  <a:pt x="872" y="556"/>
                  <a:pt x="869" y="559"/>
                </a:cubicBezTo>
                <a:cubicBezTo>
                  <a:pt x="865" y="562"/>
                  <a:pt x="863" y="565"/>
                  <a:pt x="860" y="568"/>
                </a:cubicBezTo>
                <a:cubicBezTo>
                  <a:pt x="856" y="572"/>
                  <a:pt x="853" y="576"/>
                  <a:pt x="849" y="578"/>
                </a:cubicBezTo>
                <a:cubicBezTo>
                  <a:pt x="851" y="566"/>
                  <a:pt x="852" y="551"/>
                  <a:pt x="853" y="540"/>
                </a:cubicBezTo>
                <a:cubicBezTo>
                  <a:pt x="853" y="536"/>
                  <a:pt x="853" y="532"/>
                  <a:pt x="854" y="529"/>
                </a:cubicBezTo>
                <a:cubicBezTo>
                  <a:pt x="857" y="528"/>
                  <a:pt x="860" y="526"/>
                  <a:pt x="864" y="525"/>
                </a:cubicBezTo>
                <a:cubicBezTo>
                  <a:pt x="871" y="522"/>
                  <a:pt x="879" y="519"/>
                  <a:pt x="885" y="514"/>
                </a:cubicBezTo>
                <a:cubicBezTo>
                  <a:pt x="891" y="510"/>
                  <a:pt x="891" y="510"/>
                  <a:pt x="891" y="510"/>
                </a:cubicBezTo>
                <a:cubicBezTo>
                  <a:pt x="883" y="508"/>
                  <a:pt x="883" y="508"/>
                  <a:pt x="883" y="508"/>
                </a:cubicBezTo>
                <a:cubicBezTo>
                  <a:pt x="882" y="508"/>
                  <a:pt x="882" y="508"/>
                  <a:pt x="882" y="508"/>
                </a:cubicBezTo>
                <a:cubicBezTo>
                  <a:pt x="878" y="508"/>
                  <a:pt x="874" y="510"/>
                  <a:pt x="869" y="512"/>
                </a:cubicBezTo>
                <a:cubicBezTo>
                  <a:pt x="866" y="513"/>
                  <a:pt x="863" y="515"/>
                  <a:pt x="860" y="516"/>
                </a:cubicBezTo>
                <a:cubicBezTo>
                  <a:pt x="860" y="515"/>
                  <a:pt x="861" y="514"/>
                  <a:pt x="862" y="513"/>
                </a:cubicBezTo>
                <a:cubicBezTo>
                  <a:pt x="864" y="511"/>
                  <a:pt x="866" y="509"/>
                  <a:pt x="868" y="507"/>
                </a:cubicBezTo>
                <a:cubicBezTo>
                  <a:pt x="870" y="505"/>
                  <a:pt x="870" y="505"/>
                  <a:pt x="870" y="505"/>
                </a:cubicBezTo>
                <a:cubicBezTo>
                  <a:pt x="868" y="502"/>
                  <a:pt x="868" y="502"/>
                  <a:pt x="868" y="502"/>
                </a:cubicBezTo>
                <a:cubicBezTo>
                  <a:pt x="866" y="499"/>
                  <a:pt x="861" y="500"/>
                  <a:pt x="857" y="503"/>
                </a:cubicBezTo>
                <a:cubicBezTo>
                  <a:pt x="858" y="484"/>
                  <a:pt x="863" y="461"/>
                  <a:pt x="874" y="433"/>
                </a:cubicBezTo>
                <a:cubicBezTo>
                  <a:pt x="881" y="431"/>
                  <a:pt x="889" y="430"/>
                  <a:pt x="897" y="428"/>
                </a:cubicBezTo>
                <a:cubicBezTo>
                  <a:pt x="903" y="427"/>
                  <a:pt x="910" y="425"/>
                  <a:pt x="917" y="423"/>
                </a:cubicBezTo>
                <a:cubicBezTo>
                  <a:pt x="916" y="431"/>
                  <a:pt x="915" y="439"/>
                  <a:pt x="915" y="447"/>
                </a:cubicBezTo>
                <a:cubicBezTo>
                  <a:pt x="913" y="478"/>
                  <a:pt x="910" y="516"/>
                  <a:pt x="895" y="538"/>
                </a:cubicBezTo>
                <a:cubicBezTo>
                  <a:pt x="892" y="543"/>
                  <a:pt x="885" y="547"/>
                  <a:pt x="879" y="551"/>
                </a:cubicBezTo>
                <a:moveTo>
                  <a:pt x="869" y="393"/>
                </a:moveTo>
                <a:cubicBezTo>
                  <a:pt x="866" y="397"/>
                  <a:pt x="864" y="402"/>
                  <a:pt x="862" y="406"/>
                </a:cubicBezTo>
                <a:cubicBezTo>
                  <a:pt x="858" y="414"/>
                  <a:pt x="855" y="422"/>
                  <a:pt x="849" y="425"/>
                </a:cubicBezTo>
                <a:cubicBezTo>
                  <a:pt x="847" y="418"/>
                  <a:pt x="845" y="413"/>
                  <a:pt x="842" y="408"/>
                </a:cubicBezTo>
                <a:cubicBezTo>
                  <a:pt x="841" y="406"/>
                  <a:pt x="841" y="406"/>
                  <a:pt x="841" y="406"/>
                </a:cubicBezTo>
                <a:cubicBezTo>
                  <a:pt x="855" y="378"/>
                  <a:pt x="868" y="356"/>
                  <a:pt x="899" y="354"/>
                </a:cubicBezTo>
                <a:cubicBezTo>
                  <a:pt x="897" y="359"/>
                  <a:pt x="892" y="364"/>
                  <a:pt x="887" y="370"/>
                </a:cubicBezTo>
                <a:cubicBezTo>
                  <a:pt x="881" y="377"/>
                  <a:pt x="874" y="384"/>
                  <a:pt x="869" y="393"/>
                </a:cubicBezTo>
                <a:moveTo>
                  <a:pt x="897" y="344"/>
                </a:moveTo>
                <a:cubicBezTo>
                  <a:pt x="897" y="344"/>
                  <a:pt x="896" y="344"/>
                  <a:pt x="896" y="345"/>
                </a:cubicBezTo>
                <a:cubicBezTo>
                  <a:pt x="899" y="343"/>
                  <a:pt x="901" y="341"/>
                  <a:pt x="904" y="339"/>
                </a:cubicBezTo>
                <a:cubicBezTo>
                  <a:pt x="906" y="338"/>
                  <a:pt x="908" y="337"/>
                  <a:pt x="910" y="335"/>
                </a:cubicBezTo>
                <a:cubicBezTo>
                  <a:pt x="910" y="338"/>
                  <a:pt x="910" y="341"/>
                  <a:pt x="910" y="343"/>
                </a:cubicBezTo>
                <a:cubicBezTo>
                  <a:pt x="905" y="343"/>
                  <a:pt x="901" y="344"/>
                  <a:pt x="897" y="344"/>
                </a:cubicBezTo>
                <a:moveTo>
                  <a:pt x="897" y="325"/>
                </a:moveTo>
                <a:cubicBezTo>
                  <a:pt x="876" y="342"/>
                  <a:pt x="854" y="359"/>
                  <a:pt x="836" y="380"/>
                </a:cubicBezTo>
                <a:cubicBezTo>
                  <a:pt x="835" y="379"/>
                  <a:pt x="835" y="378"/>
                  <a:pt x="834" y="376"/>
                </a:cubicBezTo>
                <a:cubicBezTo>
                  <a:pt x="833" y="375"/>
                  <a:pt x="832" y="373"/>
                  <a:pt x="832" y="372"/>
                </a:cubicBezTo>
                <a:cubicBezTo>
                  <a:pt x="844" y="358"/>
                  <a:pt x="855" y="342"/>
                  <a:pt x="864" y="328"/>
                </a:cubicBezTo>
                <a:cubicBezTo>
                  <a:pt x="879" y="305"/>
                  <a:pt x="879" y="305"/>
                  <a:pt x="879" y="305"/>
                </a:cubicBezTo>
                <a:cubicBezTo>
                  <a:pt x="859" y="323"/>
                  <a:pt x="859" y="323"/>
                  <a:pt x="859" y="323"/>
                </a:cubicBezTo>
                <a:cubicBezTo>
                  <a:pt x="850" y="331"/>
                  <a:pt x="842" y="341"/>
                  <a:pt x="835" y="351"/>
                </a:cubicBezTo>
                <a:cubicBezTo>
                  <a:pt x="834" y="353"/>
                  <a:pt x="832" y="356"/>
                  <a:pt x="830" y="358"/>
                </a:cubicBezTo>
                <a:cubicBezTo>
                  <a:pt x="828" y="353"/>
                  <a:pt x="825" y="348"/>
                  <a:pt x="822" y="344"/>
                </a:cubicBezTo>
                <a:cubicBezTo>
                  <a:pt x="817" y="337"/>
                  <a:pt x="813" y="331"/>
                  <a:pt x="814" y="324"/>
                </a:cubicBezTo>
                <a:cubicBezTo>
                  <a:pt x="814" y="324"/>
                  <a:pt x="814" y="324"/>
                  <a:pt x="814" y="324"/>
                </a:cubicBezTo>
                <a:cubicBezTo>
                  <a:pt x="850" y="321"/>
                  <a:pt x="881" y="296"/>
                  <a:pt x="904" y="275"/>
                </a:cubicBezTo>
                <a:cubicBezTo>
                  <a:pt x="904" y="290"/>
                  <a:pt x="905" y="304"/>
                  <a:pt x="908" y="316"/>
                </a:cubicBezTo>
                <a:cubicBezTo>
                  <a:pt x="905" y="319"/>
                  <a:pt x="901" y="322"/>
                  <a:pt x="897" y="325"/>
                </a:cubicBezTo>
                <a:moveTo>
                  <a:pt x="815" y="403"/>
                </a:moveTo>
                <a:cubicBezTo>
                  <a:pt x="815" y="403"/>
                  <a:pt x="815" y="402"/>
                  <a:pt x="815" y="402"/>
                </a:cubicBezTo>
                <a:cubicBezTo>
                  <a:pt x="817" y="406"/>
                  <a:pt x="818" y="410"/>
                  <a:pt x="819" y="414"/>
                </a:cubicBezTo>
                <a:cubicBezTo>
                  <a:pt x="817" y="417"/>
                  <a:pt x="817" y="417"/>
                  <a:pt x="817" y="417"/>
                </a:cubicBezTo>
                <a:cubicBezTo>
                  <a:pt x="814" y="421"/>
                  <a:pt x="811" y="425"/>
                  <a:pt x="808" y="429"/>
                </a:cubicBezTo>
                <a:cubicBezTo>
                  <a:pt x="808" y="420"/>
                  <a:pt x="812" y="411"/>
                  <a:pt x="815" y="403"/>
                </a:cubicBezTo>
                <a:moveTo>
                  <a:pt x="811" y="551"/>
                </a:moveTo>
                <a:cubicBezTo>
                  <a:pt x="812" y="543"/>
                  <a:pt x="816" y="536"/>
                  <a:pt x="820" y="528"/>
                </a:cubicBezTo>
                <a:cubicBezTo>
                  <a:pt x="822" y="525"/>
                  <a:pt x="824" y="522"/>
                  <a:pt x="825" y="519"/>
                </a:cubicBezTo>
                <a:cubicBezTo>
                  <a:pt x="825" y="531"/>
                  <a:pt x="819" y="543"/>
                  <a:pt x="811" y="551"/>
                </a:cubicBezTo>
                <a:moveTo>
                  <a:pt x="819" y="561"/>
                </a:moveTo>
                <a:cubicBezTo>
                  <a:pt x="818" y="566"/>
                  <a:pt x="817" y="572"/>
                  <a:pt x="815" y="577"/>
                </a:cubicBezTo>
                <a:cubicBezTo>
                  <a:pt x="814" y="579"/>
                  <a:pt x="814" y="582"/>
                  <a:pt x="813" y="584"/>
                </a:cubicBezTo>
                <a:cubicBezTo>
                  <a:pt x="811" y="584"/>
                  <a:pt x="808" y="584"/>
                  <a:pt x="805" y="584"/>
                </a:cubicBezTo>
                <a:cubicBezTo>
                  <a:pt x="802" y="584"/>
                  <a:pt x="799" y="584"/>
                  <a:pt x="797" y="584"/>
                </a:cubicBezTo>
                <a:cubicBezTo>
                  <a:pt x="799" y="582"/>
                  <a:pt x="801" y="579"/>
                  <a:pt x="804" y="577"/>
                </a:cubicBezTo>
                <a:cubicBezTo>
                  <a:pt x="809" y="572"/>
                  <a:pt x="814" y="567"/>
                  <a:pt x="819" y="561"/>
                </a:cubicBezTo>
                <a:moveTo>
                  <a:pt x="789" y="593"/>
                </a:moveTo>
                <a:cubicBezTo>
                  <a:pt x="792" y="595"/>
                  <a:pt x="797" y="595"/>
                  <a:pt x="803" y="594"/>
                </a:cubicBezTo>
                <a:cubicBezTo>
                  <a:pt x="806" y="594"/>
                  <a:pt x="809" y="593"/>
                  <a:pt x="812" y="594"/>
                </a:cubicBezTo>
                <a:cubicBezTo>
                  <a:pt x="808" y="609"/>
                  <a:pt x="805" y="624"/>
                  <a:pt x="802" y="640"/>
                </a:cubicBezTo>
                <a:cubicBezTo>
                  <a:pt x="800" y="650"/>
                  <a:pt x="798" y="660"/>
                  <a:pt x="796" y="671"/>
                </a:cubicBezTo>
                <a:cubicBezTo>
                  <a:pt x="792" y="660"/>
                  <a:pt x="790" y="646"/>
                  <a:pt x="788" y="634"/>
                </a:cubicBezTo>
                <a:cubicBezTo>
                  <a:pt x="786" y="623"/>
                  <a:pt x="785" y="612"/>
                  <a:pt x="782" y="603"/>
                </a:cubicBezTo>
                <a:cubicBezTo>
                  <a:pt x="784" y="599"/>
                  <a:pt x="786" y="596"/>
                  <a:pt x="789" y="593"/>
                </a:cubicBezTo>
                <a:moveTo>
                  <a:pt x="835" y="1112"/>
                </a:moveTo>
                <a:cubicBezTo>
                  <a:pt x="835" y="1107"/>
                  <a:pt x="835" y="1103"/>
                  <a:pt x="835" y="1099"/>
                </a:cubicBezTo>
                <a:cubicBezTo>
                  <a:pt x="835" y="1090"/>
                  <a:pt x="834" y="1081"/>
                  <a:pt x="835" y="1071"/>
                </a:cubicBezTo>
                <a:cubicBezTo>
                  <a:pt x="839" y="1080"/>
                  <a:pt x="841" y="1093"/>
                  <a:pt x="839" y="1102"/>
                </a:cubicBezTo>
                <a:cubicBezTo>
                  <a:pt x="838" y="1106"/>
                  <a:pt x="837" y="1109"/>
                  <a:pt x="835" y="1112"/>
                </a:cubicBezTo>
                <a:moveTo>
                  <a:pt x="836" y="1005"/>
                </a:moveTo>
                <a:cubicBezTo>
                  <a:pt x="840" y="1006"/>
                  <a:pt x="845" y="1007"/>
                  <a:pt x="850" y="1009"/>
                </a:cubicBezTo>
                <a:cubicBezTo>
                  <a:pt x="853" y="1010"/>
                  <a:pt x="856" y="1011"/>
                  <a:pt x="859" y="1011"/>
                </a:cubicBezTo>
                <a:cubicBezTo>
                  <a:pt x="858" y="1018"/>
                  <a:pt x="857" y="1026"/>
                  <a:pt x="856" y="1034"/>
                </a:cubicBezTo>
                <a:cubicBezTo>
                  <a:pt x="856" y="1038"/>
                  <a:pt x="855" y="1042"/>
                  <a:pt x="855" y="1046"/>
                </a:cubicBezTo>
                <a:cubicBezTo>
                  <a:pt x="853" y="1042"/>
                  <a:pt x="851" y="1039"/>
                  <a:pt x="848" y="1035"/>
                </a:cubicBezTo>
                <a:cubicBezTo>
                  <a:pt x="843" y="1026"/>
                  <a:pt x="838" y="1018"/>
                  <a:pt x="836" y="1005"/>
                </a:cubicBezTo>
                <a:moveTo>
                  <a:pt x="834" y="975"/>
                </a:moveTo>
                <a:cubicBezTo>
                  <a:pt x="839" y="930"/>
                  <a:pt x="858" y="903"/>
                  <a:pt x="877" y="874"/>
                </a:cubicBezTo>
                <a:cubicBezTo>
                  <a:pt x="888" y="858"/>
                  <a:pt x="900" y="841"/>
                  <a:pt x="908" y="822"/>
                </a:cubicBezTo>
                <a:cubicBezTo>
                  <a:pt x="912" y="819"/>
                  <a:pt x="917" y="820"/>
                  <a:pt x="924" y="821"/>
                </a:cubicBezTo>
                <a:cubicBezTo>
                  <a:pt x="927" y="822"/>
                  <a:pt x="930" y="823"/>
                  <a:pt x="934" y="823"/>
                </a:cubicBezTo>
                <a:cubicBezTo>
                  <a:pt x="926" y="847"/>
                  <a:pt x="914" y="867"/>
                  <a:pt x="903" y="886"/>
                </a:cubicBezTo>
                <a:cubicBezTo>
                  <a:pt x="886" y="915"/>
                  <a:pt x="869" y="944"/>
                  <a:pt x="864" y="987"/>
                </a:cubicBezTo>
                <a:cubicBezTo>
                  <a:pt x="852" y="984"/>
                  <a:pt x="842" y="980"/>
                  <a:pt x="834" y="975"/>
                </a:cubicBezTo>
                <a:moveTo>
                  <a:pt x="1076" y="660"/>
                </a:moveTo>
                <a:cubicBezTo>
                  <a:pt x="1049" y="665"/>
                  <a:pt x="1024" y="675"/>
                  <a:pt x="998" y="693"/>
                </a:cubicBezTo>
                <a:cubicBezTo>
                  <a:pt x="999" y="691"/>
                  <a:pt x="999" y="688"/>
                  <a:pt x="1000" y="686"/>
                </a:cubicBezTo>
                <a:cubicBezTo>
                  <a:pt x="1001" y="686"/>
                  <a:pt x="1001" y="686"/>
                  <a:pt x="1001" y="686"/>
                </a:cubicBezTo>
                <a:cubicBezTo>
                  <a:pt x="1000" y="685"/>
                  <a:pt x="1000" y="685"/>
                  <a:pt x="1000" y="685"/>
                </a:cubicBezTo>
                <a:cubicBezTo>
                  <a:pt x="1001" y="681"/>
                  <a:pt x="1002" y="676"/>
                  <a:pt x="1003" y="672"/>
                </a:cubicBezTo>
                <a:cubicBezTo>
                  <a:pt x="1006" y="663"/>
                  <a:pt x="1008" y="654"/>
                  <a:pt x="1010" y="645"/>
                </a:cubicBezTo>
                <a:cubicBezTo>
                  <a:pt x="1034" y="639"/>
                  <a:pt x="1056" y="621"/>
                  <a:pt x="1077" y="604"/>
                </a:cubicBezTo>
                <a:cubicBezTo>
                  <a:pt x="1081" y="601"/>
                  <a:pt x="1084" y="598"/>
                  <a:pt x="1088" y="595"/>
                </a:cubicBezTo>
                <a:cubicBezTo>
                  <a:pt x="1081" y="614"/>
                  <a:pt x="1076" y="635"/>
                  <a:pt x="1076" y="660"/>
                </a:cubicBezTo>
                <a:moveTo>
                  <a:pt x="1089" y="682"/>
                </a:moveTo>
                <a:cubicBezTo>
                  <a:pt x="1090" y="674"/>
                  <a:pt x="1090" y="674"/>
                  <a:pt x="1090" y="674"/>
                </a:cubicBezTo>
                <a:cubicBezTo>
                  <a:pt x="1100" y="671"/>
                  <a:pt x="1110" y="668"/>
                  <a:pt x="1120" y="665"/>
                </a:cubicBezTo>
                <a:cubicBezTo>
                  <a:pt x="1123" y="664"/>
                  <a:pt x="1127" y="663"/>
                  <a:pt x="1130" y="662"/>
                </a:cubicBezTo>
                <a:cubicBezTo>
                  <a:pt x="1131" y="673"/>
                  <a:pt x="1130" y="684"/>
                  <a:pt x="1129" y="695"/>
                </a:cubicBezTo>
                <a:cubicBezTo>
                  <a:pt x="1128" y="698"/>
                  <a:pt x="1128" y="702"/>
                  <a:pt x="1127" y="706"/>
                </a:cubicBezTo>
                <a:cubicBezTo>
                  <a:pt x="1118" y="709"/>
                  <a:pt x="1108" y="715"/>
                  <a:pt x="1100" y="721"/>
                </a:cubicBezTo>
                <a:cubicBezTo>
                  <a:pt x="1095" y="724"/>
                  <a:pt x="1089" y="728"/>
                  <a:pt x="1085" y="730"/>
                </a:cubicBezTo>
                <a:cubicBezTo>
                  <a:pt x="1087" y="715"/>
                  <a:pt x="1088" y="698"/>
                  <a:pt x="1089" y="682"/>
                </a:cubicBezTo>
                <a:moveTo>
                  <a:pt x="1012" y="797"/>
                </a:moveTo>
                <a:cubicBezTo>
                  <a:pt x="995" y="801"/>
                  <a:pt x="981" y="803"/>
                  <a:pt x="966" y="802"/>
                </a:cubicBezTo>
                <a:cubicBezTo>
                  <a:pt x="968" y="794"/>
                  <a:pt x="971" y="785"/>
                  <a:pt x="974" y="777"/>
                </a:cubicBezTo>
                <a:cubicBezTo>
                  <a:pt x="980" y="760"/>
                  <a:pt x="987" y="742"/>
                  <a:pt x="990" y="721"/>
                </a:cubicBezTo>
                <a:cubicBezTo>
                  <a:pt x="1009" y="696"/>
                  <a:pt x="1041" y="686"/>
                  <a:pt x="1075" y="677"/>
                </a:cubicBezTo>
                <a:cubicBezTo>
                  <a:pt x="1074" y="710"/>
                  <a:pt x="1068" y="729"/>
                  <a:pt x="1060" y="752"/>
                </a:cubicBezTo>
                <a:cubicBezTo>
                  <a:pt x="1043" y="765"/>
                  <a:pt x="1028" y="780"/>
                  <a:pt x="1012" y="797"/>
                </a:cubicBezTo>
                <a:moveTo>
                  <a:pt x="1091" y="830"/>
                </a:moveTo>
                <a:cubicBezTo>
                  <a:pt x="1100" y="833"/>
                  <a:pt x="1109" y="836"/>
                  <a:pt x="1119" y="838"/>
                </a:cubicBezTo>
                <a:cubicBezTo>
                  <a:pt x="1121" y="841"/>
                  <a:pt x="1123" y="843"/>
                  <a:pt x="1124" y="846"/>
                </a:cubicBezTo>
                <a:cubicBezTo>
                  <a:pt x="1135" y="861"/>
                  <a:pt x="1145" y="877"/>
                  <a:pt x="1161" y="887"/>
                </a:cubicBezTo>
                <a:cubicBezTo>
                  <a:pt x="1161" y="892"/>
                  <a:pt x="1163" y="896"/>
                  <a:pt x="1164" y="901"/>
                </a:cubicBezTo>
                <a:cubicBezTo>
                  <a:pt x="1165" y="903"/>
                  <a:pt x="1165" y="905"/>
                  <a:pt x="1166" y="907"/>
                </a:cubicBezTo>
                <a:cubicBezTo>
                  <a:pt x="1148" y="897"/>
                  <a:pt x="1132" y="885"/>
                  <a:pt x="1116" y="874"/>
                </a:cubicBezTo>
                <a:cubicBezTo>
                  <a:pt x="1088" y="854"/>
                  <a:pt x="1060" y="834"/>
                  <a:pt x="1023" y="822"/>
                </a:cubicBezTo>
                <a:cubicBezTo>
                  <a:pt x="1025" y="820"/>
                  <a:pt x="1026" y="819"/>
                  <a:pt x="1028" y="817"/>
                </a:cubicBezTo>
                <a:cubicBezTo>
                  <a:pt x="1029" y="816"/>
                  <a:pt x="1030" y="815"/>
                  <a:pt x="1030" y="815"/>
                </a:cubicBezTo>
                <a:cubicBezTo>
                  <a:pt x="1052" y="818"/>
                  <a:pt x="1072" y="824"/>
                  <a:pt x="1091" y="830"/>
                </a:cubicBezTo>
                <a:moveTo>
                  <a:pt x="981" y="830"/>
                </a:moveTo>
                <a:cubicBezTo>
                  <a:pt x="976" y="839"/>
                  <a:pt x="968" y="845"/>
                  <a:pt x="960" y="852"/>
                </a:cubicBezTo>
                <a:cubicBezTo>
                  <a:pt x="955" y="856"/>
                  <a:pt x="950" y="860"/>
                  <a:pt x="946" y="865"/>
                </a:cubicBezTo>
                <a:cubicBezTo>
                  <a:pt x="947" y="859"/>
                  <a:pt x="949" y="854"/>
                  <a:pt x="952" y="848"/>
                </a:cubicBezTo>
                <a:cubicBezTo>
                  <a:pt x="955" y="841"/>
                  <a:pt x="958" y="834"/>
                  <a:pt x="959" y="826"/>
                </a:cubicBezTo>
                <a:cubicBezTo>
                  <a:pt x="960" y="826"/>
                  <a:pt x="960" y="826"/>
                  <a:pt x="960" y="826"/>
                </a:cubicBezTo>
                <a:cubicBezTo>
                  <a:pt x="967" y="827"/>
                  <a:pt x="974" y="829"/>
                  <a:pt x="981" y="830"/>
                </a:cubicBezTo>
                <a:moveTo>
                  <a:pt x="983" y="676"/>
                </a:moveTo>
                <a:cubicBezTo>
                  <a:pt x="978" y="673"/>
                  <a:pt x="973" y="671"/>
                  <a:pt x="968" y="669"/>
                </a:cubicBezTo>
                <a:cubicBezTo>
                  <a:pt x="971" y="667"/>
                  <a:pt x="974" y="666"/>
                  <a:pt x="977" y="664"/>
                </a:cubicBezTo>
                <a:cubicBezTo>
                  <a:pt x="981" y="662"/>
                  <a:pt x="985" y="660"/>
                  <a:pt x="989" y="657"/>
                </a:cubicBezTo>
                <a:cubicBezTo>
                  <a:pt x="987" y="663"/>
                  <a:pt x="985" y="670"/>
                  <a:pt x="983" y="676"/>
                </a:cubicBezTo>
                <a:moveTo>
                  <a:pt x="998" y="624"/>
                </a:moveTo>
                <a:cubicBezTo>
                  <a:pt x="997" y="630"/>
                  <a:pt x="996" y="635"/>
                  <a:pt x="995" y="640"/>
                </a:cubicBezTo>
                <a:cubicBezTo>
                  <a:pt x="983" y="647"/>
                  <a:pt x="969" y="653"/>
                  <a:pt x="955" y="659"/>
                </a:cubicBezTo>
                <a:cubicBezTo>
                  <a:pt x="953" y="660"/>
                  <a:pt x="953" y="660"/>
                  <a:pt x="953" y="660"/>
                </a:cubicBezTo>
                <a:cubicBezTo>
                  <a:pt x="958" y="641"/>
                  <a:pt x="973" y="626"/>
                  <a:pt x="988" y="612"/>
                </a:cubicBezTo>
                <a:cubicBezTo>
                  <a:pt x="993" y="608"/>
                  <a:pt x="998" y="603"/>
                  <a:pt x="1002" y="598"/>
                </a:cubicBezTo>
                <a:cubicBezTo>
                  <a:pt x="1001" y="606"/>
                  <a:pt x="1000" y="616"/>
                  <a:pt x="998" y="624"/>
                </a:cubicBezTo>
                <a:moveTo>
                  <a:pt x="954" y="675"/>
                </a:moveTo>
                <a:cubicBezTo>
                  <a:pt x="958" y="676"/>
                  <a:pt x="961" y="677"/>
                  <a:pt x="965" y="678"/>
                </a:cubicBezTo>
                <a:cubicBezTo>
                  <a:pt x="969" y="680"/>
                  <a:pt x="974" y="682"/>
                  <a:pt x="981" y="683"/>
                </a:cubicBezTo>
                <a:cubicBezTo>
                  <a:pt x="978" y="691"/>
                  <a:pt x="976" y="699"/>
                  <a:pt x="973" y="707"/>
                </a:cubicBezTo>
                <a:cubicBezTo>
                  <a:pt x="964" y="738"/>
                  <a:pt x="954" y="770"/>
                  <a:pt x="943" y="801"/>
                </a:cubicBezTo>
                <a:cubicBezTo>
                  <a:pt x="939" y="800"/>
                  <a:pt x="935" y="799"/>
                  <a:pt x="931" y="798"/>
                </a:cubicBezTo>
                <a:cubicBezTo>
                  <a:pt x="925" y="797"/>
                  <a:pt x="920" y="796"/>
                  <a:pt x="915" y="796"/>
                </a:cubicBezTo>
                <a:cubicBezTo>
                  <a:pt x="914" y="796"/>
                  <a:pt x="913" y="796"/>
                  <a:pt x="912" y="796"/>
                </a:cubicBezTo>
                <a:cubicBezTo>
                  <a:pt x="914" y="788"/>
                  <a:pt x="916" y="781"/>
                  <a:pt x="919" y="774"/>
                </a:cubicBezTo>
                <a:cubicBezTo>
                  <a:pt x="928" y="744"/>
                  <a:pt x="938" y="714"/>
                  <a:pt x="944" y="679"/>
                </a:cubicBezTo>
                <a:cubicBezTo>
                  <a:pt x="949" y="675"/>
                  <a:pt x="952" y="675"/>
                  <a:pt x="954" y="675"/>
                </a:cubicBezTo>
                <a:moveTo>
                  <a:pt x="888" y="1023"/>
                </a:moveTo>
                <a:cubicBezTo>
                  <a:pt x="893" y="1026"/>
                  <a:pt x="898" y="1030"/>
                  <a:pt x="902" y="1035"/>
                </a:cubicBezTo>
                <a:cubicBezTo>
                  <a:pt x="905" y="1037"/>
                  <a:pt x="907" y="1040"/>
                  <a:pt x="911" y="1043"/>
                </a:cubicBezTo>
                <a:cubicBezTo>
                  <a:pt x="910" y="1043"/>
                  <a:pt x="910" y="1043"/>
                  <a:pt x="910" y="1043"/>
                </a:cubicBezTo>
                <a:cubicBezTo>
                  <a:pt x="903" y="1046"/>
                  <a:pt x="896" y="1049"/>
                  <a:pt x="889" y="1051"/>
                </a:cubicBezTo>
                <a:cubicBezTo>
                  <a:pt x="887" y="1043"/>
                  <a:pt x="886" y="1031"/>
                  <a:pt x="888" y="1023"/>
                </a:cubicBezTo>
                <a:moveTo>
                  <a:pt x="1356" y="938"/>
                </a:moveTo>
                <a:cubicBezTo>
                  <a:pt x="1352" y="940"/>
                  <a:pt x="1348" y="942"/>
                  <a:pt x="1344" y="943"/>
                </a:cubicBezTo>
                <a:cubicBezTo>
                  <a:pt x="1337" y="946"/>
                  <a:pt x="1329" y="949"/>
                  <a:pt x="1322" y="954"/>
                </a:cubicBezTo>
                <a:cubicBezTo>
                  <a:pt x="1303" y="943"/>
                  <a:pt x="1278" y="939"/>
                  <a:pt x="1251" y="934"/>
                </a:cubicBezTo>
                <a:cubicBezTo>
                  <a:pt x="1225" y="929"/>
                  <a:pt x="1198" y="925"/>
                  <a:pt x="1178" y="913"/>
                </a:cubicBezTo>
                <a:cubicBezTo>
                  <a:pt x="1177" y="909"/>
                  <a:pt x="1176" y="906"/>
                  <a:pt x="1175" y="903"/>
                </a:cubicBezTo>
                <a:cubicBezTo>
                  <a:pt x="1174" y="901"/>
                  <a:pt x="1174" y="899"/>
                  <a:pt x="1173" y="897"/>
                </a:cubicBezTo>
                <a:cubicBezTo>
                  <a:pt x="1192" y="909"/>
                  <a:pt x="1215" y="917"/>
                  <a:pt x="1237" y="925"/>
                </a:cubicBezTo>
                <a:cubicBezTo>
                  <a:pt x="1247" y="928"/>
                  <a:pt x="1257" y="932"/>
                  <a:pt x="1266" y="936"/>
                </a:cubicBezTo>
                <a:cubicBezTo>
                  <a:pt x="1269" y="929"/>
                  <a:pt x="1269" y="929"/>
                  <a:pt x="1269" y="929"/>
                </a:cubicBezTo>
                <a:cubicBezTo>
                  <a:pt x="1260" y="925"/>
                  <a:pt x="1250" y="921"/>
                  <a:pt x="1240" y="917"/>
                </a:cubicBezTo>
                <a:cubicBezTo>
                  <a:pt x="1198" y="899"/>
                  <a:pt x="1155" y="881"/>
                  <a:pt x="1134" y="845"/>
                </a:cubicBezTo>
                <a:cubicBezTo>
                  <a:pt x="1153" y="849"/>
                  <a:pt x="1172" y="855"/>
                  <a:pt x="1191" y="862"/>
                </a:cubicBezTo>
                <a:cubicBezTo>
                  <a:pt x="1218" y="872"/>
                  <a:pt x="1246" y="882"/>
                  <a:pt x="1277" y="886"/>
                </a:cubicBezTo>
                <a:cubicBezTo>
                  <a:pt x="1301" y="911"/>
                  <a:pt x="1327" y="928"/>
                  <a:pt x="1356" y="938"/>
                </a:cubicBezTo>
                <a:moveTo>
                  <a:pt x="1439" y="876"/>
                </a:moveTo>
                <a:cubicBezTo>
                  <a:pt x="1443" y="880"/>
                  <a:pt x="1450" y="886"/>
                  <a:pt x="1458" y="891"/>
                </a:cubicBezTo>
                <a:cubicBezTo>
                  <a:pt x="1451" y="891"/>
                  <a:pt x="1451" y="891"/>
                  <a:pt x="1451" y="891"/>
                </a:cubicBezTo>
                <a:cubicBezTo>
                  <a:pt x="1427" y="892"/>
                  <a:pt x="1404" y="892"/>
                  <a:pt x="1381" y="890"/>
                </a:cubicBezTo>
                <a:cubicBezTo>
                  <a:pt x="1285" y="883"/>
                  <a:pt x="1205" y="853"/>
                  <a:pt x="1127" y="824"/>
                </a:cubicBezTo>
                <a:cubicBezTo>
                  <a:pt x="1111" y="818"/>
                  <a:pt x="1095" y="812"/>
                  <a:pt x="1079" y="806"/>
                </a:cubicBezTo>
                <a:cubicBezTo>
                  <a:pt x="1111" y="804"/>
                  <a:pt x="1142" y="804"/>
                  <a:pt x="1169" y="805"/>
                </a:cubicBezTo>
                <a:cubicBezTo>
                  <a:pt x="1178" y="805"/>
                  <a:pt x="1188" y="805"/>
                  <a:pt x="1197" y="806"/>
                </a:cubicBezTo>
                <a:cubicBezTo>
                  <a:pt x="1212" y="806"/>
                  <a:pt x="1227" y="806"/>
                  <a:pt x="1241" y="807"/>
                </a:cubicBezTo>
                <a:cubicBezTo>
                  <a:pt x="1262" y="808"/>
                  <a:pt x="1277" y="812"/>
                  <a:pt x="1288" y="818"/>
                </a:cubicBezTo>
                <a:cubicBezTo>
                  <a:pt x="1293" y="820"/>
                  <a:pt x="1298" y="824"/>
                  <a:pt x="1303" y="828"/>
                </a:cubicBezTo>
                <a:cubicBezTo>
                  <a:pt x="1306" y="831"/>
                  <a:pt x="1310" y="834"/>
                  <a:pt x="1314" y="837"/>
                </a:cubicBezTo>
                <a:cubicBezTo>
                  <a:pt x="1319" y="840"/>
                  <a:pt x="1319" y="840"/>
                  <a:pt x="1319" y="840"/>
                </a:cubicBezTo>
                <a:cubicBezTo>
                  <a:pt x="1347" y="859"/>
                  <a:pt x="1372" y="875"/>
                  <a:pt x="1405" y="889"/>
                </a:cubicBezTo>
                <a:cubicBezTo>
                  <a:pt x="1408" y="883"/>
                  <a:pt x="1408" y="883"/>
                  <a:pt x="1408" y="883"/>
                </a:cubicBezTo>
                <a:cubicBezTo>
                  <a:pt x="1397" y="876"/>
                  <a:pt x="1386" y="870"/>
                  <a:pt x="1375" y="863"/>
                </a:cubicBezTo>
                <a:cubicBezTo>
                  <a:pt x="1358" y="854"/>
                  <a:pt x="1341" y="844"/>
                  <a:pt x="1325" y="833"/>
                </a:cubicBezTo>
                <a:cubicBezTo>
                  <a:pt x="1326" y="833"/>
                  <a:pt x="1327" y="833"/>
                  <a:pt x="1327" y="834"/>
                </a:cubicBezTo>
                <a:cubicBezTo>
                  <a:pt x="1362" y="849"/>
                  <a:pt x="1398" y="865"/>
                  <a:pt x="1439" y="876"/>
                </a:cubicBezTo>
                <a:moveTo>
                  <a:pt x="1412" y="858"/>
                </a:moveTo>
                <a:cubicBezTo>
                  <a:pt x="1400" y="854"/>
                  <a:pt x="1389" y="849"/>
                  <a:pt x="1378" y="844"/>
                </a:cubicBezTo>
                <a:cubicBezTo>
                  <a:pt x="1378" y="838"/>
                  <a:pt x="1378" y="838"/>
                  <a:pt x="1378" y="838"/>
                </a:cubicBezTo>
                <a:cubicBezTo>
                  <a:pt x="1378" y="832"/>
                  <a:pt x="1376" y="826"/>
                  <a:pt x="1374" y="821"/>
                </a:cubicBezTo>
                <a:cubicBezTo>
                  <a:pt x="1372" y="816"/>
                  <a:pt x="1371" y="812"/>
                  <a:pt x="1371" y="808"/>
                </a:cubicBezTo>
                <a:cubicBezTo>
                  <a:pt x="1379" y="823"/>
                  <a:pt x="1394" y="845"/>
                  <a:pt x="1412" y="858"/>
                </a:cubicBezTo>
                <a:moveTo>
                  <a:pt x="1247" y="777"/>
                </a:moveTo>
                <a:cubicBezTo>
                  <a:pt x="1244" y="775"/>
                  <a:pt x="1245" y="770"/>
                  <a:pt x="1245" y="764"/>
                </a:cubicBezTo>
                <a:cubicBezTo>
                  <a:pt x="1246" y="762"/>
                  <a:pt x="1246" y="761"/>
                  <a:pt x="1246" y="759"/>
                </a:cubicBezTo>
                <a:cubicBezTo>
                  <a:pt x="1259" y="776"/>
                  <a:pt x="1277" y="788"/>
                  <a:pt x="1287" y="796"/>
                </a:cubicBezTo>
                <a:cubicBezTo>
                  <a:pt x="1292" y="790"/>
                  <a:pt x="1292" y="790"/>
                  <a:pt x="1292" y="790"/>
                </a:cubicBezTo>
                <a:cubicBezTo>
                  <a:pt x="1288" y="786"/>
                  <a:pt x="1283" y="782"/>
                  <a:pt x="1279" y="778"/>
                </a:cubicBezTo>
                <a:cubicBezTo>
                  <a:pt x="1262" y="763"/>
                  <a:pt x="1246" y="748"/>
                  <a:pt x="1239" y="726"/>
                </a:cubicBezTo>
                <a:cubicBezTo>
                  <a:pt x="1268" y="738"/>
                  <a:pt x="1300" y="745"/>
                  <a:pt x="1329" y="750"/>
                </a:cubicBezTo>
                <a:cubicBezTo>
                  <a:pt x="1333" y="763"/>
                  <a:pt x="1341" y="772"/>
                  <a:pt x="1349" y="781"/>
                </a:cubicBezTo>
                <a:cubicBezTo>
                  <a:pt x="1354" y="786"/>
                  <a:pt x="1358" y="791"/>
                  <a:pt x="1362" y="797"/>
                </a:cubicBezTo>
                <a:cubicBezTo>
                  <a:pt x="1358" y="810"/>
                  <a:pt x="1365" y="825"/>
                  <a:pt x="1369" y="836"/>
                </a:cubicBezTo>
                <a:cubicBezTo>
                  <a:pt x="1372" y="841"/>
                  <a:pt x="1372" y="841"/>
                  <a:pt x="1372" y="841"/>
                </a:cubicBezTo>
                <a:cubicBezTo>
                  <a:pt x="1366" y="839"/>
                  <a:pt x="1360" y="836"/>
                  <a:pt x="1354" y="833"/>
                </a:cubicBezTo>
                <a:cubicBezTo>
                  <a:pt x="1331" y="822"/>
                  <a:pt x="1306" y="811"/>
                  <a:pt x="1280" y="802"/>
                </a:cubicBezTo>
                <a:cubicBezTo>
                  <a:pt x="1266" y="797"/>
                  <a:pt x="1250" y="796"/>
                  <a:pt x="1235" y="795"/>
                </a:cubicBezTo>
                <a:cubicBezTo>
                  <a:pt x="1232" y="794"/>
                  <a:pt x="1228" y="794"/>
                  <a:pt x="1224" y="794"/>
                </a:cubicBezTo>
                <a:cubicBezTo>
                  <a:pt x="1212" y="793"/>
                  <a:pt x="1199" y="792"/>
                  <a:pt x="1185" y="790"/>
                </a:cubicBezTo>
                <a:cubicBezTo>
                  <a:pt x="1190" y="789"/>
                  <a:pt x="1195" y="788"/>
                  <a:pt x="1200" y="788"/>
                </a:cubicBezTo>
                <a:cubicBezTo>
                  <a:pt x="1214" y="785"/>
                  <a:pt x="1226" y="783"/>
                  <a:pt x="1236" y="782"/>
                </a:cubicBezTo>
                <a:cubicBezTo>
                  <a:pt x="1236" y="776"/>
                  <a:pt x="1236" y="776"/>
                  <a:pt x="1236" y="776"/>
                </a:cubicBezTo>
                <a:cubicBezTo>
                  <a:pt x="1237" y="778"/>
                  <a:pt x="1237" y="780"/>
                  <a:pt x="1238" y="781"/>
                </a:cubicBezTo>
                <a:cubicBezTo>
                  <a:pt x="1239" y="783"/>
                  <a:pt x="1241" y="783"/>
                  <a:pt x="1243" y="784"/>
                </a:cubicBezTo>
                <a:cubicBezTo>
                  <a:pt x="1244" y="784"/>
                  <a:pt x="1245" y="784"/>
                  <a:pt x="1247" y="783"/>
                </a:cubicBezTo>
                <a:cubicBezTo>
                  <a:pt x="1253" y="780"/>
                  <a:pt x="1253" y="780"/>
                  <a:pt x="1253" y="780"/>
                </a:cubicBezTo>
                <a:cubicBezTo>
                  <a:pt x="1247" y="777"/>
                  <a:pt x="1247" y="777"/>
                  <a:pt x="1247" y="777"/>
                </a:cubicBezTo>
                <a:moveTo>
                  <a:pt x="1189" y="701"/>
                </a:moveTo>
                <a:cubicBezTo>
                  <a:pt x="1196" y="704"/>
                  <a:pt x="1203" y="707"/>
                  <a:pt x="1210" y="711"/>
                </a:cubicBezTo>
                <a:cubicBezTo>
                  <a:pt x="1216" y="714"/>
                  <a:pt x="1222" y="717"/>
                  <a:pt x="1229" y="720"/>
                </a:cubicBezTo>
                <a:cubicBezTo>
                  <a:pt x="1230" y="730"/>
                  <a:pt x="1233" y="739"/>
                  <a:pt x="1238" y="747"/>
                </a:cubicBezTo>
                <a:cubicBezTo>
                  <a:pt x="1237" y="746"/>
                  <a:pt x="1237" y="746"/>
                  <a:pt x="1237" y="746"/>
                </a:cubicBezTo>
                <a:cubicBezTo>
                  <a:pt x="1236" y="751"/>
                  <a:pt x="1236" y="751"/>
                  <a:pt x="1236" y="751"/>
                </a:cubicBezTo>
                <a:cubicBezTo>
                  <a:pt x="1235" y="759"/>
                  <a:pt x="1234" y="769"/>
                  <a:pt x="1236" y="775"/>
                </a:cubicBezTo>
                <a:cubicBezTo>
                  <a:pt x="1214" y="772"/>
                  <a:pt x="1194" y="777"/>
                  <a:pt x="1175" y="781"/>
                </a:cubicBezTo>
                <a:cubicBezTo>
                  <a:pt x="1161" y="784"/>
                  <a:pt x="1147" y="787"/>
                  <a:pt x="1133" y="787"/>
                </a:cubicBezTo>
                <a:cubicBezTo>
                  <a:pt x="1125" y="787"/>
                  <a:pt x="1118" y="787"/>
                  <a:pt x="1110" y="787"/>
                </a:cubicBezTo>
                <a:cubicBezTo>
                  <a:pt x="1092" y="786"/>
                  <a:pt x="1074" y="785"/>
                  <a:pt x="1056" y="789"/>
                </a:cubicBezTo>
                <a:cubicBezTo>
                  <a:pt x="1097" y="747"/>
                  <a:pt x="1141" y="718"/>
                  <a:pt x="1189" y="701"/>
                </a:cubicBezTo>
                <a:moveTo>
                  <a:pt x="1232" y="443"/>
                </a:moveTo>
                <a:cubicBezTo>
                  <a:pt x="1231" y="444"/>
                  <a:pt x="1231" y="445"/>
                  <a:pt x="1230" y="446"/>
                </a:cubicBezTo>
                <a:cubicBezTo>
                  <a:pt x="1229" y="448"/>
                  <a:pt x="1228" y="451"/>
                  <a:pt x="1227" y="453"/>
                </a:cubicBezTo>
                <a:cubicBezTo>
                  <a:pt x="1226" y="453"/>
                  <a:pt x="1225" y="453"/>
                  <a:pt x="1224" y="453"/>
                </a:cubicBezTo>
                <a:cubicBezTo>
                  <a:pt x="1220" y="453"/>
                  <a:pt x="1216" y="453"/>
                  <a:pt x="1213" y="453"/>
                </a:cubicBezTo>
                <a:cubicBezTo>
                  <a:pt x="1219" y="449"/>
                  <a:pt x="1225" y="446"/>
                  <a:pt x="1232" y="443"/>
                </a:cubicBezTo>
                <a:moveTo>
                  <a:pt x="1144" y="498"/>
                </a:moveTo>
                <a:cubicBezTo>
                  <a:pt x="1161" y="485"/>
                  <a:pt x="1178" y="473"/>
                  <a:pt x="1194" y="463"/>
                </a:cubicBezTo>
                <a:cubicBezTo>
                  <a:pt x="1195" y="463"/>
                  <a:pt x="1195" y="463"/>
                  <a:pt x="1195" y="463"/>
                </a:cubicBezTo>
                <a:cubicBezTo>
                  <a:pt x="1198" y="465"/>
                  <a:pt x="1202" y="465"/>
                  <a:pt x="1208" y="464"/>
                </a:cubicBezTo>
                <a:cubicBezTo>
                  <a:pt x="1213" y="463"/>
                  <a:pt x="1218" y="463"/>
                  <a:pt x="1223" y="463"/>
                </a:cubicBezTo>
                <a:cubicBezTo>
                  <a:pt x="1212" y="488"/>
                  <a:pt x="1198" y="509"/>
                  <a:pt x="1185" y="530"/>
                </a:cubicBezTo>
                <a:cubicBezTo>
                  <a:pt x="1162" y="563"/>
                  <a:pt x="1139" y="598"/>
                  <a:pt x="1132" y="651"/>
                </a:cubicBezTo>
                <a:cubicBezTo>
                  <a:pt x="1128" y="651"/>
                  <a:pt x="1124" y="652"/>
                  <a:pt x="1120" y="653"/>
                </a:cubicBezTo>
                <a:cubicBezTo>
                  <a:pt x="1111" y="655"/>
                  <a:pt x="1101" y="657"/>
                  <a:pt x="1091" y="658"/>
                </a:cubicBezTo>
                <a:cubicBezTo>
                  <a:pt x="1093" y="628"/>
                  <a:pt x="1099" y="603"/>
                  <a:pt x="1107" y="580"/>
                </a:cubicBezTo>
                <a:cubicBezTo>
                  <a:pt x="1112" y="576"/>
                  <a:pt x="1112" y="576"/>
                  <a:pt x="1112" y="576"/>
                </a:cubicBezTo>
                <a:cubicBezTo>
                  <a:pt x="1108" y="577"/>
                  <a:pt x="1108" y="577"/>
                  <a:pt x="1108" y="577"/>
                </a:cubicBezTo>
                <a:cubicBezTo>
                  <a:pt x="1116" y="556"/>
                  <a:pt x="1125" y="537"/>
                  <a:pt x="1134" y="518"/>
                </a:cubicBezTo>
                <a:cubicBezTo>
                  <a:pt x="1137" y="511"/>
                  <a:pt x="1140" y="505"/>
                  <a:pt x="1144" y="498"/>
                </a:cubicBezTo>
                <a:moveTo>
                  <a:pt x="1124" y="509"/>
                </a:moveTo>
                <a:cubicBezTo>
                  <a:pt x="1120" y="524"/>
                  <a:pt x="1113" y="537"/>
                  <a:pt x="1106" y="552"/>
                </a:cubicBezTo>
                <a:cubicBezTo>
                  <a:pt x="1102" y="562"/>
                  <a:pt x="1097" y="573"/>
                  <a:pt x="1092" y="583"/>
                </a:cubicBezTo>
                <a:cubicBezTo>
                  <a:pt x="1090" y="584"/>
                  <a:pt x="1090" y="584"/>
                  <a:pt x="1090" y="584"/>
                </a:cubicBezTo>
                <a:cubicBezTo>
                  <a:pt x="1079" y="588"/>
                  <a:pt x="1070" y="596"/>
                  <a:pt x="1060" y="604"/>
                </a:cubicBezTo>
                <a:cubicBezTo>
                  <a:pt x="1047" y="616"/>
                  <a:pt x="1033" y="628"/>
                  <a:pt x="1013" y="631"/>
                </a:cubicBezTo>
                <a:cubicBezTo>
                  <a:pt x="1016" y="617"/>
                  <a:pt x="1018" y="604"/>
                  <a:pt x="1020" y="591"/>
                </a:cubicBezTo>
                <a:cubicBezTo>
                  <a:pt x="1022" y="579"/>
                  <a:pt x="1022" y="579"/>
                  <a:pt x="1022" y="579"/>
                </a:cubicBezTo>
                <a:cubicBezTo>
                  <a:pt x="1053" y="558"/>
                  <a:pt x="1089" y="533"/>
                  <a:pt x="1124" y="509"/>
                </a:cubicBezTo>
                <a:moveTo>
                  <a:pt x="1060" y="435"/>
                </a:moveTo>
                <a:cubicBezTo>
                  <a:pt x="1074" y="430"/>
                  <a:pt x="1086" y="424"/>
                  <a:pt x="1098" y="418"/>
                </a:cubicBezTo>
                <a:cubicBezTo>
                  <a:pt x="1112" y="411"/>
                  <a:pt x="1125" y="405"/>
                  <a:pt x="1140" y="400"/>
                </a:cubicBezTo>
                <a:cubicBezTo>
                  <a:pt x="1130" y="412"/>
                  <a:pt x="1121" y="426"/>
                  <a:pt x="1112" y="443"/>
                </a:cubicBezTo>
                <a:cubicBezTo>
                  <a:pt x="1105" y="455"/>
                  <a:pt x="1101" y="468"/>
                  <a:pt x="1097" y="482"/>
                </a:cubicBezTo>
                <a:cubicBezTo>
                  <a:pt x="1091" y="501"/>
                  <a:pt x="1085" y="520"/>
                  <a:pt x="1073" y="531"/>
                </a:cubicBezTo>
                <a:cubicBezTo>
                  <a:pt x="1064" y="539"/>
                  <a:pt x="1054" y="544"/>
                  <a:pt x="1044" y="548"/>
                </a:cubicBezTo>
                <a:cubicBezTo>
                  <a:pt x="1038" y="551"/>
                  <a:pt x="1031" y="554"/>
                  <a:pt x="1026" y="558"/>
                </a:cubicBezTo>
                <a:cubicBezTo>
                  <a:pt x="1030" y="516"/>
                  <a:pt x="1050" y="496"/>
                  <a:pt x="1072" y="474"/>
                </a:cubicBezTo>
                <a:cubicBezTo>
                  <a:pt x="1084" y="462"/>
                  <a:pt x="1096" y="449"/>
                  <a:pt x="1105" y="434"/>
                </a:cubicBezTo>
                <a:cubicBezTo>
                  <a:pt x="1118" y="412"/>
                  <a:pt x="1118" y="412"/>
                  <a:pt x="1118" y="412"/>
                </a:cubicBezTo>
                <a:cubicBezTo>
                  <a:pt x="1100" y="429"/>
                  <a:pt x="1100" y="429"/>
                  <a:pt x="1100" y="429"/>
                </a:cubicBezTo>
                <a:cubicBezTo>
                  <a:pt x="1082" y="446"/>
                  <a:pt x="1060" y="472"/>
                  <a:pt x="1041" y="495"/>
                </a:cubicBezTo>
                <a:cubicBezTo>
                  <a:pt x="1043" y="489"/>
                  <a:pt x="1045" y="483"/>
                  <a:pt x="1048" y="477"/>
                </a:cubicBezTo>
                <a:cubicBezTo>
                  <a:pt x="1053" y="464"/>
                  <a:pt x="1059" y="450"/>
                  <a:pt x="1060" y="435"/>
                </a:cubicBezTo>
                <a:moveTo>
                  <a:pt x="977" y="498"/>
                </a:moveTo>
                <a:cubicBezTo>
                  <a:pt x="978" y="494"/>
                  <a:pt x="978" y="490"/>
                  <a:pt x="978" y="487"/>
                </a:cubicBezTo>
                <a:cubicBezTo>
                  <a:pt x="982" y="484"/>
                  <a:pt x="986" y="481"/>
                  <a:pt x="991" y="479"/>
                </a:cubicBezTo>
                <a:cubicBezTo>
                  <a:pt x="994" y="477"/>
                  <a:pt x="997" y="475"/>
                  <a:pt x="1000" y="473"/>
                </a:cubicBezTo>
                <a:cubicBezTo>
                  <a:pt x="997" y="482"/>
                  <a:pt x="990" y="491"/>
                  <a:pt x="983" y="500"/>
                </a:cubicBezTo>
                <a:cubicBezTo>
                  <a:pt x="981" y="502"/>
                  <a:pt x="978" y="505"/>
                  <a:pt x="976" y="507"/>
                </a:cubicBezTo>
                <a:cubicBezTo>
                  <a:pt x="977" y="504"/>
                  <a:pt x="977" y="501"/>
                  <a:pt x="977" y="498"/>
                </a:cubicBezTo>
                <a:moveTo>
                  <a:pt x="985" y="513"/>
                </a:moveTo>
                <a:cubicBezTo>
                  <a:pt x="990" y="509"/>
                  <a:pt x="995" y="504"/>
                  <a:pt x="998" y="498"/>
                </a:cubicBezTo>
                <a:cubicBezTo>
                  <a:pt x="1003" y="492"/>
                  <a:pt x="1007" y="484"/>
                  <a:pt x="1011" y="478"/>
                </a:cubicBezTo>
                <a:cubicBezTo>
                  <a:pt x="1021" y="461"/>
                  <a:pt x="1029" y="446"/>
                  <a:pt x="1047" y="440"/>
                </a:cubicBezTo>
                <a:cubicBezTo>
                  <a:pt x="1050" y="450"/>
                  <a:pt x="1042" y="465"/>
                  <a:pt x="1034" y="481"/>
                </a:cubicBezTo>
                <a:cubicBezTo>
                  <a:pt x="1028" y="493"/>
                  <a:pt x="1022" y="505"/>
                  <a:pt x="1018" y="517"/>
                </a:cubicBezTo>
                <a:cubicBezTo>
                  <a:pt x="1015" y="525"/>
                  <a:pt x="1014" y="534"/>
                  <a:pt x="1013" y="543"/>
                </a:cubicBezTo>
                <a:cubicBezTo>
                  <a:pt x="1011" y="553"/>
                  <a:pt x="1010" y="563"/>
                  <a:pt x="1006" y="570"/>
                </a:cubicBezTo>
                <a:cubicBezTo>
                  <a:pt x="1001" y="581"/>
                  <a:pt x="991" y="588"/>
                  <a:pt x="981" y="595"/>
                </a:cubicBezTo>
                <a:cubicBezTo>
                  <a:pt x="974" y="599"/>
                  <a:pt x="968" y="603"/>
                  <a:pt x="963" y="609"/>
                </a:cubicBezTo>
                <a:cubicBezTo>
                  <a:pt x="964" y="599"/>
                  <a:pt x="965" y="590"/>
                  <a:pt x="965" y="582"/>
                </a:cubicBezTo>
                <a:cubicBezTo>
                  <a:pt x="967" y="563"/>
                  <a:pt x="968" y="546"/>
                  <a:pt x="973" y="529"/>
                </a:cubicBezTo>
                <a:cubicBezTo>
                  <a:pt x="975" y="524"/>
                  <a:pt x="980" y="519"/>
                  <a:pt x="985" y="513"/>
                </a:cubicBezTo>
                <a:moveTo>
                  <a:pt x="929" y="420"/>
                </a:moveTo>
                <a:cubicBezTo>
                  <a:pt x="934" y="417"/>
                  <a:pt x="941" y="415"/>
                  <a:pt x="948" y="413"/>
                </a:cubicBezTo>
                <a:cubicBezTo>
                  <a:pt x="955" y="410"/>
                  <a:pt x="961" y="408"/>
                  <a:pt x="967" y="405"/>
                </a:cubicBezTo>
                <a:cubicBezTo>
                  <a:pt x="973" y="402"/>
                  <a:pt x="973" y="402"/>
                  <a:pt x="973" y="402"/>
                </a:cubicBezTo>
                <a:cubicBezTo>
                  <a:pt x="972" y="416"/>
                  <a:pt x="970" y="430"/>
                  <a:pt x="968" y="444"/>
                </a:cubicBezTo>
                <a:cubicBezTo>
                  <a:pt x="967" y="455"/>
                  <a:pt x="965" y="465"/>
                  <a:pt x="964" y="476"/>
                </a:cubicBezTo>
                <a:cubicBezTo>
                  <a:pt x="954" y="482"/>
                  <a:pt x="946" y="490"/>
                  <a:pt x="937" y="498"/>
                </a:cubicBezTo>
                <a:cubicBezTo>
                  <a:pt x="932" y="502"/>
                  <a:pt x="928" y="507"/>
                  <a:pt x="923" y="510"/>
                </a:cubicBezTo>
                <a:cubicBezTo>
                  <a:pt x="929" y="483"/>
                  <a:pt x="934" y="448"/>
                  <a:pt x="929" y="420"/>
                </a:cubicBezTo>
                <a:moveTo>
                  <a:pt x="973" y="400"/>
                </a:moveTo>
                <a:cubicBezTo>
                  <a:pt x="965" y="398"/>
                  <a:pt x="965" y="398"/>
                  <a:pt x="965" y="398"/>
                </a:cubicBezTo>
                <a:cubicBezTo>
                  <a:pt x="958" y="398"/>
                  <a:pt x="952" y="401"/>
                  <a:pt x="944" y="403"/>
                </a:cubicBezTo>
                <a:cubicBezTo>
                  <a:pt x="939" y="406"/>
                  <a:pt x="934" y="408"/>
                  <a:pt x="929" y="409"/>
                </a:cubicBezTo>
                <a:cubicBezTo>
                  <a:pt x="929" y="395"/>
                  <a:pt x="927" y="382"/>
                  <a:pt x="925" y="370"/>
                </a:cubicBezTo>
                <a:cubicBezTo>
                  <a:pt x="925" y="369"/>
                  <a:pt x="925" y="369"/>
                  <a:pt x="925" y="369"/>
                </a:cubicBezTo>
                <a:cubicBezTo>
                  <a:pt x="938" y="375"/>
                  <a:pt x="954" y="378"/>
                  <a:pt x="973" y="379"/>
                </a:cubicBezTo>
                <a:cubicBezTo>
                  <a:pt x="974" y="386"/>
                  <a:pt x="973" y="393"/>
                  <a:pt x="973" y="400"/>
                </a:cubicBezTo>
                <a:moveTo>
                  <a:pt x="973" y="361"/>
                </a:moveTo>
                <a:cubicBezTo>
                  <a:pt x="973" y="364"/>
                  <a:pt x="973" y="367"/>
                  <a:pt x="973" y="370"/>
                </a:cubicBezTo>
                <a:cubicBezTo>
                  <a:pt x="957" y="369"/>
                  <a:pt x="946" y="365"/>
                  <a:pt x="933" y="361"/>
                </a:cubicBezTo>
                <a:cubicBezTo>
                  <a:pt x="931" y="361"/>
                  <a:pt x="928" y="360"/>
                  <a:pt x="925" y="359"/>
                </a:cubicBezTo>
                <a:cubicBezTo>
                  <a:pt x="928" y="352"/>
                  <a:pt x="937" y="351"/>
                  <a:pt x="950" y="350"/>
                </a:cubicBezTo>
                <a:cubicBezTo>
                  <a:pt x="958" y="349"/>
                  <a:pt x="966" y="349"/>
                  <a:pt x="972" y="346"/>
                </a:cubicBezTo>
                <a:cubicBezTo>
                  <a:pt x="973" y="350"/>
                  <a:pt x="973" y="356"/>
                  <a:pt x="973" y="361"/>
                </a:cubicBezTo>
                <a:moveTo>
                  <a:pt x="972" y="334"/>
                </a:moveTo>
                <a:cubicBezTo>
                  <a:pt x="966" y="339"/>
                  <a:pt x="955" y="340"/>
                  <a:pt x="944" y="340"/>
                </a:cubicBezTo>
                <a:cubicBezTo>
                  <a:pt x="943" y="341"/>
                  <a:pt x="942" y="341"/>
                  <a:pt x="941" y="341"/>
                </a:cubicBezTo>
                <a:cubicBezTo>
                  <a:pt x="945" y="335"/>
                  <a:pt x="950" y="331"/>
                  <a:pt x="955" y="326"/>
                </a:cubicBezTo>
                <a:cubicBezTo>
                  <a:pt x="960" y="322"/>
                  <a:pt x="964" y="317"/>
                  <a:pt x="968" y="312"/>
                </a:cubicBezTo>
                <a:cubicBezTo>
                  <a:pt x="969" y="314"/>
                  <a:pt x="969" y="318"/>
                  <a:pt x="969" y="321"/>
                </a:cubicBezTo>
                <a:cubicBezTo>
                  <a:pt x="970" y="325"/>
                  <a:pt x="970" y="330"/>
                  <a:pt x="972" y="334"/>
                </a:cubicBezTo>
                <a:moveTo>
                  <a:pt x="966" y="286"/>
                </a:moveTo>
                <a:cubicBezTo>
                  <a:pt x="966" y="289"/>
                  <a:pt x="966" y="292"/>
                  <a:pt x="969" y="294"/>
                </a:cubicBezTo>
                <a:cubicBezTo>
                  <a:pt x="952" y="307"/>
                  <a:pt x="936" y="320"/>
                  <a:pt x="920" y="333"/>
                </a:cubicBezTo>
                <a:cubicBezTo>
                  <a:pt x="920" y="333"/>
                  <a:pt x="920" y="332"/>
                  <a:pt x="920" y="331"/>
                </a:cubicBezTo>
                <a:cubicBezTo>
                  <a:pt x="920" y="331"/>
                  <a:pt x="920" y="330"/>
                  <a:pt x="919" y="329"/>
                </a:cubicBezTo>
                <a:cubicBezTo>
                  <a:pt x="935" y="315"/>
                  <a:pt x="950" y="300"/>
                  <a:pt x="966" y="286"/>
                </a:cubicBezTo>
                <a:moveTo>
                  <a:pt x="918" y="542"/>
                </a:moveTo>
                <a:cubicBezTo>
                  <a:pt x="932" y="527"/>
                  <a:pt x="945" y="512"/>
                  <a:pt x="959" y="502"/>
                </a:cubicBezTo>
                <a:cubicBezTo>
                  <a:pt x="952" y="538"/>
                  <a:pt x="943" y="571"/>
                  <a:pt x="934" y="605"/>
                </a:cubicBezTo>
                <a:cubicBezTo>
                  <a:pt x="928" y="627"/>
                  <a:pt x="922" y="649"/>
                  <a:pt x="916" y="673"/>
                </a:cubicBezTo>
                <a:cubicBezTo>
                  <a:pt x="905" y="679"/>
                  <a:pt x="894" y="684"/>
                  <a:pt x="883" y="688"/>
                </a:cubicBezTo>
                <a:cubicBezTo>
                  <a:pt x="886" y="673"/>
                  <a:pt x="895" y="658"/>
                  <a:pt x="904" y="641"/>
                </a:cubicBezTo>
                <a:cubicBezTo>
                  <a:pt x="913" y="626"/>
                  <a:pt x="922" y="611"/>
                  <a:pt x="927" y="594"/>
                </a:cubicBezTo>
                <a:cubicBezTo>
                  <a:pt x="934" y="572"/>
                  <a:pt x="934" y="572"/>
                  <a:pt x="934" y="572"/>
                </a:cubicBezTo>
                <a:cubicBezTo>
                  <a:pt x="921" y="591"/>
                  <a:pt x="921" y="591"/>
                  <a:pt x="921" y="591"/>
                </a:cubicBezTo>
                <a:cubicBezTo>
                  <a:pt x="914" y="601"/>
                  <a:pt x="909" y="611"/>
                  <a:pt x="904" y="622"/>
                </a:cubicBezTo>
                <a:cubicBezTo>
                  <a:pt x="899" y="632"/>
                  <a:pt x="894" y="643"/>
                  <a:pt x="887" y="652"/>
                </a:cubicBezTo>
                <a:cubicBezTo>
                  <a:pt x="886" y="639"/>
                  <a:pt x="893" y="623"/>
                  <a:pt x="900" y="608"/>
                </a:cubicBezTo>
                <a:cubicBezTo>
                  <a:pt x="904" y="599"/>
                  <a:pt x="908" y="590"/>
                  <a:pt x="910" y="581"/>
                </a:cubicBezTo>
                <a:cubicBezTo>
                  <a:pt x="915" y="565"/>
                  <a:pt x="915" y="565"/>
                  <a:pt x="915" y="565"/>
                </a:cubicBezTo>
                <a:cubicBezTo>
                  <a:pt x="928" y="552"/>
                  <a:pt x="928" y="552"/>
                  <a:pt x="928" y="552"/>
                </a:cubicBezTo>
                <a:cubicBezTo>
                  <a:pt x="908" y="561"/>
                  <a:pt x="908" y="561"/>
                  <a:pt x="908" y="561"/>
                </a:cubicBezTo>
                <a:cubicBezTo>
                  <a:pt x="905" y="563"/>
                  <a:pt x="900" y="565"/>
                  <a:pt x="896" y="566"/>
                </a:cubicBezTo>
                <a:cubicBezTo>
                  <a:pt x="904" y="559"/>
                  <a:pt x="911" y="551"/>
                  <a:pt x="918" y="542"/>
                </a:cubicBezTo>
                <a:moveTo>
                  <a:pt x="914" y="373"/>
                </a:moveTo>
                <a:cubicBezTo>
                  <a:pt x="916" y="381"/>
                  <a:pt x="916" y="391"/>
                  <a:pt x="917" y="401"/>
                </a:cubicBezTo>
                <a:cubicBezTo>
                  <a:pt x="917" y="404"/>
                  <a:pt x="917" y="408"/>
                  <a:pt x="917" y="412"/>
                </a:cubicBezTo>
                <a:cubicBezTo>
                  <a:pt x="904" y="416"/>
                  <a:pt x="893" y="419"/>
                  <a:pt x="880" y="420"/>
                </a:cubicBezTo>
                <a:cubicBezTo>
                  <a:pt x="890" y="405"/>
                  <a:pt x="901" y="390"/>
                  <a:pt x="914" y="373"/>
                </a:cubicBezTo>
                <a:moveTo>
                  <a:pt x="840" y="206"/>
                </a:moveTo>
                <a:cubicBezTo>
                  <a:pt x="856" y="198"/>
                  <a:pt x="871" y="187"/>
                  <a:pt x="885" y="177"/>
                </a:cubicBezTo>
                <a:cubicBezTo>
                  <a:pt x="896" y="169"/>
                  <a:pt x="907" y="161"/>
                  <a:pt x="918" y="154"/>
                </a:cubicBezTo>
                <a:cubicBezTo>
                  <a:pt x="919" y="168"/>
                  <a:pt x="917" y="182"/>
                  <a:pt x="914" y="195"/>
                </a:cubicBezTo>
                <a:cubicBezTo>
                  <a:pt x="910" y="197"/>
                  <a:pt x="910" y="197"/>
                  <a:pt x="910" y="197"/>
                </a:cubicBezTo>
                <a:cubicBezTo>
                  <a:pt x="904" y="199"/>
                  <a:pt x="898" y="204"/>
                  <a:pt x="892" y="210"/>
                </a:cubicBezTo>
                <a:cubicBezTo>
                  <a:pt x="889" y="214"/>
                  <a:pt x="885" y="217"/>
                  <a:pt x="881" y="221"/>
                </a:cubicBezTo>
                <a:cubicBezTo>
                  <a:pt x="886" y="216"/>
                  <a:pt x="890" y="210"/>
                  <a:pt x="895" y="204"/>
                </a:cubicBezTo>
                <a:cubicBezTo>
                  <a:pt x="906" y="189"/>
                  <a:pt x="906" y="189"/>
                  <a:pt x="906" y="189"/>
                </a:cubicBezTo>
                <a:cubicBezTo>
                  <a:pt x="890" y="199"/>
                  <a:pt x="890" y="199"/>
                  <a:pt x="890" y="199"/>
                </a:cubicBezTo>
                <a:cubicBezTo>
                  <a:pt x="871" y="211"/>
                  <a:pt x="852" y="240"/>
                  <a:pt x="841" y="260"/>
                </a:cubicBezTo>
                <a:cubicBezTo>
                  <a:pt x="837" y="245"/>
                  <a:pt x="839" y="225"/>
                  <a:pt x="840" y="206"/>
                </a:cubicBezTo>
                <a:moveTo>
                  <a:pt x="839" y="279"/>
                </a:moveTo>
                <a:cubicBezTo>
                  <a:pt x="850" y="267"/>
                  <a:pt x="861" y="254"/>
                  <a:pt x="865" y="240"/>
                </a:cubicBezTo>
                <a:cubicBezTo>
                  <a:pt x="886" y="232"/>
                  <a:pt x="900" y="218"/>
                  <a:pt x="912" y="204"/>
                </a:cubicBezTo>
                <a:cubicBezTo>
                  <a:pt x="912" y="207"/>
                  <a:pt x="911" y="209"/>
                  <a:pt x="911" y="211"/>
                </a:cubicBezTo>
                <a:cubicBezTo>
                  <a:pt x="908" y="221"/>
                  <a:pt x="906" y="230"/>
                  <a:pt x="905" y="238"/>
                </a:cubicBezTo>
                <a:cubicBezTo>
                  <a:pt x="905" y="241"/>
                  <a:pt x="905" y="243"/>
                  <a:pt x="905" y="246"/>
                </a:cubicBezTo>
                <a:cubicBezTo>
                  <a:pt x="905" y="250"/>
                  <a:pt x="905" y="254"/>
                  <a:pt x="904" y="257"/>
                </a:cubicBezTo>
                <a:cubicBezTo>
                  <a:pt x="893" y="287"/>
                  <a:pt x="849" y="303"/>
                  <a:pt x="817" y="314"/>
                </a:cubicBezTo>
                <a:cubicBezTo>
                  <a:pt x="815" y="315"/>
                  <a:pt x="815" y="315"/>
                  <a:pt x="815" y="315"/>
                </a:cubicBezTo>
                <a:cubicBezTo>
                  <a:pt x="817" y="311"/>
                  <a:pt x="819" y="307"/>
                  <a:pt x="822" y="302"/>
                </a:cubicBezTo>
                <a:cubicBezTo>
                  <a:pt x="824" y="299"/>
                  <a:pt x="824" y="299"/>
                  <a:pt x="824" y="299"/>
                </a:cubicBezTo>
                <a:cubicBezTo>
                  <a:pt x="828" y="295"/>
                  <a:pt x="831" y="291"/>
                  <a:pt x="834" y="286"/>
                </a:cubicBezTo>
                <a:cubicBezTo>
                  <a:pt x="836" y="284"/>
                  <a:pt x="837" y="282"/>
                  <a:pt x="839" y="279"/>
                </a:cubicBezTo>
                <a:moveTo>
                  <a:pt x="828" y="217"/>
                </a:moveTo>
                <a:cubicBezTo>
                  <a:pt x="827" y="227"/>
                  <a:pt x="829" y="236"/>
                  <a:pt x="830" y="245"/>
                </a:cubicBezTo>
                <a:cubicBezTo>
                  <a:pt x="832" y="254"/>
                  <a:pt x="833" y="263"/>
                  <a:pt x="832" y="270"/>
                </a:cubicBezTo>
                <a:cubicBezTo>
                  <a:pt x="831" y="274"/>
                  <a:pt x="830" y="278"/>
                  <a:pt x="828" y="282"/>
                </a:cubicBezTo>
                <a:cubicBezTo>
                  <a:pt x="824" y="286"/>
                  <a:pt x="820" y="292"/>
                  <a:pt x="816" y="298"/>
                </a:cubicBezTo>
                <a:cubicBezTo>
                  <a:pt x="813" y="302"/>
                  <a:pt x="810" y="306"/>
                  <a:pt x="808" y="310"/>
                </a:cubicBezTo>
                <a:cubicBezTo>
                  <a:pt x="804" y="304"/>
                  <a:pt x="802" y="296"/>
                  <a:pt x="800" y="287"/>
                </a:cubicBezTo>
                <a:cubicBezTo>
                  <a:pt x="798" y="281"/>
                  <a:pt x="797" y="275"/>
                  <a:pt x="794" y="269"/>
                </a:cubicBezTo>
                <a:cubicBezTo>
                  <a:pt x="802" y="249"/>
                  <a:pt x="813" y="231"/>
                  <a:pt x="828" y="217"/>
                </a:cubicBezTo>
                <a:moveTo>
                  <a:pt x="787" y="375"/>
                </a:moveTo>
                <a:cubicBezTo>
                  <a:pt x="791" y="366"/>
                  <a:pt x="796" y="357"/>
                  <a:pt x="800" y="348"/>
                </a:cubicBezTo>
                <a:cubicBezTo>
                  <a:pt x="802" y="353"/>
                  <a:pt x="804" y="359"/>
                  <a:pt x="806" y="365"/>
                </a:cubicBezTo>
                <a:cubicBezTo>
                  <a:pt x="807" y="371"/>
                  <a:pt x="809" y="378"/>
                  <a:pt x="812" y="383"/>
                </a:cubicBezTo>
                <a:cubicBezTo>
                  <a:pt x="810" y="386"/>
                  <a:pt x="809" y="389"/>
                  <a:pt x="808" y="392"/>
                </a:cubicBezTo>
                <a:cubicBezTo>
                  <a:pt x="802" y="407"/>
                  <a:pt x="796" y="423"/>
                  <a:pt x="795" y="445"/>
                </a:cubicBezTo>
                <a:cubicBezTo>
                  <a:pt x="793" y="447"/>
                  <a:pt x="791" y="450"/>
                  <a:pt x="789" y="452"/>
                </a:cubicBezTo>
                <a:cubicBezTo>
                  <a:pt x="782" y="459"/>
                  <a:pt x="775" y="466"/>
                  <a:pt x="767" y="472"/>
                </a:cubicBezTo>
                <a:cubicBezTo>
                  <a:pt x="755" y="435"/>
                  <a:pt x="770" y="406"/>
                  <a:pt x="787" y="375"/>
                </a:cubicBezTo>
                <a:moveTo>
                  <a:pt x="772" y="757"/>
                </a:moveTo>
                <a:cubicBezTo>
                  <a:pt x="749" y="740"/>
                  <a:pt x="723" y="723"/>
                  <a:pt x="691" y="711"/>
                </a:cubicBezTo>
                <a:cubicBezTo>
                  <a:pt x="698" y="679"/>
                  <a:pt x="716" y="662"/>
                  <a:pt x="735" y="643"/>
                </a:cubicBezTo>
                <a:cubicBezTo>
                  <a:pt x="739" y="640"/>
                  <a:pt x="743" y="636"/>
                  <a:pt x="747" y="632"/>
                </a:cubicBezTo>
                <a:cubicBezTo>
                  <a:pt x="762" y="674"/>
                  <a:pt x="770" y="714"/>
                  <a:pt x="772" y="757"/>
                </a:cubicBezTo>
                <a:moveTo>
                  <a:pt x="723" y="635"/>
                </a:moveTo>
                <a:cubicBezTo>
                  <a:pt x="720" y="637"/>
                  <a:pt x="716" y="640"/>
                  <a:pt x="714" y="643"/>
                </a:cubicBezTo>
                <a:cubicBezTo>
                  <a:pt x="710" y="623"/>
                  <a:pt x="716" y="594"/>
                  <a:pt x="723" y="576"/>
                </a:cubicBezTo>
                <a:cubicBezTo>
                  <a:pt x="727" y="581"/>
                  <a:pt x="730" y="587"/>
                  <a:pt x="733" y="593"/>
                </a:cubicBezTo>
                <a:cubicBezTo>
                  <a:pt x="736" y="600"/>
                  <a:pt x="739" y="607"/>
                  <a:pt x="745" y="612"/>
                </a:cubicBezTo>
                <a:cubicBezTo>
                  <a:pt x="738" y="620"/>
                  <a:pt x="730" y="628"/>
                  <a:pt x="723" y="635"/>
                </a:cubicBezTo>
                <a:moveTo>
                  <a:pt x="735" y="550"/>
                </a:moveTo>
                <a:cubicBezTo>
                  <a:pt x="737" y="548"/>
                  <a:pt x="739" y="545"/>
                  <a:pt x="742" y="542"/>
                </a:cubicBezTo>
                <a:cubicBezTo>
                  <a:pt x="742" y="548"/>
                  <a:pt x="743" y="553"/>
                  <a:pt x="742" y="558"/>
                </a:cubicBezTo>
                <a:cubicBezTo>
                  <a:pt x="741" y="557"/>
                  <a:pt x="740" y="556"/>
                  <a:pt x="740" y="556"/>
                </a:cubicBezTo>
                <a:cubicBezTo>
                  <a:pt x="739" y="554"/>
                  <a:pt x="737" y="552"/>
                  <a:pt x="735" y="550"/>
                </a:cubicBezTo>
                <a:moveTo>
                  <a:pt x="609" y="241"/>
                </a:moveTo>
                <a:cubicBezTo>
                  <a:pt x="609" y="203"/>
                  <a:pt x="606" y="168"/>
                  <a:pt x="600" y="138"/>
                </a:cubicBezTo>
                <a:cubicBezTo>
                  <a:pt x="607" y="163"/>
                  <a:pt x="617" y="186"/>
                  <a:pt x="627" y="208"/>
                </a:cubicBezTo>
                <a:cubicBezTo>
                  <a:pt x="628" y="210"/>
                  <a:pt x="628" y="210"/>
                  <a:pt x="628" y="210"/>
                </a:cubicBezTo>
                <a:cubicBezTo>
                  <a:pt x="623" y="216"/>
                  <a:pt x="619" y="223"/>
                  <a:pt x="615" y="230"/>
                </a:cubicBezTo>
                <a:cubicBezTo>
                  <a:pt x="613" y="233"/>
                  <a:pt x="611" y="237"/>
                  <a:pt x="609" y="241"/>
                </a:cubicBezTo>
                <a:moveTo>
                  <a:pt x="614" y="297"/>
                </a:moveTo>
                <a:cubicBezTo>
                  <a:pt x="610" y="271"/>
                  <a:pt x="619" y="252"/>
                  <a:pt x="629" y="230"/>
                </a:cubicBezTo>
                <a:cubicBezTo>
                  <a:pt x="630" y="228"/>
                  <a:pt x="632" y="225"/>
                  <a:pt x="633" y="222"/>
                </a:cubicBezTo>
                <a:cubicBezTo>
                  <a:pt x="707" y="287"/>
                  <a:pt x="744" y="389"/>
                  <a:pt x="742" y="528"/>
                </a:cubicBezTo>
                <a:cubicBezTo>
                  <a:pt x="741" y="530"/>
                  <a:pt x="739" y="531"/>
                  <a:pt x="737" y="533"/>
                </a:cubicBezTo>
                <a:cubicBezTo>
                  <a:pt x="735" y="535"/>
                  <a:pt x="732" y="538"/>
                  <a:pt x="730" y="541"/>
                </a:cubicBezTo>
                <a:cubicBezTo>
                  <a:pt x="672" y="482"/>
                  <a:pt x="627" y="387"/>
                  <a:pt x="614" y="297"/>
                </a:cubicBezTo>
                <a:moveTo>
                  <a:pt x="632" y="462"/>
                </a:moveTo>
                <a:cubicBezTo>
                  <a:pt x="635" y="456"/>
                  <a:pt x="637" y="451"/>
                  <a:pt x="640" y="445"/>
                </a:cubicBezTo>
                <a:cubicBezTo>
                  <a:pt x="644" y="450"/>
                  <a:pt x="647" y="456"/>
                  <a:pt x="650" y="463"/>
                </a:cubicBezTo>
                <a:cubicBezTo>
                  <a:pt x="652" y="466"/>
                  <a:pt x="653" y="469"/>
                  <a:pt x="656" y="473"/>
                </a:cubicBezTo>
                <a:cubicBezTo>
                  <a:pt x="652" y="472"/>
                  <a:pt x="648" y="470"/>
                  <a:pt x="643" y="468"/>
                </a:cubicBezTo>
                <a:cubicBezTo>
                  <a:pt x="640" y="466"/>
                  <a:pt x="636" y="464"/>
                  <a:pt x="632" y="463"/>
                </a:cubicBezTo>
                <a:cubicBezTo>
                  <a:pt x="632" y="462"/>
                  <a:pt x="632" y="462"/>
                  <a:pt x="632" y="462"/>
                </a:cubicBezTo>
                <a:moveTo>
                  <a:pt x="626" y="473"/>
                </a:moveTo>
                <a:cubicBezTo>
                  <a:pt x="637" y="481"/>
                  <a:pt x="650" y="489"/>
                  <a:pt x="668" y="493"/>
                </a:cubicBezTo>
                <a:cubicBezTo>
                  <a:pt x="682" y="514"/>
                  <a:pt x="696" y="536"/>
                  <a:pt x="716" y="565"/>
                </a:cubicBezTo>
                <a:cubicBezTo>
                  <a:pt x="707" y="588"/>
                  <a:pt x="699" y="624"/>
                  <a:pt x="703" y="652"/>
                </a:cubicBezTo>
                <a:cubicBezTo>
                  <a:pt x="690" y="667"/>
                  <a:pt x="681" y="687"/>
                  <a:pt x="674" y="704"/>
                </a:cubicBezTo>
                <a:cubicBezTo>
                  <a:pt x="639" y="698"/>
                  <a:pt x="626" y="674"/>
                  <a:pt x="612" y="648"/>
                </a:cubicBezTo>
                <a:cubicBezTo>
                  <a:pt x="609" y="644"/>
                  <a:pt x="607" y="640"/>
                  <a:pt x="605" y="635"/>
                </a:cubicBezTo>
                <a:cubicBezTo>
                  <a:pt x="609" y="618"/>
                  <a:pt x="620" y="609"/>
                  <a:pt x="631" y="599"/>
                </a:cubicBezTo>
                <a:cubicBezTo>
                  <a:pt x="642" y="589"/>
                  <a:pt x="654" y="579"/>
                  <a:pt x="659" y="561"/>
                </a:cubicBezTo>
                <a:cubicBezTo>
                  <a:pt x="652" y="558"/>
                  <a:pt x="652" y="558"/>
                  <a:pt x="652" y="558"/>
                </a:cubicBezTo>
                <a:cubicBezTo>
                  <a:pt x="646" y="571"/>
                  <a:pt x="637" y="580"/>
                  <a:pt x="627" y="589"/>
                </a:cubicBezTo>
                <a:cubicBezTo>
                  <a:pt x="617" y="597"/>
                  <a:pt x="608" y="606"/>
                  <a:pt x="601" y="619"/>
                </a:cubicBezTo>
                <a:cubicBezTo>
                  <a:pt x="594" y="599"/>
                  <a:pt x="594" y="569"/>
                  <a:pt x="600" y="536"/>
                </a:cubicBezTo>
                <a:cubicBezTo>
                  <a:pt x="601" y="532"/>
                  <a:pt x="601" y="532"/>
                  <a:pt x="601" y="532"/>
                </a:cubicBezTo>
                <a:cubicBezTo>
                  <a:pt x="605" y="507"/>
                  <a:pt x="611" y="480"/>
                  <a:pt x="626" y="473"/>
                </a:cubicBezTo>
                <a:moveTo>
                  <a:pt x="493" y="469"/>
                </a:moveTo>
                <a:cubicBezTo>
                  <a:pt x="498" y="445"/>
                  <a:pt x="509" y="430"/>
                  <a:pt x="522" y="414"/>
                </a:cubicBezTo>
                <a:cubicBezTo>
                  <a:pt x="525" y="410"/>
                  <a:pt x="528" y="405"/>
                  <a:pt x="531" y="401"/>
                </a:cubicBezTo>
                <a:cubicBezTo>
                  <a:pt x="534" y="396"/>
                  <a:pt x="534" y="396"/>
                  <a:pt x="534" y="396"/>
                </a:cubicBezTo>
                <a:cubicBezTo>
                  <a:pt x="528" y="395"/>
                  <a:pt x="528" y="395"/>
                  <a:pt x="528" y="395"/>
                </a:cubicBezTo>
                <a:cubicBezTo>
                  <a:pt x="520" y="395"/>
                  <a:pt x="516" y="404"/>
                  <a:pt x="511" y="412"/>
                </a:cubicBezTo>
                <a:cubicBezTo>
                  <a:pt x="510" y="413"/>
                  <a:pt x="510" y="413"/>
                  <a:pt x="510" y="413"/>
                </a:cubicBezTo>
                <a:cubicBezTo>
                  <a:pt x="511" y="408"/>
                  <a:pt x="511" y="403"/>
                  <a:pt x="512" y="398"/>
                </a:cubicBezTo>
                <a:cubicBezTo>
                  <a:pt x="513" y="388"/>
                  <a:pt x="514" y="378"/>
                  <a:pt x="514" y="369"/>
                </a:cubicBezTo>
                <a:cubicBezTo>
                  <a:pt x="507" y="368"/>
                  <a:pt x="507" y="368"/>
                  <a:pt x="507" y="368"/>
                </a:cubicBezTo>
                <a:cubicBezTo>
                  <a:pt x="505" y="380"/>
                  <a:pt x="505" y="380"/>
                  <a:pt x="505" y="380"/>
                </a:cubicBezTo>
                <a:cubicBezTo>
                  <a:pt x="501" y="406"/>
                  <a:pt x="497" y="428"/>
                  <a:pt x="488" y="453"/>
                </a:cubicBezTo>
                <a:cubicBezTo>
                  <a:pt x="484" y="444"/>
                  <a:pt x="477" y="435"/>
                  <a:pt x="471" y="428"/>
                </a:cubicBezTo>
                <a:cubicBezTo>
                  <a:pt x="462" y="415"/>
                  <a:pt x="453" y="404"/>
                  <a:pt x="452" y="389"/>
                </a:cubicBezTo>
                <a:cubicBezTo>
                  <a:pt x="451" y="376"/>
                  <a:pt x="457" y="364"/>
                  <a:pt x="464" y="351"/>
                </a:cubicBezTo>
                <a:cubicBezTo>
                  <a:pt x="470" y="337"/>
                  <a:pt x="478" y="323"/>
                  <a:pt x="479" y="305"/>
                </a:cubicBezTo>
                <a:cubicBezTo>
                  <a:pt x="493" y="323"/>
                  <a:pt x="507" y="341"/>
                  <a:pt x="520" y="359"/>
                </a:cubicBezTo>
                <a:cubicBezTo>
                  <a:pt x="544" y="393"/>
                  <a:pt x="569" y="428"/>
                  <a:pt x="603" y="456"/>
                </a:cubicBezTo>
                <a:cubicBezTo>
                  <a:pt x="602" y="484"/>
                  <a:pt x="598" y="506"/>
                  <a:pt x="591" y="525"/>
                </a:cubicBezTo>
                <a:cubicBezTo>
                  <a:pt x="586" y="519"/>
                  <a:pt x="583" y="511"/>
                  <a:pt x="580" y="503"/>
                </a:cubicBezTo>
                <a:cubicBezTo>
                  <a:pt x="577" y="494"/>
                  <a:pt x="574" y="485"/>
                  <a:pt x="568" y="478"/>
                </a:cubicBezTo>
                <a:cubicBezTo>
                  <a:pt x="564" y="474"/>
                  <a:pt x="564" y="474"/>
                  <a:pt x="564" y="474"/>
                </a:cubicBezTo>
                <a:cubicBezTo>
                  <a:pt x="565" y="474"/>
                  <a:pt x="565" y="474"/>
                  <a:pt x="565" y="474"/>
                </a:cubicBezTo>
                <a:cubicBezTo>
                  <a:pt x="571" y="471"/>
                  <a:pt x="571" y="471"/>
                  <a:pt x="571" y="471"/>
                </a:cubicBezTo>
                <a:cubicBezTo>
                  <a:pt x="566" y="468"/>
                  <a:pt x="566" y="468"/>
                  <a:pt x="566" y="468"/>
                </a:cubicBezTo>
                <a:cubicBezTo>
                  <a:pt x="564" y="466"/>
                  <a:pt x="564" y="463"/>
                  <a:pt x="563" y="459"/>
                </a:cubicBezTo>
                <a:cubicBezTo>
                  <a:pt x="563" y="454"/>
                  <a:pt x="562" y="449"/>
                  <a:pt x="558" y="445"/>
                </a:cubicBezTo>
                <a:cubicBezTo>
                  <a:pt x="552" y="441"/>
                  <a:pt x="552" y="441"/>
                  <a:pt x="552" y="441"/>
                </a:cubicBezTo>
                <a:cubicBezTo>
                  <a:pt x="552" y="448"/>
                  <a:pt x="552" y="448"/>
                  <a:pt x="552" y="448"/>
                </a:cubicBezTo>
                <a:cubicBezTo>
                  <a:pt x="553" y="465"/>
                  <a:pt x="556" y="471"/>
                  <a:pt x="559" y="473"/>
                </a:cubicBezTo>
                <a:cubicBezTo>
                  <a:pt x="563" y="484"/>
                  <a:pt x="563" y="484"/>
                  <a:pt x="563" y="484"/>
                </a:cubicBezTo>
                <a:cubicBezTo>
                  <a:pt x="569" y="502"/>
                  <a:pt x="576" y="521"/>
                  <a:pt x="587" y="536"/>
                </a:cubicBezTo>
                <a:cubicBezTo>
                  <a:pt x="575" y="604"/>
                  <a:pt x="591" y="648"/>
                  <a:pt x="610" y="682"/>
                </a:cubicBezTo>
                <a:cubicBezTo>
                  <a:pt x="565" y="666"/>
                  <a:pt x="531" y="639"/>
                  <a:pt x="511" y="601"/>
                </a:cubicBezTo>
                <a:cubicBezTo>
                  <a:pt x="518" y="545"/>
                  <a:pt x="503" y="494"/>
                  <a:pt x="493" y="469"/>
                </a:cubicBezTo>
                <a:moveTo>
                  <a:pt x="407" y="693"/>
                </a:moveTo>
                <a:cubicBezTo>
                  <a:pt x="412" y="687"/>
                  <a:pt x="421" y="684"/>
                  <a:pt x="432" y="685"/>
                </a:cubicBezTo>
                <a:cubicBezTo>
                  <a:pt x="434" y="685"/>
                  <a:pt x="435" y="685"/>
                  <a:pt x="437" y="685"/>
                </a:cubicBezTo>
                <a:cubicBezTo>
                  <a:pt x="432" y="687"/>
                  <a:pt x="425" y="689"/>
                  <a:pt x="422" y="690"/>
                </a:cubicBezTo>
                <a:cubicBezTo>
                  <a:pt x="418" y="691"/>
                  <a:pt x="414" y="692"/>
                  <a:pt x="411" y="693"/>
                </a:cubicBezTo>
                <a:cubicBezTo>
                  <a:pt x="405" y="695"/>
                  <a:pt x="405" y="695"/>
                  <a:pt x="405" y="695"/>
                </a:cubicBezTo>
                <a:cubicBezTo>
                  <a:pt x="406" y="695"/>
                  <a:pt x="406" y="694"/>
                  <a:pt x="407" y="693"/>
                </a:cubicBezTo>
                <a:moveTo>
                  <a:pt x="465" y="714"/>
                </a:moveTo>
                <a:cubicBezTo>
                  <a:pt x="443" y="714"/>
                  <a:pt x="421" y="713"/>
                  <a:pt x="401" y="715"/>
                </a:cubicBezTo>
                <a:cubicBezTo>
                  <a:pt x="400" y="709"/>
                  <a:pt x="401" y="703"/>
                  <a:pt x="404" y="698"/>
                </a:cubicBezTo>
                <a:cubicBezTo>
                  <a:pt x="411" y="700"/>
                  <a:pt x="411" y="700"/>
                  <a:pt x="411" y="700"/>
                </a:cubicBezTo>
                <a:cubicBezTo>
                  <a:pt x="420" y="703"/>
                  <a:pt x="432" y="698"/>
                  <a:pt x="442" y="693"/>
                </a:cubicBezTo>
                <a:cubicBezTo>
                  <a:pt x="445" y="692"/>
                  <a:pt x="447" y="691"/>
                  <a:pt x="450" y="690"/>
                </a:cubicBezTo>
                <a:cubicBezTo>
                  <a:pt x="454" y="691"/>
                  <a:pt x="458" y="692"/>
                  <a:pt x="463" y="693"/>
                </a:cubicBezTo>
                <a:cubicBezTo>
                  <a:pt x="479" y="698"/>
                  <a:pt x="494" y="703"/>
                  <a:pt x="501" y="714"/>
                </a:cubicBezTo>
                <a:cubicBezTo>
                  <a:pt x="489" y="714"/>
                  <a:pt x="477" y="714"/>
                  <a:pt x="465" y="714"/>
                </a:cubicBezTo>
                <a:moveTo>
                  <a:pt x="561" y="725"/>
                </a:moveTo>
                <a:cubicBezTo>
                  <a:pt x="549" y="723"/>
                  <a:pt x="536" y="721"/>
                  <a:pt x="524" y="715"/>
                </a:cubicBezTo>
                <a:cubicBezTo>
                  <a:pt x="516" y="712"/>
                  <a:pt x="510" y="707"/>
                  <a:pt x="502" y="701"/>
                </a:cubicBezTo>
                <a:cubicBezTo>
                  <a:pt x="491" y="692"/>
                  <a:pt x="479" y="683"/>
                  <a:pt x="463" y="679"/>
                </a:cubicBezTo>
                <a:cubicBezTo>
                  <a:pt x="458" y="678"/>
                  <a:pt x="453" y="677"/>
                  <a:pt x="448" y="677"/>
                </a:cubicBezTo>
                <a:cubicBezTo>
                  <a:pt x="443" y="677"/>
                  <a:pt x="439" y="677"/>
                  <a:pt x="434" y="677"/>
                </a:cubicBezTo>
                <a:cubicBezTo>
                  <a:pt x="429" y="676"/>
                  <a:pt x="424" y="676"/>
                  <a:pt x="419" y="676"/>
                </a:cubicBezTo>
                <a:cubicBezTo>
                  <a:pt x="435" y="652"/>
                  <a:pt x="470" y="649"/>
                  <a:pt x="506" y="645"/>
                </a:cubicBezTo>
                <a:cubicBezTo>
                  <a:pt x="510" y="645"/>
                  <a:pt x="514" y="644"/>
                  <a:pt x="519" y="644"/>
                </a:cubicBezTo>
                <a:cubicBezTo>
                  <a:pt x="522" y="647"/>
                  <a:pt x="526" y="651"/>
                  <a:pt x="530" y="654"/>
                </a:cubicBezTo>
                <a:cubicBezTo>
                  <a:pt x="547" y="671"/>
                  <a:pt x="566" y="690"/>
                  <a:pt x="593" y="702"/>
                </a:cubicBezTo>
                <a:cubicBezTo>
                  <a:pt x="604" y="706"/>
                  <a:pt x="616" y="709"/>
                  <a:pt x="628" y="711"/>
                </a:cubicBezTo>
                <a:cubicBezTo>
                  <a:pt x="635" y="712"/>
                  <a:pt x="642" y="714"/>
                  <a:pt x="649" y="716"/>
                </a:cubicBezTo>
                <a:cubicBezTo>
                  <a:pt x="697" y="730"/>
                  <a:pt x="769" y="771"/>
                  <a:pt x="781" y="811"/>
                </a:cubicBezTo>
                <a:cubicBezTo>
                  <a:pt x="784" y="824"/>
                  <a:pt x="784" y="838"/>
                  <a:pt x="783" y="854"/>
                </a:cubicBezTo>
                <a:cubicBezTo>
                  <a:pt x="783" y="865"/>
                  <a:pt x="783" y="875"/>
                  <a:pt x="784" y="886"/>
                </a:cubicBezTo>
                <a:cubicBezTo>
                  <a:pt x="751" y="838"/>
                  <a:pt x="712" y="791"/>
                  <a:pt x="656" y="762"/>
                </a:cubicBezTo>
                <a:cubicBezTo>
                  <a:pt x="634" y="751"/>
                  <a:pt x="614" y="742"/>
                  <a:pt x="595" y="734"/>
                </a:cubicBezTo>
                <a:cubicBezTo>
                  <a:pt x="584" y="730"/>
                  <a:pt x="573" y="728"/>
                  <a:pt x="561" y="725"/>
                </a:cubicBezTo>
                <a:moveTo>
                  <a:pt x="575" y="896"/>
                </a:moveTo>
                <a:cubicBezTo>
                  <a:pt x="551" y="880"/>
                  <a:pt x="529" y="865"/>
                  <a:pt x="500" y="860"/>
                </a:cubicBezTo>
                <a:cubicBezTo>
                  <a:pt x="475" y="856"/>
                  <a:pt x="454" y="860"/>
                  <a:pt x="436" y="867"/>
                </a:cubicBezTo>
                <a:cubicBezTo>
                  <a:pt x="441" y="863"/>
                  <a:pt x="445" y="858"/>
                  <a:pt x="449" y="854"/>
                </a:cubicBezTo>
                <a:cubicBezTo>
                  <a:pt x="459" y="844"/>
                  <a:pt x="468" y="834"/>
                  <a:pt x="479" y="826"/>
                </a:cubicBezTo>
                <a:cubicBezTo>
                  <a:pt x="490" y="818"/>
                  <a:pt x="506" y="811"/>
                  <a:pt x="523" y="804"/>
                </a:cubicBezTo>
                <a:cubicBezTo>
                  <a:pt x="529" y="802"/>
                  <a:pt x="534" y="800"/>
                  <a:pt x="539" y="797"/>
                </a:cubicBezTo>
                <a:cubicBezTo>
                  <a:pt x="546" y="795"/>
                  <a:pt x="552" y="792"/>
                  <a:pt x="559" y="789"/>
                </a:cubicBezTo>
                <a:cubicBezTo>
                  <a:pt x="575" y="781"/>
                  <a:pt x="591" y="774"/>
                  <a:pt x="604" y="771"/>
                </a:cubicBezTo>
                <a:cubicBezTo>
                  <a:pt x="608" y="770"/>
                  <a:pt x="613" y="770"/>
                  <a:pt x="618" y="770"/>
                </a:cubicBezTo>
                <a:cubicBezTo>
                  <a:pt x="648" y="772"/>
                  <a:pt x="682" y="797"/>
                  <a:pt x="697" y="814"/>
                </a:cubicBezTo>
                <a:cubicBezTo>
                  <a:pt x="712" y="832"/>
                  <a:pt x="727" y="855"/>
                  <a:pt x="742" y="878"/>
                </a:cubicBezTo>
                <a:cubicBezTo>
                  <a:pt x="746" y="884"/>
                  <a:pt x="746" y="884"/>
                  <a:pt x="746" y="884"/>
                </a:cubicBezTo>
                <a:cubicBezTo>
                  <a:pt x="749" y="889"/>
                  <a:pt x="753" y="894"/>
                  <a:pt x="756" y="898"/>
                </a:cubicBezTo>
                <a:cubicBezTo>
                  <a:pt x="768" y="916"/>
                  <a:pt x="781" y="934"/>
                  <a:pt x="783" y="953"/>
                </a:cubicBezTo>
                <a:cubicBezTo>
                  <a:pt x="768" y="945"/>
                  <a:pt x="750" y="943"/>
                  <a:pt x="735" y="942"/>
                </a:cubicBezTo>
                <a:cubicBezTo>
                  <a:pt x="727" y="941"/>
                  <a:pt x="719" y="941"/>
                  <a:pt x="711" y="940"/>
                </a:cubicBezTo>
                <a:cubicBezTo>
                  <a:pt x="698" y="940"/>
                  <a:pt x="684" y="939"/>
                  <a:pt x="671" y="938"/>
                </a:cubicBezTo>
                <a:cubicBezTo>
                  <a:pt x="630" y="932"/>
                  <a:pt x="602" y="913"/>
                  <a:pt x="575" y="896"/>
                </a:cubicBezTo>
                <a:moveTo>
                  <a:pt x="542" y="948"/>
                </a:moveTo>
                <a:cubicBezTo>
                  <a:pt x="544" y="946"/>
                  <a:pt x="545" y="944"/>
                  <a:pt x="546" y="943"/>
                </a:cubicBezTo>
                <a:cubicBezTo>
                  <a:pt x="565" y="940"/>
                  <a:pt x="582" y="933"/>
                  <a:pt x="597" y="926"/>
                </a:cubicBezTo>
                <a:cubicBezTo>
                  <a:pt x="619" y="944"/>
                  <a:pt x="653" y="954"/>
                  <a:pt x="704" y="958"/>
                </a:cubicBezTo>
                <a:cubicBezTo>
                  <a:pt x="708" y="958"/>
                  <a:pt x="712" y="958"/>
                  <a:pt x="716" y="958"/>
                </a:cubicBezTo>
                <a:cubicBezTo>
                  <a:pt x="714" y="960"/>
                  <a:pt x="713" y="961"/>
                  <a:pt x="711" y="963"/>
                </a:cubicBezTo>
                <a:cubicBezTo>
                  <a:pt x="702" y="970"/>
                  <a:pt x="694" y="977"/>
                  <a:pt x="683" y="981"/>
                </a:cubicBezTo>
                <a:cubicBezTo>
                  <a:pt x="647" y="967"/>
                  <a:pt x="601" y="957"/>
                  <a:pt x="554" y="954"/>
                </a:cubicBezTo>
                <a:cubicBezTo>
                  <a:pt x="549" y="953"/>
                  <a:pt x="544" y="953"/>
                  <a:pt x="539" y="953"/>
                </a:cubicBezTo>
                <a:cubicBezTo>
                  <a:pt x="540" y="951"/>
                  <a:pt x="541" y="950"/>
                  <a:pt x="542" y="948"/>
                </a:cubicBezTo>
                <a:moveTo>
                  <a:pt x="561" y="974"/>
                </a:moveTo>
                <a:cubicBezTo>
                  <a:pt x="572" y="975"/>
                  <a:pt x="583" y="976"/>
                  <a:pt x="594" y="979"/>
                </a:cubicBezTo>
                <a:cubicBezTo>
                  <a:pt x="561" y="995"/>
                  <a:pt x="543" y="1028"/>
                  <a:pt x="525" y="1060"/>
                </a:cubicBezTo>
                <a:cubicBezTo>
                  <a:pt x="514" y="1081"/>
                  <a:pt x="502" y="1102"/>
                  <a:pt x="487" y="1118"/>
                </a:cubicBezTo>
                <a:cubicBezTo>
                  <a:pt x="483" y="1117"/>
                  <a:pt x="479" y="1117"/>
                  <a:pt x="476" y="1116"/>
                </a:cubicBezTo>
                <a:cubicBezTo>
                  <a:pt x="468" y="1114"/>
                  <a:pt x="460" y="1112"/>
                  <a:pt x="451" y="1112"/>
                </a:cubicBezTo>
                <a:cubicBezTo>
                  <a:pt x="450" y="1111"/>
                  <a:pt x="449" y="1111"/>
                  <a:pt x="448" y="1111"/>
                </a:cubicBezTo>
                <a:cubicBezTo>
                  <a:pt x="451" y="1100"/>
                  <a:pt x="450" y="1085"/>
                  <a:pt x="450" y="1070"/>
                </a:cubicBezTo>
                <a:cubicBezTo>
                  <a:pt x="449" y="1044"/>
                  <a:pt x="449" y="1016"/>
                  <a:pt x="461" y="1001"/>
                </a:cubicBezTo>
                <a:cubicBezTo>
                  <a:pt x="477" y="981"/>
                  <a:pt x="516" y="970"/>
                  <a:pt x="561" y="974"/>
                </a:cubicBezTo>
                <a:moveTo>
                  <a:pt x="536" y="1102"/>
                </a:moveTo>
                <a:cubicBezTo>
                  <a:pt x="541" y="1096"/>
                  <a:pt x="543" y="1088"/>
                  <a:pt x="545" y="1080"/>
                </a:cubicBezTo>
                <a:cubicBezTo>
                  <a:pt x="545" y="1080"/>
                  <a:pt x="545" y="1079"/>
                  <a:pt x="546" y="1078"/>
                </a:cubicBezTo>
                <a:cubicBezTo>
                  <a:pt x="549" y="1090"/>
                  <a:pt x="547" y="1105"/>
                  <a:pt x="541" y="1114"/>
                </a:cubicBezTo>
                <a:cubicBezTo>
                  <a:pt x="533" y="1126"/>
                  <a:pt x="533" y="1126"/>
                  <a:pt x="533" y="1126"/>
                </a:cubicBezTo>
                <a:cubicBezTo>
                  <a:pt x="523" y="1125"/>
                  <a:pt x="514" y="1125"/>
                  <a:pt x="505" y="1127"/>
                </a:cubicBezTo>
                <a:cubicBezTo>
                  <a:pt x="504" y="1124"/>
                  <a:pt x="501" y="1123"/>
                  <a:pt x="499" y="1123"/>
                </a:cubicBezTo>
                <a:cubicBezTo>
                  <a:pt x="517" y="1102"/>
                  <a:pt x="528" y="1079"/>
                  <a:pt x="540" y="1053"/>
                </a:cubicBezTo>
                <a:cubicBezTo>
                  <a:pt x="541" y="1052"/>
                  <a:pt x="542" y="1051"/>
                  <a:pt x="542" y="1049"/>
                </a:cubicBezTo>
                <a:cubicBezTo>
                  <a:pt x="542" y="1057"/>
                  <a:pt x="539" y="1066"/>
                  <a:pt x="536" y="1075"/>
                </a:cubicBezTo>
                <a:cubicBezTo>
                  <a:pt x="534" y="1083"/>
                  <a:pt x="531" y="1091"/>
                  <a:pt x="530" y="1099"/>
                </a:cubicBezTo>
                <a:cubicBezTo>
                  <a:pt x="528" y="1113"/>
                  <a:pt x="528" y="1113"/>
                  <a:pt x="528" y="1113"/>
                </a:cubicBezTo>
                <a:cubicBezTo>
                  <a:pt x="536" y="1102"/>
                  <a:pt x="536" y="1102"/>
                  <a:pt x="536" y="1102"/>
                </a:cubicBezTo>
                <a:moveTo>
                  <a:pt x="487" y="1129"/>
                </a:moveTo>
                <a:cubicBezTo>
                  <a:pt x="472" y="1134"/>
                  <a:pt x="462" y="1145"/>
                  <a:pt x="451" y="1156"/>
                </a:cubicBezTo>
                <a:cubicBezTo>
                  <a:pt x="451" y="1156"/>
                  <a:pt x="450" y="1157"/>
                  <a:pt x="450" y="1157"/>
                </a:cubicBezTo>
                <a:cubicBezTo>
                  <a:pt x="447" y="1147"/>
                  <a:pt x="446" y="1135"/>
                  <a:pt x="447" y="1121"/>
                </a:cubicBezTo>
                <a:cubicBezTo>
                  <a:pt x="462" y="1122"/>
                  <a:pt x="475" y="1125"/>
                  <a:pt x="487" y="1129"/>
                </a:cubicBezTo>
                <a:moveTo>
                  <a:pt x="279" y="1193"/>
                </a:moveTo>
                <a:cubicBezTo>
                  <a:pt x="287" y="1175"/>
                  <a:pt x="296" y="1153"/>
                  <a:pt x="293" y="1130"/>
                </a:cubicBezTo>
                <a:cubicBezTo>
                  <a:pt x="309" y="1113"/>
                  <a:pt x="321" y="1091"/>
                  <a:pt x="332" y="1070"/>
                </a:cubicBezTo>
                <a:cubicBezTo>
                  <a:pt x="346" y="1043"/>
                  <a:pt x="360" y="1015"/>
                  <a:pt x="384" y="997"/>
                </a:cubicBezTo>
                <a:cubicBezTo>
                  <a:pt x="406" y="982"/>
                  <a:pt x="439" y="980"/>
                  <a:pt x="472" y="978"/>
                </a:cubicBezTo>
                <a:cubicBezTo>
                  <a:pt x="430" y="1001"/>
                  <a:pt x="403" y="1041"/>
                  <a:pt x="376" y="1080"/>
                </a:cubicBezTo>
                <a:cubicBezTo>
                  <a:pt x="359" y="1106"/>
                  <a:pt x="342" y="1132"/>
                  <a:pt x="320" y="1153"/>
                </a:cubicBezTo>
                <a:cubicBezTo>
                  <a:pt x="308" y="1172"/>
                  <a:pt x="293" y="1188"/>
                  <a:pt x="276" y="1202"/>
                </a:cubicBezTo>
                <a:cubicBezTo>
                  <a:pt x="277" y="1199"/>
                  <a:pt x="278" y="1196"/>
                  <a:pt x="279" y="1193"/>
                </a:cubicBezTo>
                <a:moveTo>
                  <a:pt x="438" y="1112"/>
                </a:moveTo>
                <a:cubicBezTo>
                  <a:pt x="438" y="1112"/>
                  <a:pt x="438" y="1112"/>
                  <a:pt x="438" y="1112"/>
                </a:cubicBezTo>
                <a:cubicBezTo>
                  <a:pt x="435" y="1112"/>
                  <a:pt x="431" y="1112"/>
                  <a:pt x="429" y="1116"/>
                </a:cubicBezTo>
                <a:cubicBezTo>
                  <a:pt x="428" y="1117"/>
                  <a:pt x="428" y="1117"/>
                  <a:pt x="428" y="1117"/>
                </a:cubicBezTo>
                <a:cubicBezTo>
                  <a:pt x="428" y="1118"/>
                  <a:pt x="428" y="1118"/>
                  <a:pt x="428" y="1118"/>
                </a:cubicBezTo>
                <a:cubicBezTo>
                  <a:pt x="428" y="1121"/>
                  <a:pt x="430" y="1123"/>
                  <a:pt x="432" y="1123"/>
                </a:cubicBezTo>
                <a:cubicBezTo>
                  <a:pt x="434" y="1123"/>
                  <a:pt x="435" y="1123"/>
                  <a:pt x="436" y="1122"/>
                </a:cubicBezTo>
                <a:cubicBezTo>
                  <a:pt x="437" y="1122"/>
                  <a:pt x="437" y="1122"/>
                  <a:pt x="437" y="1122"/>
                </a:cubicBezTo>
                <a:cubicBezTo>
                  <a:pt x="434" y="1142"/>
                  <a:pt x="430" y="1159"/>
                  <a:pt x="424" y="1173"/>
                </a:cubicBezTo>
                <a:cubicBezTo>
                  <a:pt x="419" y="1188"/>
                  <a:pt x="419" y="1188"/>
                  <a:pt x="419" y="1188"/>
                </a:cubicBezTo>
                <a:cubicBezTo>
                  <a:pt x="423" y="1184"/>
                  <a:pt x="423" y="1184"/>
                  <a:pt x="423" y="1184"/>
                </a:cubicBezTo>
                <a:cubicBezTo>
                  <a:pt x="423" y="1184"/>
                  <a:pt x="423" y="1184"/>
                  <a:pt x="423" y="1184"/>
                </a:cubicBezTo>
                <a:cubicBezTo>
                  <a:pt x="417" y="1194"/>
                  <a:pt x="404" y="1201"/>
                  <a:pt x="384" y="1207"/>
                </a:cubicBezTo>
                <a:cubicBezTo>
                  <a:pt x="386" y="1204"/>
                  <a:pt x="386" y="1204"/>
                  <a:pt x="386" y="1204"/>
                </a:cubicBezTo>
                <a:cubicBezTo>
                  <a:pt x="380" y="1208"/>
                  <a:pt x="380" y="1208"/>
                  <a:pt x="380" y="1208"/>
                </a:cubicBezTo>
                <a:cubicBezTo>
                  <a:pt x="372" y="1210"/>
                  <a:pt x="363" y="1212"/>
                  <a:pt x="353" y="1213"/>
                </a:cubicBezTo>
                <a:cubicBezTo>
                  <a:pt x="358" y="1197"/>
                  <a:pt x="356" y="1181"/>
                  <a:pt x="354" y="1167"/>
                </a:cubicBezTo>
                <a:cubicBezTo>
                  <a:pt x="353" y="1156"/>
                  <a:pt x="351" y="1145"/>
                  <a:pt x="354" y="1134"/>
                </a:cubicBezTo>
                <a:cubicBezTo>
                  <a:pt x="356" y="1124"/>
                  <a:pt x="369" y="1110"/>
                  <a:pt x="379" y="1098"/>
                </a:cubicBezTo>
                <a:cubicBezTo>
                  <a:pt x="385" y="1091"/>
                  <a:pt x="391" y="1085"/>
                  <a:pt x="395" y="1080"/>
                </a:cubicBezTo>
                <a:cubicBezTo>
                  <a:pt x="399" y="1074"/>
                  <a:pt x="402" y="1069"/>
                  <a:pt x="406" y="1064"/>
                </a:cubicBezTo>
                <a:cubicBezTo>
                  <a:pt x="419" y="1045"/>
                  <a:pt x="430" y="1030"/>
                  <a:pt x="444" y="1016"/>
                </a:cubicBezTo>
                <a:cubicBezTo>
                  <a:pt x="442" y="1033"/>
                  <a:pt x="441" y="1054"/>
                  <a:pt x="440" y="1075"/>
                </a:cubicBezTo>
                <a:cubicBezTo>
                  <a:pt x="440" y="1087"/>
                  <a:pt x="439" y="1100"/>
                  <a:pt x="438" y="1112"/>
                </a:cubicBezTo>
                <a:moveTo>
                  <a:pt x="439" y="1161"/>
                </a:moveTo>
                <a:cubicBezTo>
                  <a:pt x="438" y="1166"/>
                  <a:pt x="436" y="1171"/>
                  <a:pt x="434" y="1175"/>
                </a:cubicBezTo>
                <a:cubicBezTo>
                  <a:pt x="435" y="1171"/>
                  <a:pt x="435" y="1171"/>
                  <a:pt x="435" y="1171"/>
                </a:cubicBezTo>
                <a:cubicBezTo>
                  <a:pt x="436" y="1168"/>
                  <a:pt x="438" y="1164"/>
                  <a:pt x="439" y="1161"/>
                </a:cubicBezTo>
                <a:moveTo>
                  <a:pt x="343" y="1215"/>
                </a:moveTo>
                <a:cubicBezTo>
                  <a:pt x="338" y="1216"/>
                  <a:pt x="334" y="1217"/>
                  <a:pt x="329" y="1218"/>
                </a:cubicBezTo>
                <a:cubicBezTo>
                  <a:pt x="324" y="1219"/>
                  <a:pt x="318" y="1220"/>
                  <a:pt x="313" y="1221"/>
                </a:cubicBezTo>
                <a:cubicBezTo>
                  <a:pt x="306" y="1224"/>
                  <a:pt x="306" y="1224"/>
                  <a:pt x="306" y="1224"/>
                </a:cubicBezTo>
                <a:cubicBezTo>
                  <a:pt x="312" y="1228"/>
                  <a:pt x="312" y="1228"/>
                  <a:pt x="312" y="1228"/>
                </a:cubicBezTo>
                <a:cubicBezTo>
                  <a:pt x="317" y="1231"/>
                  <a:pt x="323" y="1230"/>
                  <a:pt x="329" y="1228"/>
                </a:cubicBezTo>
                <a:cubicBezTo>
                  <a:pt x="332" y="1227"/>
                  <a:pt x="336" y="1227"/>
                  <a:pt x="339" y="1226"/>
                </a:cubicBezTo>
                <a:cubicBezTo>
                  <a:pt x="337" y="1234"/>
                  <a:pt x="336" y="1241"/>
                  <a:pt x="333" y="1246"/>
                </a:cubicBezTo>
                <a:cubicBezTo>
                  <a:pt x="330" y="1253"/>
                  <a:pt x="330" y="1253"/>
                  <a:pt x="330" y="1253"/>
                </a:cubicBezTo>
                <a:cubicBezTo>
                  <a:pt x="316" y="1254"/>
                  <a:pt x="303" y="1254"/>
                  <a:pt x="288" y="1253"/>
                </a:cubicBezTo>
                <a:cubicBezTo>
                  <a:pt x="278" y="1252"/>
                  <a:pt x="268" y="1251"/>
                  <a:pt x="257" y="1249"/>
                </a:cubicBezTo>
                <a:cubicBezTo>
                  <a:pt x="248" y="1249"/>
                  <a:pt x="239" y="1248"/>
                  <a:pt x="230" y="1247"/>
                </a:cubicBezTo>
                <a:cubicBezTo>
                  <a:pt x="242" y="1239"/>
                  <a:pt x="254" y="1231"/>
                  <a:pt x="265" y="1222"/>
                </a:cubicBezTo>
                <a:cubicBezTo>
                  <a:pt x="264" y="1234"/>
                  <a:pt x="264" y="1234"/>
                  <a:pt x="264" y="1234"/>
                </a:cubicBezTo>
                <a:cubicBezTo>
                  <a:pt x="270" y="1219"/>
                  <a:pt x="270" y="1219"/>
                  <a:pt x="270" y="1219"/>
                </a:cubicBezTo>
                <a:cubicBezTo>
                  <a:pt x="282" y="1209"/>
                  <a:pt x="294" y="1199"/>
                  <a:pt x="305" y="1189"/>
                </a:cubicBezTo>
                <a:cubicBezTo>
                  <a:pt x="308" y="1187"/>
                  <a:pt x="308" y="1187"/>
                  <a:pt x="308" y="1187"/>
                </a:cubicBezTo>
                <a:cubicBezTo>
                  <a:pt x="308" y="1188"/>
                  <a:pt x="308" y="1188"/>
                  <a:pt x="309" y="1189"/>
                </a:cubicBezTo>
                <a:cubicBezTo>
                  <a:pt x="309" y="1190"/>
                  <a:pt x="309" y="1191"/>
                  <a:pt x="309" y="1192"/>
                </a:cubicBezTo>
                <a:cubicBezTo>
                  <a:pt x="309" y="1194"/>
                  <a:pt x="308" y="1197"/>
                  <a:pt x="308" y="1199"/>
                </a:cubicBezTo>
                <a:cubicBezTo>
                  <a:pt x="316" y="1200"/>
                  <a:pt x="316" y="1200"/>
                  <a:pt x="316" y="1200"/>
                </a:cubicBezTo>
                <a:cubicBezTo>
                  <a:pt x="316" y="1197"/>
                  <a:pt x="316" y="1195"/>
                  <a:pt x="316" y="1192"/>
                </a:cubicBezTo>
                <a:cubicBezTo>
                  <a:pt x="318" y="1176"/>
                  <a:pt x="325" y="1167"/>
                  <a:pt x="334" y="1157"/>
                </a:cubicBezTo>
                <a:cubicBezTo>
                  <a:pt x="337" y="1153"/>
                  <a:pt x="340" y="1149"/>
                  <a:pt x="343" y="1145"/>
                </a:cubicBezTo>
                <a:cubicBezTo>
                  <a:pt x="348" y="1166"/>
                  <a:pt x="345" y="1190"/>
                  <a:pt x="343" y="1215"/>
                </a:cubicBezTo>
                <a:cubicBezTo>
                  <a:pt x="343" y="1215"/>
                  <a:pt x="343" y="1215"/>
                  <a:pt x="343" y="1215"/>
                </a:cubicBezTo>
                <a:moveTo>
                  <a:pt x="348" y="1233"/>
                </a:moveTo>
                <a:cubicBezTo>
                  <a:pt x="349" y="1230"/>
                  <a:pt x="349" y="1227"/>
                  <a:pt x="350" y="1225"/>
                </a:cubicBezTo>
                <a:cubicBezTo>
                  <a:pt x="353" y="1224"/>
                  <a:pt x="356" y="1224"/>
                  <a:pt x="359" y="1223"/>
                </a:cubicBezTo>
                <a:cubicBezTo>
                  <a:pt x="362" y="1223"/>
                  <a:pt x="366" y="1222"/>
                  <a:pt x="369" y="1221"/>
                </a:cubicBezTo>
                <a:cubicBezTo>
                  <a:pt x="363" y="1229"/>
                  <a:pt x="353" y="1237"/>
                  <a:pt x="344" y="1244"/>
                </a:cubicBezTo>
                <a:cubicBezTo>
                  <a:pt x="346" y="1240"/>
                  <a:pt x="347" y="1237"/>
                  <a:pt x="348" y="1233"/>
                </a:cubicBezTo>
                <a:moveTo>
                  <a:pt x="414" y="1252"/>
                </a:moveTo>
                <a:cubicBezTo>
                  <a:pt x="399" y="1252"/>
                  <a:pt x="385" y="1252"/>
                  <a:pt x="371" y="1252"/>
                </a:cubicBezTo>
                <a:cubicBezTo>
                  <a:pt x="364" y="1252"/>
                  <a:pt x="357" y="1253"/>
                  <a:pt x="350" y="1253"/>
                </a:cubicBezTo>
                <a:cubicBezTo>
                  <a:pt x="354" y="1249"/>
                  <a:pt x="358" y="1245"/>
                  <a:pt x="362" y="1242"/>
                </a:cubicBezTo>
                <a:cubicBezTo>
                  <a:pt x="371" y="1234"/>
                  <a:pt x="381" y="1227"/>
                  <a:pt x="388" y="1216"/>
                </a:cubicBezTo>
                <a:cubicBezTo>
                  <a:pt x="416" y="1212"/>
                  <a:pt x="434" y="1195"/>
                  <a:pt x="452" y="1179"/>
                </a:cubicBezTo>
                <a:cubicBezTo>
                  <a:pt x="474" y="1158"/>
                  <a:pt x="495" y="1139"/>
                  <a:pt x="539" y="1144"/>
                </a:cubicBezTo>
                <a:cubicBezTo>
                  <a:pt x="528" y="1150"/>
                  <a:pt x="520" y="1160"/>
                  <a:pt x="512" y="1169"/>
                </a:cubicBezTo>
                <a:cubicBezTo>
                  <a:pt x="508" y="1173"/>
                  <a:pt x="504" y="1179"/>
                  <a:pt x="499" y="1183"/>
                </a:cubicBezTo>
                <a:cubicBezTo>
                  <a:pt x="479" y="1202"/>
                  <a:pt x="452" y="1211"/>
                  <a:pt x="423" y="1221"/>
                </a:cubicBezTo>
                <a:cubicBezTo>
                  <a:pt x="410" y="1225"/>
                  <a:pt x="397" y="1229"/>
                  <a:pt x="384" y="1235"/>
                </a:cubicBezTo>
                <a:cubicBezTo>
                  <a:pt x="371" y="1241"/>
                  <a:pt x="371" y="1241"/>
                  <a:pt x="371" y="1241"/>
                </a:cubicBezTo>
                <a:cubicBezTo>
                  <a:pt x="386" y="1242"/>
                  <a:pt x="386" y="1242"/>
                  <a:pt x="386" y="1242"/>
                </a:cubicBezTo>
                <a:cubicBezTo>
                  <a:pt x="400" y="1243"/>
                  <a:pt x="415" y="1236"/>
                  <a:pt x="428" y="1230"/>
                </a:cubicBezTo>
                <a:cubicBezTo>
                  <a:pt x="434" y="1228"/>
                  <a:pt x="439" y="1225"/>
                  <a:pt x="445" y="1223"/>
                </a:cubicBezTo>
                <a:cubicBezTo>
                  <a:pt x="438" y="1234"/>
                  <a:pt x="429" y="1243"/>
                  <a:pt x="418" y="1249"/>
                </a:cubicBezTo>
                <a:cubicBezTo>
                  <a:pt x="414" y="1252"/>
                  <a:pt x="414" y="1252"/>
                  <a:pt x="414" y="1252"/>
                </a:cubicBezTo>
                <a:moveTo>
                  <a:pt x="551" y="1226"/>
                </a:moveTo>
                <a:cubicBezTo>
                  <a:pt x="522" y="1243"/>
                  <a:pt x="478" y="1249"/>
                  <a:pt x="432" y="1251"/>
                </a:cubicBezTo>
                <a:cubicBezTo>
                  <a:pt x="445" y="1243"/>
                  <a:pt x="453" y="1230"/>
                  <a:pt x="459" y="1217"/>
                </a:cubicBezTo>
                <a:cubicBezTo>
                  <a:pt x="468" y="1215"/>
                  <a:pt x="474" y="1211"/>
                  <a:pt x="481" y="1207"/>
                </a:cubicBezTo>
                <a:cubicBezTo>
                  <a:pt x="484" y="1205"/>
                  <a:pt x="487" y="1203"/>
                  <a:pt x="491" y="1201"/>
                </a:cubicBezTo>
                <a:cubicBezTo>
                  <a:pt x="486" y="1213"/>
                  <a:pt x="478" y="1220"/>
                  <a:pt x="471" y="1226"/>
                </a:cubicBezTo>
                <a:cubicBezTo>
                  <a:pt x="456" y="1237"/>
                  <a:pt x="456" y="1237"/>
                  <a:pt x="456" y="1237"/>
                </a:cubicBezTo>
                <a:cubicBezTo>
                  <a:pt x="474" y="1232"/>
                  <a:pt x="474" y="1232"/>
                  <a:pt x="474" y="1232"/>
                </a:cubicBezTo>
                <a:cubicBezTo>
                  <a:pt x="486" y="1229"/>
                  <a:pt x="502" y="1212"/>
                  <a:pt x="505" y="1191"/>
                </a:cubicBezTo>
                <a:cubicBezTo>
                  <a:pt x="527" y="1165"/>
                  <a:pt x="564" y="1154"/>
                  <a:pt x="600" y="1143"/>
                </a:cubicBezTo>
                <a:cubicBezTo>
                  <a:pt x="612" y="1139"/>
                  <a:pt x="624" y="1136"/>
                  <a:pt x="635" y="1132"/>
                </a:cubicBezTo>
                <a:cubicBezTo>
                  <a:pt x="631" y="1137"/>
                  <a:pt x="627" y="1143"/>
                  <a:pt x="622" y="1149"/>
                </a:cubicBezTo>
                <a:cubicBezTo>
                  <a:pt x="603" y="1178"/>
                  <a:pt x="582" y="1207"/>
                  <a:pt x="551" y="1226"/>
                </a:cubicBezTo>
                <a:moveTo>
                  <a:pt x="778" y="1200"/>
                </a:moveTo>
                <a:cubicBezTo>
                  <a:pt x="777" y="1208"/>
                  <a:pt x="777" y="1216"/>
                  <a:pt x="776" y="1223"/>
                </a:cubicBezTo>
                <a:cubicBezTo>
                  <a:pt x="759" y="1217"/>
                  <a:pt x="740" y="1213"/>
                  <a:pt x="719" y="1211"/>
                </a:cubicBezTo>
                <a:cubicBezTo>
                  <a:pt x="672" y="1208"/>
                  <a:pt x="626" y="1217"/>
                  <a:pt x="585" y="1224"/>
                </a:cubicBezTo>
                <a:cubicBezTo>
                  <a:pt x="582" y="1225"/>
                  <a:pt x="579" y="1225"/>
                  <a:pt x="577" y="1226"/>
                </a:cubicBezTo>
                <a:cubicBezTo>
                  <a:pt x="579" y="1223"/>
                  <a:pt x="582" y="1221"/>
                  <a:pt x="585" y="1219"/>
                </a:cubicBezTo>
                <a:cubicBezTo>
                  <a:pt x="595" y="1211"/>
                  <a:pt x="605" y="1202"/>
                  <a:pt x="614" y="1193"/>
                </a:cubicBezTo>
                <a:cubicBezTo>
                  <a:pt x="612" y="1195"/>
                  <a:pt x="611" y="1197"/>
                  <a:pt x="610" y="1199"/>
                </a:cubicBezTo>
                <a:cubicBezTo>
                  <a:pt x="606" y="1204"/>
                  <a:pt x="605" y="1206"/>
                  <a:pt x="604" y="1208"/>
                </a:cubicBezTo>
                <a:cubicBezTo>
                  <a:pt x="601" y="1218"/>
                  <a:pt x="601" y="1218"/>
                  <a:pt x="601" y="1218"/>
                </a:cubicBezTo>
                <a:cubicBezTo>
                  <a:pt x="609" y="1212"/>
                  <a:pt x="609" y="1212"/>
                  <a:pt x="609" y="1212"/>
                </a:cubicBezTo>
                <a:cubicBezTo>
                  <a:pt x="622" y="1205"/>
                  <a:pt x="628" y="1188"/>
                  <a:pt x="635" y="1171"/>
                </a:cubicBezTo>
                <a:cubicBezTo>
                  <a:pt x="645" y="1149"/>
                  <a:pt x="655" y="1125"/>
                  <a:pt x="677" y="1122"/>
                </a:cubicBezTo>
                <a:cubicBezTo>
                  <a:pt x="680" y="1122"/>
                  <a:pt x="683" y="1122"/>
                  <a:pt x="686" y="1122"/>
                </a:cubicBezTo>
                <a:cubicBezTo>
                  <a:pt x="726" y="1125"/>
                  <a:pt x="757" y="1139"/>
                  <a:pt x="781" y="1165"/>
                </a:cubicBezTo>
                <a:cubicBezTo>
                  <a:pt x="779" y="1176"/>
                  <a:pt x="778" y="1188"/>
                  <a:pt x="778" y="1200"/>
                </a:cubicBezTo>
                <a:moveTo>
                  <a:pt x="769" y="1125"/>
                </a:moveTo>
                <a:cubicBezTo>
                  <a:pt x="736" y="1110"/>
                  <a:pt x="712" y="1098"/>
                  <a:pt x="678" y="1099"/>
                </a:cubicBezTo>
                <a:cubicBezTo>
                  <a:pt x="658" y="1099"/>
                  <a:pt x="640" y="1107"/>
                  <a:pt x="624" y="1114"/>
                </a:cubicBezTo>
                <a:cubicBezTo>
                  <a:pt x="607" y="1122"/>
                  <a:pt x="590" y="1129"/>
                  <a:pt x="570" y="1130"/>
                </a:cubicBezTo>
                <a:cubicBezTo>
                  <a:pt x="561" y="1131"/>
                  <a:pt x="552" y="1129"/>
                  <a:pt x="543" y="1128"/>
                </a:cubicBezTo>
                <a:cubicBezTo>
                  <a:pt x="542" y="1127"/>
                  <a:pt x="540" y="1127"/>
                  <a:pt x="538" y="1127"/>
                </a:cubicBezTo>
                <a:cubicBezTo>
                  <a:pt x="546" y="1119"/>
                  <a:pt x="546" y="1119"/>
                  <a:pt x="546" y="1119"/>
                </a:cubicBezTo>
                <a:cubicBezTo>
                  <a:pt x="561" y="1103"/>
                  <a:pt x="557" y="1085"/>
                  <a:pt x="554" y="1067"/>
                </a:cubicBezTo>
                <a:cubicBezTo>
                  <a:pt x="551" y="1055"/>
                  <a:pt x="549" y="1043"/>
                  <a:pt x="551" y="1033"/>
                </a:cubicBezTo>
                <a:cubicBezTo>
                  <a:pt x="554" y="1023"/>
                  <a:pt x="576" y="1005"/>
                  <a:pt x="590" y="997"/>
                </a:cubicBezTo>
                <a:cubicBezTo>
                  <a:pt x="611" y="985"/>
                  <a:pt x="632" y="985"/>
                  <a:pt x="660" y="995"/>
                </a:cubicBezTo>
                <a:cubicBezTo>
                  <a:pt x="645" y="1007"/>
                  <a:pt x="624" y="1012"/>
                  <a:pt x="603" y="1017"/>
                </a:cubicBezTo>
                <a:cubicBezTo>
                  <a:pt x="595" y="1019"/>
                  <a:pt x="587" y="1021"/>
                  <a:pt x="579" y="1023"/>
                </a:cubicBezTo>
                <a:cubicBezTo>
                  <a:pt x="561" y="1029"/>
                  <a:pt x="561" y="1029"/>
                  <a:pt x="561" y="1029"/>
                </a:cubicBezTo>
                <a:cubicBezTo>
                  <a:pt x="580" y="1030"/>
                  <a:pt x="580" y="1030"/>
                  <a:pt x="580" y="1030"/>
                </a:cubicBezTo>
                <a:cubicBezTo>
                  <a:pt x="590" y="1031"/>
                  <a:pt x="607" y="1027"/>
                  <a:pt x="617" y="1023"/>
                </a:cubicBezTo>
                <a:cubicBezTo>
                  <a:pt x="616" y="1026"/>
                  <a:pt x="615" y="1029"/>
                  <a:pt x="613" y="1032"/>
                </a:cubicBezTo>
                <a:cubicBezTo>
                  <a:pt x="610" y="1036"/>
                  <a:pt x="607" y="1041"/>
                  <a:pt x="606" y="1046"/>
                </a:cubicBezTo>
                <a:cubicBezTo>
                  <a:pt x="613" y="1048"/>
                  <a:pt x="613" y="1048"/>
                  <a:pt x="613" y="1048"/>
                </a:cubicBezTo>
                <a:cubicBezTo>
                  <a:pt x="625" y="1022"/>
                  <a:pt x="649" y="1010"/>
                  <a:pt x="672" y="1002"/>
                </a:cubicBezTo>
                <a:cubicBezTo>
                  <a:pt x="680" y="1008"/>
                  <a:pt x="690" y="1014"/>
                  <a:pt x="699" y="1019"/>
                </a:cubicBezTo>
                <a:cubicBezTo>
                  <a:pt x="742" y="1045"/>
                  <a:pt x="786" y="1072"/>
                  <a:pt x="782" y="1131"/>
                </a:cubicBezTo>
                <a:cubicBezTo>
                  <a:pt x="778" y="1129"/>
                  <a:pt x="773" y="1127"/>
                  <a:pt x="769" y="1125"/>
                </a:cubicBezTo>
                <a:moveTo>
                  <a:pt x="764" y="1026"/>
                </a:moveTo>
                <a:cubicBezTo>
                  <a:pt x="744" y="1011"/>
                  <a:pt x="722" y="996"/>
                  <a:pt x="695" y="986"/>
                </a:cubicBezTo>
                <a:cubicBezTo>
                  <a:pt x="708" y="972"/>
                  <a:pt x="730" y="959"/>
                  <a:pt x="753" y="961"/>
                </a:cubicBezTo>
                <a:cubicBezTo>
                  <a:pt x="766" y="962"/>
                  <a:pt x="777" y="967"/>
                  <a:pt x="786" y="975"/>
                </a:cubicBezTo>
                <a:cubicBezTo>
                  <a:pt x="784" y="994"/>
                  <a:pt x="782" y="1020"/>
                  <a:pt x="783" y="1039"/>
                </a:cubicBezTo>
                <a:cubicBezTo>
                  <a:pt x="776" y="1035"/>
                  <a:pt x="770" y="1030"/>
                  <a:pt x="764" y="1026"/>
                </a:cubicBezTo>
                <a:moveTo>
                  <a:pt x="800" y="2162"/>
                </a:moveTo>
                <a:cubicBezTo>
                  <a:pt x="797" y="2162"/>
                  <a:pt x="795" y="2163"/>
                  <a:pt x="793" y="2164"/>
                </a:cubicBezTo>
                <a:cubicBezTo>
                  <a:pt x="793" y="2164"/>
                  <a:pt x="792" y="2165"/>
                  <a:pt x="791" y="2165"/>
                </a:cubicBezTo>
                <a:cubicBezTo>
                  <a:pt x="791" y="2164"/>
                  <a:pt x="790" y="2162"/>
                  <a:pt x="790" y="2161"/>
                </a:cubicBezTo>
                <a:cubicBezTo>
                  <a:pt x="790" y="2160"/>
                  <a:pt x="789" y="2158"/>
                  <a:pt x="789" y="2156"/>
                </a:cubicBezTo>
                <a:cubicBezTo>
                  <a:pt x="794" y="2155"/>
                  <a:pt x="797" y="2152"/>
                  <a:pt x="800" y="2150"/>
                </a:cubicBezTo>
                <a:cubicBezTo>
                  <a:pt x="800" y="2149"/>
                  <a:pt x="801" y="2148"/>
                  <a:pt x="801" y="2148"/>
                </a:cubicBezTo>
                <a:cubicBezTo>
                  <a:pt x="801" y="2148"/>
                  <a:pt x="802" y="2149"/>
                  <a:pt x="802" y="2149"/>
                </a:cubicBezTo>
                <a:cubicBezTo>
                  <a:pt x="803" y="2150"/>
                  <a:pt x="803" y="2150"/>
                  <a:pt x="803" y="2150"/>
                </a:cubicBezTo>
                <a:cubicBezTo>
                  <a:pt x="800" y="2152"/>
                  <a:pt x="798" y="2155"/>
                  <a:pt x="798" y="2158"/>
                </a:cubicBezTo>
                <a:cubicBezTo>
                  <a:pt x="798" y="2159"/>
                  <a:pt x="798" y="2161"/>
                  <a:pt x="800" y="2162"/>
                </a:cubicBezTo>
                <a:moveTo>
                  <a:pt x="816" y="2162"/>
                </a:moveTo>
                <a:cubicBezTo>
                  <a:pt x="814" y="2162"/>
                  <a:pt x="811" y="2162"/>
                  <a:pt x="808" y="2163"/>
                </a:cubicBezTo>
                <a:cubicBezTo>
                  <a:pt x="807" y="2159"/>
                  <a:pt x="807" y="2159"/>
                  <a:pt x="807" y="2159"/>
                </a:cubicBezTo>
                <a:cubicBezTo>
                  <a:pt x="807" y="2159"/>
                  <a:pt x="809" y="2158"/>
                  <a:pt x="810" y="2157"/>
                </a:cubicBezTo>
                <a:cubicBezTo>
                  <a:pt x="811" y="2156"/>
                  <a:pt x="813" y="2155"/>
                  <a:pt x="814" y="2153"/>
                </a:cubicBezTo>
                <a:cubicBezTo>
                  <a:pt x="818" y="2156"/>
                  <a:pt x="821" y="2159"/>
                  <a:pt x="826" y="2159"/>
                </a:cubicBezTo>
                <a:cubicBezTo>
                  <a:pt x="825" y="2161"/>
                  <a:pt x="822" y="2162"/>
                  <a:pt x="816" y="2162"/>
                </a:cubicBezTo>
                <a:moveTo>
                  <a:pt x="845" y="1886"/>
                </a:moveTo>
                <a:cubicBezTo>
                  <a:pt x="846" y="1886"/>
                  <a:pt x="846" y="1885"/>
                  <a:pt x="847" y="1884"/>
                </a:cubicBezTo>
                <a:cubicBezTo>
                  <a:pt x="847" y="1886"/>
                  <a:pt x="847" y="1886"/>
                  <a:pt x="847" y="1886"/>
                </a:cubicBezTo>
                <a:cubicBezTo>
                  <a:pt x="846" y="1886"/>
                  <a:pt x="846" y="1887"/>
                  <a:pt x="845" y="1886"/>
                </a:cubicBezTo>
                <a:moveTo>
                  <a:pt x="847" y="1871"/>
                </a:moveTo>
                <a:cubicBezTo>
                  <a:pt x="847" y="1871"/>
                  <a:pt x="847" y="1871"/>
                  <a:pt x="847" y="1871"/>
                </a:cubicBezTo>
                <a:cubicBezTo>
                  <a:pt x="847" y="1870"/>
                  <a:pt x="847" y="1870"/>
                  <a:pt x="848" y="1870"/>
                </a:cubicBezTo>
                <a:cubicBezTo>
                  <a:pt x="848" y="1871"/>
                  <a:pt x="848" y="1871"/>
                  <a:pt x="848" y="1871"/>
                </a:cubicBezTo>
                <a:cubicBezTo>
                  <a:pt x="847" y="1871"/>
                  <a:pt x="847" y="1871"/>
                  <a:pt x="847" y="1871"/>
                </a:cubicBezTo>
                <a:moveTo>
                  <a:pt x="1083" y="1339"/>
                </a:moveTo>
                <a:cubicBezTo>
                  <a:pt x="1082" y="1341"/>
                  <a:pt x="1082" y="1341"/>
                  <a:pt x="1082" y="1341"/>
                </a:cubicBezTo>
                <a:cubicBezTo>
                  <a:pt x="1078" y="1360"/>
                  <a:pt x="1074" y="1380"/>
                  <a:pt x="1071" y="1401"/>
                </a:cubicBezTo>
                <a:cubicBezTo>
                  <a:pt x="1064" y="1399"/>
                  <a:pt x="1057" y="1388"/>
                  <a:pt x="1050" y="1379"/>
                </a:cubicBezTo>
                <a:cubicBezTo>
                  <a:pt x="1046" y="1374"/>
                  <a:pt x="1042" y="1368"/>
                  <a:pt x="1038" y="1364"/>
                </a:cubicBezTo>
                <a:cubicBezTo>
                  <a:pt x="1007" y="1333"/>
                  <a:pt x="961" y="1314"/>
                  <a:pt x="916" y="1295"/>
                </a:cubicBezTo>
                <a:cubicBezTo>
                  <a:pt x="915" y="1295"/>
                  <a:pt x="915" y="1295"/>
                  <a:pt x="915" y="1295"/>
                </a:cubicBezTo>
                <a:cubicBezTo>
                  <a:pt x="935" y="1290"/>
                  <a:pt x="958" y="1288"/>
                  <a:pt x="980" y="1289"/>
                </a:cubicBezTo>
                <a:cubicBezTo>
                  <a:pt x="1029" y="1293"/>
                  <a:pt x="1067" y="1312"/>
                  <a:pt x="1083" y="1339"/>
                </a:cubicBezTo>
                <a:moveTo>
                  <a:pt x="1117" y="1258"/>
                </a:moveTo>
                <a:cubicBezTo>
                  <a:pt x="1118" y="1262"/>
                  <a:pt x="1119" y="1266"/>
                  <a:pt x="1120" y="1270"/>
                </a:cubicBezTo>
                <a:cubicBezTo>
                  <a:pt x="1121" y="1275"/>
                  <a:pt x="1122" y="1279"/>
                  <a:pt x="1123" y="1284"/>
                </a:cubicBezTo>
                <a:cubicBezTo>
                  <a:pt x="1098" y="1276"/>
                  <a:pt x="1069" y="1271"/>
                  <a:pt x="1038" y="1269"/>
                </a:cubicBezTo>
                <a:cubicBezTo>
                  <a:pt x="1040" y="1263"/>
                  <a:pt x="1040" y="1263"/>
                  <a:pt x="1040" y="1263"/>
                </a:cubicBezTo>
                <a:cubicBezTo>
                  <a:pt x="1016" y="1251"/>
                  <a:pt x="998" y="1233"/>
                  <a:pt x="989" y="1209"/>
                </a:cubicBezTo>
                <a:cubicBezTo>
                  <a:pt x="1025" y="1225"/>
                  <a:pt x="1068" y="1244"/>
                  <a:pt x="1117" y="1258"/>
                </a:cubicBezTo>
                <a:moveTo>
                  <a:pt x="1032" y="1268"/>
                </a:moveTo>
                <a:cubicBezTo>
                  <a:pt x="958" y="1263"/>
                  <a:pt x="889" y="1274"/>
                  <a:pt x="852" y="1282"/>
                </a:cubicBezTo>
                <a:cubicBezTo>
                  <a:pt x="844" y="1249"/>
                  <a:pt x="843" y="1222"/>
                  <a:pt x="848" y="1196"/>
                </a:cubicBezTo>
                <a:cubicBezTo>
                  <a:pt x="849" y="1186"/>
                  <a:pt x="853" y="1178"/>
                  <a:pt x="856" y="1169"/>
                </a:cubicBezTo>
                <a:cubicBezTo>
                  <a:pt x="860" y="1161"/>
                  <a:pt x="863" y="1153"/>
                  <a:pt x="865" y="1144"/>
                </a:cubicBezTo>
                <a:cubicBezTo>
                  <a:pt x="876" y="1099"/>
                  <a:pt x="893" y="1074"/>
                  <a:pt x="919" y="1066"/>
                </a:cubicBezTo>
                <a:cubicBezTo>
                  <a:pt x="934" y="1088"/>
                  <a:pt x="942" y="1117"/>
                  <a:pt x="950" y="1146"/>
                </a:cubicBezTo>
                <a:cubicBezTo>
                  <a:pt x="964" y="1196"/>
                  <a:pt x="979" y="1249"/>
                  <a:pt x="1032" y="1268"/>
                </a:cubicBezTo>
              </a:path>
            </a:pathLst>
          </a:custGeom>
          <a:solidFill>
            <a:schemeClr val="accent1">
              <a:lumMod val="50000"/>
              <a:alpha val="30000"/>
            </a:schemeClr>
          </a:solidFill>
          <a:ln w="9525">
            <a:noFill/>
            <a:round/>
          </a:ln>
        </p:spPr>
        <p:txBody>
          <a:bodyPr vert="horz" wrap="square" lIns="91440" tIns="45720" rIns="91440" bIns="45720" numCol="1" anchor="t" anchorCtr="0" compatLnSpc="1"/>
          <a:lstStyle/>
          <a:p>
            <a:endParaRPr lang="en-US"/>
          </a:p>
        </p:txBody>
      </p:sp>
      <p:sp>
        <p:nvSpPr>
          <p:cNvPr id="34" name="Freeform 1492"/>
          <p:cNvSpPr>
            <a:spLocks noEditPoints="1"/>
          </p:cNvSpPr>
          <p:nvPr/>
        </p:nvSpPr>
        <p:spPr bwMode="auto">
          <a:xfrm>
            <a:off x="3797140" y="1995770"/>
            <a:ext cx="436818" cy="714839"/>
          </a:xfrm>
          <a:custGeom>
            <a:avLst/>
            <a:gdLst/>
            <a:ahLst/>
            <a:cxnLst>
              <a:cxn ang="0">
                <a:pos x="1097" y="1035"/>
              </a:cxn>
              <a:cxn ang="0">
                <a:pos x="1469" y="1061"/>
              </a:cxn>
              <a:cxn ang="0">
                <a:pos x="1423" y="955"/>
              </a:cxn>
              <a:cxn ang="0">
                <a:pos x="1496" y="777"/>
              </a:cxn>
              <a:cxn ang="0">
                <a:pos x="1456" y="592"/>
              </a:cxn>
              <a:cxn ang="0">
                <a:pos x="1269" y="581"/>
              </a:cxn>
              <a:cxn ang="0">
                <a:pos x="1257" y="418"/>
              </a:cxn>
              <a:cxn ang="0">
                <a:pos x="1055" y="382"/>
              </a:cxn>
              <a:cxn ang="0">
                <a:pos x="1185" y="297"/>
              </a:cxn>
              <a:cxn ang="0">
                <a:pos x="975" y="289"/>
              </a:cxn>
              <a:cxn ang="0">
                <a:pos x="935" y="105"/>
              </a:cxn>
              <a:cxn ang="0">
                <a:pos x="801" y="15"/>
              </a:cxn>
              <a:cxn ang="0">
                <a:pos x="661" y="235"/>
              </a:cxn>
              <a:cxn ang="0">
                <a:pos x="629" y="444"/>
              </a:cxn>
              <a:cxn ang="0">
                <a:pos x="416" y="350"/>
              </a:cxn>
              <a:cxn ang="0">
                <a:pos x="264" y="389"/>
              </a:cxn>
              <a:cxn ang="0">
                <a:pos x="294" y="568"/>
              </a:cxn>
              <a:cxn ang="0">
                <a:pos x="397" y="683"/>
              </a:cxn>
              <a:cxn ang="0">
                <a:pos x="361" y="810"/>
              </a:cxn>
              <a:cxn ang="0">
                <a:pos x="367" y="901"/>
              </a:cxn>
              <a:cxn ang="0">
                <a:pos x="345" y="998"/>
              </a:cxn>
              <a:cxn ang="0">
                <a:pos x="191" y="1145"/>
              </a:cxn>
              <a:cxn ang="0">
                <a:pos x="267" y="1206"/>
              </a:cxn>
              <a:cxn ang="0">
                <a:pos x="147" y="1374"/>
              </a:cxn>
              <a:cxn ang="0">
                <a:pos x="424" y="1409"/>
              </a:cxn>
              <a:cxn ang="0">
                <a:pos x="778" y="1265"/>
              </a:cxn>
              <a:cxn ang="0">
                <a:pos x="269" y="1543"/>
              </a:cxn>
              <a:cxn ang="0">
                <a:pos x="363" y="1606"/>
              </a:cxn>
              <a:cxn ang="0">
                <a:pos x="736" y="2057"/>
              </a:cxn>
              <a:cxn ang="0">
                <a:pos x="646" y="2098"/>
              </a:cxn>
              <a:cxn ang="0">
                <a:pos x="625" y="2154"/>
              </a:cxn>
              <a:cxn ang="0">
                <a:pos x="697" y="2186"/>
              </a:cxn>
              <a:cxn ang="0">
                <a:pos x="855" y="2163"/>
              </a:cxn>
              <a:cxn ang="0">
                <a:pos x="1001" y="2166"/>
              </a:cxn>
              <a:cxn ang="0">
                <a:pos x="1015" y="2113"/>
              </a:cxn>
              <a:cxn ang="0">
                <a:pos x="899" y="2070"/>
              </a:cxn>
              <a:cxn ang="0">
                <a:pos x="1087" y="1430"/>
              </a:cxn>
              <a:cxn ang="0">
                <a:pos x="1151" y="1330"/>
              </a:cxn>
              <a:cxn ang="0">
                <a:pos x="1135" y="1287"/>
              </a:cxn>
              <a:cxn ang="0">
                <a:pos x="1472" y="1318"/>
              </a:cxn>
              <a:cxn ang="0">
                <a:pos x="1234" y="1005"/>
              </a:cxn>
              <a:cxn ang="0">
                <a:pos x="1102" y="886"/>
              </a:cxn>
              <a:cxn ang="0">
                <a:pos x="829" y="788"/>
              </a:cxn>
              <a:cxn ang="0">
                <a:pos x="897" y="344"/>
              </a:cxn>
              <a:cxn ang="0">
                <a:pos x="782" y="603"/>
              </a:cxn>
              <a:cxn ang="0">
                <a:pos x="1085" y="730"/>
              </a:cxn>
              <a:cxn ang="0">
                <a:pos x="954" y="675"/>
              </a:cxn>
              <a:cxn ang="0">
                <a:pos x="1197" y="806"/>
              </a:cxn>
              <a:cxn ang="0">
                <a:pos x="1243" y="784"/>
              </a:cxn>
              <a:cxn ang="0">
                <a:pos x="1090" y="584"/>
              </a:cxn>
              <a:cxn ang="0">
                <a:pos x="973" y="529"/>
              </a:cxn>
              <a:cxn ang="0">
                <a:pos x="918" y="542"/>
              </a:cxn>
              <a:cxn ang="0">
                <a:pos x="905" y="238"/>
              </a:cxn>
              <a:cxn ang="0">
                <a:pos x="742" y="542"/>
              </a:cxn>
              <a:cxn ang="0">
                <a:pos x="493" y="469"/>
              </a:cxn>
              <a:cxn ang="0">
                <a:pos x="411" y="693"/>
              </a:cxn>
              <a:cxn ang="0">
                <a:pos x="604" y="771"/>
              </a:cxn>
              <a:cxn ang="0">
                <a:pos x="542" y="1049"/>
              </a:cxn>
              <a:cxn ang="0">
                <a:pos x="406" y="1064"/>
              </a:cxn>
              <a:cxn ang="0">
                <a:pos x="348" y="1233"/>
              </a:cxn>
              <a:cxn ang="0">
                <a:pos x="604" y="1208"/>
              </a:cxn>
              <a:cxn ang="0">
                <a:pos x="791" y="2165"/>
              </a:cxn>
              <a:cxn ang="0">
                <a:pos x="989" y="1209"/>
              </a:cxn>
            </a:cxnLst>
            <a:rect l="0" t="0" r="r" b="b"/>
            <a:pathLst>
              <a:path w="1581" h="2198">
                <a:moveTo>
                  <a:pt x="1576" y="1230"/>
                </a:moveTo>
                <a:cubicBezTo>
                  <a:pt x="1559" y="1233"/>
                  <a:pt x="1538" y="1234"/>
                  <a:pt x="1513" y="1232"/>
                </a:cubicBezTo>
                <a:cubicBezTo>
                  <a:pt x="1484" y="1230"/>
                  <a:pt x="1454" y="1225"/>
                  <a:pt x="1422" y="1219"/>
                </a:cubicBezTo>
                <a:cubicBezTo>
                  <a:pt x="1389" y="1214"/>
                  <a:pt x="1356" y="1209"/>
                  <a:pt x="1325" y="1206"/>
                </a:cubicBezTo>
                <a:cubicBezTo>
                  <a:pt x="1312" y="1205"/>
                  <a:pt x="1301" y="1205"/>
                  <a:pt x="1290" y="1205"/>
                </a:cubicBezTo>
                <a:cubicBezTo>
                  <a:pt x="1288" y="1205"/>
                  <a:pt x="1285" y="1205"/>
                  <a:pt x="1283" y="1206"/>
                </a:cubicBezTo>
                <a:cubicBezTo>
                  <a:pt x="1276" y="1206"/>
                  <a:pt x="1272" y="1207"/>
                  <a:pt x="1270" y="1203"/>
                </a:cubicBezTo>
                <a:cubicBezTo>
                  <a:pt x="1269" y="1201"/>
                  <a:pt x="1269" y="1201"/>
                  <a:pt x="1269" y="1201"/>
                </a:cubicBezTo>
                <a:cubicBezTo>
                  <a:pt x="1267" y="1201"/>
                  <a:pt x="1267" y="1201"/>
                  <a:pt x="1267" y="1201"/>
                </a:cubicBezTo>
                <a:cubicBezTo>
                  <a:pt x="1231" y="1205"/>
                  <a:pt x="1195" y="1205"/>
                  <a:pt x="1160" y="1203"/>
                </a:cubicBezTo>
                <a:cubicBezTo>
                  <a:pt x="1109" y="1199"/>
                  <a:pt x="1065" y="1189"/>
                  <a:pt x="1033" y="1173"/>
                </a:cubicBezTo>
                <a:cubicBezTo>
                  <a:pt x="1027" y="1170"/>
                  <a:pt x="1021" y="1164"/>
                  <a:pt x="1014" y="1159"/>
                </a:cubicBezTo>
                <a:cubicBezTo>
                  <a:pt x="1009" y="1154"/>
                  <a:pt x="1004" y="1150"/>
                  <a:pt x="999" y="1147"/>
                </a:cubicBezTo>
                <a:cubicBezTo>
                  <a:pt x="995" y="1145"/>
                  <a:pt x="992" y="1143"/>
                  <a:pt x="989" y="1141"/>
                </a:cubicBezTo>
                <a:cubicBezTo>
                  <a:pt x="979" y="1134"/>
                  <a:pt x="968" y="1127"/>
                  <a:pt x="964" y="1120"/>
                </a:cubicBezTo>
                <a:cubicBezTo>
                  <a:pt x="959" y="1111"/>
                  <a:pt x="957" y="1100"/>
                  <a:pt x="955" y="1089"/>
                </a:cubicBezTo>
                <a:cubicBezTo>
                  <a:pt x="953" y="1079"/>
                  <a:pt x="951" y="1068"/>
                  <a:pt x="946" y="1058"/>
                </a:cubicBezTo>
                <a:cubicBezTo>
                  <a:pt x="949" y="1058"/>
                  <a:pt x="952" y="1057"/>
                  <a:pt x="955" y="1056"/>
                </a:cubicBezTo>
                <a:cubicBezTo>
                  <a:pt x="968" y="1053"/>
                  <a:pt x="980" y="1051"/>
                  <a:pt x="990" y="1056"/>
                </a:cubicBezTo>
                <a:cubicBezTo>
                  <a:pt x="999" y="1061"/>
                  <a:pt x="1009" y="1069"/>
                  <a:pt x="1019" y="1077"/>
                </a:cubicBezTo>
                <a:cubicBezTo>
                  <a:pt x="1024" y="1081"/>
                  <a:pt x="1029" y="1085"/>
                  <a:pt x="1034" y="1089"/>
                </a:cubicBezTo>
                <a:cubicBezTo>
                  <a:pt x="1078" y="1121"/>
                  <a:pt x="1135" y="1129"/>
                  <a:pt x="1185" y="1133"/>
                </a:cubicBezTo>
                <a:cubicBezTo>
                  <a:pt x="1198" y="1134"/>
                  <a:pt x="1211" y="1134"/>
                  <a:pt x="1228" y="1135"/>
                </a:cubicBezTo>
                <a:cubicBezTo>
                  <a:pt x="1244" y="1150"/>
                  <a:pt x="1268" y="1162"/>
                  <a:pt x="1292" y="1173"/>
                </a:cubicBezTo>
                <a:cubicBezTo>
                  <a:pt x="1324" y="1188"/>
                  <a:pt x="1347" y="1196"/>
                  <a:pt x="1366" y="1196"/>
                </a:cubicBezTo>
                <a:cubicBezTo>
                  <a:pt x="1391" y="1197"/>
                  <a:pt x="1391" y="1197"/>
                  <a:pt x="1391" y="1197"/>
                </a:cubicBezTo>
                <a:cubicBezTo>
                  <a:pt x="1367" y="1189"/>
                  <a:pt x="1367" y="1189"/>
                  <a:pt x="1367" y="1189"/>
                </a:cubicBezTo>
                <a:cubicBezTo>
                  <a:pt x="1316" y="1173"/>
                  <a:pt x="1276" y="1157"/>
                  <a:pt x="1244" y="1134"/>
                </a:cubicBezTo>
                <a:cubicBezTo>
                  <a:pt x="1293" y="1137"/>
                  <a:pt x="1337" y="1147"/>
                  <a:pt x="1376" y="1157"/>
                </a:cubicBezTo>
                <a:cubicBezTo>
                  <a:pt x="1382" y="1158"/>
                  <a:pt x="1388" y="1160"/>
                  <a:pt x="1393" y="1161"/>
                </a:cubicBezTo>
                <a:cubicBezTo>
                  <a:pt x="1396" y="1154"/>
                  <a:pt x="1396" y="1154"/>
                  <a:pt x="1396" y="1154"/>
                </a:cubicBezTo>
                <a:cubicBezTo>
                  <a:pt x="1353" y="1135"/>
                  <a:pt x="1304" y="1130"/>
                  <a:pt x="1261" y="1127"/>
                </a:cubicBezTo>
                <a:cubicBezTo>
                  <a:pt x="1252" y="1126"/>
                  <a:pt x="1243" y="1126"/>
                  <a:pt x="1234" y="1125"/>
                </a:cubicBezTo>
                <a:cubicBezTo>
                  <a:pt x="1225" y="1124"/>
                  <a:pt x="1217" y="1124"/>
                  <a:pt x="1208" y="1123"/>
                </a:cubicBezTo>
                <a:cubicBezTo>
                  <a:pt x="1173" y="1121"/>
                  <a:pt x="1137" y="1117"/>
                  <a:pt x="1104" y="1107"/>
                </a:cubicBezTo>
                <a:cubicBezTo>
                  <a:pt x="1065" y="1095"/>
                  <a:pt x="1043" y="1076"/>
                  <a:pt x="1019" y="1056"/>
                </a:cubicBezTo>
                <a:cubicBezTo>
                  <a:pt x="1016" y="1054"/>
                  <a:pt x="1014" y="1052"/>
                  <a:pt x="1012" y="1049"/>
                </a:cubicBezTo>
                <a:cubicBezTo>
                  <a:pt x="1026" y="1048"/>
                  <a:pt x="1040" y="1045"/>
                  <a:pt x="1053" y="1042"/>
                </a:cubicBezTo>
                <a:cubicBezTo>
                  <a:pt x="1069" y="1038"/>
                  <a:pt x="1084" y="1034"/>
                  <a:pt x="1097" y="1035"/>
                </a:cubicBezTo>
                <a:cubicBezTo>
                  <a:pt x="1112" y="1036"/>
                  <a:pt x="1124" y="1043"/>
                  <a:pt x="1137" y="1050"/>
                </a:cubicBezTo>
                <a:cubicBezTo>
                  <a:pt x="1150" y="1057"/>
                  <a:pt x="1162" y="1063"/>
                  <a:pt x="1177" y="1066"/>
                </a:cubicBezTo>
                <a:cubicBezTo>
                  <a:pt x="1180" y="1070"/>
                  <a:pt x="1183" y="1074"/>
                  <a:pt x="1186" y="1078"/>
                </a:cubicBezTo>
                <a:cubicBezTo>
                  <a:pt x="1197" y="1094"/>
                  <a:pt x="1210" y="1112"/>
                  <a:pt x="1233" y="1110"/>
                </a:cubicBezTo>
                <a:cubicBezTo>
                  <a:pt x="1266" y="1108"/>
                  <a:pt x="1266" y="1108"/>
                  <a:pt x="1266" y="1108"/>
                </a:cubicBezTo>
                <a:cubicBezTo>
                  <a:pt x="1234" y="1103"/>
                  <a:pt x="1234" y="1103"/>
                  <a:pt x="1234" y="1103"/>
                </a:cubicBezTo>
                <a:cubicBezTo>
                  <a:pt x="1215" y="1100"/>
                  <a:pt x="1202" y="1085"/>
                  <a:pt x="1196" y="1074"/>
                </a:cubicBezTo>
                <a:cubicBezTo>
                  <a:pt x="1213" y="1079"/>
                  <a:pt x="1232" y="1085"/>
                  <a:pt x="1253" y="1086"/>
                </a:cubicBezTo>
                <a:cubicBezTo>
                  <a:pt x="1261" y="1087"/>
                  <a:pt x="1269" y="1087"/>
                  <a:pt x="1276" y="1086"/>
                </a:cubicBezTo>
                <a:cubicBezTo>
                  <a:pt x="1308" y="1082"/>
                  <a:pt x="1308" y="1082"/>
                  <a:pt x="1308" y="1082"/>
                </a:cubicBezTo>
                <a:cubicBezTo>
                  <a:pt x="1276" y="1078"/>
                  <a:pt x="1276" y="1078"/>
                  <a:pt x="1276" y="1078"/>
                </a:cubicBezTo>
                <a:cubicBezTo>
                  <a:pt x="1212" y="1072"/>
                  <a:pt x="1164" y="1052"/>
                  <a:pt x="1130" y="1033"/>
                </a:cubicBezTo>
                <a:cubicBezTo>
                  <a:pt x="1144" y="1033"/>
                  <a:pt x="1158" y="1030"/>
                  <a:pt x="1171" y="1028"/>
                </a:cubicBezTo>
                <a:cubicBezTo>
                  <a:pt x="1188" y="1025"/>
                  <a:pt x="1204" y="1022"/>
                  <a:pt x="1221" y="1025"/>
                </a:cubicBezTo>
                <a:cubicBezTo>
                  <a:pt x="1241" y="1027"/>
                  <a:pt x="1261" y="1040"/>
                  <a:pt x="1280" y="1051"/>
                </a:cubicBezTo>
                <a:cubicBezTo>
                  <a:pt x="1288" y="1056"/>
                  <a:pt x="1294" y="1060"/>
                  <a:pt x="1301" y="1064"/>
                </a:cubicBezTo>
                <a:cubicBezTo>
                  <a:pt x="1311" y="1069"/>
                  <a:pt x="1320" y="1074"/>
                  <a:pt x="1329" y="1080"/>
                </a:cubicBezTo>
                <a:cubicBezTo>
                  <a:pt x="1345" y="1090"/>
                  <a:pt x="1361" y="1099"/>
                  <a:pt x="1378" y="1106"/>
                </a:cubicBezTo>
                <a:cubicBezTo>
                  <a:pt x="1378" y="1108"/>
                  <a:pt x="1379" y="1110"/>
                  <a:pt x="1380" y="1111"/>
                </a:cubicBezTo>
                <a:cubicBezTo>
                  <a:pt x="1380" y="1112"/>
                  <a:pt x="1380" y="1112"/>
                  <a:pt x="1380" y="1113"/>
                </a:cubicBezTo>
                <a:cubicBezTo>
                  <a:pt x="1379" y="1115"/>
                  <a:pt x="1379" y="1115"/>
                  <a:pt x="1379" y="1115"/>
                </a:cubicBezTo>
                <a:cubicBezTo>
                  <a:pt x="1382" y="1117"/>
                  <a:pt x="1382" y="1117"/>
                  <a:pt x="1382" y="1117"/>
                </a:cubicBezTo>
                <a:cubicBezTo>
                  <a:pt x="1391" y="1121"/>
                  <a:pt x="1397" y="1128"/>
                  <a:pt x="1404" y="1135"/>
                </a:cubicBezTo>
                <a:cubicBezTo>
                  <a:pt x="1413" y="1144"/>
                  <a:pt x="1421" y="1153"/>
                  <a:pt x="1434" y="1158"/>
                </a:cubicBezTo>
                <a:cubicBezTo>
                  <a:pt x="1450" y="1164"/>
                  <a:pt x="1450" y="1164"/>
                  <a:pt x="1450" y="1164"/>
                </a:cubicBezTo>
                <a:cubicBezTo>
                  <a:pt x="1438" y="1152"/>
                  <a:pt x="1438" y="1152"/>
                  <a:pt x="1438" y="1152"/>
                </a:cubicBezTo>
                <a:cubicBezTo>
                  <a:pt x="1433" y="1147"/>
                  <a:pt x="1426" y="1141"/>
                  <a:pt x="1420" y="1136"/>
                </a:cubicBezTo>
                <a:cubicBezTo>
                  <a:pt x="1412" y="1130"/>
                  <a:pt x="1404" y="1123"/>
                  <a:pt x="1399" y="1116"/>
                </a:cubicBezTo>
                <a:cubicBezTo>
                  <a:pt x="1422" y="1128"/>
                  <a:pt x="1451" y="1138"/>
                  <a:pt x="1473" y="1141"/>
                </a:cubicBezTo>
                <a:cubicBezTo>
                  <a:pt x="1475" y="1134"/>
                  <a:pt x="1475" y="1134"/>
                  <a:pt x="1475" y="1134"/>
                </a:cubicBezTo>
                <a:cubicBezTo>
                  <a:pt x="1405" y="1114"/>
                  <a:pt x="1348" y="1080"/>
                  <a:pt x="1293" y="1049"/>
                </a:cubicBezTo>
                <a:cubicBezTo>
                  <a:pt x="1278" y="1040"/>
                  <a:pt x="1262" y="1031"/>
                  <a:pt x="1247" y="1022"/>
                </a:cubicBezTo>
                <a:cubicBezTo>
                  <a:pt x="1270" y="1019"/>
                  <a:pt x="1294" y="1018"/>
                  <a:pt x="1319" y="1020"/>
                </a:cubicBezTo>
                <a:cubicBezTo>
                  <a:pt x="1376" y="1024"/>
                  <a:pt x="1428" y="1042"/>
                  <a:pt x="1463" y="1069"/>
                </a:cubicBezTo>
                <a:cubicBezTo>
                  <a:pt x="1474" y="1088"/>
                  <a:pt x="1496" y="1097"/>
                  <a:pt x="1517" y="1106"/>
                </a:cubicBezTo>
                <a:cubicBezTo>
                  <a:pt x="1531" y="1111"/>
                  <a:pt x="1545" y="1117"/>
                  <a:pt x="1555" y="1125"/>
                </a:cubicBezTo>
                <a:cubicBezTo>
                  <a:pt x="1560" y="1120"/>
                  <a:pt x="1560" y="1120"/>
                  <a:pt x="1560" y="1120"/>
                </a:cubicBezTo>
                <a:cubicBezTo>
                  <a:pt x="1549" y="1107"/>
                  <a:pt x="1532" y="1100"/>
                  <a:pt x="1516" y="1094"/>
                </a:cubicBezTo>
                <a:cubicBezTo>
                  <a:pt x="1496" y="1085"/>
                  <a:pt x="1477" y="1077"/>
                  <a:pt x="1469" y="1061"/>
                </a:cubicBezTo>
                <a:cubicBezTo>
                  <a:pt x="1468" y="1060"/>
                  <a:pt x="1468" y="1060"/>
                  <a:pt x="1468" y="1060"/>
                </a:cubicBezTo>
                <a:cubicBezTo>
                  <a:pt x="1467" y="1059"/>
                  <a:pt x="1467" y="1059"/>
                  <a:pt x="1467" y="1059"/>
                </a:cubicBezTo>
                <a:cubicBezTo>
                  <a:pt x="1462" y="1056"/>
                  <a:pt x="1456" y="1053"/>
                  <a:pt x="1451" y="1050"/>
                </a:cubicBezTo>
                <a:cubicBezTo>
                  <a:pt x="1422" y="1035"/>
                  <a:pt x="1393" y="1019"/>
                  <a:pt x="1356" y="1010"/>
                </a:cubicBezTo>
                <a:cubicBezTo>
                  <a:pt x="1363" y="1008"/>
                  <a:pt x="1369" y="1006"/>
                  <a:pt x="1375" y="1003"/>
                </a:cubicBezTo>
                <a:cubicBezTo>
                  <a:pt x="1392" y="998"/>
                  <a:pt x="1407" y="992"/>
                  <a:pt x="1425" y="995"/>
                </a:cubicBezTo>
                <a:cubicBezTo>
                  <a:pt x="1441" y="997"/>
                  <a:pt x="1456" y="1003"/>
                  <a:pt x="1473" y="1010"/>
                </a:cubicBezTo>
                <a:cubicBezTo>
                  <a:pt x="1492" y="1018"/>
                  <a:pt x="1511" y="1026"/>
                  <a:pt x="1533" y="1027"/>
                </a:cubicBezTo>
                <a:cubicBezTo>
                  <a:pt x="1538" y="1028"/>
                  <a:pt x="1544" y="1028"/>
                  <a:pt x="1549" y="1027"/>
                </a:cubicBezTo>
                <a:cubicBezTo>
                  <a:pt x="1576" y="1025"/>
                  <a:pt x="1576" y="1025"/>
                  <a:pt x="1576" y="1025"/>
                </a:cubicBezTo>
                <a:cubicBezTo>
                  <a:pt x="1550" y="1020"/>
                  <a:pt x="1550" y="1020"/>
                  <a:pt x="1550" y="1020"/>
                </a:cubicBezTo>
                <a:cubicBezTo>
                  <a:pt x="1512" y="1014"/>
                  <a:pt x="1479" y="1002"/>
                  <a:pt x="1447" y="991"/>
                </a:cubicBezTo>
                <a:cubicBezTo>
                  <a:pt x="1465" y="991"/>
                  <a:pt x="1484" y="990"/>
                  <a:pt x="1502" y="986"/>
                </a:cubicBezTo>
                <a:cubicBezTo>
                  <a:pt x="1501" y="979"/>
                  <a:pt x="1501" y="979"/>
                  <a:pt x="1501" y="979"/>
                </a:cubicBezTo>
                <a:cubicBezTo>
                  <a:pt x="1491" y="980"/>
                  <a:pt x="1481" y="980"/>
                  <a:pt x="1472" y="980"/>
                </a:cubicBezTo>
                <a:cubicBezTo>
                  <a:pt x="1459" y="980"/>
                  <a:pt x="1447" y="980"/>
                  <a:pt x="1436" y="980"/>
                </a:cubicBezTo>
                <a:cubicBezTo>
                  <a:pt x="1429" y="981"/>
                  <a:pt x="1421" y="982"/>
                  <a:pt x="1414" y="983"/>
                </a:cubicBezTo>
                <a:cubicBezTo>
                  <a:pt x="1405" y="983"/>
                  <a:pt x="1405" y="983"/>
                  <a:pt x="1405" y="983"/>
                </a:cubicBezTo>
                <a:cubicBezTo>
                  <a:pt x="1409" y="985"/>
                  <a:pt x="1409" y="985"/>
                  <a:pt x="1409" y="985"/>
                </a:cubicBezTo>
                <a:cubicBezTo>
                  <a:pt x="1395" y="988"/>
                  <a:pt x="1383" y="992"/>
                  <a:pt x="1372" y="996"/>
                </a:cubicBezTo>
                <a:cubicBezTo>
                  <a:pt x="1359" y="1001"/>
                  <a:pt x="1347" y="1005"/>
                  <a:pt x="1336" y="1007"/>
                </a:cubicBezTo>
                <a:cubicBezTo>
                  <a:pt x="1326" y="1008"/>
                  <a:pt x="1326" y="1008"/>
                  <a:pt x="1326" y="1008"/>
                </a:cubicBezTo>
                <a:cubicBezTo>
                  <a:pt x="1319" y="1008"/>
                  <a:pt x="1310" y="1007"/>
                  <a:pt x="1301" y="1006"/>
                </a:cubicBezTo>
                <a:cubicBezTo>
                  <a:pt x="1293" y="1005"/>
                  <a:pt x="1286" y="1004"/>
                  <a:pt x="1280" y="1004"/>
                </a:cubicBezTo>
                <a:cubicBezTo>
                  <a:pt x="1267" y="1004"/>
                  <a:pt x="1254" y="1004"/>
                  <a:pt x="1241" y="1005"/>
                </a:cubicBezTo>
                <a:cubicBezTo>
                  <a:pt x="1243" y="1004"/>
                  <a:pt x="1243" y="1004"/>
                  <a:pt x="1243" y="1004"/>
                </a:cubicBezTo>
                <a:cubicBezTo>
                  <a:pt x="1249" y="1001"/>
                  <a:pt x="1255" y="997"/>
                  <a:pt x="1261" y="994"/>
                </a:cubicBezTo>
                <a:cubicBezTo>
                  <a:pt x="1287" y="979"/>
                  <a:pt x="1311" y="965"/>
                  <a:pt x="1343" y="961"/>
                </a:cubicBezTo>
                <a:cubicBezTo>
                  <a:pt x="1346" y="962"/>
                  <a:pt x="1349" y="961"/>
                  <a:pt x="1353" y="961"/>
                </a:cubicBezTo>
                <a:cubicBezTo>
                  <a:pt x="1354" y="961"/>
                  <a:pt x="1355" y="961"/>
                  <a:pt x="1357" y="961"/>
                </a:cubicBezTo>
                <a:cubicBezTo>
                  <a:pt x="1359" y="961"/>
                  <a:pt x="1361" y="961"/>
                  <a:pt x="1364" y="961"/>
                </a:cubicBezTo>
                <a:cubicBezTo>
                  <a:pt x="1364" y="953"/>
                  <a:pt x="1364" y="953"/>
                  <a:pt x="1364" y="953"/>
                </a:cubicBezTo>
                <a:cubicBezTo>
                  <a:pt x="1363" y="953"/>
                  <a:pt x="1363" y="953"/>
                  <a:pt x="1363" y="953"/>
                </a:cubicBezTo>
                <a:cubicBezTo>
                  <a:pt x="1361" y="953"/>
                  <a:pt x="1359" y="953"/>
                  <a:pt x="1356" y="953"/>
                </a:cubicBezTo>
                <a:cubicBezTo>
                  <a:pt x="1352" y="953"/>
                  <a:pt x="1347" y="954"/>
                  <a:pt x="1343" y="954"/>
                </a:cubicBezTo>
                <a:cubicBezTo>
                  <a:pt x="1342" y="954"/>
                  <a:pt x="1342" y="954"/>
                  <a:pt x="1342" y="954"/>
                </a:cubicBezTo>
                <a:cubicBezTo>
                  <a:pt x="1341" y="954"/>
                  <a:pt x="1341" y="954"/>
                  <a:pt x="1340" y="954"/>
                </a:cubicBezTo>
                <a:cubicBezTo>
                  <a:pt x="1353" y="948"/>
                  <a:pt x="1368" y="945"/>
                  <a:pt x="1386" y="946"/>
                </a:cubicBezTo>
                <a:cubicBezTo>
                  <a:pt x="1399" y="947"/>
                  <a:pt x="1411" y="950"/>
                  <a:pt x="1423" y="955"/>
                </a:cubicBezTo>
                <a:cubicBezTo>
                  <a:pt x="1436" y="960"/>
                  <a:pt x="1436" y="960"/>
                  <a:pt x="1436" y="960"/>
                </a:cubicBezTo>
                <a:cubicBezTo>
                  <a:pt x="1428" y="950"/>
                  <a:pt x="1428" y="950"/>
                  <a:pt x="1428" y="950"/>
                </a:cubicBezTo>
                <a:cubicBezTo>
                  <a:pt x="1421" y="941"/>
                  <a:pt x="1410" y="940"/>
                  <a:pt x="1401" y="939"/>
                </a:cubicBezTo>
                <a:cubicBezTo>
                  <a:pt x="1397" y="939"/>
                  <a:pt x="1394" y="938"/>
                  <a:pt x="1391" y="938"/>
                </a:cubicBezTo>
                <a:cubicBezTo>
                  <a:pt x="1350" y="929"/>
                  <a:pt x="1314" y="911"/>
                  <a:pt x="1296" y="889"/>
                </a:cubicBezTo>
                <a:cubicBezTo>
                  <a:pt x="1316" y="894"/>
                  <a:pt x="1338" y="896"/>
                  <a:pt x="1362" y="898"/>
                </a:cubicBezTo>
                <a:cubicBezTo>
                  <a:pt x="1368" y="898"/>
                  <a:pt x="1374" y="899"/>
                  <a:pt x="1380" y="899"/>
                </a:cubicBezTo>
                <a:cubicBezTo>
                  <a:pt x="1407" y="924"/>
                  <a:pt x="1462" y="932"/>
                  <a:pt x="1493" y="935"/>
                </a:cubicBezTo>
                <a:cubicBezTo>
                  <a:pt x="1494" y="928"/>
                  <a:pt x="1494" y="928"/>
                  <a:pt x="1494" y="928"/>
                </a:cubicBezTo>
                <a:cubicBezTo>
                  <a:pt x="1484" y="925"/>
                  <a:pt x="1473" y="923"/>
                  <a:pt x="1463" y="921"/>
                </a:cubicBezTo>
                <a:cubicBezTo>
                  <a:pt x="1439" y="916"/>
                  <a:pt x="1415" y="911"/>
                  <a:pt x="1399" y="900"/>
                </a:cubicBezTo>
                <a:cubicBezTo>
                  <a:pt x="1400" y="900"/>
                  <a:pt x="1400" y="900"/>
                  <a:pt x="1400" y="900"/>
                </a:cubicBezTo>
                <a:cubicBezTo>
                  <a:pt x="1410" y="901"/>
                  <a:pt x="1410" y="901"/>
                  <a:pt x="1410" y="901"/>
                </a:cubicBezTo>
                <a:cubicBezTo>
                  <a:pt x="1425" y="902"/>
                  <a:pt x="1441" y="903"/>
                  <a:pt x="1452" y="898"/>
                </a:cubicBezTo>
                <a:cubicBezTo>
                  <a:pt x="1463" y="893"/>
                  <a:pt x="1463" y="893"/>
                  <a:pt x="1463" y="893"/>
                </a:cubicBezTo>
                <a:cubicBezTo>
                  <a:pt x="1468" y="896"/>
                  <a:pt x="1474" y="897"/>
                  <a:pt x="1479" y="897"/>
                </a:cubicBezTo>
                <a:cubicBezTo>
                  <a:pt x="1493" y="896"/>
                  <a:pt x="1493" y="896"/>
                  <a:pt x="1493" y="896"/>
                </a:cubicBezTo>
                <a:cubicBezTo>
                  <a:pt x="1480" y="890"/>
                  <a:pt x="1480" y="890"/>
                  <a:pt x="1480" y="890"/>
                </a:cubicBezTo>
                <a:cubicBezTo>
                  <a:pt x="1478" y="889"/>
                  <a:pt x="1476" y="888"/>
                  <a:pt x="1474" y="887"/>
                </a:cubicBezTo>
                <a:cubicBezTo>
                  <a:pt x="1472" y="886"/>
                  <a:pt x="1470" y="885"/>
                  <a:pt x="1469" y="885"/>
                </a:cubicBezTo>
                <a:cubicBezTo>
                  <a:pt x="1476" y="886"/>
                  <a:pt x="1483" y="887"/>
                  <a:pt x="1488" y="885"/>
                </a:cubicBezTo>
                <a:cubicBezTo>
                  <a:pt x="1504" y="880"/>
                  <a:pt x="1504" y="880"/>
                  <a:pt x="1504" y="880"/>
                </a:cubicBezTo>
                <a:cubicBezTo>
                  <a:pt x="1487" y="878"/>
                  <a:pt x="1487" y="878"/>
                  <a:pt x="1487" y="878"/>
                </a:cubicBezTo>
                <a:cubicBezTo>
                  <a:pt x="1464" y="875"/>
                  <a:pt x="1443" y="869"/>
                  <a:pt x="1423" y="862"/>
                </a:cubicBezTo>
                <a:cubicBezTo>
                  <a:pt x="1426" y="858"/>
                  <a:pt x="1426" y="858"/>
                  <a:pt x="1426" y="858"/>
                </a:cubicBezTo>
                <a:cubicBezTo>
                  <a:pt x="1409" y="847"/>
                  <a:pt x="1398" y="830"/>
                  <a:pt x="1387" y="812"/>
                </a:cubicBezTo>
                <a:cubicBezTo>
                  <a:pt x="1383" y="807"/>
                  <a:pt x="1380" y="802"/>
                  <a:pt x="1376" y="797"/>
                </a:cubicBezTo>
                <a:cubicBezTo>
                  <a:pt x="1372" y="791"/>
                  <a:pt x="1367" y="785"/>
                  <a:pt x="1362" y="780"/>
                </a:cubicBezTo>
                <a:cubicBezTo>
                  <a:pt x="1354" y="771"/>
                  <a:pt x="1346" y="763"/>
                  <a:pt x="1343" y="754"/>
                </a:cubicBezTo>
                <a:cubicBezTo>
                  <a:pt x="1355" y="756"/>
                  <a:pt x="1367" y="759"/>
                  <a:pt x="1380" y="762"/>
                </a:cubicBezTo>
                <a:cubicBezTo>
                  <a:pt x="1396" y="766"/>
                  <a:pt x="1414" y="770"/>
                  <a:pt x="1431" y="773"/>
                </a:cubicBezTo>
                <a:cubicBezTo>
                  <a:pt x="1436" y="788"/>
                  <a:pt x="1451" y="801"/>
                  <a:pt x="1464" y="801"/>
                </a:cubicBezTo>
                <a:cubicBezTo>
                  <a:pt x="1472" y="801"/>
                  <a:pt x="1472" y="801"/>
                  <a:pt x="1472" y="801"/>
                </a:cubicBezTo>
                <a:cubicBezTo>
                  <a:pt x="1466" y="795"/>
                  <a:pt x="1466" y="795"/>
                  <a:pt x="1466" y="795"/>
                </a:cubicBezTo>
                <a:cubicBezTo>
                  <a:pt x="1463" y="792"/>
                  <a:pt x="1459" y="790"/>
                  <a:pt x="1456" y="788"/>
                </a:cubicBezTo>
                <a:cubicBezTo>
                  <a:pt x="1450" y="785"/>
                  <a:pt x="1445" y="782"/>
                  <a:pt x="1444" y="777"/>
                </a:cubicBezTo>
                <a:cubicBezTo>
                  <a:pt x="1451" y="779"/>
                  <a:pt x="1460" y="782"/>
                  <a:pt x="1469" y="782"/>
                </a:cubicBezTo>
                <a:cubicBezTo>
                  <a:pt x="1475" y="783"/>
                  <a:pt x="1480" y="782"/>
                  <a:pt x="1484" y="781"/>
                </a:cubicBezTo>
                <a:cubicBezTo>
                  <a:pt x="1496" y="777"/>
                  <a:pt x="1496" y="777"/>
                  <a:pt x="1496" y="777"/>
                </a:cubicBezTo>
                <a:cubicBezTo>
                  <a:pt x="1484" y="774"/>
                  <a:pt x="1484" y="774"/>
                  <a:pt x="1484" y="774"/>
                </a:cubicBezTo>
                <a:cubicBezTo>
                  <a:pt x="1457" y="768"/>
                  <a:pt x="1429" y="762"/>
                  <a:pt x="1401" y="756"/>
                </a:cubicBezTo>
                <a:cubicBezTo>
                  <a:pt x="1329" y="742"/>
                  <a:pt x="1254" y="727"/>
                  <a:pt x="1202" y="695"/>
                </a:cubicBezTo>
                <a:cubicBezTo>
                  <a:pt x="1239" y="685"/>
                  <a:pt x="1283" y="679"/>
                  <a:pt x="1340" y="679"/>
                </a:cubicBezTo>
                <a:cubicBezTo>
                  <a:pt x="1354" y="687"/>
                  <a:pt x="1380" y="698"/>
                  <a:pt x="1401" y="697"/>
                </a:cubicBezTo>
                <a:cubicBezTo>
                  <a:pt x="1420" y="696"/>
                  <a:pt x="1420" y="696"/>
                  <a:pt x="1420" y="696"/>
                </a:cubicBezTo>
                <a:cubicBezTo>
                  <a:pt x="1402" y="690"/>
                  <a:pt x="1402" y="690"/>
                  <a:pt x="1402" y="690"/>
                </a:cubicBezTo>
                <a:cubicBezTo>
                  <a:pt x="1396" y="687"/>
                  <a:pt x="1389" y="686"/>
                  <a:pt x="1383" y="685"/>
                </a:cubicBezTo>
                <a:cubicBezTo>
                  <a:pt x="1374" y="682"/>
                  <a:pt x="1365" y="680"/>
                  <a:pt x="1358" y="677"/>
                </a:cubicBezTo>
                <a:cubicBezTo>
                  <a:pt x="1362" y="677"/>
                  <a:pt x="1365" y="677"/>
                  <a:pt x="1368" y="677"/>
                </a:cubicBezTo>
                <a:cubicBezTo>
                  <a:pt x="1407" y="678"/>
                  <a:pt x="1437" y="696"/>
                  <a:pt x="1463" y="711"/>
                </a:cubicBezTo>
                <a:cubicBezTo>
                  <a:pt x="1473" y="717"/>
                  <a:pt x="1482" y="722"/>
                  <a:pt x="1491" y="727"/>
                </a:cubicBezTo>
                <a:cubicBezTo>
                  <a:pt x="1495" y="720"/>
                  <a:pt x="1495" y="720"/>
                  <a:pt x="1495" y="720"/>
                </a:cubicBezTo>
                <a:cubicBezTo>
                  <a:pt x="1469" y="702"/>
                  <a:pt x="1438" y="683"/>
                  <a:pt x="1397" y="670"/>
                </a:cubicBezTo>
                <a:cubicBezTo>
                  <a:pt x="1402" y="667"/>
                  <a:pt x="1406" y="665"/>
                  <a:pt x="1411" y="662"/>
                </a:cubicBezTo>
                <a:cubicBezTo>
                  <a:pt x="1423" y="655"/>
                  <a:pt x="1435" y="649"/>
                  <a:pt x="1451" y="646"/>
                </a:cubicBezTo>
                <a:cubicBezTo>
                  <a:pt x="1461" y="655"/>
                  <a:pt x="1475" y="662"/>
                  <a:pt x="1490" y="666"/>
                </a:cubicBezTo>
                <a:cubicBezTo>
                  <a:pt x="1503" y="669"/>
                  <a:pt x="1503" y="669"/>
                  <a:pt x="1503" y="669"/>
                </a:cubicBezTo>
                <a:cubicBezTo>
                  <a:pt x="1494" y="660"/>
                  <a:pt x="1494" y="660"/>
                  <a:pt x="1494" y="660"/>
                </a:cubicBezTo>
                <a:cubicBezTo>
                  <a:pt x="1489" y="655"/>
                  <a:pt x="1483" y="652"/>
                  <a:pt x="1476" y="650"/>
                </a:cubicBezTo>
                <a:cubicBezTo>
                  <a:pt x="1471" y="648"/>
                  <a:pt x="1467" y="646"/>
                  <a:pt x="1463" y="643"/>
                </a:cubicBezTo>
                <a:cubicBezTo>
                  <a:pt x="1466" y="643"/>
                  <a:pt x="1469" y="643"/>
                  <a:pt x="1471" y="643"/>
                </a:cubicBezTo>
                <a:cubicBezTo>
                  <a:pt x="1482" y="643"/>
                  <a:pt x="1493" y="643"/>
                  <a:pt x="1501" y="639"/>
                </a:cubicBezTo>
                <a:cubicBezTo>
                  <a:pt x="1513" y="632"/>
                  <a:pt x="1513" y="632"/>
                  <a:pt x="1513" y="632"/>
                </a:cubicBezTo>
                <a:cubicBezTo>
                  <a:pt x="1499" y="632"/>
                  <a:pt x="1499" y="632"/>
                  <a:pt x="1499" y="632"/>
                </a:cubicBezTo>
                <a:cubicBezTo>
                  <a:pt x="1464" y="632"/>
                  <a:pt x="1443" y="636"/>
                  <a:pt x="1418" y="648"/>
                </a:cubicBezTo>
                <a:cubicBezTo>
                  <a:pt x="1413" y="651"/>
                  <a:pt x="1407" y="654"/>
                  <a:pt x="1402" y="657"/>
                </a:cubicBezTo>
                <a:cubicBezTo>
                  <a:pt x="1393" y="662"/>
                  <a:pt x="1385" y="667"/>
                  <a:pt x="1378" y="668"/>
                </a:cubicBezTo>
                <a:cubicBezTo>
                  <a:pt x="1375" y="669"/>
                  <a:pt x="1371" y="669"/>
                  <a:pt x="1368" y="669"/>
                </a:cubicBezTo>
                <a:cubicBezTo>
                  <a:pt x="1362" y="669"/>
                  <a:pt x="1356" y="669"/>
                  <a:pt x="1350" y="670"/>
                </a:cubicBezTo>
                <a:cubicBezTo>
                  <a:pt x="1339" y="669"/>
                  <a:pt x="1328" y="668"/>
                  <a:pt x="1317" y="667"/>
                </a:cubicBezTo>
                <a:cubicBezTo>
                  <a:pt x="1310" y="666"/>
                  <a:pt x="1302" y="665"/>
                  <a:pt x="1295" y="664"/>
                </a:cubicBezTo>
                <a:cubicBezTo>
                  <a:pt x="1286" y="664"/>
                  <a:pt x="1275" y="663"/>
                  <a:pt x="1263" y="665"/>
                </a:cubicBezTo>
                <a:cubicBezTo>
                  <a:pt x="1285" y="649"/>
                  <a:pt x="1305" y="637"/>
                  <a:pt x="1325" y="628"/>
                </a:cubicBezTo>
                <a:cubicBezTo>
                  <a:pt x="1330" y="626"/>
                  <a:pt x="1336" y="622"/>
                  <a:pt x="1342" y="619"/>
                </a:cubicBezTo>
                <a:cubicBezTo>
                  <a:pt x="1363" y="608"/>
                  <a:pt x="1394" y="591"/>
                  <a:pt x="1409" y="591"/>
                </a:cubicBezTo>
                <a:cubicBezTo>
                  <a:pt x="1414" y="591"/>
                  <a:pt x="1419" y="593"/>
                  <a:pt x="1424" y="595"/>
                </a:cubicBezTo>
                <a:cubicBezTo>
                  <a:pt x="1428" y="596"/>
                  <a:pt x="1433" y="598"/>
                  <a:pt x="1438" y="598"/>
                </a:cubicBezTo>
                <a:cubicBezTo>
                  <a:pt x="1444" y="598"/>
                  <a:pt x="1450" y="596"/>
                  <a:pt x="1456" y="592"/>
                </a:cubicBezTo>
                <a:cubicBezTo>
                  <a:pt x="1464" y="585"/>
                  <a:pt x="1464" y="585"/>
                  <a:pt x="1464" y="585"/>
                </a:cubicBezTo>
                <a:cubicBezTo>
                  <a:pt x="1453" y="585"/>
                  <a:pt x="1453" y="585"/>
                  <a:pt x="1453" y="585"/>
                </a:cubicBezTo>
                <a:cubicBezTo>
                  <a:pt x="1450" y="586"/>
                  <a:pt x="1447" y="586"/>
                  <a:pt x="1443" y="586"/>
                </a:cubicBezTo>
                <a:cubicBezTo>
                  <a:pt x="1435" y="587"/>
                  <a:pt x="1426" y="588"/>
                  <a:pt x="1421" y="586"/>
                </a:cubicBezTo>
                <a:cubicBezTo>
                  <a:pt x="1430" y="583"/>
                  <a:pt x="1439" y="578"/>
                  <a:pt x="1447" y="574"/>
                </a:cubicBezTo>
                <a:cubicBezTo>
                  <a:pt x="1451" y="572"/>
                  <a:pt x="1451" y="572"/>
                  <a:pt x="1451" y="572"/>
                </a:cubicBezTo>
                <a:cubicBezTo>
                  <a:pt x="1453" y="571"/>
                  <a:pt x="1456" y="570"/>
                  <a:pt x="1459" y="569"/>
                </a:cubicBezTo>
                <a:cubicBezTo>
                  <a:pt x="1469" y="564"/>
                  <a:pt x="1479" y="560"/>
                  <a:pt x="1483" y="551"/>
                </a:cubicBezTo>
                <a:cubicBezTo>
                  <a:pt x="1488" y="541"/>
                  <a:pt x="1488" y="541"/>
                  <a:pt x="1488" y="541"/>
                </a:cubicBezTo>
                <a:cubicBezTo>
                  <a:pt x="1478" y="547"/>
                  <a:pt x="1478" y="547"/>
                  <a:pt x="1478" y="547"/>
                </a:cubicBezTo>
                <a:cubicBezTo>
                  <a:pt x="1443" y="566"/>
                  <a:pt x="1399" y="584"/>
                  <a:pt x="1362" y="599"/>
                </a:cubicBezTo>
                <a:cubicBezTo>
                  <a:pt x="1377" y="577"/>
                  <a:pt x="1395" y="553"/>
                  <a:pt x="1401" y="529"/>
                </a:cubicBezTo>
                <a:cubicBezTo>
                  <a:pt x="1394" y="526"/>
                  <a:pt x="1394" y="526"/>
                  <a:pt x="1394" y="526"/>
                </a:cubicBezTo>
                <a:cubicBezTo>
                  <a:pt x="1380" y="556"/>
                  <a:pt x="1362" y="582"/>
                  <a:pt x="1345" y="607"/>
                </a:cubicBezTo>
                <a:cubicBezTo>
                  <a:pt x="1344" y="609"/>
                  <a:pt x="1344" y="609"/>
                  <a:pt x="1344" y="609"/>
                </a:cubicBezTo>
                <a:cubicBezTo>
                  <a:pt x="1323" y="616"/>
                  <a:pt x="1305" y="627"/>
                  <a:pt x="1288" y="637"/>
                </a:cubicBezTo>
                <a:cubicBezTo>
                  <a:pt x="1273" y="646"/>
                  <a:pt x="1258" y="656"/>
                  <a:pt x="1241" y="662"/>
                </a:cubicBezTo>
                <a:cubicBezTo>
                  <a:pt x="1239" y="663"/>
                  <a:pt x="1239" y="663"/>
                  <a:pt x="1239" y="663"/>
                </a:cubicBezTo>
                <a:cubicBezTo>
                  <a:pt x="1239" y="665"/>
                  <a:pt x="1239" y="665"/>
                  <a:pt x="1239" y="665"/>
                </a:cubicBezTo>
                <a:cubicBezTo>
                  <a:pt x="1238" y="666"/>
                  <a:pt x="1238" y="667"/>
                  <a:pt x="1238" y="668"/>
                </a:cubicBezTo>
                <a:cubicBezTo>
                  <a:pt x="1200" y="676"/>
                  <a:pt x="1169" y="686"/>
                  <a:pt x="1143" y="699"/>
                </a:cubicBezTo>
                <a:cubicBezTo>
                  <a:pt x="1143" y="695"/>
                  <a:pt x="1142" y="691"/>
                  <a:pt x="1142" y="686"/>
                </a:cubicBezTo>
                <a:cubicBezTo>
                  <a:pt x="1142" y="677"/>
                  <a:pt x="1141" y="669"/>
                  <a:pt x="1142" y="658"/>
                </a:cubicBezTo>
                <a:cubicBezTo>
                  <a:pt x="1155" y="651"/>
                  <a:pt x="1173" y="651"/>
                  <a:pt x="1191" y="651"/>
                </a:cubicBezTo>
                <a:cubicBezTo>
                  <a:pt x="1211" y="651"/>
                  <a:pt x="1232" y="651"/>
                  <a:pt x="1250" y="642"/>
                </a:cubicBezTo>
                <a:cubicBezTo>
                  <a:pt x="1265" y="633"/>
                  <a:pt x="1265" y="633"/>
                  <a:pt x="1265" y="633"/>
                </a:cubicBezTo>
                <a:cubicBezTo>
                  <a:pt x="1248" y="635"/>
                  <a:pt x="1248" y="635"/>
                  <a:pt x="1248" y="635"/>
                </a:cubicBezTo>
                <a:cubicBezTo>
                  <a:pt x="1240" y="636"/>
                  <a:pt x="1233" y="637"/>
                  <a:pt x="1226" y="638"/>
                </a:cubicBezTo>
                <a:cubicBezTo>
                  <a:pt x="1214" y="640"/>
                  <a:pt x="1201" y="642"/>
                  <a:pt x="1189" y="642"/>
                </a:cubicBezTo>
                <a:cubicBezTo>
                  <a:pt x="1208" y="635"/>
                  <a:pt x="1236" y="623"/>
                  <a:pt x="1249" y="605"/>
                </a:cubicBezTo>
                <a:cubicBezTo>
                  <a:pt x="1265" y="584"/>
                  <a:pt x="1265" y="584"/>
                  <a:pt x="1265" y="584"/>
                </a:cubicBezTo>
                <a:cubicBezTo>
                  <a:pt x="1244" y="600"/>
                  <a:pt x="1244" y="600"/>
                  <a:pt x="1244" y="600"/>
                </a:cubicBezTo>
                <a:cubicBezTo>
                  <a:pt x="1217" y="621"/>
                  <a:pt x="1184" y="636"/>
                  <a:pt x="1145" y="646"/>
                </a:cubicBezTo>
                <a:cubicBezTo>
                  <a:pt x="1145" y="639"/>
                  <a:pt x="1146" y="633"/>
                  <a:pt x="1148" y="627"/>
                </a:cubicBezTo>
                <a:cubicBezTo>
                  <a:pt x="1149" y="623"/>
                  <a:pt x="1149" y="623"/>
                  <a:pt x="1149" y="623"/>
                </a:cubicBezTo>
                <a:cubicBezTo>
                  <a:pt x="1159" y="615"/>
                  <a:pt x="1175" y="604"/>
                  <a:pt x="1194" y="597"/>
                </a:cubicBezTo>
                <a:cubicBezTo>
                  <a:pt x="1198" y="595"/>
                  <a:pt x="1202" y="593"/>
                  <a:pt x="1207" y="591"/>
                </a:cubicBezTo>
                <a:cubicBezTo>
                  <a:pt x="1220" y="585"/>
                  <a:pt x="1236" y="578"/>
                  <a:pt x="1247" y="577"/>
                </a:cubicBezTo>
                <a:cubicBezTo>
                  <a:pt x="1254" y="577"/>
                  <a:pt x="1261" y="579"/>
                  <a:pt x="1269" y="581"/>
                </a:cubicBezTo>
                <a:cubicBezTo>
                  <a:pt x="1277" y="583"/>
                  <a:pt x="1285" y="585"/>
                  <a:pt x="1293" y="585"/>
                </a:cubicBezTo>
                <a:cubicBezTo>
                  <a:pt x="1301" y="585"/>
                  <a:pt x="1308" y="583"/>
                  <a:pt x="1315" y="581"/>
                </a:cubicBezTo>
                <a:cubicBezTo>
                  <a:pt x="1318" y="580"/>
                  <a:pt x="1321" y="580"/>
                  <a:pt x="1324" y="579"/>
                </a:cubicBezTo>
                <a:cubicBezTo>
                  <a:pt x="1326" y="579"/>
                  <a:pt x="1328" y="579"/>
                  <a:pt x="1330" y="578"/>
                </a:cubicBezTo>
                <a:cubicBezTo>
                  <a:pt x="1338" y="578"/>
                  <a:pt x="1347" y="577"/>
                  <a:pt x="1351" y="569"/>
                </a:cubicBezTo>
                <a:cubicBezTo>
                  <a:pt x="1354" y="562"/>
                  <a:pt x="1354" y="562"/>
                  <a:pt x="1354" y="562"/>
                </a:cubicBezTo>
                <a:cubicBezTo>
                  <a:pt x="1346" y="564"/>
                  <a:pt x="1346" y="564"/>
                  <a:pt x="1346" y="564"/>
                </a:cubicBezTo>
                <a:cubicBezTo>
                  <a:pt x="1330" y="569"/>
                  <a:pt x="1305" y="575"/>
                  <a:pt x="1281" y="573"/>
                </a:cubicBezTo>
                <a:cubicBezTo>
                  <a:pt x="1274" y="573"/>
                  <a:pt x="1267" y="571"/>
                  <a:pt x="1261" y="570"/>
                </a:cubicBezTo>
                <a:cubicBezTo>
                  <a:pt x="1281" y="559"/>
                  <a:pt x="1316" y="539"/>
                  <a:pt x="1333" y="513"/>
                </a:cubicBezTo>
                <a:cubicBezTo>
                  <a:pt x="1327" y="509"/>
                  <a:pt x="1327" y="509"/>
                  <a:pt x="1327" y="509"/>
                </a:cubicBezTo>
                <a:cubicBezTo>
                  <a:pt x="1298" y="544"/>
                  <a:pt x="1252" y="564"/>
                  <a:pt x="1207" y="582"/>
                </a:cubicBezTo>
                <a:cubicBezTo>
                  <a:pt x="1189" y="590"/>
                  <a:pt x="1172" y="597"/>
                  <a:pt x="1156" y="605"/>
                </a:cubicBezTo>
                <a:cubicBezTo>
                  <a:pt x="1159" y="598"/>
                  <a:pt x="1162" y="591"/>
                  <a:pt x="1165" y="585"/>
                </a:cubicBezTo>
                <a:cubicBezTo>
                  <a:pt x="1175" y="562"/>
                  <a:pt x="1184" y="542"/>
                  <a:pt x="1202" y="526"/>
                </a:cubicBezTo>
                <a:cubicBezTo>
                  <a:pt x="1220" y="509"/>
                  <a:pt x="1249" y="501"/>
                  <a:pt x="1276" y="494"/>
                </a:cubicBezTo>
                <a:cubicBezTo>
                  <a:pt x="1308" y="485"/>
                  <a:pt x="1342" y="475"/>
                  <a:pt x="1359" y="450"/>
                </a:cubicBezTo>
                <a:cubicBezTo>
                  <a:pt x="1375" y="428"/>
                  <a:pt x="1375" y="428"/>
                  <a:pt x="1375" y="428"/>
                </a:cubicBezTo>
                <a:cubicBezTo>
                  <a:pt x="1354" y="446"/>
                  <a:pt x="1354" y="446"/>
                  <a:pt x="1354" y="446"/>
                </a:cubicBezTo>
                <a:cubicBezTo>
                  <a:pt x="1343" y="455"/>
                  <a:pt x="1328" y="466"/>
                  <a:pt x="1314" y="470"/>
                </a:cubicBezTo>
                <a:cubicBezTo>
                  <a:pt x="1314" y="470"/>
                  <a:pt x="1315" y="469"/>
                  <a:pt x="1315" y="469"/>
                </a:cubicBezTo>
                <a:cubicBezTo>
                  <a:pt x="1322" y="460"/>
                  <a:pt x="1331" y="449"/>
                  <a:pt x="1331" y="439"/>
                </a:cubicBezTo>
                <a:cubicBezTo>
                  <a:pt x="1331" y="425"/>
                  <a:pt x="1331" y="425"/>
                  <a:pt x="1331" y="425"/>
                </a:cubicBezTo>
                <a:cubicBezTo>
                  <a:pt x="1324" y="437"/>
                  <a:pt x="1324" y="437"/>
                  <a:pt x="1324" y="437"/>
                </a:cubicBezTo>
                <a:cubicBezTo>
                  <a:pt x="1316" y="450"/>
                  <a:pt x="1308" y="465"/>
                  <a:pt x="1297" y="476"/>
                </a:cubicBezTo>
                <a:cubicBezTo>
                  <a:pt x="1269" y="486"/>
                  <a:pt x="1239" y="496"/>
                  <a:pt x="1212" y="508"/>
                </a:cubicBezTo>
                <a:cubicBezTo>
                  <a:pt x="1216" y="502"/>
                  <a:pt x="1220" y="496"/>
                  <a:pt x="1223" y="489"/>
                </a:cubicBezTo>
                <a:cubicBezTo>
                  <a:pt x="1228" y="481"/>
                  <a:pt x="1234" y="471"/>
                  <a:pt x="1239" y="463"/>
                </a:cubicBezTo>
                <a:cubicBezTo>
                  <a:pt x="1269" y="464"/>
                  <a:pt x="1289" y="455"/>
                  <a:pt x="1305" y="446"/>
                </a:cubicBezTo>
                <a:cubicBezTo>
                  <a:pt x="1325" y="435"/>
                  <a:pt x="1325" y="435"/>
                  <a:pt x="1325" y="435"/>
                </a:cubicBezTo>
                <a:cubicBezTo>
                  <a:pt x="1303" y="439"/>
                  <a:pt x="1303" y="439"/>
                  <a:pt x="1303" y="439"/>
                </a:cubicBezTo>
                <a:cubicBezTo>
                  <a:pt x="1295" y="441"/>
                  <a:pt x="1289" y="443"/>
                  <a:pt x="1282" y="445"/>
                </a:cubicBezTo>
                <a:cubicBezTo>
                  <a:pt x="1270" y="450"/>
                  <a:pt x="1258" y="455"/>
                  <a:pt x="1241" y="452"/>
                </a:cubicBezTo>
                <a:cubicBezTo>
                  <a:pt x="1248" y="432"/>
                  <a:pt x="1264" y="423"/>
                  <a:pt x="1282" y="413"/>
                </a:cubicBezTo>
                <a:cubicBezTo>
                  <a:pt x="1292" y="408"/>
                  <a:pt x="1303" y="401"/>
                  <a:pt x="1312" y="393"/>
                </a:cubicBezTo>
                <a:cubicBezTo>
                  <a:pt x="1325" y="380"/>
                  <a:pt x="1325" y="380"/>
                  <a:pt x="1325" y="380"/>
                </a:cubicBezTo>
                <a:cubicBezTo>
                  <a:pt x="1308" y="387"/>
                  <a:pt x="1308" y="387"/>
                  <a:pt x="1308" y="387"/>
                </a:cubicBezTo>
                <a:cubicBezTo>
                  <a:pt x="1296" y="392"/>
                  <a:pt x="1286" y="399"/>
                  <a:pt x="1276" y="406"/>
                </a:cubicBezTo>
                <a:cubicBezTo>
                  <a:pt x="1270" y="410"/>
                  <a:pt x="1264" y="414"/>
                  <a:pt x="1257" y="418"/>
                </a:cubicBezTo>
                <a:cubicBezTo>
                  <a:pt x="1260" y="413"/>
                  <a:pt x="1263" y="408"/>
                  <a:pt x="1266" y="403"/>
                </a:cubicBezTo>
                <a:cubicBezTo>
                  <a:pt x="1270" y="398"/>
                  <a:pt x="1274" y="392"/>
                  <a:pt x="1278" y="385"/>
                </a:cubicBezTo>
                <a:cubicBezTo>
                  <a:pt x="1283" y="376"/>
                  <a:pt x="1283" y="376"/>
                  <a:pt x="1283" y="376"/>
                </a:cubicBezTo>
                <a:cubicBezTo>
                  <a:pt x="1273" y="380"/>
                  <a:pt x="1273" y="380"/>
                  <a:pt x="1273" y="380"/>
                </a:cubicBezTo>
                <a:cubicBezTo>
                  <a:pt x="1269" y="382"/>
                  <a:pt x="1267" y="385"/>
                  <a:pt x="1265" y="388"/>
                </a:cubicBezTo>
                <a:cubicBezTo>
                  <a:pt x="1265" y="386"/>
                  <a:pt x="1266" y="385"/>
                  <a:pt x="1266" y="384"/>
                </a:cubicBezTo>
                <a:cubicBezTo>
                  <a:pt x="1275" y="366"/>
                  <a:pt x="1275" y="366"/>
                  <a:pt x="1275" y="366"/>
                </a:cubicBezTo>
                <a:cubicBezTo>
                  <a:pt x="1260" y="380"/>
                  <a:pt x="1260" y="380"/>
                  <a:pt x="1260" y="380"/>
                </a:cubicBezTo>
                <a:cubicBezTo>
                  <a:pt x="1253" y="387"/>
                  <a:pt x="1249" y="399"/>
                  <a:pt x="1246" y="410"/>
                </a:cubicBezTo>
                <a:cubicBezTo>
                  <a:pt x="1244" y="417"/>
                  <a:pt x="1242" y="424"/>
                  <a:pt x="1239" y="429"/>
                </a:cubicBezTo>
                <a:cubicBezTo>
                  <a:pt x="1209" y="443"/>
                  <a:pt x="1182" y="460"/>
                  <a:pt x="1156" y="476"/>
                </a:cubicBezTo>
                <a:cubicBezTo>
                  <a:pt x="1158" y="474"/>
                  <a:pt x="1159" y="471"/>
                  <a:pt x="1161" y="469"/>
                </a:cubicBezTo>
                <a:cubicBezTo>
                  <a:pt x="1171" y="453"/>
                  <a:pt x="1181" y="437"/>
                  <a:pt x="1181" y="422"/>
                </a:cubicBezTo>
                <a:cubicBezTo>
                  <a:pt x="1181" y="412"/>
                  <a:pt x="1181" y="412"/>
                  <a:pt x="1181" y="412"/>
                </a:cubicBezTo>
                <a:cubicBezTo>
                  <a:pt x="1175" y="419"/>
                  <a:pt x="1175" y="419"/>
                  <a:pt x="1175" y="419"/>
                </a:cubicBezTo>
                <a:cubicBezTo>
                  <a:pt x="1161" y="436"/>
                  <a:pt x="1151" y="456"/>
                  <a:pt x="1142" y="476"/>
                </a:cubicBezTo>
                <a:cubicBezTo>
                  <a:pt x="1139" y="481"/>
                  <a:pt x="1137" y="486"/>
                  <a:pt x="1134" y="490"/>
                </a:cubicBezTo>
                <a:cubicBezTo>
                  <a:pt x="1125" y="494"/>
                  <a:pt x="1117" y="501"/>
                  <a:pt x="1108" y="507"/>
                </a:cubicBezTo>
                <a:cubicBezTo>
                  <a:pt x="1102" y="511"/>
                  <a:pt x="1096" y="515"/>
                  <a:pt x="1091" y="519"/>
                </a:cubicBezTo>
                <a:cubicBezTo>
                  <a:pt x="1097" y="507"/>
                  <a:pt x="1102" y="493"/>
                  <a:pt x="1107" y="480"/>
                </a:cubicBezTo>
                <a:cubicBezTo>
                  <a:pt x="1114" y="460"/>
                  <a:pt x="1122" y="439"/>
                  <a:pt x="1134" y="425"/>
                </a:cubicBezTo>
                <a:cubicBezTo>
                  <a:pt x="1183" y="411"/>
                  <a:pt x="1219" y="394"/>
                  <a:pt x="1248" y="373"/>
                </a:cubicBezTo>
                <a:cubicBezTo>
                  <a:pt x="1245" y="366"/>
                  <a:pt x="1245" y="366"/>
                  <a:pt x="1245" y="366"/>
                </a:cubicBezTo>
                <a:cubicBezTo>
                  <a:pt x="1238" y="370"/>
                  <a:pt x="1231" y="373"/>
                  <a:pt x="1224" y="377"/>
                </a:cubicBezTo>
                <a:cubicBezTo>
                  <a:pt x="1197" y="391"/>
                  <a:pt x="1170" y="406"/>
                  <a:pt x="1142" y="412"/>
                </a:cubicBezTo>
                <a:cubicBezTo>
                  <a:pt x="1152" y="396"/>
                  <a:pt x="1168" y="387"/>
                  <a:pt x="1186" y="377"/>
                </a:cubicBezTo>
                <a:cubicBezTo>
                  <a:pt x="1195" y="372"/>
                  <a:pt x="1205" y="367"/>
                  <a:pt x="1214" y="360"/>
                </a:cubicBezTo>
                <a:cubicBezTo>
                  <a:pt x="1210" y="354"/>
                  <a:pt x="1210" y="354"/>
                  <a:pt x="1210" y="354"/>
                </a:cubicBezTo>
                <a:cubicBezTo>
                  <a:pt x="1163" y="380"/>
                  <a:pt x="1111" y="402"/>
                  <a:pt x="1062" y="423"/>
                </a:cubicBezTo>
                <a:cubicBezTo>
                  <a:pt x="1063" y="415"/>
                  <a:pt x="1064" y="408"/>
                  <a:pt x="1065" y="400"/>
                </a:cubicBezTo>
                <a:cubicBezTo>
                  <a:pt x="1068" y="385"/>
                  <a:pt x="1070" y="372"/>
                  <a:pt x="1070" y="360"/>
                </a:cubicBezTo>
                <a:cubicBezTo>
                  <a:pt x="1069" y="339"/>
                  <a:pt x="1069" y="339"/>
                  <a:pt x="1069" y="339"/>
                </a:cubicBezTo>
                <a:cubicBezTo>
                  <a:pt x="1063" y="359"/>
                  <a:pt x="1063" y="359"/>
                  <a:pt x="1063" y="359"/>
                </a:cubicBezTo>
                <a:cubicBezTo>
                  <a:pt x="1058" y="375"/>
                  <a:pt x="1056" y="394"/>
                  <a:pt x="1054" y="412"/>
                </a:cubicBezTo>
                <a:cubicBezTo>
                  <a:pt x="1053" y="417"/>
                  <a:pt x="1053" y="423"/>
                  <a:pt x="1052" y="428"/>
                </a:cubicBezTo>
                <a:cubicBezTo>
                  <a:pt x="1047" y="430"/>
                  <a:pt x="1043" y="432"/>
                  <a:pt x="1039" y="433"/>
                </a:cubicBezTo>
                <a:cubicBezTo>
                  <a:pt x="1035" y="435"/>
                  <a:pt x="1032" y="436"/>
                  <a:pt x="1028" y="438"/>
                </a:cubicBezTo>
                <a:cubicBezTo>
                  <a:pt x="1031" y="430"/>
                  <a:pt x="1035" y="422"/>
                  <a:pt x="1040" y="415"/>
                </a:cubicBezTo>
                <a:cubicBezTo>
                  <a:pt x="1046" y="403"/>
                  <a:pt x="1052" y="392"/>
                  <a:pt x="1055" y="382"/>
                </a:cubicBezTo>
                <a:cubicBezTo>
                  <a:pt x="1060" y="361"/>
                  <a:pt x="1060" y="361"/>
                  <a:pt x="1060" y="361"/>
                </a:cubicBezTo>
                <a:cubicBezTo>
                  <a:pt x="1048" y="379"/>
                  <a:pt x="1048" y="379"/>
                  <a:pt x="1048" y="379"/>
                </a:cubicBezTo>
                <a:cubicBezTo>
                  <a:pt x="1043" y="387"/>
                  <a:pt x="1037" y="397"/>
                  <a:pt x="1033" y="407"/>
                </a:cubicBezTo>
                <a:cubicBezTo>
                  <a:pt x="1019" y="434"/>
                  <a:pt x="1005" y="461"/>
                  <a:pt x="979" y="467"/>
                </a:cubicBezTo>
                <a:cubicBezTo>
                  <a:pt x="985" y="455"/>
                  <a:pt x="985" y="439"/>
                  <a:pt x="986" y="423"/>
                </a:cubicBezTo>
                <a:cubicBezTo>
                  <a:pt x="987" y="406"/>
                  <a:pt x="988" y="390"/>
                  <a:pt x="996" y="380"/>
                </a:cubicBezTo>
                <a:cubicBezTo>
                  <a:pt x="998" y="380"/>
                  <a:pt x="998" y="380"/>
                  <a:pt x="998" y="380"/>
                </a:cubicBezTo>
                <a:cubicBezTo>
                  <a:pt x="1013" y="381"/>
                  <a:pt x="1024" y="381"/>
                  <a:pt x="1029" y="376"/>
                </a:cubicBezTo>
                <a:cubicBezTo>
                  <a:pt x="1030" y="375"/>
                  <a:pt x="1030" y="373"/>
                  <a:pt x="1030" y="370"/>
                </a:cubicBezTo>
                <a:cubicBezTo>
                  <a:pt x="1029" y="365"/>
                  <a:pt x="1029" y="365"/>
                  <a:pt x="1029" y="365"/>
                </a:cubicBezTo>
                <a:cubicBezTo>
                  <a:pt x="1024" y="368"/>
                  <a:pt x="1024" y="368"/>
                  <a:pt x="1024" y="368"/>
                </a:cubicBezTo>
                <a:cubicBezTo>
                  <a:pt x="1022" y="370"/>
                  <a:pt x="1015" y="371"/>
                  <a:pt x="1007" y="370"/>
                </a:cubicBezTo>
                <a:cubicBezTo>
                  <a:pt x="1005" y="370"/>
                  <a:pt x="1002" y="370"/>
                  <a:pt x="1000" y="369"/>
                </a:cubicBezTo>
                <a:cubicBezTo>
                  <a:pt x="1019" y="340"/>
                  <a:pt x="1043" y="324"/>
                  <a:pt x="1071" y="321"/>
                </a:cubicBezTo>
                <a:cubicBezTo>
                  <a:pt x="1083" y="320"/>
                  <a:pt x="1083" y="320"/>
                  <a:pt x="1083" y="320"/>
                </a:cubicBezTo>
                <a:cubicBezTo>
                  <a:pt x="1088" y="320"/>
                  <a:pt x="1093" y="320"/>
                  <a:pt x="1098" y="321"/>
                </a:cubicBezTo>
                <a:cubicBezTo>
                  <a:pt x="1103" y="322"/>
                  <a:pt x="1107" y="324"/>
                  <a:pt x="1112" y="327"/>
                </a:cubicBezTo>
                <a:cubicBezTo>
                  <a:pt x="1116" y="329"/>
                  <a:pt x="1121" y="332"/>
                  <a:pt x="1127" y="333"/>
                </a:cubicBezTo>
                <a:cubicBezTo>
                  <a:pt x="1139" y="336"/>
                  <a:pt x="1154" y="335"/>
                  <a:pt x="1168" y="334"/>
                </a:cubicBezTo>
                <a:cubicBezTo>
                  <a:pt x="1177" y="334"/>
                  <a:pt x="1186" y="333"/>
                  <a:pt x="1194" y="334"/>
                </a:cubicBezTo>
                <a:cubicBezTo>
                  <a:pt x="1204" y="334"/>
                  <a:pt x="1211" y="337"/>
                  <a:pt x="1217" y="341"/>
                </a:cubicBezTo>
                <a:cubicBezTo>
                  <a:pt x="1219" y="343"/>
                  <a:pt x="1219" y="343"/>
                  <a:pt x="1219" y="343"/>
                </a:cubicBezTo>
                <a:cubicBezTo>
                  <a:pt x="1222" y="341"/>
                  <a:pt x="1222" y="341"/>
                  <a:pt x="1222" y="341"/>
                </a:cubicBezTo>
                <a:cubicBezTo>
                  <a:pt x="1223" y="340"/>
                  <a:pt x="1225" y="339"/>
                  <a:pt x="1228" y="339"/>
                </a:cubicBezTo>
                <a:cubicBezTo>
                  <a:pt x="1231" y="339"/>
                  <a:pt x="1234" y="338"/>
                  <a:pt x="1237" y="337"/>
                </a:cubicBezTo>
                <a:cubicBezTo>
                  <a:pt x="1243" y="333"/>
                  <a:pt x="1243" y="333"/>
                  <a:pt x="1243" y="333"/>
                </a:cubicBezTo>
                <a:cubicBezTo>
                  <a:pt x="1237" y="330"/>
                  <a:pt x="1237" y="330"/>
                  <a:pt x="1237" y="330"/>
                </a:cubicBezTo>
                <a:cubicBezTo>
                  <a:pt x="1234" y="329"/>
                  <a:pt x="1228" y="329"/>
                  <a:pt x="1222" y="329"/>
                </a:cubicBezTo>
                <a:cubicBezTo>
                  <a:pt x="1221" y="329"/>
                  <a:pt x="1220" y="329"/>
                  <a:pt x="1220" y="329"/>
                </a:cubicBezTo>
                <a:cubicBezTo>
                  <a:pt x="1221" y="328"/>
                  <a:pt x="1223" y="326"/>
                  <a:pt x="1224" y="324"/>
                </a:cubicBezTo>
                <a:cubicBezTo>
                  <a:pt x="1225" y="319"/>
                  <a:pt x="1225" y="319"/>
                  <a:pt x="1225" y="319"/>
                </a:cubicBezTo>
                <a:cubicBezTo>
                  <a:pt x="1220" y="319"/>
                  <a:pt x="1220" y="319"/>
                  <a:pt x="1220" y="319"/>
                </a:cubicBezTo>
                <a:cubicBezTo>
                  <a:pt x="1211" y="319"/>
                  <a:pt x="1201" y="321"/>
                  <a:pt x="1190" y="322"/>
                </a:cubicBezTo>
                <a:cubicBezTo>
                  <a:pt x="1174" y="324"/>
                  <a:pt x="1157" y="326"/>
                  <a:pt x="1142" y="325"/>
                </a:cubicBezTo>
                <a:cubicBezTo>
                  <a:pt x="1134" y="324"/>
                  <a:pt x="1128" y="323"/>
                  <a:pt x="1122" y="321"/>
                </a:cubicBezTo>
                <a:cubicBezTo>
                  <a:pt x="1132" y="320"/>
                  <a:pt x="1139" y="317"/>
                  <a:pt x="1147" y="315"/>
                </a:cubicBezTo>
                <a:cubicBezTo>
                  <a:pt x="1150" y="313"/>
                  <a:pt x="1152" y="312"/>
                  <a:pt x="1156" y="311"/>
                </a:cubicBezTo>
                <a:cubicBezTo>
                  <a:pt x="1159" y="311"/>
                  <a:pt x="1162" y="310"/>
                  <a:pt x="1165" y="309"/>
                </a:cubicBezTo>
                <a:cubicBezTo>
                  <a:pt x="1173" y="308"/>
                  <a:pt x="1183" y="306"/>
                  <a:pt x="1185" y="297"/>
                </a:cubicBezTo>
                <a:cubicBezTo>
                  <a:pt x="1186" y="289"/>
                  <a:pt x="1186" y="289"/>
                  <a:pt x="1186" y="289"/>
                </a:cubicBezTo>
                <a:cubicBezTo>
                  <a:pt x="1179" y="293"/>
                  <a:pt x="1179" y="293"/>
                  <a:pt x="1179" y="293"/>
                </a:cubicBezTo>
                <a:cubicBezTo>
                  <a:pt x="1160" y="305"/>
                  <a:pt x="1130" y="309"/>
                  <a:pt x="1100" y="312"/>
                </a:cubicBezTo>
                <a:cubicBezTo>
                  <a:pt x="1094" y="311"/>
                  <a:pt x="1094" y="311"/>
                  <a:pt x="1094" y="311"/>
                </a:cubicBezTo>
                <a:cubicBezTo>
                  <a:pt x="1095" y="312"/>
                  <a:pt x="1095" y="312"/>
                  <a:pt x="1095" y="312"/>
                </a:cubicBezTo>
                <a:cubicBezTo>
                  <a:pt x="1091" y="312"/>
                  <a:pt x="1087" y="312"/>
                  <a:pt x="1083" y="313"/>
                </a:cubicBezTo>
                <a:cubicBezTo>
                  <a:pt x="1078" y="313"/>
                  <a:pt x="1074" y="313"/>
                  <a:pt x="1070" y="313"/>
                </a:cubicBezTo>
                <a:cubicBezTo>
                  <a:pt x="1067" y="313"/>
                  <a:pt x="1067" y="313"/>
                  <a:pt x="1067" y="313"/>
                </a:cubicBezTo>
                <a:cubicBezTo>
                  <a:pt x="1066" y="313"/>
                  <a:pt x="1065" y="314"/>
                  <a:pt x="1064" y="314"/>
                </a:cubicBezTo>
                <a:cubicBezTo>
                  <a:pt x="1099" y="292"/>
                  <a:pt x="1142" y="261"/>
                  <a:pt x="1164" y="222"/>
                </a:cubicBezTo>
                <a:cubicBezTo>
                  <a:pt x="1178" y="197"/>
                  <a:pt x="1178" y="197"/>
                  <a:pt x="1178" y="197"/>
                </a:cubicBezTo>
                <a:cubicBezTo>
                  <a:pt x="1158" y="218"/>
                  <a:pt x="1158" y="218"/>
                  <a:pt x="1158" y="218"/>
                </a:cubicBezTo>
                <a:cubicBezTo>
                  <a:pt x="1153" y="223"/>
                  <a:pt x="1148" y="229"/>
                  <a:pt x="1143" y="236"/>
                </a:cubicBezTo>
                <a:cubicBezTo>
                  <a:pt x="1130" y="251"/>
                  <a:pt x="1117" y="266"/>
                  <a:pt x="1103" y="274"/>
                </a:cubicBezTo>
                <a:cubicBezTo>
                  <a:pt x="1105" y="265"/>
                  <a:pt x="1110" y="257"/>
                  <a:pt x="1115" y="249"/>
                </a:cubicBezTo>
                <a:cubicBezTo>
                  <a:pt x="1119" y="241"/>
                  <a:pt x="1124" y="233"/>
                  <a:pt x="1125" y="226"/>
                </a:cubicBezTo>
                <a:cubicBezTo>
                  <a:pt x="1130" y="200"/>
                  <a:pt x="1130" y="200"/>
                  <a:pt x="1130" y="200"/>
                </a:cubicBezTo>
                <a:cubicBezTo>
                  <a:pt x="1118" y="224"/>
                  <a:pt x="1118" y="224"/>
                  <a:pt x="1118" y="224"/>
                </a:cubicBezTo>
                <a:cubicBezTo>
                  <a:pt x="1116" y="228"/>
                  <a:pt x="1113" y="233"/>
                  <a:pt x="1110" y="238"/>
                </a:cubicBezTo>
                <a:cubicBezTo>
                  <a:pt x="1101" y="251"/>
                  <a:pt x="1092" y="265"/>
                  <a:pt x="1093" y="284"/>
                </a:cubicBezTo>
                <a:cubicBezTo>
                  <a:pt x="1089" y="287"/>
                  <a:pt x="1089" y="287"/>
                  <a:pt x="1089" y="287"/>
                </a:cubicBezTo>
                <a:cubicBezTo>
                  <a:pt x="1059" y="304"/>
                  <a:pt x="1028" y="322"/>
                  <a:pt x="1006" y="346"/>
                </a:cubicBezTo>
                <a:cubicBezTo>
                  <a:pt x="1003" y="349"/>
                  <a:pt x="1001" y="352"/>
                  <a:pt x="998" y="355"/>
                </a:cubicBezTo>
                <a:cubicBezTo>
                  <a:pt x="994" y="361"/>
                  <a:pt x="990" y="366"/>
                  <a:pt x="984" y="369"/>
                </a:cubicBezTo>
                <a:cubicBezTo>
                  <a:pt x="983" y="366"/>
                  <a:pt x="983" y="360"/>
                  <a:pt x="983" y="355"/>
                </a:cubicBezTo>
                <a:cubicBezTo>
                  <a:pt x="983" y="350"/>
                  <a:pt x="983" y="345"/>
                  <a:pt x="982" y="340"/>
                </a:cubicBezTo>
                <a:cubicBezTo>
                  <a:pt x="984" y="340"/>
                  <a:pt x="985" y="339"/>
                  <a:pt x="987" y="338"/>
                </a:cubicBezTo>
                <a:cubicBezTo>
                  <a:pt x="993" y="336"/>
                  <a:pt x="1000" y="334"/>
                  <a:pt x="1001" y="330"/>
                </a:cubicBezTo>
                <a:cubicBezTo>
                  <a:pt x="1002" y="328"/>
                  <a:pt x="1002" y="327"/>
                  <a:pt x="1002" y="325"/>
                </a:cubicBezTo>
                <a:cubicBezTo>
                  <a:pt x="1000" y="320"/>
                  <a:pt x="1000" y="320"/>
                  <a:pt x="1000" y="320"/>
                </a:cubicBezTo>
                <a:cubicBezTo>
                  <a:pt x="996" y="323"/>
                  <a:pt x="996" y="323"/>
                  <a:pt x="996" y="323"/>
                </a:cubicBezTo>
                <a:cubicBezTo>
                  <a:pt x="992" y="326"/>
                  <a:pt x="987" y="328"/>
                  <a:pt x="981" y="330"/>
                </a:cubicBezTo>
                <a:cubicBezTo>
                  <a:pt x="981" y="327"/>
                  <a:pt x="980" y="324"/>
                  <a:pt x="980" y="321"/>
                </a:cubicBezTo>
                <a:cubicBezTo>
                  <a:pt x="979" y="315"/>
                  <a:pt x="978" y="310"/>
                  <a:pt x="978" y="304"/>
                </a:cubicBezTo>
                <a:cubicBezTo>
                  <a:pt x="994" y="290"/>
                  <a:pt x="1012" y="276"/>
                  <a:pt x="1029" y="262"/>
                </a:cubicBezTo>
                <a:cubicBezTo>
                  <a:pt x="1054" y="242"/>
                  <a:pt x="1080" y="222"/>
                  <a:pt x="1099" y="200"/>
                </a:cubicBezTo>
                <a:cubicBezTo>
                  <a:pt x="1094" y="195"/>
                  <a:pt x="1094" y="195"/>
                  <a:pt x="1094" y="195"/>
                </a:cubicBezTo>
                <a:cubicBezTo>
                  <a:pt x="1065" y="220"/>
                  <a:pt x="1034" y="244"/>
                  <a:pt x="1003" y="268"/>
                </a:cubicBezTo>
                <a:cubicBezTo>
                  <a:pt x="994" y="275"/>
                  <a:pt x="984" y="282"/>
                  <a:pt x="975" y="289"/>
                </a:cubicBezTo>
                <a:cubicBezTo>
                  <a:pt x="977" y="279"/>
                  <a:pt x="978" y="268"/>
                  <a:pt x="979" y="258"/>
                </a:cubicBezTo>
                <a:cubicBezTo>
                  <a:pt x="982" y="222"/>
                  <a:pt x="986" y="185"/>
                  <a:pt x="999" y="158"/>
                </a:cubicBezTo>
                <a:cubicBezTo>
                  <a:pt x="999" y="155"/>
                  <a:pt x="1000" y="151"/>
                  <a:pt x="998" y="148"/>
                </a:cubicBezTo>
                <a:cubicBezTo>
                  <a:pt x="997" y="147"/>
                  <a:pt x="996" y="147"/>
                  <a:pt x="995" y="146"/>
                </a:cubicBezTo>
                <a:cubicBezTo>
                  <a:pt x="993" y="147"/>
                  <a:pt x="993" y="147"/>
                  <a:pt x="993" y="147"/>
                </a:cubicBezTo>
                <a:cubicBezTo>
                  <a:pt x="992" y="148"/>
                  <a:pt x="992" y="148"/>
                  <a:pt x="992" y="148"/>
                </a:cubicBezTo>
                <a:cubicBezTo>
                  <a:pt x="990" y="150"/>
                  <a:pt x="989" y="153"/>
                  <a:pt x="989" y="156"/>
                </a:cubicBezTo>
                <a:cubicBezTo>
                  <a:pt x="974" y="187"/>
                  <a:pt x="969" y="229"/>
                  <a:pt x="967" y="271"/>
                </a:cubicBezTo>
                <a:cubicBezTo>
                  <a:pt x="952" y="285"/>
                  <a:pt x="939" y="296"/>
                  <a:pt x="925" y="306"/>
                </a:cubicBezTo>
                <a:cubicBezTo>
                  <a:pt x="926" y="304"/>
                  <a:pt x="926" y="304"/>
                  <a:pt x="926" y="304"/>
                </a:cubicBezTo>
                <a:cubicBezTo>
                  <a:pt x="922" y="307"/>
                  <a:pt x="922" y="307"/>
                  <a:pt x="922" y="307"/>
                </a:cubicBezTo>
                <a:cubicBezTo>
                  <a:pt x="921" y="308"/>
                  <a:pt x="919" y="309"/>
                  <a:pt x="918" y="310"/>
                </a:cubicBezTo>
                <a:cubicBezTo>
                  <a:pt x="915" y="281"/>
                  <a:pt x="930" y="260"/>
                  <a:pt x="946" y="238"/>
                </a:cubicBezTo>
                <a:cubicBezTo>
                  <a:pt x="946" y="237"/>
                  <a:pt x="947" y="236"/>
                  <a:pt x="947" y="235"/>
                </a:cubicBezTo>
                <a:cubicBezTo>
                  <a:pt x="949" y="240"/>
                  <a:pt x="949" y="240"/>
                  <a:pt x="949" y="240"/>
                </a:cubicBezTo>
                <a:cubicBezTo>
                  <a:pt x="950" y="232"/>
                  <a:pt x="950" y="232"/>
                  <a:pt x="950" y="232"/>
                </a:cubicBezTo>
                <a:cubicBezTo>
                  <a:pt x="963" y="214"/>
                  <a:pt x="975" y="195"/>
                  <a:pt x="978" y="170"/>
                </a:cubicBezTo>
                <a:cubicBezTo>
                  <a:pt x="982" y="139"/>
                  <a:pt x="982" y="139"/>
                  <a:pt x="982" y="139"/>
                </a:cubicBezTo>
                <a:cubicBezTo>
                  <a:pt x="971" y="168"/>
                  <a:pt x="971" y="168"/>
                  <a:pt x="971" y="168"/>
                </a:cubicBezTo>
                <a:cubicBezTo>
                  <a:pt x="967" y="180"/>
                  <a:pt x="961" y="192"/>
                  <a:pt x="955" y="203"/>
                </a:cubicBezTo>
                <a:cubicBezTo>
                  <a:pt x="957" y="195"/>
                  <a:pt x="959" y="187"/>
                  <a:pt x="957" y="181"/>
                </a:cubicBezTo>
                <a:cubicBezTo>
                  <a:pt x="953" y="164"/>
                  <a:pt x="953" y="164"/>
                  <a:pt x="953" y="164"/>
                </a:cubicBezTo>
                <a:cubicBezTo>
                  <a:pt x="950" y="181"/>
                  <a:pt x="950" y="181"/>
                  <a:pt x="950" y="181"/>
                </a:cubicBezTo>
                <a:cubicBezTo>
                  <a:pt x="950" y="184"/>
                  <a:pt x="949" y="188"/>
                  <a:pt x="947" y="193"/>
                </a:cubicBezTo>
                <a:cubicBezTo>
                  <a:pt x="944" y="203"/>
                  <a:pt x="941" y="214"/>
                  <a:pt x="944" y="223"/>
                </a:cubicBezTo>
                <a:cubicBezTo>
                  <a:pt x="944" y="223"/>
                  <a:pt x="944" y="223"/>
                  <a:pt x="944" y="223"/>
                </a:cubicBezTo>
                <a:cubicBezTo>
                  <a:pt x="936" y="235"/>
                  <a:pt x="929" y="247"/>
                  <a:pt x="922" y="258"/>
                </a:cubicBezTo>
                <a:cubicBezTo>
                  <a:pt x="919" y="263"/>
                  <a:pt x="916" y="268"/>
                  <a:pt x="912" y="272"/>
                </a:cubicBezTo>
                <a:cubicBezTo>
                  <a:pt x="913" y="252"/>
                  <a:pt x="917" y="234"/>
                  <a:pt x="920" y="216"/>
                </a:cubicBezTo>
                <a:cubicBezTo>
                  <a:pt x="925" y="193"/>
                  <a:pt x="930" y="172"/>
                  <a:pt x="927" y="147"/>
                </a:cubicBezTo>
                <a:cubicBezTo>
                  <a:pt x="930" y="143"/>
                  <a:pt x="935" y="139"/>
                  <a:pt x="939" y="136"/>
                </a:cubicBezTo>
                <a:cubicBezTo>
                  <a:pt x="948" y="128"/>
                  <a:pt x="957" y="120"/>
                  <a:pt x="959" y="112"/>
                </a:cubicBezTo>
                <a:cubicBezTo>
                  <a:pt x="962" y="100"/>
                  <a:pt x="962" y="100"/>
                  <a:pt x="962" y="100"/>
                </a:cubicBezTo>
                <a:cubicBezTo>
                  <a:pt x="953" y="108"/>
                  <a:pt x="953" y="108"/>
                  <a:pt x="953" y="108"/>
                </a:cubicBezTo>
                <a:cubicBezTo>
                  <a:pt x="950" y="111"/>
                  <a:pt x="947" y="114"/>
                  <a:pt x="944" y="118"/>
                </a:cubicBezTo>
                <a:cubicBezTo>
                  <a:pt x="939" y="123"/>
                  <a:pt x="933" y="129"/>
                  <a:pt x="928" y="133"/>
                </a:cubicBezTo>
                <a:cubicBezTo>
                  <a:pt x="928" y="132"/>
                  <a:pt x="928" y="131"/>
                  <a:pt x="928" y="131"/>
                </a:cubicBezTo>
                <a:cubicBezTo>
                  <a:pt x="928" y="124"/>
                  <a:pt x="929" y="117"/>
                  <a:pt x="931" y="113"/>
                </a:cubicBezTo>
                <a:cubicBezTo>
                  <a:pt x="935" y="105"/>
                  <a:pt x="935" y="105"/>
                  <a:pt x="935" y="105"/>
                </a:cubicBezTo>
                <a:cubicBezTo>
                  <a:pt x="927" y="107"/>
                  <a:pt x="927" y="107"/>
                  <a:pt x="927" y="107"/>
                </a:cubicBezTo>
                <a:cubicBezTo>
                  <a:pt x="919" y="110"/>
                  <a:pt x="919" y="120"/>
                  <a:pt x="919" y="129"/>
                </a:cubicBezTo>
                <a:cubicBezTo>
                  <a:pt x="919" y="133"/>
                  <a:pt x="919" y="137"/>
                  <a:pt x="919" y="140"/>
                </a:cubicBezTo>
                <a:cubicBezTo>
                  <a:pt x="912" y="145"/>
                  <a:pt x="905" y="150"/>
                  <a:pt x="898" y="155"/>
                </a:cubicBezTo>
                <a:cubicBezTo>
                  <a:pt x="883" y="166"/>
                  <a:pt x="868" y="178"/>
                  <a:pt x="852" y="188"/>
                </a:cubicBezTo>
                <a:cubicBezTo>
                  <a:pt x="884" y="149"/>
                  <a:pt x="913" y="107"/>
                  <a:pt x="928" y="51"/>
                </a:cubicBezTo>
                <a:cubicBezTo>
                  <a:pt x="932" y="34"/>
                  <a:pt x="932" y="34"/>
                  <a:pt x="932" y="34"/>
                </a:cubicBezTo>
                <a:cubicBezTo>
                  <a:pt x="922" y="48"/>
                  <a:pt x="922" y="48"/>
                  <a:pt x="922" y="48"/>
                </a:cubicBezTo>
                <a:cubicBezTo>
                  <a:pt x="914" y="57"/>
                  <a:pt x="909" y="72"/>
                  <a:pt x="903" y="87"/>
                </a:cubicBezTo>
                <a:cubicBezTo>
                  <a:pt x="896" y="106"/>
                  <a:pt x="889" y="125"/>
                  <a:pt x="878" y="134"/>
                </a:cubicBezTo>
                <a:cubicBezTo>
                  <a:pt x="877" y="125"/>
                  <a:pt x="879" y="116"/>
                  <a:pt x="880" y="107"/>
                </a:cubicBezTo>
                <a:cubicBezTo>
                  <a:pt x="882" y="99"/>
                  <a:pt x="883" y="91"/>
                  <a:pt x="882" y="83"/>
                </a:cubicBezTo>
                <a:cubicBezTo>
                  <a:pt x="881" y="62"/>
                  <a:pt x="881" y="62"/>
                  <a:pt x="881" y="62"/>
                </a:cubicBezTo>
                <a:cubicBezTo>
                  <a:pt x="875" y="83"/>
                  <a:pt x="875" y="83"/>
                  <a:pt x="875" y="83"/>
                </a:cubicBezTo>
                <a:cubicBezTo>
                  <a:pt x="871" y="97"/>
                  <a:pt x="865" y="124"/>
                  <a:pt x="870" y="145"/>
                </a:cubicBezTo>
                <a:cubicBezTo>
                  <a:pt x="859" y="162"/>
                  <a:pt x="847" y="176"/>
                  <a:pt x="835" y="190"/>
                </a:cubicBezTo>
                <a:cubicBezTo>
                  <a:pt x="820" y="208"/>
                  <a:pt x="804" y="226"/>
                  <a:pt x="790" y="249"/>
                </a:cubicBezTo>
                <a:cubicBezTo>
                  <a:pt x="790" y="240"/>
                  <a:pt x="789" y="231"/>
                  <a:pt x="788" y="223"/>
                </a:cubicBezTo>
                <a:cubicBezTo>
                  <a:pt x="786" y="200"/>
                  <a:pt x="784" y="176"/>
                  <a:pt x="787" y="149"/>
                </a:cubicBezTo>
                <a:cubicBezTo>
                  <a:pt x="796" y="134"/>
                  <a:pt x="808" y="122"/>
                  <a:pt x="820" y="109"/>
                </a:cubicBezTo>
                <a:cubicBezTo>
                  <a:pt x="844" y="84"/>
                  <a:pt x="869" y="57"/>
                  <a:pt x="870" y="12"/>
                </a:cubicBezTo>
                <a:cubicBezTo>
                  <a:pt x="863" y="12"/>
                  <a:pt x="863" y="12"/>
                  <a:pt x="863" y="12"/>
                </a:cubicBezTo>
                <a:cubicBezTo>
                  <a:pt x="859" y="40"/>
                  <a:pt x="847" y="62"/>
                  <a:pt x="832" y="80"/>
                </a:cubicBezTo>
                <a:cubicBezTo>
                  <a:pt x="834" y="71"/>
                  <a:pt x="836" y="60"/>
                  <a:pt x="836" y="49"/>
                </a:cubicBezTo>
                <a:cubicBezTo>
                  <a:pt x="837" y="39"/>
                  <a:pt x="838" y="30"/>
                  <a:pt x="840" y="25"/>
                </a:cubicBezTo>
                <a:cubicBezTo>
                  <a:pt x="847" y="0"/>
                  <a:pt x="847" y="0"/>
                  <a:pt x="847" y="0"/>
                </a:cubicBezTo>
                <a:cubicBezTo>
                  <a:pt x="833" y="22"/>
                  <a:pt x="833" y="22"/>
                  <a:pt x="833" y="22"/>
                </a:cubicBezTo>
                <a:cubicBezTo>
                  <a:pt x="828" y="30"/>
                  <a:pt x="827" y="43"/>
                  <a:pt x="826" y="55"/>
                </a:cubicBezTo>
                <a:cubicBezTo>
                  <a:pt x="825" y="68"/>
                  <a:pt x="825" y="81"/>
                  <a:pt x="819" y="87"/>
                </a:cubicBezTo>
                <a:cubicBezTo>
                  <a:pt x="818" y="88"/>
                  <a:pt x="818" y="88"/>
                  <a:pt x="818" y="88"/>
                </a:cubicBezTo>
                <a:cubicBezTo>
                  <a:pt x="818" y="89"/>
                  <a:pt x="818" y="89"/>
                  <a:pt x="818" y="89"/>
                </a:cubicBezTo>
                <a:cubicBezTo>
                  <a:pt x="818" y="91"/>
                  <a:pt x="818" y="93"/>
                  <a:pt x="819" y="95"/>
                </a:cubicBezTo>
                <a:cubicBezTo>
                  <a:pt x="820" y="95"/>
                  <a:pt x="820" y="95"/>
                  <a:pt x="820" y="95"/>
                </a:cubicBezTo>
                <a:cubicBezTo>
                  <a:pt x="815" y="101"/>
                  <a:pt x="809" y="106"/>
                  <a:pt x="804" y="111"/>
                </a:cubicBezTo>
                <a:cubicBezTo>
                  <a:pt x="799" y="116"/>
                  <a:pt x="795" y="121"/>
                  <a:pt x="790" y="126"/>
                </a:cubicBezTo>
                <a:cubicBezTo>
                  <a:pt x="792" y="113"/>
                  <a:pt x="794" y="97"/>
                  <a:pt x="796" y="81"/>
                </a:cubicBezTo>
                <a:cubicBezTo>
                  <a:pt x="798" y="58"/>
                  <a:pt x="801" y="35"/>
                  <a:pt x="804" y="19"/>
                </a:cubicBezTo>
                <a:cubicBezTo>
                  <a:pt x="805" y="16"/>
                  <a:pt x="805" y="16"/>
                  <a:pt x="805" y="16"/>
                </a:cubicBezTo>
                <a:cubicBezTo>
                  <a:pt x="801" y="15"/>
                  <a:pt x="801" y="15"/>
                  <a:pt x="801" y="15"/>
                </a:cubicBezTo>
                <a:cubicBezTo>
                  <a:pt x="798" y="14"/>
                  <a:pt x="798" y="14"/>
                  <a:pt x="798" y="14"/>
                </a:cubicBezTo>
                <a:cubicBezTo>
                  <a:pt x="797" y="18"/>
                  <a:pt x="797" y="18"/>
                  <a:pt x="797" y="18"/>
                </a:cubicBezTo>
                <a:cubicBezTo>
                  <a:pt x="776" y="117"/>
                  <a:pt x="757" y="241"/>
                  <a:pt x="790" y="324"/>
                </a:cubicBezTo>
                <a:cubicBezTo>
                  <a:pt x="788" y="325"/>
                  <a:pt x="788" y="325"/>
                  <a:pt x="788" y="325"/>
                </a:cubicBezTo>
                <a:cubicBezTo>
                  <a:pt x="790" y="325"/>
                  <a:pt x="790" y="325"/>
                  <a:pt x="790" y="325"/>
                </a:cubicBezTo>
                <a:cubicBezTo>
                  <a:pt x="791" y="328"/>
                  <a:pt x="792" y="330"/>
                  <a:pt x="794" y="332"/>
                </a:cubicBezTo>
                <a:cubicBezTo>
                  <a:pt x="787" y="343"/>
                  <a:pt x="781" y="353"/>
                  <a:pt x="775" y="364"/>
                </a:cubicBezTo>
                <a:cubicBezTo>
                  <a:pt x="769" y="376"/>
                  <a:pt x="762" y="388"/>
                  <a:pt x="754" y="399"/>
                </a:cubicBezTo>
                <a:cubicBezTo>
                  <a:pt x="745" y="362"/>
                  <a:pt x="747" y="319"/>
                  <a:pt x="750" y="277"/>
                </a:cubicBezTo>
                <a:cubicBezTo>
                  <a:pt x="753" y="227"/>
                  <a:pt x="756" y="176"/>
                  <a:pt x="738" y="134"/>
                </a:cubicBezTo>
                <a:cubicBezTo>
                  <a:pt x="758" y="108"/>
                  <a:pt x="767" y="61"/>
                  <a:pt x="773" y="19"/>
                </a:cubicBezTo>
                <a:cubicBezTo>
                  <a:pt x="766" y="18"/>
                  <a:pt x="766" y="18"/>
                  <a:pt x="766" y="18"/>
                </a:cubicBezTo>
                <a:cubicBezTo>
                  <a:pt x="762" y="31"/>
                  <a:pt x="758" y="46"/>
                  <a:pt x="755" y="60"/>
                </a:cubicBezTo>
                <a:cubicBezTo>
                  <a:pt x="750" y="83"/>
                  <a:pt x="745" y="107"/>
                  <a:pt x="734" y="123"/>
                </a:cubicBezTo>
                <a:cubicBezTo>
                  <a:pt x="730" y="105"/>
                  <a:pt x="724" y="92"/>
                  <a:pt x="715" y="83"/>
                </a:cubicBezTo>
                <a:cubicBezTo>
                  <a:pt x="711" y="78"/>
                  <a:pt x="710" y="69"/>
                  <a:pt x="710" y="61"/>
                </a:cubicBezTo>
                <a:cubicBezTo>
                  <a:pt x="709" y="52"/>
                  <a:pt x="708" y="42"/>
                  <a:pt x="703" y="35"/>
                </a:cubicBezTo>
                <a:cubicBezTo>
                  <a:pt x="696" y="26"/>
                  <a:pt x="696" y="26"/>
                  <a:pt x="696" y="26"/>
                </a:cubicBezTo>
                <a:cubicBezTo>
                  <a:pt x="696" y="37"/>
                  <a:pt x="696" y="37"/>
                  <a:pt x="696" y="37"/>
                </a:cubicBezTo>
                <a:cubicBezTo>
                  <a:pt x="696" y="67"/>
                  <a:pt x="706" y="91"/>
                  <a:pt x="716" y="114"/>
                </a:cubicBezTo>
                <a:cubicBezTo>
                  <a:pt x="725" y="133"/>
                  <a:pt x="733" y="152"/>
                  <a:pt x="734" y="174"/>
                </a:cubicBezTo>
                <a:cubicBezTo>
                  <a:pt x="725" y="160"/>
                  <a:pt x="714" y="144"/>
                  <a:pt x="705" y="133"/>
                </a:cubicBezTo>
                <a:cubicBezTo>
                  <a:pt x="690" y="111"/>
                  <a:pt x="690" y="111"/>
                  <a:pt x="690" y="111"/>
                </a:cubicBezTo>
                <a:cubicBezTo>
                  <a:pt x="694" y="128"/>
                  <a:pt x="694" y="128"/>
                  <a:pt x="694" y="128"/>
                </a:cubicBezTo>
                <a:cubicBezTo>
                  <a:pt x="697" y="142"/>
                  <a:pt x="706" y="153"/>
                  <a:pt x="716" y="164"/>
                </a:cubicBezTo>
                <a:cubicBezTo>
                  <a:pt x="726" y="175"/>
                  <a:pt x="735" y="185"/>
                  <a:pt x="737" y="200"/>
                </a:cubicBezTo>
                <a:cubicBezTo>
                  <a:pt x="741" y="221"/>
                  <a:pt x="736" y="244"/>
                  <a:pt x="731" y="268"/>
                </a:cubicBezTo>
                <a:cubicBezTo>
                  <a:pt x="727" y="284"/>
                  <a:pt x="723" y="301"/>
                  <a:pt x="722" y="319"/>
                </a:cubicBezTo>
                <a:cubicBezTo>
                  <a:pt x="719" y="315"/>
                  <a:pt x="717" y="312"/>
                  <a:pt x="714" y="308"/>
                </a:cubicBezTo>
                <a:cubicBezTo>
                  <a:pt x="712" y="306"/>
                  <a:pt x="711" y="303"/>
                  <a:pt x="709" y="300"/>
                </a:cubicBezTo>
                <a:cubicBezTo>
                  <a:pt x="705" y="295"/>
                  <a:pt x="703" y="290"/>
                  <a:pt x="700" y="284"/>
                </a:cubicBezTo>
                <a:cubicBezTo>
                  <a:pt x="697" y="278"/>
                  <a:pt x="694" y="271"/>
                  <a:pt x="690" y="265"/>
                </a:cubicBezTo>
                <a:cubicBezTo>
                  <a:pt x="687" y="262"/>
                  <a:pt x="683" y="259"/>
                  <a:pt x="680" y="257"/>
                </a:cubicBezTo>
                <a:cubicBezTo>
                  <a:pt x="675" y="254"/>
                  <a:pt x="672" y="251"/>
                  <a:pt x="670" y="246"/>
                </a:cubicBezTo>
                <a:cubicBezTo>
                  <a:pt x="668" y="236"/>
                  <a:pt x="671" y="223"/>
                  <a:pt x="673" y="209"/>
                </a:cubicBezTo>
                <a:cubicBezTo>
                  <a:pt x="677" y="192"/>
                  <a:pt x="681" y="172"/>
                  <a:pt x="675" y="152"/>
                </a:cubicBezTo>
                <a:cubicBezTo>
                  <a:pt x="669" y="131"/>
                  <a:pt x="669" y="131"/>
                  <a:pt x="669" y="131"/>
                </a:cubicBezTo>
                <a:cubicBezTo>
                  <a:pt x="668" y="155"/>
                  <a:pt x="668" y="155"/>
                  <a:pt x="668" y="155"/>
                </a:cubicBezTo>
                <a:cubicBezTo>
                  <a:pt x="667" y="179"/>
                  <a:pt x="666" y="209"/>
                  <a:pt x="661" y="235"/>
                </a:cubicBezTo>
                <a:cubicBezTo>
                  <a:pt x="652" y="226"/>
                  <a:pt x="646" y="217"/>
                  <a:pt x="640" y="207"/>
                </a:cubicBezTo>
                <a:cubicBezTo>
                  <a:pt x="657" y="182"/>
                  <a:pt x="658" y="145"/>
                  <a:pt x="658" y="118"/>
                </a:cubicBezTo>
                <a:cubicBezTo>
                  <a:pt x="658" y="114"/>
                  <a:pt x="659" y="109"/>
                  <a:pt x="660" y="104"/>
                </a:cubicBezTo>
                <a:cubicBezTo>
                  <a:pt x="662" y="91"/>
                  <a:pt x="664" y="77"/>
                  <a:pt x="655" y="67"/>
                </a:cubicBezTo>
                <a:cubicBezTo>
                  <a:pt x="650" y="60"/>
                  <a:pt x="650" y="60"/>
                  <a:pt x="650" y="60"/>
                </a:cubicBezTo>
                <a:cubicBezTo>
                  <a:pt x="649" y="69"/>
                  <a:pt x="649" y="69"/>
                  <a:pt x="649" y="69"/>
                </a:cubicBezTo>
                <a:cubicBezTo>
                  <a:pt x="648" y="79"/>
                  <a:pt x="648" y="89"/>
                  <a:pt x="649" y="98"/>
                </a:cubicBezTo>
                <a:cubicBezTo>
                  <a:pt x="649" y="103"/>
                  <a:pt x="649" y="108"/>
                  <a:pt x="649" y="114"/>
                </a:cubicBezTo>
                <a:cubicBezTo>
                  <a:pt x="649" y="113"/>
                  <a:pt x="648" y="112"/>
                  <a:pt x="648" y="111"/>
                </a:cubicBezTo>
                <a:cubicBezTo>
                  <a:pt x="646" y="108"/>
                  <a:pt x="645" y="105"/>
                  <a:pt x="643" y="102"/>
                </a:cubicBezTo>
                <a:cubicBezTo>
                  <a:pt x="641" y="99"/>
                  <a:pt x="639" y="96"/>
                  <a:pt x="637" y="94"/>
                </a:cubicBezTo>
                <a:cubicBezTo>
                  <a:pt x="632" y="100"/>
                  <a:pt x="632" y="100"/>
                  <a:pt x="632" y="100"/>
                </a:cubicBezTo>
                <a:cubicBezTo>
                  <a:pt x="634" y="101"/>
                  <a:pt x="635" y="103"/>
                  <a:pt x="637" y="106"/>
                </a:cubicBezTo>
                <a:cubicBezTo>
                  <a:pt x="638" y="108"/>
                  <a:pt x="639" y="110"/>
                  <a:pt x="640" y="112"/>
                </a:cubicBezTo>
                <a:cubicBezTo>
                  <a:pt x="641" y="114"/>
                  <a:pt x="641" y="114"/>
                  <a:pt x="641" y="114"/>
                </a:cubicBezTo>
                <a:cubicBezTo>
                  <a:pt x="651" y="139"/>
                  <a:pt x="644" y="173"/>
                  <a:pt x="633" y="197"/>
                </a:cubicBezTo>
                <a:cubicBezTo>
                  <a:pt x="627" y="186"/>
                  <a:pt x="623" y="174"/>
                  <a:pt x="619" y="162"/>
                </a:cubicBezTo>
                <a:cubicBezTo>
                  <a:pt x="614" y="150"/>
                  <a:pt x="610" y="138"/>
                  <a:pt x="604" y="126"/>
                </a:cubicBezTo>
                <a:cubicBezTo>
                  <a:pt x="591" y="100"/>
                  <a:pt x="591" y="100"/>
                  <a:pt x="591" y="100"/>
                </a:cubicBezTo>
                <a:cubicBezTo>
                  <a:pt x="590" y="97"/>
                  <a:pt x="590" y="97"/>
                  <a:pt x="590" y="97"/>
                </a:cubicBezTo>
                <a:cubicBezTo>
                  <a:pt x="590" y="125"/>
                  <a:pt x="590" y="125"/>
                  <a:pt x="590" y="125"/>
                </a:cubicBezTo>
                <a:cubicBezTo>
                  <a:pt x="589" y="182"/>
                  <a:pt x="594" y="233"/>
                  <a:pt x="598" y="283"/>
                </a:cubicBezTo>
                <a:cubicBezTo>
                  <a:pt x="599" y="294"/>
                  <a:pt x="600" y="305"/>
                  <a:pt x="601" y="316"/>
                </a:cubicBezTo>
                <a:cubicBezTo>
                  <a:pt x="561" y="271"/>
                  <a:pt x="528" y="212"/>
                  <a:pt x="502" y="137"/>
                </a:cubicBezTo>
                <a:cubicBezTo>
                  <a:pt x="495" y="139"/>
                  <a:pt x="495" y="139"/>
                  <a:pt x="495" y="139"/>
                </a:cubicBezTo>
                <a:cubicBezTo>
                  <a:pt x="505" y="168"/>
                  <a:pt x="514" y="196"/>
                  <a:pt x="526" y="222"/>
                </a:cubicBezTo>
                <a:cubicBezTo>
                  <a:pt x="525" y="221"/>
                  <a:pt x="525" y="221"/>
                  <a:pt x="525" y="221"/>
                </a:cubicBezTo>
                <a:cubicBezTo>
                  <a:pt x="517" y="213"/>
                  <a:pt x="510" y="204"/>
                  <a:pt x="502" y="202"/>
                </a:cubicBezTo>
                <a:cubicBezTo>
                  <a:pt x="480" y="194"/>
                  <a:pt x="480" y="194"/>
                  <a:pt x="480" y="194"/>
                </a:cubicBezTo>
                <a:cubicBezTo>
                  <a:pt x="499" y="208"/>
                  <a:pt x="499" y="208"/>
                  <a:pt x="499" y="208"/>
                </a:cubicBezTo>
                <a:cubicBezTo>
                  <a:pt x="521" y="225"/>
                  <a:pt x="536" y="247"/>
                  <a:pt x="552" y="271"/>
                </a:cubicBezTo>
                <a:cubicBezTo>
                  <a:pt x="562" y="284"/>
                  <a:pt x="572" y="299"/>
                  <a:pt x="583" y="312"/>
                </a:cubicBezTo>
                <a:cubicBezTo>
                  <a:pt x="586" y="315"/>
                  <a:pt x="589" y="318"/>
                  <a:pt x="592" y="321"/>
                </a:cubicBezTo>
                <a:cubicBezTo>
                  <a:pt x="597" y="325"/>
                  <a:pt x="602" y="329"/>
                  <a:pt x="604" y="334"/>
                </a:cubicBezTo>
                <a:cubicBezTo>
                  <a:pt x="608" y="342"/>
                  <a:pt x="609" y="352"/>
                  <a:pt x="610" y="362"/>
                </a:cubicBezTo>
                <a:cubicBezTo>
                  <a:pt x="612" y="370"/>
                  <a:pt x="613" y="379"/>
                  <a:pt x="616" y="387"/>
                </a:cubicBezTo>
                <a:cubicBezTo>
                  <a:pt x="618" y="395"/>
                  <a:pt x="621" y="403"/>
                  <a:pt x="624" y="410"/>
                </a:cubicBezTo>
                <a:cubicBezTo>
                  <a:pt x="627" y="418"/>
                  <a:pt x="631" y="426"/>
                  <a:pt x="633" y="434"/>
                </a:cubicBezTo>
                <a:cubicBezTo>
                  <a:pt x="632" y="437"/>
                  <a:pt x="630" y="441"/>
                  <a:pt x="629" y="444"/>
                </a:cubicBezTo>
                <a:cubicBezTo>
                  <a:pt x="627" y="449"/>
                  <a:pt x="626" y="454"/>
                  <a:pt x="622" y="457"/>
                </a:cubicBezTo>
                <a:cubicBezTo>
                  <a:pt x="611" y="454"/>
                  <a:pt x="612" y="439"/>
                  <a:pt x="615" y="417"/>
                </a:cubicBezTo>
                <a:cubicBezTo>
                  <a:pt x="616" y="408"/>
                  <a:pt x="616" y="408"/>
                  <a:pt x="616" y="408"/>
                </a:cubicBezTo>
                <a:cubicBezTo>
                  <a:pt x="609" y="414"/>
                  <a:pt x="609" y="414"/>
                  <a:pt x="609" y="414"/>
                </a:cubicBezTo>
                <a:cubicBezTo>
                  <a:pt x="604" y="418"/>
                  <a:pt x="604" y="425"/>
                  <a:pt x="604" y="433"/>
                </a:cubicBezTo>
                <a:cubicBezTo>
                  <a:pt x="604" y="435"/>
                  <a:pt x="604" y="439"/>
                  <a:pt x="604" y="441"/>
                </a:cubicBezTo>
                <a:cubicBezTo>
                  <a:pt x="597" y="433"/>
                  <a:pt x="589" y="426"/>
                  <a:pt x="581" y="419"/>
                </a:cubicBezTo>
                <a:cubicBezTo>
                  <a:pt x="566" y="404"/>
                  <a:pt x="550" y="390"/>
                  <a:pt x="541" y="369"/>
                </a:cubicBezTo>
                <a:cubicBezTo>
                  <a:pt x="534" y="354"/>
                  <a:pt x="531" y="335"/>
                  <a:pt x="527" y="317"/>
                </a:cubicBezTo>
                <a:cubicBezTo>
                  <a:pt x="523" y="298"/>
                  <a:pt x="520" y="279"/>
                  <a:pt x="512" y="263"/>
                </a:cubicBezTo>
                <a:cubicBezTo>
                  <a:pt x="500" y="239"/>
                  <a:pt x="500" y="239"/>
                  <a:pt x="500" y="239"/>
                </a:cubicBezTo>
                <a:cubicBezTo>
                  <a:pt x="505" y="265"/>
                  <a:pt x="505" y="265"/>
                  <a:pt x="505" y="265"/>
                </a:cubicBezTo>
                <a:cubicBezTo>
                  <a:pt x="509" y="287"/>
                  <a:pt x="514" y="308"/>
                  <a:pt x="520" y="328"/>
                </a:cubicBezTo>
                <a:cubicBezTo>
                  <a:pt x="521" y="334"/>
                  <a:pt x="523" y="341"/>
                  <a:pt x="525" y="348"/>
                </a:cubicBezTo>
                <a:cubicBezTo>
                  <a:pt x="521" y="343"/>
                  <a:pt x="517" y="339"/>
                  <a:pt x="514" y="334"/>
                </a:cubicBezTo>
                <a:cubicBezTo>
                  <a:pt x="499" y="317"/>
                  <a:pt x="484" y="300"/>
                  <a:pt x="479" y="281"/>
                </a:cubicBezTo>
                <a:cubicBezTo>
                  <a:pt x="478" y="277"/>
                  <a:pt x="478" y="277"/>
                  <a:pt x="478" y="277"/>
                </a:cubicBezTo>
                <a:cubicBezTo>
                  <a:pt x="474" y="278"/>
                  <a:pt x="474" y="278"/>
                  <a:pt x="474" y="278"/>
                </a:cubicBezTo>
                <a:cubicBezTo>
                  <a:pt x="473" y="278"/>
                  <a:pt x="471" y="273"/>
                  <a:pt x="470" y="270"/>
                </a:cubicBezTo>
                <a:cubicBezTo>
                  <a:pt x="468" y="263"/>
                  <a:pt x="466" y="257"/>
                  <a:pt x="460" y="256"/>
                </a:cubicBezTo>
                <a:cubicBezTo>
                  <a:pt x="459" y="256"/>
                  <a:pt x="458" y="257"/>
                  <a:pt x="456" y="257"/>
                </a:cubicBezTo>
                <a:cubicBezTo>
                  <a:pt x="452" y="259"/>
                  <a:pt x="452" y="259"/>
                  <a:pt x="452" y="259"/>
                </a:cubicBezTo>
                <a:cubicBezTo>
                  <a:pt x="455" y="263"/>
                  <a:pt x="455" y="263"/>
                  <a:pt x="455" y="263"/>
                </a:cubicBezTo>
                <a:cubicBezTo>
                  <a:pt x="467" y="276"/>
                  <a:pt x="471" y="297"/>
                  <a:pt x="464" y="320"/>
                </a:cubicBezTo>
                <a:cubicBezTo>
                  <a:pt x="464" y="320"/>
                  <a:pt x="464" y="320"/>
                  <a:pt x="464" y="320"/>
                </a:cubicBezTo>
                <a:cubicBezTo>
                  <a:pt x="461" y="309"/>
                  <a:pt x="458" y="299"/>
                  <a:pt x="451" y="298"/>
                </a:cubicBezTo>
                <a:cubicBezTo>
                  <a:pt x="443" y="296"/>
                  <a:pt x="443" y="296"/>
                  <a:pt x="443" y="296"/>
                </a:cubicBezTo>
                <a:cubicBezTo>
                  <a:pt x="448" y="303"/>
                  <a:pt x="448" y="303"/>
                  <a:pt x="448" y="303"/>
                </a:cubicBezTo>
                <a:cubicBezTo>
                  <a:pt x="465" y="328"/>
                  <a:pt x="456" y="351"/>
                  <a:pt x="443" y="375"/>
                </a:cubicBezTo>
                <a:cubicBezTo>
                  <a:pt x="439" y="368"/>
                  <a:pt x="435" y="361"/>
                  <a:pt x="432" y="355"/>
                </a:cubicBezTo>
                <a:cubicBezTo>
                  <a:pt x="420" y="334"/>
                  <a:pt x="409" y="313"/>
                  <a:pt x="402" y="289"/>
                </a:cubicBezTo>
                <a:cubicBezTo>
                  <a:pt x="395" y="290"/>
                  <a:pt x="395" y="290"/>
                  <a:pt x="395" y="290"/>
                </a:cubicBezTo>
                <a:cubicBezTo>
                  <a:pt x="397" y="306"/>
                  <a:pt x="402" y="319"/>
                  <a:pt x="407" y="332"/>
                </a:cubicBezTo>
                <a:cubicBezTo>
                  <a:pt x="409" y="335"/>
                  <a:pt x="410" y="338"/>
                  <a:pt x="411" y="341"/>
                </a:cubicBezTo>
                <a:cubicBezTo>
                  <a:pt x="393" y="345"/>
                  <a:pt x="366" y="340"/>
                  <a:pt x="352" y="330"/>
                </a:cubicBezTo>
                <a:cubicBezTo>
                  <a:pt x="332" y="315"/>
                  <a:pt x="332" y="315"/>
                  <a:pt x="332" y="315"/>
                </a:cubicBezTo>
                <a:cubicBezTo>
                  <a:pt x="348" y="335"/>
                  <a:pt x="348" y="335"/>
                  <a:pt x="348" y="335"/>
                </a:cubicBezTo>
                <a:cubicBezTo>
                  <a:pt x="358" y="348"/>
                  <a:pt x="377" y="351"/>
                  <a:pt x="388" y="352"/>
                </a:cubicBezTo>
                <a:cubicBezTo>
                  <a:pt x="397" y="353"/>
                  <a:pt x="407" y="352"/>
                  <a:pt x="416" y="350"/>
                </a:cubicBezTo>
                <a:cubicBezTo>
                  <a:pt x="423" y="364"/>
                  <a:pt x="431" y="377"/>
                  <a:pt x="439" y="391"/>
                </a:cubicBezTo>
                <a:cubicBezTo>
                  <a:pt x="472" y="448"/>
                  <a:pt x="506" y="506"/>
                  <a:pt x="497" y="585"/>
                </a:cubicBezTo>
                <a:cubicBezTo>
                  <a:pt x="483" y="564"/>
                  <a:pt x="463" y="539"/>
                  <a:pt x="441" y="516"/>
                </a:cubicBezTo>
                <a:cubicBezTo>
                  <a:pt x="440" y="514"/>
                  <a:pt x="439" y="513"/>
                  <a:pt x="437" y="511"/>
                </a:cubicBezTo>
                <a:cubicBezTo>
                  <a:pt x="428" y="500"/>
                  <a:pt x="424" y="496"/>
                  <a:pt x="421" y="496"/>
                </a:cubicBezTo>
                <a:cubicBezTo>
                  <a:pt x="419" y="496"/>
                  <a:pt x="419" y="496"/>
                  <a:pt x="419" y="496"/>
                </a:cubicBezTo>
                <a:cubicBezTo>
                  <a:pt x="419" y="497"/>
                  <a:pt x="419" y="497"/>
                  <a:pt x="419" y="497"/>
                </a:cubicBezTo>
                <a:cubicBezTo>
                  <a:pt x="416" y="494"/>
                  <a:pt x="413" y="492"/>
                  <a:pt x="410" y="490"/>
                </a:cubicBezTo>
                <a:cubicBezTo>
                  <a:pt x="407" y="487"/>
                  <a:pt x="404" y="484"/>
                  <a:pt x="401" y="482"/>
                </a:cubicBezTo>
                <a:cubicBezTo>
                  <a:pt x="401" y="479"/>
                  <a:pt x="401" y="479"/>
                  <a:pt x="401" y="479"/>
                </a:cubicBezTo>
                <a:cubicBezTo>
                  <a:pt x="395" y="452"/>
                  <a:pt x="389" y="425"/>
                  <a:pt x="375" y="405"/>
                </a:cubicBezTo>
                <a:cubicBezTo>
                  <a:pt x="378" y="394"/>
                  <a:pt x="374" y="378"/>
                  <a:pt x="370" y="370"/>
                </a:cubicBezTo>
                <a:cubicBezTo>
                  <a:pt x="364" y="357"/>
                  <a:pt x="364" y="357"/>
                  <a:pt x="364" y="357"/>
                </a:cubicBezTo>
                <a:cubicBezTo>
                  <a:pt x="364" y="371"/>
                  <a:pt x="364" y="371"/>
                  <a:pt x="364" y="371"/>
                </a:cubicBezTo>
                <a:cubicBezTo>
                  <a:pt x="363" y="377"/>
                  <a:pt x="364" y="381"/>
                  <a:pt x="365" y="386"/>
                </a:cubicBezTo>
                <a:cubicBezTo>
                  <a:pt x="365" y="389"/>
                  <a:pt x="366" y="391"/>
                  <a:pt x="366" y="395"/>
                </a:cubicBezTo>
                <a:cubicBezTo>
                  <a:pt x="365" y="393"/>
                  <a:pt x="364" y="391"/>
                  <a:pt x="363" y="390"/>
                </a:cubicBezTo>
                <a:cubicBezTo>
                  <a:pt x="358" y="383"/>
                  <a:pt x="354" y="376"/>
                  <a:pt x="347" y="376"/>
                </a:cubicBezTo>
                <a:cubicBezTo>
                  <a:pt x="339" y="377"/>
                  <a:pt x="339" y="377"/>
                  <a:pt x="339" y="377"/>
                </a:cubicBezTo>
                <a:cubicBezTo>
                  <a:pt x="344" y="382"/>
                  <a:pt x="344" y="382"/>
                  <a:pt x="344" y="382"/>
                </a:cubicBezTo>
                <a:cubicBezTo>
                  <a:pt x="369" y="409"/>
                  <a:pt x="384" y="439"/>
                  <a:pt x="390" y="473"/>
                </a:cubicBezTo>
                <a:cubicBezTo>
                  <a:pt x="378" y="465"/>
                  <a:pt x="365" y="457"/>
                  <a:pt x="353" y="450"/>
                </a:cubicBezTo>
                <a:cubicBezTo>
                  <a:pt x="332" y="437"/>
                  <a:pt x="310" y="424"/>
                  <a:pt x="294" y="406"/>
                </a:cubicBezTo>
                <a:cubicBezTo>
                  <a:pt x="303" y="386"/>
                  <a:pt x="294" y="361"/>
                  <a:pt x="286" y="342"/>
                </a:cubicBezTo>
                <a:cubicBezTo>
                  <a:pt x="279" y="325"/>
                  <a:pt x="279" y="325"/>
                  <a:pt x="279" y="325"/>
                </a:cubicBezTo>
                <a:cubicBezTo>
                  <a:pt x="279" y="344"/>
                  <a:pt x="279" y="344"/>
                  <a:pt x="279" y="344"/>
                </a:cubicBezTo>
                <a:cubicBezTo>
                  <a:pt x="279" y="351"/>
                  <a:pt x="282" y="359"/>
                  <a:pt x="284" y="366"/>
                </a:cubicBezTo>
                <a:cubicBezTo>
                  <a:pt x="287" y="378"/>
                  <a:pt x="291" y="390"/>
                  <a:pt x="285" y="401"/>
                </a:cubicBezTo>
                <a:cubicBezTo>
                  <a:pt x="273" y="391"/>
                  <a:pt x="268" y="375"/>
                  <a:pt x="262" y="358"/>
                </a:cubicBezTo>
                <a:cubicBezTo>
                  <a:pt x="259" y="349"/>
                  <a:pt x="256" y="340"/>
                  <a:pt x="252" y="332"/>
                </a:cubicBezTo>
                <a:cubicBezTo>
                  <a:pt x="243" y="313"/>
                  <a:pt x="243" y="313"/>
                  <a:pt x="243" y="313"/>
                </a:cubicBezTo>
                <a:cubicBezTo>
                  <a:pt x="245" y="334"/>
                  <a:pt x="245" y="334"/>
                  <a:pt x="245" y="334"/>
                </a:cubicBezTo>
                <a:cubicBezTo>
                  <a:pt x="246" y="342"/>
                  <a:pt x="249" y="350"/>
                  <a:pt x="251" y="357"/>
                </a:cubicBezTo>
                <a:cubicBezTo>
                  <a:pt x="254" y="365"/>
                  <a:pt x="257" y="372"/>
                  <a:pt x="257" y="378"/>
                </a:cubicBezTo>
                <a:cubicBezTo>
                  <a:pt x="247" y="378"/>
                  <a:pt x="240" y="372"/>
                  <a:pt x="233" y="368"/>
                </a:cubicBezTo>
                <a:cubicBezTo>
                  <a:pt x="228" y="365"/>
                  <a:pt x="224" y="362"/>
                  <a:pt x="219" y="361"/>
                </a:cubicBezTo>
                <a:cubicBezTo>
                  <a:pt x="208" y="360"/>
                  <a:pt x="208" y="360"/>
                  <a:pt x="208" y="360"/>
                </a:cubicBezTo>
                <a:cubicBezTo>
                  <a:pt x="216" y="367"/>
                  <a:pt x="216" y="367"/>
                  <a:pt x="216" y="367"/>
                </a:cubicBezTo>
                <a:cubicBezTo>
                  <a:pt x="229" y="380"/>
                  <a:pt x="244" y="387"/>
                  <a:pt x="264" y="389"/>
                </a:cubicBezTo>
                <a:cubicBezTo>
                  <a:pt x="270" y="403"/>
                  <a:pt x="281" y="412"/>
                  <a:pt x="292" y="421"/>
                </a:cubicBezTo>
                <a:cubicBezTo>
                  <a:pt x="297" y="425"/>
                  <a:pt x="302" y="430"/>
                  <a:pt x="307" y="435"/>
                </a:cubicBezTo>
                <a:cubicBezTo>
                  <a:pt x="275" y="447"/>
                  <a:pt x="224" y="458"/>
                  <a:pt x="190" y="457"/>
                </a:cubicBezTo>
                <a:cubicBezTo>
                  <a:pt x="190" y="464"/>
                  <a:pt x="190" y="464"/>
                  <a:pt x="190" y="464"/>
                </a:cubicBezTo>
                <a:cubicBezTo>
                  <a:pt x="204" y="466"/>
                  <a:pt x="216" y="465"/>
                  <a:pt x="228" y="464"/>
                </a:cubicBezTo>
                <a:cubicBezTo>
                  <a:pt x="226" y="466"/>
                  <a:pt x="224" y="467"/>
                  <a:pt x="222" y="469"/>
                </a:cubicBezTo>
                <a:cubicBezTo>
                  <a:pt x="219" y="471"/>
                  <a:pt x="216" y="473"/>
                  <a:pt x="214" y="476"/>
                </a:cubicBezTo>
                <a:cubicBezTo>
                  <a:pt x="218" y="481"/>
                  <a:pt x="218" y="481"/>
                  <a:pt x="218" y="481"/>
                </a:cubicBezTo>
                <a:cubicBezTo>
                  <a:pt x="237" y="466"/>
                  <a:pt x="262" y="458"/>
                  <a:pt x="287" y="451"/>
                </a:cubicBezTo>
                <a:cubicBezTo>
                  <a:pt x="298" y="448"/>
                  <a:pt x="308" y="445"/>
                  <a:pt x="319" y="441"/>
                </a:cubicBezTo>
                <a:cubicBezTo>
                  <a:pt x="326" y="446"/>
                  <a:pt x="335" y="451"/>
                  <a:pt x="343" y="456"/>
                </a:cubicBezTo>
                <a:cubicBezTo>
                  <a:pt x="349" y="461"/>
                  <a:pt x="357" y="465"/>
                  <a:pt x="363" y="470"/>
                </a:cubicBezTo>
                <a:cubicBezTo>
                  <a:pt x="345" y="481"/>
                  <a:pt x="322" y="489"/>
                  <a:pt x="299" y="496"/>
                </a:cubicBezTo>
                <a:cubicBezTo>
                  <a:pt x="289" y="499"/>
                  <a:pt x="278" y="502"/>
                  <a:pt x="267" y="506"/>
                </a:cubicBezTo>
                <a:cubicBezTo>
                  <a:pt x="245" y="515"/>
                  <a:pt x="245" y="515"/>
                  <a:pt x="245" y="515"/>
                </a:cubicBezTo>
                <a:cubicBezTo>
                  <a:pt x="269" y="513"/>
                  <a:pt x="269" y="513"/>
                  <a:pt x="269" y="513"/>
                </a:cubicBezTo>
                <a:cubicBezTo>
                  <a:pt x="277" y="513"/>
                  <a:pt x="283" y="511"/>
                  <a:pt x="289" y="509"/>
                </a:cubicBezTo>
                <a:cubicBezTo>
                  <a:pt x="292" y="508"/>
                  <a:pt x="295" y="507"/>
                  <a:pt x="298" y="506"/>
                </a:cubicBezTo>
                <a:cubicBezTo>
                  <a:pt x="297" y="506"/>
                  <a:pt x="296" y="507"/>
                  <a:pt x="295" y="508"/>
                </a:cubicBezTo>
                <a:cubicBezTo>
                  <a:pt x="289" y="511"/>
                  <a:pt x="283" y="515"/>
                  <a:pt x="284" y="521"/>
                </a:cubicBezTo>
                <a:cubicBezTo>
                  <a:pt x="285" y="528"/>
                  <a:pt x="285" y="528"/>
                  <a:pt x="285" y="528"/>
                </a:cubicBezTo>
                <a:cubicBezTo>
                  <a:pt x="290" y="523"/>
                  <a:pt x="290" y="523"/>
                  <a:pt x="290" y="523"/>
                </a:cubicBezTo>
                <a:cubicBezTo>
                  <a:pt x="308" y="506"/>
                  <a:pt x="332" y="495"/>
                  <a:pt x="355" y="485"/>
                </a:cubicBezTo>
                <a:cubicBezTo>
                  <a:pt x="361" y="482"/>
                  <a:pt x="367" y="479"/>
                  <a:pt x="373" y="476"/>
                </a:cubicBezTo>
                <a:cubicBezTo>
                  <a:pt x="406" y="499"/>
                  <a:pt x="434" y="521"/>
                  <a:pt x="454" y="550"/>
                </a:cubicBezTo>
                <a:cubicBezTo>
                  <a:pt x="449" y="549"/>
                  <a:pt x="444" y="549"/>
                  <a:pt x="439" y="548"/>
                </a:cubicBezTo>
                <a:cubicBezTo>
                  <a:pt x="413" y="546"/>
                  <a:pt x="386" y="549"/>
                  <a:pt x="360" y="552"/>
                </a:cubicBezTo>
                <a:cubicBezTo>
                  <a:pt x="334" y="555"/>
                  <a:pt x="308" y="558"/>
                  <a:pt x="283" y="556"/>
                </a:cubicBezTo>
                <a:cubicBezTo>
                  <a:pt x="264" y="555"/>
                  <a:pt x="247" y="550"/>
                  <a:pt x="232" y="543"/>
                </a:cubicBezTo>
                <a:cubicBezTo>
                  <a:pt x="229" y="549"/>
                  <a:pt x="229" y="549"/>
                  <a:pt x="229" y="549"/>
                </a:cubicBezTo>
                <a:cubicBezTo>
                  <a:pt x="233" y="552"/>
                  <a:pt x="239" y="554"/>
                  <a:pt x="244" y="556"/>
                </a:cubicBezTo>
                <a:cubicBezTo>
                  <a:pt x="249" y="558"/>
                  <a:pt x="254" y="560"/>
                  <a:pt x="258" y="563"/>
                </a:cubicBezTo>
                <a:cubicBezTo>
                  <a:pt x="241" y="581"/>
                  <a:pt x="218" y="593"/>
                  <a:pt x="188" y="600"/>
                </a:cubicBezTo>
                <a:cubicBezTo>
                  <a:pt x="189" y="607"/>
                  <a:pt x="189" y="607"/>
                  <a:pt x="189" y="607"/>
                </a:cubicBezTo>
                <a:cubicBezTo>
                  <a:pt x="224" y="606"/>
                  <a:pt x="244" y="588"/>
                  <a:pt x="263" y="570"/>
                </a:cubicBezTo>
                <a:cubicBezTo>
                  <a:pt x="265" y="569"/>
                  <a:pt x="267" y="567"/>
                  <a:pt x="269" y="565"/>
                </a:cubicBezTo>
                <a:cubicBezTo>
                  <a:pt x="274" y="567"/>
                  <a:pt x="278" y="567"/>
                  <a:pt x="283" y="567"/>
                </a:cubicBezTo>
                <a:cubicBezTo>
                  <a:pt x="285" y="567"/>
                  <a:pt x="286" y="567"/>
                  <a:pt x="288" y="567"/>
                </a:cubicBezTo>
                <a:cubicBezTo>
                  <a:pt x="289" y="567"/>
                  <a:pt x="292" y="568"/>
                  <a:pt x="294" y="568"/>
                </a:cubicBezTo>
                <a:cubicBezTo>
                  <a:pt x="290" y="584"/>
                  <a:pt x="280" y="596"/>
                  <a:pt x="271" y="607"/>
                </a:cubicBezTo>
                <a:cubicBezTo>
                  <a:pt x="264" y="614"/>
                  <a:pt x="258" y="621"/>
                  <a:pt x="255" y="629"/>
                </a:cubicBezTo>
                <a:cubicBezTo>
                  <a:pt x="247" y="645"/>
                  <a:pt x="247" y="645"/>
                  <a:pt x="247" y="645"/>
                </a:cubicBezTo>
                <a:cubicBezTo>
                  <a:pt x="260" y="633"/>
                  <a:pt x="260" y="633"/>
                  <a:pt x="260" y="633"/>
                </a:cubicBezTo>
                <a:cubicBezTo>
                  <a:pt x="280" y="614"/>
                  <a:pt x="296" y="589"/>
                  <a:pt x="308" y="567"/>
                </a:cubicBezTo>
                <a:cubicBezTo>
                  <a:pt x="325" y="566"/>
                  <a:pt x="342" y="564"/>
                  <a:pt x="358" y="562"/>
                </a:cubicBezTo>
                <a:cubicBezTo>
                  <a:pt x="383" y="560"/>
                  <a:pt x="409" y="557"/>
                  <a:pt x="436" y="559"/>
                </a:cubicBezTo>
                <a:cubicBezTo>
                  <a:pt x="445" y="559"/>
                  <a:pt x="454" y="561"/>
                  <a:pt x="463" y="563"/>
                </a:cubicBezTo>
                <a:cubicBezTo>
                  <a:pt x="480" y="584"/>
                  <a:pt x="495" y="607"/>
                  <a:pt x="509" y="630"/>
                </a:cubicBezTo>
                <a:cubicBezTo>
                  <a:pt x="463" y="633"/>
                  <a:pt x="422" y="646"/>
                  <a:pt x="383" y="658"/>
                </a:cubicBezTo>
                <a:cubicBezTo>
                  <a:pt x="343" y="671"/>
                  <a:pt x="303" y="683"/>
                  <a:pt x="257" y="686"/>
                </a:cubicBezTo>
                <a:cubicBezTo>
                  <a:pt x="252" y="686"/>
                  <a:pt x="246" y="686"/>
                  <a:pt x="241" y="685"/>
                </a:cubicBezTo>
                <a:cubicBezTo>
                  <a:pt x="228" y="685"/>
                  <a:pt x="215" y="684"/>
                  <a:pt x="203" y="690"/>
                </a:cubicBezTo>
                <a:cubicBezTo>
                  <a:pt x="192" y="695"/>
                  <a:pt x="192" y="695"/>
                  <a:pt x="192" y="695"/>
                </a:cubicBezTo>
                <a:cubicBezTo>
                  <a:pt x="204" y="697"/>
                  <a:pt x="204" y="697"/>
                  <a:pt x="204" y="697"/>
                </a:cubicBezTo>
                <a:cubicBezTo>
                  <a:pt x="209" y="697"/>
                  <a:pt x="214" y="698"/>
                  <a:pt x="220" y="698"/>
                </a:cubicBezTo>
                <a:cubicBezTo>
                  <a:pt x="249" y="701"/>
                  <a:pt x="281" y="698"/>
                  <a:pt x="313" y="690"/>
                </a:cubicBezTo>
                <a:cubicBezTo>
                  <a:pt x="266" y="720"/>
                  <a:pt x="207" y="738"/>
                  <a:pt x="181" y="745"/>
                </a:cubicBezTo>
                <a:cubicBezTo>
                  <a:pt x="181" y="745"/>
                  <a:pt x="179" y="745"/>
                  <a:pt x="178" y="745"/>
                </a:cubicBezTo>
                <a:cubicBezTo>
                  <a:pt x="173" y="745"/>
                  <a:pt x="164" y="746"/>
                  <a:pt x="163" y="755"/>
                </a:cubicBezTo>
                <a:cubicBezTo>
                  <a:pt x="162" y="760"/>
                  <a:pt x="162" y="760"/>
                  <a:pt x="162" y="760"/>
                </a:cubicBezTo>
                <a:cubicBezTo>
                  <a:pt x="167" y="759"/>
                  <a:pt x="167" y="759"/>
                  <a:pt x="167" y="759"/>
                </a:cubicBezTo>
                <a:cubicBezTo>
                  <a:pt x="189" y="753"/>
                  <a:pt x="212" y="746"/>
                  <a:pt x="236" y="738"/>
                </a:cubicBezTo>
                <a:cubicBezTo>
                  <a:pt x="226" y="755"/>
                  <a:pt x="209" y="765"/>
                  <a:pt x="192" y="776"/>
                </a:cubicBezTo>
                <a:cubicBezTo>
                  <a:pt x="180" y="783"/>
                  <a:pt x="168" y="790"/>
                  <a:pt x="160" y="799"/>
                </a:cubicBezTo>
                <a:cubicBezTo>
                  <a:pt x="138" y="825"/>
                  <a:pt x="138" y="825"/>
                  <a:pt x="138" y="825"/>
                </a:cubicBezTo>
                <a:cubicBezTo>
                  <a:pt x="165" y="805"/>
                  <a:pt x="165" y="805"/>
                  <a:pt x="165" y="805"/>
                </a:cubicBezTo>
                <a:cubicBezTo>
                  <a:pt x="173" y="799"/>
                  <a:pt x="182" y="793"/>
                  <a:pt x="191" y="788"/>
                </a:cubicBezTo>
                <a:cubicBezTo>
                  <a:pt x="214" y="774"/>
                  <a:pt x="238" y="760"/>
                  <a:pt x="249" y="731"/>
                </a:cubicBezTo>
                <a:cubicBezTo>
                  <a:pt x="264" y="728"/>
                  <a:pt x="276" y="721"/>
                  <a:pt x="288" y="715"/>
                </a:cubicBezTo>
                <a:cubicBezTo>
                  <a:pt x="292" y="713"/>
                  <a:pt x="295" y="711"/>
                  <a:pt x="299" y="709"/>
                </a:cubicBezTo>
                <a:cubicBezTo>
                  <a:pt x="307" y="705"/>
                  <a:pt x="313" y="700"/>
                  <a:pt x="320" y="696"/>
                </a:cubicBezTo>
                <a:cubicBezTo>
                  <a:pt x="328" y="690"/>
                  <a:pt x="336" y="684"/>
                  <a:pt x="344" y="681"/>
                </a:cubicBezTo>
                <a:cubicBezTo>
                  <a:pt x="356" y="676"/>
                  <a:pt x="369" y="674"/>
                  <a:pt x="383" y="672"/>
                </a:cubicBezTo>
                <a:cubicBezTo>
                  <a:pt x="394" y="670"/>
                  <a:pt x="405" y="668"/>
                  <a:pt x="416" y="665"/>
                </a:cubicBezTo>
                <a:cubicBezTo>
                  <a:pt x="412" y="671"/>
                  <a:pt x="409" y="675"/>
                  <a:pt x="401" y="675"/>
                </a:cubicBezTo>
                <a:cubicBezTo>
                  <a:pt x="396" y="674"/>
                  <a:pt x="396" y="674"/>
                  <a:pt x="396" y="674"/>
                </a:cubicBezTo>
                <a:cubicBezTo>
                  <a:pt x="396" y="678"/>
                  <a:pt x="396" y="678"/>
                  <a:pt x="396" y="678"/>
                </a:cubicBezTo>
                <a:cubicBezTo>
                  <a:pt x="396" y="679"/>
                  <a:pt x="396" y="682"/>
                  <a:pt x="397" y="683"/>
                </a:cubicBezTo>
                <a:cubicBezTo>
                  <a:pt x="398" y="684"/>
                  <a:pt x="398" y="685"/>
                  <a:pt x="400" y="685"/>
                </a:cubicBezTo>
                <a:cubicBezTo>
                  <a:pt x="397" y="688"/>
                  <a:pt x="394" y="692"/>
                  <a:pt x="391" y="695"/>
                </a:cubicBezTo>
                <a:cubicBezTo>
                  <a:pt x="381" y="707"/>
                  <a:pt x="371" y="720"/>
                  <a:pt x="357" y="725"/>
                </a:cubicBezTo>
                <a:cubicBezTo>
                  <a:pt x="349" y="728"/>
                  <a:pt x="341" y="729"/>
                  <a:pt x="332" y="731"/>
                </a:cubicBezTo>
                <a:cubicBezTo>
                  <a:pt x="322" y="733"/>
                  <a:pt x="311" y="736"/>
                  <a:pt x="301" y="740"/>
                </a:cubicBezTo>
                <a:cubicBezTo>
                  <a:pt x="276" y="751"/>
                  <a:pt x="253" y="763"/>
                  <a:pt x="230" y="775"/>
                </a:cubicBezTo>
                <a:cubicBezTo>
                  <a:pt x="213" y="784"/>
                  <a:pt x="197" y="793"/>
                  <a:pt x="181" y="800"/>
                </a:cubicBezTo>
                <a:cubicBezTo>
                  <a:pt x="184" y="807"/>
                  <a:pt x="184" y="807"/>
                  <a:pt x="184" y="807"/>
                </a:cubicBezTo>
                <a:cubicBezTo>
                  <a:pt x="186" y="806"/>
                  <a:pt x="189" y="805"/>
                  <a:pt x="191" y="803"/>
                </a:cubicBezTo>
                <a:cubicBezTo>
                  <a:pt x="193" y="803"/>
                  <a:pt x="195" y="802"/>
                  <a:pt x="197" y="801"/>
                </a:cubicBezTo>
                <a:cubicBezTo>
                  <a:pt x="193" y="805"/>
                  <a:pt x="189" y="810"/>
                  <a:pt x="185" y="814"/>
                </a:cubicBezTo>
                <a:cubicBezTo>
                  <a:pt x="182" y="817"/>
                  <a:pt x="180" y="818"/>
                  <a:pt x="180" y="821"/>
                </a:cubicBezTo>
                <a:cubicBezTo>
                  <a:pt x="181" y="823"/>
                  <a:pt x="181" y="823"/>
                  <a:pt x="181" y="823"/>
                </a:cubicBezTo>
                <a:cubicBezTo>
                  <a:pt x="184" y="824"/>
                  <a:pt x="184" y="824"/>
                  <a:pt x="184" y="824"/>
                </a:cubicBezTo>
                <a:cubicBezTo>
                  <a:pt x="187" y="824"/>
                  <a:pt x="193" y="819"/>
                  <a:pt x="194" y="818"/>
                </a:cubicBezTo>
                <a:cubicBezTo>
                  <a:pt x="196" y="815"/>
                  <a:pt x="199" y="813"/>
                  <a:pt x="201" y="811"/>
                </a:cubicBezTo>
                <a:cubicBezTo>
                  <a:pt x="207" y="806"/>
                  <a:pt x="212" y="801"/>
                  <a:pt x="215" y="793"/>
                </a:cubicBezTo>
                <a:cubicBezTo>
                  <a:pt x="235" y="787"/>
                  <a:pt x="253" y="777"/>
                  <a:pt x="271" y="769"/>
                </a:cubicBezTo>
                <a:cubicBezTo>
                  <a:pt x="284" y="762"/>
                  <a:pt x="297" y="755"/>
                  <a:pt x="310" y="750"/>
                </a:cubicBezTo>
                <a:cubicBezTo>
                  <a:pt x="295" y="783"/>
                  <a:pt x="267" y="802"/>
                  <a:pt x="237" y="821"/>
                </a:cubicBezTo>
                <a:cubicBezTo>
                  <a:pt x="233" y="824"/>
                  <a:pt x="229" y="826"/>
                  <a:pt x="225" y="829"/>
                </a:cubicBezTo>
                <a:cubicBezTo>
                  <a:pt x="229" y="835"/>
                  <a:pt x="229" y="835"/>
                  <a:pt x="229" y="835"/>
                </a:cubicBezTo>
                <a:cubicBezTo>
                  <a:pt x="261" y="819"/>
                  <a:pt x="297" y="797"/>
                  <a:pt x="318" y="757"/>
                </a:cubicBezTo>
                <a:cubicBezTo>
                  <a:pt x="328" y="755"/>
                  <a:pt x="336" y="750"/>
                  <a:pt x="345" y="745"/>
                </a:cubicBezTo>
                <a:cubicBezTo>
                  <a:pt x="351" y="741"/>
                  <a:pt x="358" y="736"/>
                  <a:pt x="365" y="734"/>
                </a:cubicBezTo>
                <a:cubicBezTo>
                  <a:pt x="362" y="753"/>
                  <a:pt x="362" y="753"/>
                  <a:pt x="362" y="753"/>
                </a:cubicBezTo>
                <a:cubicBezTo>
                  <a:pt x="372" y="733"/>
                  <a:pt x="372" y="733"/>
                  <a:pt x="372" y="733"/>
                </a:cubicBezTo>
                <a:cubicBezTo>
                  <a:pt x="375" y="732"/>
                  <a:pt x="379" y="732"/>
                  <a:pt x="383" y="733"/>
                </a:cubicBezTo>
                <a:cubicBezTo>
                  <a:pt x="380" y="738"/>
                  <a:pt x="372" y="746"/>
                  <a:pt x="367" y="751"/>
                </a:cubicBezTo>
                <a:cubicBezTo>
                  <a:pt x="359" y="758"/>
                  <a:pt x="356" y="761"/>
                  <a:pt x="358" y="764"/>
                </a:cubicBezTo>
                <a:cubicBezTo>
                  <a:pt x="358" y="766"/>
                  <a:pt x="360" y="767"/>
                  <a:pt x="361" y="767"/>
                </a:cubicBezTo>
                <a:cubicBezTo>
                  <a:pt x="363" y="767"/>
                  <a:pt x="363" y="767"/>
                  <a:pt x="363" y="767"/>
                </a:cubicBezTo>
                <a:cubicBezTo>
                  <a:pt x="364" y="766"/>
                  <a:pt x="364" y="766"/>
                  <a:pt x="364" y="766"/>
                </a:cubicBezTo>
                <a:cubicBezTo>
                  <a:pt x="375" y="756"/>
                  <a:pt x="386" y="745"/>
                  <a:pt x="398" y="731"/>
                </a:cubicBezTo>
                <a:cubicBezTo>
                  <a:pt x="412" y="731"/>
                  <a:pt x="426" y="730"/>
                  <a:pt x="439" y="730"/>
                </a:cubicBezTo>
                <a:cubicBezTo>
                  <a:pt x="451" y="729"/>
                  <a:pt x="463" y="728"/>
                  <a:pt x="475" y="729"/>
                </a:cubicBezTo>
                <a:cubicBezTo>
                  <a:pt x="449" y="764"/>
                  <a:pt x="409" y="783"/>
                  <a:pt x="361" y="803"/>
                </a:cubicBezTo>
                <a:cubicBezTo>
                  <a:pt x="353" y="807"/>
                  <a:pt x="353" y="807"/>
                  <a:pt x="353" y="807"/>
                </a:cubicBezTo>
                <a:cubicBezTo>
                  <a:pt x="361" y="810"/>
                  <a:pt x="361" y="810"/>
                  <a:pt x="361" y="810"/>
                </a:cubicBezTo>
                <a:cubicBezTo>
                  <a:pt x="363" y="811"/>
                  <a:pt x="366" y="811"/>
                  <a:pt x="368" y="810"/>
                </a:cubicBezTo>
                <a:cubicBezTo>
                  <a:pt x="362" y="818"/>
                  <a:pt x="353" y="823"/>
                  <a:pt x="344" y="828"/>
                </a:cubicBezTo>
                <a:cubicBezTo>
                  <a:pt x="339" y="831"/>
                  <a:pt x="333" y="835"/>
                  <a:pt x="328" y="839"/>
                </a:cubicBezTo>
                <a:cubicBezTo>
                  <a:pt x="310" y="853"/>
                  <a:pt x="310" y="853"/>
                  <a:pt x="310" y="853"/>
                </a:cubicBezTo>
                <a:cubicBezTo>
                  <a:pt x="332" y="845"/>
                  <a:pt x="332" y="845"/>
                  <a:pt x="332" y="845"/>
                </a:cubicBezTo>
                <a:cubicBezTo>
                  <a:pt x="356" y="836"/>
                  <a:pt x="372" y="822"/>
                  <a:pt x="383" y="803"/>
                </a:cubicBezTo>
                <a:cubicBezTo>
                  <a:pt x="430" y="791"/>
                  <a:pt x="461" y="760"/>
                  <a:pt x="491" y="730"/>
                </a:cubicBezTo>
                <a:cubicBezTo>
                  <a:pt x="491" y="730"/>
                  <a:pt x="491" y="730"/>
                  <a:pt x="491" y="730"/>
                </a:cubicBezTo>
                <a:cubicBezTo>
                  <a:pt x="529" y="734"/>
                  <a:pt x="558" y="745"/>
                  <a:pt x="586" y="757"/>
                </a:cubicBezTo>
                <a:cubicBezTo>
                  <a:pt x="550" y="770"/>
                  <a:pt x="518" y="787"/>
                  <a:pt x="487" y="803"/>
                </a:cubicBezTo>
                <a:cubicBezTo>
                  <a:pt x="449" y="823"/>
                  <a:pt x="411" y="843"/>
                  <a:pt x="367" y="857"/>
                </a:cubicBezTo>
                <a:cubicBezTo>
                  <a:pt x="365" y="858"/>
                  <a:pt x="363" y="859"/>
                  <a:pt x="363" y="863"/>
                </a:cubicBezTo>
                <a:cubicBezTo>
                  <a:pt x="354" y="865"/>
                  <a:pt x="345" y="867"/>
                  <a:pt x="335" y="869"/>
                </a:cubicBezTo>
                <a:cubicBezTo>
                  <a:pt x="338" y="867"/>
                  <a:pt x="338" y="867"/>
                  <a:pt x="338" y="867"/>
                </a:cubicBezTo>
                <a:cubicBezTo>
                  <a:pt x="333" y="870"/>
                  <a:pt x="333" y="870"/>
                  <a:pt x="333" y="870"/>
                </a:cubicBezTo>
                <a:cubicBezTo>
                  <a:pt x="326" y="871"/>
                  <a:pt x="319" y="873"/>
                  <a:pt x="312" y="875"/>
                </a:cubicBezTo>
                <a:cubicBezTo>
                  <a:pt x="287" y="881"/>
                  <a:pt x="261" y="887"/>
                  <a:pt x="238" y="892"/>
                </a:cubicBezTo>
                <a:cubicBezTo>
                  <a:pt x="238" y="899"/>
                  <a:pt x="238" y="899"/>
                  <a:pt x="238" y="899"/>
                </a:cubicBezTo>
                <a:cubicBezTo>
                  <a:pt x="253" y="898"/>
                  <a:pt x="269" y="895"/>
                  <a:pt x="283" y="893"/>
                </a:cubicBezTo>
                <a:cubicBezTo>
                  <a:pt x="292" y="891"/>
                  <a:pt x="300" y="889"/>
                  <a:pt x="308" y="888"/>
                </a:cubicBezTo>
                <a:cubicBezTo>
                  <a:pt x="303" y="892"/>
                  <a:pt x="299" y="896"/>
                  <a:pt x="294" y="901"/>
                </a:cubicBezTo>
                <a:cubicBezTo>
                  <a:pt x="285" y="908"/>
                  <a:pt x="275" y="914"/>
                  <a:pt x="265" y="920"/>
                </a:cubicBezTo>
                <a:cubicBezTo>
                  <a:pt x="254" y="926"/>
                  <a:pt x="244" y="932"/>
                  <a:pt x="237" y="938"/>
                </a:cubicBezTo>
                <a:cubicBezTo>
                  <a:pt x="241" y="944"/>
                  <a:pt x="241" y="944"/>
                  <a:pt x="241" y="944"/>
                </a:cubicBezTo>
                <a:cubicBezTo>
                  <a:pt x="249" y="939"/>
                  <a:pt x="261" y="933"/>
                  <a:pt x="269" y="930"/>
                </a:cubicBezTo>
                <a:cubicBezTo>
                  <a:pt x="267" y="933"/>
                  <a:pt x="264" y="936"/>
                  <a:pt x="261" y="938"/>
                </a:cubicBezTo>
                <a:cubicBezTo>
                  <a:pt x="257" y="943"/>
                  <a:pt x="252" y="948"/>
                  <a:pt x="252" y="954"/>
                </a:cubicBezTo>
                <a:cubicBezTo>
                  <a:pt x="252" y="963"/>
                  <a:pt x="252" y="963"/>
                  <a:pt x="252" y="963"/>
                </a:cubicBezTo>
                <a:cubicBezTo>
                  <a:pt x="258" y="956"/>
                  <a:pt x="258" y="956"/>
                  <a:pt x="258" y="956"/>
                </a:cubicBezTo>
                <a:cubicBezTo>
                  <a:pt x="267" y="948"/>
                  <a:pt x="274" y="938"/>
                  <a:pt x="281" y="929"/>
                </a:cubicBezTo>
                <a:cubicBezTo>
                  <a:pt x="287" y="921"/>
                  <a:pt x="293" y="913"/>
                  <a:pt x="299" y="906"/>
                </a:cubicBezTo>
                <a:cubicBezTo>
                  <a:pt x="307" y="901"/>
                  <a:pt x="313" y="895"/>
                  <a:pt x="317" y="890"/>
                </a:cubicBezTo>
                <a:cubicBezTo>
                  <a:pt x="321" y="888"/>
                  <a:pt x="324" y="886"/>
                  <a:pt x="327" y="884"/>
                </a:cubicBezTo>
                <a:cubicBezTo>
                  <a:pt x="339" y="878"/>
                  <a:pt x="353" y="874"/>
                  <a:pt x="368" y="871"/>
                </a:cubicBezTo>
                <a:cubicBezTo>
                  <a:pt x="379" y="869"/>
                  <a:pt x="391" y="866"/>
                  <a:pt x="401" y="862"/>
                </a:cubicBezTo>
                <a:cubicBezTo>
                  <a:pt x="412" y="858"/>
                  <a:pt x="422" y="853"/>
                  <a:pt x="431" y="848"/>
                </a:cubicBezTo>
                <a:cubicBezTo>
                  <a:pt x="439" y="843"/>
                  <a:pt x="448" y="839"/>
                  <a:pt x="456" y="836"/>
                </a:cubicBezTo>
                <a:cubicBezTo>
                  <a:pt x="438" y="856"/>
                  <a:pt x="414" y="872"/>
                  <a:pt x="388" y="888"/>
                </a:cubicBezTo>
                <a:cubicBezTo>
                  <a:pt x="367" y="901"/>
                  <a:pt x="367" y="901"/>
                  <a:pt x="367" y="901"/>
                </a:cubicBezTo>
                <a:cubicBezTo>
                  <a:pt x="391" y="895"/>
                  <a:pt x="391" y="895"/>
                  <a:pt x="391" y="895"/>
                </a:cubicBezTo>
                <a:cubicBezTo>
                  <a:pt x="391" y="895"/>
                  <a:pt x="391" y="894"/>
                  <a:pt x="392" y="894"/>
                </a:cubicBezTo>
                <a:cubicBezTo>
                  <a:pt x="389" y="897"/>
                  <a:pt x="386" y="899"/>
                  <a:pt x="383" y="901"/>
                </a:cubicBezTo>
                <a:cubicBezTo>
                  <a:pt x="383" y="902"/>
                  <a:pt x="383" y="902"/>
                  <a:pt x="383" y="902"/>
                </a:cubicBezTo>
                <a:cubicBezTo>
                  <a:pt x="387" y="908"/>
                  <a:pt x="387" y="908"/>
                  <a:pt x="387" y="908"/>
                </a:cubicBezTo>
                <a:cubicBezTo>
                  <a:pt x="390" y="906"/>
                  <a:pt x="393" y="904"/>
                  <a:pt x="396" y="902"/>
                </a:cubicBezTo>
                <a:cubicBezTo>
                  <a:pt x="398" y="900"/>
                  <a:pt x="401" y="898"/>
                  <a:pt x="404" y="897"/>
                </a:cubicBezTo>
                <a:cubicBezTo>
                  <a:pt x="401" y="901"/>
                  <a:pt x="397" y="906"/>
                  <a:pt x="393" y="910"/>
                </a:cubicBezTo>
                <a:cubicBezTo>
                  <a:pt x="388" y="915"/>
                  <a:pt x="383" y="920"/>
                  <a:pt x="382" y="925"/>
                </a:cubicBezTo>
                <a:cubicBezTo>
                  <a:pt x="377" y="942"/>
                  <a:pt x="377" y="942"/>
                  <a:pt x="377" y="942"/>
                </a:cubicBezTo>
                <a:cubicBezTo>
                  <a:pt x="388" y="928"/>
                  <a:pt x="388" y="928"/>
                  <a:pt x="388" y="928"/>
                </a:cubicBezTo>
                <a:cubicBezTo>
                  <a:pt x="391" y="925"/>
                  <a:pt x="394" y="922"/>
                  <a:pt x="397" y="919"/>
                </a:cubicBezTo>
                <a:cubicBezTo>
                  <a:pt x="406" y="911"/>
                  <a:pt x="415" y="903"/>
                  <a:pt x="417" y="887"/>
                </a:cubicBezTo>
                <a:cubicBezTo>
                  <a:pt x="435" y="875"/>
                  <a:pt x="463" y="869"/>
                  <a:pt x="490" y="871"/>
                </a:cubicBezTo>
                <a:cubicBezTo>
                  <a:pt x="504" y="872"/>
                  <a:pt x="523" y="875"/>
                  <a:pt x="537" y="886"/>
                </a:cubicBezTo>
                <a:cubicBezTo>
                  <a:pt x="524" y="895"/>
                  <a:pt x="508" y="900"/>
                  <a:pt x="493" y="905"/>
                </a:cubicBezTo>
                <a:cubicBezTo>
                  <a:pt x="480" y="909"/>
                  <a:pt x="466" y="914"/>
                  <a:pt x="454" y="920"/>
                </a:cubicBezTo>
                <a:cubicBezTo>
                  <a:pt x="433" y="932"/>
                  <a:pt x="433" y="932"/>
                  <a:pt x="433" y="932"/>
                </a:cubicBezTo>
                <a:cubicBezTo>
                  <a:pt x="457" y="927"/>
                  <a:pt x="457" y="927"/>
                  <a:pt x="457" y="927"/>
                </a:cubicBezTo>
                <a:cubicBezTo>
                  <a:pt x="464" y="926"/>
                  <a:pt x="470" y="923"/>
                  <a:pt x="476" y="921"/>
                </a:cubicBezTo>
                <a:cubicBezTo>
                  <a:pt x="482" y="919"/>
                  <a:pt x="487" y="917"/>
                  <a:pt x="493" y="916"/>
                </a:cubicBezTo>
                <a:cubicBezTo>
                  <a:pt x="493" y="916"/>
                  <a:pt x="492" y="917"/>
                  <a:pt x="492" y="917"/>
                </a:cubicBezTo>
                <a:cubicBezTo>
                  <a:pt x="489" y="921"/>
                  <a:pt x="484" y="927"/>
                  <a:pt x="488" y="932"/>
                </a:cubicBezTo>
                <a:cubicBezTo>
                  <a:pt x="492" y="938"/>
                  <a:pt x="492" y="938"/>
                  <a:pt x="492" y="938"/>
                </a:cubicBezTo>
                <a:cubicBezTo>
                  <a:pt x="494" y="931"/>
                  <a:pt x="494" y="931"/>
                  <a:pt x="494" y="931"/>
                </a:cubicBezTo>
                <a:cubicBezTo>
                  <a:pt x="501" y="912"/>
                  <a:pt x="519" y="905"/>
                  <a:pt x="538" y="898"/>
                </a:cubicBezTo>
                <a:cubicBezTo>
                  <a:pt x="541" y="896"/>
                  <a:pt x="545" y="895"/>
                  <a:pt x="548" y="893"/>
                </a:cubicBezTo>
                <a:cubicBezTo>
                  <a:pt x="554" y="899"/>
                  <a:pt x="561" y="902"/>
                  <a:pt x="567" y="906"/>
                </a:cubicBezTo>
                <a:cubicBezTo>
                  <a:pt x="575" y="910"/>
                  <a:pt x="583" y="914"/>
                  <a:pt x="588" y="920"/>
                </a:cubicBezTo>
                <a:cubicBezTo>
                  <a:pt x="565" y="931"/>
                  <a:pt x="536" y="934"/>
                  <a:pt x="508" y="938"/>
                </a:cubicBezTo>
                <a:cubicBezTo>
                  <a:pt x="490" y="940"/>
                  <a:pt x="470" y="943"/>
                  <a:pt x="453" y="947"/>
                </a:cubicBezTo>
                <a:cubicBezTo>
                  <a:pt x="454" y="954"/>
                  <a:pt x="454" y="954"/>
                  <a:pt x="454" y="954"/>
                </a:cubicBezTo>
                <a:cubicBezTo>
                  <a:pt x="470" y="953"/>
                  <a:pt x="486" y="951"/>
                  <a:pt x="501" y="949"/>
                </a:cubicBezTo>
                <a:cubicBezTo>
                  <a:pt x="511" y="948"/>
                  <a:pt x="521" y="947"/>
                  <a:pt x="531" y="946"/>
                </a:cubicBezTo>
                <a:cubicBezTo>
                  <a:pt x="529" y="948"/>
                  <a:pt x="527" y="950"/>
                  <a:pt x="524" y="951"/>
                </a:cubicBezTo>
                <a:cubicBezTo>
                  <a:pt x="522" y="952"/>
                  <a:pt x="522" y="952"/>
                  <a:pt x="522" y="952"/>
                </a:cubicBezTo>
                <a:cubicBezTo>
                  <a:pt x="466" y="952"/>
                  <a:pt x="415" y="960"/>
                  <a:pt x="380" y="977"/>
                </a:cubicBezTo>
                <a:cubicBezTo>
                  <a:pt x="375" y="980"/>
                  <a:pt x="370" y="983"/>
                  <a:pt x="365" y="987"/>
                </a:cubicBezTo>
                <a:cubicBezTo>
                  <a:pt x="358" y="992"/>
                  <a:pt x="352" y="997"/>
                  <a:pt x="345" y="998"/>
                </a:cubicBezTo>
                <a:cubicBezTo>
                  <a:pt x="325" y="988"/>
                  <a:pt x="304" y="982"/>
                  <a:pt x="281" y="980"/>
                </a:cubicBezTo>
                <a:cubicBezTo>
                  <a:pt x="231" y="977"/>
                  <a:pt x="182" y="993"/>
                  <a:pt x="134" y="1009"/>
                </a:cubicBezTo>
                <a:cubicBezTo>
                  <a:pt x="112" y="1017"/>
                  <a:pt x="91" y="1024"/>
                  <a:pt x="70" y="1029"/>
                </a:cubicBezTo>
                <a:cubicBezTo>
                  <a:pt x="72" y="1036"/>
                  <a:pt x="72" y="1036"/>
                  <a:pt x="72" y="1036"/>
                </a:cubicBezTo>
                <a:cubicBezTo>
                  <a:pt x="85" y="1034"/>
                  <a:pt x="97" y="1030"/>
                  <a:pt x="108" y="1027"/>
                </a:cubicBezTo>
                <a:cubicBezTo>
                  <a:pt x="122" y="1022"/>
                  <a:pt x="137" y="1018"/>
                  <a:pt x="153" y="1016"/>
                </a:cubicBezTo>
                <a:cubicBezTo>
                  <a:pt x="141" y="1038"/>
                  <a:pt x="118" y="1047"/>
                  <a:pt x="94" y="1057"/>
                </a:cubicBezTo>
                <a:cubicBezTo>
                  <a:pt x="87" y="1060"/>
                  <a:pt x="81" y="1062"/>
                  <a:pt x="75" y="1065"/>
                </a:cubicBezTo>
                <a:cubicBezTo>
                  <a:pt x="59" y="1072"/>
                  <a:pt x="59" y="1072"/>
                  <a:pt x="59" y="1072"/>
                </a:cubicBezTo>
                <a:cubicBezTo>
                  <a:pt x="77" y="1072"/>
                  <a:pt x="77" y="1072"/>
                  <a:pt x="77" y="1072"/>
                </a:cubicBezTo>
                <a:cubicBezTo>
                  <a:pt x="87" y="1072"/>
                  <a:pt x="96" y="1067"/>
                  <a:pt x="104" y="1063"/>
                </a:cubicBezTo>
                <a:cubicBezTo>
                  <a:pt x="109" y="1061"/>
                  <a:pt x="114" y="1059"/>
                  <a:pt x="118" y="1058"/>
                </a:cubicBezTo>
                <a:cubicBezTo>
                  <a:pt x="116" y="1065"/>
                  <a:pt x="113" y="1071"/>
                  <a:pt x="108" y="1076"/>
                </a:cubicBezTo>
                <a:cubicBezTo>
                  <a:pt x="100" y="1085"/>
                  <a:pt x="100" y="1085"/>
                  <a:pt x="100" y="1085"/>
                </a:cubicBezTo>
                <a:cubicBezTo>
                  <a:pt x="112" y="1082"/>
                  <a:pt x="112" y="1082"/>
                  <a:pt x="112" y="1082"/>
                </a:cubicBezTo>
                <a:cubicBezTo>
                  <a:pt x="124" y="1079"/>
                  <a:pt x="127" y="1066"/>
                  <a:pt x="128" y="1053"/>
                </a:cubicBezTo>
                <a:cubicBezTo>
                  <a:pt x="145" y="1046"/>
                  <a:pt x="157" y="1032"/>
                  <a:pt x="166" y="1011"/>
                </a:cubicBezTo>
                <a:cubicBezTo>
                  <a:pt x="170" y="1010"/>
                  <a:pt x="170" y="1010"/>
                  <a:pt x="170" y="1010"/>
                </a:cubicBezTo>
                <a:cubicBezTo>
                  <a:pt x="193" y="1001"/>
                  <a:pt x="222" y="991"/>
                  <a:pt x="250" y="991"/>
                </a:cubicBezTo>
                <a:cubicBezTo>
                  <a:pt x="241" y="998"/>
                  <a:pt x="234" y="1006"/>
                  <a:pt x="226" y="1015"/>
                </a:cubicBezTo>
                <a:cubicBezTo>
                  <a:pt x="215" y="1028"/>
                  <a:pt x="205" y="1040"/>
                  <a:pt x="189" y="1046"/>
                </a:cubicBezTo>
                <a:cubicBezTo>
                  <a:pt x="190" y="1053"/>
                  <a:pt x="190" y="1053"/>
                  <a:pt x="190" y="1053"/>
                </a:cubicBezTo>
                <a:cubicBezTo>
                  <a:pt x="211" y="1049"/>
                  <a:pt x="224" y="1034"/>
                  <a:pt x="236" y="1019"/>
                </a:cubicBezTo>
                <a:cubicBezTo>
                  <a:pt x="247" y="1007"/>
                  <a:pt x="257" y="995"/>
                  <a:pt x="271" y="992"/>
                </a:cubicBezTo>
                <a:cubicBezTo>
                  <a:pt x="284" y="989"/>
                  <a:pt x="284" y="989"/>
                  <a:pt x="284" y="989"/>
                </a:cubicBezTo>
                <a:cubicBezTo>
                  <a:pt x="302" y="992"/>
                  <a:pt x="316" y="997"/>
                  <a:pt x="332" y="1004"/>
                </a:cubicBezTo>
                <a:cubicBezTo>
                  <a:pt x="325" y="1008"/>
                  <a:pt x="317" y="1013"/>
                  <a:pt x="309" y="1018"/>
                </a:cubicBezTo>
                <a:cubicBezTo>
                  <a:pt x="284" y="1033"/>
                  <a:pt x="259" y="1049"/>
                  <a:pt x="233" y="1063"/>
                </a:cubicBezTo>
                <a:cubicBezTo>
                  <a:pt x="233" y="1061"/>
                  <a:pt x="233" y="1061"/>
                  <a:pt x="233" y="1061"/>
                </a:cubicBezTo>
                <a:cubicBezTo>
                  <a:pt x="232" y="1064"/>
                  <a:pt x="232" y="1064"/>
                  <a:pt x="232" y="1064"/>
                </a:cubicBezTo>
                <a:cubicBezTo>
                  <a:pt x="187" y="1089"/>
                  <a:pt x="140" y="1112"/>
                  <a:pt x="86" y="1130"/>
                </a:cubicBezTo>
                <a:cubicBezTo>
                  <a:pt x="88" y="1137"/>
                  <a:pt x="88" y="1137"/>
                  <a:pt x="88" y="1137"/>
                </a:cubicBezTo>
                <a:cubicBezTo>
                  <a:pt x="139" y="1127"/>
                  <a:pt x="182" y="1107"/>
                  <a:pt x="222" y="1084"/>
                </a:cubicBezTo>
                <a:cubicBezTo>
                  <a:pt x="217" y="1095"/>
                  <a:pt x="212" y="1106"/>
                  <a:pt x="208" y="1118"/>
                </a:cubicBezTo>
                <a:cubicBezTo>
                  <a:pt x="205" y="1127"/>
                  <a:pt x="202" y="1136"/>
                  <a:pt x="198" y="1145"/>
                </a:cubicBezTo>
                <a:cubicBezTo>
                  <a:pt x="198" y="1142"/>
                  <a:pt x="198" y="1142"/>
                  <a:pt x="198" y="1142"/>
                </a:cubicBezTo>
                <a:cubicBezTo>
                  <a:pt x="197" y="1147"/>
                  <a:pt x="197" y="1147"/>
                  <a:pt x="197" y="1147"/>
                </a:cubicBezTo>
                <a:cubicBezTo>
                  <a:pt x="196" y="1149"/>
                  <a:pt x="195" y="1151"/>
                  <a:pt x="194" y="1153"/>
                </a:cubicBezTo>
                <a:cubicBezTo>
                  <a:pt x="191" y="1145"/>
                  <a:pt x="191" y="1145"/>
                  <a:pt x="191" y="1145"/>
                </a:cubicBezTo>
                <a:cubicBezTo>
                  <a:pt x="192" y="1157"/>
                  <a:pt x="192" y="1157"/>
                  <a:pt x="192" y="1157"/>
                </a:cubicBezTo>
                <a:cubicBezTo>
                  <a:pt x="188" y="1165"/>
                  <a:pt x="183" y="1173"/>
                  <a:pt x="177" y="1179"/>
                </a:cubicBezTo>
                <a:cubicBezTo>
                  <a:pt x="171" y="1186"/>
                  <a:pt x="163" y="1191"/>
                  <a:pt x="156" y="1196"/>
                </a:cubicBezTo>
                <a:cubicBezTo>
                  <a:pt x="146" y="1202"/>
                  <a:pt x="137" y="1208"/>
                  <a:pt x="131" y="1218"/>
                </a:cubicBezTo>
                <a:cubicBezTo>
                  <a:pt x="119" y="1238"/>
                  <a:pt x="119" y="1238"/>
                  <a:pt x="119" y="1238"/>
                </a:cubicBezTo>
                <a:cubicBezTo>
                  <a:pt x="136" y="1222"/>
                  <a:pt x="136" y="1222"/>
                  <a:pt x="136" y="1222"/>
                </a:cubicBezTo>
                <a:cubicBezTo>
                  <a:pt x="142" y="1217"/>
                  <a:pt x="150" y="1212"/>
                  <a:pt x="157" y="1208"/>
                </a:cubicBezTo>
                <a:cubicBezTo>
                  <a:pt x="165" y="1202"/>
                  <a:pt x="173" y="1197"/>
                  <a:pt x="180" y="1190"/>
                </a:cubicBezTo>
                <a:cubicBezTo>
                  <a:pt x="182" y="1188"/>
                  <a:pt x="184" y="1185"/>
                  <a:pt x="186" y="1182"/>
                </a:cubicBezTo>
                <a:cubicBezTo>
                  <a:pt x="189" y="1178"/>
                  <a:pt x="191" y="1175"/>
                  <a:pt x="194" y="1174"/>
                </a:cubicBezTo>
                <a:cubicBezTo>
                  <a:pt x="194" y="1175"/>
                  <a:pt x="194" y="1175"/>
                  <a:pt x="194" y="1175"/>
                </a:cubicBezTo>
                <a:cubicBezTo>
                  <a:pt x="193" y="1178"/>
                  <a:pt x="192" y="1182"/>
                  <a:pt x="190" y="1185"/>
                </a:cubicBezTo>
                <a:cubicBezTo>
                  <a:pt x="188" y="1191"/>
                  <a:pt x="185" y="1196"/>
                  <a:pt x="187" y="1200"/>
                </a:cubicBezTo>
                <a:cubicBezTo>
                  <a:pt x="189" y="1204"/>
                  <a:pt x="189" y="1204"/>
                  <a:pt x="189" y="1204"/>
                </a:cubicBezTo>
                <a:cubicBezTo>
                  <a:pt x="193" y="1201"/>
                  <a:pt x="193" y="1201"/>
                  <a:pt x="193" y="1201"/>
                </a:cubicBezTo>
                <a:cubicBezTo>
                  <a:pt x="194" y="1200"/>
                  <a:pt x="195" y="1199"/>
                  <a:pt x="196" y="1198"/>
                </a:cubicBezTo>
                <a:cubicBezTo>
                  <a:pt x="197" y="1208"/>
                  <a:pt x="197" y="1208"/>
                  <a:pt x="197" y="1208"/>
                </a:cubicBezTo>
                <a:cubicBezTo>
                  <a:pt x="199" y="1193"/>
                  <a:pt x="199" y="1193"/>
                  <a:pt x="199" y="1193"/>
                </a:cubicBezTo>
                <a:cubicBezTo>
                  <a:pt x="200" y="1192"/>
                  <a:pt x="200" y="1190"/>
                  <a:pt x="201" y="1189"/>
                </a:cubicBezTo>
                <a:cubicBezTo>
                  <a:pt x="203" y="1195"/>
                  <a:pt x="203" y="1195"/>
                  <a:pt x="203" y="1195"/>
                </a:cubicBezTo>
                <a:cubicBezTo>
                  <a:pt x="202" y="1178"/>
                  <a:pt x="202" y="1178"/>
                  <a:pt x="202" y="1178"/>
                </a:cubicBezTo>
                <a:cubicBezTo>
                  <a:pt x="201" y="1177"/>
                  <a:pt x="201" y="1176"/>
                  <a:pt x="201" y="1175"/>
                </a:cubicBezTo>
                <a:cubicBezTo>
                  <a:pt x="201" y="1173"/>
                  <a:pt x="201" y="1171"/>
                  <a:pt x="201" y="1169"/>
                </a:cubicBezTo>
                <a:cubicBezTo>
                  <a:pt x="200" y="1168"/>
                  <a:pt x="200" y="1168"/>
                  <a:pt x="200" y="1168"/>
                </a:cubicBezTo>
                <a:cubicBezTo>
                  <a:pt x="200" y="1167"/>
                  <a:pt x="200" y="1166"/>
                  <a:pt x="200" y="1166"/>
                </a:cubicBezTo>
                <a:cubicBezTo>
                  <a:pt x="201" y="1159"/>
                  <a:pt x="206" y="1149"/>
                  <a:pt x="210" y="1139"/>
                </a:cubicBezTo>
                <a:cubicBezTo>
                  <a:pt x="213" y="1133"/>
                  <a:pt x="215" y="1128"/>
                  <a:pt x="217" y="1123"/>
                </a:cubicBezTo>
                <a:cubicBezTo>
                  <a:pt x="219" y="1118"/>
                  <a:pt x="221" y="1113"/>
                  <a:pt x="223" y="1108"/>
                </a:cubicBezTo>
                <a:cubicBezTo>
                  <a:pt x="228" y="1098"/>
                  <a:pt x="232" y="1089"/>
                  <a:pt x="232" y="1078"/>
                </a:cubicBezTo>
                <a:cubicBezTo>
                  <a:pt x="244" y="1072"/>
                  <a:pt x="255" y="1065"/>
                  <a:pt x="267" y="1058"/>
                </a:cubicBezTo>
                <a:cubicBezTo>
                  <a:pt x="296" y="1040"/>
                  <a:pt x="326" y="1022"/>
                  <a:pt x="359" y="1007"/>
                </a:cubicBezTo>
                <a:cubicBezTo>
                  <a:pt x="343" y="1027"/>
                  <a:pt x="330" y="1050"/>
                  <a:pt x="317" y="1072"/>
                </a:cubicBezTo>
                <a:cubicBezTo>
                  <a:pt x="301" y="1100"/>
                  <a:pt x="285" y="1129"/>
                  <a:pt x="264" y="1150"/>
                </a:cubicBezTo>
                <a:cubicBezTo>
                  <a:pt x="257" y="1157"/>
                  <a:pt x="257" y="1157"/>
                  <a:pt x="257" y="1157"/>
                </a:cubicBezTo>
                <a:cubicBezTo>
                  <a:pt x="267" y="1156"/>
                  <a:pt x="267" y="1156"/>
                  <a:pt x="267" y="1156"/>
                </a:cubicBezTo>
                <a:cubicBezTo>
                  <a:pt x="273" y="1156"/>
                  <a:pt x="277" y="1150"/>
                  <a:pt x="281" y="1145"/>
                </a:cubicBezTo>
                <a:cubicBezTo>
                  <a:pt x="281" y="1144"/>
                  <a:pt x="282" y="1143"/>
                  <a:pt x="283" y="1142"/>
                </a:cubicBezTo>
                <a:cubicBezTo>
                  <a:pt x="282" y="1155"/>
                  <a:pt x="278" y="1168"/>
                  <a:pt x="274" y="1179"/>
                </a:cubicBezTo>
                <a:cubicBezTo>
                  <a:pt x="271" y="1188"/>
                  <a:pt x="268" y="1197"/>
                  <a:pt x="267" y="1206"/>
                </a:cubicBezTo>
                <a:cubicBezTo>
                  <a:pt x="266" y="1209"/>
                  <a:pt x="266" y="1209"/>
                  <a:pt x="266" y="1209"/>
                </a:cubicBezTo>
                <a:cubicBezTo>
                  <a:pt x="251" y="1220"/>
                  <a:pt x="235" y="1230"/>
                  <a:pt x="220" y="1240"/>
                </a:cubicBezTo>
                <a:cubicBezTo>
                  <a:pt x="211" y="1245"/>
                  <a:pt x="211" y="1245"/>
                  <a:pt x="211" y="1245"/>
                </a:cubicBezTo>
                <a:cubicBezTo>
                  <a:pt x="170" y="1245"/>
                  <a:pt x="148" y="1265"/>
                  <a:pt x="126" y="1285"/>
                </a:cubicBezTo>
                <a:cubicBezTo>
                  <a:pt x="121" y="1289"/>
                  <a:pt x="117" y="1294"/>
                  <a:pt x="112" y="1297"/>
                </a:cubicBezTo>
                <a:cubicBezTo>
                  <a:pt x="110" y="1299"/>
                  <a:pt x="110" y="1299"/>
                  <a:pt x="110" y="1299"/>
                </a:cubicBezTo>
                <a:cubicBezTo>
                  <a:pt x="109" y="1300"/>
                  <a:pt x="106" y="1301"/>
                  <a:pt x="105" y="1303"/>
                </a:cubicBezTo>
                <a:cubicBezTo>
                  <a:pt x="86" y="1320"/>
                  <a:pt x="86" y="1320"/>
                  <a:pt x="86" y="1320"/>
                </a:cubicBezTo>
                <a:cubicBezTo>
                  <a:pt x="107" y="1308"/>
                  <a:pt x="107" y="1308"/>
                  <a:pt x="107" y="1308"/>
                </a:cubicBezTo>
                <a:cubicBezTo>
                  <a:pt x="108" y="1308"/>
                  <a:pt x="108" y="1308"/>
                  <a:pt x="108" y="1308"/>
                </a:cubicBezTo>
                <a:cubicBezTo>
                  <a:pt x="108" y="1311"/>
                  <a:pt x="108" y="1311"/>
                  <a:pt x="108" y="1311"/>
                </a:cubicBezTo>
                <a:cubicBezTo>
                  <a:pt x="111" y="1308"/>
                  <a:pt x="111" y="1308"/>
                  <a:pt x="111" y="1308"/>
                </a:cubicBezTo>
                <a:cubicBezTo>
                  <a:pt x="113" y="1308"/>
                  <a:pt x="116" y="1306"/>
                  <a:pt x="117" y="1303"/>
                </a:cubicBezTo>
                <a:cubicBezTo>
                  <a:pt x="126" y="1298"/>
                  <a:pt x="135" y="1291"/>
                  <a:pt x="143" y="1284"/>
                </a:cubicBezTo>
                <a:cubicBezTo>
                  <a:pt x="159" y="1270"/>
                  <a:pt x="174" y="1258"/>
                  <a:pt x="195" y="1257"/>
                </a:cubicBezTo>
                <a:cubicBezTo>
                  <a:pt x="196" y="1261"/>
                  <a:pt x="199" y="1261"/>
                  <a:pt x="200" y="1262"/>
                </a:cubicBezTo>
                <a:cubicBezTo>
                  <a:pt x="203" y="1262"/>
                  <a:pt x="205" y="1260"/>
                  <a:pt x="208" y="1258"/>
                </a:cubicBezTo>
                <a:cubicBezTo>
                  <a:pt x="210" y="1257"/>
                  <a:pt x="212" y="1255"/>
                  <a:pt x="215" y="1254"/>
                </a:cubicBezTo>
                <a:cubicBezTo>
                  <a:pt x="219" y="1254"/>
                  <a:pt x="224" y="1254"/>
                  <a:pt x="230" y="1254"/>
                </a:cubicBezTo>
                <a:cubicBezTo>
                  <a:pt x="242" y="1255"/>
                  <a:pt x="255" y="1258"/>
                  <a:pt x="265" y="1261"/>
                </a:cubicBezTo>
                <a:cubicBezTo>
                  <a:pt x="221" y="1274"/>
                  <a:pt x="178" y="1289"/>
                  <a:pt x="144" y="1318"/>
                </a:cubicBezTo>
                <a:cubicBezTo>
                  <a:pt x="123" y="1335"/>
                  <a:pt x="102" y="1345"/>
                  <a:pt x="75" y="1357"/>
                </a:cubicBezTo>
                <a:cubicBezTo>
                  <a:pt x="68" y="1360"/>
                  <a:pt x="60" y="1363"/>
                  <a:pt x="53" y="1365"/>
                </a:cubicBezTo>
                <a:cubicBezTo>
                  <a:pt x="38" y="1370"/>
                  <a:pt x="23" y="1374"/>
                  <a:pt x="15" y="1385"/>
                </a:cubicBezTo>
                <a:cubicBezTo>
                  <a:pt x="0" y="1405"/>
                  <a:pt x="0" y="1405"/>
                  <a:pt x="0" y="1405"/>
                </a:cubicBezTo>
                <a:cubicBezTo>
                  <a:pt x="20" y="1390"/>
                  <a:pt x="20" y="1390"/>
                  <a:pt x="20" y="1390"/>
                </a:cubicBezTo>
                <a:cubicBezTo>
                  <a:pt x="31" y="1382"/>
                  <a:pt x="47" y="1378"/>
                  <a:pt x="62" y="1374"/>
                </a:cubicBezTo>
                <a:cubicBezTo>
                  <a:pt x="67" y="1373"/>
                  <a:pt x="73" y="1371"/>
                  <a:pt x="79" y="1369"/>
                </a:cubicBezTo>
                <a:cubicBezTo>
                  <a:pt x="75" y="1373"/>
                  <a:pt x="71" y="1376"/>
                  <a:pt x="67" y="1379"/>
                </a:cubicBezTo>
                <a:cubicBezTo>
                  <a:pt x="58" y="1386"/>
                  <a:pt x="50" y="1393"/>
                  <a:pt x="47" y="1400"/>
                </a:cubicBezTo>
                <a:cubicBezTo>
                  <a:pt x="40" y="1415"/>
                  <a:pt x="40" y="1415"/>
                  <a:pt x="40" y="1415"/>
                </a:cubicBezTo>
                <a:cubicBezTo>
                  <a:pt x="52" y="1404"/>
                  <a:pt x="52" y="1404"/>
                  <a:pt x="52" y="1404"/>
                </a:cubicBezTo>
                <a:cubicBezTo>
                  <a:pt x="57" y="1400"/>
                  <a:pt x="62" y="1396"/>
                  <a:pt x="67" y="1392"/>
                </a:cubicBezTo>
                <a:cubicBezTo>
                  <a:pt x="80" y="1381"/>
                  <a:pt x="93" y="1370"/>
                  <a:pt x="104" y="1358"/>
                </a:cubicBezTo>
                <a:cubicBezTo>
                  <a:pt x="127" y="1351"/>
                  <a:pt x="145" y="1338"/>
                  <a:pt x="163" y="1325"/>
                </a:cubicBezTo>
                <a:cubicBezTo>
                  <a:pt x="180" y="1312"/>
                  <a:pt x="197" y="1300"/>
                  <a:pt x="217" y="1295"/>
                </a:cubicBezTo>
                <a:cubicBezTo>
                  <a:pt x="201" y="1315"/>
                  <a:pt x="182" y="1332"/>
                  <a:pt x="163" y="1349"/>
                </a:cubicBezTo>
                <a:cubicBezTo>
                  <a:pt x="156" y="1356"/>
                  <a:pt x="149" y="1362"/>
                  <a:pt x="142" y="1369"/>
                </a:cubicBezTo>
                <a:cubicBezTo>
                  <a:pt x="147" y="1374"/>
                  <a:pt x="147" y="1374"/>
                  <a:pt x="147" y="1374"/>
                </a:cubicBezTo>
                <a:cubicBezTo>
                  <a:pt x="153" y="1368"/>
                  <a:pt x="160" y="1364"/>
                  <a:pt x="167" y="1359"/>
                </a:cubicBezTo>
                <a:cubicBezTo>
                  <a:pt x="177" y="1352"/>
                  <a:pt x="187" y="1344"/>
                  <a:pt x="197" y="1334"/>
                </a:cubicBezTo>
                <a:cubicBezTo>
                  <a:pt x="203" y="1328"/>
                  <a:pt x="208" y="1321"/>
                  <a:pt x="213" y="1313"/>
                </a:cubicBezTo>
                <a:cubicBezTo>
                  <a:pt x="221" y="1303"/>
                  <a:pt x="228" y="1293"/>
                  <a:pt x="237" y="1287"/>
                </a:cubicBezTo>
                <a:cubicBezTo>
                  <a:pt x="258" y="1274"/>
                  <a:pt x="282" y="1271"/>
                  <a:pt x="313" y="1268"/>
                </a:cubicBezTo>
                <a:cubicBezTo>
                  <a:pt x="314" y="1268"/>
                  <a:pt x="315" y="1268"/>
                  <a:pt x="316" y="1268"/>
                </a:cubicBezTo>
                <a:cubicBezTo>
                  <a:pt x="314" y="1269"/>
                  <a:pt x="312" y="1270"/>
                  <a:pt x="309" y="1271"/>
                </a:cubicBezTo>
                <a:cubicBezTo>
                  <a:pt x="302" y="1274"/>
                  <a:pt x="295" y="1278"/>
                  <a:pt x="294" y="1284"/>
                </a:cubicBezTo>
                <a:cubicBezTo>
                  <a:pt x="294" y="1293"/>
                  <a:pt x="294" y="1293"/>
                  <a:pt x="294" y="1293"/>
                </a:cubicBezTo>
                <a:cubicBezTo>
                  <a:pt x="300" y="1287"/>
                  <a:pt x="300" y="1287"/>
                  <a:pt x="300" y="1287"/>
                </a:cubicBezTo>
                <a:cubicBezTo>
                  <a:pt x="323" y="1268"/>
                  <a:pt x="361" y="1262"/>
                  <a:pt x="394" y="1272"/>
                </a:cubicBezTo>
                <a:cubicBezTo>
                  <a:pt x="378" y="1281"/>
                  <a:pt x="363" y="1291"/>
                  <a:pt x="349" y="1300"/>
                </a:cubicBezTo>
                <a:cubicBezTo>
                  <a:pt x="326" y="1315"/>
                  <a:pt x="303" y="1331"/>
                  <a:pt x="278" y="1343"/>
                </a:cubicBezTo>
                <a:cubicBezTo>
                  <a:pt x="266" y="1348"/>
                  <a:pt x="253" y="1352"/>
                  <a:pt x="240" y="1356"/>
                </a:cubicBezTo>
                <a:cubicBezTo>
                  <a:pt x="222" y="1360"/>
                  <a:pt x="204" y="1365"/>
                  <a:pt x="189" y="1376"/>
                </a:cubicBezTo>
                <a:cubicBezTo>
                  <a:pt x="164" y="1392"/>
                  <a:pt x="164" y="1392"/>
                  <a:pt x="164" y="1392"/>
                </a:cubicBezTo>
                <a:cubicBezTo>
                  <a:pt x="192" y="1382"/>
                  <a:pt x="192" y="1382"/>
                  <a:pt x="192" y="1382"/>
                </a:cubicBezTo>
                <a:cubicBezTo>
                  <a:pt x="205" y="1377"/>
                  <a:pt x="220" y="1373"/>
                  <a:pt x="234" y="1369"/>
                </a:cubicBezTo>
                <a:cubicBezTo>
                  <a:pt x="257" y="1362"/>
                  <a:pt x="281" y="1355"/>
                  <a:pt x="300" y="1345"/>
                </a:cubicBezTo>
                <a:cubicBezTo>
                  <a:pt x="299" y="1347"/>
                  <a:pt x="298" y="1349"/>
                  <a:pt x="297" y="1351"/>
                </a:cubicBezTo>
                <a:cubicBezTo>
                  <a:pt x="284" y="1371"/>
                  <a:pt x="271" y="1390"/>
                  <a:pt x="252" y="1402"/>
                </a:cubicBezTo>
                <a:cubicBezTo>
                  <a:pt x="255" y="1408"/>
                  <a:pt x="255" y="1408"/>
                  <a:pt x="255" y="1408"/>
                </a:cubicBezTo>
                <a:cubicBezTo>
                  <a:pt x="269" y="1403"/>
                  <a:pt x="280" y="1395"/>
                  <a:pt x="289" y="1386"/>
                </a:cubicBezTo>
                <a:cubicBezTo>
                  <a:pt x="298" y="1378"/>
                  <a:pt x="303" y="1367"/>
                  <a:pt x="308" y="1356"/>
                </a:cubicBezTo>
                <a:cubicBezTo>
                  <a:pt x="313" y="1345"/>
                  <a:pt x="318" y="1335"/>
                  <a:pt x="325" y="1328"/>
                </a:cubicBezTo>
                <a:cubicBezTo>
                  <a:pt x="335" y="1318"/>
                  <a:pt x="353" y="1311"/>
                  <a:pt x="370" y="1304"/>
                </a:cubicBezTo>
                <a:cubicBezTo>
                  <a:pt x="376" y="1301"/>
                  <a:pt x="381" y="1299"/>
                  <a:pt x="387" y="1296"/>
                </a:cubicBezTo>
                <a:cubicBezTo>
                  <a:pt x="417" y="1283"/>
                  <a:pt x="462" y="1267"/>
                  <a:pt x="510" y="1265"/>
                </a:cubicBezTo>
                <a:cubicBezTo>
                  <a:pt x="468" y="1321"/>
                  <a:pt x="424" y="1365"/>
                  <a:pt x="375" y="1399"/>
                </a:cubicBezTo>
                <a:cubicBezTo>
                  <a:pt x="348" y="1419"/>
                  <a:pt x="348" y="1419"/>
                  <a:pt x="348" y="1419"/>
                </a:cubicBezTo>
                <a:cubicBezTo>
                  <a:pt x="379" y="1406"/>
                  <a:pt x="379" y="1406"/>
                  <a:pt x="379" y="1406"/>
                </a:cubicBezTo>
                <a:cubicBezTo>
                  <a:pt x="393" y="1399"/>
                  <a:pt x="406" y="1389"/>
                  <a:pt x="419" y="1379"/>
                </a:cubicBezTo>
                <a:cubicBezTo>
                  <a:pt x="428" y="1372"/>
                  <a:pt x="436" y="1366"/>
                  <a:pt x="445" y="1361"/>
                </a:cubicBezTo>
                <a:cubicBezTo>
                  <a:pt x="444" y="1362"/>
                  <a:pt x="444" y="1362"/>
                  <a:pt x="444" y="1362"/>
                </a:cubicBezTo>
                <a:cubicBezTo>
                  <a:pt x="443" y="1367"/>
                  <a:pt x="443" y="1367"/>
                  <a:pt x="443" y="1367"/>
                </a:cubicBezTo>
                <a:cubicBezTo>
                  <a:pt x="440" y="1374"/>
                  <a:pt x="435" y="1380"/>
                  <a:pt x="430" y="1386"/>
                </a:cubicBezTo>
                <a:cubicBezTo>
                  <a:pt x="425" y="1393"/>
                  <a:pt x="421" y="1398"/>
                  <a:pt x="419" y="1404"/>
                </a:cubicBezTo>
                <a:cubicBezTo>
                  <a:pt x="416" y="1414"/>
                  <a:pt x="416" y="1414"/>
                  <a:pt x="416" y="1414"/>
                </a:cubicBezTo>
                <a:cubicBezTo>
                  <a:pt x="424" y="1409"/>
                  <a:pt x="424" y="1409"/>
                  <a:pt x="424" y="1409"/>
                </a:cubicBezTo>
                <a:cubicBezTo>
                  <a:pt x="438" y="1399"/>
                  <a:pt x="444" y="1384"/>
                  <a:pt x="449" y="1369"/>
                </a:cubicBezTo>
                <a:cubicBezTo>
                  <a:pt x="450" y="1368"/>
                  <a:pt x="451" y="1366"/>
                  <a:pt x="451" y="1364"/>
                </a:cubicBezTo>
                <a:cubicBezTo>
                  <a:pt x="453" y="1360"/>
                  <a:pt x="455" y="1355"/>
                  <a:pt x="457" y="1351"/>
                </a:cubicBezTo>
                <a:cubicBezTo>
                  <a:pt x="460" y="1346"/>
                  <a:pt x="465" y="1341"/>
                  <a:pt x="470" y="1337"/>
                </a:cubicBezTo>
                <a:cubicBezTo>
                  <a:pt x="474" y="1333"/>
                  <a:pt x="478" y="1330"/>
                  <a:pt x="482" y="1326"/>
                </a:cubicBezTo>
                <a:cubicBezTo>
                  <a:pt x="489" y="1318"/>
                  <a:pt x="495" y="1309"/>
                  <a:pt x="501" y="1301"/>
                </a:cubicBezTo>
                <a:cubicBezTo>
                  <a:pt x="509" y="1289"/>
                  <a:pt x="516" y="1277"/>
                  <a:pt x="526" y="1271"/>
                </a:cubicBezTo>
                <a:cubicBezTo>
                  <a:pt x="522" y="1283"/>
                  <a:pt x="514" y="1295"/>
                  <a:pt x="508" y="1305"/>
                </a:cubicBezTo>
                <a:cubicBezTo>
                  <a:pt x="503" y="1313"/>
                  <a:pt x="498" y="1321"/>
                  <a:pt x="495" y="1327"/>
                </a:cubicBezTo>
                <a:cubicBezTo>
                  <a:pt x="483" y="1354"/>
                  <a:pt x="483" y="1354"/>
                  <a:pt x="483" y="1354"/>
                </a:cubicBezTo>
                <a:cubicBezTo>
                  <a:pt x="504" y="1328"/>
                  <a:pt x="504" y="1328"/>
                  <a:pt x="504" y="1328"/>
                </a:cubicBezTo>
                <a:cubicBezTo>
                  <a:pt x="506" y="1326"/>
                  <a:pt x="507" y="1324"/>
                  <a:pt x="509" y="1321"/>
                </a:cubicBezTo>
                <a:cubicBezTo>
                  <a:pt x="507" y="1327"/>
                  <a:pt x="504" y="1332"/>
                  <a:pt x="501" y="1337"/>
                </a:cubicBezTo>
                <a:cubicBezTo>
                  <a:pt x="498" y="1342"/>
                  <a:pt x="496" y="1346"/>
                  <a:pt x="494" y="1351"/>
                </a:cubicBezTo>
                <a:cubicBezTo>
                  <a:pt x="484" y="1371"/>
                  <a:pt x="484" y="1371"/>
                  <a:pt x="484" y="1371"/>
                </a:cubicBezTo>
                <a:cubicBezTo>
                  <a:pt x="500" y="1355"/>
                  <a:pt x="500" y="1355"/>
                  <a:pt x="500" y="1355"/>
                </a:cubicBezTo>
                <a:cubicBezTo>
                  <a:pt x="514" y="1340"/>
                  <a:pt x="522" y="1317"/>
                  <a:pt x="529" y="1295"/>
                </a:cubicBezTo>
                <a:cubicBezTo>
                  <a:pt x="534" y="1283"/>
                  <a:pt x="538" y="1269"/>
                  <a:pt x="544" y="1258"/>
                </a:cubicBezTo>
                <a:cubicBezTo>
                  <a:pt x="563" y="1249"/>
                  <a:pt x="585" y="1243"/>
                  <a:pt x="611" y="1240"/>
                </a:cubicBezTo>
                <a:cubicBezTo>
                  <a:pt x="596" y="1258"/>
                  <a:pt x="583" y="1279"/>
                  <a:pt x="571" y="1300"/>
                </a:cubicBezTo>
                <a:cubicBezTo>
                  <a:pt x="551" y="1334"/>
                  <a:pt x="530" y="1369"/>
                  <a:pt x="498" y="1391"/>
                </a:cubicBezTo>
                <a:cubicBezTo>
                  <a:pt x="501" y="1397"/>
                  <a:pt x="501" y="1397"/>
                  <a:pt x="501" y="1397"/>
                </a:cubicBezTo>
                <a:cubicBezTo>
                  <a:pt x="531" y="1382"/>
                  <a:pt x="550" y="1355"/>
                  <a:pt x="568" y="1328"/>
                </a:cubicBezTo>
                <a:cubicBezTo>
                  <a:pt x="570" y="1326"/>
                  <a:pt x="571" y="1325"/>
                  <a:pt x="572" y="1323"/>
                </a:cubicBezTo>
                <a:cubicBezTo>
                  <a:pt x="567" y="1348"/>
                  <a:pt x="561" y="1369"/>
                  <a:pt x="547" y="1381"/>
                </a:cubicBezTo>
                <a:cubicBezTo>
                  <a:pt x="538" y="1389"/>
                  <a:pt x="538" y="1389"/>
                  <a:pt x="538" y="1389"/>
                </a:cubicBezTo>
                <a:cubicBezTo>
                  <a:pt x="550" y="1387"/>
                  <a:pt x="550" y="1387"/>
                  <a:pt x="550" y="1387"/>
                </a:cubicBezTo>
                <a:cubicBezTo>
                  <a:pt x="560" y="1386"/>
                  <a:pt x="563" y="1378"/>
                  <a:pt x="567" y="1372"/>
                </a:cubicBezTo>
                <a:cubicBezTo>
                  <a:pt x="567" y="1371"/>
                  <a:pt x="568" y="1370"/>
                  <a:pt x="568" y="1370"/>
                </a:cubicBezTo>
                <a:cubicBezTo>
                  <a:pt x="568" y="1373"/>
                  <a:pt x="568" y="1377"/>
                  <a:pt x="567" y="1381"/>
                </a:cubicBezTo>
                <a:cubicBezTo>
                  <a:pt x="567" y="1385"/>
                  <a:pt x="567" y="1389"/>
                  <a:pt x="567" y="1391"/>
                </a:cubicBezTo>
                <a:cubicBezTo>
                  <a:pt x="574" y="1391"/>
                  <a:pt x="574" y="1391"/>
                  <a:pt x="574" y="1391"/>
                </a:cubicBezTo>
                <a:cubicBezTo>
                  <a:pt x="575" y="1386"/>
                  <a:pt x="575" y="1380"/>
                  <a:pt x="576" y="1375"/>
                </a:cubicBezTo>
                <a:cubicBezTo>
                  <a:pt x="579" y="1349"/>
                  <a:pt x="581" y="1322"/>
                  <a:pt x="589" y="1292"/>
                </a:cubicBezTo>
                <a:cubicBezTo>
                  <a:pt x="593" y="1287"/>
                  <a:pt x="596" y="1282"/>
                  <a:pt x="600" y="1277"/>
                </a:cubicBezTo>
                <a:cubicBezTo>
                  <a:pt x="614" y="1256"/>
                  <a:pt x="626" y="1239"/>
                  <a:pt x="657" y="1236"/>
                </a:cubicBezTo>
                <a:cubicBezTo>
                  <a:pt x="704" y="1232"/>
                  <a:pt x="744" y="1237"/>
                  <a:pt x="771" y="1250"/>
                </a:cubicBezTo>
                <a:cubicBezTo>
                  <a:pt x="775" y="1253"/>
                  <a:pt x="775" y="1254"/>
                  <a:pt x="775" y="1256"/>
                </a:cubicBezTo>
                <a:cubicBezTo>
                  <a:pt x="775" y="1259"/>
                  <a:pt x="775" y="1262"/>
                  <a:pt x="778" y="1265"/>
                </a:cubicBezTo>
                <a:cubicBezTo>
                  <a:pt x="777" y="1280"/>
                  <a:pt x="777" y="1292"/>
                  <a:pt x="776" y="1303"/>
                </a:cubicBezTo>
                <a:cubicBezTo>
                  <a:pt x="776" y="1312"/>
                  <a:pt x="776" y="1321"/>
                  <a:pt x="775" y="1333"/>
                </a:cubicBezTo>
                <a:cubicBezTo>
                  <a:pt x="755" y="1329"/>
                  <a:pt x="733" y="1331"/>
                  <a:pt x="712" y="1339"/>
                </a:cubicBezTo>
                <a:cubicBezTo>
                  <a:pt x="674" y="1354"/>
                  <a:pt x="642" y="1380"/>
                  <a:pt x="611" y="1405"/>
                </a:cubicBezTo>
                <a:cubicBezTo>
                  <a:pt x="571" y="1437"/>
                  <a:pt x="529" y="1471"/>
                  <a:pt x="474" y="1481"/>
                </a:cubicBezTo>
                <a:cubicBezTo>
                  <a:pt x="470" y="1483"/>
                  <a:pt x="470" y="1483"/>
                  <a:pt x="470" y="1483"/>
                </a:cubicBezTo>
                <a:cubicBezTo>
                  <a:pt x="451" y="1491"/>
                  <a:pt x="407" y="1510"/>
                  <a:pt x="389" y="1509"/>
                </a:cubicBezTo>
                <a:cubicBezTo>
                  <a:pt x="379" y="1509"/>
                  <a:pt x="367" y="1504"/>
                  <a:pt x="354" y="1499"/>
                </a:cubicBezTo>
                <a:cubicBezTo>
                  <a:pt x="342" y="1495"/>
                  <a:pt x="331" y="1491"/>
                  <a:pt x="319" y="1488"/>
                </a:cubicBezTo>
                <a:cubicBezTo>
                  <a:pt x="303" y="1485"/>
                  <a:pt x="287" y="1483"/>
                  <a:pt x="269" y="1482"/>
                </a:cubicBezTo>
                <a:cubicBezTo>
                  <a:pt x="256" y="1481"/>
                  <a:pt x="244" y="1480"/>
                  <a:pt x="234" y="1480"/>
                </a:cubicBezTo>
                <a:cubicBezTo>
                  <a:pt x="215" y="1480"/>
                  <a:pt x="215" y="1480"/>
                  <a:pt x="215" y="1480"/>
                </a:cubicBezTo>
                <a:cubicBezTo>
                  <a:pt x="233" y="1487"/>
                  <a:pt x="233" y="1487"/>
                  <a:pt x="233" y="1487"/>
                </a:cubicBezTo>
                <a:cubicBezTo>
                  <a:pt x="239" y="1490"/>
                  <a:pt x="247" y="1491"/>
                  <a:pt x="257" y="1492"/>
                </a:cubicBezTo>
                <a:cubicBezTo>
                  <a:pt x="252" y="1492"/>
                  <a:pt x="247" y="1493"/>
                  <a:pt x="242" y="1495"/>
                </a:cubicBezTo>
                <a:cubicBezTo>
                  <a:pt x="219" y="1502"/>
                  <a:pt x="219" y="1502"/>
                  <a:pt x="219" y="1502"/>
                </a:cubicBezTo>
                <a:cubicBezTo>
                  <a:pt x="243" y="1502"/>
                  <a:pt x="243" y="1502"/>
                  <a:pt x="243" y="1502"/>
                </a:cubicBezTo>
                <a:cubicBezTo>
                  <a:pt x="250" y="1502"/>
                  <a:pt x="257" y="1501"/>
                  <a:pt x="263" y="1501"/>
                </a:cubicBezTo>
                <a:cubicBezTo>
                  <a:pt x="283" y="1501"/>
                  <a:pt x="301" y="1500"/>
                  <a:pt x="318" y="1501"/>
                </a:cubicBezTo>
                <a:cubicBezTo>
                  <a:pt x="340" y="1503"/>
                  <a:pt x="357" y="1507"/>
                  <a:pt x="372" y="1515"/>
                </a:cubicBezTo>
                <a:cubicBezTo>
                  <a:pt x="319" y="1525"/>
                  <a:pt x="256" y="1527"/>
                  <a:pt x="194" y="1528"/>
                </a:cubicBezTo>
                <a:cubicBezTo>
                  <a:pt x="149" y="1529"/>
                  <a:pt x="106" y="1530"/>
                  <a:pt x="67" y="1535"/>
                </a:cubicBezTo>
                <a:cubicBezTo>
                  <a:pt x="34" y="1538"/>
                  <a:pt x="34" y="1538"/>
                  <a:pt x="34" y="1538"/>
                </a:cubicBezTo>
                <a:cubicBezTo>
                  <a:pt x="67" y="1542"/>
                  <a:pt x="67" y="1542"/>
                  <a:pt x="67" y="1542"/>
                </a:cubicBezTo>
                <a:cubicBezTo>
                  <a:pt x="81" y="1543"/>
                  <a:pt x="97" y="1543"/>
                  <a:pt x="113" y="1542"/>
                </a:cubicBezTo>
                <a:cubicBezTo>
                  <a:pt x="132" y="1541"/>
                  <a:pt x="150" y="1540"/>
                  <a:pt x="161" y="1543"/>
                </a:cubicBezTo>
                <a:cubicBezTo>
                  <a:pt x="150" y="1548"/>
                  <a:pt x="139" y="1553"/>
                  <a:pt x="128" y="1557"/>
                </a:cubicBezTo>
                <a:cubicBezTo>
                  <a:pt x="114" y="1563"/>
                  <a:pt x="100" y="1569"/>
                  <a:pt x="86" y="1576"/>
                </a:cubicBezTo>
                <a:cubicBezTo>
                  <a:pt x="63" y="1587"/>
                  <a:pt x="63" y="1587"/>
                  <a:pt x="63" y="1587"/>
                </a:cubicBezTo>
                <a:cubicBezTo>
                  <a:pt x="89" y="1583"/>
                  <a:pt x="89" y="1583"/>
                  <a:pt x="89" y="1583"/>
                </a:cubicBezTo>
                <a:cubicBezTo>
                  <a:pt x="110" y="1579"/>
                  <a:pt x="128" y="1570"/>
                  <a:pt x="146" y="1562"/>
                </a:cubicBezTo>
                <a:cubicBezTo>
                  <a:pt x="173" y="1549"/>
                  <a:pt x="199" y="1537"/>
                  <a:pt x="234" y="1539"/>
                </a:cubicBezTo>
                <a:cubicBezTo>
                  <a:pt x="236" y="1540"/>
                  <a:pt x="238" y="1540"/>
                  <a:pt x="240" y="1540"/>
                </a:cubicBezTo>
                <a:cubicBezTo>
                  <a:pt x="240" y="1541"/>
                  <a:pt x="241" y="1543"/>
                  <a:pt x="244" y="1545"/>
                </a:cubicBezTo>
                <a:cubicBezTo>
                  <a:pt x="245" y="1545"/>
                  <a:pt x="245" y="1545"/>
                  <a:pt x="245" y="1545"/>
                </a:cubicBezTo>
                <a:cubicBezTo>
                  <a:pt x="246" y="1545"/>
                  <a:pt x="246" y="1545"/>
                  <a:pt x="246" y="1545"/>
                </a:cubicBezTo>
                <a:cubicBezTo>
                  <a:pt x="251" y="1544"/>
                  <a:pt x="255" y="1544"/>
                  <a:pt x="260" y="1544"/>
                </a:cubicBezTo>
                <a:cubicBezTo>
                  <a:pt x="276" y="1547"/>
                  <a:pt x="276" y="1547"/>
                  <a:pt x="276" y="1547"/>
                </a:cubicBezTo>
                <a:cubicBezTo>
                  <a:pt x="269" y="1543"/>
                  <a:pt x="269" y="1543"/>
                  <a:pt x="269" y="1543"/>
                </a:cubicBezTo>
                <a:cubicBezTo>
                  <a:pt x="272" y="1543"/>
                  <a:pt x="275" y="1542"/>
                  <a:pt x="278" y="1542"/>
                </a:cubicBezTo>
                <a:cubicBezTo>
                  <a:pt x="283" y="1542"/>
                  <a:pt x="288" y="1541"/>
                  <a:pt x="293" y="1541"/>
                </a:cubicBezTo>
                <a:cubicBezTo>
                  <a:pt x="289" y="1545"/>
                  <a:pt x="285" y="1549"/>
                  <a:pt x="281" y="1553"/>
                </a:cubicBezTo>
                <a:cubicBezTo>
                  <a:pt x="277" y="1557"/>
                  <a:pt x="274" y="1561"/>
                  <a:pt x="270" y="1564"/>
                </a:cubicBezTo>
                <a:cubicBezTo>
                  <a:pt x="265" y="1569"/>
                  <a:pt x="265" y="1569"/>
                  <a:pt x="265" y="1569"/>
                </a:cubicBezTo>
                <a:cubicBezTo>
                  <a:pt x="260" y="1573"/>
                  <a:pt x="255" y="1576"/>
                  <a:pt x="249" y="1578"/>
                </a:cubicBezTo>
                <a:cubicBezTo>
                  <a:pt x="241" y="1581"/>
                  <a:pt x="232" y="1581"/>
                  <a:pt x="222" y="1582"/>
                </a:cubicBezTo>
                <a:cubicBezTo>
                  <a:pt x="210" y="1583"/>
                  <a:pt x="198" y="1584"/>
                  <a:pt x="186" y="1589"/>
                </a:cubicBezTo>
                <a:cubicBezTo>
                  <a:pt x="172" y="1595"/>
                  <a:pt x="172" y="1595"/>
                  <a:pt x="172" y="1595"/>
                </a:cubicBezTo>
                <a:cubicBezTo>
                  <a:pt x="187" y="1596"/>
                  <a:pt x="187" y="1596"/>
                  <a:pt x="187" y="1596"/>
                </a:cubicBezTo>
                <a:cubicBezTo>
                  <a:pt x="197" y="1596"/>
                  <a:pt x="208" y="1595"/>
                  <a:pt x="218" y="1594"/>
                </a:cubicBezTo>
                <a:cubicBezTo>
                  <a:pt x="220" y="1593"/>
                  <a:pt x="221" y="1593"/>
                  <a:pt x="222" y="1593"/>
                </a:cubicBezTo>
                <a:cubicBezTo>
                  <a:pt x="213" y="1596"/>
                  <a:pt x="205" y="1600"/>
                  <a:pt x="204" y="1607"/>
                </a:cubicBezTo>
                <a:cubicBezTo>
                  <a:pt x="203" y="1610"/>
                  <a:pt x="203" y="1610"/>
                  <a:pt x="203" y="1610"/>
                </a:cubicBezTo>
                <a:cubicBezTo>
                  <a:pt x="194" y="1618"/>
                  <a:pt x="194" y="1618"/>
                  <a:pt x="194" y="1618"/>
                </a:cubicBezTo>
                <a:cubicBezTo>
                  <a:pt x="202" y="1616"/>
                  <a:pt x="202" y="1616"/>
                  <a:pt x="202" y="1616"/>
                </a:cubicBezTo>
                <a:cubicBezTo>
                  <a:pt x="201" y="1619"/>
                  <a:pt x="201" y="1619"/>
                  <a:pt x="201" y="1619"/>
                </a:cubicBezTo>
                <a:cubicBezTo>
                  <a:pt x="205" y="1614"/>
                  <a:pt x="205" y="1614"/>
                  <a:pt x="205" y="1614"/>
                </a:cubicBezTo>
                <a:cubicBezTo>
                  <a:pt x="210" y="1613"/>
                  <a:pt x="210" y="1613"/>
                  <a:pt x="210" y="1613"/>
                </a:cubicBezTo>
                <a:cubicBezTo>
                  <a:pt x="234" y="1606"/>
                  <a:pt x="251" y="1591"/>
                  <a:pt x="270" y="1574"/>
                </a:cubicBezTo>
                <a:cubicBezTo>
                  <a:pt x="271" y="1573"/>
                  <a:pt x="273" y="1571"/>
                  <a:pt x="275" y="1569"/>
                </a:cubicBezTo>
                <a:cubicBezTo>
                  <a:pt x="284" y="1562"/>
                  <a:pt x="294" y="1554"/>
                  <a:pt x="304" y="1547"/>
                </a:cubicBezTo>
                <a:cubicBezTo>
                  <a:pt x="313" y="1541"/>
                  <a:pt x="322" y="1538"/>
                  <a:pt x="331" y="1536"/>
                </a:cubicBezTo>
                <a:cubicBezTo>
                  <a:pt x="388" y="1524"/>
                  <a:pt x="447" y="1512"/>
                  <a:pt x="498" y="1500"/>
                </a:cubicBezTo>
                <a:cubicBezTo>
                  <a:pt x="458" y="1542"/>
                  <a:pt x="398" y="1562"/>
                  <a:pt x="340" y="1581"/>
                </a:cubicBezTo>
                <a:cubicBezTo>
                  <a:pt x="330" y="1585"/>
                  <a:pt x="319" y="1588"/>
                  <a:pt x="309" y="1592"/>
                </a:cubicBezTo>
                <a:cubicBezTo>
                  <a:pt x="287" y="1600"/>
                  <a:pt x="287" y="1600"/>
                  <a:pt x="287" y="1600"/>
                </a:cubicBezTo>
                <a:cubicBezTo>
                  <a:pt x="310" y="1599"/>
                  <a:pt x="310" y="1599"/>
                  <a:pt x="310" y="1599"/>
                </a:cubicBezTo>
                <a:cubicBezTo>
                  <a:pt x="320" y="1599"/>
                  <a:pt x="332" y="1595"/>
                  <a:pt x="345" y="1592"/>
                </a:cubicBezTo>
                <a:cubicBezTo>
                  <a:pt x="350" y="1591"/>
                  <a:pt x="356" y="1589"/>
                  <a:pt x="361" y="1588"/>
                </a:cubicBezTo>
                <a:cubicBezTo>
                  <a:pt x="356" y="1593"/>
                  <a:pt x="350" y="1598"/>
                  <a:pt x="344" y="1603"/>
                </a:cubicBezTo>
                <a:cubicBezTo>
                  <a:pt x="339" y="1607"/>
                  <a:pt x="334" y="1611"/>
                  <a:pt x="330" y="1616"/>
                </a:cubicBezTo>
                <a:cubicBezTo>
                  <a:pt x="323" y="1623"/>
                  <a:pt x="323" y="1623"/>
                  <a:pt x="323" y="1623"/>
                </a:cubicBezTo>
                <a:cubicBezTo>
                  <a:pt x="332" y="1622"/>
                  <a:pt x="332" y="1622"/>
                  <a:pt x="332" y="1622"/>
                </a:cubicBezTo>
                <a:cubicBezTo>
                  <a:pt x="337" y="1622"/>
                  <a:pt x="341" y="1619"/>
                  <a:pt x="344" y="1616"/>
                </a:cubicBezTo>
                <a:cubicBezTo>
                  <a:pt x="342" y="1619"/>
                  <a:pt x="341" y="1621"/>
                  <a:pt x="340" y="1624"/>
                </a:cubicBezTo>
                <a:cubicBezTo>
                  <a:pt x="337" y="1635"/>
                  <a:pt x="337" y="1635"/>
                  <a:pt x="337" y="1635"/>
                </a:cubicBezTo>
                <a:cubicBezTo>
                  <a:pt x="346" y="1628"/>
                  <a:pt x="346" y="1628"/>
                  <a:pt x="346" y="1628"/>
                </a:cubicBezTo>
                <a:cubicBezTo>
                  <a:pt x="353" y="1622"/>
                  <a:pt x="358" y="1614"/>
                  <a:pt x="363" y="1606"/>
                </a:cubicBezTo>
                <a:cubicBezTo>
                  <a:pt x="368" y="1596"/>
                  <a:pt x="374" y="1587"/>
                  <a:pt x="381" y="1582"/>
                </a:cubicBezTo>
                <a:cubicBezTo>
                  <a:pt x="397" y="1576"/>
                  <a:pt x="414" y="1569"/>
                  <a:pt x="431" y="1561"/>
                </a:cubicBezTo>
                <a:cubicBezTo>
                  <a:pt x="438" y="1558"/>
                  <a:pt x="445" y="1555"/>
                  <a:pt x="451" y="1552"/>
                </a:cubicBezTo>
                <a:cubicBezTo>
                  <a:pt x="438" y="1565"/>
                  <a:pt x="422" y="1576"/>
                  <a:pt x="406" y="1587"/>
                </a:cubicBezTo>
                <a:cubicBezTo>
                  <a:pt x="397" y="1594"/>
                  <a:pt x="387" y="1600"/>
                  <a:pt x="378" y="1608"/>
                </a:cubicBezTo>
                <a:cubicBezTo>
                  <a:pt x="363" y="1619"/>
                  <a:pt x="363" y="1619"/>
                  <a:pt x="363" y="1619"/>
                </a:cubicBezTo>
                <a:cubicBezTo>
                  <a:pt x="381" y="1614"/>
                  <a:pt x="381" y="1614"/>
                  <a:pt x="381" y="1614"/>
                </a:cubicBezTo>
                <a:cubicBezTo>
                  <a:pt x="395" y="1609"/>
                  <a:pt x="408" y="1600"/>
                  <a:pt x="419" y="1591"/>
                </a:cubicBezTo>
                <a:cubicBezTo>
                  <a:pt x="425" y="1587"/>
                  <a:pt x="430" y="1583"/>
                  <a:pt x="434" y="1580"/>
                </a:cubicBezTo>
                <a:cubicBezTo>
                  <a:pt x="429" y="1600"/>
                  <a:pt x="420" y="1615"/>
                  <a:pt x="408" y="1625"/>
                </a:cubicBezTo>
                <a:cubicBezTo>
                  <a:pt x="412" y="1631"/>
                  <a:pt x="412" y="1631"/>
                  <a:pt x="412" y="1631"/>
                </a:cubicBezTo>
                <a:cubicBezTo>
                  <a:pt x="431" y="1620"/>
                  <a:pt x="442" y="1600"/>
                  <a:pt x="445" y="1571"/>
                </a:cubicBezTo>
                <a:cubicBezTo>
                  <a:pt x="489" y="1521"/>
                  <a:pt x="560" y="1471"/>
                  <a:pt x="618" y="1431"/>
                </a:cubicBezTo>
                <a:cubicBezTo>
                  <a:pt x="621" y="1429"/>
                  <a:pt x="621" y="1429"/>
                  <a:pt x="621" y="1429"/>
                </a:cubicBezTo>
                <a:cubicBezTo>
                  <a:pt x="633" y="1421"/>
                  <a:pt x="645" y="1414"/>
                  <a:pt x="657" y="1407"/>
                </a:cubicBezTo>
                <a:cubicBezTo>
                  <a:pt x="667" y="1401"/>
                  <a:pt x="677" y="1395"/>
                  <a:pt x="687" y="1389"/>
                </a:cubicBezTo>
                <a:cubicBezTo>
                  <a:pt x="689" y="1387"/>
                  <a:pt x="691" y="1386"/>
                  <a:pt x="694" y="1384"/>
                </a:cubicBezTo>
                <a:cubicBezTo>
                  <a:pt x="711" y="1372"/>
                  <a:pt x="730" y="1358"/>
                  <a:pt x="753" y="1360"/>
                </a:cubicBezTo>
                <a:cubicBezTo>
                  <a:pt x="761" y="1360"/>
                  <a:pt x="769" y="1363"/>
                  <a:pt x="777" y="1367"/>
                </a:cubicBezTo>
                <a:cubicBezTo>
                  <a:pt x="775" y="1413"/>
                  <a:pt x="778" y="1458"/>
                  <a:pt x="781" y="1502"/>
                </a:cubicBezTo>
                <a:cubicBezTo>
                  <a:pt x="783" y="1528"/>
                  <a:pt x="784" y="1554"/>
                  <a:pt x="785" y="1580"/>
                </a:cubicBezTo>
                <a:cubicBezTo>
                  <a:pt x="785" y="1586"/>
                  <a:pt x="784" y="1593"/>
                  <a:pt x="783" y="1600"/>
                </a:cubicBezTo>
                <a:cubicBezTo>
                  <a:pt x="782" y="1608"/>
                  <a:pt x="780" y="1617"/>
                  <a:pt x="780" y="1625"/>
                </a:cubicBezTo>
                <a:cubicBezTo>
                  <a:pt x="780" y="1631"/>
                  <a:pt x="781" y="1639"/>
                  <a:pt x="783" y="1648"/>
                </a:cubicBezTo>
                <a:cubicBezTo>
                  <a:pt x="784" y="1662"/>
                  <a:pt x="787" y="1677"/>
                  <a:pt x="785" y="1690"/>
                </a:cubicBezTo>
                <a:cubicBezTo>
                  <a:pt x="784" y="1711"/>
                  <a:pt x="784" y="1711"/>
                  <a:pt x="784" y="1711"/>
                </a:cubicBezTo>
                <a:cubicBezTo>
                  <a:pt x="777" y="1787"/>
                  <a:pt x="771" y="1866"/>
                  <a:pt x="768" y="1940"/>
                </a:cubicBezTo>
                <a:cubicBezTo>
                  <a:pt x="768" y="1949"/>
                  <a:pt x="768" y="1959"/>
                  <a:pt x="769" y="1967"/>
                </a:cubicBezTo>
                <a:cubicBezTo>
                  <a:pt x="769" y="1986"/>
                  <a:pt x="769" y="2003"/>
                  <a:pt x="766" y="2020"/>
                </a:cubicBezTo>
                <a:cubicBezTo>
                  <a:pt x="765" y="2018"/>
                  <a:pt x="765" y="2018"/>
                  <a:pt x="765" y="2018"/>
                </a:cubicBezTo>
                <a:cubicBezTo>
                  <a:pt x="763" y="2018"/>
                  <a:pt x="763" y="2018"/>
                  <a:pt x="763" y="2018"/>
                </a:cubicBezTo>
                <a:cubicBezTo>
                  <a:pt x="761" y="2018"/>
                  <a:pt x="760" y="2020"/>
                  <a:pt x="759" y="2021"/>
                </a:cubicBezTo>
                <a:cubicBezTo>
                  <a:pt x="758" y="2022"/>
                  <a:pt x="758" y="2022"/>
                  <a:pt x="758" y="2022"/>
                </a:cubicBezTo>
                <a:cubicBezTo>
                  <a:pt x="758" y="2023"/>
                  <a:pt x="758" y="2023"/>
                  <a:pt x="758" y="2023"/>
                </a:cubicBezTo>
                <a:cubicBezTo>
                  <a:pt x="759" y="2032"/>
                  <a:pt x="756" y="2038"/>
                  <a:pt x="753" y="2044"/>
                </a:cubicBezTo>
                <a:cubicBezTo>
                  <a:pt x="750" y="2049"/>
                  <a:pt x="747" y="2054"/>
                  <a:pt x="747" y="2063"/>
                </a:cubicBezTo>
                <a:cubicBezTo>
                  <a:pt x="744" y="2062"/>
                  <a:pt x="742" y="2063"/>
                  <a:pt x="739" y="2063"/>
                </a:cubicBezTo>
                <a:cubicBezTo>
                  <a:pt x="738" y="2063"/>
                  <a:pt x="738" y="2063"/>
                  <a:pt x="738" y="2063"/>
                </a:cubicBezTo>
                <a:cubicBezTo>
                  <a:pt x="738" y="2061"/>
                  <a:pt x="737" y="2059"/>
                  <a:pt x="736" y="2057"/>
                </a:cubicBezTo>
                <a:cubicBezTo>
                  <a:pt x="734" y="2055"/>
                  <a:pt x="730" y="2053"/>
                  <a:pt x="725" y="2053"/>
                </a:cubicBezTo>
                <a:cubicBezTo>
                  <a:pt x="716" y="2054"/>
                  <a:pt x="716" y="2054"/>
                  <a:pt x="716" y="2054"/>
                </a:cubicBezTo>
                <a:cubicBezTo>
                  <a:pt x="721" y="2059"/>
                  <a:pt x="721" y="2059"/>
                  <a:pt x="721" y="2059"/>
                </a:cubicBezTo>
                <a:cubicBezTo>
                  <a:pt x="722" y="2062"/>
                  <a:pt x="724" y="2063"/>
                  <a:pt x="725" y="2064"/>
                </a:cubicBezTo>
                <a:cubicBezTo>
                  <a:pt x="727" y="2065"/>
                  <a:pt x="727" y="2065"/>
                  <a:pt x="729" y="2070"/>
                </a:cubicBezTo>
                <a:cubicBezTo>
                  <a:pt x="722" y="2078"/>
                  <a:pt x="722" y="2087"/>
                  <a:pt x="727" y="2096"/>
                </a:cubicBezTo>
                <a:cubicBezTo>
                  <a:pt x="724" y="2098"/>
                  <a:pt x="723" y="2100"/>
                  <a:pt x="721" y="2101"/>
                </a:cubicBezTo>
                <a:cubicBezTo>
                  <a:pt x="721" y="2099"/>
                  <a:pt x="721" y="2096"/>
                  <a:pt x="719" y="2094"/>
                </a:cubicBezTo>
                <a:cubicBezTo>
                  <a:pt x="717" y="2091"/>
                  <a:pt x="717" y="2091"/>
                  <a:pt x="717" y="2091"/>
                </a:cubicBezTo>
                <a:cubicBezTo>
                  <a:pt x="714" y="2094"/>
                  <a:pt x="714" y="2094"/>
                  <a:pt x="714" y="2094"/>
                </a:cubicBezTo>
                <a:cubicBezTo>
                  <a:pt x="713" y="2094"/>
                  <a:pt x="712" y="2095"/>
                  <a:pt x="712" y="2095"/>
                </a:cubicBezTo>
                <a:cubicBezTo>
                  <a:pt x="712" y="2094"/>
                  <a:pt x="712" y="2092"/>
                  <a:pt x="713" y="2088"/>
                </a:cubicBezTo>
                <a:cubicBezTo>
                  <a:pt x="716" y="2082"/>
                  <a:pt x="716" y="2082"/>
                  <a:pt x="716" y="2082"/>
                </a:cubicBezTo>
                <a:cubicBezTo>
                  <a:pt x="710" y="2083"/>
                  <a:pt x="710" y="2083"/>
                  <a:pt x="710" y="2083"/>
                </a:cubicBezTo>
                <a:cubicBezTo>
                  <a:pt x="702" y="2084"/>
                  <a:pt x="700" y="2091"/>
                  <a:pt x="699" y="2096"/>
                </a:cubicBezTo>
                <a:cubicBezTo>
                  <a:pt x="699" y="2096"/>
                  <a:pt x="699" y="2096"/>
                  <a:pt x="699" y="2096"/>
                </a:cubicBezTo>
                <a:cubicBezTo>
                  <a:pt x="699" y="2095"/>
                  <a:pt x="698" y="2095"/>
                  <a:pt x="697" y="2094"/>
                </a:cubicBezTo>
                <a:cubicBezTo>
                  <a:pt x="694" y="2092"/>
                  <a:pt x="694" y="2091"/>
                  <a:pt x="695" y="2089"/>
                </a:cubicBezTo>
                <a:cubicBezTo>
                  <a:pt x="708" y="2072"/>
                  <a:pt x="708" y="2072"/>
                  <a:pt x="708" y="2072"/>
                </a:cubicBezTo>
                <a:cubicBezTo>
                  <a:pt x="691" y="2084"/>
                  <a:pt x="691" y="2084"/>
                  <a:pt x="691" y="2084"/>
                </a:cubicBezTo>
                <a:cubicBezTo>
                  <a:pt x="689" y="2085"/>
                  <a:pt x="686" y="2085"/>
                  <a:pt x="683" y="2084"/>
                </a:cubicBezTo>
                <a:cubicBezTo>
                  <a:pt x="681" y="2084"/>
                  <a:pt x="679" y="2084"/>
                  <a:pt x="678" y="2084"/>
                </a:cubicBezTo>
                <a:cubicBezTo>
                  <a:pt x="672" y="2084"/>
                  <a:pt x="669" y="2087"/>
                  <a:pt x="668" y="2092"/>
                </a:cubicBezTo>
                <a:cubicBezTo>
                  <a:pt x="666" y="2100"/>
                  <a:pt x="666" y="2100"/>
                  <a:pt x="666" y="2100"/>
                </a:cubicBezTo>
                <a:cubicBezTo>
                  <a:pt x="673" y="2096"/>
                  <a:pt x="673" y="2096"/>
                  <a:pt x="673" y="2096"/>
                </a:cubicBezTo>
                <a:cubicBezTo>
                  <a:pt x="677" y="2094"/>
                  <a:pt x="682" y="2094"/>
                  <a:pt x="685" y="2096"/>
                </a:cubicBezTo>
                <a:cubicBezTo>
                  <a:pt x="681" y="2097"/>
                  <a:pt x="679" y="2102"/>
                  <a:pt x="676" y="2106"/>
                </a:cubicBezTo>
                <a:cubicBezTo>
                  <a:pt x="674" y="2110"/>
                  <a:pt x="671" y="2115"/>
                  <a:pt x="669" y="2115"/>
                </a:cubicBezTo>
                <a:cubicBezTo>
                  <a:pt x="668" y="2115"/>
                  <a:pt x="667" y="2115"/>
                  <a:pt x="666" y="2114"/>
                </a:cubicBezTo>
                <a:cubicBezTo>
                  <a:pt x="660" y="2109"/>
                  <a:pt x="660" y="2109"/>
                  <a:pt x="660" y="2109"/>
                </a:cubicBezTo>
                <a:cubicBezTo>
                  <a:pt x="663" y="2106"/>
                  <a:pt x="666" y="2104"/>
                  <a:pt x="665" y="2100"/>
                </a:cubicBezTo>
                <a:cubicBezTo>
                  <a:pt x="665" y="2099"/>
                  <a:pt x="664" y="2097"/>
                  <a:pt x="661" y="2096"/>
                </a:cubicBezTo>
                <a:cubicBezTo>
                  <a:pt x="659" y="2095"/>
                  <a:pt x="659" y="2095"/>
                  <a:pt x="659" y="2095"/>
                </a:cubicBezTo>
                <a:cubicBezTo>
                  <a:pt x="657" y="2097"/>
                  <a:pt x="657" y="2097"/>
                  <a:pt x="657" y="2097"/>
                </a:cubicBezTo>
                <a:cubicBezTo>
                  <a:pt x="656" y="2096"/>
                  <a:pt x="655" y="2094"/>
                  <a:pt x="653" y="2094"/>
                </a:cubicBezTo>
                <a:cubicBezTo>
                  <a:pt x="649" y="2093"/>
                  <a:pt x="649" y="2093"/>
                  <a:pt x="649" y="2093"/>
                </a:cubicBezTo>
                <a:cubicBezTo>
                  <a:pt x="648" y="2096"/>
                  <a:pt x="648" y="2096"/>
                  <a:pt x="648" y="2096"/>
                </a:cubicBezTo>
                <a:cubicBezTo>
                  <a:pt x="648" y="2097"/>
                  <a:pt x="648" y="2098"/>
                  <a:pt x="647" y="2099"/>
                </a:cubicBezTo>
                <a:cubicBezTo>
                  <a:pt x="647" y="2099"/>
                  <a:pt x="646" y="2099"/>
                  <a:pt x="646" y="2098"/>
                </a:cubicBezTo>
                <a:cubicBezTo>
                  <a:pt x="644" y="2097"/>
                  <a:pt x="644" y="2097"/>
                  <a:pt x="644" y="2097"/>
                </a:cubicBezTo>
                <a:cubicBezTo>
                  <a:pt x="642" y="2098"/>
                  <a:pt x="642" y="2098"/>
                  <a:pt x="642" y="2098"/>
                </a:cubicBezTo>
                <a:cubicBezTo>
                  <a:pt x="639" y="2101"/>
                  <a:pt x="636" y="2103"/>
                  <a:pt x="635" y="2106"/>
                </a:cubicBezTo>
                <a:cubicBezTo>
                  <a:pt x="634" y="2107"/>
                  <a:pt x="632" y="2109"/>
                  <a:pt x="632" y="2109"/>
                </a:cubicBezTo>
                <a:cubicBezTo>
                  <a:pt x="631" y="2109"/>
                  <a:pt x="631" y="2109"/>
                  <a:pt x="630" y="2108"/>
                </a:cubicBezTo>
                <a:cubicBezTo>
                  <a:pt x="629" y="2108"/>
                  <a:pt x="627" y="2107"/>
                  <a:pt x="625" y="2107"/>
                </a:cubicBezTo>
                <a:cubicBezTo>
                  <a:pt x="618" y="2107"/>
                  <a:pt x="610" y="2114"/>
                  <a:pt x="605" y="2118"/>
                </a:cubicBezTo>
                <a:cubicBezTo>
                  <a:pt x="605" y="2118"/>
                  <a:pt x="605" y="2118"/>
                  <a:pt x="605" y="2118"/>
                </a:cubicBezTo>
                <a:cubicBezTo>
                  <a:pt x="601" y="2118"/>
                  <a:pt x="601" y="2118"/>
                  <a:pt x="601" y="2118"/>
                </a:cubicBezTo>
                <a:cubicBezTo>
                  <a:pt x="600" y="2118"/>
                  <a:pt x="600" y="2118"/>
                  <a:pt x="600" y="2118"/>
                </a:cubicBezTo>
                <a:cubicBezTo>
                  <a:pt x="598" y="2117"/>
                  <a:pt x="596" y="2116"/>
                  <a:pt x="592" y="2116"/>
                </a:cubicBezTo>
                <a:cubicBezTo>
                  <a:pt x="585" y="2118"/>
                  <a:pt x="580" y="2123"/>
                  <a:pt x="575" y="2127"/>
                </a:cubicBezTo>
                <a:cubicBezTo>
                  <a:pt x="572" y="2130"/>
                  <a:pt x="569" y="2132"/>
                  <a:pt x="566" y="2134"/>
                </a:cubicBezTo>
                <a:cubicBezTo>
                  <a:pt x="562" y="2134"/>
                  <a:pt x="558" y="2133"/>
                  <a:pt x="554" y="2132"/>
                </a:cubicBezTo>
                <a:cubicBezTo>
                  <a:pt x="547" y="2130"/>
                  <a:pt x="540" y="2129"/>
                  <a:pt x="534" y="2129"/>
                </a:cubicBezTo>
                <a:cubicBezTo>
                  <a:pt x="525" y="2129"/>
                  <a:pt x="519" y="2132"/>
                  <a:pt x="514" y="2139"/>
                </a:cubicBezTo>
                <a:cubicBezTo>
                  <a:pt x="510" y="2145"/>
                  <a:pt x="510" y="2145"/>
                  <a:pt x="510" y="2145"/>
                </a:cubicBezTo>
                <a:cubicBezTo>
                  <a:pt x="518" y="2145"/>
                  <a:pt x="518" y="2145"/>
                  <a:pt x="518" y="2145"/>
                </a:cubicBezTo>
                <a:cubicBezTo>
                  <a:pt x="530" y="2144"/>
                  <a:pt x="540" y="2144"/>
                  <a:pt x="550" y="2144"/>
                </a:cubicBezTo>
                <a:cubicBezTo>
                  <a:pt x="554" y="2144"/>
                  <a:pt x="558" y="2144"/>
                  <a:pt x="562" y="2144"/>
                </a:cubicBezTo>
                <a:cubicBezTo>
                  <a:pt x="563" y="2144"/>
                  <a:pt x="563" y="2144"/>
                  <a:pt x="563" y="2144"/>
                </a:cubicBezTo>
                <a:cubicBezTo>
                  <a:pt x="571" y="2143"/>
                  <a:pt x="579" y="2143"/>
                  <a:pt x="587" y="2142"/>
                </a:cubicBezTo>
                <a:cubicBezTo>
                  <a:pt x="586" y="2144"/>
                  <a:pt x="586" y="2145"/>
                  <a:pt x="587" y="2147"/>
                </a:cubicBezTo>
                <a:cubicBezTo>
                  <a:pt x="587" y="2148"/>
                  <a:pt x="588" y="2150"/>
                  <a:pt x="591" y="2151"/>
                </a:cubicBezTo>
                <a:cubicBezTo>
                  <a:pt x="593" y="2151"/>
                  <a:pt x="593" y="2151"/>
                  <a:pt x="593" y="2151"/>
                </a:cubicBezTo>
                <a:cubicBezTo>
                  <a:pt x="594" y="2150"/>
                  <a:pt x="594" y="2150"/>
                  <a:pt x="594" y="2150"/>
                </a:cubicBezTo>
                <a:cubicBezTo>
                  <a:pt x="595" y="2150"/>
                  <a:pt x="595" y="2150"/>
                  <a:pt x="596" y="2150"/>
                </a:cubicBezTo>
                <a:cubicBezTo>
                  <a:pt x="597" y="2149"/>
                  <a:pt x="599" y="2149"/>
                  <a:pt x="600" y="2148"/>
                </a:cubicBezTo>
                <a:cubicBezTo>
                  <a:pt x="602" y="2153"/>
                  <a:pt x="602" y="2159"/>
                  <a:pt x="602" y="2163"/>
                </a:cubicBezTo>
                <a:cubicBezTo>
                  <a:pt x="603" y="2173"/>
                  <a:pt x="603" y="2173"/>
                  <a:pt x="603" y="2173"/>
                </a:cubicBezTo>
                <a:cubicBezTo>
                  <a:pt x="609" y="2165"/>
                  <a:pt x="609" y="2165"/>
                  <a:pt x="609" y="2165"/>
                </a:cubicBezTo>
                <a:cubicBezTo>
                  <a:pt x="611" y="2161"/>
                  <a:pt x="612" y="2157"/>
                  <a:pt x="612" y="2152"/>
                </a:cubicBezTo>
                <a:cubicBezTo>
                  <a:pt x="612" y="2149"/>
                  <a:pt x="613" y="2145"/>
                  <a:pt x="614" y="2143"/>
                </a:cubicBezTo>
                <a:cubicBezTo>
                  <a:pt x="614" y="2144"/>
                  <a:pt x="614" y="2145"/>
                  <a:pt x="614" y="2146"/>
                </a:cubicBezTo>
                <a:cubicBezTo>
                  <a:pt x="613" y="2149"/>
                  <a:pt x="612" y="2152"/>
                  <a:pt x="615" y="2155"/>
                </a:cubicBezTo>
                <a:cubicBezTo>
                  <a:pt x="619" y="2161"/>
                  <a:pt x="619" y="2161"/>
                  <a:pt x="619" y="2161"/>
                </a:cubicBezTo>
                <a:cubicBezTo>
                  <a:pt x="621" y="2153"/>
                  <a:pt x="621" y="2153"/>
                  <a:pt x="621" y="2153"/>
                </a:cubicBezTo>
                <a:cubicBezTo>
                  <a:pt x="621" y="2153"/>
                  <a:pt x="621" y="2153"/>
                  <a:pt x="621" y="2153"/>
                </a:cubicBezTo>
                <a:cubicBezTo>
                  <a:pt x="622" y="2153"/>
                  <a:pt x="624" y="2154"/>
                  <a:pt x="625" y="2154"/>
                </a:cubicBezTo>
                <a:cubicBezTo>
                  <a:pt x="624" y="2159"/>
                  <a:pt x="623" y="2166"/>
                  <a:pt x="625" y="2169"/>
                </a:cubicBezTo>
                <a:cubicBezTo>
                  <a:pt x="626" y="2171"/>
                  <a:pt x="626" y="2171"/>
                  <a:pt x="626" y="2171"/>
                </a:cubicBezTo>
                <a:cubicBezTo>
                  <a:pt x="628" y="2171"/>
                  <a:pt x="628" y="2171"/>
                  <a:pt x="628" y="2171"/>
                </a:cubicBezTo>
                <a:cubicBezTo>
                  <a:pt x="631" y="2171"/>
                  <a:pt x="632" y="2169"/>
                  <a:pt x="632" y="2168"/>
                </a:cubicBezTo>
                <a:cubicBezTo>
                  <a:pt x="633" y="2167"/>
                  <a:pt x="633" y="2167"/>
                  <a:pt x="633" y="2167"/>
                </a:cubicBezTo>
                <a:cubicBezTo>
                  <a:pt x="633" y="2166"/>
                  <a:pt x="633" y="2166"/>
                  <a:pt x="633" y="2166"/>
                </a:cubicBezTo>
                <a:cubicBezTo>
                  <a:pt x="633" y="2165"/>
                  <a:pt x="633" y="2162"/>
                  <a:pt x="633" y="2160"/>
                </a:cubicBezTo>
                <a:cubicBezTo>
                  <a:pt x="634" y="2161"/>
                  <a:pt x="634" y="2161"/>
                  <a:pt x="634" y="2162"/>
                </a:cubicBezTo>
                <a:cubicBezTo>
                  <a:pt x="637" y="2164"/>
                  <a:pt x="639" y="2166"/>
                  <a:pt x="642" y="2166"/>
                </a:cubicBezTo>
                <a:cubicBezTo>
                  <a:pt x="644" y="2166"/>
                  <a:pt x="646" y="2165"/>
                  <a:pt x="648" y="2162"/>
                </a:cubicBezTo>
                <a:cubicBezTo>
                  <a:pt x="650" y="2158"/>
                  <a:pt x="650" y="2158"/>
                  <a:pt x="650" y="2158"/>
                </a:cubicBezTo>
                <a:cubicBezTo>
                  <a:pt x="646" y="2157"/>
                  <a:pt x="646" y="2157"/>
                  <a:pt x="646" y="2157"/>
                </a:cubicBezTo>
                <a:cubicBezTo>
                  <a:pt x="646" y="2156"/>
                  <a:pt x="645" y="2156"/>
                  <a:pt x="644" y="2156"/>
                </a:cubicBezTo>
                <a:cubicBezTo>
                  <a:pt x="645" y="2155"/>
                  <a:pt x="646" y="2154"/>
                  <a:pt x="648" y="2152"/>
                </a:cubicBezTo>
                <a:cubicBezTo>
                  <a:pt x="649" y="2150"/>
                  <a:pt x="652" y="2147"/>
                  <a:pt x="654" y="2145"/>
                </a:cubicBezTo>
                <a:cubicBezTo>
                  <a:pt x="654" y="2147"/>
                  <a:pt x="655" y="2149"/>
                  <a:pt x="656" y="2151"/>
                </a:cubicBezTo>
                <a:cubicBezTo>
                  <a:pt x="657" y="2153"/>
                  <a:pt x="658" y="2155"/>
                  <a:pt x="659" y="2158"/>
                </a:cubicBezTo>
                <a:cubicBezTo>
                  <a:pt x="659" y="2159"/>
                  <a:pt x="657" y="2159"/>
                  <a:pt x="657" y="2159"/>
                </a:cubicBezTo>
                <a:cubicBezTo>
                  <a:pt x="654" y="2160"/>
                  <a:pt x="649" y="2162"/>
                  <a:pt x="649" y="2168"/>
                </a:cubicBezTo>
                <a:cubicBezTo>
                  <a:pt x="650" y="2172"/>
                  <a:pt x="650" y="2172"/>
                  <a:pt x="650" y="2172"/>
                </a:cubicBezTo>
                <a:cubicBezTo>
                  <a:pt x="654" y="2171"/>
                  <a:pt x="654" y="2171"/>
                  <a:pt x="654" y="2171"/>
                </a:cubicBezTo>
                <a:cubicBezTo>
                  <a:pt x="654" y="2171"/>
                  <a:pt x="655" y="2171"/>
                  <a:pt x="656" y="2171"/>
                </a:cubicBezTo>
                <a:cubicBezTo>
                  <a:pt x="655" y="2173"/>
                  <a:pt x="655" y="2173"/>
                  <a:pt x="655" y="2173"/>
                </a:cubicBezTo>
                <a:cubicBezTo>
                  <a:pt x="661" y="2173"/>
                  <a:pt x="661" y="2173"/>
                  <a:pt x="661" y="2173"/>
                </a:cubicBezTo>
                <a:cubicBezTo>
                  <a:pt x="665" y="2173"/>
                  <a:pt x="667" y="2171"/>
                  <a:pt x="668" y="2168"/>
                </a:cubicBezTo>
                <a:cubicBezTo>
                  <a:pt x="668" y="2169"/>
                  <a:pt x="669" y="2169"/>
                  <a:pt x="669" y="2169"/>
                </a:cubicBezTo>
                <a:cubicBezTo>
                  <a:pt x="673" y="2170"/>
                  <a:pt x="673" y="2170"/>
                  <a:pt x="673" y="2170"/>
                </a:cubicBezTo>
                <a:cubicBezTo>
                  <a:pt x="674" y="2167"/>
                  <a:pt x="674" y="2167"/>
                  <a:pt x="674" y="2167"/>
                </a:cubicBezTo>
                <a:cubicBezTo>
                  <a:pt x="675" y="2164"/>
                  <a:pt x="676" y="2162"/>
                  <a:pt x="677" y="2160"/>
                </a:cubicBezTo>
                <a:cubicBezTo>
                  <a:pt x="679" y="2157"/>
                  <a:pt x="681" y="2155"/>
                  <a:pt x="681" y="2152"/>
                </a:cubicBezTo>
                <a:cubicBezTo>
                  <a:pt x="681" y="2163"/>
                  <a:pt x="677" y="2178"/>
                  <a:pt x="668" y="2189"/>
                </a:cubicBezTo>
                <a:cubicBezTo>
                  <a:pt x="660" y="2198"/>
                  <a:pt x="660" y="2198"/>
                  <a:pt x="660" y="2198"/>
                </a:cubicBezTo>
                <a:cubicBezTo>
                  <a:pt x="672" y="2194"/>
                  <a:pt x="672" y="2194"/>
                  <a:pt x="672" y="2194"/>
                </a:cubicBezTo>
                <a:cubicBezTo>
                  <a:pt x="679" y="2192"/>
                  <a:pt x="682" y="2187"/>
                  <a:pt x="685" y="2183"/>
                </a:cubicBezTo>
                <a:cubicBezTo>
                  <a:pt x="687" y="2180"/>
                  <a:pt x="689" y="2178"/>
                  <a:pt x="691" y="2176"/>
                </a:cubicBezTo>
                <a:cubicBezTo>
                  <a:pt x="692" y="2177"/>
                  <a:pt x="694" y="2178"/>
                  <a:pt x="695" y="2178"/>
                </a:cubicBezTo>
                <a:cubicBezTo>
                  <a:pt x="693" y="2181"/>
                  <a:pt x="693" y="2181"/>
                  <a:pt x="693" y="2181"/>
                </a:cubicBezTo>
                <a:cubicBezTo>
                  <a:pt x="697" y="2180"/>
                  <a:pt x="697" y="2180"/>
                  <a:pt x="697" y="2180"/>
                </a:cubicBezTo>
                <a:cubicBezTo>
                  <a:pt x="697" y="2186"/>
                  <a:pt x="697" y="2186"/>
                  <a:pt x="697" y="2186"/>
                </a:cubicBezTo>
                <a:cubicBezTo>
                  <a:pt x="700" y="2179"/>
                  <a:pt x="700" y="2179"/>
                  <a:pt x="700" y="2179"/>
                </a:cubicBezTo>
                <a:cubicBezTo>
                  <a:pt x="703" y="2178"/>
                  <a:pt x="703" y="2178"/>
                  <a:pt x="703" y="2178"/>
                </a:cubicBezTo>
                <a:cubicBezTo>
                  <a:pt x="710" y="2176"/>
                  <a:pt x="715" y="2172"/>
                  <a:pt x="721" y="2167"/>
                </a:cubicBezTo>
                <a:cubicBezTo>
                  <a:pt x="725" y="2163"/>
                  <a:pt x="730" y="2159"/>
                  <a:pt x="735" y="2158"/>
                </a:cubicBezTo>
                <a:cubicBezTo>
                  <a:pt x="732" y="2160"/>
                  <a:pt x="730" y="2163"/>
                  <a:pt x="732" y="2169"/>
                </a:cubicBezTo>
                <a:cubicBezTo>
                  <a:pt x="732" y="2170"/>
                  <a:pt x="732" y="2170"/>
                  <a:pt x="732" y="2170"/>
                </a:cubicBezTo>
                <a:cubicBezTo>
                  <a:pt x="733" y="2171"/>
                  <a:pt x="733" y="2171"/>
                  <a:pt x="733" y="2171"/>
                </a:cubicBezTo>
                <a:cubicBezTo>
                  <a:pt x="734" y="2172"/>
                  <a:pt x="735" y="2173"/>
                  <a:pt x="737" y="2173"/>
                </a:cubicBezTo>
                <a:cubicBezTo>
                  <a:pt x="741" y="2173"/>
                  <a:pt x="742" y="2168"/>
                  <a:pt x="744" y="2164"/>
                </a:cubicBezTo>
                <a:cubicBezTo>
                  <a:pt x="744" y="2163"/>
                  <a:pt x="744" y="2162"/>
                  <a:pt x="744" y="2162"/>
                </a:cubicBezTo>
                <a:cubicBezTo>
                  <a:pt x="744" y="2163"/>
                  <a:pt x="745" y="2163"/>
                  <a:pt x="745" y="2164"/>
                </a:cubicBezTo>
                <a:cubicBezTo>
                  <a:pt x="746" y="2167"/>
                  <a:pt x="747" y="2172"/>
                  <a:pt x="751" y="2173"/>
                </a:cubicBezTo>
                <a:cubicBezTo>
                  <a:pt x="752" y="2174"/>
                  <a:pt x="753" y="2174"/>
                  <a:pt x="755" y="2174"/>
                </a:cubicBezTo>
                <a:cubicBezTo>
                  <a:pt x="756" y="2180"/>
                  <a:pt x="756" y="2180"/>
                  <a:pt x="756" y="2180"/>
                </a:cubicBezTo>
                <a:cubicBezTo>
                  <a:pt x="757" y="2174"/>
                  <a:pt x="757" y="2174"/>
                  <a:pt x="757" y="2174"/>
                </a:cubicBezTo>
                <a:cubicBezTo>
                  <a:pt x="762" y="2173"/>
                  <a:pt x="769" y="2170"/>
                  <a:pt x="770" y="2165"/>
                </a:cubicBezTo>
                <a:cubicBezTo>
                  <a:pt x="770" y="2164"/>
                  <a:pt x="770" y="2164"/>
                  <a:pt x="770" y="2164"/>
                </a:cubicBezTo>
                <a:cubicBezTo>
                  <a:pt x="776" y="2164"/>
                  <a:pt x="776" y="2164"/>
                  <a:pt x="776" y="2164"/>
                </a:cubicBezTo>
                <a:cubicBezTo>
                  <a:pt x="776" y="2162"/>
                  <a:pt x="776" y="2162"/>
                  <a:pt x="776" y="2162"/>
                </a:cubicBezTo>
                <a:cubicBezTo>
                  <a:pt x="776" y="2161"/>
                  <a:pt x="777" y="2160"/>
                  <a:pt x="777" y="2159"/>
                </a:cubicBezTo>
                <a:cubicBezTo>
                  <a:pt x="778" y="2161"/>
                  <a:pt x="779" y="2162"/>
                  <a:pt x="780" y="2164"/>
                </a:cubicBezTo>
                <a:cubicBezTo>
                  <a:pt x="781" y="2166"/>
                  <a:pt x="782" y="2169"/>
                  <a:pt x="783" y="2172"/>
                </a:cubicBezTo>
                <a:cubicBezTo>
                  <a:pt x="783" y="2175"/>
                  <a:pt x="783" y="2175"/>
                  <a:pt x="783" y="2175"/>
                </a:cubicBezTo>
                <a:cubicBezTo>
                  <a:pt x="786" y="2175"/>
                  <a:pt x="786" y="2175"/>
                  <a:pt x="786" y="2175"/>
                </a:cubicBezTo>
                <a:cubicBezTo>
                  <a:pt x="787" y="2175"/>
                  <a:pt x="789" y="2175"/>
                  <a:pt x="790" y="2175"/>
                </a:cubicBezTo>
                <a:cubicBezTo>
                  <a:pt x="792" y="2175"/>
                  <a:pt x="796" y="2174"/>
                  <a:pt x="799" y="2173"/>
                </a:cubicBezTo>
                <a:cubicBezTo>
                  <a:pt x="798" y="2175"/>
                  <a:pt x="798" y="2175"/>
                  <a:pt x="798" y="2175"/>
                </a:cubicBezTo>
                <a:cubicBezTo>
                  <a:pt x="804" y="2175"/>
                  <a:pt x="804" y="2175"/>
                  <a:pt x="804" y="2175"/>
                </a:cubicBezTo>
                <a:cubicBezTo>
                  <a:pt x="809" y="2174"/>
                  <a:pt x="814" y="2173"/>
                  <a:pt x="818" y="2172"/>
                </a:cubicBezTo>
                <a:cubicBezTo>
                  <a:pt x="821" y="2171"/>
                  <a:pt x="825" y="2170"/>
                  <a:pt x="829" y="2170"/>
                </a:cubicBezTo>
                <a:cubicBezTo>
                  <a:pt x="827" y="2172"/>
                  <a:pt x="824" y="2174"/>
                  <a:pt x="824" y="2178"/>
                </a:cubicBezTo>
                <a:cubicBezTo>
                  <a:pt x="823" y="2184"/>
                  <a:pt x="823" y="2184"/>
                  <a:pt x="823" y="2184"/>
                </a:cubicBezTo>
                <a:cubicBezTo>
                  <a:pt x="829" y="2182"/>
                  <a:pt x="829" y="2182"/>
                  <a:pt x="829" y="2182"/>
                </a:cubicBezTo>
                <a:cubicBezTo>
                  <a:pt x="831" y="2181"/>
                  <a:pt x="834" y="2179"/>
                  <a:pt x="837" y="2176"/>
                </a:cubicBezTo>
                <a:cubicBezTo>
                  <a:pt x="841" y="2176"/>
                  <a:pt x="841" y="2176"/>
                  <a:pt x="841" y="2176"/>
                </a:cubicBezTo>
                <a:cubicBezTo>
                  <a:pt x="847" y="2175"/>
                  <a:pt x="851" y="2171"/>
                  <a:pt x="853" y="2168"/>
                </a:cubicBezTo>
                <a:cubicBezTo>
                  <a:pt x="856" y="2166"/>
                  <a:pt x="856" y="2166"/>
                  <a:pt x="856" y="2166"/>
                </a:cubicBezTo>
                <a:cubicBezTo>
                  <a:pt x="854" y="2165"/>
                  <a:pt x="854" y="2165"/>
                  <a:pt x="854" y="2165"/>
                </a:cubicBezTo>
                <a:cubicBezTo>
                  <a:pt x="854" y="2165"/>
                  <a:pt x="855" y="2164"/>
                  <a:pt x="855" y="2163"/>
                </a:cubicBezTo>
                <a:cubicBezTo>
                  <a:pt x="856" y="2162"/>
                  <a:pt x="857" y="2160"/>
                  <a:pt x="858" y="2158"/>
                </a:cubicBezTo>
                <a:cubicBezTo>
                  <a:pt x="859" y="2163"/>
                  <a:pt x="860" y="2167"/>
                  <a:pt x="863" y="2167"/>
                </a:cubicBezTo>
                <a:cubicBezTo>
                  <a:pt x="865" y="2167"/>
                  <a:pt x="867" y="2166"/>
                  <a:pt x="868" y="2163"/>
                </a:cubicBezTo>
                <a:cubicBezTo>
                  <a:pt x="869" y="2158"/>
                  <a:pt x="867" y="2155"/>
                  <a:pt x="866" y="2153"/>
                </a:cubicBezTo>
                <a:cubicBezTo>
                  <a:pt x="866" y="2153"/>
                  <a:pt x="866" y="2153"/>
                  <a:pt x="866" y="2152"/>
                </a:cubicBezTo>
                <a:cubicBezTo>
                  <a:pt x="867" y="2152"/>
                  <a:pt x="868" y="2151"/>
                  <a:pt x="869" y="2151"/>
                </a:cubicBezTo>
                <a:cubicBezTo>
                  <a:pt x="870" y="2150"/>
                  <a:pt x="872" y="2149"/>
                  <a:pt x="874" y="2148"/>
                </a:cubicBezTo>
                <a:cubicBezTo>
                  <a:pt x="875" y="2150"/>
                  <a:pt x="876" y="2152"/>
                  <a:pt x="877" y="2154"/>
                </a:cubicBezTo>
                <a:cubicBezTo>
                  <a:pt x="879" y="2157"/>
                  <a:pt x="880" y="2160"/>
                  <a:pt x="880" y="2163"/>
                </a:cubicBezTo>
                <a:cubicBezTo>
                  <a:pt x="879" y="2178"/>
                  <a:pt x="879" y="2178"/>
                  <a:pt x="879" y="2178"/>
                </a:cubicBezTo>
                <a:cubicBezTo>
                  <a:pt x="887" y="2166"/>
                  <a:pt x="887" y="2166"/>
                  <a:pt x="887" y="2166"/>
                </a:cubicBezTo>
                <a:cubicBezTo>
                  <a:pt x="888" y="2163"/>
                  <a:pt x="889" y="2160"/>
                  <a:pt x="890" y="2156"/>
                </a:cubicBezTo>
                <a:cubicBezTo>
                  <a:pt x="899" y="2186"/>
                  <a:pt x="899" y="2186"/>
                  <a:pt x="899" y="2186"/>
                </a:cubicBezTo>
                <a:cubicBezTo>
                  <a:pt x="898" y="2179"/>
                  <a:pt x="898" y="2179"/>
                  <a:pt x="898" y="2179"/>
                </a:cubicBezTo>
                <a:cubicBezTo>
                  <a:pt x="898" y="2180"/>
                  <a:pt x="898" y="2180"/>
                  <a:pt x="898" y="2180"/>
                </a:cubicBezTo>
                <a:cubicBezTo>
                  <a:pt x="901" y="2181"/>
                  <a:pt x="901" y="2181"/>
                  <a:pt x="901" y="2181"/>
                </a:cubicBezTo>
                <a:cubicBezTo>
                  <a:pt x="902" y="2181"/>
                  <a:pt x="902" y="2181"/>
                  <a:pt x="903" y="2181"/>
                </a:cubicBezTo>
                <a:cubicBezTo>
                  <a:pt x="909" y="2181"/>
                  <a:pt x="909" y="2174"/>
                  <a:pt x="909" y="2172"/>
                </a:cubicBezTo>
                <a:cubicBezTo>
                  <a:pt x="909" y="2172"/>
                  <a:pt x="909" y="2171"/>
                  <a:pt x="909" y="2171"/>
                </a:cubicBezTo>
                <a:cubicBezTo>
                  <a:pt x="912" y="2171"/>
                  <a:pt x="913" y="2171"/>
                  <a:pt x="915" y="2172"/>
                </a:cubicBezTo>
                <a:cubicBezTo>
                  <a:pt x="916" y="2173"/>
                  <a:pt x="918" y="2173"/>
                  <a:pt x="920" y="2172"/>
                </a:cubicBezTo>
                <a:cubicBezTo>
                  <a:pt x="923" y="2176"/>
                  <a:pt x="926" y="2177"/>
                  <a:pt x="929" y="2178"/>
                </a:cubicBezTo>
                <a:cubicBezTo>
                  <a:pt x="929" y="2179"/>
                  <a:pt x="929" y="2180"/>
                  <a:pt x="929" y="2181"/>
                </a:cubicBezTo>
                <a:cubicBezTo>
                  <a:pt x="930" y="2183"/>
                  <a:pt x="930" y="2183"/>
                  <a:pt x="930" y="2183"/>
                </a:cubicBezTo>
                <a:cubicBezTo>
                  <a:pt x="932" y="2184"/>
                  <a:pt x="932" y="2184"/>
                  <a:pt x="932" y="2184"/>
                </a:cubicBezTo>
                <a:cubicBezTo>
                  <a:pt x="936" y="2185"/>
                  <a:pt x="939" y="2185"/>
                  <a:pt x="942" y="2185"/>
                </a:cubicBezTo>
                <a:cubicBezTo>
                  <a:pt x="948" y="2186"/>
                  <a:pt x="950" y="2187"/>
                  <a:pt x="951" y="2190"/>
                </a:cubicBezTo>
                <a:cubicBezTo>
                  <a:pt x="958" y="2186"/>
                  <a:pt x="958" y="2186"/>
                  <a:pt x="958" y="2186"/>
                </a:cubicBezTo>
                <a:cubicBezTo>
                  <a:pt x="956" y="2182"/>
                  <a:pt x="953" y="2178"/>
                  <a:pt x="951" y="2174"/>
                </a:cubicBezTo>
                <a:cubicBezTo>
                  <a:pt x="946" y="2167"/>
                  <a:pt x="944" y="2163"/>
                  <a:pt x="945" y="2159"/>
                </a:cubicBezTo>
                <a:cubicBezTo>
                  <a:pt x="947" y="2159"/>
                  <a:pt x="948" y="2159"/>
                  <a:pt x="950" y="2159"/>
                </a:cubicBezTo>
                <a:cubicBezTo>
                  <a:pt x="949" y="2160"/>
                  <a:pt x="949" y="2160"/>
                  <a:pt x="949" y="2160"/>
                </a:cubicBezTo>
                <a:cubicBezTo>
                  <a:pt x="952" y="2160"/>
                  <a:pt x="952" y="2160"/>
                  <a:pt x="952" y="2160"/>
                </a:cubicBezTo>
                <a:cubicBezTo>
                  <a:pt x="963" y="2160"/>
                  <a:pt x="975" y="2158"/>
                  <a:pt x="986" y="2155"/>
                </a:cubicBezTo>
                <a:cubicBezTo>
                  <a:pt x="988" y="2154"/>
                  <a:pt x="991" y="2153"/>
                  <a:pt x="994" y="2153"/>
                </a:cubicBezTo>
                <a:cubicBezTo>
                  <a:pt x="992" y="2157"/>
                  <a:pt x="990" y="2161"/>
                  <a:pt x="991" y="2165"/>
                </a:cubicBezTo>
                <a:cubicBezTo>
                  <a:pt x="992" y="2166"/>
                  <a:pt x="993" y="2168"/>
                  <a:pt x="996" y="2169"/>
                </a:cubicBezTo>
                <a:cubicBezTo>
                  <a:pt x="1001" y="2170"/>
                  <a:pt x="1001" y="2170"/>
                  <a:pt x="1001" y="2170"/>
                </a:cubicBezTo>
                <a:cubicBezTo>
                  <a:pt x="1001" y="2166"/>
                  <a:pt x="1001" y="2166"/>
                  <a:pt x="1001" y="2166"/>
                </a:cubicBezTo>
                <a:cubicBezTo>
                  <a:pt x="1001" y="2157"/>
                  <a:pt x="1007" y="2152"/>
                  <a:pt x="1012" y="2148"/>
                </a:cubicBezTo>
                <a:cubicBezTo>
                  <a:pt x="1013" y="2148"/>
                  <a:pt x="1013" y="2147"/>
                  <a:pt x="1013" y="2147"/>
                </a:cubicBezTo>
                <a:cubicBezTo>
                  <a:pt x="1013" y="2150"/>
                  <a:pt x="1011" y="2153"/>
                  <a:pt x="1010" y="2155"/>
                </a:cubicBezTo>
                <a:cubicBezTo>
                  <a:pt x="1005" y="2161"/>
                  <a:pt x="1005" y="2161"/>
                  <a:pt x="1005" y="2161"/>
                </a:cubicBezTo>
                <a:cubicBezTo>
                  <a:pt x="1013" y="2161"/>
                  <a:pt x="1013" y="2161"/>
                  <a:pt x="1013" y="2161"/>
                </a:cubicBezTo>
                <a:cubicBezTo>
                  <a:pt x="1020" y="2160"/>
                  <a:pt x="1021" y="2155"/>
                  <a:pt x="1023" y="2151"/>
                </a:cubicBezTo>
                <a:cubicBezTo>
                  <a:pt x="1023" y="2149"/>
                  <a:pt x="1024" y="2148"/>
                  <a:pt x="1025" y="2147"/>
                </a:cubicBezTo>
                <a:cubicBezTo>
                  <a:pt x="1031" y="2148"/>
                  <a:pt x="1041" y="2147"/>
                  <a:pt x="1052" y="2146"/>
                </a:cubicBezTo>
                <a:cubicBezTo>
                  <a:pt x="1051" y="2148"/>
                  <a:pt x="1049" y="2149"/>
                  <a:pt x="1048" y="2151"/>
                </a:cubicBezTo>
                <a:cubicBezTo>
                  <a:pt x="1043" y="2156"/>
                  <a:pt x="1037" y="2163"/>
                  <a:pt x="1041" y="2170"/>
                </a:cubicBezTo>
                <a:cubicBezTo>
                  <a:pt x="1042" y="2172"/>
                  <a:pt x="1042" y="2172"/>
                  <a:pt x="1042" y="2172"/>
                </a:cubicBezTo>
                <a:cubicBezTo>
                  <a:pt x="1045" y="2172"/>
                  <a:pt x="1045" y="2172"/>
                  <a:pt x="1045" y="2172"/>
                </a:cubicBezTo>
                <a:cubicBezTo>
                  <a:pt x="1049" y="2172"/>
                  <a:pt x="1052" y="2170"/>
                  <a:pt x="1055" y="2169"/>
                </a:cubicBezTo>
                <a:cubicBezTo>
                  <a:pt x="1058" y="2167"/>
                  <a:pt x="1061" y="2166"/>
                  <a:pt x="1065" y="2166"/>
                </a:cubicBezTo>
                <a:cubicBezTo>
                  <a:pt x="1070" y="2166"/>
                  <a:pt x="1070" y="2166"/>
                  <a:pt x="1070" y="2166"/>
                </a:cubicBezTo>
                <a:cubicBezTo>
                  <a:pt x="1069" y="2162"/>
                  <a:pt x="1069" y="2162"/>
                  <a:pt x="1069" y="2162"/>
                </a:cubicBezTo>
                <a:cubicBezTo>
                  <a:pt x="1069" y="2157"/>
                  <a:pt x="1064" y="2153"/>
                  <a:pt x="1059" y="2152"/>
                </a:cubicBezTo>
                <a:cubicBezTo>
                  <a:pt x="1060" y="2150"/>
                  <a:pt x="1060" y="2148"/>
                  <a:pt x="1059" y="2146"/>
                </a:cubicBezTo>
                <a:cubicBezTo>
                  <a:pt x="1064" y="2145"/>
                  <a:pt x="1068" y="2145"/>
                  <a:pt x="1073" y="2145"/>
                </a:cubicBezTo>
                <a:cubicBezTo>
                  <a:pt x="1085" y="2145"/>
                  <a:pt x="1093" y="2146"/>
                  <a:pt x="1099" y="2149"/>
                </a:cubicBezTo>
                <a:cubicBezTo>
                  <a:pt x="1109" y="2154"/>
                  <a:pt x="1109" y="2154"/>
                  <a:pt x="1109" y="2154"/>
                </a:cubicBezTo>
                <a:cubicBezTo>
                  <a:pt x="1104" y="2144"/>
                  <a:pt x="1104" y="2144"/>
                  <a:pt x="1104" y="2144"/>
                </a:cubicBezTo>
                <a:cubicBezTo>
                  <a:pt x="1101" y="2138"/>
                  <a:pt x="1094" y="2137"/>
                  <a:pt x="1087" y="2136"/>
                </a:cubicBezTo>
                <a:cubicBezTo>
                  <a:pt x="1090" y="2135"/>
                  <a:pt x="1092" y="2133"/>
                  <a:pt x="1094" y="2130"/>
                </a:cubicBezTo>
                <a:cubicBezTo>
                  <a:pt x="1096" y="2126"/>
                  <a:pt x="1096" y="2126"/>
                  <a:pt x="1096" y="2126"/>
                </a:cubicBezTo>
                <a:cubicBezTo>
                  <a:pt x="1092" y="2125"/>
                  <a:pt x="1092" y="2125"/>
                  <a:pt x="1092" y="2125"/>
                </a:cubicBezTo>
                <a:cubicBezTo>
                  <a:pt x="1095" y="2118"/>
                  <a:pt x="1095" y="2118"/>
                  <a:pt x="1095" y="2118"/>
                </a:cubicBezTo>
                <a:cubicBezTo>
                  <a:pt x="1087" y="2121"/>
                  <a:pt x="1087" y="2121"/>
                  <a:pt x="1087" y="2121"/>
                </a:cubicBezTo>
                <a:cubicBezTo>
                  <a:pt x="1081" y="2124"/>
                  <a:pt x="1073" y="2126"/>
                  <a:pt x="1066" y="2126"/>
                </a:cubicBezTo>
                <a:cubicBezTo>
                  <a:pt x="1059" y="2127"/>
                  <a:pt x="1047" y="2125"/>
                  <a:pt x="1043" y="2114"/>
                </a:cubicBezTo>
                <a:cubicBezTo>
                  <a:pt x="1036" y="2096"/>
                  <a:pt x="1036" y="2096"/>
                  <a:pt x="1036" y="2096"/>
                </a:cubicBezTo>
                <a:cubicBezTo>
                  <a:pt x="1036" y="2112"/>
                  <a:pt x="1036" y="2112"/>
                  <a:pt x="1036" y="2112"/>
                </a:cubicBezTo>
                <a:cubicBezTo>
                  <a:pt x="1035" y="2111"/>
                  <a:pt x="1034" y="2111"/>
                  <a:pt x="1033" y="2110"/>
                </a:cubicBezTo>
                <a:cubicBezTo>
                  <a:pt x="1032" y="2109"/>
                  <a:pt x="1031" y="2108"/>
                  <a:pt x="1030" y="2107"/>
                </a:cubicBezTo>
                <a:cubicBezTo>
                  <a:pt x="1023" y="2101"/>
                  <a:pt x="1023" y="2101"/>
                  <a:pt x="1023" y="2101"/>
                </a:cubicBezTo>
                <a:cubicBezTo>
                  <a:pt x="1024" y="2110"/>
                  <a:pt x="1024" y="2110"/>
                  <a:pt x="1024" y="2110"/>
                </a:cubicBezTo>
                <a:cubicBezTo>
                  <a:pt x="1024" y="2115"/>
                  <a:pt x="1023" y="2117"/>
                  <a:pt x="1020" y="2118"/>
                </a:cubicBezTo>
                <a:cubicBezTo>
                  <a:pt x="1020" y="2118"/>
                  <a:pt x="1020" y="2118"/>
                  <a:pt x="1020" y="2117"/>
                </a:cubicBezTo>
                <a:cubicBezTo>
                  <a:pt x="1019" y="2116"/>
                  <a:pt x="1018" y="2114"/>
                  <a:pt x="1015" y="2113"/>
                </a:cubicBezTo>
                <a:cubicBezTo>
                  <a:pt x="1011" y="2111"/>
                  <a:pt x="1011" y="2111"/>
                  <a:pt x="1011" y="2111"/>
                </a:cubicBezTo>
                <a:cubicBezTo>
                  <a:pt x="1011" y="2115"/>
                  <a:pt x="1011" y="2115"/>
                  <a:pt x="1011" y="2115"/>
                </a:cubicBezTo>
                <a:cubicBezTo>
                  <a:pt x="1010" y="2116"/>
                  <a:pt x="1010" y="2116"/>
                  <a:pt x="1010" y="2116"/>
                </a:cubicBezTo>
                <a:cubicBezTo>
                  <a:pt x="1009" y="2115"/>
                  <a:pt x="1007" y="2113"/>
                  <a:pt x="1006" y="2111"/>
                </a:cubicBezTo>
                <a:cubicBezTo>
                  <a:pt x="1006" y="2111"/>
                  <a:pt x="1006" y="2111"/>
                  <a:pt x="1006" y="2111"/>
                </a:cubicBezTo>
                <a:cubicBezTo>
                  <a:pt x="1006" y="2108"/>
                  <a:pt x="1006" y="2108"/>
                  <a:pt x="1006" y="2108"/>
                </a:cubicBezTo>
                <a:cubicBezTo>
                  <a:pt x="1005" y="2105"/>
                  <a:pt x="1004" y="2103"/>
                  <a:pt x="1003" y="2103"/>
                </a:cubicBezTo>
                <a:cubicBezTo>
                  <a:pt x="1005" y="2101"/>
                  <a:pt x="1005" y="2101"/>
                  <a:pt x="1005" y="2101"/>
                </a:cubicBezTo>
                <a:cubicBezTo>
                  <a:pt x="994" y="2101"/>
                  <a:pt x="994" y="2101"/>
                  <a:pt x="994" y="2101"/>
                </a:cubicBezTo>
                <a:cubicBezTo>
                  <a:pt x="988" y="2102"/>
                  <a:pt x="985" y="2104"/>
                  <a:pt x="983" y="2108"/>
                </a:cubicBezTo>
                <a:cubicBezTo>
                  <a:pt x="983" y="2107"/>
                  <a:pt x="982" y="2106"/>
                  <a:pt x="982" y="2105"/>
                </a:cubicBezTo>
                <a:cubicBezTo>
                  <a:pt x="981" y="2104"/>
                  <a:pt x="981" y="2104"/>
                  <a:pt x="981" y="2104"/>
                </a:cubicBezTo>
                <a:cubicBezTo>
                  <a:pt x="980" y="2104"/>
                  <a:pt x="980" y="2104"/>
                  <a:pt x="980" y="2104"/>
                </a:cubicBezTo>
                <a:cubicBezTo>
                  <a:pt x="975" y="2102"/>
                  <a:pt x="970" y="2104"/>
                  <a:pt x="967" y="2106"/>
                </a:cubicBezTo>
                <a:cubicBezTo>
                  <a:pt x="966" y="2101"/>
                  <a:pt x="965" y="2099"/>
                  <a:pt x="963" y="2097"/>
                </a:cubicBezTo>
                <a:cubicBezTo>
                  <a:pt x="962" y="2096"/>
                  <a:pt x="962" y="2096"/>
                  <a:pt x="962" y="2095"/>
                </a:cubicBezTo>
                <a:cubicBezTo>
                  <a:pt x="965" y="2085"/>
                  <a:pt x="965" y="2085"/>
                  <a:pt x="965" y="2085"/>
                </a:cubicBezTo>
                <a:cubicBezTo>
                  <a:pt x="956" y="2092"/>
                  <a:pt x="956" y="2092"/>
                  <a:pt x="956" y="2092"/>
                </a:cubicBezTo>
                <a:cubicBezTo>
                  <a:pt x="953" y="2094"/>
                  <a:pt x="949" y="2096"/>
                  <a:pt x="946" y="2099"/>
                </a:cubicBezTo>
                <a:cubicBezTo>
                  <a:pt x="946" y="2098"/>
                  <a:pt x="947" y="2097"/>
                  <a:pt x="948" y="2095"/>
                </a:cubicBezTo>
                <a:cubicBezTo>
                  <a:pt x="949" y="2093"/>
                  <a:pt x="950" y="2091"/>
                  <a:pt x="950" y="2089"/>
                </a:cubicBezTo>
                <a:cubicBezTo>
                  <a:pt x="953" y="2083"/>
                  <a:pt x="953" y="2083"/>
                  <a:pt x="953" y="2083"/>
                </a:cubicBezTo>
                <a:cubicBezTo>
                  <a:pt x="946" y="2085"/>
                  <a:pt x="946" y="2085"/>
                  <a:pt x="946" y="2085"/>
                </a:cubicBezTo>
                <a:cubicBezTo>
                  <a:pt x="943" y="2085"/>
                  <a:pt x="940" y="2088"/>
                  <a:pt x="938" y="2091"/>
                </a:cubicBezTo>
                <a:cubicBezTo>
                  <a:pt x="938" y="2089"/>
                  <a:pt x="937" y="2086"/>
                  <a:pt x="934" y="2084"/>
                </a:cubicBezTo>
                <a:cubicBezTo>
                  <a:pt x="932" y="2082"/>
                  <a:pt x="930" y="2081"/>
                  <a:pt x="929" y="2081"/>
                </a:cubicBezTo>
                <a:cubicBezTo>
                  <a:pt x="926" y="2081"/>
                  <a:pt x="924" y="2083"/>
                  <a:pt x="923" y="2085"/>
                </a:cubicBezTo>
                <a:cubicBezTo>
                  <a:pt x="923" y="2085"/>
                  <a:pt x="923" y="2084"/>
                  <a:pt x="923" y="2084"/>
                </a:cubicBezTo>
                <a:cubicBezTo>
                  <a:pt x="922" y="2082"/>
                  <a:pt x="920" y="2080"/>
                  <a:pt x="917" y="2079"/>
                </a:cubicBezTo>
                <a:cubicBezTo>
                  <a:pt x="919" y="2077"/>
                  <a:pt x="920" y="2074"/>
                  <a:pt x="922" y="2072"/>
                </a:cubicBezTo>
                <a:cubicBezTo>
                  <a:pt x="923" y="2071"/>
                  <a:pt x="924" y="2070"/>
                  <a:pt x="924" y="2069"/>
                </a:cubicBezTo>
                <a:cubicBezTo>
                  <a:pt x="940" y="2042"/>
                  <a:pt x="940" y="2042"/>
                  <a:pt x="940" y="2042"/>
                </a:cubicBezTo>
                <a:cubicBezTo>
                  <a:pt x="919" y="2064"/>
                  <a:pt x="919" y="2064"/>
                  <a:pt x="919" y="2064"/>
                </a:cubicBezTo>
                <a:cubicBezTo>
                  <a:pt x="918" y="2061"/>
                  <a:pt x="916" y="2060"/>
                  <a:pt x="913" y="2060"/>
                </a:cubicBezTo>
                <a:cubicBezTo>
                  <a:pt x="913" y="2060"/>
                  <a:pt x="913" y="2060"/>
                  <a:pt x="913" y="2060"/>
                </a:cubicBezTo>
                <a:cubicBezTo>
                  <a:pt x="912" y="2060"/>
                  <a:pt x="912" y="2060"/>
                  <a:pt x="912" y="2060"/>
                </a:cubicBezTo>
                <a:cubicBezTo>
                  <a:pt x="907" y="2062"/>
                  <a:pt x="905" y="2066"/>
                  <a:pt x="904" y="2070"/>
                </a:cubicBezTo>
                <a:cubicBezTo>
                  <a:pt x="903" y="2070"/>
                  <a:pt x="903" y="2070"/>
                  <a:pt x="902" y="2070"/>
                </a:cubicBezTo>
                <a:cubicBezTo>
                  <a:pt x="899" y="2070"/>
                  <a:pt x="899" y="2070"/>
                  <a:pt x="899" y="2070"/>
                </a:cubicBezTo>
                <a:cubicBezTo>
                  <a:pt x="898" y="2069"/>
                  <a:pt x="898" y="2069"/>
                  <a:pt x="898" y="2069"/>
                </a:cubicBezTo>
                <a:cubicBezTo>
                  <a:pt x="900" y="2065"/>
                  <a:pt x="901" y="2057"/>
                  <a:pt x="901" y="2050"/>
                </a:cubicBezTo>
                <a:cubicBezTo>
                  <a:pt x="900" y="2032"/>
                  <a:pt x="895" y="2028"/>
                  <a:pt x="890" y="2028"/>
                </a:cubicBezTo>
                <a:cubicBezTo>
                  <a:pt x="889" y="2028"/>
                  <a:pt x="888" y="2028"/>
                  <a:pt x="888" y="2028"/>
                </a:cubicBezTo>
                <a:cubicBezTo>
                  <a:pt x="887" y="2024"/>
                  <a:pt x="886" y="2020"/>
                  <a:pt x="884" y="2016"/>
                </a:cubicBezTo>
                <a:cubicBezTo>
                  <a:pt x="881" y="2006"/>
                  <a:pt x="881" y="2006"/>
                  <a:pt x="881" y="2006"/>
                </a:cubicBezTo>
                <a:cubicBezTo>
                  <a:pt x="878" y="2016"/>
                  <a:pt x="878" y="2016"/>
                  <a:pt x="878" y="2016"/>
                </a:cubicBezTo>
                <a:cubicBezTo>
                  <a:pt x="875" y="2025"/>
                  <a:pt x="870" y="2033"/>
                  <a:pt x="866" y="2041"/>
                </a:cubicBezTo>
                <a:cubicBezTo>
                  <a:pt x="865" y="2042"/>
                  <a:pt x="865" y="2043"/>
                  <a:pt x="864" y="2045"/>
                </a:cubicBezTo>
                <a:cubicBezTo>
                  <a:pt x="863" y="2005"/>
                  <a:pt x="861" y="1966"/>
                  <a:pt x="858" y="1925"/>
                </a:cubicBezTo>
                <a:cubicBezTo>
                  <a:pt x="857" y="1904"/>
                  <a:pt x="856" y="1882"/>
                  <a:pt x="854" y="1861"/>
                </a:cubicBezTo>
                <a:cubicBezTo>
                  <a:pt x="853" y="1842"/>
                  <a:pt x="853" y="1820"/>
                  <a:pt x="853" y="1796"/>
                </a:cubicBezTo>
                <a:cubicBezTo>
                  <a:pt x="853" y="1793"/>
                  <a:pt x="854" y="1789"/>
                  <a:pt x="853" y="1786"/>
                </a:cubicBezTo>
                <a:cubicBezTo>
                  <a:pt x="854" y="1760"/>
                  <a:pt x="855" y="1733"/>
                  <a:pt x="856" y="1707"/>
                </a:cubicBezTo>
                <a:cubicBezTo>
                  <a:pt x="856" y="1678"/>
                  <a:pt x="857" y="1649"/>
                  <a:pt x="858" y="1620"/>
                </a:cubicBezTo>
                <a:cubicBezTo>
                  <a:pt x="859" y="1565"/>
                  <a:pt x="857" y="1511"/>
                  <a:pt x="855" y="1457"/>
                </a:cubicBezTo>
                <a:cubicBezTo>
                  <a:pt x="853" y="1405"/>
                  <a:pt x="851" y="1355"/>
                  <a:pt x="853" y="1312"/>
                </a:cubicBezTo>
                <a:cubicBezTo>
                  <a:pt x="864" y="1305"/>
                  <a:pt x="885" y="1302"/>
                  <a:pt x="904" y="1305"/>
                </a:cubicBezTo>
                <a:cubicBezTo>
                  <a:pt x="934" y="1310"/>
                  <a:pt x="997" y="1342"/>
                  <a:pt x="1006" y="1356"/>
                </a:cubicBezTo>
                <a:cubicBezTo>
                  <a:pt x="1008" y="1361"/>
                  <a:pt x="1009" y="1367"/>
                  <a:pt x="1009" y="1374"/>
                </a:cubicBezTo>
                <a:cubicBezTo>
                  <a:pt x="1009" y="1379"/>
                  <a:pt x="1009" y="1384"/>
                  <a:pt x="1011" y="1390"/>
                </a:cubicBezTo>
                <a:cubicBezTo>
                  <a:pt x="1019" y="1415"/>
                  <a:pt x="1038" y="1429"/>
                  <a:pt x="1057" y="1442"/>
                </a:cubicBezTo>
                <a:cubicBezTo>
                  <a:pt x="1062" y="1436"/>
                  <a:pt x="1062" y="1436"/>
                  <a:pt x="1062" y="1436"/>
                </a:cubicBezTo>
                <a:cubicBezTo>
                  <a:pt x="1035" y="1417"/>
                  <a:pt x="1020" y="1391"/>
                  <a:pt x="1015" y="1359"/>
                </a:cubicBezTo>
                <a:cubicBezTo>
                  <a:pt x="1028" y="1368"/>
                  <a:pt x="1038" y="1380"/>
                  <a:pt x="1048" y="1392"/>
                </a:cubicBezTo>
                <a:cubicBezTo>
                  <a:pt x="1054" y="1400"/>
                  <a:pt x="1061" y="1408"/>
                  <a:pt x="1069" y="1416"/>
                </a:cubicBezTo>
                <a:cubicBezTo>
                  <a:pt x="1072" y="1456"/>
                  <a:pt x="1087" y="1492"/>
                  <a:pt x="1107" y="1508"/>
                </a:cubicBezTo>
                <a:cubicBezTo>
                  <a:pt x="1121" y="1518"/>
                  <a:pt x="1121" y="1518"/>
                  <a:pt x="1121" y="1518"/>
                </a:cubicBezTo>
                <a:cubicBezTo>
                  <a:pt x="1113" y="1504"/>
                  <a:pt x="1113" y="1504"/>
                  <a:pt x="1113" y="1504"/>
                </a:cubicBezTo>
                <a:cubicBezTo>
                  <a:pt x="1110" y="1499"/>
                  <a:pt x="1107" y="1495"/>
                  <a:pt x="1105" y="1491"/>
                </a:cubicBezTo>
                <a:cubicBezTo>
                  <a:pt x="1100" y="1485"/>
                  <a:pt x="1096" y="1479"/>
                  <a:pt x="1094" y="1471"/>
                </a:cubicBezTo>
                <a:cubicBezTo>
                  <a:pt x="1099" y="1473"/>
                  <a:pt x="1104" y="1478"/>
                  <a:pt x="1109" y="1482"/>
                </a:cubicBezTo>
                <a:cubicBezTo>
                  <a:pt x="1115" y="1487"/>
                  <a:pt x="1120" y="1492"/>
                  <a:pt x="1127" y="1493"/>
                </a:cubicBezTo>
                <a:cubicBezTo>
                  <a:pt x="1141" y="1493"/>
                  <a:pt x="1141" y="1493"/>
                  <a:pt x="1141" y="1493"/>
                </a:cubicBezTo>
                <a:cubicBezTo>
                  <a:pt x="1130" y="1486"/>
                  <a:pt x="1130" y="1486"/>
                  <a:pt x="1130" y="1486"/>
                </a:cubicBezTo>
                <a:cubicBezTo>
                  <a:pt x="1126" y="1483"/>
                  <a:pt x="1123" y="1480"/>
                  <a:pt x="1119" y="1477"/>
                </a:cubicBezTo>
                <a:cubicBezTo>
                  <a:pt x="1112" y="1470"/>
                  <a:pt x="1104" y="1462"/>
                  <a:pt x="1089" y="1461"/>
                </a:cubicBezTo>
                <a:cubicBezTo>
                  <a:pt x="1084" y="1450"/>
                  <a:pt x="1081" y="1440"/>
                  <a:pt x="1081" y="1427"/>
                </a:cubicBezTo>
                <a:cubicBezTo>
                  <a:pt x="1083" y="1429"/>
                  <a:pt x="1085" y="1430"/>
                  <a:pt x="1087" y="1430"/>
                </a:cubicBezTo>
                <a:cubicBezTo>
                  <a:pt x="1088" y="1431"/>
                  <a:pt x="1091" y="1430"/>
                  <a:pt x="1093" y="1428"/>
                </a:cubicBezTo>
                <a:cubicBezTo>
                  <a:pt x="1095" y="1424"/>
                  <a:pt x="1095" y="1424"/>
                  <a:pt x="1095" y="1424"/>
                </a:cubicBezTo>
                <a:cubicBezTo>
                  <a:pt x="1092" y="1422"/>
                  <a:pt x="1092" y="1422"/>
                  <a:pt x="1092" y="1422"/>
                </a:cubicBezTo>
                <a:cubicBezTo>
                  <a:pt x="1077" y="1414"/>
                  <a:pt x="1083" y="1394"/>
                  <a:pt x="1089" y="1372"/>
                </a:cubicBezTo>
                <a:cubicBezTo>
                  <a:pt x="1091" y="1366"/>
                  <a:pt x="1093" y="1360"/>
                  <a:pt x="1094" y="1354"/>
                </a:cubicBezTo>
                <a:cubicBezTo>
                  <a:pt x="1096" y="1357"/>
                  <a:pt x="1098" y="1359"/>
                  <a:pt x="1101" y="1361"/>
                </a:cubicBezTo>
                <a:cubicBezTo>
                  <a:pt x="1127" y="1388"/>
                  <a:pt x="1154" y="1415"/>
                  <a:pt x="1188" y="1435"/>
                </a:cubicBezTo>
                <a:cubicBezTo>
                  <a:pt x="1190" y="1440"/>
                  <a:pt x="1192" y="1444"/>
                  <a:pt x="1195" y="1448"/>
                </a:cubicBezTo>
                <a:cubicBezTo>
                  <a:pt x="1196" y="1451"/>
                  <a:pt x="1198" y="1454"/>
                  <a:pt x="1199" y="1457"/>
                </a:cubicBezTo>
                <a:cubicBezTo>
                  <a:pt x="1196" y="1465"/>
                  <a:pt x="1197" y="1483"/>
                  <a:pt x="1203" y="1492"/>
                </a:cubicBezTo>
                <a:cubicBezTo>
                  <a:pt x="1205" y="1497"/>
                  <a:pt x="1209" y="1499"/>
                  <a:pt x="1211" y="1499"/>
                </a:cubicBezTo>
                <a:cubicBezTo>
                  <a:pt x="1222" y="1498"/>
                  <a:pt x="1222" y="1498"/>
                  <a:pt x="1222" y="1498"/>
                </a:cubicBezTo>
                <a:cubicBezTo>
                  <a:pt x="1214" y="1492"/>
                  <a:pt x="1214" y="1492"/>
                  <a:pt x="1214" y="1492"/>
                </a:cubicBezTo>
                <a:cubicBezTo>
                  <a:pt x="1210" y="1488"/>
                  <a:pt x="1209" y="1480"/>
                  <a:pt x="1209" y="1472"/>
                </a:cubicBezTo>
                <a:cubicBezTo>
                  <a:pt x="1211" y="1474"/>
                  <a:pt x="1213" y="1478"/>
                  <a:pt x="1215" y="1481"/>
                </a:cubicBezTo>
                <a:cubicBezTo>
                  <a:pt x="1219" y="1488"/>
                  <a:pt x="1223" y="1495"/>
                  <a:pt x="1229" y="1496"/>
                </a:cubicBezTo>
                <a:cubicBezTo>
                  <a:pt x="1238" y="1498"/>
                  <a:pt x="1238" y="1498"/>
                  <a:pt x="1238" y="1498"/>
                </a:cubicBezTo>
                <a:cubicBezTo>
                  <a:pt x="1233" y="1491"/>
                  <a:pt x="1233" y="1491"/>
                  <a:pt x="1233" y="1491"/>
                </a:cubicBezTo>
                <a:cubicBezTo>
                  <a:pt x="1230" y="1486"/>
                  <a:pt x="1227" y="1482"/>
                  <a:pt x="1224" y="1477"/>
                </a:cubicBezTo>
                <a:cubicBezTo>
                  <a:pt x="1216" y="1466"/>
                  <a:pt x="1207" y="1453"/>
                  <a:pt x="1203" y="1442"/>
                </a:cubicBezTo>
                <a:cubicBezTo>
                  <a:pt x="1215" y="1447"/>
                  <a:pt x="1228" y="1453"/>
                  <a:pt x="1240" y="1459"/>
                </a:cubicBezTo>
                <a:cubicBezTo>
                  <a:pt x="1268" y="1472"/>
                  <a:pt x="1297" y="1485"/>
                  <a:pt x="1329" y="1495"/>
                </a:cubicBezTo>
                <a:cubicBezTo>
                  <a:pt x="1330" y="1496"/>
                  <a:pt x="1332" y="1498"/>
                  <a:pt x="1333" y="1500"/>
                </a:cubicBezTo>
                <a:cubicBezTo>
                  <a:pt x="1337" y="1504"/>
                  <a:pt x="1339" y="1506"/>
                  <a:pt x="1341" y="1506"/>
                </a:cubicBezTo>
                <a:cubicBezTo>
                  <a:pt x="1343" y="1506"/>
                  <a:pt x="1343" y="1506"/>
                  <a:pt x="1343" y="1506"/>
                </a:cubicBezTo>
                <a:cubicBezTo>
                  <a:pt x="1344" y="1504"/>
                  <a:pt x="1344" y="1504"/>
                  <a:pt x="1344" y="1504"/>
                </a:cubicBezTo>
                <a:cubicBezTo>
                  <a:pt x="1345" y="1503"/>
                  <a:pt x="1345" y="1502"/>
                  <a:pt x="1345" y="1501"/>
                </a:cubicBezTo>
                <a:cubicBezTo>
                  <a:pt x="1347" y="1500"/>
                  <a:pt x="1347" y="1499"/>
                  <a:pt x="1347" y="1498"/>
                </a:cubicBezTo>
                <a:cubicBezTo>
                  <a:pt x="1348" y="1494"/>
                  <a:pt x="1343" y="1491"/>
                  <a:pt x="1336" y="1488"/>
                </a:cubicBezTo>
                <a:cubicBezTo>
                  <a:pt x="1335" y="1488"/>
                  <a:pt x="1334" y="1487"/>
                  <a:pt x="1334" y="1487"/>
                </a:cubicBezTo>
                <a:cubicBezTo>
                  <a:pt x="1306" y="1473"/>
                  <a:pt x="1276" y="1461"/>
                  <a:pt x="1247" y="1449"/>
                </a:cubicBezTo>
                <a:cubicBezTo>
                  <a:pt x="1232" y="1444"/>
                  <a:pt x="1218" y="1438"/>
                  <a:pt x="1204" y="1432"/>
                </a:cubicBezTo>
                <a:cubicBezTo>
                  <a:pt x="1165" y="1416"/>
                  <a:pt x="1137" y="1383"/>
                  <a:pt x="1110" y="1352"/>
                </a:cubicBezTo>
                <a:cubicBezTo>
                  <a:pt x="1091" y="1329"/>
                  <a:pt x="1072" y="1307"/>
                  <a:pt x="1049" y="1290"/>
                </a:cubicBezTo>
                <a:cubicBezTo>
                  <a:pt x="1073" y="1293"/>
                  <a:pt x="1103" y="1299"/>
                  <a:pt x="1130" y="1308"/>
                </a:cubicBezTo>
                <a:cubicBezTo>
                  <a:pt x="1132" y="1310"/>
                  <a:pt x="1134" y="1314"/>
                  <a:pt x="1135" y="1318"/>
                </a:cubicBezTo>
                <a:cubicBezTo>
                  <a:pt x="1137" y="1325"/>
                  <a:pt x="1139" y="1331"/>
                  <a:pt x="1145" y="1331"/>
                </a:cubicBezTo>
                <a:cubicBezTo>
                  <a:pt x="1146" y="1331"/>
                  <a:pt x="1146" y="1331"/>
                  <a:pt x="1147" y="1331"/>
                </a:cubicBezTo>
                <a:cubicBezTo>
                  <a:pt x="1151" y="1330"/>
                  <a:pt x="1151" y="1330"/>
                  <a:pt x="1151" y="1330"/>
                </a:cubicBezTo>
                <a:cubicBezTo>
                  <a:pt x="1149" y="1325"/>
                  <a:pt x="1149" y="1325"/>
                  <a:pt x="1149" y="1325"/>
                </a:cubicBezTo>
                <a:cubicBezTo>
                  <a:pt x="1147" y="1321"/>
                  <a:pt x="1146" y="1318"/>
                  <a:pt x="1145" y="1316"/>
                </a:cubicBezTo>
                <a:cubicBezTo>
                  <a:pt x="1155" y="1322"/>
                  <a:pt x="1166" y="1327"/>
                  <a:pt x="1177" y="1333"/>
                </a:cubicBezTo>
                <a:cubicBezTo>
                  <a:pt x="1190" y="1340"/>
                  <a:pt x="1205" y="1348"/>
                  <a:pt x="1217" y="1355"/>
                </a:cubicBezTo>
                <a:cubicBezTo>
                  <a:pt x="1221" y="1358"/>
                  <a:pt x="1227" y="1367"/>
                  <a:pt x="1228" y="1369"/>
                </a:cubicBezTo>
                <a:cubicBezTo>
                  <a:pt x="1231" y="1400"/>
                  <a:pt x="1241" y="1423"/>
                  <a:pt x="1259" y="1441"/>
                </a:cubicBezTo>
                <a:cubicBezTo>
                  <a:pt x="1271" y="1452"/>
                  <a:pt x="1271" y="1452"/>
                  <a:pt x="1271" y="1452"/>
                </a:cubicBezTo>
                <a:cubicBezTo>
                  <a:pt x="1265" y="1437"/>
                  <a:pt x="1265" y="1437"/>
                  <a:pt x="1265" y="1437"/>
                </a:cubicBezTo>
                <a:cubicBezTo>
                  <a:pt x="1262" y="1429"/>
                  <a:pt x="1258" y="1423"/>
                  <a:pt x="1255" y="1417"/>
                </a:cubicBezTo>
                <a:cubicBezTo>
                  <a:pt x="1247" y="1405"/>
                  <a:pt x="1241" y="1394"/>
                  <a:pt x="1241" y="1377"/>
                </a:cubicBezTo>
                <a:cubicBezTo>
                  <a:pt x="1274" y="1403"/>
                  <a:pt x="1307" y="1419"/>
                  <a:pt x="1345" y="1428"/>
                </a:cubicBezTo>
                <a:cubicBezTo>
                  <a:pt x="1369" y="1456"/>
                  <a:pt x="1400" y="1476"/>
                  <a:pt x="1437" y="1489"/>
                </a:cubicBezTo>
                <a:cubicBezTo>
                  <a:pt x="1443" y="1507"/>
                  <a:pt x="1455" y="1518"/>
                  <a:pt x="1467" y="1529"/>
                </a:cubicBezTo>
                <a:cubicBezTo>
                  <a:pt x="1470" y="1532"/>
                  <a:pt x="1473" y="1534"/>
                  <a:pt x="1476" y="1537"/>
                </a:cubicBezTo>
                <a:cubicBezTo>
                  <a:pt x="1494" y="1555"/>
                  <a:pt x="1494" y="1555"/>
                  <a:pt x="1494" y="1555"/>
                </a:cubicBezTo>
                <a:cubicBezTo>
                  <a:pt x="1481" y="1533"/>
                  <a:pt x="1481" y="1533"/>
                  <a:pt x="1481" y="1533"/>
                </a:cubicBezTo>
                <a:cubicBezTo>
                  <a:pt x="1477" y="1525"/>
                  <a:pt x="1471" y="1519"/>
                  <a:pt x="1465" y="1513"/>
                </a:cubicBezTo>
                <a:cubicBezTo>
                  <a:pt x="1459" y="1507"/>
                  <a:pt x="1453" y="1501"/>
                  <a:pt x="1450" y="1493"/>
                </a:cubicBezTo>
                <a:cubicBezTo>
                  <a:pt x="1456" y="1494"/>
                  <a:pt x="1462" y="1495"/>
                  <a:pt x="1468" y="1497"/>
                </a:cubicBezTo>
                <a:cubicBezTo>
                  <a:pt x="1481" y="1500"/>
                  <a:pt x="1492" y="1503"/>
                  <a:pt x="1498" y="1500"/>
                </a:cubicBezTo>
                <a:cubicBezTo>
                  <a:pt x="1508" y="1495"/>
                  <a:pt x="1508" y="1495"/>
                  <a:pt x="1508" y="1495"/>
                </a:cubicBezTo>
                <a:cubicBezTo>
                  <a:pt x="1497" y="1493"/>
                  <a:pt x="1497" y="1493"/>
                  <a:pt x="1497" y="1493"/>
                </a:cubicBezTo>
                <a:cubicBezTo>
                  <a:pt x="1442" y="1485"/>
                  <a:pt x="1393" y="1464"/>
                  <a:pt x="1367" y="1436"/>
                </a:cubicBezTo>
                <a:cubicBezTo>
                  <a:pt x="1385" y="1440"/>
                  <a:pt x="1404" y="1443"/>
                  <a:pt x="1423" y="1446"/>
                </a:cubicBezTo>
                <a:cubicBezTo>
                  <a:pt x="1439" y="1449"/>
                  <a:pt x="1456" y="1451"/>
                  <a:pt x="1472" y="1455"/>
                </a:cubicBezTo>
                <a:cubicBezTo>
                  <a:pt x="1483" y="1478"/>
                  <a:pt x="1512" y="1494"/>
                  <a:pt x="1536" y="1497"/>
                </a:cubicBezTo>
                <a:cubicBezTo>
                  <a:pt x="1565" y="1501"/>
                  <a:pt x="1565" y="1501"/>
                  <a:pt x="1565" y="1501"/>
                </a:cubicBezTo>
                <a:cubicBezTo>
                  <a:pt x="1534" y="1489"/>
                  <a:pt x="1534" y="1489"/>
                  <a:pt x="1534" y="1489"/>
                </a:cubicBezTo>
                <a:cubicBezTo>
                  <a:pt x="1513" y="1481"/>
                  <a:pt x="1494" y="1473"/>
                  <a:pt x="1484" y="1456"/>
                </a:cubicBezTo>
                <a:cubicBezTo>
                  <a:pt x="1488" y="1457"/>
                  <a:pt x="1491" y="1458"/>
                  <a:pt x="1495" y="1459"/>
                </a:cubicBezTo>
                <a:cubicBezTo>
                  <a:pt x="1507" y="1462"/>
                  <a:pt x="1517" y="1464"/>
                  <a:pt x="1522" y="1460"/>
                </a:cubicBezTo>
                <a:cubicBezTo>
                  <a:pt x="1526" y="1455"/>
                  <a:pt x="1526" y="1455"/>
                  <a:pt x="1526" y="1455"/>
                </a:cubicBezTo>
                <a:cubicBezTo>
                  <a:pt x="1520" y="1453"/>
                  <a:pt x="1520" y="1453"/>
                  <a:pt x="1520" y="1453"/>
                </a:cubicBezTo>
                <a:cubicBezTo>
                  <a:pt x="1491" y="1446"/>
                  <a:pt x="1463" y="1441"/>
                  <a:pt x="1437" y="1437"/>
                </a:cubicBezTo>
                <a:cubicBezTo>
                  <a:pt x="1403" y="1431"/>
                  <a:pt x="1371" y="1425"/>
                  <a:pt x="1339" y="1415"/>
                </a:cubicBezTo>
                <a:cubicBezTo>
                  <a:pt x="1307" y="1404"/>
                  <a:pt x="1280" y="1383"/>
                  <a:pt x="1255" y="1362"/>
                </a:cubicBezTo>
                <a:cubicBezTo>
                  <a:pt x="1241" y="1351"/>
                  <a:pt x="1226" y="1339"/>
                  <a:pt x="1210" y="1329"/>
                </a:cubicBezTo>
                <a:cubicBezTo>
                  <a:pt x="1197" y="1320"/>
                  <a:pt x="1183" y="1313"/>
                  <a:pt x="1170" y="1306"/>
                </a:cubicBezTo>
                <a:cubicBezTo>
                  <a:pt x="1158" y="1300"/>
                  <a:pt x="1146" y="1294"/>
                  <a:pt x="1135" y="1287"/>
                </a:cubicBezTo>
                <a:cubicBezTo>
                  <a:pt x="1134" y="1283"/>
                  <a:pt x="1133" y="1279"/>
                  <a:pt x="1132" y="1275"/>
                </a:cubicBezTo>
                <a:cubicBezTo>
                  <a:pt x="1130" y="1270"/>
                  <a:pt x="1129" y="1265"/>
                  <a:pt x="1129" y="1262"/>
                </a:cubicBezTo>
                <a:cubicBezTo>
                  <a:pt x="1133" y="1262"/>
                  <a:pt x="1137" y="1263"/>
                  <a:pt x="1141" y="1264"/>
                </a:cubicBezTo>
                <a:cubicBezTo>
                  <a:pt x="1150" y="1266"/>
                  <a:pt x="1159" y="1268"/>
                  <a:pt x="1169" y="1270"/>
                </a:cubicBezTo>
                <a:cubicBezTo>
                  <a:pt x="1174" y="1285"/>
                  <a:pt x="1186" y="1315"/>
                  <a:pt x="1206" y="1322"/>
                </a:cubicBezTo>
                <a:cubicBezTo>
                  <a:pt x="1221" y="1327"/>
                  <a:pt x="1221" y="1327"/>
                  <a:pt x="1221" y="1327"/>
                </a:cubicBezTo>
                <a:cubicBezTo>
                  <a:pt x="1208" y="1313"/>
                  <a:pt x="1208" y="1313"/>
                  <a:pt x="1208" y="1313"/>
                </a:cubicBezTo>
                <a:cubicBezTo>
                  <a:pt x="1196" y="1302"/>
                  <a:pt x="1186" y="1291"/>
                  <a:pt x="1182" y="1273"/>
                </a:cubicBezTo>
                <a:cubicBezTo>
                  <a:pt x="1184" y="1274"/>
                  <a:pt x="1184" y="1274"/>
                  <a:pt x="1184" y="1274"/>
                </a:cubicBezTo>
                <a:cubicBezTo>
                  <a:pt x="1196" y="1276"/>
                  <a:pt x="1210" y="1278"/>
                  <a:pt x="1221" y="1282"/>
                </a:cubicBezTo>
                <a:cubicBezTo>
                  <a:pt x="1224" y="1275"/>
                  <a:pt x="1224" y="1275"/>
                  <a:pt x="1224" y="1275"/>
                </a:cubicBezTo>
                <a:cubicBezTo>
                  <a:pt x="1208" y="1268"/>
                  <a:pt x="1191" y="1264"/>
                  <a:pt x="1172" y="1260"/>
                </a:cubicBezTo>
                <a:cubicBezTo>
                  <a:pt x="1158" y="1257"/>
                  <a:pt x="1142" y="1253"/>
                  <a:pt x="1127" y="1248"/>
                </a:cubicBezTo>
                <a:cubicBezTo>
                  <a:pt x="1101" y="1239"/>
                  <a:pt x="1077" y="1230"/>
                  <a:pt x="1053" y="1219"/>
                </a:cubicBezTo>
                <a:cubicBezTo>
                  <a:pt x="1049" y="1217"/>
                  <a:pt x="1044" y="1215"/>
                  <a:pt x="1039" y="1213"/>
                </a:cubicBezTo>
                <a:cubicBezTo>
                  <a:pt x="1012" y="1202"/>
                  <a:pt x="981" y="1189"/>
                  <a:pt x="987" y="1169"/>
                </a:cubicBezTo>
                <a:cubicBezTo>
                  <a:pt x="987" y="1169"/>
                  <a:pt x="987" y="1169"/>
                  <a:pt x="987" y="1169"/>
                </a:cubicBezTo>
                <a:cubicBezTo>
                  <a:pt x="997" y="1173"/>
                  <a:pt x="1007" y="1179"/>
                  <a:pt x="1017" y="1186"/>
                </a:cubicBezTo>
                <a:cubicBezTo>
                  <a:pt x="1034" y="1196"/>
                  <a:pt x="1051" y="1207"/>
                  <a:pt x="1072" y="1212"/>
                </a:cubicBezTo>
                <a:cubicBezTo>
                  <a:pt x="1106" y="1220"/>
                  <a:pt x="1143" y="1224"/>
                  <a:pt x="1173" y="1223"/>
                </a:cubicBezTo>
                <a:cubicBezTo>
                  <a:pt x="1180" y="1226"/>
                  <a:pt x="1184" y="1231"/>
                  <a:pt x="1189" y="1236"/>
                </a:cubicBezTo>
                <a:cubicBezTo>
                  <a:pt x="1192" y="1240"/>
                  <a:pt x="1196" y="1245"/>
                  <a:pt x="1201" y="1248"/>
                </a:cubicBezTo>
                <a:cubicBezTo>
                  <a:pt x="1215" y="1258"/>
                  <a:pt x="1232" y="1262"/>
                  <a:pt x="1249" y="1266"/>
                </a:cubicBezTo>
                <a:cubicBezTo>
                  <a:pt x="1263" y="1269"/>
                  <a:pt x="1277" y="1272"/>
                  <a:pt x="1289" y="1279"/>
                </a:cubicBezTo>
                <a:cubicBezTo>
                  <a:pt x="1296" y="1282"/>
                  <a:pt x="1303" y="1288"/>
                  <a:pt x="1310" y="1294"/>
                </a:cubicBezTo>
                <a:cubicBezTo>
                  <a:pt x="1316" y="1300"/>
                  <a:pt x="1323" y="1306"/>
                  <a:pt x="1330" y="1311"/>
                </a:cubicBezTo>
                <a:cubicBezTo>
                  <a:pt x="1347" y="1321"/>
                  <a:pt x="1364" y="1331"/>
                  <a:pt x="1383" y="1333"/>
                </a:cubicBezTo>
                <a:cubicBezTo>
                  <a:pt x="1410" y="1336"/>
                  <a:pt x="1410" y="1336"/>
                  <a:pt x="1410" y="1336"/>
                </a:cubicBezTo>
                <a:cubicBezTo>
                  <a:pt x="1385" y="1326"/>
                  <a:pt x="1385" y="1326"/>
                  <a:pt x="1385" y="1326"/>
                </a:cubicBezTo>
                <a:cubicBezTo>
                  <a:pt x="1357" y="1315"/>
                  <a:pt x="1332" y="1300"/>
                  <a:pt x="1308" y="1281"/>
                </a:cubicBezTo>
                <a:cubicBezTo>
                  <a:pt x="1353" y="1289"/>
                  <a:pt x="1387" y="1299"/>
                  <a:pt x="1414" y="1313"/>
                </a:cubicBezTo>
                <a:cubicBezTo>
                  <a:pt x="1418" y="1307"/>
                  <a:pt x="1418" y="1307"/>
                  <a:pt x="1418" y="1307"/>
                </a:cubicBezTo>
                <a:cubicBezTo>
                  <a:pt x="1390" y="1288"/>
                  <a:pt x="1349" y="1279"/>
                  <a:pt x="1310" y="1271"/>
                </a:cubicBezTo>
                <a:cubicBezTo>
                  <a:pt x="1263" y="1261"/>
                  <a:pt x="1214" y="1251"/>
                  <a:pt x="1188" y="1223"/>
                </a:cubicBezTo>
                <a:cubicBezTo>
                  <a:pt x="1233" y="1217"/>
                  <a:pt x="1290" y="1220"/>
                  <a:pt x="1335" y="1223"/>
                </a:cubicBezTo>
                <a:cubicBezTo>
                  <a:pt x="1342" y="1224"/>
                  <a:pt x="1348" y="1224"/>
                  <a:pt x="1355" y="1225"/>
                </a:cubicBezTo>
                <a:cubicBezTo>
                  <a:pt x="1378" y="1243"/>
                  <a:pt x="1405" y="1258"/>
                  <a:pt x="1435" y="1269"/>
                </a:cubicBezTo>
                <a:cubicBezTo>
                  <a:pt x="1436" y="1288"/>
                  <a:pt x="1447" y="1299"/>
                  <a:pt x="1459" y="1308"/>
                </a:cubicBezTo>
                <a:cubicBezTo>
                  <a:pt x="1472" y="1318"/>
                  <a:pt x="1472" y="1318"/>
                  <a:pt x="1472" y="1318"/>
                </a:cubicBezTo>
                <a:cubicBezTo>
                  <a:pt x="1465" y="1304"/>
                  <a:pt x="1465" y="1304"/>
                  <a:pt x="1465" y="1304"/>
                </a:cubicBezTo>
                <a:cubicBezTo>
                  <a:pt x="1463" y="1300"/>
                  <a:pt x="1459" y="1296"/>
                  <a:pt x="1456" y="1293"/>
                </a:cubicBezTo>
                <a:cubicBezTo>
                  <a:pt x="1451" y="1287"/>
                  <a:pt x="1446" y="1282"/>
                  <a:pt x="1446" y="1272"/>
                </a:cubicBezTo>
                <a:cubicBezTo>
                  <a:pt x="1457" y="1276"/>
                  <a:pt x="1469" y="1279"/>
                  <a:pt x="1481" y="1281"/>
                </a:cubicBezTo>
                <a:cubicBezTo>
                  <a:pt x="1489" y="1283"/>
                  <a:pt x="1498" y="1285"/>
                  <a:pt x="1505" y="1287"/>
                </a:cubicBezTo>
                <a:cubicBezTo>
                  <a:pt x="1507" y="1280"/>
                  <a:pt x="1507" y="1280"/>
                  <a:pt x="1507" y="1280"/>
                </a:cubicBezTo>
                <a:cubicBezTo>
                  <a:pt x="1498" y="1277"/>
                  <a:pt x="1488" y="1274"/>
                  <a:pt x="1478" y="1271"/>
                </a:cubicBezTo>
                <a:cubicBezTo>
                  <a:pt x="1438" y="1259"/>
                  <a:pt x="1397" y="1246"/>
                  <a:pt x="1369" y="1223"/>
                </a:cubicBezTo>
                <a:cubicBezTo>
                  <a:pt x="1373" y="1223"/>
                  <a:pt x="1376" y="1223"/>
                  <a:pt x="1380" y="1224"/>
                </a:cubicBezTo>
                <a:cubicBezTo>
                  <a:pt x="1401" y="1225"/>
                  <a:pt x="1424" y="1230"/>
                  <a:pt x="1449" y="1235"/>
                </a:cubicBezTo>
                <a:cubicBezTo>
                  <a:pt x="1473" y="1240"/>
                  <a:pt x="1499" y="1245"/>
                  <a:pt x="1522" y="1247"/>
                </a:cubicBezTo>
                <a:cubicBezTo>
                  <a:pt x="1533" y="1248"/>
                  <a:pt x="1542" y="1248"/>
                  <a:pt x="1551" y="1247"/>
                </a:cubicBezTo>
                <a:cubicBezTo>
                  <a:pt x="1551" y="1247"/>
                  <a:pt x="1580" y="1244"/>
                  <a:pt x="1580" y="1234"/>
                </a:cubicBezTo>
                <a:cubicBezTo>
                  <a:pt x="1581" y="1229"/>
                  <a:pt x="1581" y="1229"/>
                  <a:pt x="1581" y="1229"/>
                </a:cubicBezTo>
                <a:cubicBezTo>
                  <a:pt x="1576" y="1230"/>
                  <a:pt x="1576" y="1230"/>
                  <a:pt x="1576" y="1230"/>
                </a:cubicBezTo>
                <a:moveTo>
                  <a:pt x="662" y="2122"/>
                </a:moveTo>
                <a:cubicBezTo>
                  <a:pt x="660" y="2121"/>
                  <a:pt x="658" y="2120"/>
                  <a:pt x="656" y="2120"/>
                </a:cubicBezTo>
                <a:cubicBezTo>
                  <a:pt x="656" y="2120"/>
                  <a:pt x="655" y="2120"/>
                  <a:pt x="655" y="2120"/>
                </a:cubicBezTo>
                <a:cubicBezTo>
                  <a:pt x="653" y="2118"/>
                  <a:pt x="653" y="2116"/>
                  <a:pt x="658" y="2112"/>
                </a:cubicBezTo>
                <a:cubicBezTo>
                  <a:pt x="660" y="2118"/>
                  <a:pt x="660" y="2118"/>
                  <a:pt x="660" y="2118"/>
                </a:cubicBezTo>
                <a:cubicBezTo>
                  <a:pt x="662" y="2121"/>
                  <a:pt x="662" y="2122"/>
                  <a:pt x="662" y="2122"/>
                </a:cubicBezTo>
                <a:cubicBezTo>
                  <a:pt x="662" y="2122"/>
                  <a:pt x="662" y="2122"/>
                  <a:pt x="662" y="2122"/>
                </a:cubicBezTo>
                <a:moveTo>
                  <a:pt x="768" y="2160"/>
                </a:moveTo>
                <a:cubicBezTo>
                  <a:pt x="766" y="2160"/>
                  <a:pt x="765" y="2160"/>
                  <a:pt x="764" y="2160"/>
                </a:cubicBezTo>
                <a:cubicBezTo>
                  <a:pt x="763" y="2160"/>
                  <a:pt x="761" y="2160"/>
                  <a:pt x="760" y="2161"/>
                </a:cubicBezTo>
                <a:cubicBezTo>
                  <a:pt x="761" y="2156"/>
                  <a:pt x="764" y="2153"/>
                  <a:pt x="766" y="2153"/>
                </a:cubicBezTo>
                <a:cubicBezTo>
                  <a:pt x="766" y="2153"/>
                  <a:pt x="766" y="2153"/>
                  <a:pt x="767" y="2154"/>
                </a:cubicBezTo>
                <a:cubicBezTo>
                  <a:pt x="767" y="2154"/>
                  <a:pt x="769" y="2156"/>
                  <a:pt x="769" y="2161"/>
                </a:cubicBezTo>
                <a:cubicBezTo>
                  <a:pt x="768" y="2160"/>
                  <a:pt x="768" y="2160"/>
                  <a:pt x="768" y="2160"/>
                </a:cubicBezTo>
                <a:moveTo>
                  <a:pt x="932" y="2166"/>
                </a:moveTo>
                <a:cubicBezTo>
                  <a:pt x="932" y="2167"/>
                  <a:pt x="934" y="2168"/>
                  <a:pt x="935" y="2169"/>
                </a:cubicBezTo>
                <a:cubicBezTo>
                  <a:pt x="932" y="2170"/>
                  <a:pt x="929" y="2167"/>
                  <a:pt x="928" y="2164"/>
                </a:cubicBezTo>
                <a:cubicBezTo>
                  <a:pt x="927" y="2163"/>
                  <a:pt x="926" y="2161"/>
                  <a:pt x="926" y="2160"/>
                </a:cubicBezTo>
                <a:cubicBezTo>
                  <a:pt x="928" y="2162"/>
                  <a:pt x="930" y="2164"/>
                  <a:pt x="932" y="2166"/>
                </a:cubicBezTo>
                <a:moveTo>
                  <a:pt x="1279" y="972"/>
                </a:moveTo>
                <a:cubicBezTo>
                  <a:pt x="1274" y="975"/>
                  <a:pt x="1274" y="975"/>
                  <a:pt x="1274" y="975"/>
                </a:cubicBezTo>
                <a:cubicBezTo>
                  <a:pt x="1272" y="976"/>
                  <a:pt x="1269" y="977"/>
                  <a:pt x="1267" y="979"/>
                </a:cubicBezTo>
                <a:cubicBezTo>
                  <a:pt x="1255" y="984"/>
                  <a:pt x="1243" y="990"/>
                  <a:pt x="1238" y="999"/>
                </a:cubicBezTo>
                <a:cubicBezTo>
                  <a:pt x="1234" y="1005"/>
                  <a:pt x="1234" y="1005"/>
                  <a:pt x="1234" y="1005"/>
                </a:cubicBezTo>
                <a:cubicBezTo>
                  <a:pt x="1213" y="1006"/>
                  <a:pt x="1192" y="1008"/>
                  <a:pt x="1172" y="1010"/>
                </a:cubicBezTo>
                <a:cubicBezTo>
                  <a:pt x="1144" y="1012"/>
                  <a:pt x="1116" y="1015"/>
                  <a:pt x="1086" y="1015"/>
                </a:cubicBezTo>
                <a:cubicBezTo>
                  <a:pt x="1100" y="1011"/>
                  <a:pt x="1114" y="1007"/>
                  <a:pt x="1127" y="1003"/>
                </a:cubicBezTo>
                <a:cubicBezTo>
                  <a:pt x="1166" y="991"/>
                  <a:pt x="1205" y="979"/>
                  <a:pt x="1236" y="958"/>
                </a:cubicBezTo>
                <a:cubicBezTo>
                  <a:pt x="1233" y="952"/>
                  <a:pt x="1233" y="952"/>
                  <a:pt x="1233" y="952"/>
                </a:cubicBezTo>
                <a:cubicBezTo>
                  <a:pt x="1197" y="968"/>
                  <a:pt x="1153" y="987"/>
                  <a:pt x="1106" y="999"/>
                </a:cubicBezTo>
                <a:cubicBezTo>
                  <a:pt x="1103" y="1000"/>
                  <a:pt x="1099" y="1001"/>
                  <a:pt x="1094" y="1001"/>
                </a:cubicBezTo>
                <a:cubicBezTo>
                  <a:pt x="1088" y="1002"/>
                  <a:pt x="1082" y="1003"/>
                  <a:pt x="1076" y="1005"/>
                </a:cubicBezTo>
                <a:cubicBezTo>
                  <a:pt x="1072" y="1007"/>
                  <a:pt x="1068" y="1010"/>
                  <a:pt x="1065" y="1012"/>
                </a:cubicBezTo>
                <a:cubicBezTo>
                  <a:pt x="1060" y="1015"/>
                  <a:pt x="1057" y="1018"/>
                  <a:pt x="1052" y="1019"/>
                </a:cubicBezTo>
                <a:cubicBezTo>
                  <a:pt x="1035" y="1023"/>
                  <a:pt x="1018" y="1024"/>
                  <a:pt x="1001" y="1024"/>
                </a:cubicBezTo>
                <a:cubicBezTo>
                  <a:pt x="978" y="1025"/>
                  <a:pt x="955" y="1026"/>
                  <a:pt x="932" y="1036"/>
                </a:cubicBezTo>
                <a:cubicBezTo>
                  <a:pt x="928" y="1018"/>
                  <a:pt x="913" y="1009"/>
                  <a:pt x="899" y="1001"/>
                </a:cubicBezTo>
                <a:cubicBezTo>
                  <a:pt x="896" y="1000"/>
                  <a:pt x="894" y="998"/>
                  <a:pt x="892" y="997"/>
                </a:cubicBezTo>
                <a:cubicBezTo>
                  <a:pt x="901" y="945"/>
                  <a:pt x="933" y="914"/>
                  <a:pt x="963" y="884"/>
                </a:cubicBezTo>
                <a:cubicBezTo>
                  <a:pt x="969" y="878"/>
                  <a:pt x="975" y="872"/>
                  <a:pt x="981" y="866"/>
                </a:cubicBezTo>
                <a:cubicBezTo>
                  <a:pt x="982" y="865"/>
                  <a:pt x="984" y="863"/>
                  <a:pt x="987" y="860"/>
                </a:cubicBezTo>
                <a:cubicBezTo>
                  <a:pt x="992" y="854"/>
                  <a:pt x="1006" y="839"/>
                  <a:pt x="1010" y="839"/>
                </a:cubicBezTo>
                <a:cubicBezTo>
                  <a:pt x="1023" y="839"/>
                  <a:pt x="1031" y="875"/>
                  <a:pt x="1031" y="894"/>
                </a:cubicBezTo>
                <a:cubicBezTo>
                  <a:pt x="1031" y="902"/>
                  <a:pt x="1031" y="910"/>
                  <a:pt x="1030" y="919"/>
                </a:cubicBezTo>
                <a:cubicBezTo>
                  <a:pt x="1028" y="940"/>
                  <a:pt x="1027" y="959"/>
                  <a:pt x="1039" y="968"/>
                </a:cubicBezTo>
                <a:cubicBezTo>
                  <a:pt x="1047" y="973"/>
                  <a:pt x="1047" y="973"/>
                  <a:pt x="1047" y="973"/>
                </a:cubicBezTo>
                <a:cubicBezTo>
                  <a:pt x="1045" y="964"/>
                  <a:pt x="1045" y="964"/>
                  <a:pt x="1045" y="964"/>
                </a:cubicBezTo>
                <a:cubicBezTo>
                  <a:pt x="1042" y="953"/>
                  <a:pt x="1035" y="926"/>
                  <a:pt x="1039" y="910"/>
                </a:cubicBezTo>
                <a:cubicBezTo>
                  <a:pt x="1048" y="925"/>
                  <a:pt x="1061" y="937"/>
                  <a:pt x="1074" y="947"/>
                </a:cubicBezTo>
                <a:cubicBezTo>
                  <a:pt x="1079" y="941"/>
                  <a:pt x="1079" y="941"/>
                  <a:pt x="1079" y="941"/>
                </a:cubicBezTo>
                <a:cubicBezTo>
                  <a:pt x="1054" y="922"/>
                  <a:pt x="1039" y="888"/>
                  <a:pt x="1038" y="854"/>
                </a:cubicBezTo>
                <a:cubicBezTo>
                  <a:pt x="1045" y="858"/>
                  <a:pt x="1052" y="860"/>
                  <a:pt x="1059" y="862"/>
                </a:cubicBezTo>
                <a:cubicBezTo>
                  <a:pt x="1067" y="865"/>
                  <a:pt x="1075" y="867"/>
                  <a:pt x="1081" y="872"/>
                </a:cubicBezTo>
                <a:cubicBezTo>
                  <a:pt x="1093" y="882"/>
                  <a:pt x="1095" y="899"/>
                  <a:pt x="1097" y="916"/>
                </a:cubicBezTo>
                <a:cubicBezTo>
                  <a:pt x="1100" y="934"/>
                  <a:pt x="1102" y="954"/>
                  <a:pt x="1119" y="962"/>
                </a:cubicBezTo>
                <a:cubicBezTo>
                  <a:pt x="1136" y="971"/>
                  <a:pt x="1136" y="971"/>
                  <a:pt x="1136" y="971"/>
                </a:cubicBezTo>
                <a:cubicBezTo>
                  <a:pt x="1123" y="956"/>
                  <a:pt x="1123" y="956"/>
                  <a:pt x="1123" y="956"/>
                </a:cubicBezTo>
                <a:cubicBezTo>
                  <a:pt x="1117" y="949"/>
                  <a:pt x="1112" y="940"/>
                  <a:pt x="1110" y="928"/>
                </a:cubicBezTo>
                <a:cubicBezTo>
                  <a:pt x="1118" y="938"/>
                  <a:pt x="1126" y="949"/>
                  <a:pt x="1138" y="957"/>
                </a:cubicBezTo>
                <a:cubicBezTo>
                  <a:pt x="1157" y="970"/>
                  <a:pt x="1157" y="970"/>
                  <a:pt x="1157" y="970"/>
                </a:cubicBezTo>
                <a:cubicBezTo>
                  <a:pt x="1143" y="952"/>
                  <a:pt x="1143" y="952"/>
                  <a:pt x="1143" y="952"/>
                </a:cubicBezTo>
                <a:cubicBezTo>
                  <a:pt x="1140" y="948"/>
                  <a:pt x="1137" y="944"/>
                  <a:pt x="1133" y="940"/>
                </a:cubicBezTo>
                <a:cubicBezTo>
                  <a:pt x="1120" y="924"/>
                  <a:pt x="1107" y="908"/>
                  <a:pt x="1102" y="886"/>
                </a:cubicBezTo>
                <a:cubicBezTo>
                  <a:pt x="1121" y="894"/>
                  <a:pt x="1135" y="903"/>
                  <a:pt x="1151" y="912"/>
                </a:cubicBezTo>
                <a:cubicBezTo>
                  <a:pt x="1157" y="916"/>
                  <a:pt x="1164" y="920"/>
                  <a:pt x="1171" y="924"/>
                </a:cubicBezTo>
                <a:cubicBezTo>
                  <a:pt x="1177" y="942"/>
                  <a:pt x="1185" y="959"/>
                  <a:pt x="1197" y="960"/>
                </a:cubicBezTo>
                <a:cubicBezTo>
                  <a:pt x="1208" y="961"/>
                  <a:pt x="1208" y="961"/>
                  <a:pt x="1208" y="961"/>
                </a:cubicBezTo>
                <a:cubicBezTo>
                  <a:pt x="1199" y="954"/>
                  <a:pt x="1199" y="954"/>
                  <a:pt x="1199" y="954"/>
                </a:cubicBezTo>
                <a:cubicBezTo>
                  <a:pt x="1192" y="948"/>
                  <a:pt x="1185" y="937"/>
                  <a:pt x="1184" y="929"/>
                </a:cubicBezTo>
                <a:cubicBezTo>
                  <a:pt x="1204" y="938"/>
                  <a:pt x="1227" y="942"/>
                  <a:pt x="1249" y="945"/>
                </a:cubicBezTo>
                <a:cubicBezTo>
                  <a:pt x="1270" y="949"/>
                  <a:pt x="1290" y="952"/>
                  <a:pt x="1307" y="959"/>
                </a:cubicBezTo>
                <a:cubicBezTo>
                  <a:pt x="1298" y="962"/>
                  <a:pt x="1288" y="967"/>
                  <a:pt x="1279" y="972"/>
                </a:cubicBezTo>
                <a:moveTo>
                  <a:pt x="795" y="480"/>
                </a:moveTo>
                <a:cubicBezTo>
                  <a:pt x="791" y="480"/>
                  <a:pt x="787" y="482"/>
                  <a:pt x="783" y="486"/>
                </a:cubicBezTo>
                <a:cubicBezTo>
                  <a:pt x="792" y="470"/>
                  <a:pt x="807" y="454"/>
                  <a:pt x="824" y="444"/>
                </a:cubicBezTo>
                <a:cubicBezTo>
                  <a:pt x="825" y="452"/>
                  <a:pt x="825" y="461"/>
                  <a:pt x="826" y="470"/>
                </a:cubicBezTo>
                <a:cubicBezTo>
                  <a:pt x="826" y="478"/>
                  <a:pt x="826" y="487"/>
                  <a:pt x="827" y="495"/>
                </a:cubicBezTo>
                <a:cubicBezTo>
                  <a:pt x="827" y="496"/>
                  <a:pt x="827" y="496"/>
                  <a:pt x="826" y="497"/>
                </a:cubicBezTo>
                <a:cubicBezTo>
                  <a:pt x="825" y="493"/>
                  <a:pt x="825" y="493"/>
                  <a:pt x="825" y="493"/>
                </a:cubicBezTo>
                <a:cubicBezTo>
                  <a:pt x="823" y="503"/>
                  <a:pt x="823" y="503"/>
                  <a:pt x="823" y="503"/>
                </a:cubicBezTo>
                <a:cubicBezTo>
                  <a:pt x="821" y="505"/>
                  <a:pt x="819" y="508"/>
                  <a:pt x="818" y="511"/>
                </a:cubicBezTo>
                <a:cubicBezTo>
                  <a:pt x="812" y="519"/>
                  <a:pt x="806" y="528"/>
                  <a:pt x="803" y="538"/>
                </a:cubicBezTo>
                <a:cubicBezTo>
                  <a:pt x="801" y="541"/>
                  <a:pt x="801" y="545"/>
                  <a:pt x="801" y="549"/>
                </a:cubicBezTo>
                <a:cubicBezTo>
                  <a:pt x="801" y="553"/>
                  <a:pt x="800" y="557"/>
                  <a:pt x="799" y="559"/>
                </a:cubicBezTo>
                <a:cubicBezTo>
                  <a:pt x="797" y="564"/>
                  <a:pt x="792" y="568"/>
                  <a:pt x="788" y="571"/>
                </a:cubicBezTo>
                <a:cubicBezTo>
                  <a:pt x="785" y="573"/>
                  <a:pt x="783" y="575"/>
                  <a:pt x="780" y="578"/>
                </a:cubicBezTo>
                <a:cubicBezTo>
                  <a:pt x="771" y="545"/>
                  <a:pt x="770" y="499"/>
                  <a:pt x="796" y="487"/>
                </a:cubicBezTo>
                <a:cubicBezTo>
                  <a:pt x="809" y="481"/>
                  <a:pt x="809" y="481"/>
                  <a:pt x="809" y="481"/>
                </a:cubicBezTo>
                <a:cubicBezTo>
                  <a:pt x="795" y="480"/>
                  <a:pt x="795" y="480"/>
                  <a:pt x="795" y="480"/>
                </a:cubicBezTo>
                <a:moveTo>
                  <a:pt x="873" y="671"/>
                </a:moveTo>
                <a:cubicBezTo>
                  <a:pt x="868" y="692"/>
                  <a:pt x="855" y="707"/>
                  <a:pt x="842" y="722"/>
                </a:cubicBezTo>
                <a:cubicBezTo>
                  <a:pt x="838" y="727"/>
                  <a:pt x="833" y="731"/>
                  <a:pt x="829" y="737"/>
                </a:cubicBezTo>
                <a:cubicBezTo>
                  <a:pt x="826" y="659"/>
                  <a:pt x="839" y="610"/>
                  <a:pt x="869" y="586"/>
                </a:cubicBezTo>
                <a:cubicBezTo>
                  <a:pt x="873" y="585"/>
                  <a:pt x="876" y="584"/>
                  <a:pt x="880" y="583"/>
                </a:cubicBezTo>
                <a:cubicBezTo>
                  <a:pt x="892" y="579"/>
                  <a:pt x="903" y="576"/>
                  <a:pt x="912" y="568"/>
                </a:cubicBezTo>
                <a:cubicBezTo>
                  <a:pt x="904" y="578"/>
                  <a:pt x="904" y="578"/>
                  <a:pt x="904" y="578"/>
                </a:cubicBezTo>
                <a:cubicBezTo>
                  <a:pt x="888" y="599"/>
                  <a:pt x="882" y="625"/>
                  <a:pt x="878" y="650"/>
                </a:cubicBezTo>
                <a:cubicBezTo>
                  <a:pt x="876" y="657"/>
                  <a:pt x="875" y="664"/>
                  <a:pt x="873" y="671"/>
                </a:cubicBezTo>
                <a:moveTo>
                  <a:pt x="910" y="693"/>
                </a:moveTo>
                <a:cubicBezTo>
                  <a:pt x="901" y="764"/>
                  <a:pt x="868" y="822"/>
                  <a:pt x="835" y="870"/>
                </a:cubicBezTo>
                <a:cubicBezTo>
                  <a:pt x="834" y="859"/>
                  <a:pt x="833" y="848"/>
                  <a:pt x="832" y="838"/>
                </a:cubicBezTo>
                <a:cubicBezTo>
                  <a:pt x="829" y="820"/>
                  <a:pt x="827" y="804"/>
                  <a:pt x="829" y="788"/>
                </a:cubicBezTo>
                <a:cubicBezTo>
                  <a:pt x="833" y="737"/>
                  <a:pt x="876" y="711"/>
                  <a:pt x="910" y="693"/>
                </a:cubicBezTo>
                <a:moveTo>
                  <a:pt x="879" y="551"/>
                </a:moveTo>
                <a:cubicBezTo>
                  <a:pt x="875" y="554"/>
                  <a:pt x="872" y="556"/>
                  <a:pt x="869" y="559"/>
                </a:cubicBezTo>
                <a:cubicBezTo>
                  <a:pt x="865" y="562"/>
                  <a:pt x="863" y="565"/>
                  <a:pt x="860" y="568"/>
                </a:cubicBezTo>
                <a:cubicBezTo>
                  <a:pt x="856" y="572"/>
                  <a:pt x="853" y="576"/>
                  <a:pt x="849" y="578"/>
                </a:cubicBezTo>
                <a:cubicBezTo>
                  <a:pt x="851" y="566"/>
                  <a:pt x="852" y="551"/>
                  <a:pt x="853" y="540"/>
                </a:cubicBezTo>
                <a:cubicBezTo>
                  <a:pt x="853" y="536"/>
                  <a:pt x="853" y="532"/>
                  <a:pt x="854" y="529"/>
                </a:cubicBezTo>
                <a:cubicBezTo>
                  <a:pt x="857" y="528"/>
                  <a:pt x="860" y="526"/>
                  <a:pt x="864" y="525"/>
                </a:cubicBezTo>
                <a:cubicBezTo>
                  <a:pt x="871" y="522"/>
                  <a:pt x="879" y="519"/>
                  <a:pt x="885" y="514"/>
                </a:cubicBezTo>
                <a:cubicBezTo>
                  <a:pt x="891" y="510"/>
                  <a:pt x="891" y="510"/>
                  <a:pt x="891" y="510"/>
                </a:cubicBezTo>
                <a:cubicBezTo>
                  <a:pt x="883" y="508"/>
                  <a:pt x="883" y="508"/>
                  <a:pt x="883" y="508"/>
                </a:cubicBezTo>
                <a:cubicBezTo>
                  <a:pt x="882" y="508"/>
                  <a:pt x="882" y="508"/>
                  <a:pt x="882" y="508"/>
                </a:cubicBezTo>
                <a:cubicBezTo>
                  <a:pt x="878" y="508"/>
                  <a:pt x="874" y="510"/>
                  <a:pt x="869" y="512"/>
                </a:cubicBezTo>
                <a:cubicBezTo>
                  <a:pt x="866" y="513"/>
                  <a:pt x="863" y="515"/>
                  <a:pt x="860" y="516"/>
                </a:cubicBezTo>
                <a:cubicBezTo>
                  <a:pt x="860" y="515"/>
                  <a:pt x="861" y="514"/>
                  <a:pt x="862" y="513"/>
                </a:cubicBezTo>
                <a:cubicBezTo>
                  <a:pt x="864" y="511"/>
                  <a:pt x="866" y="509"/>
                  <a:pt x="868" y="507"/>
                </a:cubicBezTo>
                <a:cubicBezTo>
                  <a:pt x="870" y="505"/>
                  <a:pt x="870" y="505"/>
                  <a:pt x="870" y="505"/>
                </a:cubicBezTo>
                <a:cubicBezTo>
                  <a:pt x="868" y="502"/>
                  <a:pt x="868" y="502"/>
                  <a:pt x="868" y="502"/>
                </a:cubicBezTo>
                <a:cubicBezTo>
                  <a:pt x="866" y="499"/>
                  <a:pt x="861" y="500"/>
                  <a:pt x="857" y="503"/>
                </a:cubicBezTo>
                <a:cubicBezTo>
                  <a:pt x="858" y="484"/>
                  <a:pt x="863" y="461"/>
                  <a:pt x="874" y="433"/>
                </a:cubicBezTo>
                <a:cubicBezTo>
                  <a:pt x="881" y="431"/>
                  <a:pt x="889" y="430"/>
                  <a:pt x="897" y="428"/>
                </a:cubicBezTo>
                <a:cubicBezTo>
                  <a:pt x="903" y="427"/>
                  <a:pt x="910" y="425"/>
                  <a:pt x="917" y="423"/>
                </a:cubicBezTo>
                <a:cubicBezTo>
                  <a:pt x="916" y="431"/>
                  <a:pt x="915" y="439"/>
                  <a:pt x="915" y="447"/>
                </a:cubicBezTo>
                <a:cubicBezTo>
                  <a:pt x="913" y="478"/>
                  <a:pt x="910" y="516"/>
                  <a:pt x="895" y="538"/>
                </a:cubicBezTo>
                <a:cubicBezTo>
                  <a:pt x="892" y="543"/>
                  <a:pt x="885" y="547"/>
                  <a:pt x="879" y="551"/>
                </a:cubicBezTo>
                <a:moveTo>
                  <a:pt x="869" y="393"/>
                </a:moveTo>
                <a:cubicBezTo>
                  <a:pt x="866" y="397"/>
                  <a:pt x="864" y="402"/>
                  <a:pt x="862" y="406"/>
                </a:cubicBezTo>
                <a:cubicBezTo>
                  <a:pt x="858" y="414"/>
                  <a:pt x="855" y="422"/>
                  <a:pt x="849" y="425"/>
                </a:cubicBezTo>
                <a:cubicBezTo>
                  <a:pt x="847" y="418"/>
                  <a:pt x="845" y="413"/>
                  <a:pt x="842" y="408"/>
                </a:cubicBezTo>
                <a:cubicBezTo>
                  <a:pt x="841" y="406"/>
                  <a:pt x="841" y="406"/>
                  <a:pt x="841" y="406"/>
                </a:cubicBezTo>
                <a:cubicBezTo>
                  <a:pt x="855" y="378"/>
                  <a:pt x="868" y="356"/>
                  <a:pt x="899" y="354"/>
                </a:cubicBezTo>
                <a:cubicBezTo>
                  <a:pt x="897" y="359"/>
                  <a:pt x="892" y="364"/>
                  <a:pt x="887" y="370"/>
                </a:cubicBezTo>
                <a:cubicBezTo>
                  <a:pt x="881" y="377"/>
                  <a:pt x="874" y="384"/>
                  <a:pt x="869" y="393"/>
                </a:cubicBezTo>
                <a:moveTo>
                  <a:pt x="897" y="344"/>
                </a:moveTo>
                <a:cubicBezTo>
                  <a:pt x="897" y="344"/>
                  <a:pt x="896" y="344"/>
                  <a:pt x="896" y="345"/>
                </a:cubicBezTo>
                <a:cubicBezTo>
                  <a:pt x="899" y="343"/>
                  <a:pt x="901" y="341"/>
                  <a:pt x="904" y="339"/>
                </a:cubicBezTo>
                <a:cubicBezTo>
                  <a:pt x="906" y="338"/>
                  <a:pt x="908" y="337"/>
                  <a:pt x="910" y="335"/>
                </a:cubicBezTo>
                <a:cubicBezTo>
                  <a:pt x="910" y="338"/>
                  <a:pt x="910" y="341"/>
                  <a:pt x="910" y="343"/>
                </a:cubicBezTo>
                <a:cubicBezTo>
                  <a:pt x="905" y="343"/>
                  <a:pt x="901" y="344"/>
                  <a:pt x="897" y="344"/>
                </a:cubicBezTo>
                <a:moveTo>
                  <a:pt x="897" y="325"/>
                </a:moveTo>
                <a:cubicBezTo>
                  <a:pt x="876" y="342"/>
                  <a:pt x="854" y="359"/>
                  <a:pt x="836" y="380"/>
                </a:cubicBezTo>
                <a:cubicBezTo>
                  <a:pt x="835" y="379"/>
                  <a:pt x="835" y="378"/>
                  <a:pt x="834" y="376"/>
                </a:cubicBezTo>
                <a:cubicBezTo>
                  <a:pt x="833" y="375"/>
                  <a:pt x="832" y="373"/>
                  <a:pt x="832" y="372"/>
                </a:cubicBezTo>
                <a:cubicBezTo>
                  <a:pt x="844" y="358"/>
                  <a:pt x="855" y="342"/>
                  <a:pt x="864" y="328"/>
                </a:cubicBezTo>
                <a:cubicBezTo>
                  <a:pt x="879" y="305"/>
                  <a:pt x="879" y="305"/>
                  <a:pt x="879" y="305"/>
                </a:cubicBezTo>
                <a:cubicBezTo>
                  <a:pt x="859" y="323"/>
                  <a:pt x="859" y="323"/>
                  <a:pt x="859" y="323"/>
                </a:cubicBezTo>
                <a:cubicBezTo>
                  <a:pt x="850" y="331"/>
                  <a:pt x="842" y="341"/>
                  <a:pt x="835" y="351"/>
                </a:cubicBezTo>
                <a:cubicBezTo>
                  <a:pt x="834" y="353"/>
                  <a:pt x="832" y="356"/>
                  <a:pt x="830" y="358"/>
                </a:cubicBezTo>
                <a:cubicBezTo>
                  <a:pt x="828" y="353"/>
                  <a:pt x="825" y="348"/>
                  <a:pt x="822" y="344"/>
                </a:cubicBezTo>
                <a:cubicBezTo>
                  <a:pt x="817" y="337"/>
                  <a:pt x="813" y="331"/>
                  <a:pt x="814" y="324"/>
                </a:cubicBezTo>
                <a:cubicBezTo>
                  <a:pt x="814" y="324"/>
                  <a:pt x="814" y="324"/>
                  <a:pt x="814" y="324"/>
                </a:cubicBezTo>
                <a:cubicBezTo>
                  <a:pt x="850" y="321"/>
                  <a:pt x="881" y="296"/>
                  <a:pt x="904" y="275"/>
                </a:cubicBezTo>
                <a:cubicBezTo>
                  <a:pt x="904" y="290"/>
                  <a:pt x="905" y="304"/>
                  <a:pt x="908" y="316"/>
                </a:cubicBezTo>
                <a:cubicBezTo>
                  <a:pt x="905" y="319"/>
                  <a:pt x="901" y="322"/>
                  <a:pt x="897" y="325"/>
                </a:cubicBezTo>
                <a:moveTo>
                  <a:pt x="815" y="403"/>
                </a:moveTo>
                <a:cubicBezTo>
                  <a:pt x="815" y="403"/>
                  <a:pt x="815" y="402"/>
                  <a:pt x="815" y="402"/>
                </a:cubicBezTo>
                <a:cubicBezTo>
                  <a:pt x="817" y="406"/>
                  <a:pt x="818" y="410"/>
                  <a:pt x="819" y="414"/>
                </a:cubicBezTo>
                <a:cubicBezTo>
                  <a:pt x="817" y="417"/>
                  <a:pt x="817" y="417"/>
                  <a:pt x="817" y="417"/>
                </a:cubicBezTo>
                <a:cubicBezTo>
                  <a:pt x="814" y="421"/>
                  <a:pt x="811" y="425"/>
                  <a:pt x="808" y="429"/>
                </a:cubicBezTo>
                <a:cubicBezTo>
                  <a:pt x="808" y="420"/>
                  <a:pt x="812" y="411"/>
                  <a:pt x="815" y="403"/>
                </a:cubicBezTo>
                <a:moveTo>
                  <a:pt x="811" y="551"/>
                </a:moveTo>
                <a:cubicBezTo>
                  <a:pt x="812" y="543"/>
                  <a:pt x="816" y="536"/>
                  <a:pt x="820" y="528"/>
                </a:cubicBezTo>
                <a:cubicBezTo>
                  <a:pt x="822" y="525"/>
                  <a:pt x="824" y="522"/>
                  <a:pt x="825" y="519"/>
                </a:cubicBezTo>
                <a:cubicBezTo>
                  <a:pt x="825" y="531"/>
                  <a:pt x="819" y="543"/>
                  <a:pt x="811" y="551"/>
                </a:cubicBezTo>
                <a:moveTo>
                  <a:pt x="819" y="561"/>
                </a:moveTo>
                <a:cubicBezTo>
                  <a:pt x="818" y="566"/>
                  <a:pt x="817" y="572"/>
                  <a:pt x="815" y="577"/>
                </a:cubicBezTo>
                <a:cubicBezTo>
                  <a:pt x="814" y="579"/>
                  <a:pt x="814" y="582"/>
                  <a:pt x="813" y="584"/>
                </a:cubicBezTo>
                <a:cubicBezTo>
                  <a:pt x="811" y="584"/>
                  <a:pt x="808" y="584"/>
                  <a:pt x="805" y="584"/>
                </a:cubicBezTo>
                <a:cubicBezTo>
                  <a:pt x="802" y="584"/>
                  <a:pt x="799" y="584"/>
                  <a:pt x="797" y="584"/>
                </a:cubicBezTo>
                <a:cubicBezTo>
                  <a:pt x="799" y="582"/>
                  <a:pt x="801" y="579"/>
                  <a:pt x="804" y="577"/>
                </a:cubicBezTo>
                <a:cubicBezTo>
                  <a:pt x="809" y="572"/>
                  <a:pt x="814" y="567"/>
                  <a:pt x="819" y="561"/>
                </a:cubicBezTo>
                <a:moveTo>
                  <a:pt x="789" y="593"/>
                </a:moveTo>
                <a:cubicBezTo>
                  <a:pt x="792" y="595"/>
                  <a:pt x="797" y="595"/>
                  <a:pt x="803" y="594"/>
                </a:cubicBezTo>
                <a:cubicBezTo>
                  <a:pt x="806" y="594"/>
                  <a:pt x="809" y="593"/>
                  <a:pt x="812" y="594"/>
                </a:cubicBezTo>
                <a:cubicBezTo>
                  <a:pt x="808" y="609"/>
                  <a:pt x="805" y="624"/>
                  <a:pt x="802" y="640"/>
                </a:cubicBezTo>
                <a:cubicBezTo>
                  <a:pt x="800" y="650"/>
                  <a:pt x="798" y="660"/>
                  <a:pt x="796" y="671"/>
                </a:cubicBezTo>
                <a:cubicBezTo>
                  <a:pt x="792" y="660"/>
                  <a:pt x="790" y="646"/>
                  <a:pt x="788" y="634"/>
                </a:cubicBezTo>
                <a:cubicBezTo>
                  <a:pt x="786" y="623"/>
                  <a:pt x="785" y="612"/>
                  <a:pt x="782" y="603"/>
                </a:cubicBezTo>
                <a:cubicBezTo>
                  <a:pt x="784" y="599"/>
                  <a:pt x="786" y="596"/>
                  <a:pt x="789" y="593"/>
                </a:cubicBezTo>
                <a:moveTo>
                  <a:pt x="835" y="1112"/>
                </a:moveTo>
                <a:cubicBezTo>
                  <a:pt x="835" y="1107"/>
                  <a:pt x="835" y="1103"/>
                  <a:pt x="835" y="1099"/>
                </a:cubicBezTo>
                <a:cubicBezTo>
                  <a:pt x="835" y="1090"/>
                  <a:pt x="834" y="1081"/>
                  <a:pt x="835" y="1071"/>
                </a:cubicBezTo>
                <a:cubicBezTo>
                  <a:pt x="839" y="1080"/>
                  <a:pt x="841" y="1093"/>
                  <a:pt x="839" y="1102"/>
                </a:cubicBezTo>
                <a:cubicBezTo>
                  <a:pt x="838" y="1106"/>
                  <a:pt x="837" y="1109"/>
                  <a:pt x="835" y="1112"/>
                </a:cubicBezTo>
                <a:moveTo>
                  <a:pt x="836" y="1005"/>
                </a:moveTo>
                <a:cubicBezTo>
                  <a:pt x="840" y="1006"/>
                  <a:pt x="845" y="1007"/>
                  <a:pt x="850" y="1009"/>
                </a:cubicBezTo>
                <a:cubicBezTo>
                  <a:pt x="853" y="1010"/>
                  <a:pt x="856" y="1011"/>
                  <a:pt x="859" y="1011"/>
                </a:cubicBezTo>
                <a:cubicBezTo>
                  <a:pt x="858" y="1018"/>
                  <a:pt x="857" y="1026"/>
                  <a:pt x="856" y="1034"/>
                </a:cubicBezTo>
                <a:cubicBezTo>
                  <a:pt x="856" y="1038"/>
                  <a:pt x="855" y="1042"/>
                  <a:pt x="855" y="1046"/>
                </a:cubicBezTo>
                <a:cubicBezTo>
                  <a:pt x="853" y="1042"/>
                  <a:pt x="851" y="1039"/>
                  <a:pt x="848" y="1035"/>
                </a:cubicBezTo>
                <a:cubicBezTo>
                  <a:pt x="843" y="1026"/>
                  <a:pt x="838" y="1018"/>
                  <a:pt x="836" y="1005"/>
                </a:cubicBezTo>
                <a:moveTo>
                  <a:pt x="834" y="975"/>
                </a:moveTo>
                <a:cubicBezTo>
                  <a:pt x="839" y="930"/>
                  <a:pt x="858" y="903"/>
                  <a:pt x="877" y="874"/>
                </a:cubicBezTo>
                <a:cubicBezTo>
                  <a:pt x="888" y="858"/>
                  <a:pt x="900" y="841"/>
                  <a:pt x="908" y="822"/>
                </a:cubicBezTo>
                <a:cubicBezTo>
                  <a:pt x="912" y="819"/>
                  <a:pt x="917" y="820"/>
                  <a:pt x="924" y="821"/>
                </a:cubicBezTo>
                <a:cubicBezTo>
                  <a:pt x="927" y="822"/>
                  <a:pt x="930" y="823"/>
                  <a:pt x="934" y="823"/>
                </a:cubicBezTo>
                <a:cubicBezTo>
                  <a:pt x="926" y="847"/>
                  <a:pt x="914" y="867"/>
                  <a:pt x="903" y="886"/>
                </a:cubicBezTo>
                <a:cubicBezTo>
                  <a:pt x="886" y="915"/>
                  <a:pt x="869" y="944"/>
                  <a:pt x="864" y="987"/>
                </a:cubicBezTo>
                <a:cubicBezTo>
                  <a:pt x="852" y="984"/>
                  <a:pt x="842" y="980"/>
                  <a:pt x="834" y="975"/>
                </a:cubicBezTo>
                <a:moveTo>
                  <a:pt x="1076" y="660"/>
                </a:moveTo>
                <a:cubicBezTo>
                  <a:pt x="1049" y="665"/>
                  <a:pt x="1024" y="675"/>
                  <a:pt x="998" y="693"/>
                </a:cubicBezTo>
                <a:cubicBezTo>
                  <a:pt x="999" y="691"/>
                  <a:pt x="999" y="688"/>
                  <a:pt x="1000" y="686"/>
                </a:cubicBezTo>
                <a:cubicBezTo>
                  <a:pt x="1001" y="686"/>
                  <a:pt x="1001" y="686"/>
                  <a:pt x="1001" y="686"/>
                </a:cubicBezTo>
                <a:cubicBezTo>
                  <a:pt x="1000" y="685"/>
                  <a:pt x="1000" y="685"/>
                  <a:pt x="1000" y="685"/>
                </a:cubicBezTo>
                <a:cubicBezTo>
                  <a:pt x="1001" y="681"/>
                  <a:pt x="1002" y="676"/>
                  <a:pt x="1003" y="672"/>
                </a:cubicBezTo>
                <a:cubicBezTo>
                  <a:pt x="1006" y="663"/>
                  <a:pt x="1008" y="654"/>
                  <a:pt x="1010" y="645"/>
                </a:cubicBezTo>
                <a:cubicBezTo>
                  <a:pt x="1034" y="639"/>
                  <a:pt x="1056" y="621"/>
                  <a:pt x="1077" y="604"/>
                </a:cubicBezTo>
                <a:cubicBezTo>
                  <a:pt x="1081" y="601"/>
                  <a:pt x="1084" y="598"/>
                  <a:pt x="1088" y="595"/>
                </a:cubicBezTo>
                <a:cubicBezTo>
                  <a:pt x="1081" y="614"/>
                  <a:pt x="1076" y="635"/>
                  <a:pt x="1076" y="660"/>
                </a:cubicBezTo>
                <a:moveTo>
                  <a:pt x="1089" y="682"/>
                </a:moveTo>
                <a:cubicBezTo>
                  <a:pt x="1090" y="674"/>
                  <a:pt x="1090" y="674"/>
                  <a:pt x="1090" y="674"/>
                </a:cubicBezTo>
                <a:cubicBezTo>
                  <a:pt x="1100" y="671"/>
                  <a:pt x="1110" y="668"/>
                  <a:pt x="1120" y="665"/>
                </a:cubicBezTo>
                <a:cubicBezTo>
                  <a:pt x="1123" y="664"/>
                  <a:pt x="1127" y="663"/>
                  <a:pt x="1130" y="662"/>
                </a:cubicBezTo>
                <a:cubicBezTo>
                  <a:pt x="1131" y="673"/>
                  <a:pt x="1130" y="684"/>
                  <a:pt x="1129" y="695"/>
                </a:cubicBezTo>
                <a:cubicBezTo>
                  <a:pt x="1128" y="698"/>
                  <a:pt x="1128" y="702"/>
                  <a:pt x="1127" y="706"/>
                </a:cubicBezTo>
                <a:cubicBezTo>
                  <a:pt x="1118" y="709"/>
                  <a:pt x="1108" y="715"/>
                  <a:pt x="1100" y="721"/>
                </a:cubicBezTo>
                <a:cubicBezTo>
                  <a:pt x="1095" y="724"/>
                  <a:pt x="1089" y="728"/>
                  <a:pt x="1085" y="730"/>
                </a:cubicBezTo>
                <a:cubicBezTo>
                  <a:pt x="1087" y="715"/>
                  <a:pt x="1088" y="698"/>
                  <a:pt x="1089" y="682"/>
                </a:cubicBezTo>
                <a:moveTo>
                  <a:pt x="1012" y="797"/>
                </a:moveTo>
                <a:cubicBezTo>
                  <a:pt x="995" y="801"/>
                  <a:pt x="981" y="803"/>
                  <a:pt x="966" y="802"/>
                </a:cubicBezTo>
                <a:cubicBezTo>
                  <a:pt x="968" y="794"/>
                  <a:pt x="971" y="785"/>
                  <a:pt x="974" y="777"/>
                </a:cubicBezTo>
                <a:cubicBezTo>
                  <a:pt x="980" y="760"/>
                  <a:pt x="987" y="742"/>
                  <a:pt x="990" y="721"/>
                </a:cubicBezTo>
                <a:cubicBezTo>
                  <a:pt x="1009" y="696"/>
                  <a:pt x="1041" y="686"/>
                  <a:pt x="1075" y="677"/>
                </a:cubicBezTo>
                <a:cubicBezTo>
                  <a:pt x="1074" y="710"/>
                  <a:pt x="1068" y="729"/>
                  <a:pt x="1060" y="752"/>
                </a:cubicBezTo>
                <a:cubicBezTo>
                  <a:pt x="1043" y="765"/>
                  <a:pt x="1028" y="780"/>
                  <a:pt x="1012" y="797"/>
                </a:cubicBezTo>
                <a:moveTo>
                  <a:pt x="1091" y="830"/>
                </a:moveTo>
                <a:cubicBezTo>
                  <a:pt x="1100" y="833"/>
                  <a:pt x="1109" y="836"/>
                  <a:pt x="1119" y="838"/>
                </a:cubicBezTo>
                <a:cubicBezTo>
                  <a:pt x="1121" y="841"/>
                  <a:pt x="1123" y="843"/>
                  <a:pt x="1124" y="846"/>
                </a:cubicBezTo>
                <a:cubicBezTo>
                  <a:pt x="1135" y="861"/>
                  <a:pt x="1145" y="877"/>
                  <a:pt x="1161" y="887"/>
                </a:cubicBezTo>
                <a:cubicBezTo>
                  <a:pt x="1161" y="892"/>
                  <a:pt x="1163" y="896"/>
                  <a:pt x="1164" y="901"/>
                </a:cubicBezTo>
                <a:cubicBezTo>
                  <a:pt x="1165" y="903"/>
                  <a:pt x="1165" y="905"/>
                  <a:pt x="1166" y="907"/>
                </a:cubicBezTo>
                <a:cubicBezTo>
                  <a:pt x="1148" y="897"/>
                  <a:pt x="1132" y="885"/>
                  <a:pt x="1116" y="874"/>
                </a:cubicBezTo>
                <a:cubicBezTo>
                  <a:pt x="1088" y="854"/>
                  <a:pt x="1060" y="834"/>
                  <a:pt x="1023" y="822"/>
                </a:cubicBezTo>
                <a:cubicBezTo>
                  <a:pt x="1025" y="820"/>
                  <a:pt x="1026" y="819"/>
                  <a:pt x="1028" y="817"/>
                </a:cubicBezTo>
                <a:cubicBezTo>
                  <a:pt x="1029" y="816"/>
                  <a:pt x="1030" y="815"/>
                  <a:pt x="1030" y="815"/>
                </a:cubicBezTo>
                <a:cubicBezTo>
                  <a:pt x="1052" y="818"/>
                  <a:pt x="1072" y="824"/>
                  <a:pt x="1091" y="830"/>
                </a:cubicBezTo>
                <a:moveTo>
                  <a:pt x="981" y="830"/>
                </a:moveTo>
                <a:cubicBezTo>
                  <a:pt x="976" y="839"/>
                  <a:pt x="968" y="845"/>
                  <a:pt x="960" y="852"/>
                </a:cubicBezTo>
                <a:cubicBezTo>
                  <a:pt x="955" y="856"/>
                  <a:pt x="950" y="860"/>
                  <a:pt x="946" y="865"/>
                </a:cubicBezTo>
                <a:cubicBezTo>
                  <a:pt x="947" y="859"/>
                  <a:pt x="949" y="854"/>
                  <a:pt x="952" y="848"/>
                </a:cubicBezTo>
                <a:cubicBezTo>
                  <a:pt x="955" y="841"/>
                  <a:pt x="958" y="834"/>
                  <a:pt x="959" y="826"/>
                </a:cubicBezTo>
                <a:cubicBezTo>
                  <a:pt x="960" y="826"/>
                  <a:pt x="960" y="826"/>
                  <a:pt x="960" y="826"/>
                </a:cubicBezTo>
                <a:cubicBezTo>
                  <a:pt x="967" y="827"/>
                  <a:pt x="974" y="829"/>
                  <a:pt x="981" y="830"/>
                </a:cubicBezTo>
                <a:moveTo>
                  <a:pt x="983" y="676"/>
                </a:moveTo>
                <a:cubicBezTo>
                  <a:pt x="978" y="673"/>
                  <a:pt x="973" y="671"/>
                  <a:pt x="968" y="669"/>
                </a:cubicBezTo>
                <a:cubicBezTo>
                  <a:pt x="971" y="667"/>
                  <a:pt x="974" y="666"/>
                  <a:pt x="977" y="664"/>
                </a:cubicBezTo>
                <a:cubicBezTo>
                  <a:pt x="981" y="662"/>
                  <a:pt x="985" y="660"/>
                  <a:pt x="989" y="657"/>
                </a:cubicBezTo>
                <a:cubicBezTo>
                  <a:pt x="987" y="663"/>
                  <a:pt x="985" y="670"/>
                  <a:pt x="983" y="676"/>
                </a:cubicBezTo>
                <a:moveTo>
                  <a:pt x="998" y="624"/>
                </a:moveTo>
                <a:cubicBezTo>
                  <a:pt x="997" y="630"/>
                  <a:pt x="996" y="635"/>
                  <a:pt x="995" y="640"/>
                </a:cubicBezTo>
                <a:cubicBezTo>
                  <a:pt x="983" y="647"/>
                  <a:pt x="969" y="653"/>
                  <a:pt x="955" y="659"/>
                </a:cubicBezTo>
                <a:cubicBezTo>
                  <a:pt x="953" y="660"/>
                  <a:pt x="953" y="660"/>
                  <a:pt x="953" y="660"/>
                </a:cubicBezTo>
                <a:cubicBezTo>
                  <a:pt x="958" y="641"/>
                  <a:pt x="973" y="626"/>
                  <a:pt x="988" y="612"/>
                </a:cubicBezTo>
                <a:cubicBezTo>
                  <a:pt x="993" y="608"/>
                  <a:pt x="998" y="603"/>
                  <a:pt x="1002" y="598"/>
                </a:cubicBezTo>
                <a:cubicBezTo>
                  <a:pt x="1001" y="606"/>
                  <a:pt x="1000" y="616"/>
                  <a:pt x="998" y="624"/>
                </a:cubicBezTo>
                <a:moveTo>
                  <a:pt x="954" y="675"/>
                </a:moveTo>
                <a:cubicBezTo>
                  <a:pt x="958" y="676"/>
                  <a:pt x="961" y="677"/>
                  <a:pt x="965" y="678"/>
                </a:cubicBezTo>
                <a:cubicBezTo>
                  <a:pt x="969" y="680"/>
                  <a:pt x="974" y="682"/>
                  <a:pt x="981" y="683"/>
                </a:cubicBezTo>
                <a:cubicBezTo>
                  <a:pt x="978" y="691"/>
                  <a:pt x="976" y="699"/>
                  <a:pt x="973" y="707"/>
                </a:cubicBezTo>
                <a:cubicBezTo>
                  <a:pt x="964" y="738"/>
                  <a:pt x="954" y="770"/>
                  <a:pt x="943" y="801"/>
                </a:cubicBezTo>
                <a:cubicBezTo>
                  <a:pt x="939" y="800"/>
                  <a:pt x="935" y="799"/>
                  <a:pt x="931" y="798"/>
                </a:cubicBezTo>
                <a:cubicBezTo>
                  <a:pt x="925" y="797"/>
                  <a:pt x="920" y="796"/>
                  <a:pt x="915" y="796"/>
                </a:cubicBezTo>
                <a:cubicBezTo>
                  <a:pt x="914" y="796"/>
                  <a:pt x="913" y="796"/>
                  <a:pt x="912" y="796"/>
                </a:cubicBezTo>
                <a:cubicBezTo>
                  <a:pt x="914" y="788"/>
                  <a:pt x="916" y="781"/>
                  <a:pt x="919" y="774"/>
                </a:cubicBezTo>
                <a:cubicBezTo>
                  <a:pt x="928" y="744"/>
                  <a:pt x="938" y="714"/>
                  <a:pt x="944" y="679"/>
                </a:cubicBezTo>
                <a:cubicBezTo>
                  <a:pt x="949" y="675"/>
                  <a:pt x="952" y="675"/>
                  <a:pt x="954" y="675"/>
                </a:cubicBezTo>
                <a:moveTo>
                  <a:pt x="888" y="1023"/>
                </a:moveTo>
                <a:cubicBezTo>
                  <a:pt x="893" y="1026"/>
                  <a:pt x="898" y="1030"/>
                  <a:pt x="902" y="1035"/>
                </a:cubicBezTo>
                <a:cubicBezTo>
                  <a:pt x="905" y="1037"/>
                  <a:pt x="907" y="1040"/>
                  <a:pt x="911" y="1043"/>
                </a:cubicBezTo>
                <a:cubicBezTo>
                  <a:pt x="910" y="1043"/>
                  <a:pt x="910" y="1043"/>
                  <a:pt x="910" y="1043"/>
                </a:cubicBezTo>
                <a:cubicBezTo>
                  <a:pt x="903" y="1046"/>
                  <a:pt x="896" y="1049"/>
                  <a:pt x="889" y="1051"/>
                </a:cubicBezTo>
                <a:cubicBezTo>
                  <a:pt x="887" y="1043"/>
                  <a:pt x="886" y="1031"/>
                  <a:pt x="888" y="1023"/>
                </a:cubicBezTo>
                <a:moveTo>
                  <a:pt x="1356" y="938"/>
                </a:moveTo>
                <a:cubicBezTo>
                  <a:pt x="1352" y="940"/>
                  <a:pt x="1348" y="942"/>
                  <a:pt x="1344" y="943"/>
                </a:cubicBezTo>
                <a:cubicBezTo>
                  <a:pt x="1337" y="946"/>
                  <a:pt x="1329" y="949"/>
                  <a:pt x="1322" y="954"/>
                </a:cubicBezTo>
                <a:cubicBezTo>
                  <a:pt x="1303" y="943"/>
                  <a:pt x="1278" y="939"/>
                  <a:pt x="1251" y="934"/>
                </a:cubicBezTo>
                <a:cubicBezTo>
                  <a:pt x="1225" y="929"/>
                  <a:pt x="1198" y="925"/>
                  <a:pt x="1178" y="913"/>
                </a:cubicBezTo>
                <a:cubicBezTo>
                  <a:pt x="1177" y="909"/>
                  <a:pt x="1176" y="906"/>
                  <a:pt x="1175" y="903"/>
                </a:cubicBezTo>
                <a:cubicBezTo>
                  <a:pt x="1174" y="901"/>
                  <a:pt x="1174" y="899"/>
                  <a:pt x="1173" y="897"/>
                </a:cubicBezTo>
                <a:cubicBezTo>
                  <a:pt x="1192" y="909"/>
                  <a:pt x="1215" y="917"/>
                  <a:pt x="1237" y="925"/>
                </a:cubicBezTo>
                <a:cubicBezTo>
                  <a:pt x="1247" y="928"/>
                  <a:pt x="1257" y="932"/>
                  <a:pt x="1266" y="936"/>
                </a:cubicBezTo>
                <a:cubicBezTo>
                  <a:pt x="1269" y="929"/>
                  <a:pt x="1269" y="929"/>
                  <a:pt x="1269" y="929"/>
                </a:cubicBezTo>
                <a:cubicBezTo>
                  <a:pt x="1260" y="925"/>
                  <a:pt x="1250" y="921"/>
                  <a:pt x="1240" y="917"/>
                </a:cubicBezTo>
                <a:cubicBezTo>
                  <a:pt x="1198" y="899"/>
                  <a:pt x="1155" y="881"/>
                  <a:pt x="1134" y="845"/>
                </a:cubicBezTo>
                <a:cubicBezTo>
                  <a:pt x="1153" y="849"/>
                  <a:pt x="1172" y="855"/>
                  <a:pt x="1191" y="862"/>
                </a:cubicBezTo>
                <a:cubicBezTo>
                  <a:pt x="1218" y="872"/>
                  <a:pt x="1246" y="882"/>
                  <a:pt x="1277" y="886"/>
                </a:cubicBezTo>
                <a:cubicBezTo>
                  <a:pt x="1301" y="911"/>
                  <a:pt x="1327" y="928"/>
                  <a:pt x="1356" y="938"/>
                </a:cubicBezTo>
                <a:moveTo>
                  <a:pt x="1439" y="876"/>
                </a:moveTo>
                <a:cubicBezTo>
                  <a:pt x="1443" y="880"/>
                  <a:pt x="1450" y="886"/>
                  <a:pt x="1458" y="891"/>
                </a:cubicBezTo>
                <a:cubicBezTo>
                  <a:pt x="1451" y="891"/>
                  <a:pt x="1451" y="891"/>
                  <a:pt x="1451" y="891"/>
                </a:cubicBezTo>
                <a:cubicBezTo>
                  <a:pt x="1427" y="892"/>
                  <a:pt x="1404" y="892"/>
                  <a:pt x="1381" y="890"/>
                </a:cubicBezTo>
                <a:cubicBezTo>
                  <a:pt x="1285" y="883"/>
                  <a:pt x="1205" y="853"/>
                  <a:pt x="1127" y="824"/>
                </a:cubicBezTo>
                <a:cubicBezTo>
                  <a:pt x="1111" y="818"/>
                  <a:pt x="1095" y="812"/>
                  <a:pt x="1079" y="806"/>
                </a:cubicBezTo>
                <a:cubicBezTo>
                  <a:pt x="1111" y="804"/>
                  <a:pt x="1142" y="804"/>
                  <a:pt x="1169" y="805"/>
                </a:cubicBezTo>
                <a:cubicBezTo>
                  <a:pt x="1178" y="805"/>
                  <a:pt x="1188" y="805"/>
                  <a:pt x="1197" y="806"/>
                </a:cubicBezTo>
                <a:cubicBezTo>
                  <a:pt x="1212" y="806"/>
                  <a:pt x="1227" y="806"/>
                  <a:pt x="1241" y="807"/>
                </a:cubicBezTo>
                <a:cubicBezTo>
                  <a:pt x="1262" y="808"/>
                  <a:pt x="1277" y="812"/>
                  <a:pt x="1288" y="818"/>
                </a:cubicBezTo>
                <a:cubicBezTo>
                  <a:pt x="1293" y="820"/>
                  <a:pt x="1298" y="824"/>
                  <a:pt x="1303" y="828"/>
                </a:cubicBezTo>
                <a:cubicBezTo>
                  <a:pt x="1306" y="831"/>
                  <a:pt x="1310" y="834"/>
                  <a:pt x="1314" y="837"/>
                </a:cubicBezTo>
                <a:cubicBezTo>
                  <a:pt x="1319" y="840"/>
                  <a:pt x="1319" y="840"/>
                  <a:pt x="1319" y="840"/>
                </a:cubicBezTo>
                <a:cubicBezTo>
                  <a:pt x="1347" y="859"/>
                  <a:pt x="1372" y="875"/>
                  <a:pt x="1405" y="889"/>
                </a:cubicBezTo>
                <a:cubicBezTo>
                  <a:pt x="1408" y="883"/>
                  <a:pt x="1408" y="883"/>
                  <a:pt x="1408" y="883"/>
                </a:cubicBezTo>
                <a:cubicBezTo>
                  <a:pt x="1397" y="876"/>
                  <a:pt x="1386" y="870"/>
                  <a:pt x="1375" y="863"/>
                </a:cubicBezTo>
                <a:cubicBezTo>
                  <a:pt x="1358" y="854"/>
                  <a:pt x="1341" y="844"/>
                  <a:pt x="1325" y="833"/>
                </a:cubicBezTo>
                <a:cubicBezTo>
                  <a:pt x="1326" y="833"/>
                  <a:pt x="1327" y="833"/>
                  <a:pt x="1327" y="834"/>
                </a:cubicBezTo>
                <a:cubicBezTo>
                  <a:pt x="1362" y="849"/>
                  <a:pt x="1398" y="865"/>
                  <a:pt x="1439" y="876"/>
                </a:cubicBezTo>
                <a:moveTo>
                  <a:pt x="1412" y="858"/>
                </a:moveTo>
                <a:cubicBezTo>
                  <a:pt x="1400" y="854"/>
                  <a:pt x="1389" y="849"/>
                  <a:pt x="1378" y="844"/>
                </a:cubicBezTo>
                <a:cubicBezTo>
                  <a:pt x="1378" y="838"/>
                  <a:pt x="1378" y="838"/>
                  <a:pt x="1378" y="838"/>
                </a:cubicBezTo>
                <a:cubicBezTo>
                  <a:pt x="1378" y="832"/>
                  <a:pt x="1376" y="826"/>
                  <a:pt x="1374" y="821"/>
                </a:cubicBezTo>
                <a:cubicBezTo>
                  <a:pt x="1372" y="816"/>
                  <a:pt x="1371" y="812"/>
                  <a:pt x="1371" y="808"/>
                </a:cubicBezTo>
                <a:cubicBezTo>
                  <a:pt x="1379" y="823"/>
                  <a:pt x="1394" y="845"/>
                  <a:pt x="1412" y="858"/>
                </a:cubicBezTo>
                <a:moveTo>
                  <a:pt x="1247" y="777"/>
                </a:moveTo>
                <a:cubicBezTo>
                  <a:pt x="1244" y="775"/>
                  <a:pt x="1245" y="770"/>
                  <a:pt x="1245" y="764"/>
                </a:cubicBezTo>
                <a:cubicBezTo>
                  <a:pt x="1246" y="762"/>
                  <a:pt x="1246" y="761"/>
                  <a:pt x="1246" y="759"/>
                </a:cubicBezTo>
                <a:cubicBezTo>
                  <a:pt x="1259" y="776"/>
                  <a:pt x="1277" y="788"/>
                  <a:pt x="1287" y="796"/>
                </a:cubicBezTo>
                <a:cubicBezTo>
                  <a:pt x="1292" y="790"/>
                  <a:pt x="1292" y="790"/>
                  <a:pt x="1292" y="790"/>
                </a:cubicBezTo>
                <a:cubicBezTo>
                  <a:pt x="1288" y="786"/>
                  <a:pt x="1283" y="782"/>
                  <a:pt x="1279" y="778"/>
                </a:cubicBezTo>
                <a:cubicBezTo>
                  <a:pt x="1262" y="763"/>
                  <a:pt x="1246" y="748"/>
                  <a:pt x="1239" y="726"/>
                </a:cubicBezTo>
                <a:cubicBezTo>
                  <a:pt x="1268" y="738"/>
                  <a:pt x="1300" y="745"/>
                  <a:pt x="1329" y="750"/>
                </a:cubicBezTo>
                <a:cubicBezTo>
                  <a:pt x="1333" y="763"/>
                  <a:pt x="1341" y="772"/>
                  <a:pt x="1349" y="781"/>
                </a:cubicBezTo>
                <a:cubicBezTo>
                  <a:pt x="1354" y="786"/>
                  <a:pt x="1358" y="791"/>
                  <a:pt x="1362" y="797"/>
                </a:cubicBezTo>
                <a:cubicBezTo>
                  <a:pt x="1358" y="810"/>
                  <a:pt x="1365" y="825"/>
                  <a:pt x="1369" y="836"/>
                </a:cubicBezTo>
                <a:cubicBezTo>
                  <a:pt x="1372" y="841"/>
                  <a:pt x="1372" y="841"/>
                  <a:pt x="1372" y="841"/>
                </a:cubicBezTo>
                <a:cubicBezTo>
                  <a:pt x="1366" y="839"/>
                  <a:pt x="1360" y="836"/>
                  <a:pt x="1354" y="833"/>
                </a:cubicBezTo>
                <a:cubicBezTo>
                  <a:pt x="1331" y="822"/>
                  <a:pt x="1306" y="811"/>
                  <a:pt x="1280" y="802"/>
                </a:cubicBezTo>
                <a:cubicBezTo>
                  <a:pt x="1266" y="797"/>
                  <a:pt x="1250" y="796"/>
                  <a:pt x="1235" y="795"/>
                </a:cubicBezTo>
                <a:cubicBezTo>
                  <a:pt x="1232" y="794"/>
                  <a:pt x="1228" y="794"/>
                  <a:pt x="1224" y="794"/>
                </a:cubicBezTo>
                <a:cubicBezTo>
                  <a:pt x="1212" y="793"/>
                  <a:pt x="1199" y="792"/>
                  <a:pt x="1185" y="790"/>
                </a:cubicBezTo>
                <a:cubicBezTo>
                  <a:pt x="1190" y="789"/>
                  <a:pt x="1195" y="788"/>
                  <a:pt x="1200" y="788"/>
                </a:cubicBezTo>
                <a:cubicBezTo>
                  <a:pt x="1214" y="785"/>
                  <a:pt x="1226" y="783"/>
                  <a:pt x="1236" y="782"/>
                </a:cubicBezTo>
                <a:cubicBezTo>
                  <a:pt x="1236" y="776"/>
                  <a:pt x="1236" y="776"/>
                  <a:pt x="1236" y="776"/>
                </a:cubicBezTo>
                <a:cubicBezTo>
                  <a:pt x="1237" y="778"/>
                  <a:pt x="1237" y="780"/>
                  <a:pt x="1238" y="781"/>
                </a:cubicBezTo>
                <a:cubicBezTo>
                  <a:pt x="1239" y="783"/>
                  <a:pt x="1241" y="783"/>
                  <a:pt x="1243" y="784"/>
                </a:cubicBezTo>
                <a:cubicBezTo>
                  <a:pt x="1244" y="784"/>
                  <a:pt x="1245" y="784"/>
                  <a:pt x="1247" y="783"/>
                </a:cubicBezTo>
                <a:cubicBezTo>
                  <a:pt x="1253" y="780"/>
                  <a:pt x="1253" y="780"/>
                  <a:pt x="1253" y="780"/>
                </a:cubicBezTo>
                <a:cubicBezTo>
                  <a:pt x="1247" y="777"/>
                  <a:pt x="1247" y="777"/>
                  <a:pt x="1247" y="777"/>
                </a:cubicBezTo>
                <a:moveTo>
                  <a:pt x="1189" y="701"/>
                </a:moveTo>
                <a:cubicBezTo>
                  <a:pt x="1196" y="704"/>
                  <a:pt x="1203" y="707"/>
                  <a:pt x="1210" y="711"/>
                </a:cubicBezTo>
                <a:cubicBezTo>
                  <a:pt x="1216" y="714"/>
                  <a:pt x="1222" y="717"/>
                  <a:pt x="1229" y="720"/>
                </a:cubicBezTo>
                <a:cubicBezTo>
                  <a:pt x="1230" y="730"/>
                  <a:pt x="1233" y="739"/>
                  <a:pt x="1238" y="747"/>
                </a:cubicBezTo>
                <a:cubicBezTo>
                  <a:pt x="1237" y="746"/>
                  <a:pt x="1237" y="746"/>
                  <a:pt x="1237" y="746"/>
                </a:cubicBezTo>
                <a:cubicBezTo>
                  <a:pt x="1236" y="751"/>
                  <a:pt x="1236" y="751"/>
                  <a:pt x="1236" y="751"/>
                </a:cubicBezTo>
                <a:cubicBezTo>
                  <a:pt x="1235" y="759"/>
                  <a:pt x="1234" y="769"/>
                  <a:pt x="1236" y="775"/>
                </a:cubicBezTo>
                <a:cubicBezTo>
                  <a:pt x="1214" y="772"/>
                  <a:pt x="1194" y="777"/>
                  <a:pt x="1175" y="781"/>
                </a:cubicBezTo>
                <a:cubicBezTo>
                  <a:pt x="1161" y="784"/>
                  <a:pt x="1147" y="787"/>
                  <a:pt x="1133" y="787"/>
                </a:cubicBezTo>
                <a:cubicBezTo>
                  <a:pt x="1125" y="787"/>
                  <a:pt x="1118" y="787"/>
                  <a:pt x="1110" y="787"/>
                </a:cubicBezTo>
                <a:cubicBezTo>
                  <a:pt x="1092" y="786"/>
                  <a:pt x="1074" y="785"/>
                  <a:pt x="1056" y="789"/>
                </a:cubicBezTo>
                <a:cubicBezTo>
                  <a:pt x="1097" y="747"/>
                  <a:pt x="1141" y="718"/>
                  <a:pt x="1189" y="701"/>
                </a:cubicBezTo>
                <a:moveTo>
                  <a:pt x="1232" y="443"/>
                </a:moveTo>
                <a:cubicBezTo>
                  <a:pt x="1231" y="444"/>
                  <a:pt x="1231" y="445"/>
                  <a:pt x="1230" y="446"/>
                </a:cubicBezTo>
                <a:cubicBezTo>
                  <a:pt x="1229" y="448"/>
                  <a:pt x="1228" y="451"/>
                  <a:pt x="1227" y="453"/>
                </a:cubicBezTo>
                <a:cubicBezTo>
                  <a:pt x="1226" y="453"/>
                  <a:pt x="1225" y="453"/>
                  <a:pt x="1224" y="453"/>
                </a:cubicBezTo>
                <a:cubicBezTo>
                  <a:pt x="1220" y="453"/>
                  <a:pt x="1216" y="453"/>
                  <a:pt x="1213" y="453"/>
                </a:cubicBezTo>
                <a:cubicBezTo>
                  <a:pt x="1219" y="449"/>
                  <a:pt x="1225" y="446"/>
                  <a:pt x="1232" y="443"/>
                </a:cubicBezTo>
                <a:moveTo>
                  <a:pt x="1144" y="498"/>
                </a:moveTo>
                <a:cubicBezTo>
                  <a:pt x="1161" y="485"/>
                  <a:pt x="1178" y="473"/>
                  <a:pt x="1194" y="463"/>
                </a:cubicBezTo>
                <a:cubicBezTo>
                  <a:pt x="1195" y="463"/>
                  <a:pt x="1195" y="463"/>
                  <a:pt x="1195" y="463"/>
                </a:cubicBezTo>
                <a:cubicBezTo>
                  <a:pt x="1198" y="465"/>
                  <a:pt x="1202" y="465"/>
                  <a:pt x="1208" y="464"/>
                </a:cubicBezTo>
                <a:cubicBezTo>
                  <a:pt x="1213" y="463"/>
                  <a:pt x="1218" y="463"/>
                  <a:pt x="1223" y="463"/>
                </a:cubicBezTo>
                <a:cubicBezTo>
                  <a:pt x="1212" y="488"/>
                  <a:pt x="1198" y="509"/>
                  <a:pt x="1185" y="530"/>
                </a:cubicBezTo>
                <a:cubicBezTo>
                  <a:pt x="1162" y="563"/>
                  <a:pt x="1139" y="598"/>
                  <a:pt x="1132" y="651"/>
                </a:cubicBezTo>
                <a:cubicBezTo>
                  <a:pt x="1128" y="651"/>
                  <a:pt x="1124" y="652"/>
                  <a:pt x="1120" y="653"/>
                </a:cubicBezTo>
                <a:cubicBezTo>
                  <a:pt x="1111" y="655"/>
                  <a:pt x="1101" y="657"/>
                  <a:pt x="1091" y="658"/>
                </a:cubicBezTo>
                <a:cubicBezTo>
                  <a:pt x="1093" y="628"/>
                  <a:pt x="1099" y="603"/>
                  <a:pt x="1107" y="580"/>
                </a:cubicBezTo>
                <a:cubicBezTo>
                  <a:pt x="1112" y="576"/>
                  <a:pt x="1112" y="576"/>
                  <a:pt x="1112" y="576"/>
                </a:cubicBezTo>
                <a:cubicBezTo>
                  <a:pt x="1108" y="577"/>
                  <a:pt x="1108" y="577"/>
                  <a:pt x="1108" y="577"/>
                </a:cubicBezTo>
                <a:cubicBezTo>
                  <a:pt x="1116" y="556"/>
                  <a:pt x="1125" y="537"/>
                  <a:pt x="1134" y="518"/>
                </a:cubicBezTo>
                <a:cubicBezTo>
                  <a:pt x="1137" y="511"/>
                  <a:pt x="1140" y="505"/>
                  <a:pt x="1144" y="498"/>
                </a:cubicBezTo>
                <a:moveTo>
                  <a:pt x="1124" y="509"/>
                </a:moveTo>
                <a:cubicBezTo>
                  <a:pt x="1120" y="524"/>
                  <a:pt x="1113" y="537"/>
                  <a:pt x="1106" y="552"/>
                </a:cubicBezTo>
                <a:cubicBezTo>
                  <a:pt x="1102" y="562"/>
                  <a:pt x="1097" y="573"/>
                  <a:pt x="1092" y="583"/>
                </a:cubicBezTo>
                <a:cubicBezTo>
                  <a:pt x="1090" y="584"/>
                  <a:pt x="1090" y="584"/>
                  <a:pt x="1090" y="584"/>
                </a:cubicBezTo>
                <a:cubicBezTo>
                  <a:pt x="1079" y="588"/>
                  <a:pt x="1070" y="596"/>
                  <a:pt x="1060" y="604"/>
                </a:cubicBezTo>
                <a:cubicBezTo>
                  <a:pt x="1047" y="616"/>
                  <a:pt x="1033" y="628"/>
                  <a:pt x="1013" y="631"/>
                </a:cubicBezTo>
                <a:cubicBezTo>
                  <a:pt x="1016" y="617"/>
                  <a:pt x="1018" y="604"/>
                  <a:pt x="1020" y="591"/>
                </a:cubicBezTo>
                <a:cubicBezTo>
                  <a:pt x="1022" y="579"/>
                  <a:pt x="1022" y="579"/>
                  <a:pt x="1022" y="579"/>
                </a:cubicBezTo>
                <a:cubicBezTo>
                  <a:pt x="1053" y="558"/>
                  <a:pt x="1089" y="533"/>
                  <a:pt x="1124" y="509"/>
                </a:cubicBezTo>
                <a:moveTo>
                  <a:pt x="1060" y="435"/>
                </a:moveTo>
                <a:cubicBezTo>
                  <a:pt x="1074" y="430"/>
                  <a:pt x="1086" y="424"/>
                  <a:pt x="1098" y="418"/>
                </a:cubicBezTo>
                <a:cubicBezTo>
                  <a:pt x="1112" y="411"/>
                  <a:pt x="1125" y="405"/>
                  <a:pt x="1140" y="400"/>
                </a:cubicBezTo>
                <a:cubicBezTo>
                  <a:pt x="1130" y="412"/>
                  <a:pt x="1121" y="426"/>
                  <a:pt x="1112" y="443"/>
                </a:cubicBezTo>
                <a:cubicBezTo>
                  <a:pt x="1105" y="455"/>
                  <a:pt x="1101" y="468"/>
                  <a:pt x="1097" y="482"/>
                </a:cubicBezTo>
                <a:cubicBezTo>
                  <a:pt x="1091" y="501"/>
                  <a:pt x="1085" y="520"/>
                  <a:pt x="1073" y="531"/>
                </a:cubicBezTo>
                <a:cubicBezTo>
                  <a:pt x="1064" y="539"/>
                  <a:pt x="1054" y="544"/>
                  <a:pt x="1044" y="548"/>
                </a:cubicBezTo>
                <a:cubicBezTo>
                  <a:pt x="1038" y="551"/>
                  <a:pt x="1031" y="554"/>
                  <a:pt x="1026" y="558"/>
                </a:cubicBezTo>
                <a:cubicBezTo>
                  <a:pt x="1030" y="516"/>
                  <a:pt x="1050" y="496"/>
                  <a:pt x="1072" y="474"/>
                </a:cubicBezTo>
                <a:cubicBezTo>
                  <a:pt x="1084" y="462"/>
                  <a:pt x="1096" y="449"/>
                  <a:pt x="1105" y="434"/>
                </a:cubicBezTo>
                <a:cubicBezTo>
                  <a:pt x="1118" y="412"/>
                  <a:pt x="1118" y="412"/>
                  <a:pt x="1118" y="412"/>
                </a:cubicBezTo>
                <a:cubicBezTo>
                  <a:pt x="1100" y="429"/>
                  <a:pt x="1100" y="429"/>
                  <a:pt x="1100" y="429"/>
                </a:cubicBezTo>
                <a:cubicBezTo>
                  <a:pt x="1082" y="446"/>
                  <a:pt x="1060" y="472"/>
                  <a:pt x="1041" y="495"/>
                </a:cubicBezTo>
                <a:cubicBezTo>
                  <a:pt x="1043" y="489"/>
                  <a:pt x="1045" y="483"/>
                  <a:pt x="1048" y="477"/>
                </a:cubicBezTo>
                <a:cubicBezTo>
                  <a:pt x="1053" y="464"/>
                  <a:pt x="1059" y="450"/>
                  <a:pt x="1060" y="435"/>
                </a:cubicBezTo>
                <a:moveTo>
                  <a:pt x="977" y="498"/>
                </a:moveTo>
                <a:cubicBezTo>
                  <a:pt x="978" y="494"/>
                  <a:pt x="978" y="490"/>
                  <a:pt x="978" y="487"/>
                </a:cubicBezTo>
                <a:cubicBezTo>
                  <a:pt x="982" y="484"/>
                  <a:pt x="986" y="481"/>
                  <a:pt x="991" y="479"/>
                </a:cubicBezTo>
                <a:cubicBezTo>
                  <a:pt x="994" y="477"/>
                  <a:pt x="997" y="475"/>
                  <a:pt x="1000" y="473"/>
                </a:cubicBezTo>
                <a:cubicBezTo>
                  <a:pt x="997" y="482"/>
                  <a:pt x="990" y="491"/>
                  <a:pt x="983" y="500"/>
                </a:cubicBezTo>
                <a:cubicBezTo>
                  <a:pt x="981" y="502"/>
                  <a:pt x="978" y="505"/>
                  <a:pt x="976" y="507"/>
                </a:cubicBezTo>
                <a:cubicBezTo>
                  <a:pt x="977" y="504"/>
                  <a:pt x="977" y="501"/>
                  <a:pt x="977" y="498"/>
                </a:cubicBezTo>
                <a:moveTo>
                  <a:pt x="985" y="513"/>
                </a:moveTo>
                <a:cubicBezTo>
                  <a:pt x="990" y="509"/>
                  <a:pt x="995" y="504"/>
                  <a:pt x="998" y="498"/>
                </a:cubicBezTo>
                <a:cubicBezTo>
                  <a:pt x="1003" y="492"/>
                  <a:pt x="1007" y="484"/>
                  <a:pt x="1011" y="478"/>
                </a:cubicBezTo>
                <a:cubicBezTo>
                  <a:pt x="1021" y="461"/>
                  <a:pt x="1029" y="446"/>
                  <a:pt x="1047" y="440"/>
                </a:cubicBezTo>
                <a:cubicBezTo>
                  <a:pt x="1050" y="450"/>
                  <a:pt x="1042" y="465"/>
                  <a:pt x="1034" y="481"/>
                </a:cubicBezTo>
                <a:cubicBezTo>
                  <a:pt x="1028" y="493"/>
                  <a:pt x="1022" y="505"/>
                  <a:pt x="1018" y="517"/>
                </a:cubicBezTo>
                <a:cubicBezTo>
                  <a:pt x="1015" y="525"/>
                  <a:pt x="1014" y="534"/>
                  <a:pt x="1013" y="543"/>
                </a:cubicBezTo>
                <a:cubicBezTo>
                  <a:pt x="1011" y="553"/>
                  <a:pt x="1010" y="563"/>
                  <a:pt x="1006" y="570"/>
                </a:cubicBezTo>
                <a:cubicBezTo>
                  <a:pt x="1001" y="581"/>
                  <a:pt x="991" y="588"/>
                  <a:pt x="981" y="595"/>
                </a:cubicBezTo>
                <a:cubicBezTo>
                  <a:pt x="974" y="599"/>
                  <a:pt x="968" y="603"/>
                  <a:pt x="963" y="609"/>
                </a:cubicBezTo>
                <a:cubicBezTo>
                  <a:pt x="964" y="599"/>
                  <a:pt x="965" y="590"/>
                  <a:pt x="965" y="582"/>
                </a:cubicBezTo>
                <a:cubicBezTo>
                  <a:pt x="967" y="563"/>
                  <a:pt x="968" y="546"/>
                  <a:pt x="973" y="529"/>
                </a:cubicBezTo>
                <a:cubicBezTo>
                  <a:pt x="975" y="524"/>
                  <a:pt x="980" y="519"/>
                  <a:pt x="985" y="513"/>
                </a:cubicBezTo>
                <a:moveTo>
                  <a:pt x="929" y="420"/>
                </a:moveTo>
                <a:cubicBezTo>
                  <a:pt x="934" y="417"/>
                  <a:pt x="941" y="415"/>
                  <a:pt x="948" y="413"/>
                </a:cubicBezTo>
                <a:cubicBezTo>
                  <a:pt x="955" y="410"/>
                  <a:pt x="961" y="408"/>
                  <a:pt x="967" y="405"/>
                </a:cubicBezTo>
                <a:cubicBezTo>
                  <a:pt x="973" y="402"/>
                  <a:pt x="973" y="402"/>
                  <a:pt x="973" y="402"/>
                </a:cubicBezTo>
                <a:cubicBezTo>
                  <a:pt x="972" y="416"/>
                  <a:pt x="970" y="430"/>
                  <a:pt x="968" y="444"/>
                </a:cubicBezTo>
                <a:cubicBezTo>
                  <a:pt x="967" y="455"/>
                  <a:pt x="965" y="465"/>
                  <a:pt x="964" y="476"/>
                </a:cubicBezTo>
                <a:cubicBezTo>
                  <a:pt x="954" y="482"/>
                  <a:pt x="946" y="490"/>
                  <a:pt x="937" y="498"/>
                </a:cubicBezTo>
                <a:cubicBezTo>
                  <a:pt x="932" y="502"/>
                  <a:pt x="928" y="507"/>
                  <a:pt x="923" y="510"/>
                </a:cubicBezTo>
                <a:cubicBezTo>
                  <a:pt x="929" y="483"/>
                  <a:pt x="934" y="448"/>
                  <a:pt x="929" y="420"/>
                </a:cubicBezTo>
                <a:moveTo>
                  <a:pt x="973" y="400"/>
                </a:moveTo>
                <a:cubicBezTo>
                  <a:pt x="965" y="398"/>
                  <a:pt x="965" y="398"/>
                  <a:pt x="965" y="398"/>
                </a:cubicBezTo>
                <a:cubicBezTo>
                  <a:pt x="958" y="398"/>
                  <a:pt x="952" y="401"/>
                  <a:pt x="944" y="403"/>
                </a:cubicBezTo>
                <a:cubicBezTo>
                  <a:pt x="939" y="406"/>
                  <a:pt x="934" y="408"/>
                  <a:pt x="929" y="409"/>
                </a:cubicBezTo>
                <a:cubicBezTo>
                  <a:pt x="929" y="395"/>
                  <a:pt x="927" y="382"/>
                  <a:pt x="925" y="370"/>
                </a:cubicBezTo>
                <a:cubicBezTo>
                  <a:pt x="925" y="369"/>
                  <a:pt x="925" y="369"/>
                  <a:pt x="925" y="369"/>
                </a:cubicBezTo>
                <a:cubicBezTo>
                  <a:pt x="938" y="375"/>
                  <a:pt x="954" y="378"/>
                  <a:pt x="973" y="379"/>
                </a:cubicBezTo>
                <a:cubicBezTo>
                  <a:pt x="974" y="386"/>
                  <a:pt x="973" y="393"/>
                  <a:pt x="973" y="400"/>
                </a:cubicBezTo>
                <a:moveTo>
                  <a:pt x="973" y="361"/>
                </a:moveTo>
                <a:cubicBezTo>
                  <a:pt x="973" y="364"/>
                  <a:pt x="973" y="367"/>
                  <a:pt x="973" y="370"/>
                </a:cubicBezTo>
                <a:cubicBezTo>
                  <a:pt x="957" y="369"/>
                  <a:pt x="946" y="365"/>
                  <a:pt x="933" y="361"/>
                </a:cubicBezTo>
                <a:cubicBezTo>
                  <a:pt x="931" y="361"/>
                  <a:pt x="928" y="360"/>
                  <a:pt x="925" y="359"/>
                </a:cubicBezTo>
                <a:cubicBezTo>
                  <a:pt x="928" y="352"/>
                  <a:pt x="937" y="351"/>
                  <a:pt x="950" y="350"/>
                </a:cubicBezTo>
                <a:cubicBezTo>
                  <a:pt x="958" y="349"/>
                  <a:pt x="966" y="349"/>
                  <a:pt x="972" y="346"/>
                </a:cubicBezTo>
                <a:cubicBezTo>
                  <a:pt x="973" y="350"/>
                  <a:pt x="973" y="356"/>
                  <a:pt x="973" y="361"/>
                </a:cubicBezTo>
                <a:moveTo>
                  <a:pt x="972" y="334"/>
                </a:moveTo>
                <a:cubicBezTo>
                  <a:pt x="966" y="339"/>
                  <a:pt x="955" y="340"/>
                  <a:pt x="944" y="340"/>
                </a:cubicBezTo>
                <a:cubicBezTo>
                  <a:pt x="943" y="341"/>
                  <a:pt x="942" y="341"/>
                  <a:pt x="941" y="341"/>
                </a:cubicBezTo>
                <a:cubicBezTo>
                  <a:pt x="945" y="335"/>
                  <a:pt x="950" y="331"/>
                  <a:pt x="955" y="326"/>
                </a:cubicBezTo>
                <a:cubicBezTo>
                  <a:pt x="960" y="322"/>
                  <a:pt x="964" y="317"/>
                  <a:pt x="968" y="312"/>
                </a:cubicBezTo>
                <a:cubicBezTo>
                  <a:pt x="969" y="314"/>
                  <a:pt x="969" y="318"/>
                  <a:pt x="969" y="321"/>
                </a:cubicBezTo>
                <a:cubicBezTo>
                  <a:pt x="970" y="325"/>
                  <a:pt x="970" y="330"/>
                  <a:pt x="972" y="334"/>
                </a:cubicBezTo>
                <a:moveTo>
                  <a:pt x="966" y="286"/>
                </a:moveTo>
                <a:cubicBezTo>
                  <a:pt x="966" y="289"/>
                  <a:pt x="966" y="292"/>
                  <a:pt x="969" y="294"/>
                </a:cubicBezTo>
                <a:cubicBezTo>
                  <a:pt x="952" y="307"/>
                  <a:pt x="936" y="320"/>
                  <a:pt x="920" y="333"/>
                </a:cubicBezTo>
                <a:cubicBezTo>
                  <a:pt x="920" y="333"/>
                  <a:pt x="920" y="332"/>
                  <a:pt x="920" y="331"/>
                </a:cubicBezTo>
                <a:cubicBezTo>
                  <a:pt x="920" y="331"/>
                  <a:pt x="920" y="330"/>
                  <a:pt x="919" y="329"/>
                </a:cubicBezTo>
                <a:cubicBezTo>
                  <a:pt x="935" y="315"/>
                  <a:pt x="950" y="300"/>
                  <a:pt x="966" y="286"/>
                </a:cubicBezTo>
                <a:moveTo>
                  <a:pt x="918" y="542"/>
                </a:moveTo>
                <a:cubicBezTo>
                  <a:pt x="932" y="527"/>
                  <a:pt x="945" y="512"/>
                  <a:pt x="959" y="502"/>
                </a:cubicBezTo>
                <a:cubicBezTo>
                  <a:pt x="952" y="538"/>
                  <a:pt x="943" y="571"/>
                  <a:pt x="934" y="605"/>
                </a:cubicBezTo>
                <a:cubicBezTo>
                  <a:pt x="928" y="627"/>
                  <a:pt x="922" y="649"/>
                  <a:pt x="916" y="673"/>
                </a:cubicBezTo>
                <a:cubicBezTo>
                  <a:pt x="905" y="679"/>
                  <a:pt x="894" y="684"/>
                  <a:pt x="883" y="688"/>
                </a:cubicBezTo>
                <a:cubicBezTo>
                  <a:pt x="886" y="673"/>
                  <a:pt x="895" y="658"/>
                  <a:pt x="904" y="641"/>
                </a:cubicBezTo>
                <a:cubicBezTo>
                  <a:pt x="913" y="626"/>
                  <a:pt x="922" y="611"/>
                  <a:pt x="927" y="594"/>
                </a:cubicBezTo>
                <a:cubicBezTo>
                  <a:pt x="934" y="572"/>
                  <a:pt x="934" y="572"/>
                  <a:pt x="934" y="572"/>
                </a:cubicBezTo>
                <a:cubicBezTo>
                  <a:pt x="921" y="591"/>
                  <a:pt x="921" y="591"/>
                  <a:pt x="921" y="591"/>
                </a:cubicBezTo>
                <a:cubicBezTo>
                  <a:pt x="914" y="601"/>
                  <a:pt x="909" y="611"/>
                  <a:pt x="904" y="622"/>
                </a:cubicBezTo>
                <a:cubicBezTo>
                  <a:pt x="899" y="632"/>
                  <a:pt x="894" y="643"/>
                  <a:pt x="887" y="652"/>
                </a:cubicBezTo>
                <a:cubicBezTo>
                  <a:pt x="886" y="639"/>
                  <a:pt x="893" y="623"/>
                  <a:pt x="900" y="608"/>
                </a:cubicBezTo>
                <a:cubicBezTo>
                  <a:pt x="904" y="599"/>
                  <a:pt x="908" y="590"/>
                  <a:pt x="910" y="581"/>
                </a:cubicBezTo>
                <a:cubicBezTo>
                  <a:pt x="915" y="565"/>
                  <a:pt x="915" y="565"/>
                  <a:pt x="915" y="565"/>
                </a:cubicBezTo>
                <a:cubicBezTo>
                  <a:pt x="928" y="552"/>
                  <a:pt x="928" y="552"/>
                  <a:pt x="928" y="552"/>
                </a:cubicBezTo>
                <a:cubicBezTo>
                  <a:pt x="908" y="561"/>
                  <a:pt x="908" y="561"/>
                  <a:pt x="908" y="561"/>
                </a:cubicBezTo>
                <a:cubicBezTo>
                  <a:pt x="905" y="563"/>
                  <a:pt x="900" y="565"/>
                  <a:pt x="896" y="566"/>
                </a:cubicBezTo>
                <a:cubicBezTo>
                  <a:pt x="904" y="559"/>
                  <a:pt x="911" y="551"/>
                  <a:pt x="918" y="542"/>
                </a:cubicBezTo>
                <a:moveTo>
                  <a:pt x="914" y="373"/>
                </a:moveTo>
                <a:cubicBezTo>
                  <a:pt x="916" y="381"/>
                  <a:pt x="916" y="391"/>
                  <a:pt x="917" y="401"/>
                </a:cubicBezTo>
                <a:cubicBezTo>
                  <a:pt x="917" y="404"/>
                  <a:pt x="917" y="408"/>
                  <a:pt x="917" y="412"/>
                </a:cubicBezTo>
                <a:cubicBezTo>
                  <a:pt x="904" y="416"/>
                  <a:pt x="893" y="419"/>
                  <a:pt x="880" y="420"/>
                </a:cubicBezTo>
                <a:cubicBezTo>
                  <a:pt x="890" y="405"/>
                  <a:pt x="901" y="390"/>
                  <a:pt x="914" y="373"/>
                </a:cubicBezTo>
                <a:moveTo>
                  <a:pt x="840" y="206"/>
                </a:moveTo>
                <a:cubicBezTo>
                  <a:pt x="856" y="198"/>
                  <a:pt x="871" y="187"/>
                  <a:pt x="885" y="177"/>
                </a:cubicBezTo>
                <a:cubicBezTo>
                  <a:pt x="896" y="169"/>
                  <a:pt x="907" y="161"/>
                  <a:pt x="918" y="154"/>
                </a:cubicBezTo>
                <a:cubicBezTo>
                  <a:pt x="919" y="168"/>
                  <a:pt x="917" y="182"/>
                  <a:pt x="914" y="195"/>
                </a:cubicBezTo>
                <a:cubicBezTo>
                  <a:pt x="910" y="197"/>
                  <a:pt x="910" y="197"/>
                  <a:pt x="910" y="197"/>
                </a:cubicBezTo>
                <a:cubicBezTo>
                  <a:pt x="904" y="199"/>
                  <a:pt x="898" y="204"/>
                  <a:pt x="892" y="210"/>
                </a:cubicBezTo>
                <a:cubicBezTo>
                  <a:pt x="889" y="214"/>
                  <a:pt x="885" y="217"/>
                  <a:pt x="881" y="221"/>
                </a:cubicBezTo>
                <a:cubicBezTo>
                  <a:pt x="886" y="216"/>
                  <a:pt x="890" y="210"/>
                  <a:pt x="895" y="204"/>
                </a:cubicBezTo>
                <a:cubicBezTo>
                  <a:pt x="906" y="189"/>
                  <a:pt x="906" y="189"/>
                  <a:pt x="906" y="189"/>
                </a:cubicBezTo>
                <a:cubicBezTo>
                  <a:pt x="890" y="199"/>
                  <a:pt x="890" y="199"/>
                  <a:pt x="890" y="199"/>
                </a:cubicBezTo>
                <a:cubicBezTo>
                  <a:pt x="871" y="211"/>
                  <a:pt x="852" y="240"/>
                  <a:pt x="841" y="260"/>
                </a:cubicBezTo>
                <a:cubicBezTo>
                  <a:pt x="837" y="245"/>
                  <a:pt x="839" y="225"/>
                  <a:pt x="840" y="206"/>
                </a:cubicBezTo>
                <a:moveTo>
                  <a:pt x="839" y="279"/>
                </a:moveTo>
                <a:cubicBezTo>
                  <a:pt x="850" y="267"/>
                  <a:pt x="861" y="254"/>
                  <a:pt x="865" y="240"/>
                </a:cubicBezTo>
                <a:cubicBezTo>
                  <a:pt x="886" y="232"/>
                  <a:pt x="900" y="218"/>
                  <a:pt x="912" y="204"/>
                </a:cubicBezTo>
                <a:cubicBezTo>
                  <a:pt x="912" y="207"/>
                  <a:pt x="911" y="209"/>
                  <a:pt x="911" y="211"/>
                </a:cubicBezTo>
                <a:cubicBezTo>
                  <a:pt x="908" y="221"/>
                  <a:pt x="906" y="230"/>
                  <a:pt x="905" y="238"/>
                </a:cubicBezTo>
                <a:cubicBezTo>
                  <a:pt x="905" y="241"/>
                  <a:pt x="905" y="243"/>
                  <a:pt x="905" y="246"/>
                </a:cubicBezTo>
                <a:cubicBezTo>
                  <a:pt x="905" y="250"/>
                  <a:pt x="905" y="254"/>
                  <a:pt x="904" y="257"/>
                </a:cubicBezTo>
                <a:cubicBezTo>
                  <a:pt x="893" y="287"/>
                  <a:pt x="849" y="303"/>
                  <a:pt x="817" y="314"/>
                </a:cubicBezTo>
                <a:cubicBezTo>
                  <a:pt x="815" y="315"/>
                  <a:pt x="815" y="315"/>
                  <a:pt x="815" y="315"/>
                </a:cubicBezTo>
                <a:cubicBezTo>
                  <a:pt x="817" y="311"/>
                  <a:pt x="819" y="307"/>
                  <a:pt x="822" y="302"/>
                </a:cubicBezTo>
                <a:cubicBezTo>
                  <a:pt x="824" y="299"/>
                  <a:pt x="824" y="299"/>
                  <a:pt x="824" y="299"/>
                </a:cubicBezTo>
                <a:cubicBezTo>
                  <a:pt x="828" y="295"/>
                  <a:pt x="831" y="291"/>
                  <a:pt x="834" y="286"/>
                </a:cubicBezTo>
                <a:cubicBezTo>
                  <a:pt x="836" y="284"/>
                  <a:pt x="837" y="282"/>
                  <a:pt x="839" y="279"/>
                </a:cubicBezTo>
                <a:moveTo>
                  <a:pt x="828" y="217"/>
                </a:moveTo>
                <a:cubicBezTo>
                  <a:pt x="827" y="227"/>
                  <a:pt x="829" y="236"/>
                  <a:pt x="830" y="245"/>
                </a:cubicBezTo>
                <a:cubicBezTo>
                  <a:pt x="832" y="254"/>
                  <a:pt x="833" y="263"/>
                  <a:pt x="832" y="270"/>
                </a:cubicBezTo>
                <a:cubicBezTo>
                  <a:pt x="831" y="274"/>
                  <a:pt x="830" y="278"/>
                  <a:pt x="828" y="282"/>
                </a:cubicBezTo>
                <a:cubicBezTo>
                  <a:pt x="824" y="286"/>
                  <a:pt x="820" y="292"/>
                  <a:pt x="816" y="298"/>
                </a:cubicBezTo>
                <a:cubicBezTo>
                  <a:pt x="813" y="302"/>
                  <a:pt x="810" y="306"/>
                  <a:pt x="808" y="310"/>
                </a:cubicBezTo>
                <a:cubicBezTo>
                  <a:pt x="804" y="304"/>
                  <a:pt x="802" y="296"/>
                  <a:pt x="800" y="287"/>
                </a:cubicBezTo>
                <a:cubicBezTo>
                  <a:pt x="798" y="281"/>
                  <a:pt x="797" y="275"/>
                  <a:pt x="794" y="269"/>
                </a:cubicBezTo>
                <a:cubicBezTo>
                  <a:pt x="802" y="249"/>
                  <a:pt x="813" y="231"/>
                  <a:pt x="828" y="217"/>
                </a:cubicBezTo>
                <a:moveTo>
                  <a:pt x="787" y="375"/>
                </a:moveTo>
                <a:cubicBezTo>
                  <a:pt x="791" y="366"/>
                  <a:pt x="796" y="357"/>
                  <a:pt x="800" y="348"/>
                </a:cubicBezTo>
                <a:cubicBezTo>
                  <a:pt x="802" y="353"/>
                  <a:pt x="804" y="359"/>
                  <a:pt x="806" y="365"/>
                </a:cubicBezTo>
                <a:cubicBezTo>
                  <a:pt x="807" y="371"/>
                  <a:pt x="809" y="378"/>
                  <a:pt x="812" y="383"/>
                </a:cubicBezTo>
                <a:cubicBezTo>
                  <a:pt x="810" y="386"/>
                  <a:pt x="809" y="389"/>
                  <a:pt x="808" y="392"/>
                </a:cubicBezTo>
                <a:cubicBezTo>
                  <a:pt x="802" y="407"/>
                  <a:pt x="796" y="423"/>
                  <a:pt x="795" y="445"/>
                </a:cubicBezTo>
                <a:cubicBezTo>
                  <a:pt x="793" y="447"/>
                  <a:pt x="791" y="450"/>
                  <a:pt x="789" y="452"/>
                </a:cubicBezTo>
                <a:cubicBezTo>
                  <a:pt x="782" y="459"/>
                  <a:pt x="775" y="466"/>
                  <a:pt x="767" y="472"/>
                </a:cubicBezTo>
                <a:cubicBezTo>
                  <a:pt x="755" y="435"/>
                  <a:pt x="770" y="406"/>
                  <a:pt x="787" y="375"/>
                </a:cubicBezTo>
                <a:moveTo>
                  <a:pt x="772" y="757"/>
                </a:moveTo>
                <a:cubicBezTo>
                  <a:pt x="749" y="740"/>
                  <a:pt x="723" y="723"/>
                  <a:pt x="691" y="711"/>
                </a:cubicBezTo>
                <a:cubicBezTo>
                  <a:pt x="698" y="679"/>
                  <a:pt x="716" y="662"/>
                  <a:pt x="735" y="643"/>
                </a:cubicBezTo>
                <a:cubicBezTo>
                  <a:pt x="739" y="640"/>
                  <a:pt x="743" y="636"/>
                  <a:pt x="747" y="632"/>
                </a:cubicBezTo>
                <a:cubicBezTo>
                  <a:pt x="762" y="674"/>
                  <a:pt x="770" y="714"/>
                  <a:pt x="772" y="757"/>
                </a:cubicBezTo>
                <a:moveTo>
                  <a:pt x="723" y="635"/>
                </a:moveTo>
                <a:cubicBezTo>
                  <a:pt x="720" y="637"/>
                  <a:pt x="716" y="640"/>
                  <a:pt x="714" y="643"/>
                </a:cubicBezTo>
                <a:cubicBezTo>
                  <a:pt x="710" y="623"/>
                  <a:pt x="716" y="594"/>
                  <a:pt x="723" y="576"/>
                </a:cubicBezTo>
                <a:cubicBezTo>
                  <a:pt x="727" y="581"/>
                  <a:pt x="730" y="587"/>
                  <a:pt x="733" y="593"/>
                </a:cubicBezTo>
                <a:cubicBezTo>
                  <a:pt x="736" y="600"/>
                  <a:pt x="739" y="607"/>
                  <a:pt x="745" y="612"/>
                </a:cubicBezTo>
                <a:cubicBezTo>
                  <a:pt x="738" y="620"/>
                  <a:pt x="730" y="628"/>
                  <a:pt x="723" y="635"/>
                </a:cubicBezTo>
                <a:moveTo>
                  <a:pt x="735" y="550"/>
                </a:moveTo>
                <a:cubicBezTo>
                  <a:pt x="737" y="548"/>
                  <a:pt x="739" y="545"/>
                  <a:pt x="742" y="542"/>
                </a:cubicBezTo>
                <a:cubicBezTo>
                  <a:pt x="742" y="548"/>
                  <a:pt x="743" y="553"/>
                  <a:pt x="742" y="558"/>
                </a:cubicBezTo>
                <a:cubicBezTo>
                  <a:pt x="741" y="557"/>
                  <a:pt x="740" y="556"/>
                  <a:pt x="740" y="556"/>
                </a:cubicBezTo>
                <a:cubicBezTo>
                  <a:pt x="739" y="554"/>
                  <a:pt x="737" y="552"/>
                  <a:pt x="735" y="550"/>
                </a:cubicBezTo>
                <a:moveTo>
                  <a:pt x="609" y="241"/>
                </a:moveTo>
                <a:cubicBezTo>
                  <a:pt x="609" y="203"/>
                  <a:pt x="606" y="168"/>
                  <a:pt x="600" y="138"/>
                </a:cubicBezTo>
                <a:cubicBezTo>
                  <a:pt x="607" y="163"/>
                  <a:pt x="617" y="186"/>
                  <a:pt x="627" y="208"/>
                </a:cubicBezTo>
                <a:cubicBezTo>
                  <a:pt x="628" y="210"/>
                  <a:pt x="628" y="210"/>
                  <a:pt x="628" y="210"/>
                </a:cubicBezTo>
                <a:cubicBezTo>
                  <a:pt x="623" y="216"/>
                  <a:pt x="619" y="223"/>
                  <a:pt x="615" y="230"/>
                </a:cubicBezTo>
                <a:cubicBezTo>
                  <a:pt x="613" y="233"/>
                  <a:pt x="611" y="237"/>
                  <a:pt x="609" y="241"/>
                </a:cubicBezTo>
                <a:moveTo>
                  <a:pt x="614" y="297"/>
                </a:moveTo>
                <a:cubicBezTo>
                  <a:pt x="610" y="271"/>
                  <a:pt x="619" y="252"/>
                  <a:pt x="629" y="230"/>
                </a:cubicBezTo>
                <a:cubicBezTo>
                  <a:pt x="630" y="228"/>
                  <a:pt x="632" y="225"/>
                  <a:pt x="633" y="222"/>
                </a:cubicBezTo>
                <a:cubicBezTo>
                  <a:pt x="707" y="287"/>
                  <a:pt x="744" y="389"/>
                  <a:pt x="742" y="528"/>
                </a:cubicBezTo>
                <a:cubicBezTo>
                  <a:pt x="741" y="530"/>
                  <a:pt x="739" y="531"/>
                  <a:pt x="737" y="533"/>
                </a:cubicBezTo>
                <a:cubicBezTo>
                  <a:pt x="735" y="535"/>
                  <a:pt x="732" y="538"/>
                  <a:pt x="730" y="541"/>
                </a:cubicBezTo>
                <a:cubicBezTo>
                  <a:pt x="672" y="482"/>
                  <a:pt x="627" y="387"/>
                  <a:pt x="614" y="297"/>
                </a:cubicBezTo>
                <a:moveTo>
                  <a:pt x="632" y="462"/>
                </a:moveTo>
                <a:cubicBezTo>
                  <a:pt x="635" y="456"/>
                  <a:pt x="637" y="451"/>
                  <a:pt x="640" y="445"/>
                </a:cubicBezTo>
                <a:cubicBezTo>
                  <a:pt x="644" y="450"/>
                  <a:pt x="647" y="456"/>
                  <a:pt x="650" y="463"/>
                </a:cubicBezTo>
                <a:cubicBezTo>
                  <a:pt x="652" y="466"/>
                  <a:pt x="653" y="469"/>
                  <a:pt x="656" y="473"/>
                </a:cubicBezTo>
                <a:cubicBezTo>
                  <a:pt x="652" y="472"/>
                  <a:pt x="648" y="470"/>
                  <a:pt x="643" y="468"/>
                </a:cubicBezTo>
                <a:cubicBezTo>
                  <a:pt x="640" y="466"/>
                  <a:pt x="636" y="464"/>
                  <a:pt x="632" y="463"/>
                </a:cubicBezTo>
                <a:cubicBezTo>
                  <a:pt x="632" y="462"/>
                  <a:pt x="632" y="462"/>
                  <a:pt x="632" y="462"/>
                </a:cubicBezTo>
                <a:moveTo>
                  <a:pt x="626" y="473"/>
                </a:moveTo>
                <a:cubicBezTo>
                  <a:pt x="637" y="481"/>
                  <a:pt x="650" y="489"/>
                  <a:pt x="668" y="493"/>
                </a:cubicBezTo>
                <a:cubicBezTo>
                  <a:pt x="682" y="514"/>
                  <a:pt x="696" y="536"/>
                  <a:pt x="716" y="565"/>
                </a:cubicBezTo>
                <a:cubicBezTo>
                  <a:pt x="707" y="588"/>
                  <a:pt x="699" y="624"/>
                  <a:pt x="703" y="652"/>
                </a:cubicBezTo>
                <a:cubicBezTo>
                  <a:pt x="690" y="667"/>
                  <a:pt x="681" y="687"/>
                  <a:pt x="674" y="704"/>
                </a:cubicBezTo>
                <a:cubicBezTo>
                  <a:pt x="639" y="698"/>
                  <a:pt x="626" y="674"/>
                  <a:pt x="612" y="648"/>
                </a:cubicBezTo>
                <a:cubicBezTo>
                  <a:pt x="609" y="644"/>
                  <a:pt x="607" y="640"/>
                  <a:pt x="605" y="635"/>
                </a:cubicBezTo>
                <a:cubicBezTo>
                  <a:pt x="609" y="618"/>
                  <a:pt x="620" y="609"/>
                  <a:pt x="631" y="599"/>
                </a:cubicBezTo>
                <a:cubicBezTo>
                  <a:pt x="642" y="589"/>
                  <a:pt x="654" y="579"/>
                  <a:pt x="659" y="561"/>
                </a:cubicBezTo>
                <a:cubicBezTo>
                  <a:pt x="652" y="558"/>
                  <a:pt x="652" y="558"/>
                  <a:pt x="652" y="558"/>
                </a:cubicBezTo>
                <a:cubicBezTo>
                  <a:pt x="646" y="571"/>
                  <a:pt x="637" y="580"/>
                  <a:pt x="627" y="589"/>
                </a:cubicBezTo>
                <a:cubicBezTo>
                  <a:pt x="617" y="597"/>
                  <a:pt x="608" y="606"/>
                  <a:pt x="601" y="619"/>
                </a:cubicBezTo>
                <a:cubicBezTo>
                  <a:pt x="594" y="599"/>
                  <a:pt x="594" y="569"/>
                  <a:pt x="600" y="536"/>
                </a:cubicBezTo>
                <a:cubicBezTo>
                  <a:pt x="601" y="532"/>
                  <a:pt x="601" y="532"/>
                  <a:pt x="601" y="532"/>
                </a:cubicBezTo>
                <a:cubicBezTo>
                  <a:pt x="605" y="507"/>
                  <a:pt x="611" y="480"/>
                  <a:pt x="626" y="473"/>
                </a:cubicBezTo>
                <a:moveTo>
                  <a:pt x="493" y="469"/>
                </a:moveTo>
                <a:cubicBezTo>
                  <a:pt x="498" y="445"/>
                  <a:pt x="509" y="430"/>
                  <a:pt x="522" y="414"/>
                </a:cubicBezTo>
                <a:cubicBezTo>
                  <a:pt x="525" y="410"/>
                  <a:pt x="528" y="405"/>
                  <a:pt x="531" y="401"/>
                </a:cubicBezTo>
                <a:cubicBezTo>
                  <a:pt x="534" y="396"/>
                  <a:pt x="534" y="396"/>
                  <a:pt x="534" y="396"/>
                </a:cubicBezTo>
                <a:cubicBezTo>
                  <a:pt x="528" y="395"/>
                  <a:pt x="528" y="395"/>
                  <a:pt x="528" y="395"/>
                </a:cubicBezTo>
                <a:cubicBezTo>
                  <a:pt x="520" y="395"/>
                  <a:pt x="516" y="404"/>
                  <a:pt x="511" y="412"/>
                </a:cubicBezTo>
                <a:cubicBezTo>
                  <a:pt x="510" y="413"/>
                  <a:pt x="510" y="413"/>
                  <a:pt x="510" y="413"/>
                </a:cubicBezTo>
                <a:cubicBezTo>
                  <a:pt x="511" y="408"/>
                  <a:pt x="511" y="403"/>
                  <a:pt x="512" y="398"/>
                </a:cubicBezTo>
                <a:cubicBezTo>
                  <a:pt x="513" y="388"/>
                  <a:pt x="514" y="378"/>
                  <a:pt x="514" y="369"/>
                </a:cubicBezTo>
                <a:cubicBezTo>
                  <a:pt x="507" y="368"/>
                  <a:pt x="507" y="368"/>
                  <a:pt x="507" y="368"/>
                </a:cubicBezTo>
                <a:cubicBezTo>
                  <a:pt x="505" y="380"/>
                  <a:pt x="505" y="380"/>
                  <a:pt x="505" y="380"/>
                </a:cubicBezTo>
                <a:cubicBezTo>
                  <a:pt x="501" y="406"/>
                  <a:pt x="497" y="428"/>
                  <a:pt x="488" y="453"/>
                </a:cubicBezTo>
                <a:cubicBezTo>
                  <a:pt x="484" y="444"/>
                  <a:pt x="477" y="435"/>
                  <a:pt x="471" y="428"/>
                </a:cubicBezTo>
                <a:cubicBezTo>
                  <a:pt x="462" y="415"/>
                  <a:pt x="453" y="404"/>
                  <a:pt x="452" y="389"/>
                </a:cubicBezTo>
                <a:cubicBezTo>
                  <a:pt x="451" y="376"/>
                  <a:pt x="457" y="364"/>
                  <a:pt x="464" y="351"/>
                </a:cubicBezTo>
                <a:cubicBezTo>
                  <a:pt x="470" y="337"/>
                  <a:pt x="478" y="323"/>
                  <a:pt x="479" y="305"/>
                </a:cubicBezTo>
                <a:cubicBezTo>
                  <a:pt x="493" y="323"/>
                  <a:pt x="507" y="341"/>
                  <a:pt x="520" y="359"/>
                </a:cubicBezTo>
                <a:cubicBezTo>
                  <a:pt x="544" y="393"/>
                  <a:pt x="569" y="428"/>
                  <a:pt x="603" y="456"/>
                </a:cubicBezTo>
                <a:cubicBezTo>
                  <a:pt x="602" y="484"/>
                  <a:pt x="598" y="506"/>
                  <a:pt x="591" y="525"/>
                </a:cubicBezTo>
                <a:cubicBezTo>
                  <a:pt x="586" y="519"/>
                  <a:pt x="583" y="511"/>
                  <a:pt x="580" y="503"/>
                </a:cubicBezTo>
                <a:cubicBezTo>
                  <a:pt x="577" y="494"/>
                  <a:pt x="574" y="485"/>
                  <a:pt x="568" y="478"/>
                </a:cubicBezTo>
                <a:cubicBezTo>
                  <a:pt x="564" y="474"/>
                  <a:pt x="564" y="474"/>
                  <a:pt x="564" y="474"/>
                </a:cubicBezTo>
                <a:cubicBezTo>
                  <a:pt x="565" y="474"/>
                  <a:pt x="565" y="474"/>
                  <a:pt x="565" y="474"/>
                </a:cubicBezTo>
                <a:cubicBezTo>
                  <a:pt x="571" y="471"/>
                  <a:pt x="571" y="471"/>
                  <a:pt x="571" y="471"/>
                </a:cubicBezTo>
                <a:cubicBezTo>
                  <a:pt x="566" y="468"/>
                  <a:pt x="566" y="468"/>
                  <a:pt x="566" y="468"/>
                </a:cubicBezTo>
                <a:cubicBezTo>
                  <a:pt x="564" y="466"/>
                  <a:pt x="564" y="463"/>
                  <a:pt x="563" y="459"/>
                </a:cubicBezTo>
                <a:cubicBezTo>
                  <a:pt x="563" y="454"/>
                  <a:pt x="562" y="449"/>
                  <a:pt x="558" y="445"/>
                </a:cubicBezTo>
                <a:cubicBezTo>
                  <a:pt x="552" y="441"/>
                  <a:pt x="552" y="441"/>
                  <a:pt x="552" y="441"/>
                </a:cubicBezTo>
                <a:cubicBezTo>
                  <a:pt x="552" y="448"/>
                  <a:pt x="552" y="448"/>
                  <a:pt x="552" y="448"/>
                </a:cubicBezTo>
                <a:cubicBezTo>
                  <a:pt x="553" y="465"/>
                  <a:pt x="556" y="471"/>
                  <a:pt x="559" y="473"/>
                </a:cubicBezTo>
                <a:cubicBezTo>
                  <a:pt x="563" y="484"/>
                  <a:pt x="563" y="484"/>
                  <a:pt x="563" y="484"/>
                </a:cubicBezTo>
                <a:cubicBezTo>
                  <a:pt x="569" y="502"/>
                  <a:pt x="576" y="521"/>
                  <a:pt x="587" y="536"/>
                </a:cubicBezTo>
                <a:cubicBezTo>
                  <a:pt x="575" y="604"/>
                  <a:pt x="591" y="648"/>
                  <a:pt x="610" y="682"/>
                </a:cubicBezTo>
                <a:cubicBezTo>
                  <a:pt x="565" y="666"/>
                  <a:pt x="531" y="639"/>
                  <a:pt x="511" y="601"/>
                </a:cubicBezTo>
                <a:cubicBezTo>
                  <a:pt x="518" y="545"/>
                  <a:pt x="503" y="494"/>
                  <a:pt x="493" y="469"/>
                </a:cubicBezTo>
                <a:moveTo>
                  <a:pt x="407" y="693"/>
                </a:moveTo>
                <a:cubicBezTo>
                  <a:pt x="412" y="687"/>
                  <a:pt x="421" y="684"/>
                  <a:pt x="432" y="685"/>
                </a:cubicBezTo>
                <a:cubicBezTo>
                  <a:pt x="434" y="685"/>
                  <a:pt x="435" y="685"/>
                  <a:pt x="437" y="685"/>
                </a:cubicBezTo>
                <a:cubicBezTo>
                  <a:pt x="432" y="687"/>
                  <a:pt x="425" y="689"/>
                  <a:pt x="422" y="690"/>
                </a:cubicBezTo>
                <a:cubicBezTo>
                  <a:pt x="418" y="691"/>
                  <a:pt x="414" y="692"/>
                  <a:pt x="411" y="693"/>
                </a:cubicBezTo>
                <a:cubicBezTo>
                  <a:pt x="405" y="695"/>
                  <a:pt x="405" y="695"/>
                  <a:pt x="405" y="695"/>
                </a:cubicBezTo>
                <a:cubicBezTo>
                  <a:pt x="406" y="695"/>
                  <a:pt x="406" y="694"/>
                  <a:pt x="407" y="693"/>
                </a:cubicBezTo>
                <a:moveTo>
                  <a:pt x="465" y="714"/>
                </a:moveTo>
                <a:cubicBezTo>
                  <a:pt x="443" y="714"/>
                  <a:pt x="421" y="713"/>
                  <a:pt x="401" y="715"/>
                </a:cubicBezTo>
                <a:cubicBezTo>
                  <a:pt x="400" y="709"/>
                  <a:pt x="401" y="703"/>
                  <a:pt x="404" y="698"/>
                </a:cubicBezTo>
                <a:cubicBezTo>
                  <a:pt x="411" y="700"/>
                  <a:pt x="411" y="700"/>
                  <a:pt x="411" y="700"/>
                </a:cubicBezTo>
                <a:cubicBezTo>
                  <a:pt x="420" y="703"/>
                  <a:pt x="432" y="698"/>
                  <a:pt x="442" y="693"/>
                </a:cubicBezTo>
                <a:cubicBezTo>
                  <a:pt x="445" y="692"/>
                  <a:pt x="447" y="691"/>
                  <a:pt x="450" y="690"/>
                </a:cubicBezTo>
                <a:cubicBezTo>
                  <a:pt x="454" y="691"/>
                  <a:pt x="458" y="692"/>
                  <a:pt x="463" y="693"/>
                </a:cubicBezTo>
                <a:cubicBezTo>
                  <a:pt x="479" y="698"/>
                  <a:pt x="494" y="703"/>
                  <a:pt x="501" y="714"/>
                </a:cubicBezTo>
                <a:cubicBezTo>
                  <a:pt x="489" y="714"/>
                  <a:pt x="477" y="714"/>
                  <a:pt x="465" y="714"/>
                </a:cubicBezTo>
                <a:moveTo>
                  <a:pt x="561" y="725"/>
                </a:moveTo>
                <a:cubicBezTo>
                  <a:pt x="549" y="723"/>
                  <a:pt x="536" y="721"/>
                  <a:pt x="524" y="715"/>
                </a:cubicBezTo>
                <a:cubicBezTo>
                  <a:pt x="516" y="712"/>
                  <a:pt x="510" y="707"/>
                  <a:pt x="502" y="701"/>
                </a:cubicBezTo>
                <a:cubicBezTo>
                  <a:pt x="491" y="692"/>
                  <a:pt x="479" y="683"/>
                  <a:pt x="463" y="679"/>
                </a:cubicBezTo>
                <a:cubicBezTo>
                  <a:pt x="458" y="678"/>
                  <a:pt x="453" y="677"/>
                  <a:pt x="448" y="677"/>
                </a:cubicBezTo>
                <a:cubicBezTo>
                  <a:pt x="443" y="677"/>
                  <a:pt x="439" y="677"/>
                  <a:pt x="434" y="677"/>
                </a:cubicBezTo>
                <a:cubicBezTo>
                  <a:pt x="429" y="676"/>
                  <a:pt x="424" y="676"/>
                  <a:pt x="419" y="676"/>
                </a:cubicBezTo>
                <a:cubicBezTo>
                  <a:pt x="435" y="652"/>
                  <a:pt x="470" y="649"/>
                  <a:pt x="506" y="645"/>
                </a:cubicBezTo>
                <a:cubicBezTo>
                  <a:pt x="510" y="645"/>
                  <a:pt x="514" y="644"/>
                  <a:pt x="519" y="644"/>
                </a:cubicBezTo>
                <a:cubicBezTo>
                  <a:pt x="522" y="647"/>
                  <a:pt x="526" y="651"/>
                  <a:pt x="530" y="654"/>
                </a:cubicBezTo>
                <a:cubicBezTo>
                  <a:pt x="547" y="671"/>
                  <a:pt x="566" y="690"/>
                  <a:pt x="593" y="702"/>
                </a:cubicBezTo>
                <a:cubicBezTo>
                  <a:pt x="604" y="706"/>
                  <a:pt x="616" y="709"/>
                  <a:pt x="628" y="711"/>
                </a:cubicBezTo>
                <a:cubicBezTo>
                  <a:pt x="635" y="712"/>
                  <a:pt x="642" y="714"/>
                  <a:pt x="649" y="716"/>
                </a:cubicBezTo>
                <a:cubicBezTo>
                  <a:pt x="697" y="730"/>
                  <a:pt x="769" y="771"/>
                  <a:pt x="781" y="811"/>
                </a:cubicBezTo>
                <a:cubicBezTo>
                  <a:pt x="784" y="824"/>
                  <a:pt x="784" y="838"/>
                  <a:pt x="783" y="854"/>
                </a:cubicBezTo>
                <a:cubicBezTo>
                  <a:pt x="783" y="865"/>
                  <a:pt x="783" y="875"/>
                  <a:pt x="784" y="886"/>
                </a:cubicBezTo>
                <a:cubicBezTo>
                  <a:pt x="751" y="838"/>
                  <a:pt x="712" y="791"/>
                  <a:pt x="656" y="762"/>
                </a:cubicBezTo>
                <a:cubicBezTo>
                  <a:pt x="634" y="751"/>
                  <a:pt x="614" y="742"/>
                  <a:pt x="595" y="734"/>
                </a:cubicBezTo>
                <a:cubicBezTo>
                  <a:pt x="584" y="730"/>
                  <a:pt x="573" y="728"/>
                  <a:pt x="561" y="725"/>
                </a:cubicBezTo>
                <a:moveTo>
                  <a:pt x="575" y="896"/>
                </a:moveTo>
                <a:cubicBezTo>
                  <a:pt x="551" y="880"/>
                  <a:pt x="529" y="865"/>
                  <a:pt x="500" y="860"/>
                </a:cubicBezTo>
                <a:cubicBezTo>
                  <a:pt x="475" y="856"/>
                  <a:pt x="454" y="860"/>
                  <a:pt x="436" y="867"/>
                </a:cubicBezTo>
                <a:cubicBezTo>
                  <a:pt x="441" y="863"/>
                  <a:pt x="445" y="858"/>
                  <a:pt x="449" y="854"/>
                </a:cubicBezTo>
                <a:cubicBezTo>
                  <a:pt x="459" y="844"/>
                  <a:pt x="468" y="834"/>
                  <a:pt x="479" y="826"/>
                </a:cubicBezTo>
                <a:cubicBezTo>
                  <a:pt x="490" y="818"/>
                  <a:pt x="506" y="811"/>
                  <a:pt x="523" y="804"/>
                </a:cubicBezTo>
                <a:cubicBezTo>
                  <a:pt x="529" y="802"/>
                  <a:pt x="534" y="800"/>
                  <a:pt x="539" y="797"/>
                </a:cubicBezTo>
                <a:cubicBezTo>
                  <a:pt x="546" y="795"/>
                  <a:pt x="552" y="792"/>
                  <a:pt x="559" y="789"/>
                </a:cubicBezTo>
                <a:cubicBezTo>
                  <a:pt x="575" y="781"/>
                  <a:pt x="591" y="774"/>
                  <a:pt x="604" y="771"/>
                </a:cubicBezTo>
                <a:cubicBezTo>
                  <a:pt x="608" y="770"/>
                  <a:pt x="613" y="770"/>
                  <a:pt x="618" y="770"/>
                </a:cubicBezTo>
                <a:cubicBezTo>
                  <a:pt x="648" y="772"/>
                  <a:pt x="682" y="797"/>
                  <a:pt x="697" y="814"/>
                </a:cubicBezTo>
                <a:cubicBezTo>
                  <a:pt x="712" y="832"/>
                  <a:pt x="727" y="855"/>
                  <a:pt x="742" y="878"/>
                </a:cubicBezTo>
                <a:cubicBezTo>
                  <a:pt x="746" y="884"/>
                  <a:pt x="746" y="884"/>
                  <a:pt x="746" y="884"/>
                </a:cubicBezTo>
                <a:cubicBezTo>
                  <a:pt x="749" y="889"/>
                  <a:pt x="753" y="894"/>
                  <a:pt x="756" y="898"/>
                </a:cubicBezTo>
                <a:cubicBezTo>
                  <a:pt x="768" y="916"/>
                  <a:pt x="781" y="934"/>
                  <a:pt x="783" y="953"/>
                </a:cubicBezTo>
                <a:cubicBezTo>
                  <a:pt x="768" y="945"/>
                  <a:pt x="750" y="943"/>
                  <a:pt x="735" y="942"/>
                </a:cubicBezTo>
                <a:cubicBezTo>
                  <a:pt x="727" y="941"/>
                  <a:pt x="719" y="941"/>
                  <a:pt x="711" y="940"/>
                </a:cubicBezTo>
                <a:cubicBezTo>
                  <a:pt x="698" y="940"/>
                  <a:pt x="684" y="939"/>
                  <a:pt x="671" y="938"/>
                </a:cubicBezTo>
                <a:cubicBezTo>
                  <a:pt x="630" y="932"/>
                  <a:pt x="602" y="913"/>
                  <a:pt x="575" y="896"/>
                </a:cubicBezTo>
                <a:moveTo>
                  <a:pt x="542" y="948"/>
                </a:moveTo>
                <a:cubicBezTo>
                  <a:pt x="544" y="946"/>
                  <a:pt x="545" y="944"/>
                  <a:pt x="546" y="943"/>
                </a:cubicBezTo>
                <a:cubicBezTo>
                  <a:pt x="565" y="940"/>
                  <a:pt x="582" y="933"/>
                  <a:pt x="597" y="926"/>
                </a:cubicBezTo>
                <a:cubicBezTo>
                  <a:pt x="619" y="944"/>
                  <a:pt x="653" y="954"/>
                  <a:pt x="704" y="958"/>
                </a:cubicBezTo>
                <a:cubicBezTo>
                  <a:pt x="708" y="958"/>
                  <a:pt x="712" y="958"/>
                  <a:pt x="716" y="958"/>
                </a:cubicBezTo>
                <a:cubicBezTo>
                  <a:pt x="714" y="960"/>
                  <a:pt x="713" y="961"/>
                  <a:pt x="711" y="963"/>
                </a:cubicBezTo>
                <a:cubicBezTo>
                  <a:pt x="702" y="970"/>
                  <a:pt x="694" y="977"/>
                  <a:pt x="683" y="981"/>
                </a:cubicBezTo>
                <a:cubicBezTo>
                  <a:pt x="647" y="967"/>
                  <a:pt x="601" y="957"/>
                  <a:pt x="554" y="954"/>
                </a:cubicBezTo>
                <a:cubicBezTo>
                  <a:pt x="549" y="953"/>
                  <a:pt x="544" y="953"/>
                  <a:pt x="539" y="953"/>
                </a:cubicBezTo>
                <a:cubicBezTo>
                  <a:pt x="540" y="951"/>
                  <a:pt x="541" y="950"/>
                  <a:pt x="542" y="948"/>
                </a:cubicBezTo>
                <a:moveTo>
                  <a:pt x="561" y="974"/>
                </a:moveTo>
                <a:cubicBezTo>
                  <a:pt x="572" y="975"/>
                  <a:pt x="583" y="976"/>
                  <a:pt x="594" y="979"/>
                </a:cubicBezTo>
                <a:cubicBezTo>
                  <a:pt x="561" y="995"/>
                  <a:pt x="543" y="1028"/>
                  <a:pt x="525" y="1060"/>
                </a:cubicBezTo>
                <a:cubicBezTo>
                  <a:pt x="514" y="1081"/>
                  <a:pt x="502" y="1102"/>
                  <a:pt x="487" y="1118"/>
                </a:cubicBezTo>
                <a:cubicBezTo>
                  <a:pt x="483" y="1117"/>
                  <a:pt x="479" y="1117"/>
                  <a:pt x="476" y="1116"/>
                </a:cubicBezTo>
                <a:cubicBezTo>
                  <a:pt x="468" y="1114"/>
                  <a:pt x="460" y="1112"/>
                  <a:pt x="451" y="1112"/>
                </a:cubicBezTo>
                <a:cubicBezTo>
                  <a:pt x="450" y="1111"/>
                  <a:pt x="449" y="1111"/>
                  <a:pt x="448" y="1111"/>
                </a:cubicBezTo>
                <a:cubicBezTo>
                  <a:pt x="451" y="1100"/>
                  <a:pt x="450" y="1085"/>
                  <a:pt x="450" y="1070"/>
                </a:cubicBezTo>
                <a:cubicBezTo>
                  <a:pt x="449" y="1044"/>
                  <a:pt x="449" y="1016"/>
                  <a:pt x="461" y="1001"/>
                </a:cubicBezTo>
                <a:cubicBezTo>
                  <a:pt x="477" y="981"/>
                  <a:pt x="516" y="970"/>
                  <a:pt x="561" y="974"/>
                </a:cubicBezTo>
                <a:moveTo>
                  <a:pt x="536" y="1102"/>
                </a:moveTo>
                <a:cubicBezTo>
                  <a:pt x="541" y="1096"/>
                  <a:pt x="543" y="1088"/>
                  <a:pt x="545" y="1080"/>
                </a:cubicBezTo>
                <a:cubicBezTo>
                  <a:pt x="545" y="1080"/>
                  <a:pt x="545" y="1079"/>
                  <a:pt x="546" y="1078"/>
                </a:cubicBezTo>
                <a:cubicBezTo>
                  <a:pt x="549" y="1090"/>
                  <a:pt x="547" y="1105"/>
                  <a:pt x="541" y="1114"/>
                </a:cubicBezTo>
                <a:cubicBezTo>
                  <a:pt x="533" y="1126"/>
                  <a:pt x="533" y="1126"/>
                  <a:pt x="533" y="1126"/>
                </a:cubicBezTo>
                <a:cubicBezTo>
                  <a:pt x="523" y="1125"/>
                  <a:pt x="514" y="1125"/>
                  <a:pt x="505" y="1127"/>
                </a:cubicBezTo>
                <a:cubicBezTo>
                  <a:pt x="504" y="1124"/>
                  <a:pt x="501" y="1123"/>
                  <a:pt x="499" y="1123"/>
                </a:cubicBezTo>
                <a:cubicBezTo>
                  <a:pt x="517" y="1102"/>
                  <a:pt x="528" y="1079"/>
                  <a:pt x="540" y="1053"/>
                </a:cubicBezTo>
                <a:cubicBezTo>
                  <a:pt x="541" y="1052"/>
                  <a:pt x="542" y="1051"/>
                  <a:pt x="542" y="1049"/>
                </a:cubicBezTo>
                <a:cubicBezTo>
                  <a:pt x="542" y="1057"/>
                  <a:pt x="539" y="1066"/>
                  <a:pt x="536" y="1075"/>
                </a:cubicBezTo>
                <a:cubicBezTo>
                  <a:pt x="534" y="1083"/>
                  <a:pt x="531" y="1091"/>
                  <a:pt x="530" y="1099"/>
                </a:cubicBezTo>
                <a:cubicBezTo>
                  <a:pt x="528" y="1113"/>
                  <a:pt x="528" y="1113"/>
                  <a:pt x="528" y="1113"/>
                </a:cubicBezTo>
                <a:cubicBezTo>
                  <a:pt x="536" y="1102"/>
                  <a:pt x="536" y="1102"/>
                  <a:pt x="536" y="1102"/>
                </a:cubicBezTo>
                <a:moveTo>
                  <a:pt x="487" y="1129"/>
                </a:moveTo>
                <a:cubicBezTo>
                  <a:pt x="472" y="1134"/>
                  <a:pt x="462" y="1145"/>
                  <a:pt x="451" y="1156"/>
                </a:cubicBezTo>
                <a:cubicBezTo>
                  <a:pt x="451" y="1156"/>
                  <a:pt x="450" y="1157"/>
                  <a:pt x="450" y="1157"/>
                </a:cubicBezTo>
                <a:cubicBezTo>
                  <a:pt x="447" y="1147"/>
                  <a:pt x="446" y="1135"/>
                  <a:pt x="447" y="1121"/>
                </a:cubicBezTo>
                <a:cubicBezTo>
                  <a:pt x="462" y="1122"/>
                  <a:pt x="475" y="1125"/>
                  <a:pt x="487" y="1129"/>
                </a:cubicBezTo>
                <a:moveTo>
                  <a:pt x="279" y="1193"/>
                </a:moveTo>
                <a:cubicBezTo>
                  <a:pt x="287" y="1175"/>
                  <a:pt x="296" y="1153"/>
                  <a:pt x="293" y="1130"/>
                </a:cubicBezTo>
                <a:cubicBezTo>
                  <a:pt x="309" y="1113"/>
                  <a:pt x="321" y="1091"/>
                  <a:pt x="332" y="1070"/>
                </a:cubicBezTo>
                <a:cubicBezTo>
                  <a:pt x="346" y="1043"/>
                  <a:pt x="360" y="1015"/>
                  <a:pt x="384" y="997"/>
                </a:cubicBezTo>
                <a:cubicBezTo>
                  <a:pt x="406" y="982"/>
                  <a:pt x="439" y="980"/>
                  <a:pt x="472" y="978"/>
                </a:cubicBezTo>
                <a:cubicBezTo>
                  <a:pt x="430" y="1001"/>
                  <a:pt x="403" y="1041"/>
                  <a:pt x="376" y="1080"/>
                </a:cubicBezTo>
                <a:cubicBezTo>
                  <a:pt x="359" y="1106"/>
                  <a:pt x="342" y="1132"/>
                  <a:pt x="320" y="1153"/>
                </a:cubicBezTo>
                <a:cubicBezTo>
                  <a:pt x="308" y="1172"/>
                  <a:pt x="293" y="1188"/>
                  <a:pt x="276" y="1202"/>
                </a:cubicBezTo>
                <a:cubicBezTo>
                  <a:pt x="277" y="1199"/>
                  <a:pt x="278" y="1196"/>
                  <a:pt x="279" y="1193"/>
                </a:cubicBezTo>
                <a:moveTo>
                  <a:pt x="438" y="1112"/>
                </a:moveTo>
                <a:cubicBezTo>
                  <a:pt x="438" y="1112"/>
                  <a:pt x="438" y="1112"/>
                  <a:pt x="438" y="1112"/>
                </a:cubicBezTo>
                <a:cubicBezTo>
                  <a:pt x="435" y="1112"/>
                  <a:pt x="431" y="1112"/>
                  <a:pt x="429" y="1116"/>
                </a:cubicBezTo>
                <a:cubicBezTo>
                  <a:pt x="428" y="1117"/>
                  <a:pt x="428" y="1117"/>
                  <a:pt x="428" y="1117"/>
                </a:cubicBezTo>
                <a:cubicBezTo>
                  <a:pt x="428" y="1118"/>
                  <a:pt x="428" y="1118"/>
                  <a:pt x="428" y="1118"/>
                </a:cubicBezTo>
                <a:cubicBezTo>
                  <a:pt x="428" y="1121"/>
                  <a:pt x="430" y="1123"/>
                  <a:pt x="432" y="1123"/>
                </a:cubicBezTo>
                <a:cubicBezTo>
                  <a:pt x="434" y="1123"/>
                  <a:pt x="435" y="1123"/>
                  <a:pt x="436" y="1122"/>
                </a:cubicBezTo>
                <a:cubicBezTo>
                  <a:pt x="437" y="1122"/>
                  <a:pt x="437" y="1122"/>
                  <a:pt x="437" y="1122"/>
                </a:cubicBezTo>
                <a:cubicBezTo>
                  <a:pt x="434" y="1142"/>
                  <a:pt x="430" y="1159"/>
                  <a:pt x="424" y="1173"/>
                </a:cubicBezTo>
                <a:cubicBezTo>
                  <a:pt x="419" y="1188"/>
                  <a:pt x="419" y="1188"/>
                  <a:pt x="419" y="1188"/>
                </a:cubicBezTo>
                <a:cubicBezTo>
                  <a:pt x="423" y="1184"/>
                  <a:pt x="423" y="1184"/>
                  <a:pt x="423" y="1184"/>
                </a:cubicBezTo>
                <a:cubicBezTo>
                  <a:pt x="423" y="1184"/>
                  <a:pt x="423" y="1184"/>
                  <a:pt x="423" y="1184"/>
                </a:cubicBezTo>
                <a:cubicBezTo>
                  <a:pt x="417" y="1194"/>
                  <a:pt x="404" y="1201"/>
                  <a:pt x="384" y="1207"/>
                </a:cubicBezTo>
                <a:cubicBezTo>
                  <a:pt x="386" y="1204"/>
                  <a:pt x="386" y="1204"/>
                  <a:pt x="386" y="1204"/>
                </a:cubicBezTo>
                <a:cubicBezTo>
                  <a:pt x="380" y="1208"/>
                  <a:pt x="380" y="1208"/>
                  <a:pt x="380" y="1208"/>
                </a:cubicBezTo>
                <a:cubicBezTo>
                  <a:pt x="372" y="1210"/>
                  <a:pt x="363" y="1212"/>
                  <a:pt x="353" y="1213"/>
                </a:cubicBezTo>
                <a:cubicBezTo>
                  <a:pt x="358" y="1197"/>
                  <a:pt x="356" y="1181"/>
                  <a:pt x="354" y="1167"/>
                </a:cubicBezTo>
                <a:cubicBezTo>
                  <a:pt x="353" y="1156"/>
                  <a:pt x="351" y="1145"/>
                  <a:pt x="354" y="1134"/>
                </a:cubicBezTo>
                <a:cubicBezTo>
                  <a:pt x="356" y="1124"/>
                  <a:pt x="369" y="1110"/>
                  <a:pt x="379" y="1098"/>
                </a:cubicBezTo>
                <a:cubicBezTo>
                  <a:pt x="385" y="1091"/>
                  <a:pt x="391" y="1085"/>
                  <a:pt x="395" y="1080"/>
                </a:cubicBezTo>
                <a:cubicBezTo>
                  <a:pt x="399" y="1074"/>
                  <a:pt x="402" y="1069"/>
                  <a:pt x="406" y="1064"/>
                </a:cubicBezTo>
                <a:cubicBezTo>
                  <a:pt x="419" y="1045"/>
                  <a:pt x="430" y="1030"/>
                  <a:pt x="444" y="1016"/>
                </a:cubicBezTo>
                <a:cubicBezTo>
                  <a:pt x="442" y="1033"/>
                  <a:pt x="441" y="1054"/>
                  <a:pt x="440" y="1075"/>
                </a:cubicBezTo>
                <a:cubicBezTo>
                  <a:pt x="440" y="1087"/>
                  <a:pt x="439" y="1100"/>
                  <a:pt x="438" y="1112"/>
                </a:cubicBezTo>
                <a:moveTo>
                  <a:pt x="439" y="1161"/>
                </a:moveTo>
                <a:cubicBezTo>
                  <a:pt x="438" y="1166"/>
                  <a:pt x="436" y="1171"/>
                  <a:pt x="434" y="1175"/>
                </a:cubicBezTo>
                <a:cubicBezTo>
                  <a:pt x="435" y="1171"/>
                  <a:pt x="435" y="1171"/>
                  <a:pt x="435" y="1171"/>
                </a:cubicBezTo>
                <a:cubicBezTo>
                  <a:pt x="436" y="1168"/>
                  <a:pt x="438" y="1164"/>
                  <a:pt x="439" y="1161"/>
                </a:cubicBezTo>
                <a:moveTo>
                  <a:pt x="343" y="1215"/>
                </a:moveTo>
                <a:cubicBezTo>
                  <a:pt x="338" y="1216"/>
                  <a:pt x="334" y="1217"/>
                  <a:pt x="329" y="1218"/>
                </a:cubicBezTo>
                <a:cubicBezTo>
                  <a:pt x="324" y="1219"/>
                  <a:pt x="318" y="1220"/>
                  <a:pt x="313" y="1221"/>
                </a:cubicBezTo>
                <a:cubicBezTo>
                  <a:pt x="306" y="1224"/>
                  <a:pt x="306" y="1224"/>
                  <a:pt x="306" y="1224"/>
                </a:cubicBezTo>
                <a:cubicBezTo>
                  <a:pt x="312" y="1228"/>
                  <a:pt x="312" y="1228"/>
                  <a:pt x="312" y="1228"/>
                </a:cubicBezTo>
                <a:cubicBezTo>
                  <a:pt x="317" y="1231"/>
                  <a:pt x="323" y="1230"/>
                  <a:pt x="329" y="1228"/>
                </a:cubicBezTo>
                <a:cubicBezTo>
                  <a:pt x="332" y="1227"/>
                  <a:pt x="336" y="1227"/>
                  <a:pt x="339" y="1226"/>
                </a:cubicBezTo>
                <a:cubicBezTo>
                  <a:pt x="337" y="1234"/>
                  <a:pt x="336" y="1241"/>
                  <a:pt x="333" y="1246"/>
                </a:cubicBezTo>
                <a:cubicBezTo>
                  <a:pt x="330" y="1253"/>
                  <a:pt x="330" y="1253"/>
                  <a:pt x="330" y="1253"/>
                </a:cubicBezTo>
                <a:cubicBezTo>
                  <a:pt x="316" y="1254"/>
                  <a:pt x="303" y="1254"/>
                  <a:pt x="288" y="1253"/>
                </a:cubicBezTo>
                <a:cubicBezTo>
                  <a:pt x="278" y="1252"/>
                  <a:pt x="268" y="1251"/>
                  <a:pt x="257" y="1249"/>
                </a:cubicBezTo>
                <a:cubicBezTo>
                  <a:pt x="248" y="1249"/>
                  <a:pt x="239" y="1248"/>
                  <a:pt x="230" y="1247"/>
                </a:cubicBezTo>
                <a:cubicBezTo>
                  <a:pt x="242" y="1239"/>
                  <a:pt x="254" y="1231"/>
                  <a:pt x="265" y="1222"/>
                </a:cubicBezTo>
                <a:cubicBezTo>
                  <a:pt x="264" y="1234"/>
                  <a:pt x="264" y="1234"/>
                  <a:pt x="264" y="1234"/>
                </a:cubicBezTo>
                <a:cubicBezTo>
                  <a:pt x="270" y="1219"/>
                  <a:pt x="270" y="1219"/>
                  <a:pt x="270" y="1219"/>
                </a:cubicBezTo>
                <a:cubicBezTo>
                  <a:pt x="282" y="1209"/>
                  <a:pt x="294" y="1199"/>
                  <a:pt x="305" y="1189"/>
                </a:cubicBezTo>
                <a:cubicBezTo>
                  <a:pt x="308" y="1187"/>
                  <a:pt x="308" y="1187"/>
                  <a:pt x="308" y="1187"/>
                </a:cubicBezTo>
                <a:cubicBezTo>
                  <a:pt x="308" y="1188"/>
                  <a:pt x="308" y="1188"/>
                  <a:pt x="309" y="1189"/>
                </a:cubicBezTo>
                <a:cubicBezTo>
                  <a:pt x="309" y="1190"/>
                  <a:pt x="309" y="1191"/>
                  <a:pt x="309" y="1192"/>
                </a:cubicBezTo>
                <a:cubicBezTo>
                  <a:pt x="309" y="1194"/>
                  <a:pt x="308" y="1197"/>
                  <a:pt x="308" y="1199"/>
                </a:cubicBezTo>
                <a:cubicBezTo>
                  <a:pt x="316" y="1200"/>
                  <a:pt x="316" y="1200"/>
                  <a:pt x="316" y="1200"/>
                </a:cubicBezTo>
                <a:cubicBezTo>
                  <a:pt x="316" y="1197"/>
                  <a:pt x="316" y="1195"/>
                  <a:pt x="316" y="1192"/>
                </a:cubicBezTo>
                <a:cubicBezTo>
                  <a:pt x="318" y="1176"/>
                  <a:pt x="325" y="1167"/>
                  <a:pt x="334" y="1157"/>
                </a:cubicBezTo>
                <a:cubicBezTo>
                  <a:pt x="337" y="1153"/>
                  <a:pt x="340" y="1149"/>
                  <a:pt x="343" y="1145"/>
                </a:cubicBezTo>
                <a:cubicBezTo>
                  <a:pt x="348" y="1166"/>
                  <a:pt x="345" y="1190"/>
                  <a:pt x="343" y="1215"/>
                </a:cubicBezTo>
                <a:cubicBezTo>
                  <a:pt x="343" y="1215"/>
                  <a:pt x="343" y="1215"/>
                  <a:pt x="343" y="1215"/>
                </a:cubicBezTo>
                <a:moveTo>
                  <a:pt x="348" y="1233"/>
                </a:moveTo>
                <a:cubicBezTo>
                  <a:pt x="349" y="1230"/>
                  <a:pt x="349" y="1227"/>
                  <a:pt x="350" y="1225"/>
                </a:cubicBezTo>
                <a:cubicBezTo>
                  <a:pt x="353" y="1224"/>
                  <a:pt x="356" y="1224"/>
                  <a:pt x="359" y="1223"/>
                </a:cubicBezTo>
                <a:cubicBezTo>
                  <a:pt x="362" y="1223"/>
                  <a:pt x="366" y="1222"/>
                  <a:pt x="369" y="1221"/>
                </a:cubicBezTo>
                <a:cubicBezTo>
                  <a:pt x="363" y="1229"/>
                  <a:pt x="353" y="1237"/>
                  <a:pt x="344" y="1244"/>
                </a:cubicBezTo>
                <a:cubicBezTo>
                  <a:pt x="346" y="1240"/>
                  <a:pt x="347" y="1237"/>
                  <a:pt x="348" y="1233"/>
                </a:cubicBezTo>
                <a:moveTo>
                  <a:pt x="414" y="1252"/>
                </a:moveTo>
                <a:cubicBezTo>
                  <a:pt x="399" y="1252"/>
                  <a:pt x="385" y="1252"/>
                  <a:pt x="371" y="1252"/>
                </a:cubicBezTo>
                <a:cubicBezTo>
                  <a:pt x="364" y="1252"/>
                  <a:pt x="357" y="1253"/>
                  <a:pt x="350" y="1253"/>
                </a:cubicBezTo>
                <a:cubicBezTo>
                  <a:pt x="354" y="1249"/>
                  <a:pt x="358" y="1245"/>
                  <a:pt x="362" y="1242"/>
                </a:cubicBezTo>
                <a:cubicBezTo>
                  <a:pt x="371" y="1234"/>
                  <a:pt x="381" y="1227"/>
                  <a:pt x="388" y="1216"/>
                </a:cubicBezTo>
                <a:cubicBezTo>
                  <a:pt x="416" y="1212"/>
                  <a:pt x="434" y="1195"/>
                  <a:pt x="452" y="1179"/>
                </a:cubicBezTo>
                <a:cubicBezTo>
                  <a:pt x="474" y="1158"/>
                  <a:pt x="495" y="1139"/>
                  <a:pt x="539" y="1144"/>
                </a:cubicBezTo>
                <a:cubicBezTo>
                  <a:pt x="528" y="1150"/>
                  <a:pt x="520" y="1160"/>
                  <a:pt x="512" y="1169"/>
                </a:cubicBezTo>
                <a:cubicBezTo>
                  <a:pt x="508" y="1173"/>
                  <a:pt x="504" y="1179"/>
                  <a:pt x="499" y="1183"/>
                </a:cubicBezTo>
                <a:cubicBezTo>
                  <a:pt x="479" y="1202"/>
                  <a:pt x="452" y="1211"/>
                  <a:pt x="423" y="1221"/>
                </a:cubicBezTo>
                <a:cubicBezTo>
                  <a:pt x="410" y="1225"/>
                  <a:pt x="397" y="1229"/>
                  <a:pt x="384" y="1235"/>
                </a:cubicBezTo>
                <a:cubicBezTo>
                  <a:pt x="371" y="1241"/>
                  <a:pt x="371" y="1241"/>
                  <a:pt x="371" y="1241"/>
                </a:cubicBezTo>
                <a:cubicBezTo>
                  <a:pt x="386" y="1242"/>
                  <a:pt x="386" y="1242"/>
                  <a:pt x="386" y="1242"/>
                </a:cubicBezTo>
                <a:cubicBezTo>
                  <a:pt x="400" y="1243"/>
                  <a:pt x="415" y="1236"/>
                  <a:pt x="428" y="1230"/>
                </a:cubicBezTo>
                <a:cubicBezTo>
                  <a:pt x="434" y="1228"/>
                  <a:pt x="439" y="1225"/>
                  <a:pt x="445" y="1223"/>
                </a:cubicBezTo>
                <a:cubicBezTo>
                  <a:pt x="438" y="1234"/>
                  <a:pt x="429" y="1243"/>
                  <a:pt x="418" y="1249"/>
                </a:cubicBezTo>
                <a:cubicBezTo>
                  <a:pt x="414" y="1252"/>
                  <a:pt x="414" y="1252"/>
                  <a:pt x="414" y="1252"/>
                </a:cubicBezTo>
                <a:moveTo>
                  <a:pt x="551" y="1226"/>
                </a:moveTo>
                <a:cubicBezTo>
                  <a:pt x="522" y="1243"/>
                  <a:pt x="478" y="1249"/>
                  <a:pt x="432" y="1251"/>
                </a:cubicBezTo>
                <a:cubicBezTo>
                  <a:pt x="445" y="1243"/>
                  <a:pt x="453" y="1230"/>
                  <a:pt x="459" y="1217"/>
                </a:cubicBezTo>
                <a:cubicBezTo>
                  <a:pt x="468" y="1215"/>
                  <a:pt x="474" y="1211"/>
                  <a:pt x="481" y="1207"/>
                </a:cubicBezTo>
                <a:cubicBezTo>
                  <a:pt x="484" y="1205"/>
                  <a:pt x="487" y="1203"/>
                  <a:pt x="491" y="1201"/>
                </a:cubicBezTo>
                <a:cubicBezTo>
                  <a:pt x="486" y="1213"/>
                  <a:pt x="478" y="1220"/>
                  <a:pt x="471" y="1226"/>
                </a:cubicBezTo>
                <a:cubicBezTo>
                  <a:pt x="456" y="1237"/>
                  <a:pt x="456" y="1237"/>
                  <a:pt x="456" y="1237"/>
                </a:cubicBezTo>
                <a:cubicBezTo>
                  <a:pt x="474" y="1232"/>
                  <a:pt x="474" y="1232"/>
                  <a:pt x="474" y="1232"/>
                </a:cubicBezTo>
                <a:cubicBezTo>
                  <a:pt x="486" y="1229"/>
                  <a:pt x="502" y="1212"/>
                  <a:pt x="505" y="1191"/>
                </a:cubicBezTo>
                <a:cubicBezTo>
                  <a:pt x="527" y="1165"/>
                  <a:pt x="564" y="1154"/>
                  <a:pt x="600" y="1143"/>
                </a:cubicBezTo>
                <a:cubicBezTo>
                  <a:pt x="612" y="1139"/>
                  <a:pt x="624" y="1136"/>
                  <a:pt x="635" y="1132"/>
                </a:cubicBezTo>
                <a:cubicBezTo>
                  <a:pt x="631" y="1137"/>
                  <a:pt x="627" y="1143"/>
                  <a:pt x="622" y="1149"/>
                </a:cubicBezTo>
                <a:cubicBezTo>
                  <a:pt x="603" y="1178"/>
                  <a:pt x="582" y="1207"/>
                  <a:pt x="551" y="1226"/>
                </a:cubicBezTo>
                <a:moveTo>
                  <a:pt x="778" y="1200"/>
                </a:moveTo>
                <a:cubicBezTo>
                  <a:pt x="777" y="1208"/>
                  <a:pt x="777" y="1216"/>
                  <a:pt x="776" y="1223"/>
                </a:cubicBezTo>
                <a:cubicBezTo>
                  <a:pt x="759" y="1217"/>
                  <a:pt x="740" y="1213"/>
                  <a:pt x="719" y="1211"/>
                </a:cubicBezTo>
                <a:cubicBezTo>
                  <a:pt x="672" y="1208"/>
                  <a:pt x="626" y="1217"/>
                  <a:pt x="585" y="1224"/>
                </a:cubicBezTo>
                <a:cubicBezTo>
                  <a:pt x="582" y="1225"/>
                  <a:pt x="579" y="1225"/>
                  <a:pt x="577" y="1226"/>
                </a:cubicBezTo>
                <a:cubicBezTo>
                  <a:pt x="579" y="1223"/>
                  <a:pt x="582" y="1221"/>
                  <a:pt x="585" y="1219"/>
                </a:cubicBezTo>
                <a:cubicBezTo>
                  <a:pt x="595" y="1211"/>
                  <a:pt x="605" y="1202"/>
                  <a:pt x="614" y="1193"/>
                </a:cubicBezTo>
                <a:cubicBezTo>
                  <a:pt x="612" y="1195"/>
                  <a:pt x="611" y="1197"/>
                  <a:pt x="610" y="1199"/>
                </a:cubicBezTo>
                <a:cubicBezTo>
                  <a:pt x="606" y="1204"/>
                  <a:pt x="605" y="1206"/>
                  <a:pt x="604" y="1208"/>
                </a:cubicBezTo>
                <a:cubicBezTo>
                  <a:pt x="601" y="1218"/>
                  <a:pt x="601" y="1218"/>
                  <a:pt x="601" y="1218"/>
                </a:cubicBezTo>
                <a:cubicBezTo>
                  <a:pt x="609" y="1212"/>
                  <a:pt x="609" y="1212"/>
                  <a:pt x="609" y="1212"/>
                </a:cubicBezTo>
                <a:cubicBezTo>
                  <a:pt x="622" y="1205"/>
                  <a:pt x="628" y="1188"/>
                  <a:pt x="635" y="1171"/>
                </a:cubicBezTo>
                <a:cubicBezTo>
                  <a:pt x="645" y="1149"/>
                  <a:pt x="655" y="1125"/>
                  <a:pt x="677" y="1122"/>
                </a:cubicBezTo>
                <a:cubicBezTo>
                  <a:pt x="680" y="1122"/>
                  <a:pt x="683" y="1122"/>
                  <a:pt x="686" y="1122"/>
                </a:cubicBezTo>
                <a:cubicBezTo>
                  <a:pt x="726" y="1125"/>
                  <a:pt x="757" y="1139"/>
                  <a:pt x="781" y="1165"/>
                </a:cubicBezTo>
                <a:cubicBezTo>
                  <a:pt x="779" y="1176"/>
                  <a:pt x="778" y="1188"/>
                  <a:pt x="778" y="1200"/>
                </a:cubicBezTo>
                <a:moveTo>
                  <a:pt x="769" y="1125"/>
                </a:moveTo>
                <a:cubicBezTo>
                  <a:pt x="736" y="1110"/>
                  <a:pt x="712" y="1098"/>
                  <a:pt x="678" y="1099"/>
                </a:cubicBezTo>
                <a:cubicBezTo>
                  <a:pt x="658" y="1099"/>
                  <a:pt x="640" y="1107"/>
                  <a:pt x="624" y="1114"/>
                </a:cubicBezTo>
                <a:cubicBezTo>
                  <a:pt x="607" y="1122"/>
                  <a:pt x="590" y="1129"/>
                  <a:pt x="570" y="1130"/>
                </a:cubicBezTo>
                <a:cubicBezTo>
                  <a:pt x="561" y="1131"/>
                  <a:pt x="552" y="1129"/>
                  <a:pt x="543" y="1128"/>
                </a:cubicBezTo>
                <a:cubicBezTo>
                  <a:pt x="542" y="1127"/>
                  <a:pt x="540" y="1127"/>
                  <a:pt x="538" y="1127"/>
                </a:cubicBezTo>
                <a:cubicBezTo>
                  <a:pt x="546" y="1119"/>
                  <a:pt x="546" y="1119"/>
                  <a:pt x="546" y="1119"/>
                </a:cubicBezTo>
                <a:cubicBezTo>
                  <a:pt x="561" y="1103"/>
                  <a:pt x="557" y="1085"/>
                  <a:pt x="554" y="1067"/>
                </a:cubicBezTo>
                <a:cubicBezTo>
                  <a:pt x="551" y="1055"/>
                  <a:pt x="549" y="1043"/>
                  <a:pt x="551" y="1033"/>
                </a:cubicBezTo>
                <a:cubicBezTo>
                  <a:pt x="554" y="1023"/>
                  <a:pt x="576" y="1005"/>
                  <a:pt x="590" y="997"/>
                </a:cubicBezTo>
                <a:cubicBezTo>
                  <a:pt x="611" y="985"/>
                  <a:pt x="632" y="985"/>
                  <a:pt x="660" y="995"/>
                </a:cubicBezTo>
                <a:cubicBezTo>
                  <a:pt x="645" y="1007"/>
                  <a:pt x="624" y="1012"/>
                  <a:pt x="603" y="1017"/>
                </a:cubicBezTo>
                <a:cubicBezTo>
                  <a:pt x="595" y="1019"/>
                  <a:pt x="587" y="1021"/>
                  <a:pt x="579" y="1023"/>
                </a:cubicBezTo>
                <a:cubicBezTo>
                  <a:pt x="561" y="1029"/>
                  <a:pt x="561" y="1029"/>
                  <a:pt x="561" y="1029"/>
                </a:cubicBezTo>
                <a:cubicBezTo>
                  <a:pt x="580" y="1030"/>
                  <a:pt x="580" y="1030"/>
                  <a:pt x="580" y="1030"/>
                </a:cubicBezTo>
                <a:cubicBezTo>
                  <a:pt x="590" y="1031"/>
                  <a:pt x="607" y="1027"/>
                  <a:pt x="617" y="1023"/>
                </a:cubicBezTo>
                <a:cubicBezTo>
                  <a:pt x="616" y="1026"/>
                  <a:pt x="615" y="1029"/>
                  <a:pt x="613" y="1032"/>
                </a:cubicBezTo>
                <a:cubicBezTo>
                  <a:pt x="610" y="1036"/>
                  <a:pt x="607" y="1041"/>
                  <a:pt x="606" y="1046"/>
                </a:cubicBezTo>
                <a:cubicBezTo>
                  <a:pt x="613" y="1048"/>
                  <a:pt x="613" y="1048"/>
                  <a:pt x="613" y="1048"/>
                </a:cubicBezTo>
                <a:cubicBezTo>
                  <a:pt x="625" y="1022"/>
                  <a:pt x="649" y="1010"/>
                  <a:pt x="672" y="1002"/>
                </a:cubicBezTo>
                <a:cubicBezTo>
                  <a:pt x="680" y="1008"/>
                  <a:pt x="690" y="1014"/>
                  <a:pt x="699" y="1019"/>
                </a:cubicBezTo>
                <a:cubicBezTo>
                  <a:pt x="742" y="1045"/>
                  <a:pt x="786" y="1072"/>
                  <a:pt x="782" y="1131"/>
                </a:cubicBezTo>
                <a:cubicBezTo>
                  <a:pt x="778" y="1129"/>
                  <a:pt x="773" y="1127"/>
                  <a:pt x="769" y="1125"/>
                </a:cubicBezTo>
                <a:moveTo>
                  <a:pt x="764" y="1026"/>
                </a:moveTo>
                <a:cubicBezTo>
                  <a:pt x="744" y="1011"/>
                  <a:pt x="722" y="996"/>
                  <a:pt x="695" y="986"/>
                </a:cubicBezTo>
                <a:cubicBezTo>
                  <a:pt x="708" y="972"/>
                  <a:pt x="730" y="959"/>
                  <a:pt x="753" y="961"/>
                </a:cubicBezTo>
                <a:cubicBezTo>
                  <a:pt x="766" y="962"/>
                  <a:pt x="777" y="967"/>
                  <a:pt x="786" y="975"/>
                </a:cubicBezTo>
                <a:cubicBezTo>
                  <a:pt x="784" y="994"/>
                  <a:pt x="782" y="1020"/>
                  <a:pt x="783" y="1039"/>
                </a:cubicBezTo>
                <a:cubicBezTo>
                  <a:pt x="776" y="1035"/>
                  <a:pt x="770" y="1030"/>
                  <a:pt x="764" y="1026"/>
                </a:cubicBezTo>
                <a:moveTo>
                  <a:pt x="800" y="2162"/>
                </a:moveTo>
                <a:cubicBezTo>
                  <a:pt x="797" y="2162"/>
                  <a:pt x="795" y="2163"/>
                  <a:pt x="793" y="2164"/>
                </a:cubicBezTo>
                <a:cubicBezTo>
                  <a:pt x="793" y="2164"/>
                  <a:pt x="792" y="2165"/>
                  <a:pt x="791" y="2165"/>
                </a:cubicBezTo>
                <a:cubicBezTo>
                  <a:pt x="791" y="2164"/>
                  <a:pt x="790" y="2162"/>
                  <a:pt x="790" y="2161"/>
                </a:cubicBezTo>
                <a:cubicBezTo>
                  <a:pt x="790" y="2160"/>
                  <a:pt x="789" y="2158"/>
                  <a:pt x="789" y="2156"/>
                </a:cubicBezTo>
                <a:cubicBezTo>
                  <a:pt x="794" y="2155"/>
                  <a:pt x="797" y="2152"/>
                  <a:pt x="800" y="2150"/>
                </a:cubicBezTo>
                <a:cubicBezTo>
                  <a:pt x="800" y="2149"/>
                  <a:pt x="801" y="2148"/>
                  <a:pt x="801" y="2148"/>
                </a:cubicBezTo>
                <a:cubicBezTo>
                  <a:pt x="801" y="2148"/>
                  <a:pt x="802" y="2149"/>
                  <a:pt x="802" y="2149"/>
                </a:cubicBezTo>
                <a:cubicBezTo>
                  <a:pt x="803" y="2150"/>
                  <a:pt x="803" y="2150"/>
                  <a:pt x="803" y="2150"/>
                </a:cubicBezTo>
                <a:cubicBezTo>
                  <a:pt x="800" y="2152"/>
                  <a:pt x="798" y="2155"/>
                  <a:pt x="798" y="2158"/>
                </a:cubicBezTo>
                <a:cubicBezTo>
                  <a:pt x="798" y="2159"/>
                  <a:pt x="798" y="2161"/>
                  <a:pt x="800" y="2162"/>
                </a:cubicBezTo>
                <a:moveTo>
                  <a:pt x="816" y="2162"/>
                </a:moveTo>
                <a:cubicBezTo>
                  <a:pt x="814" y="2162"/>
                  <a:pt x="811" y="2162"/>
                  <a:pt x="808" y="2163"/>
                </a:cubicBezTo>
                <a:cubicBezTo>
                  <a:pt x="807" y="2159"/>
                  <a:pt x="807" y="2159"/>
                  <a:pt x="807" y="2159"/>
                </a:cubicBezTo>
                <a:cubicBezTo>
                  <a:pt x="807" y="2159"/>
                  <a:pt x="809" y="2158"/>
                  <a:pt x="810" y="2157"/>
                </a:cubicBezTo>
                <a:cubicBezTo>
                  <a:pt x="811" y="2156"/>
                  <a:pt x="813" y="2155"/>
                  <a:pt x="814" y="2153"/>
                </a:cubicBezTo>
                <a:cubicBezTo>
                  <a:pt x="818" y="2156"/>
                  <a:pt x="821" y="2159"/>
                  <a:pt x="826" y="2159"/>
                </a:cubicBezTo>
                <a:cubicBezTo>
                  <a:pt x="825" y="2161"/>
                  <a:pt x="822" y="2162"/>
                  <a:pt x="816" y="2162"/>
                </a:cubicBezTo>
                <a:moveTo>
                  <a:pt x="845" y="1886"/>
                </a:moveTo>
                <a:cubicBezTo>
                  <a:pt x="846" y="1886"/>
                  <a:pt x="846" y="1885"/>
                  <a:pt x="847" y="1884"/>
                </a:cubicBezTo>
                <a:cubicBezTo>
                  <a:pt x="847" y="1886"/>
                  <a:pt x="847" y="1886"/>
                  <a:pt x="847" y="1886"/>
                </a:cubicBezTo>
                <a:cubicBezTo>
                  <a:pt x="846" y="1886"/>
                  <a:pt x="846" y="1887"/>
                  <a:pt x="845" y="1886"/>
                </a:cubicBezTo>
                <a:moveTo>
                  <a:pt x="847" y="1871"/>
                </a:moveTo>
                <a:cubicBezTo>
                  <a:pt x="847" y="1871"/>
                  <a:pt x="847" y="1871"/>
                  <a:pt x="847" y="1871"/>
                </a:cubicBezTo>
                <a:cubicBezTo>
                  <a:pt x="847" y="1870"/>
                  <a:pt x="847" y="1870"/>
                  <a:pt x="848" y="1870"/>
                </a:cubicBezTo>
                <a:cubicBezTo>
                  <a:pt x="848" y="1871"/>
                  <a:pt x="848" y="1871"/>
                  <a:pt x="848" y="1871"/>
                </a:cubicBezTo>
                <a:cubicBezTo>
                  <a:pt x="847" y="1871"/>
                  <a:pt x="847" y="1871"/>
                  <a:pt x="847" y="1871"/>
                </a:cubicBezTo>
                <a:moveTo>
                  <a:pt x="1083" y="1339"/>
                </a:moveTo>
                <a:cubicBezTo>
                  <a:pt x="1082" y="1341"/>
                  <a:pt x="1082" y="1341"/>
                  <a:pt x="1082" y="1341"/>
                </a:cubicBezTo>
                <a:cubicBezTo>
                  <a:pt x="1078" y="1360"/>
                  <a:pt x="1074" y="1380"/>
                  <a:pt x="1071" y="1401"/>
                </a:cubicBezTo>
                <a:cubicBezTo>
                  <a:pt x="1064" y="1399"/>
                  <a:pt x="1057" y="1388"/>
                  <a:pt x="1050" y="1379"/>
                </a:cubicBezTo>
                <a:cubicBezTo>
                  <a:pt x="1046" y="1374"/>
                  <a:pt x="1042" y="1368"/>
                  <a:pt x="1038" y="1364"/>
                </a:cubicBezTo>
                <a:cubicBezTo>
                  <a:pt x="1007" y="1333"/>
                  <a:pt x="961" y="1314"/>
                  <a:pt x="916" y="1295"/>
                </a:cubicBezTo>
                <a:cubicBezTo>
                  <a:pt x="915" y="1295"/>
                  <a:pt x="915" y="1295"/>
                  <a:pt x="915" y="1295"/>
                </a:cubicBezTo>
                <a:cubicBezTo>
                  <a:pt x="935" y="1290"/>
                  <a:pt x="958" y="1288"/>
                  <a:pt x="980" y="1289"/>
                </a:cubicBezTo>
                <a:cubicBezTo>
                  <a:pt x="1029" y="1293"/>
                  <a:pt x="1067" y="1312"/>
                  <a:pt x="1083" y="1339"/>
                </a:cubicBezTo>
                <a:moveTo>
                  <a:pt x="1117" y="1258"/>
                </a:moveTo>
                <a:cubicBezTo>
                  <a:pt x="1118" y="1262"/>
                  <a:pt x="1119" y="1266"/>
                  <a:pt x="1120" y="1270"/>
                </a:cubicBezTo>
                <a:cubicBezTo>
                  <a:pt x="1121" y="1275"/>
                  <a:pt x="1122" y="1279"/>
                  <a:pt x="1123" y="1284"/>
                </a:cubicBezTo>
                <a:cubicBezTo>
                  <a:pt x="1098" y="1276"/>
                  <a:pt x="1069" y="1271"/>
                  <a:pt x="1038" y="1269"/>
                </a:cubicBezTo>
                <a:cubicBezTo>
                  <a:pt x="1040" y="1263"/>
                  <a:pt x="1040" y="1263"/>
                  <a:pt x="1040" y="1263"/>
                </a:cubicBezTo>
                <a:cubicBezTo>
                  <a:pt x="1016" y="1251"/>
                  <a:pt x="998" y="1233"/>
                  <a:pt x="989" y="1209"/>
                </a:cubicBezTo>
                <a:cubicBezTo>
                  <a:pt x="1025" y="1225"/>
                  <a:pt x="1068" y="1244"/>
                  <a:pt x="1117" y="1258"/>
                </a:cubicBezTo>
                <a:moveTo>
                  <a:pt x="1032" y="1268"/>
                </a:moveTo>
                <a:cubicBezTo>
                  <a:pt x="958" y="1263"/>
                  <a:pt x="889" y="1274"/>
                  <a:pt x="852" y="1282"/>
                </a:cubicBezTo>
                <a:cubicBezTo>
                  <a:pt x="844" y="1249"/>
                  <a:pt x="843" y="1222"/>
                  <a:pt x="848" y="1196"/>
                </a:cubicBezTo>
                <a:cubicBezTo>
                  <a:pt x="849" y="1186"/>
                  <a:pt x="853" y="1178"/>
                  <a:pt x="856" y="1169"/>
                </a:cubicBezTo>
                <a:cubicBezTo>
                  <a:pt x="860" y="1161"/>
                  <a:pt x="863" y="1153"/>
                  <a:pt x="865" y="1144"/>
                </a:cubicBezTo>
                <a:cubicBezTo>
                  <a:pt x="876" y="1099"/>
                  <a:pt x="893" y="1074"/>
                  <a:pt x="919" y="1066"/>
                </a:cubicBezTo>
                <a:cubicBezTo>
                  <a:pt x="934" y="1088"/>
                  <a:pt x="942" y="1117"/>
                  <a:pt x="950" y="1146"/>
                </a:cubicBezTo>
                <a:cubicBezTo>
                  <a:pt x="964" y="1196"/>
                  <a:pt x="979" y="1249"/>
                  <a:pt x="1032" y="1268"/>
                </a:cubicBezTo>
              </a:path>
            </a:pathLst>
          </a:custGeom>
          <a:solidFill>
            <a:schemeClr val="accent1">
              <a:lumMod val="50000"/>
              <a:alpha val="30000"/>
            </a:schemeClr>
          </a:solidFill>
          <a:ln w="9525">
            <a:noFill/>
            <a:round/>
          </a:ln>
        </p:spPr>
        <p:txBody>
          <a:bodyPr vert="horz" wrap="square" lIns="91440" tIns="45720" rIns="91440" bIns="45720" numCol="1" anchor="t" anchorCtr="0" compatLnSpc="1"/>
          <a:lstStyle/>
          <a:p>
            <a:endParaRPr lang="en-US"/>
          </a:p>
        </p:txBody>
      </p:sp>
      <p:sp>
        <p:nvSpPr>
          <p:cNvPr id="35" name="Freeform 1492"/>
          <p:cNvSpPr>
            <a:spLocks noEditPoints="1"/>
          </p:cNvSpPr>
          <p:nvPr/>
        </p:nvSpPr>
        <p:spPr bwMode="auto">
          <a:xfrm>
            <a:off x="2143869" y="1925228"/>
            <a:ext cx="292518" cy="459410"/>
          </a:xfrm>
          <a:custGeom>
            <a:avLst/>
            <a:gdLst/>
            <a:ahLst/>
            <a:cxnLst>
              <a:cxn ang="0">
                <a:pos x="1097" y="1035"/>
              </a:cxn>
              <a:cxn ang="0">
                <a:pos x="1469" y="1061"/>
              </a:cxn>
              <a:cxn ang="0">
                <a:pos x="1423" y="955"/>
              </a:cxn>
              <a:cxn ang="0">
                <a:pos x="1496" y="777"/>
              </a:cxn>
              <a:cxn ang="0">
                <a:pos x="1456" y="592"/>
              </a:cxn>
              <a:cxn ang="0">
                <a:pos x="1269" y="581"/>
              </a:cxn>
              <a:cxn ang="0">
                <a:pos x="1257" y="418"/>
              </a:cxn>
              <a:cxn ang="0">
                <a:pos x="1055" y="382"/>
              </a:cxn>
              <a:cxn ang="0">
                <a:pos x="1185" y="297"/>
              </a:cxn>
              <a:cxn ang="0">
                <a:pos x="975" y="289"/>
              </a:cxn>
              <a:cxn ang="0">
                <a:pos x="935" y="105"/>
              </a:cxn>
              <a:cxn ang="0">
                <a:pos x="801" y="15"/>
              </a:cxn>
              <a:cxn ang="0">
                <a:pos x="661" y="235"/>
              </a:cxn>
              <a:cxn ang="0">
                <a:pos x="629" y="444"/>
              </a:cxn>
              <a:cxn ang="0">
                <a:pos x="416" y="350"/>
              </a:cxn>
              <a:cxn ang="0">
                <a:pos x="264" y="389"/>
              </a:cxn>
              <a:cxn ang="0">
                <a:pos x="294" y="568"/>
              </a:cxn>
              <a:cxn ang="0">
                <a:pos x="397" y="683"/>
              </a:cxn>
              <a:cxn ang="0">
                <a:pos x="361" y="810"/>
              </a:cxn>
              <a:cxn ang="0">
                <a:pos x="367" y="901"/>
              </a:cxn>
              <a:cxn ang="0">
                <a:pos x="345" y="998"/>
              </a:cxn>
              <a:cxn ang="0">
                <a:pos x="191" y="1145"/>
              </a:cxn>
              <a:cxn ang="0">
                <a:pos x="267" y="1206"/>
              </a:cxn>
              <a:cxn ang="0">
                <a:pos x="147" y="1374"/>
              </a:cxn>
              <a:cxn ang="0">
                <a:pos x="424" y="1409"/>
              </a:cxn>
              <a:cxn ang="0">
                <a:pos x="778" y="1265"/>
              </a:cxn>
              <a:cxn ang="0">
                <a:pos x="269" y="1543"/>
              </a:cxn>
              <a:cxn ang="0">
                <a:pos x="363" y="1606"/>
              </a:cxn>
              <a:cxn ang="0">
                <a:pos x="736" y="2057"/>
              </a:cxn>
              <a:cxn ang="0">
                <a:pos x="646" y="2098"/>
              </a:cxn>
              <a:cxn ang="0">
                <a:pos x="625" y="2154"/>
              </a:cxn>
              <a:cxn ang="0">
                <a:pos x="697" y="2186"/>
              </a:cxn>
              <a:cxn ang="0">
                <a:pos x="855" y="2163"/>
              </a:cxn>
              <a:cxn ang="0">
                <a:pos x="1001" y="2166"/>
              </a:cxn>
              <a:cxn ang="0">
                <a:pos x="1015" y="2113"/>
              </a:cxn>
              <a:cxn ang="0">
                <a:pos x="899" y="2070"/>
              </a:cxn>
              <a:cxn ang="0">
                <a:pos x="1087" y="1430"/>
              </a:cxn>
              <a:cxn ang="0">
                <a:pos x="1151" y="1330"/>
              </a:cxn>
              <a:cxn ang="0">
                <a:pos x="1135" y="1287"/>
              </a:cxn>
              <a:cxn ang="0">
                <a:pos x="1472" y="1318"/>
              </a:cxn>
              <a:cxn ang="0">
                <a:pos x="1234" y="1005"/>
              </a:cxn>
              <a:cxn ang="0">
                <a:pos x="1102" y="886"/>
              </a:cxn>
              <a:cxn ang="0">
                <a:pos x="829" y="788"/>
              </a:cxn>
              <a:cxn ang="0">
                <a:pos x="897" y="344"/>
              </a:cxn>
              <a:cxn ang="0">
                <a:pos x="782" y="603"/>
              </a:cxn>
              <a:cxn ang="0">
                <a:pos x="1085" y="730"/>
              </a:cxn>
              <a:cxn ang="0">
                <a:pos x="954" y="675"/>
              </a:cxn>
              <a:cxn ang="0">
                <a:pos x="1197" y="806"/>
              </a:cxn>
              <a:cxn ang="0">
                <a:pos x="1243" y="784"/>
              </a:cxn>
              <a:cxn ang="0">
                <a:pos x="1090" y="584"/>
              </a:cxn>
              <a:cxn ang="0">
                <a:pos x="973" y="529"/>
              </a:cxn>
              <a:cxn ang="0">
                <a:pos x="918" y="542"/>
              </a:cxn>
              <a:cxn ang="0">
                <a:pos x="905" y="238"/>
              </a:cxn>
              <a:cxn ang="0">
                <a:pos x="742" y="542"/>
              </a:cxn>
              <a:cxn ang="0">
                <a:pos x="493" y="469"/>
              </a:cxn>
              <a:cxn ang="0">
                <a:pos x="411" y="693"/>
              </a:cxn>
              <a:cxn ang="0">
                <a:pos x="604" y="771"/>
              </a:cxn>
              <a:cxn ang="0">
                <a:pos x="542" y="1049"/>
              </a:cxn>
              <a:cxn ang="0">
                <a:pos x="406" y="1064"/>
              </a:cxn>
              <a:cxn ang="0">
                <a:pos x="348" y="1233"/>
              </a:cxn>
              <a:cxn ang="0">
                <a:pos x="604" y="1208"/>
              </a:cxn>
              <a:cxn ang="0">
                <a:pos x="791" y="2165"/>
              </a:cxn>
              <a:cxn ang="0">
                <a:pos x="989" y="1209"/>
              </a:cxn>
            </a:cxnLst>
            <a:rect l="0" t="0" r="r" b="b"/>
            <a:pathLst>
              <a:path w="1581" h="2198">
                <a:moveTo>
                  <a:pt x="1576" y="1230"/>
                </a:moveTo>
                <a:cubicBezTo>
                  <a:pt x="1559" y="1233"/>
                  <a:pt x="1538" y="1234"/>
                  <a:pt x="1513" y="1232"/>
                </a:cubicBezTo>
                <a:cubicBezTo>
                  <a:pt x="1484" y="1230"/>
                  <a:pt x="1454" y="1225"/>
                  <a:pt x="1422" y="1219"/>
                </a:cubicBezTo>
                <a:cubicBezTo>
                  <a:pt x="1389" y="1214"/>
                  <a:pt x="1356" y="1209"/>
                  <a:pt x="1325" y="1206"/>
                </a:cubicBezTo>
                <a:cubicBezTo>
                  <a:pt x="1312" y="1205"/>
                  <a:pt x="1301" y="1205"/>
                  <a:pt x="1290" y="1205"/>
                </a:cubicBezTo>
                <a:cubicBezTo>
                  <a:pt x="1288" y="1205"/>
                  <a:pt x="1285" y="1205"/>
                  <a:pt x="1283" y="1206"/>
                </a:cubicBezTo>
                <a:cubicBezTo>
                  <a:pt x="1276" y="1206"/>
                  <a:pt x="1272" y="1207"/>
                  <a:pt x="1270" y="1203"/>
                </a:cubicBezTo>
                <a:cubicBezTo>
                  <a:pt x="1269" y="1201"/>
                  <a:pt x="1269" y="1201"/>
                  <a:pt x="1269" y="1201"/>
                </a:cubicBezTo>
                <a:cubicBezTo>
                  <a:pt x="1267" y="1201"/>
                  <a:pt x="1267" y="1201"/>
                  <a:pt x="1267" y="1201"/>
                </a:cubicBezTo>
                <a:cubicBezTo>
                  <a:pt x="1231" y="1205"/>
                  <a:pt x="1195" y="1205"/>
                  <a:pt x="1160" y="1203"/>
                </a:cubicBezTo>
                <a:cubicBezTo>
                  <a:pt x="1109" y="1199"/>
                  <a:pt x="1065" y="1189"/>
                  <a:pt x="1033" y="1173"/>
                </a:cubicBezTo>
                <a:cubicBezTo>
                  <a:pt x="1027" y="1170"/>
                  <a:pt x="1021" y="1164"/>
                  <a:pt x="1014" y="1159"/>
                </a:cubicBezTo>
                <a:cubicBezTo>
                  <a:pt x="1009" y="1154"/>
                  <a:pt x="1004" y="1150"/>
                  <a:pt x="999" y="1147"/>
                </a:cubicBezTo>
                <a:cubicBezTo>
                  <a:pt x="995" y="1145"/>
                  <a:pt x="992" y="1143"/>
                  <a:pt x="989" y="1141"/>
                </a:cubicBezTo>
                <a:cubicBezTo>
                  <a:pt x="979" y="1134"/>
                  <a:pt x="968" y="1127"/>
                  <a:pt x="964" y="1120"/>
                </a:cubicBezTo>
                <a:cubicBezTo>
                  <a:pt x="959" y="1111"/>
                  <a:pt x="957" y="1100"/>
                  <a:pt x="955" y="1089"/>
                </a:cubicBezTo>
                <a:cubicBezTo>
                  <a:pt x="953" y="1079"/>
                  <a:pt x="951" y="1068"/>
                  <a:pt x="946" y="1058"/>
                </a:cubicBezTo>
                <a:cubicBezTo>
                  <a:pt x="949" y="1058"/>
                  <a:pt x="952" y="1057"/>
                  <a:pt x="955" y="1056"/>
                </a:cubicBezTo>
                <a:cubicBezTo>
                  <a:pt x="968" y="1053"/>
                  <a:pt x="980" y="1051"/>
                  <a:pt x="990" y="1056"/>
                </a:cubicBezTo>
                <a:cubicBezTo>
                  <a:pt x="999" y="1061"/>
                  <a:pt x="1009" y="1069"/>
                  <a:pt x="1019" y="1077"/>
                </a:cubicBezTo>
                <a:cubicBezTo>
                  <a:pt x="1024" y="1081"/>
                  <a:pt x="1029" y="1085"/>
                  <a:pt x="1034" y="1089"/>
                </a:cubicBezTo>
                <a:cubicBezTo>
                  <a:pt x="1078" y="1121"/>
                  <a:pt x="1135" y="1129"/>
                  <a:pt x="1185" y="1133"/>
                </a:cubicBezTo>
                <a:cubicBezTo>
                  <a:pt x="1198" y="1134"/>
                  <a:pt x="1211" y="1134"/>
                  <a:pt x="1228" y="1135"/>
                </a:cubicBezTo>
                <a:cubicBezTo>
                  <a:pt x="1244" y="1150"/>
                  <a:pt x="1268" y="1162"/>
                  <a:pt x="1292" y="1173"/>
                </a:cubicBezTo>
                <a:cubicBezTo>
                  <a:pt x="1324" y="1188"/>
                  <a:pt x="1347" y="1196"/>
                  <a:pt x="1366" y="1196"/>
                </a:cubicBezTo>
                <a:cubicBezTo>
                  <a:pt x="1391" y="1197"/>
                  <a:pt x="1391" y="1197"/>
                  <a:pt x="1391" y="1197"/>
                </a:cubicBezTo>
                <a:cubicBezTo>
                  <a:pt x="1367" y="1189"/>
                  <a:pt x="1367" y="1189"/>
                  <a:pt x="1367" y="1189"/>
                </a:cubicBezTo>
                <a:cubicBezTo>
                  <a:pt x="1316" y="1173"/>
                  <a:pt x="1276" y="1157"/>
                  <a:pt x="1244" y="1134"/>
                </a:cubicBezTo>
                <a:cubicBezTo>
                  <a:pt x="1293" y="1137"/>
                  <a:pt x="1337" y="1147"/>
                  <a:pt x="1376" y="1157"/>
                </a:cubicBezTo>
                <a:cubicBezTo>
                  <a:pt x="1382" y="1158"/>
                  <a:pt x="1388" y="1160"/>
                  <a:pt x="1393" y="1161"/>
                </a:cubicBezTo>
                <a:cubicBezTo>
                  <a:pt x="1396" y="1154"/>
                  <a:pt x="1396" y="1154"/>
                  <a:pt x="1396" y="1154"/>
                </a:cubicBezTo>
                <a:cubicBezTo>
                  <a:pt x="1353" y="1135"/>
                  <a:pt x="1304" y="1130"/>
                  <a:pt x="1261" y="1127"/>
                </a:cubicBezTo>
                <a:cubicBezTo>
                  <a:pt x="1252" y="1126"/>
                  <a:pt x="1243" y="1126"/>
                  <a:pt x="1234" y="1125"/>
                </a:cubicBezTo>
                <a:cubicBezTo>
                  <a:pt x="1225" y="1124"/>
                  <a:pt x="1217" y="1124"/>
                  <a:pt x="1208" y="1123"/>
                </a:cubicBezTo>
                <a:cubicBezTo>
                  <a:pt x="1173" y="1121"/>
                  <a:pt x="1137" y="1117"/>
                  <a:pt x="1104" y="1107"/>
                </a:cubicBezTo>
                <a:cubicBezTo>
                  <a:pt x="1065" y="1095"/>
                  <a:pt x="1043" y="1076"/>
                  <a:pt x="1019" y="1056"/>
                </a:cubicBezTo>
                <a:cubicBezTo>
                  <a:pt x="1016" y="1054"/>
                  <a:pt x="1014" y="1052"/>
                  <a:pt x="1012" y="1049"/>
                </a:cubicBezTo>
                <a:cubicBezTo>
                  <a:pt x="1026" y="1048"/>
                  <a:pt x="1040" y="1045"/>
                  <a:pt x="1053" y="1042"/>
                </a:cubicBezTo>
                <a:cubicBezTo>
                  <a:pt x="1069" y="1038"/>
                  <a:pt x="1084" y="1034"/>
                  <a:pt x="1097" y="1035"/>
                </a:cubicBezTo>
                <a:cubicBezTo>
                  <a:pt x="1112" y="1036"/>
                  <a:pt x="1124" y="1043"/>
                  <a:pt x="1137" y="1050"/>
                </a:cubicBezTo>
                <a:cubicBezTo>
                  <a:pt x="1150" y="1057"/>
                  <a:pt x="1162" y="1063"/>
                  <a:pt x="1177" y="1066"/>
                </a:cubicBezTo>
                <a:cubicBezTo>
                  <a:pt x="1180" y="1070"/>
                  <a:pt x="1183" y="1074"/>
                  <a:pt x="1186" y="1078"/>
                </a:cubicBezTo>
                <a:cubicBezTo>
                  <a:pt x="1197" y="1094"/>
                  <a:pt x="1210" y="1112"/>
                  <a:pt x="1233" y="1110"/>
                </a:cubicBezTo>
                <a:cubicBezTo>
                  <a:pt x="1266" y="1108"/>
                  <a:pt x="1266" y="1108"/>
                  <a:pt x="1266" y="1108"/>
                </a:cubicBezTo>
                <a:cubicBezTo>
                  <a:pt x="1234" y="1103"/>
                  <a:pt x="1234" y="1103"/>
                  <a:pt x="1234" y="1103"/>
                </a:cubicBezTo>
                <a:cubicBezTo>
                  <a:pt x="1215" y="1100"/>
                  <a:pt x="1202" y="1085"/>
                  <a:pt x="1196" y="1074"/>
                </a:cubicBezTo>
                <a:cubicBezTo>
                  <a:pt x="1213" y="1079"/>
                  <a:pt x="1232" y="1085"/>
                  <a:pt x="1253" y="1086"/>
                </a:cubicBezTo>
                <a:cubicBezTo>
                  <a:pt x="1261" y="1087"/>
                  <a:pt x="1269" y="1087"/>
                  <a:pt x="1276" y="1086"/>
                </a:cubicBezTo>
                <a:cubicBezTo>
                  <a:pt x="1308" y="1082"/>
                  <a:pt x="1308" y="1082"/>
                  <a:pt x="1308" y="1082"/>
                </a:cubicBezTo>
                <a:cubicBezTo>
                  <a:pt x="1276" y="1078"/>
                  <a:pt x="1276" y="1078"/>
                  <a:pt x="1276" y="1078"/>
                </a:cubicBezTo>
                <a:cubicBezTo>
                  <a:pt x="1212" y="1072"/>
                  <a:pt x="1164" y="1052"/>
                  <a:pt x="1130" y="1033"/>
                </a:cubicBezTo>
                <a:cubicBezTo>
                  <a:pt x="1144" y="1033"/>
                  <a:pt x="1158" y="1030"/>
                  <a:pt x="1171" y="1028"/>
                </a:cubicBezTo>
                <a:cubicBezTo>
                  <a:pt x="1188" y="1025"/>
                  <a:pt x="1204" y="1022"/>
                  <a:pt x="1221" y="1025"/>
                </a:cubicBezTo>
                <a:cubicBezTo>
                  <a:pt x="1241" y="1027"/>
                  <a:pt x="1261" y="1040"/>
                  <a:pt x="1280" y="1051"/>
                </a:cubicBezTo>
                <a:cubicBezTo>
                  <a:pt x="1288" y="1056"/>
                  <a:pt x="1294" y="1060"/>
                  <a:pt x="1301" y="1064"/>
                </a:cubicBezTo>
                <a:cubicBezTo>
                  <a:pt x="1311" y="1069"/>
                  <a:pt x="1320" y="1074"/>
                  <a:pt x="1329" y="1080"/>
                </a:cubicBezTo>
                <a:cubicBezTo>
                  <a:pt x="1345" y="1090"/>
                  <a:pt x="1361" y="1099"/>
                  <a:pt x="1378" y="1106"/>
                </a:cubicBezTo>
                <a:cubicBezTo>
                  <a:pt x="1378" y="1108"/>
                  <a:pt x="1379" y="1110"/>
                  <a:pt x="1380" y="1111"/>
                </a:cubicBezTo>
                <a:cubicBezTo>
                  <a:pt x="1380" y="1112"/>
                  <a:pt x="1380" y="1112"/>
                  <a:pt x="1380" y="1113"/>
                </a:cubicBezTo>
                <a:cubicBezTo>
                  <a:pt x="1379" y="1115"/>
                  <a:pt x="1379" y="1115"/>
                  <a:pt x="1379" y="1115"/>
                </a:cubicBezTo>
                <a:cubicBezTo>
                  <a:pt x="1382" y="1117"/>
                  <a:pt x="1382" y="1117"/>
                  <a:pt x="1382" y="1117"/>
                </a:cubicBezTo>
                <a:cubicBezTo>
                  <a:pt x="1391" y="1121"/>
                  <a:pt x="1397" y="1128"/>
                  <a:pt x="1404" y="1135"/>
                </a:cubicBezTo>
                <a:cubicBezTo>
                  <a:pt x="1413" y="1144"/>
                  <a:pt x="1421" y="1153"/>
                  <a:pt x="1434" y="1158"/>
                </a:cubicBezTo>
                <a:cubicBezTo>
                  <a:pt x="1450" y="1164"/>
                  <a:pt x="1450" y="1164"/>
                  <a:pt x="1450" y="1164"/>
                </a:cubicBezTo>
                <a:cubicBezTo>
                  <a:pt x="1438" y="1152"/>
                  <a:pt x="1438" y="1152"/>
                  <a:pt x="1438" y="1152"/>
                </a:cubicBezTo>
                <a:cubicBezTo>
                  <a:pt x="1433" y="1147"/>
                  <a:pt x="1426" y="1141"/>
                  <a:pt x="1420" y="1136"/>
                </a:cubicBezTo>
                <a:cubicBezTo>
                  <a:pt x="1412" y="1130"/>
                  <a:pt x="1404" y="1123"/>
                  <a:pt x="1399" y="1116"/>
                </a:cubicBezTo>
                <a:cubicBezTo>
                  <a:pt x="1422" y="1128"/>
                  <a:pt x="1451" y="1138"/>
                  <a:pt x="1473" y="1141"/>
                </a:cubicBezTo>
                <a:cubicBezTo>
                  <a:pt x="1475" y="1134"/>
                  <a:pt x="1475" y="1134"/>
                  <a:pt x="1475" y="1134"/>
                </a:cubicBezTo>
                <a:cubicBezTo>
                  <a:pt x="1405" y="1114"/>
                  <a:pt x="1348" y="1080"/>
                  <a:pt x="1293" y="1049"/>
                </a:cubicBezTo>
                <a:cubicBezTo>
                  <a:pt x="1278" y="1040"/>
                  <a:pt x="1262" y="1031"/>
                  <a:pt x="1247" y="1022"/>
                </a:cubicBezTo>
                <a:cubicBezTo>
                  <a:pt x="1270" y="1019"/>
                  <a:pt x="1294" y="1018"/>
                  <a:pt x="1319" y="1020"/>
                </a:cubicBezTo>
                <a:cubicBezTo>
                  <a:pt x="1376" y="1024"/>
                  <a:pt x="1428" y="1042"/>
                  <a:pt x="1463" y="1069"/>
                </a:cubicBezTo>
                <a:cubicBezTo>
                  <a:pt x="1474" y="1088"/>
                  <a:pt x="1496" y="1097"/>
                  <a:pt x="1517" y="1106"/>
                </a:cubicBezTo>
                <a:cubicBezTo>
                  <a:pt x="1531" y="1111"/>
                  <a:pt x="1545" y="1117"/>
                  <a:pt x="1555" y="1125"/>
                </a:cubicBezTo>
                <a:cubicBezTo>
                  <a:pt x="1560" y="1120"/>
                  <a:pt x="1560" y="1120"/>
                  <a:pt x="1560" y="1120"/>
                </a:cubicBezTo>
                <a:cubicBezTo>
                  <a:pt x="1549" y="1107"/>
                  <a:pt x="1532" y="1100"/>
                  <a:pt x="1516" y="1094"/>
                </a:cubicBezTo>
                <a:cubicBezTo>
                  <a:pt x="1496" y="1085"/>
                  <a:pt x="1477" y="1077"/>
                  <a:pt x="1469" y="1061"/>
                </a:cubicBezTo>
                <a:cubicBezTo>
                  <a:pt x="1468" y="1060"/>
                  <a:pt x="1468" y="1060"/>
                  <a:pt x="1468" y="1060"/>
                </a:cubicBezTo>
                <a:cubicBezTo>
                  <a:pt x="1467" y="1059"/>
                  <a:pt x="1467" y="1059"/>
                  <a:pt x="1467" y="1059"/>
                </a:cubicBezTo>
                <a:cubicBezTo>
                  <a:pt x="1462" y="1056"/>
                  <a:pt x="1456" y="1053"/>
                  <a:pt x="1451" y="1050"/>
                </a:cubicBezTo>
                <a:cubicBezTo>
                  <a:pt x="1422" y="1035"/>
                  <a:pt x="1393" y="1019"/>
                  <a:pt x="1356" y="1010"/>
                </a:cubicBezTo>
                <a:cubicBezTo>
                  <a:pt x="1363" y="1008"/>
                  <a:pt x="1369" y="1006"/>
                  <a:pt x="1375" y="1003"/>
                </a:cubicBezTo>
                <a:cubicBezTo>
                  <a:pt x="1392" y="998"/>
                  <a:pt x="1407" y="992"/>
                  <a:pt x="1425" y="995"/>
                </a:cubicBezTo>
                <a:cubicBezTo>
                  <a:pt x="1441" y="997"/>
                  <a:pt x="1456" y="1003"/>
                  <a:pt x="1473" y="1010"/>
                </a:cubicBezTo>
                <a:cubicBezTo>
                  <a:pt x="1492" y="1018"/>
                  <a:pt x="1511" y="1026"/>
                  <a:pt x="1533" y="1027"/>
                </a:cubicBezTo>
                <a:cubicBezTo>
                  <a:pt x="1538" y="1028"/>
                  <a:pt x="1544" y="1028"/>
                  <a:pt x="1549" y="1027"/>
                </a:cubicBezTo>
                <a:cubicBezTo>
                  <a:pt x="1576" y="1025"/>
                  <a:pt x="1576" y="1025"/>
                  <a:pt x="1576" y="1025"/>
                </a:cubicBezTo>
                <a:cubicBezTo>
                  <a:pt x="1550" y="1020"/>
                  <a:pt x="1550" y="1020"/>
                  <a:pt x="1550" y="1020"/>
                </a:cubicBezTo>
                <a:cubicBezTo>
                  <a:pt x="1512" y="1014"/>
                  <a:pt x="1479" y="1002"/>
                  <a:pt x="1447" y="991"/>
                </a:cubicBezTo>
                <a:cubicBezTo>
                  <a:pt x="1465" y="991"/>
                  <a:pt x="1484" y="990"/>
                  <a:pt x="1502" y="986"/>
                </a:cubicBezTo>
                <a:cubicBezTo>
                  <a:pt x="1501" y="979"/>
                  <a:pt x="1501" y="979"/>
                  <a:pt x="1501" y="979"/>
                </a:cubicBezTo>
                <a:cubicBezTo>
                  <a:pt x="1491" y="980"/>
                  <a:pt x="1481" y="980"/>
                  <a:pt x="1472" y="980"/>
                </a:cubicBezTo>
                <a:cubicBezTo>
                  <a:pt x="1459" y="980"/>
                  <a:pt x="1447" y="980"/>
                  <a:pt x="1436" y="980"/>
                </a:cubicBezTo>
                <a:cubicBezTo>
                  <a:pt x="1429" y="981"/>
                  <a:pt x="1421" y="982"/>
                  <a:pt x="1414" y="983"/>
                </a:cubicBezTo>
                <a:cubicBezTo>
                  <a:pt x="1405" y="983"/>
                  <a:pt x="1405" y="983"/>
                  <a:pt x="1405" y="983"/>
                </a:cubicBezTo>
                <a:cubicBezTo>
                  <a:pt x="1409" y="985"/>
                  <a:pt x="1409" y="985"/>
                  <a:pt x="1409" y="985"/>
                </a:cubicBezTo>
                <a:cubicBezTo>
                  <a:pt x="1395" y="988"/>
                  <a:pt x="1383" y="992"/>
                  <a:pt x="1372" y="996"/>
                </a:cubicBezTo>
                <a:cubicBezTo>
                  <a:pt x="1359" y="1001"/>
                  <a:pt x="1347" y="1005"/>
                  <a:pt x="1336" y="1007"/>
                </a:cubicBezTo>
                <a:cubicBezTo>
                  <a:pt x="1326" y="1008"/>
                  <a:pt x="1326" y="1008"/>
                  <a:pt x="1326" y="1008"/>
                </a:cubicBezTo>
                <a:cubicBezTo>
                  <a:pt x="1319" y="1008"/>
                  <a:pt x="1310" y="1007"/>
                  <a:pt x="1301" y="1006"/>
                </a:cubicBezTo>
                <a:cubicBezTo>
                  <a:pt x="1293" y="1005"/>
                  <a:pt x="1286" y="1004"/>
                  <a:pt x="1280" y="1004"/>
                </a:cubicBezTo>
                <a:cubicBezTo>
                  <a:pt x="1267" y="1004"/>
                  <a:pt x="1254" y="1004"/>
                  <a:pt x="1241" y="1005"/>
                </a:cubicBezTo>
                <a:cubicBezTo>
                  <a:pt x="1243" y="1004"/>
                  <a:pt x="1243" y="1004"/>
                  <a:pt x="1243" y="1004"/>
                </a:cubicBezTo>
                <a:cubicBezTo>
                  <a:pt x="1249" y="1001"/>
                  <a:pt x="1255" y="997"/>
                  <a:pt x="1261" y="994"/>
                </a:cubicBezTo>
                <a:cubicBezTo>
                  <a:pt x="1287" y="979"/>
                  <a:pt x="1311" y="965"/>
                  <a:pt x="1343" y="961"/>
                </a:cubicBezTo>
                <a:cubicBezTo>
                  <a:pt x="1346" y="962"/>
                  <a:pt x="1349" y="961"/>
                  <a:pt x="1353" y="961"/>
                </a:cubicBezTo>
                <a:cubicBezTo>
                  <a:pt x="1354" y="961"/>
                  <a:pt x="1355" y="961"/>
                  <a:pt x="1357" y="961"/>
                </a:cubicBezTo>
                <a:cubicBezTo>
                  <a:pt x="1359" y="961"/>
                  <a:pt x="1361" y="961"/>
                  <a:pt x="1364" y="961"/>
                </a:cubicBezTo>
                <a:cubicBezTo>
                  <a:pt x="1364" y="953"/>
                  <a:pt x="1364" y="953"/>
                  <a:pt x="1364" y="953"/>
                </a:cubicBezTo>
                <a:cubicBezTo>
                  <a:pt x="1363" y="953"/>
                  <a:pt x="1363" y="953"/>
                  <a:pt x="1363" y="953"/>
                </a:cubicBezTo>
                <a:cubicBezTo>
                  <a:pt x="1361" y="953"/>
                  <a:pt x="1359" y="953"/>
                  <a:pt x="1356" y="953"/>
                </a:cubicBezTo>
                <a:cubicBezTo>
                  <a:pt x="1352" y="953"/>
                  <a:pt x="1347" y="954"/>
                  <a:pt x="1343" y="954"/>
                </a:cubicBezTo>
                <a:cubicBezTo>
                  <a:pt x="1342" y="954"/>
                  <a:pt x="1342" y="954"/>
                  <a:pt x="1342" y="954"/>
                </a:cubicBezTo>
                <a:cubicBezTo>
                  <a:pt x="1341" y="954"/>
                  <a:pt x="1341" y="954"/>
                  <a:pt x="1340" y="954"/>
                </a:cubicBezTo>
                <a:cubicBezTo>
                  <a:pt x="1353" y="948"/>
                  <a:pt x="1368" y="945"/>
                  <a:pt x="1386" y="946"/>
                </a:cubicBezTo>
                <a:cubicBezTo>
                  <a:pt x="1399" y="947"/>
                  <a:pt x="1411" y="950"/>
                  <a:pt x="1423" y="955"/>
                </a:cubicBezTo>
                <a:cubicBezTo>
                  <a:pt x="1436" y="960"/>
                  <a:pt x="1436" y="960"/>
                  <a:pt x="1436" y="960"/>
                </a:cubicBezTo>
                <a:cubicBezTo>
                  <a:pt x="1428" y="950"/>
                  <a:pt x="1428" y="950"/>
                  <a:pt x="1428" y="950"/>
                </a:cubicBezTo>
                <a:cubicBezTo>
                  <a:pt x="1421" y="941"/>
                  <a:pt x="1410" y="940"/>
                  <a:pt x="1401" y="939"/>
                </a:cubicBezTo>
                <a:cubicBezTo>
                  <a:pt x="1397" y="939"/>
                  <a:pt x="1394" y="938"/>
                  <a:pt x="1391" y="938"/>
                </a:cubicBezTo>
                <a:cubicBezTo>
                  <a:pt x="1350" y="929"/>
                  <a:pt x="1314" y="911"/>
                  <a:pt x="1296" y="889"/>
                </a:cubicBezTo>
                <a:cubicBezTo>
                  <a:pt x="1316" y="894"/>
                  <a:pt x="1338" y="896"/>
                  <a:pt x="1362" y="898"/>
                </a:cubicBezTo>
                <a:cubicBezTo>
                  <a:pt x="1368" y="898"/>
                  <a:pt x="1374" y="899"/>
                  <a:pt x="1380" y="899"/>
                </a:cubicBezTo>
                <a:cubicBezTo>
                  <a:pt x="1407" y="924"/>
                  <a:pt x="1462" y="932"/>
                  <a:pt x="1493" y="935"/>
                </a:cubicBezTo>
                <a:cubicBezTo>
                  <a:pt x="1494" y="928"/>
                  <a:pt x="1494" y="928"/>
                  <a:pt x="1494" y="928"/>
                </a:cubicBezTo>
                <a:cubicBezTo>
                  <a:pt x="1484" y="925"/>
                  <a:pt x="1473" y="923"/>
                  <a:pt x="1463" y="921"/>
                </a:cubicBezTo>
                <a:cubicBezTo>
                  <a:pt x="1439" y="916"/>
                  <a:pt x="1415" y="911"/>
                  <a:pt x="1399" y="900"/>
                </a:cubicBezTo>
                <a:cubicBezTo>
                  <a:pt x="1400" y="900"/>
                  <a:pt x="1400" y="900"/>
                  <a:pt x="1400" y="900"/>
                </a:cubicBezTo>
                <a:cubicBezTo>
                  <a:pt x="1410" y="901"/>
                  <a:pt x="1410" y="901"/>
                  <a:pt x="1410" y="901"/>
                </a:cubicBezTo>
                <a:cubicBezTo>
                  <a:pt x="1425" y="902"/>
                  <a:pt x="1441" y="903"/>
                  <a:pt x="1452" y="898"/>
                </a:cubicBezTo>
                <a:cubicBezTo>
                  <a:pt x="1463" y="893"/>
                  <a:pt x="1463" y="893"/>
                  <a:pt x="1463" y="893"/>
                </a:cubicBezTo>
                <a:cubicBezTo>
                  <a:pt x="1468" y="896"/>
                  <a:pt x="1474" y="897"/>
                  <a:pt x="1479" y="897"/>
                </a:cubicBezTo>
                <a:cubicBezTo>
                  <a:pt x="1493" y="896"/>
                  <a:pt x="1493" y="896"/>
                  <a:pt x="1493" y="896"/>
                </a:cubicBezTo>
                <a:cubicBezTo>
                  <a:pt x="1480" y="890"/>
                  <a:pt x="1480" y="890"/>
                  <a:pt x="1480" y="890"/>
                </a:cubicBezTo>
                <a:cubicBezTo>
                  <a:pt x="1478" y="889"/>
                  <a:pt x="1476" y="888"/>
                  <a:pt x="1474" y="887"/>
                </a:cubicBezTo>
                <a:cubicBezTo>
                  <a:pt x="1472" y="886"/>
                  <a:pt x="1470" y="885"/>
                  <a:pt x="1469" y="885"/>
                </a:cubicBezTo>
                <a:cubicBezTo>
                  <a:pt x="1476" y="886"/>
                  <a:pt x="1483" y="887"/>
                  <a:pt x="1488" y="885"/>
                </a:cubicBezTo>
                <a:cubicBezTo>
                  <a:pt x="1504" y="880"/>
                  <a:pt x="1504" y="880"/>
                  <a:pt x="1504" y="880"/>
                </a:cubicBezTo>
                <a:cubicBezTo>
                  <a:pt x="1487" y="878"/>
                  <a:pt x="1487" y="878"/>
                  <a:pt x="1487" y="878"/>
                </a:cubicBezTo>
                <a:cubicBezTo>
                  <a:pt x="1464" y="875"/>
                  <a:pt x="1443" y="869"/>
                  <a:pt x="1423" y="862"/>
                </a:cubicBezTo>
                <a:cubicBezTo>
                  <a:pt x="1426" y="858"/>
                  <a:pt x="1426" y="858"/>
                  <a:pt x="1426" y="858"/>
                </a:cubicBezTo>
                <a:cubicBezTo>
                  <a:pt x="1409" y="847"/>
                  <a:pt x="1398" y="830"/>
                  <a:pt x="1387" y="812"/>
                </a:cubicBezTo>
                <a:cubicBezTo>
                  <a:pt x="1383" y="807"/>
                  <a:pt x="1380" y="802"/>
                  <a:pt x="1376" y="797"/>
                </a:cubicBezTo>
                <a:cubicBezTo>
                  <a:pt x="1372" y="791"/>
                  <a:pt x="1367" y="785"/>
                  <a:pt x="1362" y="780"/>
                </a:cubicBezTo>
                <a:cubicBezTo>
                  <a:pt x="1354" y="771"/>
                  <a:pt x="1346" y="763"/>
                  <a:pt x="1343" y="754"/>
                </a:cubicBezTo>
                <a:cubicBezTo>
                  <a:pt x="1355" y="756"/>
                  <a:pt x="1367" y="759"/>
                  <a:pt x="1380" y="762"/>
                </a:cubicBezTo>
                <a:cubicBezTo>
                  <a:pt x="1396" y="766"/>
                  <a:pt x="1414" y="770"/>
                  <a:pt x="1431" y="773"/>
                </a:cubicBezTo>
                <a:cubicBezTo>
                  <a:pt x="1436" y="788"/>
                  <a:pt x="1451" y="801"/>
                  <a:pt x="1464" y="801"/>
                </a:cubicBezTo>
                <a:cubicBezTo>
                  <a:pt x="1472" y="801"/>
                  <a:pt x="1472" y="801"/>
                  <a:pt x="1472" y="801"/>
                </a:cubicBezTo>
                <a:cubicBezTo>
                  <a:pt x="1466" y="795"/>
                  <a:pt x="1466" y="795"/>
                  <a:pt x="1466" y="795"/>
                </a:cubicBezTo>
                <a:cubicBezTo>
                  <a:pt x="1463" y="792"/>
                  <a:pt x="1459" y="790"/>
                  <a:pt x="1456" y="788"/>
                </a:cubicBezTo>
                <a:cubicBezTo>
                  <a:pt x="1450" y="785"/>
                  <a:pt x="1445" y="782"/>
                  <a:pt x="1444" y="777"/>
                </a:cubicBezTo>
                <a:cubicBezTo>
                  <a:pt x="1451" y="779"/>
                  <a:pt x="1460" y="782"/>
                  <a:pt x="1469" y="782"/>
                </a:cubicBezTo>
                <a:cubicBezTo>
                  <a:pt x="1475" y="783"/>
                  <a:pt x="1480" y="782"/>
                  <a:pt x="1484" y="781"/>
                </a:cubicBezTo>
                <a:cubicBezTo>
                  <a:pt x="1496" y="777"/>
                  <a:pt x="1496" y="777"/>
                  <a:pt x="1496" y="777"/>
                </a:cubicBezTo>
                <a:cubicBezTo>
                  <a:pt x="1484" y="774"/>
                  <a:pt x="1484" y="774"/>
                  <a:pt x="1484" y="774"/>
                </a:cubicBezTo>
                <a:cubicBezTo>
                  <a:pt x="1457" y="768"/>
                  <a:pt x="1429" y="762"/>
                  <a:pt x="1401" y="756"/>
                </a:cubicBezTo>
                <a:cubicBezTo>
                  <a:pt x="1329" y="742"/>
                  <a:pt x="1254" y="727"/>
                  <a:pt x="1202" y="695"/>
                </a:cubicBezTo>
                <a:cubicBezTo>
                  <a:pt x="1239" y="685"/>
                  <a:pt x="1283" y="679"/>
                  <a:pt x="1340" y="679"/>
                </a:cubicBezTo>
                <a:cubicBezTo>
                  <a:pt x="1354" y="687"/>
                  <a:pt x="1380" y="698"/>
                  <a:pt x="1401" y="697"/>
                </a:cubicBezTo>
                <a:cubicBezTo>
                  <a:pt x="1420" y="696"/>
                  <a:pt x="1420" y="696"/>
                  <a:pt x="1420" y="696"/>
                </a:cubicBezTo>
                <a:cubicBezTo>
                  <a:pt x="1402" y="690"/>
                  <a:pt x="1402" y="690"/>
                  <a:pt x="1402" y="690"/>
                </a:cubicBezTo>
                <a:cubicBezTo>
                  <a:pt x="1396" y="687"/>
                  <a:pt x="1389" y="686"/>
                  <a:pt x="1383" y="685"/>
                </a:cubicBezTo>
                <a:cubicBezTo>
                  <a:pt x="1374" y="682"/>
                  <a:pt x="1365" y="680"/>
                  <a:pt x="1358" y="677"/>
                </a:cubicBezTo>
                <a:cubicBezTo>
                  <a:pt x="1362" y="677"/>
                  <a:pt x="1365" y="677"/>
                  <a:pt x="1368" y="677"/>
                </a:cubicBezTo>
                <a:cubicBezTo>
                  <a:pt x="1407" y="678"/>
                  <a:pt x="1437" y="696"/>
                  <a:pt x="1463" y="711"/>
                </a:cubicBezTo>
                <a:cubicBezTo>
                  <a:pt x="1473" y="717"/>
                  <a:pt x="1482" y="722"/>
                  <a:pt x="1491" y="727"/>
                </a:cubicBezTo>
                <a:cubicBezTo>
                  <a:pt x="1495" y="720"/>
                  <a:pt x="1495" y="720"/>
                  <a:pt x="1495" y="720"/>
                </a:cubicBezTo>
                <a:cubicBezTo>
                  <a:pt x="1469" y="702"/>
                  <a:pt x="1438" y="683"/>
                  <a:pt x="1397" y="670"/>
                </a:cubicBezTo>
                <a:cubicBezTo>
                  <a:pt x="1402" y="667"/>
                  <a:pt x="1406" y="665"/>
                  <a:pt x="1411" y="662"/>
                </a:cubicBezTo>
                <a:cubicBezTo>
                  <a:pt x="1423" y="655"/>
                  <a:pt x="1435" y="649"/>
                  <a:pt x="1451" y="646"/>
                </a:cubicBezTo>
                <a:cubicBezTo>
                  <a:pt x="1461" y="655"/>
                  <a:pt x="1475" y="662"/>
                  <a:pt x="1490" y="666"/>
                </a:cubicBezTo>
                <a:cubicBezTo>
                  <a:pt x="1503" y="669"/>
                  <a:pt x="1503" y="669"/>
                  <a:pt x="1503" y="669"/>
                </a:cubicBezTo>
                <a:cubicBezTo>
                  <a:pt x="1494" y="660"/>
                  <a:pt x="1494" y="660"/>
                  <a:pt x="1494" y="660"/>
                </a:cubicBezTo>
                <a:cubicBezTo>
                  <a:pt x="1489" y="655"/>
                  <a:pt x="1483" y="652"/>
                  <a:pt x="1476" y="650"/>
                </a:cubicBezTo>
                <a:cubicBezTo>
                  <a:pt x="1471" y="648"/>
                  <a:pt x="1467" y="646"/>
                  <a:pt x="1463" y="643"/>
                </a:cubicBezTo>
                <a:cubicBezTo>
                  <a:pt x="1466" y="643"/>
                  <a:pt x="1469" y="643"/>
                  <a:pt x="1471" y="643"/>
                </a:cubicBezTo>
                <a:cubicBezTo>
                  <a:pt x="1482" y="643"/>
                  <a:pt x="1493" y="643"/>
                  <a:pt x="1501" y="639"/>
                </a:cubicBezTo>
                <a:cubicBezTo>
                  <a:pt x="1513" y="632"/>
                  <a:pt x="1513" y="632"/>
                  <a:pt x="1513" y="632"/>
                </a:cubicBezTo>
                <a:cubicBezTo>
                  <a:pt x="1499" y="632"/>
                  <a:pt x="1499" y="632"/>
                  <a:pt x="1499" y="632"/>
                </a:cubicBezTo>
                <a:cubicBezTo>
                  <a:pt x="1464" y="632"/>
                  <a:pt x="1443" y="636"/>
                  <a:pt x="1418" y="648"/>
                </a:cubicBezTo>
                <a:cubicBezTo>
                  <a:pt x="1413" y="651"/>
                  <a:pt x="1407" y="654"/>
                  <a:pt x="1402" y="657"/>
                </a:cubicBezTo>
                <a:cubicBezTo>
                  <a:pt x="1393" y="662"/>
                  <a:pt x="1385" y="667"/>
                  <a:pt x="1378" y="668"/>
                </a:cubicBezTo>
                <a:cubicBezTo>
                  <a:pt x="1375" y="669"/>
                  <a:pt x="1371" y="669"/>
                  <a:pt x="1368" y="669"/>
                </a:cubicBezTo>
                <a:cubicBezTo>
                  <a:pt x="1362" y="669"/>
                  <a:pt x="1356" y="669"/>
                  <a:pt x="1350" y="670"/>
                </a:cubicBezTo>
                <a:cubicBezTo>
                  <a:pt x="1339" y="669"/>
                  <a:pt x="1328" y="668"/>
                  <a:pt x="1317" y="667"/>
                </a:cubicBezTo>
                <a:cubicBezTo>
                  <a:pt x="1310" y="666"/>
                  <a:pt x="1302" y="665"/>
                  <a:pt x="1295" y="664"/>
                </a:cubicBezTo>
                <a:cubicBezTo>
                  <a:pt x="1286" y="664"/>
                  <a:pt x="1275" y="663"/>
                  <a:pt x="1263" y="665"/>
                </a:cubicBezTo>
                <a:cubicBezTo>
                  <a:pt x="1285" y="649"/>
                  <a:pt x="1305" y="637"/>
                  <a:pt x="1325" y="628"/>
                </a:cubicBezTo>
                <a:cubicBezTo>
                  <a:pt x="1330" y="626"/>
                  <a:pt x="1336" y="622"/>
                  <a:pt x="1342" y="619"/>
                </a:cubicBezTo>
                <a:cubicBezTo>
                  <a:pt x="1363" y="608"/>
                  <a:pt x="1394" y="591"/>
                  <a:pt x="1409" y="591"/>
                </a:cubicBezTo>
                <a:cubicBezTo>
                  <a:pt x="1414" y="591"/>
                  <a:pt x="1419" y="593"/>
                  <a:pt x="1424" y="595"/>
                </a:cubicBezTo>
                <a:cubicBezTo>
                  <a:pt x="1428" y="596"/>
                  <a:pt x="1433" y="598"/>
                  <a:pt x="1438" y="598"/>
                </a:cubicBezTo>
                <a:cubicBezTo>
                  <a:pt x="1444" y="598"/>
                  <a:pt x="1450" y="596"/>
                  <a:pt x="1456" y="592"/>
                </a:cubicBezTo>
                <a:cubicBezTo>
                  <a:pt x="1464" y="585"/>
                  <a:pt x="1464" y="585"/>
                  <a:pt x="1464" y="585"/>
                </a:cubicBezTo>
                <a:cubicBezTo>
                  <a:pt x="1453" y="585"/>
                  <a:pt x="1453" y="585"/>
                  <a:pt x="1453" y="585"/>
                </a:cubicBezTo>
                <a:cubicBezTo>
                  <a:pt x="1450" y="586"/>
                  <a:pt x="1447" y="586"/>
                  <a:pt x="1443" y="586"/>
                </a:cubicBezTo>
                <a:cubicBezTo>
                  <a:pt x="1435" y="587"/>
                  <a:pt x="1426" y="588"/>
                  <a:pt x="1421" y="586"/>
                </a:cubicBezTo>
                <a:cubicBezTo>
                  <a:pt x="1430" y="583"/>
                  <a:pt x="1439" y="578"/>
                  <a:pt x="1447" y="574"/>
                </a:cubicBezTo>
                <a:cubicBezTo>
                  <a:pt x="1451" y="572"/>
                  <a:pt x="1451" y="572"/>
                  <a:pt x="1451" y="572"/>
                </a:cubicBezTo>
                <a:cubicBezTo>
                  <a:pt x="1453" y="571"/>
                  <a:pt x="1456" y="570"/>
                  <a:pt x="1459" y="569"/>
                </a:cubicBezTo>
                <a:cubicBezTo>
                  <a:pt x="1469" y="564"/>
                  <a:pt x="1479" y="560"/>
                  <a:pt x="1483" y="551"/>
                </a:cubicBezTo>
                <a:cubicBezTo>
                  <a:pt x="1488" y="541"/>
                  <a:pt x="1488" y="541"/>
                  <a:pt x="1488" y="541"/>
                </a:cubicBezTo>
                <a:cubicBezTo>
                  <a:pt x="1478" y="547"/>
                  <a:pt x="1478" y="547"/>
                  <a:pt x="1478" y="547"/>
                </a:cubicBezTo>
                <a:cubicBezTo>
                  <a:pt x="1443" y="566"/>
                  <a:pt x="1399" y="584"/>
                  <a:pt x="1362" y="599"/>
                </a:cubicBezTo>
                <a:cubicBezTo>
                  <a:pt x="1377" y="577"/>
                  <a:pt x="1395" y="553"/>
                  <a:pt x="1401" y="529"/>
                </a:cubicBezTo>
                <a:cubicBezTo>
                  <a:pt x="1394" y="526"/>
                  <a:pt x="1394" y="526"/>
                  <a:pt x="1394" y="526"/>
                </a:cubicBezTo>
                <a:cubicBezTo>
                  <a:pt x="1380" y="556"/>
                  <a:pt x="1362" y="582"/>
                  <a:pt x="1345" y="607"/>
                </a:cubicBezTo>
                <a:cubicBezTo>
                  <a:pt x="1344" y="609"/>
                  <a:pt x="1344" y="609"/>
                  <a:pt x="1344" y="609"/>
                </a:cubicBezTo>
                <a:cubicBezTo>
                  <a:pt x="1323" y="616"/>
                  <a:pt x="1305" y="627"/>
                  <a:pt x="1288" y="637"/>
                </a:cubicBezTo>
                <a:cubicBezTo>
                  <a:pt x="1273" y="646"/>
                  <a:pt x="1258" y="656"/>
                  <a:pt x="1241" y="662"/>
                </a:cubicBezTo>
                <a:cubicBezTo>
                  <a:pt x="1239" y="663"/>
                  <a:pt x="1239" y="663"/>
                  <a:pt x="1239" y="663"/>
                </a:cubicBezTo>
                <a:cubicBezTo>
                  <a:pt x="1239" y="665"/>
                  <a:pt x="1239" y="665"/>
                  <a:pt x="1239" y="665"/>
                </a:cubicBezTo>
                <a:cubicBezTo>
                  <a:pt x="1238" y="666"/>
                  <a:pt x="1238" y="667"/>
                  <a:pt x="1238" y="668"/>
                </a:cubicBezTo>
                <a:cubicBezTo>
                  <a:pt x="1200" y="676"/>
                  <a:pt x="1169" y="686"/>
                  <a:pt x="1143" y="699"/>
                </a:cubicBezTo>
                <a:cubicBezTo>
                  <a:pt x="1143" y="695"/>
                  <a:pt x="1142" y="691"/>
                  <a:pt x="1142" y="686"/>
                </a:cubicBezTo>
                <a:cubicBezTo>
                  <a:pt x="1142" y="677"/>
                  <a:pt x="1141" y="669"/>
                  <a:pt x="1142" y="658"/>
                </a:cubicBezTo>
                <a:cubicBezTo>
                  <a:pt x="1155" y="651"/>
                  <a:pt x="1173" y="651"/>
                  <a:pt x="1191" y="651"/>
                </a:cubicBezTo>
                <a:cubicBezTo>
                  <a:pt x="1211" y="651"/>
                  <a:pt x="1232" y="651"/>
                  <a:pt x="1250" y="642"/>
                </a:cubicBezTo>
                <a:cubicBezTo>
                  <a:pt x="1265" y="633"/>
                  <a:pt x="1265" y="633"/>
                  <a:pt x="1265" y="633"/>
                </a:cubicBezTo>
                <a:cubicBezTo>
                  <a:pt x="1248" y="635"/>
                  <a:pt x="1248" y="635"/>
                  <a:pt x="1248" y="635"/>
                </a:cubicBezTo>
                <a:cubicBezTo>
                  <a:pt x="1240" y="636"/>
                  <a:pt x="1233" y="637"/>
                  <a:pt x="1226" y="638"/>
                </a:cubicBezTo>
                <a:cubicBezTo>
                  <a:pt x="1214" y="640"/>
                  <a:pt x="1201" y="642"/>
                  <a:pt x="1189" y="642"/>
                </a:cubicBezTo>
                <a:cubicBezTo>
                  <a:pt x="1208" y="635"/>
                  <a:pt x="1236" y="623"/>
                  <a:pt x="1249" y="605"/>
                </a:cubicBezTo>
                <a:cubicBezTo>
                  <a:pt x="1265" y="584"/>
                  <a:pt x="1265" y="584"/>
                  <a:pt x="1265" y="584"/>
                </a:cubicBezTo>
                <a:cubicBezTo>
                  <a:pt x="1244" y="600"/>
                  <a:pt x="1244" y="600"/>
                  <a:pt x="1244" y="600"/>
                </a:cubicBezTo>
                <a:cubicBezTo>
                  <a:pt x="1217" y="621"/>
                  <a:pt x="1184" y="636"/>
                  <a:pt x="1145" y="646"/>
                </a:cubicBezTo>
                <a:cubicBezTo>
                  <a:pt x="1145" y="639"/>
                  <a:pt x="1146" y="633"/>
                  <a:pt x="1148" y="627"/>
                </a:cubicBezTo>
                <a:cubicBezTo>
                  <a:pt x="1149" y="623"/>
                  <a:pt x="1149" y="623"/>
                  <a:pt x="1149" y="623"/>
                </a:cubicBezTo>
                <a:cubicBezTo>
                  <a:pt x="1159" y="615"/>
                  <a:pt x="1175" y="604"/>
                  <a:pt x="1194" y="597"/>
                </a:cubicBezTo>
                <a:cubicBezTo>
                  <a:pt x="1198" y="595"/>
                  <a:pt x="1202" y="593"/>
                  <a:pt x="1207" y="591"/>
                </a:cubicBezTo>
                <a:cubicBezTo>
                  <a:pt x="1220" y="585"/>
                  <a:pt x="1236" y="578"/>
                  <a:pt x="1247" y="577"/>
                </a:cubicBezTo>
                <a:cubicBezTo>
                  <a:pt x="1254" y="577"/>
                  <a:pt x="1261" y="579"/>
                  <a:pt x="1269" y="581"/>
                </a:cubicBezTo>
                <a:cubicBezTo>
                  <a:pt x="1277" y="583"/>
                  <a:pt x="1285" y="585"/>
                  <a:pt x="1293" y="585"/>
                </a:cubicBezTo>
                <a:cubicBezTo>
                  <a:pt x="1301" y="585"/>
                  <a:pt x="1308" y="583"/>
                  <a:pt x="1315" y="581"/>
                </a:cubicBezTo>
                <a:cubicBezTo>
                  <a:pt x="1318" y="580"/>
                  <a:pt x="1321" y="580"/>
                  <a:pt x="1324" y="579"/>
                </a:cubicBezTo>
                <a:cubicBezTo>
                  <a:pt x="1326" y="579"/>
                  <a:pt x="1328" y="579"/>
                  <a:pt x="1330" y="578"/>
                </a:cubicBezTo>
                <a:cubicBezTo>
                  <a:pt x="1338" y="578"/>
                  <a:pt x="1347" y="577"/>
                  <a:pt x="1351" y="569"/>
                </a:cubicBezTo>
                <a:cubicBezTo>
                  <a:pt x="1354" y="562"/>
                  <a:pt x="1354" y="562"/>
                  <a:pt x="1354" y="562"/>
                </a:cubicBezTo>
                <a:cubicBezTo>
                  <a:pt x="1346" y="564"/>
                  <a:pt x="1346" y="564"/>
                  <a:pt x="1346" y="564"/>
                </a:cubicBezTo>
                <a:cubicBezTo>
                  <a:pt x="1330" y="569"/>
                  <a:pt x="1305" y="575"/>
                  <a:pt x="1281" y="573"/>
                </a:cubicBezTo>
                <a:cubicBezTo>
                  <a:pt x="1274" y="573"/>
                  <a:pt x="1267" y="571"/>
                  <a:pt x="1261" y="570"/>
                </a:cubicBezTo>
                <a:cubicBezTo>
                  <a:pt x="1281" y="559"/>
                  <a:pt x="1316" y="539"/>
                  <a:pt x="1333" y="513"/>
                </a:cubicBezTo>
                <a:cubicBezTo>
                  <a:pt x="1327" y="509"/>
                  <a:pt x="1327" y="509"/>
                  <a:pt x="1327" y="509"/>
                </a:cubicBezTo>
                <a:cubicBezTo>
                  <a:pt x="1298" y="544"/>
                  <a:pt x="1252" y="564"/>
                  <a:pt x="1207" y="582"/>
                </a:cubicBezTo>
                <a:cubicBezTo>
                  <a:pt x="1189" y="590"/>
                  <a:pt x="1172" y="597"/>
                  <a:pt x="1156" y="605"/>
                </a:cubicBezTo>
                <a:cubicBezTo>
                  <a:pt x="1159" y="598"/>
                  <a:pt x="1162" y="591"/>
                  <a:pt x="1165" y="585"/>
                </a:cubicBezTo>
                <a:cubicBezTo>
                  <a:pt x="1175" y="562"/>
                  <a:pt x="1184" y="542"/>
                  <a:pt x="1202" y="526"/>
                </a:cubicBezTo>
                <a:cubicBezTo>
                  <a:pt x="1220" y="509"/>
                  <a:pt x="1249" y="501"/>
                  <a:pt x="1276" y="494"/>
                </a:cubicBezTo>
                <a:cubicBezTo>
                  <a:pt x="1308" y="485"/>
                  <a:pt x="1342" y="475"/>
                  <a:pt x="1359" y="450"/>
                </a:cubicBezTo>
                <a:cubicBezTo>
                  <a:pt x="1375" y="428"/>
                  <a:pt x="1375" y="428"/>
                  <a:pt x="1375" y="428"/>
                </a:cubicBezTo>
                <a:cubicBezTo>
                  <a:pt x="1354" y="446"/>
                  <a:pt x="1354" y="446"/>
                  <a:pt x="1354" y="446"/>
                </a:cubicBezTo>
                <a:cubicBezTo>
                  <a:pt x="1343" y="455"/>
                  <a:pt x="1328" y="466"/>
                  <a:pt x="1314" y="470"/>
                </a:cubicBezTo>
                <a:cubicBezTo>
                  <a:pt x="1314" y="470"/>
                  <a:pt x="1315" y="469"/>
                  <a:pt x="1315" y="469"/>
                </a:cubicBezTo>
                <a:cubicBezTo>
                  <a:pt x="1322" y="460"/>
                  <a:pt x="1331" y="449"/>
                  <a:pt x="1331" y="439"/>
                </a:cubicBezTo>
                <a:cubicBezTo>
                  <a:pt x="1331" y="425"/>
                  <a:pt x="1331" y="425"/>
                  <a:pt x="1331" y="425"/>
                </a:cubicBezTo>
                <a:cubicBezTo>
                  <a:pt x="1324" y="437"/>
                  <a:pt x="1324" y="437"/>
                  <a:pt x="1324" y="437"/>
                </a:cubicBezTo>
                <a:cubicBezTo>
                  <a:pt x="1316" y="450"/>
                  <a:pt x="1308" y="465"/>
                  <a:pt x="1297" y="476"/>
                </a:cubicBezTo>
                <a:cubicBezTo>
                  <a:pt x="1269" y="486"/>
                  <a:pt x="1239" y="496"/>
                  <a:pt x="1212" y="508"/>
                </a:cubicBezTo>
                <a:cubicBezTo>
                  <a:pt x="1216" y="502"/>
                  <a:pt x="1220" y="496"/>
                  <a:pt x="1223" y="489"/>
                </a:cubicBezTo>
                <a:cubicBezTo>
                  <a:pt x="1228" y="481"/>
                  <a:pt x="1234" y="471"/>
                  <a:pt x="1239" y="463"/>
                </a:cubicBezTo>
                <a:cubicBezTo>
                  <a:pt x="1269" y="464"/>
                  <a:pt x="1289" y="455"/>
                  <a:pt x="1305" y="446"/>
                </a:cubicBezTo>
                <a:cubicBezTo>
                  <a:pt x="1325" y="435"/>
                  <a:pt x="1325" y="435"/>
                  <a:pt x="1325" y="435"/>
                </a:cubicBezTo>
                <a:cubicBezTo>
                  <a:pt x="1303" y="439"/>
                  <a:pt x="1303" y="439"/>
                  <a:pt x="1303" y="439"/>
                </a:cubicBezTo>
                <a:cubicBezTo>
                  <a:pt x="1295" y="441"/>
                  <a:pt x="1289" y="443"/>
                  <a:pt x="1282" y="445"/>
                </a:cubicBezTo>
                <a:cubicBezTo>
                  <a:pt x="1270" y="450"/>
                  <a:pt x="1258" y="455"/>
                  <a:pt x="1241" y="452"/>
                </a:cubicBezTo>
                <a:cubicBezTo>
                  <a:pt x="1248" y="432"/>
                  <a:pt x="1264" y="423"/>
                  <a:pt x="1282" y="413"/>
                </a:cubicBezTo>
                <a:cubicBezTo>
                  <a:pt x="1292" y="408"/>
                  <a:pt x="1303" y="401"/>
                  <a:pt x="1312" y="393"/>
                </a:cubicBezTo>
                <a:cubicBezTo>
                  <a:pt x="1325" y="380"/>
                  <a:pt x="1325" y="380"/>
                  <a:pt x="1325" y="380"/>
                </a:cubicBezTo>
                <a:cubicBezTo>
                  <a:pt x="1308" y="387"/>
                  <a:pt x="1308" y="387"/>
                  <a:pt x="1308" y="387"/>
                </a:cubicBezTo>
                <a:cubicBezTo>
                  <a:pt x="1296" y="392"/>
                  <a:pt x="1286" y="399"/>
                  <a:pt x="1276" y="406"/>
                </a:cubicBezTo>
                <a:cubicBezTo>
                  <a:pt x="1270" y="410"/>
                  <a:pt x="1264" y="414"/>
                  <a:pt x="1257" y="418"/>
                </a:cubicBezTo>
                <a:cubicBezTo>
                  <a:pt x="1260" y="413"/>
                  <a:pt x="1263" y="408"/>
                  <a:pt x="1266" y="403"/>
                </a:cubicBezTo>
                <a:cubicBezTo>
                  <a:pt x="1270" y="398"/>
                  <a:pt x="1274" y="392"/>
                  <a:pt x="1278" y="385"/>
                </a:cubicBezTo>
                <a:cubicBezTo>
                  <a:pt x="1283" y="376"/>
                  <a:pt x="1283" y="376"/>
                  <a:pt x="1283" y="376"/>
                </a:cubicBezTo>
                <a:cubicBezTo>
                  <a:pt x="1273" y="380"/>
                  <a:pt x="1273" y="380"/>
                  <a:pt x="1273" y="380"/>
                </a:cubicBezTo>
                <a:cubicBezTo>
                  <a:pt x="1269" y="382"/>
                  <a:pt x="1267" y="385"/>
                  <a:pt x="1265" y="388"/>
                </a:cubicBezTo>
                <a:cubicBezTo>
                  <a:pt x="1265" y="386"/>
                  <a:pt x="1266" y="385"/>
                  <a:pt x="1266" y="384"/>
                </a:cubicBezTo>
                <a:cubicBezTo>
                  <a:pt x="1275" y="366"/>
                  <a:pt x="1275" y="366"/>
                  <a:pt x="1275" y="366"/>
                </a:cubicBezTo>
                <a:cubicBezTo>
                  <a:pt x="1260" y="380"/>
                  <a:pt x="1260" y="380"/>
                  <a:pt x="1260" y="380"/>
                </a:cubicBezTo>
                <a:cubicBezTo>
                  <a:pt x="1253" y="387"/>
                  <a:pt x="1249" y="399"/>
                  <a:pt x="1246" y="410"/>
                </a:cubicBezTo>
                <a:cubicBezTo>
                  <a:pt x="1244" y="417"/>
                  <a:pt x="1242" y="424"/>
                  <a:pt x="1239" y="429"/>
                </a:cubicBezTo>
                <a:cubicBezTo>
                  <a:pt x="1209" y="443"/>
                  <a:pt x="1182" y="460"/>
                  <a:pt x="1156" y="476"/>
                </a:cubicBezTo>
                <a:cubicBezTo>
                  <a:pt x="1158" y="474"/>
                  <a:pt x="1159" y="471"/>
                  <a:pt x="1161" y="469"/>
                </a:cubicBezTo>
                <a:cubicBezTo>
                  <a:pt x="1171" y="453"/>
                  <a:pt x="1181" y="437"/>
                  <a:pt x="1181" y="422"/>
                </a:cubicBezTo>
                <a:cubicBezTo>
                  <a:pt x="1181" y="412"/>
                  <a:pt x="1181" y="412"/>
                  <a:pt x="1181" y="412"/>
                </a:cubicBezTo>
                <a:cubicBezTo>
                  <a:pt x="1175" y="419"/>
                  <a:pt x="1175" y="419"/>
                  <a:pt x="1175" y="419"/>
                </a:cubicBezTo>
                <a:cubicBezTo>
                  <a:pt x="1161" y="436"/>
                  <a:pt x="1151" y="456"/>
                  <a:pt x="1142" y="476"/>
                </a:cubicBezTo>
                <a:cubicBezTo>
                  <a:pt x="1139" y="481"/>
                  <a:pt x="1137" y="486"/>
                  <a:pt x="1134" y="490"/>
                </a:cubicBezTo>
                <a:cubicBezTo>
                  <a:pt x="1125" y="494"/>
                  <a:pt x="1117" y="501"/>
                  <a:pt x="1108" y="507"/>
                </a:cubicBezTo>
                <a:cubicBezTo>
                  <a:pt x="1102" y="511"/>
                  <a:pt x="1096" y="515"/>
                  <a:pt x="1091" y="519"/>
                </a:cubicBezTo>
                <a:cubicBezTo>
                  <a:pt x="1097" y="507"/>
                  <a:pt x="1102" y="493"/>
                  <a:pt x="1107" y="480"/>
                </a:cubicBezTo>
                <a:cubicBezTo>
                  <a:pt x="1114" y="460"/>
                  <a:pt x="1122" y="439"/>
                  <a:pt x="1134" y="425"/>
                </a:cubicBezTo>
                <a:cubicBezTo>
                  <a:pt x="1183" y="411"/>
                  <a:pt x="1219" y="394"/>
                  <a:pt x="1248" y="373"/>
                </a:cubicBezTo>
                <a:cubicBezTo>
                  <a:pt x="1245" y="366"/>
                  <a:pt x="1245" y="366"/>
                  <a:pt x="1245" y="366"/>
                </a:cubicBezTo>
                <a:cubicBezTo>
                  <a:pt x="1238" y="370"/>
                  <a:pt x="1231" y="373"/>
                  <a:pt x="1224" y="377"/>
                </a:cubicBezTo>
                <a:cubicBezTo>
                  <a:pt x="1197" y="391"/>
                  <a:pt x="1170" y="406"/>
                  <a:pt x="1142" y="412"/>
                </a:cubicBezTo>
                <a:cubicBezTo>
                  <a:pt x="1152" y="396"/>
                  <a:pt x="1168" y="387"/>
                  <a:pt x="1186" y="377"/>
                </a:cubicBezTo>
                <a:cubicBezTo>
                  <a:pt x="1195" y="372"/>
                  <a:pt x="1205" y="367"/>
                  <a:pt x="1214" y="360"/>
                </a:cubicBezTo>
                <a:cubicBezTo>
                  <a:pt x="1210" y="354"/>
                  <a:pt x="1210" y="354"/>
                  <a:pt x="1210" y="354"/>
                </a:cubicBezTo>
                <a:cubicBezTo>
                  <a:pt x="1163" y="380"/>
                  <a:pt x="1111" y="402"/>
                  <a:pt x="1062" y="423"/>
                </a:cubicBezTo>
                <a:cubicBezTo>
                  <a:pt x="1063" y="415"/>
                  <a:pt x="1064" y="408"/>
                  <a:pt x="1065" y="400"/>
                </a:cubicBezTo>
                <a:cubicBezTo>
                  <a:pt x="1068" y="385"/>
                  <a:pt x="1070" y="372"/>
                  <a:pt x="1070" y="360"/>
                </a:cubicBezTo>
                <a:cubicBezTo>
                  <a:pt x="1069" y="339"/>
                  <a:pt x="1069" y="339"/>
                  <a:pt x="1069" y="339"/>
                </a:cubicBezTo>
                <a:cubicBezTo>
                  <a:pt x="1063" y="359"/>
                  <a:pt x="1063" y="359"/>
                  <a:pt x="1063" y="359"/>
                </a:cubicBezTo>
                <a:cubicBezTo>
                  <a:pt x="1058" y="375"/>
                  <a:pt x="1056" y="394"/>
                  <a:pt x="1054" y="412"/>
                </a:cubicBezTo>
                <a:cubicBezTo>
                  <a:pt x="1053" y="417"/>
                  <a:pt x="1053" y="423"/>
                  <a:pt x="1052" y="428"/>
                </a:cubicBezTo>
                <a:cubicBezTo>
                  <a:pt x="1047" y="430"/>
                  <a:pt x="1043" y="432"/>
                  <a:pt x="1039" y="433"/>
                </a:cubicBezTo>
                <a:cubicBezTo>
                  <a:pt x="1035" y="435"/>
                  <a:pt x="1032" y="436"/>
                  <a:pt x="1028" y="438"/>
                </a:cubicBezTo>
                <a:cubicBezTo>
                  <a:pt x="1031" y="430"/>
                  <a:pt x="1035" y="422"/>
                  <a:pt x="1040" y="415"/>
                </a:cubicBezTo>
                <a:cubicBezTo>
                  <a:pt x="1046" y="403"/>
                  <a:pt x="1052" y="392"/>
                  <a:pt x="1055" y="382"/>
                </a:cubicBezTo>
                <a:cubicBezTo>
                  <a:pt x="1060" y="361"/>
                  <a:pt x="1060" y="361"/>
                  <a:pt x="1060" y="361"/>
                </a:cubicBezTo>
                <a:cubicBezTo>
                  <a:pt x="1048" y="379"/>
                  <a:pt x="1048" y="379"/>
                  <a:pt x="1048" y="379"/>
                </a:cubicBezTo>
                <a:cubicBezTo>
                  <a:pt x="1043" y="387"/>
                  <a:pt x="1037" y="397"/>
                  <a:pt x="1033" y="407"/>
                </a:cubicBezTo>
                <a:cubicBezTo>
                  <a:pt x="1019" y="434"/>
                  <a:pt x="1005" y="461"/>
                  <a:pt x="979" y="467"/>
                </a:cubicBezTo>
                <a:cubicBezTo>
                  <a:pt x="985" y="455"/>
                  <a:pt x="985" y="439"/>
                  <a:pt x="986" y="423"/>
                </a:cubicBezTo>
                <a:cubicBezTo>
                  <a:pt x="987" y="406"/>
                  <a:pt x="988" y="390"/>
                  <a:pt x="996" y="380"/>
                </a:cubicBezTo>
                <a:cubicBezTo>
                  <a:pt x="998" y="380"/>
                  <a:pt x="998" y="380"/>
                  <a:pt x="998" y="380"/>
                </a:cubicBezTo>
                <a:cubicBezTo>
                  <a:pt x="1013" y="381"/>
                  <a:pt x="1024" y="381"/>
                  <a:pt x="1029" y="376"/>
                </a:cubicBezTo>
                <a:cubicBezTo>
                  <a:pt x="1030" y="375"/>
                  <a:pt x="1030" y="373"/>
                  <a:pt x="1030" y="370"/>
                </a:cubicBezTo>
                <a:cubicBezTo>
                  <a:pt x="1029" y="365"/>
                  <a:pt x="1029" y="365"/>
                  <a:pt x="1029" y="365"/>
                </a:cubicBezTo>
                <a:cubicBezTo>
                  <a:pt x="1024" y="368"/>
                  <a:pt x="1024" y="368"/>
                  <a:pt x="1024" y="368"/>
                </a:cubicBezTo>
                <a:cubicBezTo>
                  <a:pt x="1022" y="370"/>
                  <a:pt x="1015" y="371"/>
                  <a:pt x="1007" y="370"/>
                </a:cubicBezTo>
                <a:cubicBezTo>
                  <a:pt x="1005" y="370"/>
                  <a:pt x="1002" y="370"/>
                  <a:pt x="1000" y="369"/>
                </a:cubicBezTo>
                <a:cubicBezTo>
                  <a:pt x="1019" y="340"/>
                  <a:pt x="1043" y="324"/>
                  <a:pt x="1071" y="321"/>
                </a:cubicBezTo>
                <a:cubicBezTo>
                  <a:pt x="1083" y="320"/>
                  <a:pt x="1083" y="320"/>
                  <a:pt x="1083" y="320"/>
                </a:cubicBezTo>
                <a:cubicBezTo>
                  <a:pt x="1088" y="320"/>
                  <a:pt x="1093" y="320"/>
                  <a:pt x="1098" y="321"/>
                </a:cubicBezTo>
                <a:cubicBezTo>
                  <a:pt x="1103" y="322"/>
                  <a:pt x="1107" y="324"/>
                  <a:pt x="1112" y="327"/>
                </a:cubicBezTo>
                <a:cubicBezTo>
                  <a:pt x="1116" y="329"/>
                  <a:pt x="1121" y="332"/>
                  <a:pt x="1127" y="333"/>
                </a:cubicBezTo>
                <a:cubicBezTo>
                  <a:pt x="1139" y="336"/>
                  <a:pt x="1154" y="335"/>
                  <a:pt x="1168" y="334"/>
                </a:cubicBezTo>
                <a:cubicBezTo>
                  <a:pt x="1177" y="334"/>
                  <a:pt x="1186" y="333"/>
                  <a:pt x="1194" y="334"/>
                </a:cubicBezTo>
                <a:cubicBezTo>
                  <a:pt x="1204" y="334"/>
                  <a:pt x="1211" y="337"/>
                  <a:pt x="1217" y="341"/>
                </a:cubicBezTo>
                <a:cubicBezTo>
                  <a:pt x="1219" y="343"/>
                  <a:pt x="1219" y="343"/>
                  <a:pt x="1219" y="343"/>
                </a:cubicBezTo>
                <a:cubicBezTo>
                  <a:pt x="1222" y="341"/>
                  <a:pt x="1222" y="341"/>
                  <a:pt x="1222" y="341"/>
                </a:cubicBezTo>
                <a:cubicBezTo>
                  <a:pt x="1223" y="340"/>
                  <a:pt x="1225" y="339"/>
                  <a:pt x="1228" y="339"/>
                </a:cubicBezTo>
                <a:cubicBezTo>
                  <a:pt x="1231" y="339"/>
                  <a:pt x="1234" y="338"/>
                  <a:pt x="1237" y="337"/>
                </a:cubicBezTo>
                <a:cubicBezTo>
                  <a:pt x="1243" y="333"/>
                  <a:pt x="1243" y="333"/>
                  <a:pt x="1243" y="333"/>
                </a:cubicBezTo>
                <a:cubicBezTo>
                  <a:pt x="1237" y="330"/>
                  <a:pt x="1237" y="330"/>
                  <a:pt x="1237" y="330"/>
                </a:cubicBezTo>
                <a:cubicBezTo>
                  <a:pt x="1234" y="329"/>
                  <a:pt x="1228" y="329"/>
                  <a:pt x="1222" y="329"/>
                </a:cubicBezTo>
                <a:cubicBezTo>
                  <a:pt x="1221" y="329"/>
                  <a:pt x="1220" y="329"/>
                  <a:pt x="1220" y="329"/>
                </a:cubicBezTo>
                <a:cubicBezTo>
                  <a:pt x="1221" y="328"/>
                  <a:pt x="1223" y="326"/>
                  <a:pt x="1224" y="324"/>
                </a:cubicBezTo>
                <a:cubicBezTo>
                  <a:pt x="1225" y="319"/>
                  <a:pt x="1225" y="319"/>
                  <a:pt x="1225" y="319"/>
                </a:cubicBezTo>
                <a:cubicBezTo>
                  <a:pt x="1220" y="319"/>
                  <a:pt x="1220" y="319"/>
                  <a:pt x="1220" y="319"/>
                </a:cubicBezTo>
                <a:cubicBezTo>
                  <a:pt x="1211" y="319"/>
                  <a:pt x="1201" y="321"/>
                  <a:pt x="1190" y="322"/>
                </a:cubicBezTo>
                <a:cubicBezTo>
                  <a:pt x="1174" y="324"/>
                  <a:pt x="1157" y="326"/>
                  <a:pt x="1142" y="325"/>
                </a:cubicBezTo>
                <a:cubicBezTo>
                  <a:pt x="1134" y="324"/>
                  <a:pt x="1128" y="323"/>
                  <a:pt x="1122" y="321"/>
                </a:cubicBezTo>
                <a:cubicBezTo>
                  <a:pt x="1132" y="320"/>
                  <a:pt x="1139" y="317"/>
                  <a:pt x="1147" y="315"/>
                </a:cubicBezTo>
                <a:cubicBezTo>
                  <a:pt x="1150" y="313"/>
                  <a:pt x="1152" y="312"/>
                  <a:pt x="1156" y="311"/>
                </a:cubicBezTo>
                <a:cubicBezTo>
                  <a:pt x="1159" y="311"/>
                  <a:pt x="1162" y="310"/>
                  <a:pt x="1165" y="309"/>
                </a:cubicBezTo>
                <a:cubicBezTo>
                  <a:pt x="1173" y="308"/>
                  <a:pt x="1183" y="306"/>
                  <a:pt x="1185" y="297"/>
                </a:cubicBezTo>
                <a:cubicBezTo>
                  <a:pt x="1186" y="289"/>
                  <a:pt x="1186" y="289"/>
                  <a:pt x="1186" y="289"/>
                </a:cubicBezTo>
                <a:cubicBezTo>
                  <a:pt x="1179" y="293"/>
                  <a:pt x="1179" y="293"/>
                  <a:pt x="1179" y="293"/>
                </a:cubicBezTo>
                <a:cubicBezTo>
                  <a:pt x="1160" y="305"/>
                  <a:pt x="1130" y="309"/>
                  <a:pt x="1100" y="312"/>
                </a:cubicBezTo>
                <a:cubicBezTo>
                  <a:pt x="1094" y="311"/>
                  <a:pt x="1094" y="311"/>
                  <a:pt x="1094" y="311"/>
                </a:cubicBezTo>
                <a:cubicBezTo>
                  <a:pt x="1095" y="312"/>
                  <a:pt x="1095" y="312"/>
                  <a:pt x="1095" y="312"/>
                </a:cubicBezTo>
                <a:cubicBezTo>
                  <a:pt x="1091" y="312"/>
                  <a:pt x="1087" y="312"/>
                  <a:pt x="1083" y="313"/>
                </a:cubicBezTo>
                <a:cubicBezTo>
                  <a:pt x="1078" y="313"/>
                  <a:pt x="1074" y="313"/>
                  <a:pt x="1070" y="313"/>
                </a:cubicBezTo>
                <a:cubicBezTo>
                  <a:pt x="1067" y="313"/>
                  <a:pt x="1067" y="313"/>
                  <a:pt x="1067" y="313"/>
                </a:cubicBezTo>
                <a:cubicBezTo>
                  <a:pt x="1066" y="313"/>
                  <a:pt x="1065" y="314"/>
                  <a:pt x="1064" y="314"/>
                </a:cubicBezTo>
                <a:cubicBezTo>
                  <a:pt x="1099" y="292"/>
                  <a:pt x="1142" y="261"/>
                  <a:pt x="1164" y="222"/>
                </a:cubicBezTo>
                <a:cubicBezTo>
                  <a:pt x="1178" y="197"/>
                  <a:pt x="1178" y="197"/>
                  <a:pt x="1178" y="197"/>
                </a:cubicBezTo>
                <a:cubicBezTo>
                  <a:pt x="1158" y="218"/>
                  <a:pt x="1158" y="218"/>
                  <a:pt x="1158" y="218"/>
                </a:cubicBezTo>
                <a:cubicBezTo>
                  <a:pt x="1153" y="223"/>
                  <a:pt x="1148" y="229"/>
                  <a:pt x="1143" y="236"/>
                </a:cubicBezTo>
                <a:cubicBezTo>
                  <a:pt x="1130" y="251"/>
                  <a:pt x="1117" y="266"/>
                  <a:pt x="1103" y="274"/>
                </a:cubicBezTo>
                <a:cubicBezTo>
                  <a:pt x="1105" y="265"/>
                  <a:pt x="1110" y="257"/>
                  <a:pt x="1115" y="249"/>
                </a:cubicBezTo>
                <a:cubicBezTo>
                  <a:pt x="1119" y="241"/>
                  <a:pt x="1124" y="233"/>
                  <a:pt x="1125" y="226"/>
                </a:cubicBezTo>
                <a:cubicBezTo>
                  <a:pt x="1130" y="200"/>
                  <a:pt x="1130" y="200"/>
                  <a:pt x="1130" y="200"/>
                </a:cubicBezTo>
                <a:cubicBezTo>
                  <a:pt x="1118" y="224"/>
                  <a:pt x="1118" y="224"/>
                  <a:pt x="1118" y="224"/>
                </a:cubicBezTo>
                <a:cubicBezTo>
                  <a:pt x="1116" y="228"/>
                  <a:pt x="1113" y="233"/>
                  <a:pt x="1110" y="238"/>
                </a:cubicBezTo>
                <a:cubicBezTo>
                  <a:pt x="1101" y="251"/>
                  <a:pt x="1092" y="265"/>
                  <a:pt x="1093" y="284"/>
                </a:cubicBezTo>
                <a:cubicBezTo>
                  <a:pt x="1089" y="287"/>
                  <a:pt x="1089" y="287"/>
                  <a:pt x="1089" y="287"/>
                </a:cubicBezTo>
                <a:cubicBezTo>
                  <a:pt x="1059" y="304"/>
                  <a:pt x="1028" y="322"/>
                  <a:pt x="1006" y="346"/>
                </a:cubicBezTo>
                <a:cubicBezTo>
                  <a:pt x="1003" y="349"/>
                  <a:pt x="1001" y="352"/>
                  <a:pt x="998" y="355"/>
                </a:cubicBezTo>
                <a:cubicBezTo>
                  <a:pt x="994" y="361"/>
                  <a:pt x="990" y="366"/>
                  <a:pt x="984" y="369"/>
                </a:cubicBezTo>
                <a:cubicBezTo>
                  <a:pt x="983" y="366"/>
                  <a:pt x="983" y="360"/>
                  <a:pt x="983" y="355"/>
                </a:cubicBezTo>
                <a:cubicBezTo>
                  <a:pt x="983" y="350"/>
                  <a:pt x="983" y="345"/>
                  <a:pt x="982" y="340"/>
                </a:cubicBezTo>
                <a:cubicBezTo>
                  <a:pt x="984" y="340"/>
                  <a:pt x="985" y="339"/>
                  <a:pt x="987" y="338"/>
                </a:cubicBezTo>
                <a:cubicBezTo>
                  <a:pt x="993" y="336"/>
                  <a:pt x="1000" y="334"/>
                  <a:pt x="1001" y="330"/>
                </a:cubicBezTo>
                <a:cubicBezTo>
                  <a:pt x="1002" y="328"/>
                  <a:pt x="1002" y="327"/>
                  <a:pt x="1002" y="325"/>
                </a:cubicBezTo>
                <a:cubicBezTo>
                  <a:pt x="1000" y="320"/>
                  <a:pt x="1000" y="320"/>
                  <a:pt x="1000" y="320"/>
                </a:cubicBezTo>
                <a:cubicBezTo>
                  <a:pt x="996" y="323"/>
                  <a:pt x="996" y="323"/>
                  <a:pt x="996" y="323"/>
                </a:cubicBezTo>
                <a:cubicBezTo>
                  <a:pt x="992" y="326"/>
                  <a:pt x="987" y="328"/>
                  <a:pt x="981" y="330"/>
                </a:cubicBezTo>
                <a:cubicBezTo>
                  <a:pt x="981" y="327"/>
                  <a:pt x="980" y="324"/>
                  <a:pt x="980" y="321"/>
                </a:cubicBezTo>
                <a:cubicBezTo>
                  <a:pt x="979" y="315"/>
                  <a:pt x="978" y="310"/>
                  <a:pt x="978" y="304"/>
                </a:cubicBezTo>
                <a:cubicBezTo>
                  <a:pt x="994" y="290"/>
                  <a:pt x="1012" y="276"/>
                  <a:pt x="1029" y="262"/>
                </a:cubicBezTo>
                <a:cubicBezTo>
                  <a:pt x="1054" y="242"/>
                  <a:pt x="1080" y="222"/>
                  <a:pt x="1099" y="200"/>
                </a:cubicBezTo>
                <a:cubicBezTo>
                  <a:pt x="1094" y="195"/>
                  <a:pt x="1094" y="195"/>
                  <a:pt x="1094" y="195"/>
                </a:cubicBezTo>
                <a:cubicBezTo>
                  <a:pt x="1065" y="220"/>
                  <a:pt x="1034" y="244"/>
                  <a:pt x="1003" y="268"/>
                </a:cubicBezTo>
                <a:cubicBezTo>
                  <a:pt x="994" y="275"/>
                  <a:pt x="984" y="282"/>
                  <a:pt x="975" y="289"/>
                </a:cubicBezTo>
                <a:cubicBezTo>
                  <a:pt x="977" y="279"/>
                  <a:pt x="978" y="268"/>
                  <a:pt x="979" y="258"/>
                </a:cubicBezTo>
                <a:cubicBezTo>
                  <a:pt x="982" y="222"/>
                  <a:pt x="986" y="185"/>
                  <a:pt x="999" y="158"/>
                </a:cubicBezTo>
                <a:cubicBezTo>
                  <a:pt x="999" y="155"/>
                  <a:pt x="1000" y="151"/>
                  <a:pt x="998" y="148"/>
                </a:cubicBezTo>
                <a:cubicBezTo>
                  <a:pt x="997" y="147"/>
                  <a:pt x="996" y="147"/>
                  <a:pt x="995" y="146"/>
                </a:cubicBezTo>
                <a:cubicBezTo>
                  <a:pt x="993" y="147"/>
                  <a:pt x="993" y="147"/>
                  <a:pt x="993" y="147"/>
                </a:cubicBezTo>
                <a:cubicBezTo>
                  <a:pt x="992" y="148"/>
                  <a:pt x="992" y="148"/>
                  <a:pt x="992" y="148"/>
                </a:cubicBezTo>
                <a:cubicBezTo>
                  <a:pt x="990" y="150"/>
                  <a:pt x="989" y="153"/>
                  <a:pt x="989" y="156"/>
                </a:cubicBezTo>
                <a:cubicBezTo>
                  <a:pt x="974" y="187"/>
                  <a:pt x="969" y="229"/>
                  <a:pt x="967" y="271"/>
                </a:cubicBezTo>
                <a:cubicBezTo>
                  <a:pt x="952" y="285"/>
                  <a:pt x="939" y="296"/>
                  <a:pt x="925" y="306"/>
                </a:cubicBezTo>
                <a:cubicBezTo>
                  <a:pt x="926" y="304"/>
                  <a:pt x="926" y="304"/>
                  <a:pt x="926" y="304"/>
                </a:cubicBezTo>
                <a:cubicBezTo>
                  <a:pt x="922" y="307"/>
                  <a:pt x="922" y="307"/>
                  <a:pt x="922" y="307"/>
                </a:cubicBezTo>
                <a:cubicBezTo>
                  <a:pt x="921" y="308"/>
                  <a:pt x="919" y="309"/>
                  <a:pt x="918" y="310"/>
                </a:cubicBezTo>
                <a:cubicBezTo>
                  <a:pt x="915" y="281"/>
                  <a:pt x="930" y="260"/>
                  <a:pt x="946" y="238"/>
                </a:cubicBezTo>
                <a:cubicBezTo>
                  <a:pt x="946" y="237"/>
                  <a:pt x="947" y="236"/>
                  <a:pt x="947" y="235"/>
                </a:cubicBezTo>
                <a:cubicBezTo>
                  <a:pt x="949" y="240"/>
                  <a:pt x="949" y="240"/>
                  <a:pt x="949" y="240"/>
                </a:cubicBezTo>
                <a:cubicBezTo>
                  <a:pt x="950" y="232"/>
                  <a:pt x="950" y="232"/>
                  <a:pt x="950" y="232"/>
                </a:cubicBezTo>
                <a:cubicBezTo>
                  <a:pt x="963" y="214"/>
                  <a:pt x="975" y="195"/>
                  <a:pt x="978" y="170"/>
                </a:cubicBezTo>
                <a:cubicBezTo>
                  <a:pt x="982" y="139"/>
                  <a:pt x="982" y="139"/>
                  <a:pt x="982" y="139"/>
                </a:cubicBezTo>
                <a:cubicBezTo>
                  <a:pt x="971" y="168"/>
                  <a:pt x="971" y="168"/>
                  <a:pt x="971" y="168"/>
                </a:cubicBezTo>
                <a:cubicBezTo>
                  <a:pt x="967" y="180"/>
                  <a:pt x="961" y="192"/>
                  <a:pt x="955" y="203"/>
                </a:cubicBezTo>
                <a:cubicBezTo>
                  <a:pt x="957" y="195"/>
                  <a:pt x="959" y="187"/>
                  <a:pt x="957" y="181"/>
                </a:cubicBezTo>
                <a:cubicBezTo>
                  <a:pt x="953" y="164"/>
                  <a:pt x="953" y="164"/>
                  <a:pt x="953" y="164"/>
                </a:cubicBezTo>
                <a:cubicBezTo>
                  <a:pt x="950" y="181"/>
                  <a:pt x="950" y="181"/>
                  <a:pt x="950" y="181"/>
                </a:cubicBezTo>
                <a:cubicBezTo>
                  <a:pt x="950" y="184"/>
                  <a:pt x="949" y="188"/>
                  <a:pt x="947" y="193"/>
                </a:cubicBezTo>
                <a:cubicBezTo>
                  <a:pt x="944" y="203"/>
                  <a:pt x="941" y="214"/>
                  <a:pt x="944" y="223"/>
                </a:cubicBezTo>
                <a:cubicBezTo>
                  <a:pt x="944" y="223"/>
                  <a:pt x="944" y="223"/>
                  <a:pt x="944" y="223"/>
                </a:cubicBezTo>
                <a:cubicBezTo>
                  <a:pt x="936" y="235"/>
                  <a:pt x="929" y="247"/>
                  <a:pt x="922" y="258"/>
                </a:cubicBezTo>
                <a:cubicBezTo>
                  <a:pt x="919" y="263"/>
                  <a:pt x="916" y="268"/>
                  <a:pt x="912" y="272"/>
                </a:cubicBezTo>
                <a:cubicBezTo>
                  <a:pt x="913" y="252"/>
                  <a:pt x="917" y="234"/>
                  <a:pt x="920" y="216"/>
                </a:cubicBezTo>
                <a:cubicBezTo>
                  <a:pt x="925" y="193"/>
                  <a:pt x="930" y="172"/>
                  <a:pt x="927" y="147"/>
                </a:cubicBezTo>
                <a:cubicBezTo>
                  <a:pt x="930" y="143"/>
                  <a:pt x="935" y="139"/>
                  <a:pt x="939" y="136"/>
                </a:cubicBezTo>
                <a:cubicBezTo>
                  <a:pt x="948" y="128"/>
                  <a:pt x="957" y="120"/>
                  <a:pt x="959" y="112"/>
                </a:cubicBezTo>
                <a:cubicBezTo>
                  <a:pt x="962" y="100"/>
                  <a:pt x="962" y="100"/>
                  <a:pt x="962" y="100"/>
                </a:cubicBezTo>
                <a:cubicBezTo>
                  <a:pt x="953" y="108"/>
                  <a:pt x="953" y="108"/>
                  <a:pt x="953" y="108"/>
                </a:cubicBezTo>
                <a:cubicBezTo>
                  <a:pt x="950" y="111"/>
                  <a:pt x="947" y="114"/>
                  <a:pt x="944" y="118"/>
                </a:cubicBezTo>
                <a:cubicBezTo>
                  <a:pt x="939" y="123"/>
                  <a:pt x="933" y="129"/>
                  <a:pt x="928" y="133"/>
                </a:cubicBezTo>
                <a:cubicBezTo>
                  <a:pt x="928" y="132"/>
                  <a:pt x="928" y="131"/>
                  <a:pt x="928" y="131"/>
                </a:cubicBezTo>
                <a:cubicBezTo>
                  <a:pt x="928" y="124"/>
                  <a:pt x="929" y="117"/>
                  <a:pt x="931" y="113"/>
                </a:cubicBezTo>
                <a:cubicBezTo>
                  <a:pt x="935" y="105"/>
                  <a:pt x="935" y="105"/>
                  <a:pt x="935" y="105"/>
                </a:cubicBezTo>
                <a:cubicBezTo>
                  <a:pt x="927" y="107"/>
                  <a:pt x="927" y="107"/>
                  <a:pt x="927" y="107"/>
                </a:cubicBezTo>
                <a:cubicBezTo>
                  <a:pt x="919" y="110"/>
                  <a:pt x="919" y="120"/>
                  <a:pt x="919" y="129"/>
                </a:cubicBezTo>
                <a:cubicBezTo>
                  <a:pt x="919" y="133"/>
                  <a:pt x="919" y="137"/>
                  <a:pt x="919" y="140"/>
                </a:cubicBezTo>
                <a:cubicBezTo>
                  <a:pt x="912" y="145"/>
                  <a:pt x="905" y="150"/>
                  <a:pt x="898" y="155"/>
                </a:cubicBezTo>
                <a:cubicBezTo>
                  <a:pt x="883" y="166"/>
                  <a:pt x="868" y="178"/>
                  <a:pt x="852" y="188"/>
                </a:cubicBezTo>
                <a:cubicBezTo>
                  <a:pt x="884" y="149"/>
                  <a:pt x="913" y="107"/>
                  <a:pt x="928" y="51"/>
                </a:cubicBezTo>
                <a:cubicBezTo>
                  <a:pt x="932" y="34"/>
                  <a:pt x="932" y="34"/>
                  <a:pt x="932" y="34"/>
                </a:cubicBezTo>
                <a:cubicBezTo>
                  <a:pt x="922" y="48"/>
                  <a:pt x="922" y="48"/>
                  <a:pt x="922" y="48"/>
                </a:cubicBezTo>
                <a:cubicBezTo>
                  <a:pt x="914" y="57"/>
                  <a:pt x="909" y="72"/>
                  <a:pt x="903" y="87"/>
                </a:cubicBezTo>
                <a:cubicBezTo>
                  <a:pt x="896" y="106"/>
                  <a:pt x="889" y="125"/>
                  <a:pt x="878" y="134"/>
                </a:cubicBezTo>
                <a:cubicBezTo>
                  <a:pt x="877" y="125"/>
                  <a:pt x="879" y="116"/>
                  <a:pt x="880" y="107"/>
                </a:cubicBezTo>
                <a:cubicBezTo>
                  <a:pt x="882" y="99"/>
                  <a:pt x="883" y="91"/>
                  <a:pt x="882" y="83"/>
                </a:cubicBezTo>
                <a:cubicBezTo>
                  <a:pt x="881" y="62"/>
                  <a:pt x="881" y="62"/>
                  <a:pt x="881" y="62"/>
                </a:cubicBezTo>
                <a:cubicBezTo>
                  <a:pt x="875" y="83"/>
                  <a:pt x="875" y="83"/>
                  <a:pt x="875" y="83"/>
                </a:cubicBezTo>
                <a:cubicBezTo>
                  <a:pt x="871" y="97"/>
                  <a:pt x="865" y="124"/>
                  <a:pt x="870" y="145"/>
                </a:cubicBezTo>
                <a:cubicBezTo>
                  <a:pt x="859" y="162"/>
                  <a:pt x="847" y="176"/>
                  <a:pt x="835" y="190"/>
                </a:cubicBezTo>
                <a:cubicBezTo>
                  <a:pt x="820" y="208"/>
                  <a:pt x="804" y="226"/>
                  <a:pt x="790" y="249"/>
                </a:cubicBezTo>
                <a:cubicBezTo>
                  <a:pt x="790" y="240"/>
                  <a:pt x="789" y="231"/>
                  <a:pt x="788" y="223"/>
                </a:cubicBezTo>
                <a:cubicBezTo>
                  <a:pt x="786" y="200"/>
                  <a:pt x="784" y="176"/>
                  <a:pt x="787" y="149"/>
                </a:cubicBezTo>
                <a:cubicBezTo>
                  <a:pt x="796" y="134"/>
                  <a:pt x="808" y="122"/>
                  <a:pt x="820" y="109"/>
                </a:cubicBezTo>
                <a:cubicBezTo>
                  <a:pt x="844" y="84"/>
                  <a:pt x="869" y="57"/>
                  <a:pt x="870" y="12"/>
                </a:cubicBezTo>
                <a:cubicBezTo>
                  <a:pt x="863" y="12"/>
                  <a:pt x="863" y="12"/>
                  <a:pt x="863" y="12"/>
                </a:cubicBezTo>
                <a:cubicBezTo>
                  <a:pt x="859" y="40"/>
                  <a:pt x="847" y="62"/>
                  <a:pt x="832" y="80"/>
                </a:cubicBezTo>
                <a:cubicBezTo>
                  <a:pt x="834" y="71"/>
                  <a:pt x="836" y="60"/>
                  <a:pt x="836" y="49"/>
                </a:cubicBezTo>
                <a:cubicBezTo>
                  <a:pt x="837" y="39"/>
                  <a:pt x="838" y="30"/>
                  <a:pt x="840" y="25"/>
                </a:cubicBezTo>
                <a:cubicBezTo>
                  <a:pt x="847" y="0"/>
                  <a:pt x="847" y="0"/>
                  <a:pt x="847" y="0"/>
                </a:cubicBezTo>
                <a:cubicBezTo>
                  <a:pt x="833" y="22"/>
                  <a:pt x="833" y="22"/>
                  <a:pt x="833" y="22"/>
                </a:cubicBezTo>
                <a:cubicBezTo>
                  <a:pt x="828" y="30"/>
                  <a:pt x="827" y="43"/>
                  <a:pt x="826" y="55"/>
                </a:cubicBezTo>
                <a:cubicBezTo>
                  <a:pt x="825" y="68"/>
                  <a:pt x="825" y="81"/>
                  <a:pt x="819" y="87"/>
                </a:cubicBezTo>
                <a:cubicBezTo>
                  <a:pt x="818" y="88"/>
                  <a:pt x="818" y="88"/>
                  <a:pt x="818" y="88"/>
                </a:cubicBezTo>
                <a:cubicBezTo>
                  <a:pt x="818" y="89"/>
                  <a:pt x="818" y="89"/>
                  <a:pt x="818" y="89"/>
                </a:cubicBezTo>
                <a:cubicBezTo>
                  <a:pt x="818" y="91"/>
                  <a:pt x="818" y="93"/>
                  <a:pt x="819" y="95"/>
                </a:cubicBezTo>
                <a:cubicBezTo>
                  <a:pt x="820" y="95"/>
                  <a:pt x="820" y="95"/>
                  <a:pt x="820" y="95"/>
                </a:cubicBezTo>
                <a:cubicBezTo>
                  <a:pt x="815" y="101"/>
                  <a:pt x="809" y="106"/>
                  <a:pt x="804" y="111"/>
                </a:cubicBezTo>
                <a:cubicBezTo>
                  <a:pt x="799" y="116"/>
                  <a:pt x="795" y="121"/>
                  <a:pt x="790" y="126"/>
                </a:cubicBezTo>
                <a:cubicBezTo>
                  <a:pt x="792" y="113"/>
                  <a:pt x="794" y="97"/>
                  <a:pt x="796" y="81"/>
                </a:cubicBezTo>
                <a:cubicBezTo>
                  <a:pt x="798" y="58"/>
                  <a:pt x="801" y="35"/>
                  <a:pt x="804" y="19"/>
                </a:cubicBezTo>
                <a:cubicBezTo>
                  <a:pt x="805" y="16"/>
                  <a:pt x="805" y="16"/>
                  <a:pt x="805" y="16"/>
                </a:cubicBezTo>
                <a:cubicBezTo>
                  <a:pt x="801" y="15"/>
                  <a:pt x="801" y="15"/>
                  <a:pt x="801" y="15"/>
                </a:cubicBezTo>
                <a:cubicBezTo>
                  <a:pt x="798" y="14"/>
                  <a:pt x="798" y="14"/>
                  <a:pt x="798" y="14"/>
                </a:cubicBezTo>
                <a:cubicBezTo>
                  <a:pt x="797" y="18"/>
                  <a:pt x="797" y="18"/>
                  <a:pt x="797" y="18"/>
                </a:cubicBezTo>
                <a:cubicBezTo>
                  <a:pt x="776" y="117"/>
                  <a:pt x="757" y="241"/>
                  <a:pt x="790" y="324"/>
                </a:cubicBezTo>
                <a:cubicBezTo>
                  <a:pt x="788" y="325"/>
                  <a:pt x="788" y="325"/>
                  <a:pt x="788" y="325"/>
                </a:cubicBezTo>
                <a:cubicBezTo>
                  <a:pt x="790" y="325"/>
                  <a:pt x="790" y="325"/>
                  <a:pt x="790" y="325"/>
                </a:cubicBezTo>
                <a:cubicBezTo>
                  <a:pt x="791" y="328"/>
                  <a:pt x="792" y="330"/>
                  <a:pt x="794" y="332"/>
                </a:cubicBezTo>
                <a:cubicBezTo>
                  <a:pt x="787" y="343"/>
                  <a:pt x="781" y="353"/>
                  <a:pt x="775" y="364"/>
                </a:cubicBezTo>
                <a:cubicBezTo>
                  <a:pt x="769" y="376"/>
                  <a:pt x="762" y="388"/>
                  <a:pt x="754" y="399"/>
                </a:cubicBezTo>
                <a:cubicBezTo>
                  <a:pt x="745" y="362"/>
                  <a:pt x="747" y="319"/>
                  <a:pt x="750" y="277"/>
                </a:cubicBezTo>
                <a:cubicBezTo>
                  <a:pt x="753" y="227"/>
                  <a:pt x="756" y="176"/>
                  <a:pt x="738" y="134"/>
                </a:cubicBezTo>
                <a:cubicBezTo>
                  <a:pt x="758" y="108"/>
                  <a:pt x="767" y="61"/>
                  <a:pt x="773" y="19"/>
                </a:cubicBezTo>
                <a:cubicBezTo>
                  <a:pt x="766" y="18"/>
                  <a:pt x="766" y="18"/>
                  <a:pt x="766" y="18"/>
                </a:cubicBezTo>
                <a:cubicBezTo>
                  <a:pt x="762" y="31"/>
                  <a:pt x="758" y="46"/>
                  <a:pt x="755" y="60"/>
                </a:cubicBezTo>
                <a:cubicBezTo>
                  <a:pt x="750" y="83"/>
                  <a:pt x="745" y="107"/>
                  <a:pt x="734" y="123"/>
                </a:cubicBezTo>
                <a:cubicBezTo>
                  <a:pt x="730" y="105"/>
                  <a:pt x="724" y="92"/>
                  <a:pt x="715" y="83"/>
                </a:cubicBezTo>
                <a:cubicBezTo>
                  <a:pt x="711" y="78"/>
                  <a:pt x="710" y="69"/>
                  <a:pt x="710" y="61"/>
                </a:cubicBezTo>
                <a:cubicBezTo>
                  <a:pt x="709" y="52"/>
                  <a:pt x="708" y="42"/>
                  <a:pt x="703" y="35"/>
                </a:cubicBezTo>
                <a:cubicBezTo>
                  <a:pt x="696" y="26"/>
                  <a:pt x="696" y="26"/>
                  <a:pt x="696" y="26"/>
                </a:cubicBezTo>
                <a:cubicBezTo>
                  <a:pt x="696" y="37"/>
                  <a:pt x="696" y="37"/>
                  <a:pt x="696" y="37"/>
                </a:cubicBezTo>
                <a:cubicBezTo>
                  <a:pt x="696" y="67"/>
                  <a:pt x="706" y="91"/>
                  <a:pt x="716" y="114"/>
                </a:cubicBezTo>
                <a:cubicBezTo>
                  <a:pt x="725" y="133"/>
                  <a:pt x="733" y="152"/>
                  <a:pt x="734" y="174"/>
                </a:cubicBezTo>
                <a:cubicBezTo>
                  <a:pt x="725" y="160"/>
                  <a:pt x="714" y="144"/>
                  <a:pt x="705" y="133"/>
                </a:cubicBezTo>
                <a:cubicBezTo>
                  <a:pt x="690" y="111"/>
                  <a:pt x="690" y="111"/>
                  <a:pt x="690" y="111"/>
                </a:cubicBezTo>
                <a:cubicBezTo>
                  <a:pt x="694" y="128"/>
                  <a:pt x="694" y="128"/>
                  <a:pt x="694" y="128"/>
                </a:cubicBezTo>
                <a:cubicBezTo>
                  <a:pt x="697" y="142"/>
                  <a:pt x="706" y="153"/>
                  <a:pt x="716" y="164"/>
                </a:cubicBezTo>
                <a:cubicBezTo>
                  <a:pt x="726" y="175"/>
                  <a:pt x="735" y="185"/>
                  <a:pt x="737" y="200"/>
                </a:cubicBezTo>
                <a:cubicBezTo>
                  <a:pt x="741" y="221"/>
                  <a:pt x="736" y="244"/>
                  <a:pt x="731" y="268"/>
                </a:cubicBezTo>
                <a:cubicBezTo>
                  <a:pt x="727" y="284"/>
                  <a:pt x="723" y="301"/>
                  <a:pt x="722" y="319"/>
                </a:cubicBezTo>
                <a:cubicBezTo>
                  <a:pt x="719" y="315"/>
                  <a:pt x="717" y="312"/>
                  <a:pt x="714" y="308"/>
                </a:cubicBezTo>
                <a:cubicBezTo>
                  <a:pt x="712" y="306"/>
                  <a:pt x="711" y="303"/>
                  <a:pt x="709" y="300"/>
                </a:cubicBezTo>
                <a:cubicBezTo>
                  <a:pt x="705" y="295"/>
                  <a:pt x="703" y="290"/>
                  <a:pt x="700" y="284"/>
                </a:cubicBezTo>
                <a:cubicBezTo>
                  <a:pt x="697" y="278"/>
                  <a:pt x="694" y="271"/>
                  <a:pt x="690" y="265"/>
                </a:cubicBezTo>
                <a:cubicBezTo>
                  <a:pt x="687" y="262"/>
                  <a:pt x="683" y="259"/>
                  <a:pt x="680" y="257"/>
                </a:cubicBezTo>
                <a:cubicBezTo>
                  <a:pt x="675" y="254"/>
                  <a:pt x="672" y="251"/>
                  <a:pt x="670" y="246"/>
                </a:cubicBezTo>
                <a:cubicBezTo>
                  <a:pt x="668" y="236"/>
                  <a:pt x="671" y="223"/>
                  <a:pt x="673" y="209"/>
                </a:cubicBezTo>
                <a:cubicBezTo>
                  <a:pt x="677" y="192"/>
                  <a:pt x="681" y="172"/>
                  <a:pt x="675" y="152"/>
                </a:cubicBezTo>
                <a:cubicBezTo>
                  <a:pt x="669" y="131"/>
                  <a:pt x="669" y="131"/>
                  <a:pt x="669" y="131"/>
                </a:cubicBezTo>
                <a:cubicBezTo>
                  <a:pt x="668" y="155"/>
                  <a:pt x="668" y="155"/>
                  <a:pt x="668" y="155"/>
                </a:cubicBezTo>
                <a:cubicBezTo>
                  <a:pt x="667" y="179"/>
                  <a:pt x="666" y="209"/>
                  <a:pt x="661" y="235"/>
                </a:cubicBezTo>
                <a:cubicBezTo>
                  <a:pt x="652" y="226"/>
                  <a:pt x="646" y="217"/>
                  <a:pt x="640" y="207"/>
                </a:cubicBezTo>
                <a:cubicBezTo>
                  <a:pt x="657" y="182"/>
                  <a:pt x="658" y="145"/>
                  <a:pt x="658" y="118"/>
                </a:cubicBezTo>
                <a:cubicBezTo>
                  <a:pt x="658" y="114"/>
                  <a:pt x="659" y="109"/>
                  <a:pt x="660" y="104"/>
                </a:cubicBezTo>
                <a:cubicBezTo>
                  <a:pt x="662" y="91"/>
                  <a:pt x="664" y="77"/>
                  <a:pt x="655" y="67"/>
                </a:cubicBezTo>
                <a:cubicBezTo>
                  <a:pt x="650" y="60"/>
                  <a:pt x="650" y="60"/>
                  <a:pt x="650" y="60"/>
                </a:cubicBezTo>
                <a:cubicBezTo>
                  <a:pt x="649" y="69"/>
                  <a:pt x="649" y="69"/>
                  <a:pt x="649" y="69"/>
                </a:cubicBezTo>
                <a:cubicBezTo>
                  <a:pt x="648" y="79"/>
                  <a:pt x="648" y="89"/>
                  <a:pt x="649" y="98"/>
                </a:cubicBezTo>
                <a:cubicBezTo>
                  <a:pt x="649" y="103"/>
                  <a:pt x="649" y="108"/>
                  <a:pt x="649" y="114"/>
                </a:cubicBezTo>
                <a:cubicBezTo>
                  <a:pt x="649" y="113"/>
                  <a:pt x="648" y="112"/>
                  <a:pt x="648" y="111"/>
                </a:cubicBezTo>
                <a:cubicBezTo>
                  <a:pt x="646" y="108"/>
                  <a:pt x="645" y="105"/>
                  <a:pt x="643" y="102"/>
                </a:cubicBezTo>
                <a:cubicBezTo>
                  <a:pt x="641" y="99"/>
                  <a:pt x="639" y="96"/>
                  <a:pt x="637" y="94"/>
                </a:cubicBezTo>
                <a:cubicBezTo>
                  <a:pt x="632" y="100"/>
                  <a:pt x="632" y="100"/>
                  <a:pt x="632" y="100"/>
                </a:cubicBezTo>
                <a:cubicBezTo>
                  <a:pt x="634" y="101"/>
                  <a:pt x="635" y="103"/>
                  <a:pt x="637" y="106"/>
                </a:cubicBezTo>
                <a:cubicBezTo>
                  <a:pt x="638" y="108"/>
                  <a:pt x="639" y="110"/>
                  <a:pt x="640" y="112"/>
                </a:cubicBezTo>
                <a:cubicBezTo>
                  <a:pt x="641" y="114"/>
                  <a:pt x="641" y="114"/>
                  <a:pt x="641" y="114"/>
                </a:cubicBezTo>
                <a:cubicBezTo>
                  <a:pt x="651" y="139"/>
                  <a:pt x="644" y="173"/>
                  <a:pt x="633" y="197"/>
                </a:cubicBezTo>
                <a:cubicBezTo>
                  <a:pt x="627" y="186"/>
                  <a:pt x="623" y="174"/>
                  <a:pt x="619" y="162"/>
                </a:cubicBezTo>
                <a:cubicBezTo>
                  <a:pt x="614" y="150"/>
                  <a:pt x="610" y="138"/>
                  <a:pt x="604" y="126"/>
                </a:cubicBezTo>
                <a:cubicBezTo>
                  <a:pt x="591" y="100"/>
                  <a:pt x="591" y="100"/>
                  <a:pt x="591" y="100"/>
                </a:cubicBezTo>
                <a:cubicBezTo>
                  <a:pt x="590" y="97"/>
                  <a:pt x="590" y="97"/>
                  <a:pt x="590" y="97"/>
                </a:cubicBezTo>
                <a:cubicBezTo>
                  <a:pt x="590" y="125"/>
                  <a:pt x="590" y="125"/>
                  <a:pt x="590" y="125"/>
                </a:cubicBezTo>
                <a:cubicBezTo>
                  <a:pt x="589" y="182"/>
                  <a:pt x="594" y="233"/>
                  <a:pt x="598" y="283"/>
                </a:cubicBezTo>
                <a:cubicBezTo>
                  <a:pt x="599" y="294"/>
                  <a:pt x="600" y="305"/>
                  <a:pt x="601" y="316"/>
                </a:cubicBezTo>
                <a:cubicBezTo>
                  <a:pt x="561" y="271"/>
                  <a:pt x="528" y="212"/>
                  <a:pt x="502" y="137"/>
                </a:cubicBezTo>
                <a:cubicBezTo>
                  <a:pt x="495" y="139"/>
                  <a:pt x="495" y="139"/>
                  <a:pt x="495" y="139"/>
                </a:cubicBezTo>
                <a:cubicBezTo>
                  <a:pt x="505" y="168"/>
                  <a:pt x="514" y="196"/>
                  <a:pt x="526" y="222"/>
                </a:cubicBezTo>
                <a:cubicBezTo>
                  <a:pt x="525" y="221"/>
                  <a:pt x="525" y="221"/>
                  <a:pt x="525" y="221"/>
                </a:cubicBezTo>
                <a:cubicBezTo>
                  <a:pt x="517" y="213"/>
                  <a:pt x="510" y="204"/>
                  <a:pt x="502" y="202"/>
                </a:cubicBezTo>
                <a:cubicBezTo>
                  <a:pt x="480" y="194"/>
                  <a:pt x="480" y="194"/>
                  <a:pt x="480" y="194"/>
                </a:cubicBezTo>
                <a:cubicBezTo>
                  <a:pt x="499" y="208"/>
                  <a:pt x="499" y="208"/>
                  <a:pt x="499" y="208"/>
                </a:cubicBezTo>
                <a:cubicBezTo>
                  <a:pt x="521" y="225"/>
                  <a:pt x="536" y="247"/>
                  <a:pt x="552" y="271"/>
                </a:cubicBezTo>
                <a:cubicBezTo>
                  <a:pt x="562" y="284"/>
                  <a:pt x="572" y="299"/>
                  <a:pt x="583" y="312"/>
                </a:cubicBezTo>
                <a:cubicBezTo>
                  <a:pt x="586" y="315"/>
                  <a:pt x="589" y="318"/>
                  <a:pt x="592" y="321"/>
                </a:cubicBezTo>
                <a:cubicBezTo>
                  <a:pt x="597" y="325"/>
                  <a:pt x="602" y="329"/>
                  <a:pt x="604" y="334"/>
                </a:cubicBezTo>
                <a:cubicBezTo>
                  <a:pt x="608" y="342"/>
                  <a:pt x="609" y="352"/>
                  <a:pt x="610" y="362"/>
                </a:cubicBezTo>
                <a:cubicBezTo>
                  <a:pt x="612" y="370"/>
                  <a:pt x="613" y="379"/>
                  <a:pt x="616" y="387"/>
                </a:cubicBezTo>
                <a:cubicBezTo>
                  <a:pt x="618" y="395"/>
                  <a:pt x="621" y="403"/>
                  <a:pt x="624" y="410"/>
                </a:cubicBezTo>
                <a:cubicBezTo>
                  <a:pt x="627" y="418"/>
                  <a:pt x="631" y="426"/>
                  <a:pt x="633" y="434"/>
                </a:cubicBezTo>
                <a:cubicBezTo>
                  <a:pt x="632" y="437"/>
                  <a:pt x="630" y="441"/>
                  <a:pt x="629" y="444"/>
                </a:cubicBezTo>
                <a:cubicBezTo>
                  <a:pt x="627" y="449"/>
                  <a:pt x="626" y="454"/>
                  <a:pt x="622" y="457"/>
                </a:cubicBezTo>
                <a:cubicBezTo>
                  <a:pt x="611" y="454"/>
                  <a:pt x="612" y="439"/>
                  <a:pt x="615" y="417"/>
                </a:cubicBezTo>
                <a:cubicBezTo>
                  <a:pt x="616" y="408"/>
                  <a:pt x="616" y="408"/>
                  <a:pt x="616" y="408"/>
                </a:cubicBezTo>
                <a:cubicBezTo>
                  <a:pt x="609" y="414"/>
                  <a:pt x="609" y="414"/>
                  <a:pt x="609" y="414"/>
                </a:cubicBezTo>
                <a:cubicBezTo>
                  <a:pt x="604" y="418"/>
                  <a:pt x="604" y="425"/>
                  <a:pt x="604" y="433"/>
                </a:cubicBezTo>
                <a:cubicBezTo>
                  <a:pt x="604" y="435"/>
                  <a:pt x="604" y="439"/>
                  <a:pt x="604" y="441"/>
                </a:cubicBezTo>
                <a:cubicBezTo>
                  <a:pt x="597" y="433"/>
                  <a:pt x="589" y="426"/>
                  <a:pt x="581" y="419"/>
                </a:cubicBezTo>
                <a:cubicBezTo>
                  <a:pt x="566" y="404"/>
                  <a:pt x="550" y="390"/>
                  <a:pt x="541" y="369"/>
                </a:cubicBezTo>
                <a:cubicBezTo>
                  <a:pt x="534" y="354"/>
                  <a:pt x="531" y="335"/>
                  <a:pt x="527" y="317"/>
                </a:cubicBezTo>
                <a:cubicBezTo>
                  <a:pt x="523" y="298"/>
                  <a:pt x="520" y="279"/>
                  <a:pt x="512" y="263"/>
                </a:cubicBezTo>
                <a:cubicBezTo>
                  <a:pt x="500" y="239"/>
                  <a:pt x="500" y="239"/>
                  <a:pt x="500" y="239"/>
                </a:cubicBezTo>
                <a:cubicBezTo>
                  <a:pt x="505" y="265"/>
                  <a:pt x="505" y="265"/>
                  <a:pt x="505" y="265"/>
                </a:cubicBezTo>
                <a:cubicBezTo>
                  <a:pt x="509" y="287"/>
                  <a:pt x="514" y="308"/>
                  <a:pt x="520" y="328"/>
                </a:cubicBezTo>
                <a:cubicBezTo>
                  <a:pt x="521" y="334"/>
                  <a:pt x="523" y="341"/>
                  <a:pt x="525" y="348"/>
                </a:cubicBezTo>
                <a:cubicBezTo>
                  <a:pt x="521" y="343"/>
                  <a:pt x="517" y="339"/>
                  <a:pt x="514" y="334"/>
                </a:cubicBezTo>
                <a:cubicBezTo>
                  <a:pt x="499" y="317"/>
                  <a:pt x="484" y="300"/>
                  <a:pt x="479" y="281"/>
                </a:cubicBezTo>
                <a:cubicBezTo>
                  <a:pt x="478" y="277"/>
                  <a:pt x="478" y="277"/>
                  <a:pt x="478" y="277"/>
                </a:cubicBezTo>
                <a:cubicBezTo>
                  <a:pt x="474" y="278"/>
                  <a:pt x="474" y="278"/>
                  <a:pt x="474" y="278"/>
                </a:cubicBezTo>
                <a:cubicBezTo>
                  <a:pt x="473" y="278"/>
                  <a:pt x="471" y="273"/>
                  <a:pt x="470" y="270"/>
                </a:cubicBezTo>
                <a:cubicBezTo>
                  <a:pt x="468" y="263"/>
                  <a:pt x="466" y="257"/>
                  <a:pt x="460" y="256"/>
                </a:cubicBezTo>
                <a:cubicBezTo>
                  <a:pt x="459" y="256"/>
                  <a:pt x="458" y="257"/>
                  <a:pt x="456" y="257"/>
                </a:cubicBezTo>
                <a:cubicBezTo>
                  <a:pt x="452" y="259"/>
                  <a:pt x="452" y="259"/>
                  <a:pt x="452" y="259"/>
                </a:cubicBezTo>
                <a:cubicBezTo>
                  <a:pt x="455" y="263"/>
                  <a:pt x="455" y="263"/>
                  <a:pt x="455" y="263"/>
                </a:cubicBezTo>
                <a:cubicBezTo>
                  <a:pt x="467" y="276"/>
                  <a:pt x="471" y="297"/>
                  <a:pt x="464" y="320"/>
                </a:cubicBezTo>
                <a:cubicBezTo>
                  <a:pt x="464" y="320"/>
                  <a:pt x="464" y="320"/>
                  <a:pt x="464" y="320"/>
                </a:cubicBezTo>
                <a:cubicBezTo>
                  <a:pt x="461" y="309"/>
                  <a:pt x="458" y="299"/>
                  <a:pt x="451" y="298"/>
                </a:cubicBezTo>
                <a:cubicBezTo>
                  <a:pt x="443" y="296"/>
                  <a:pt x="443" y="296"/>
                  <a:pt x="443" y="296"/>
                </a:cubicBezTo>
                <a:cubicBezTo>
                  <a:pt x="448" y="303"/>
                  <a:pt x="448" y="303"/>
                  <a:pt x="448" y="303"/>
                </a:cubicBezTo>
                <a:cubicBezTo>
                  <a:pt x="465" y="328"/>
                  <a:pt x="456" y="351"/>
                  <a:pt x="443" y="375"/>
                </a:cubicBezTo>
                <a:cubicBezTo>
                  <a:pt x="439" y="368"/>
                  <a:pt x="435" y="361"/>
                  <a:pt x="432" y="355"/>
                </a:cubicBezTo>
                <a:cubicBezTo>
                  <a:pt x="420" y="334"/>
                  <a:pt x="409" y="313"/>
                  <a:pt x="402" y="289"/>
                </a:cubicBezTo>
                <a:cubicBezTo>
                  <a:pt x="395" y="290"/>
                  <a:pt x="395" y="290"/>
                  <a:pt x="395" y="290"/>
                </a:cubicBezTo>
                <a:cubicBezTo>
                  <a:pt x="397" y="306"/>
                  <a:pt x="402" y="319"/>
                  <a:pt x="407" y="332"/>
                </a:cubicBezTo>
                <a:cubicBezTo>
                  <a:pt x="409" y="335"/>
                  <a:pt x="410" y="338"/>
                  <a:pt x="411" y="341"/>
                </a:cubicBezTo>
                <a:cubicBezTo>
                  <a:pt x="393" y="345"/>
                  <a:pt x="366" y="340"/>
                  <a:pt x="352" y="330"/>
                </a:cubicBezTo>
                <a:cubicBezTo>
                  <a:pt x="332" y="315"/>
                  <a:pt x="332" y="315"/>
                  <a:pt x="332" y="315"/>
                </a:cubicBezTo>
                <a:cubicBezTo>
                  <a:pt x="348" y="335"/>
                  <a:pt x="348" y="335"/>
                  <a:pt x="348" y="335"/>
                </a:cubicBezTo>
                <a:cubicBezTo>
                  <a:pt x="358" y="348"/>
                  <a:pt x="377" y="351"/>
                  <a:pt x="388" y="352"/>
                </a:cubicBezTo>
                <a:cubicBezTo>
                  <a:pt x="397" y="353"/>
                  <a:pt x="407" y="352"/>
                  <a:pt x="416" y="350"/>
                </a:cubicBezTo>
                <a:cubicBezTo>
                  <a:pt x="423" y="364"/>
                  <a:pt x="431" y="377"/>
                  <a:pt x="439" y="391"/>
                </a:cubicBezTo>
                <a:cubicBezTo>
                  <a:pt x="472" y="448"/>
                  <a:pt x="506" y="506"/>
                  <a:pt x="497" y="585"/>
                </a:cubicBezTo>
                <a:cubicBezTo>
                  <a:pt x="483" y="564"/>
                  <a:pt x="463" y="539"/>
                  <a:pt x="441" y="516"/>
                </a:cubicBezTo>
                <a:cubicBezTo>
                  <a:pt x="440" y="514"/>
                  <a:pt x="439" y="513"/>
                  <a:pt x="437" y="511"/>
                </a:cubicBezTo>
                <a:cubicBezTo>
                  <a:pt x="428" y="500"/>
                  <a:pt x="424" y="496"/>
                  <a:pt x="421" y="496"/>
                </a:cubicBezTo>
                <a:cubicBezTo>
                  <a:pt x="419" y="496"/>
                  <a:pt x="419" y="496"/>
                  <a:pt x="419" y="496"/>
                </a:cubicBezTo>
                <a:cubicBezTo>
                  <a:pt x="419" y="497"/>
                  <a:pt x="419" y="497"/>
                  <a:pt x="419" y="497"/>
                </a:cubicBezTo>
                <a:cubicBezTo>
                  <a:pt x="416" y="494"/>
                  <a:pt x="413" y="492"/>
                  <a:pt x="410" y="490"/>
                </a:cubicBezTo>
                <a:cubicBezTo>
                  <a:pt x="407" y="487"/>
                  <a:pt x="404" y="484"/>
                  <a:pt x="401" y="482"/>
                </a:cubicBezTo>
                <a:cubicBezTo>
                  <a:pt x="401" y="479"/>
                  <a:pt x="401" y="479"/>
                  <a:pt x="401" y="479"/>
                </a:cubicBezTo>
                <a:cubicBezTo>
                  <a:pt x="395" y="452"/>
                  <a:pt x="389" y="425"/>
                  <a:pt x="375" y="405"/>
                </a:cubicBezTo>
                <a:cubicBezTo>
                  <a:pt x="378" y="394"/>
                  <a:pt x="374" y="378"/>
                  <a:pt x="370" y="370"/>
                </a:cubicBezTo>
                <a:cubicBezTo>
                  <a:pt x="364" y="357"/>
                  <a:pt x="364" y="357"/>
                  <a:pt x="364" y="357"/>
                </a:cubicBezTo>
                <a:cubicBezTo>
                  <a:pt x="364" y="371"/>
                  <a:pt x="364" y="371"/>
                  <a:pt x="364" y="371"/>
                </a:cubicBezTo>
                <a:cubicBezTo>
                  <a:pt x="363" y="377"/>
                  <a:pt x="364" y="381"/>
                  <a:pt x="365" y="386"/>
                </a:cubicBezTo>
                <a:cubicBezTo>
                  <a:pt x="365" y="389"/>
                  <a:pt x="366" y="391"/>
                  <a:pt x="366" y="395"/>
                </a:cubicBezTo>
                <a:cubicBezTo>
                  <a:pt x="365" y="393"/>
                  <a:pt x="364" y="391"/>
                  <a:pt x="363" y="390"/>
                </a:cubicBezTo>
                <a:cubicBezTo>
                  <a:pt x="358" y="383"/>
                  <a:pt x="354" y="376"/>
                  <a:pt x="347" y="376"/>
                </a:cubicBezTo>
                <a:cubicBezTo>
                  <a:pt x="339" y="377"/>
                  <a:pt x="339" y="377"/>
                  <a:pt x="339" y="377"/>
                </a:cubicBezTo>
                <a:cubicBezTo>
                  <a:pt x="344" y="382"/>
                  <a:pt x="344" y="382"/>
                  <a:pt x="344" y="382"/>
                </a:cubicBezTo>
                <a:cubicBezTo>
                  <a:pt x="369" y="409"/>
                  <a:pt x="384" y="439"/>
                  <a:pt x="390" y="473"/>
                </a:cubicBezTo>
                <a:cubicBezTo>
                  <a:pt x="378" y="465"/>
                  <a:pt x="365" y="457"/>
                  <a:pt x="353" y="450"/>
                </a:cubicBezTo>
                <a:cubicBezTo>
                  <a:pt x="332" y="437"/>
                  <a:pt x="310" y="424"/>
                  <a:pt x="294" y="406"/>
                </a:cubicBezTo>
                <a:cubicBezTo>
                  <a:pt x="303" y="386"/>
                  <a:pt x="294" y="361"/>
                  <a:pt x="286" y="342"/>
                </a:cubicBezTo>
                <a:cubicBezTo>
                  <a:pt x="279" y="325"/>
                  <a:pt x="279" y="325"/>
                  <a:pt x="279" y="325"/>
                </a:cubicBezTo>
                <a:cubicBezTo>
                  <a:pt x="279" y="344"/>
                  <a:pt x="279" y="344"/>
                  <a:pt x="279" y="344"/>
                </a:cubicBezTo>
                <a:cubicBezTo>
                  <a:pt x="279" y="351"/>
                  <a:pt x="282" y="359"/>
                  <a:pt x="284" y="366"/>
                </a:cubicBezTo>
                <a:cubicBezTo>
                  <a:pt x="287" y="378"/>
                  <a:pt x="291" y="390"/>
                  <a:pt x="285" y="401"/>
                </a:cubicBezTo>
                <a:cubicBezTo>
                  <a:pt x="273" y="391"/>
                  <a:pt x="268" y="375"/>
                  <a:pt x="262" y="358"/>
                </a:cubicBezTo>
                <a:cubicBezTo>
                  <a:pt x="259" y="349"/>
                  <a:pt x="256" y="340"/>
                  <a:pt x="252" y="332"/>
                </a:cubicBezTo>
                <a:cubicBezTo>
                  <a:pt x="243" y="313"/>
                  <a:pt x="243" y="313"/>
                  <a:pt x="243" y="313"/>
                </a:cubicBezTo>
                <a:cubicBezTo>
                  <a:pt x="245" y="334"/>
                  <a:pt x="245" y="334"/>
                  <a:pt x="245" y="334"/>
                </a:cubicBezTo>
                <a:cubicBezTo>
                  <a:pt x="246" y="342"/>
                  <a:pt x="249" y="350"/>
                  <a:pt x="251" y="357"/>
                </a:cubicBezTo>
                <a:cubicBezTo>
                  <a:pt x="254" y="365"/>
                  <a:pt x="257" y="372"/>
                  <a:pt x="257" y="378"/>
                </a:cubicBezTo>
                <a:cubicBezTo>
                  <a:pt x="247" y="378"/>
                  <a:pt x="240" y="372"/>
                  <a:pt x="233" y="368"/>
                </a:cubicBezTo>
                <a:cubicBezTo>
                  <a:pt x="228" y="365"/>
                  <a:pt x="224" y="362"/>
                  <a:pt x="219" y="361"/>
                </a:cubicBezTo>
                <a:cubicBezTo>
                  <a:pt x="208" y="360"/>
                  <a:pt x="208" y="360"/>
                  <a:pt x="208" y="360"/>
                </a:cubicBezTo>
                <a:cubicBezTo>
                  <a:pt x="216" y="367"/>
                  <a:pt x="216" y="367"/>
                  <a:pt x="216" y="367"/>
                </a:cubicBezTo>
                <a:cubicBezTo>
                  <a:pt x="229" y="380"/>
                  <a:pt x="244" y="387"/>
                  <a:pt x="264" y="389"/>
                </a:cubicBezTo>
                <a:cubicBezTo>
                  <a:pt x="270" y="403"/>
                  <a:pt x="281" y="412"/>
                  <a:pt x="292" y="421"/>
                </a:cubicBezTo>
                <a:cubicBezTo>
                  <a:pt x="297" y="425"/>
                  <a:pt x="302" y="430"/>
                  <a:pt x="307" y="435"/>
                </a:cubicBezTo>
                <a:cubicBezTo>
                  <a:pt x="275" y="447"/>
                  <a:pt x="224" y="458"/>
                  <a:pt x="190" y="457"/>
                </a:cubicBezTo>
                <a:cubicBezTo>
                  <a:pt x="190" y="464"/>
                  <a:pt x="190" y="464"/>
                  <a:pt x="190" y="464"/>
                </a:cubicBezTo>
                <a:cubicBezTo>
                  <a:pt x="204" y="466"/>
                  <a:pt x="216" y="465"/>
                  <a:pt x="228" y="464"/>
                </a:cubicBezTo>
                <a:cubicBezTo>
                  <a:pt x="226" y="466"/>
                  <a:pt x="224" y="467"/>
                  <a:pt x="222" y="469"/>
                </a:cubicBezTo>
                <a:cubicBezTo>
                  <a:pt x="219" y="471"/>
                  <a:pt x="216" y="473"/>
                  <a:pt x="214" y="476"/>
                </a:cubicBezTo>
                <a:cubicBezTo>
                  <a:pt x="218" y="481"/>
                  <a:pt x="218" y="481"/>
                  <a:pt x="218" y="481"/>
                </a:cubicBezTo>
                <a:cubicBezTo>
                  <a:pt x="237" y="466"/>
                  <a:pt x="262" y="458"/>
                  <a:pt x="287" y="451"/>
                </a:cubicBezTo>
                <a:cubicBezTo>
                  <a:pt x="298" y="448"/>
                  <a:pt x="308" y="445"/>
                  <a:pt x="319" y="441"/>
                </a:cubicBezTo>
                <a:cubicBezTo>
                  <a:pt x="326" y="446"/>
                  <a:pt x="335" y="451"/>
                  <a:pt x="343" y="456"/>
                </a:cubicBezTo>
                <a:cubicBezTo>
                  <a:pt x="349" y="461"/>
                  <a:pt x="357" y="465"/>
                  <a:pt x="363" y="470"/>
                </a:cubicBezTo>
                <a:cubicBezTo>
                  <a:pt x="345" y="481"/>
                  <a:pt x="322" y="489"/>
                  <a:pt x="299" y="496"/>
                </a:cubicBezTo>
                <a:cubicBezTo>
                  <a:pt x="289" y="499"/>
                  <a:pt x="278" y="502"/>
                  <a:pt x="267" y="506"/>
                </a:cubicBezTo>
                <a:cubicBezTo>
                  <a:pt x="245" y="515"/>
                  <a:pt x="245" y="515"/>
                  <a:pt x="245" y="515"/>
                </a:cubicBezTo>
                <a:cubicBezTo>
                  <a:pt x="269" y="513"/>
                  <a:pt x="269" y="513"/>
                  <a:pt x="269" y="513"/>
                </a:cubicBezTo>
                <a:cubicBezTo>
                  <a:pt x="277" y="513"/>
                  <a:pt x="283" y="511"/>
                  <a:pt x="289" y="509"/>
                </a:cubicBezTo>
                <a:cubicBezTo>
                  <a:pt x="292" y="508"/>
                  <a:pt x="295" y="507"/>
                  <a:pt x="298" y="506"/>
                </a:cubicBezTo>
                <a:cubicBezTo>
                  <a:pt x="297" y="506"/>
                  <a:pt x="296" y="507"/>
                  <a:pt x="295" y="508"/>
                </a:cubicBezTo>
                <a:cubicBezTo>
                  <a:pt x="289" y="511"/>
                  <a:pt x="283" y="515"/>
                  <a:pt x="284" y="521"/>
                </a:cubicBezTo>
                <a:cubicBezTo>
                  <a:pt x="285" y="528"/>
                  <a:pt x="285" y="528"/>
                  <a:pt x="285" y="528"/>
                </a:cubicBezTo>
                <a:cubicBezTo>
                  <a:pt x="290" y="523"/>
                  <a:pt x="290" y="523"/>
                  <a:pt x="290" y="523"/>
                </a:cubicBezTo>
                <a:cubicBezTo>
                  <a:pt x="308" y="506"/>
                  <a:pt x="332" y="495"/>
                  <a:pt x="355" y="485"/>
                </a:cubicBezTo>
                <a:cubicBezTo>
                  <a:pt x="361" y="482"/>
                  <a:pt x="367" y="479"/>
                  <a:pt x="373" y="476"/>
                </a:cubicBezTo>
                <a:cubicBezTo>
                  <a:pt x="406" y="499"/>
                  <a:pt x="434" y="521"/>
                  <a:pt x="454" y="550"/>
                </a:cubicBezTo>
                <a:cubicBezTo>
                  <a:pt x="449" y="549"/>
                  <a:pt x="444" y="549"/>
                  <a:pt x="439" y="548"/>
                </a:cubicBezTo>
                <a:cubicBezTo>
                  <a:pt x="413" y="546"/>
                  <a:pt x="386" y="549"/>
                  <a:pt x="360" y="552"/>
                </a:cubicBezTo>
                <a:cubicBezTo>
                  <a:pt x="334" y="555"/>
                  <a:pt x="308" y="558"/>
                  <a:pt x="283" y="556"/>
                </a:cubicBezTo>
                <a:cubicBezTo>
                  <a:pt x="264" y="555"/>
                  <a:pt x="247" y="550"/>
                  <a:pt x="232" y="543"/>
                </a:cubicBezTo>
                <a:cubicBezTo>
                  <a:pt x="229" y="549"/>
                  <a:pt x="229" y="549"/>
                  <a:pt x="229" y="549"/>
                </a:cubicBezTo>
                <a:cubicBezTo>
                  <a:pt x="233" y="552"/>
                  <a:pt x="239" y="554"/>
                  <a:pt x="244" y="556"/>
                </a:cubicBezTo>
                <a:cubicBezTo>
                  <a:pt x="249" y="558"/>
                  <a:pt x="254" y="560"/>
                  <a:pt x="258" y="563"/>
                </a:cubicBezTo>
                <a:cubicBezTo>
                  <a:pt x="241" y="581"/>
                  <a:pt x="218" y="593"/>
                  <a:pt x="188" y="600"/>
                </a:cubicBezTo>
                <a:cubicBezTo>
                  <a:pt x="189" y="607"/>
                  <a:pt x="189" y="607"/>
                  <a:pt x="189" y="607"/>
                </a:cubicBezTo>
                <a:cubicBezTo>
                  <a:pt x="224" y="606"/>
                  <a:pt x="244" y="588"/>
                  <a:pt x="263" y="570"/>
                </a:cubicBezTo>
                <a:cubicBezTo>
                  <a:pt x="265" y="569"/>
                  <a:pt x="267" y="567"/>
                  <a:pt x="269" y="565"/>
                </a:cubicBezTo>
                <a:cubicBezTo>
                  <a:pt x="274" y="567"/>
                  <a:pt x="278" y="567"/>
                  <a:pt x="283" y="567"/>
                </a:cubicBezTo>
                <a:cubicBezTo>
                  <a:pt x="285" y="567"/>
                  <a:pt x="286" y="567"/>
                  <a:pt x="288" y="567"/>
                </a:cubicBezTo>
                <a:cubicBezTo>
                  <a:pt x="289" y="567"/>
                  <a:pt x="292" y="568"/>
                  <a:pt x="294" y="568"/>
                </a:cubicBezTo>
                <a:cubicBezTo>
                  <a:pt x="290" y="584"/>
                  <a:pt x="280" y="596"/>
                  <a:pt x="271" y="607"/>
                </a:cubicBezTo>
                <a:cubicBezTo>
                  <a:pt x="264" y="614"/>
                  <a:pt x="258" y="621"/>
                  <a:pt x="255" y="629"/>
                </a:cubicBezTo>
                <a:cubicBezTo>
                  <a:pt x="247" y="645"/>
                  <a:pt x="247" y="645"/>
                  <a:pt x="247" y="645"/>
                </a:cubicBezTo>
                <a:cubicBezTo>
                  <a:pt x="260" y="633"/>
                  <a:pt x="260" y="633"/>
                  <a:pt x="260" y="633"/>
                </a:cubicBezTo>
                <a:cubicBezTo>
                  <a:pt x="280" y="614"/>
                  <a:pt x="296" y="589"/>
                  <a:pt x="308" y="567"/>
                </a:cubicBezTo>
                <a:cubicBezTo>
                  <a:pt x="325" y="566"/>
                  <a:pt x="342" y="564"/>
                  <a:pt x="358" y="562"/>
                </a:cubicBezTo>
                <a:cubicBezTo>
                  <a:pt x="383" y="560"/>
                  <a:pt x="409" y="557"/>
                  <a:pt x="436" y="559"/>
                </a:cubicBezTo>
                <a:cubicBezTo>
                  <a:pt x="445" y="559"/>
                  <a:pt x="454" y="561"/>
                  <a:pt x="463" y="563"/>
                </a:cubicBezTo>
                <a:cubicBezTo>
                  <a:pt x="480" y="584"/>
                  <a:pt x="495" y="607"/>
                  <a:pt x="509" y="630"/>
                </a:cubicBezTo>
                <a:cubicBezTo>
                  <a:pt x="463" y="633"/>
                  <a:pt x="422" y="646"/>
                  <a:pt x="383" y="658"/>
                </a:cubicBezTo>
                <a:cubicBezTo>
                  <a:pt x="343" y="671"/>
                  <a:pt x="303" y="683"/>
                  <a:pt x="257" y="686"/>
                </a:cubicBezTo>
                <a:cubicBezTo>
                  <a:pt x="252" y="686"/>
                  <a:pt x="246" y="686"/>
                  <a:pt x="241" y="685"/>
                </a:cubicBezTo>
                <a:cubicBezTo>
                  <a:pt x="228" y="685"/>
                  <a:pt x="215" y="684"/>
                  <a:pt x="203" y="690"/>
                </a:cubicBezTo>
                <a:cubicBezTo>
                  <a:pt x="192" y="695"/>
                  <a:pt x="192" y="695"/>
                  <a:pt x="192" y="695"/>
                </a:cubicBezTo>
                <a:cubicBezTo>
                  <a:pt x="204" y="697"/>
                  <a:pt x="204" y="697"/>
                  <a:pt x="204" y="697"/>
                </a:cubicBezTo>
                <a:cubicBezTo>
                  <a:pt x="209" y="697"/>
                  <a:pt x="214" y="698"/>
                  <a:pt x="220" y="698"/>
                </a:cubicBezTo>
                <a:cubicBezTo>
                  <a:pt x="249" y="701"/>
                  <a:pt x="281" y="698"/>
                  <a:pt x="313" y="690"/>
                </a:cubicBezTo>
                <a:cubicBezTo>
                  <a:pt x="266" y="720"/>
                  <a:pt x="207" y="738"/>
                  <a:pt x="181" y="745"/>
                </a:cubicBezTo>
                <a:cubicBezTo>
                  <a:pt x="181" y="745"/>
                  <a:pt x="179" y="745"/>
                  <a:pt x="178" y="745"/>
                </a:cubicBezTo>
                <a:cubicBezTo>
                  <a:pt x="173" y="745"/>
                  <a:pt x="164" y="746"/>
                  <a:pt x="163" y="755"/>
                </a:cubicBezTo>
                <a:cubicBezTo>
                  <a:pt x="162" y="760"/>
                  <a:pt x="162" y="760"/>
                  <a:pt x="162" y="760"/>
                </a:cubicBezTo>
                <a:cubicBezTo>
                  <a:pt x="167" y="759"/>
                  <a:pt x="167" y="759"/>
                  <a:pt x="167" y="759"/>
                </a:cubicBezTo>
                <a:cubicBezTo>
                  <a:pt x="189" y="753"/>
                  <a:pt x="212" y="746"/>
                  <a:pt x="236" y="738"/>
                </a:cubicBezTo>
                <a:cubicBezTo>
                  <a:pt x="226" y="755"/>
                  <a:pt x="209" y="765"/>
                  <a:pt x="192" y="776"/>
                </a:cubicBezTo>
                <a:cubicBezTo>
                  <a:pt x="180" y="783"/>
                  <a:pt x="168" y="790"/>
                  <a:pt x="160" y="799"/>
                </a:cubicBezTo>
                <a:cubicBezTo>
                  <a:pt x="138" y="825"/>
                  <a:pt x="138" y="825"/>
                  <a:pt x="138" y="825"/>
                </a:cubicBezTo>
                <a:cubicBezTo>
                  <a:pt x="165" y="805"/>
                  <a:pt x="165" y="805"/>
                  <a:pt x="165" y="805"/>
                </a:cubicBezTo>
                <a:cubicBezTo>
                  <a:pt x="173" y="799"/>
                  <a:pt x="182" y="793"/>
                  <a:pt x="191" y="788"/>
                </a:cubicBezTo>
                <a:cubicBezTo>
                  <a:pt x="214" y="774"/>
                  <a:pt x="238" y="760"/>
                  <a:pt x="249" y="731"/>
                </a:cubicBezTo>
                <a:cubicBezTo>
                  <a:pt x="264" y="728"/>
                  <a:pt x="276" y="721"/>
                  <a:pt x="288" y="715"/>
                </a:cubicBezTo>
                <a:cubicBezTo>
                  <a:pt x="292" y="713"/>
                  <a:pt x="295" y="711"/>
                  <a:pt x="299" y="709"/>
                </a:cubicBezTo>
                <a:cubicBezTo>
                  <a:pt x="307" y="705"/>
                  <a:pt x="313" y="700"/>
                  <a:pt x="320" y="696"/>
                </a:cubicBezTo>
                <a:cubicBezTo>
                  <a:pt x="328" y="690"/>
                  <a:pt x="336" y="684"/>
                  <a:pt x="344" y="681"/>
                </a:cubicBezTo>
                <a:cubicBezTo>
                  <a:pt x="356" y="676"/>
                  <a:pt x="369" y="674"/>
                  <a:pt x="383" y="672"/>
                </a:cubicBezTo>
                <a:cubicBezTo>
                  <a:pt x="394" y="670"/>
                  <a:pt x="405" y="668"/>
                  <a:pt x="416" y="665"/>
                </a:cubicBezTo>
                <a:cubicBezTo>
                  <a:pt x="412" y="671"/>
                  <a:pt x="409" y="675"/>
                  <a:pt x="401" y="675"/>
                </a:cubicBezTo>
                <a:cubicBezTo>
                  <a:pt x="396" y="674"/>
                  <a:pt x="396" y="674"/>
                  <a:pt x="396" y="674"/>
                </a:cubicBezTo>
                <a:cubicBezTo>
                  <a:pt x="396" y="678"/>
                  <a:pt x="396" y="678"/>
                  <a:pt x="396" y="678"/>
                </a:cubicBezTo>
                <a:cubicBezTo>
                  <a:pt x="396" y="679"/>
                  <a:pt x="396" y="682"/>
                  <a:pt x="397" y="683"/>
                </a:cubicBezTo>
                <a:cubicBezTo>
                  <a:pt x="398" y="684"/>
                  <a:pt x="398" y="685"/>
                  <a:pt x="400" y="685"/>
                </a:cubicBezTo>
                <a:cubicBezTo>
                  <a:pt x="397" y="688"/>
                  <a:pt x="394" y="692"/>
                  <a:pt x="391" y="695"/>
                </a:cubicBezTo>
                <a:cubicBezTo>
                  <a:pt x="381" y="707"/>
                  <a:pt x="371" y="720"/>
                  <a:pt x="357" y="725"/>
                </a:cubicBezTo>
                <a:cubicBezTo>
                  <a:pt x="349" y="728"/>
                  <a:pt x="341" y="729"/>
                  <a:pt x="332" y="731"/>
                </a:cubicBezTo>
                <a:cubicBezTo>
                  <a:pt x="322" y="733"/>
                  <a:pt x="311" y="736"/>
                  <a:pt x="301" y="740"/>
                </a:cubicBezTo>
                <a:cubicBezTo>
                  <a:pt x="276" y="751"/>
                  <a:pt x="253" y="763"/>
                  <a:pt x="230" y="775"/>
                </a:cubicBezTo>
                <a:cubicBezTo>
                  <a:pt x="213" y="784"/>
                  <a:pt x="197" y="793"/>
                  <a:pt x="181" y="800"/>
                </a:cubicBezTo>
                <a:cubicBezTo>
                  <a:pt x="184" y="807"/>
                  <a:pt x="184" y="807"/>
                  <a:pt x="184" y="807"/>
                </a:cubicBezTo>
                <a:cubicBezTo>
                  <a:pt x="186" y="806"/>
                  <a:pt x="189" y="805"/>
                  <a:pt x="191" y="803"/>
                </a:cubicBezTo>
                <a:cubicBezTo>
                  <a:pt x="193" y="803"/>
                  <a:pt x="195" y="802"/>
                  <a:pt x="197" y="801"/>
                </a:cubicBezTo>
                <a:cubicBezTo>
                  <a:pt x="193" y="805"/>
                  <a:pt x="189" y="810"/>
                  <a:pt x="185" y="814"/>
                </a:cubicBezTo>
                <a:cubicBezTo>
                  <a:pt x="182" y="817"/>
                  <a:pt x="180" y="818"/>
                  <a:pt x="180" y="821"/>
                </a:cubicBezTo>
                <a:cubicBezTo>
                  <a:pt x="181" y="823"/>
                  <a:pt x="181" y="823"/>
                  <a:pt x="181" y="823"/>
                </a:cubicBezTo>
                <a:cubicBezTo>
                  <a:pt x="184" y="824"/>
                  <a:pt x="184" y="824"/>
                  <a:pt x="184" y="824"/>
                </a:cubicBezTo>
                <a:cubicBezTo>
                  <a:pt x="187" y="824"/>
                  <a:pt x="193" y="819"/>
                  <a:pt x="194" y="818"/>
                </a:cubicBezTo>
                <a:cubicBezTo>
                  <a:pt x="196" y="815"/>
                  <a:pt x="199" y="813"/>
                  <a:pt x="201" y="811"/>
                </a:cubicBezTo>
                <a:cubicBezTo>
                  <a:pt x="207" y="806"/>
                  <a:pt x="212" y="801"/>
                  <a:pt x="215" y="793"/>
                </a:cubicBezTo>
                <a:cubicBezTo>
                  <a:pt x="235" y="787"/>
                  <a:pt x="253" y="777"/>
                  <a:pt x="271" y="769"/>
                </a:cubicBezTo>
                <a:cubicBezTo>
                  <a:pt x="284" y="762"/>
                  <a:pt x="297" y="755"/>
                  <a:pt x="310" y="750"/>
                </a:cubicBezTo>
                <a:cubicBezTo>
                  <a:pt x="295" y="783"/>
                  <a:pt x="267" y="802"/>
                  <a:pt x="237" y="821"/>
                </a:cubicBezTo>
                <a:cubicBezTo>
                  <a:pt x="233" y="824"/>
                  <a:pt x="229" y="826"/>
                  <a:pt x="225" y="829"/>
                </a:cubicBezTo>
                <a:cubicBezTo>
                  <a:pt x="229" y="835"/>
                  <a:pt x="229" y="835"/>
                  <a:pt x="229" y="835"/>
                </a:cubicBezTo>
                <a:cubicBezTo>
                  <a:pt x="261" y="819"/>
                  <a:pt x="297" y="797"/>
                  <a:pt x="318" y="757"/>
                </a:cubicBezTo>
                <a:cubicBezTo>
                  <a:pt x="328" y="755"/>
                  <a:pt x="336" y="750"/>
                  <a:pt x="345" y="745"/>
                </a:cubicBezTo>
                <a:cubicBezTo>
                  <a:pt x="351" y="741"/>
                  <a:pt x="358" y="736"/>
                  <a:pt x="365" y="734"/>
                </a:cubicBezTo>
                <a:cubicBezTo>
                  <a:pt x="362" y="753"/>
                  <a:pt x="362" y="753"/>
                  <a:pt x="362" y="753"/>
                </a:cubicBezTo>
                <a:cubicBezTo>
                  <a:pt x="372" y="733"/>
                  <a:pt x="372" y="733"/>
                  <a:pt x="372" y="733"/>
                </a:cubicBezTo>
                <a:cubicBezTo>
                  <a:pt x="375" y="732"/>
                  <a:pt x="379" y="732"/>
                  <a:pt x="383" y="733"/>
                </a:cubicBezTo>
                <a:cubicBezTo>
                  <a:pt x="380" y="738"/>
                  <a:pt x="372" y="746"/>
                  <a:pt x="367" y="751"/>
                </a:cubicBezTo>
                <a:cubicBezTo>
                  <a:pt x="359" y="758"/>
                  <a:pt x="356" y="761"/>
                  <a:pt x="358" y="764"/>
                </a:cubicBezTo>
                <a:cubicBezTo>
                  <a:pt x="358" y="766"/>
                  <a:pt x="360" y="767"/>
                  <a:pt x="361" y="767"/>
                </a:cubicBezTo>
                <a:cubicBezTo>
                  <a:pt x="363" y="767"/>
                  <a:pt x="363" y="767"/>
                  <a:pt x="363" y="767"/>
                </a:cubicBezTo>
                <a:cubicBezTo>
                  <a:pt x="364" y="766"/>
                  <a:pt x="364" y="766"/>
                  <a:pt x="364" y="766"/>
                </a:cubicBezTo>
                <a:cubicBezTo>
                  <a:pt x="375" y="756"/>
                  <a:pt x="386" y="745"/>
                  <a:pt x="398" y="731"/>
                </a:cubicBezTo>
                <a:cubicBezTo>
                  <a:pt x="412" y="731"/>
                  <a:pt x="426" y="730"/>
                  <a:pt x="439" y="730"/>
                </a:cubicBezTo>
                <a:cubicBezTo>
                  <a:pt x="451" y="729"/>
                  <a:pt x="463" y="728"/>
                  <a:pt x="475" y="729"/>
                </a:cubicBezTo>
                <a:cubicBezTo>
                  <a:pt x="449" y="764"/>
                  <a:pt x="409" y="783"/>
                  <a:pt x="361" y="803"/>
                </a:cubicBezTo>
                <a:cubicBezTo>
                  <a:pt x="353" y="807"/>
                  <a:pt x="353" y="807"/>
                  <a:pt x="353" y="807"/>
                </a:cubicBezTo>
                <a:cubicBezTo>
                  <a:pt x="361" y="810"/>
                  <a:pt x="361" y="810"/>
                  <a:pt x="361" y="810"/>
                </a:cubicBezTo>
                <a:cubicBezTo>
                  <a:pt x="363" y="811"/>
                  <a:pt x="366" y="811"/>
                  <a:pt x="368" y="810"/>
                </a:cubicBezTo>
                <a:cubicBezTo>
                  <a:pt x="362" y="818"/>
                  <a:pt x="353" y="823"/>
                  <a:pt x="344" y="828"/>
                </a:cubicBezTo>
                <a:cubicBezTo>
                  <a:pt x="339" y="831"/>
                  <a:pt x="333" y="835"/>
                  <a:pt x="328" y="839"/>
                </a:cubicBezTo>
                <a:cubicBezTo>
                  <a:pt x="310" y="853"/>
                  <a:pt x="310" y="853"/>
                  <a:pt x="310" y="853"/>
                </a:cubicBezTo>
                <a:cubicBezTo>
                  <a:pt x="332" y="845"/>
                  <a:pt x="332" y="845"/>
                  <a:pt x="332" y="845"/>
                </a:cubicBezTo>
                <a:cubicBezTo>
                  <a:pt x="356" y="836"/>
                  <a:pt x="372" y="822"/>
                  <a:pt x="383" y="803"/>
                </a:cubicBezTo>
                <a:cubicBezTo>
                  <a:pt x="430" y="791"/>
                  <a:pt x="461" y="760"/>
                  <a:pt x="491" y="730"/>
                </a:cubicBezTo>
                <a:cubicBezTo>
                  <a:pt x="491" y="730"/>
                  <a:pt x="491" y="730"/>
                  <a:pt x="491" y="730"/>
                </a:cubicBezTo>
                <a:cubicBezTo>
                  <a:pt x="529" y="734"/>
                  <a:pt x="558" y="745"/>
                  <a:pt x="586" y="757"/>
                </a:cubicBezTo>
                <a:cubicBezTo>
                  <a:pt x="550" y="770"/>
                  <a:pt x="518" y="787"/>
                  <a:pt x="487" y="803"/>
                </a:cubicBezTo>
                <a:cubicBezTo>
                  <a:pt x="449" y="823"/>
                  <a:pt x="411" y="843"/>
                  <a:pt x="367" y="857"/>
                </a:cubicBezTo>
                <a:cubicBezTo>
                  <a:pt x="365" y="858"/>
                  <a:pt x="363" y="859"/>
                  <a:pt x="363" y="863"/>
                </a:cubicBezTo>
                <a:cubicBezTo>
                  <a:pt x="354" y="865"/>
                  <a:pt x="345" y="867"/>
                  <a:pt x="335" y="869"/>
                </a:cubicBezTo>
                <a:cubicBezTo>
                  <a:pt x="338" y="867"/>
                  <a:pt x="338" y="867"/>
                  <a:pt x="338" y="867"/>
                </a:cubicBezTo>
                <a:cubicBezTo>
                  <a:pt x="333" y="870"/>
                  <a:pt x="333" y="870"/>
                  <a:pt x="333" y="870"/>
                </a:cubicBezTo>
                <a:cubicBezTo>
                  <a:pt x="326" y="871"/>
                  <a:pt x="319" y="873"/>
                  <a:pt x="312" y="875"/>
                </a:cubicBezTo>
                <a:cubicBezTo>
                  <a:pt x="287" y="881"/>
                  <a:pt x="261" y="887"/>
                  <a:pt x="238" y="892"/>
                </a:cubicBezTo>
                <a:cubicBezTo>
                  <a:pt x="238" y="899"/>
                  <a:pt x="238" y="899"/>
                  <a:pt x="238" y="899"/>
                </a:cubicBezTo>
                <a:cubicBezTo>
                  <a:pt x="253" y="898"/>
                  <a:pt x="269" y="895"/>
                  <a:pt x="283" y="893"/>
                </a:cubicBezTo>
                <a:cubicBezTo>
                  <a:pt x="292" y="891"/>
                  <a:pt x="300" y="889"/>
                  <a:pt x="308" y="888"/>
                </a:cubicBezTo>
                <a:cubicBezTo>
                  <a:pt x="303" y="892"/>
                  <a:pt x="299" y="896"/>
                  <a:pt x="294" y="901"/>
                </a:cubicBezTo>
                <a:cubicBezTo>
                  <a:pt x="285" y="908"/>
                  <a:pt x="275" y="914"/>
                  <a:pt x="265" y="920"/>
                </a:cubicBezTo>
                <a:cubicBezTo>
                  <a:pt x="254" y="926"/>
                  <a:pt x="244" y="932"/>
                  <a:pt x="237" y="938"/>
                </a:cubicBezTo>
                <a:cubicBezTo>
                  <a:pt x="241" y="944"/>
                  <a:pt x="241" y="944"/>
                  <a:pt x="241" y="944"/>
                </a:cubicBezTo>
                <a:cubicBezTo>
                  <a:pt x="249" y="939"/>
                  <a:pt x="261" y="933"/>
                  <a:pt x="269" y="930"/>
                </a:cubicBezTo>
                <a:cubicBezTo>
                  <a:pt x="267" y="933"/>
                  <a:pt x="264" y="936"/>
                  <a:pt x="261" y="938"/>
                </a:cubicBezTo>
                <a:cubicBezTo>
                  <a:pt x="257" y="943"/>
                  <a:pt x="252" y="948"/>
                  <a:pt x="252" y="954"/>
                </a:cubicBezTo>
                <a:cubicBezTo>
                  <a:pt x="252" y="963"/>
                  <a:pt x="252" y="963"/>
                  <a:pt x="252" y="963"/>
                </a:cubicBezTo>
                <a:cubicBezTo>
                  <a:pt x="258" y="956"/>
                  <a:pt x="258" y="956"/>
                  <a:pt x="258" y="956"/>
                </a:cubicBezTo>
                <a:cubicBezTo>
                  <a:pt x="267" y="948"/>
                  <a:pt x="274" y="938"/>
                  <a:pt x="281" y="929"/>
                </a:cubicBezTo>
                <a:cubicBezTo>
                  <a:pt x="287" y="921"/>
                  <a:pt x="293" y="913"/>
                  <a:pt x="299" y="906"/>
                </a:cubicBezTo>
                <a:cubicBezTo>
                  <a:pt x="307" y="901"/>
                  <a:pt x="313" y="895"/>
                  <a:pt x="317" y="890"/>
                </a:cubicBezTo>
                <a:cubicBezTo>
                  <a:pt x="321" y="888"/>
                  <a:pt x="324" y="886"/>
                  <a:pt x="327" y="884"/>
                </a:cubicBezTo>
                <a:cubicBezTo>
                  <a:pt x="339" y="878"/>
                  <a:pt x="353" y="874"/>
                  <a:pt x="368" y="871"/>
                </a:cubicBezTo>
                <a:cubicBezTo>
                  <a:pt x="379" y="869"/>
                  <a:pt x="391" y="866"/>
                  <a:pt x="401" y="862"/>
                </a:cubicBezTo>
                <a:cubicBezTo>
                  <a:pt x="412" y="858"/>
                  <a:pt x="422" y="853"/>
                  <a:pt x="431" y="848"/>
                </a:cubicBezTo>
                <a:cubicBezTo>
                  <a:pt x="439" y="843"/>
                  <a:pt x="448" y="839"/>
                  <a:pt x="456" y="836"/>
                </a:cubicBezTo>
                <a:cubicBezTo>
                  <a:pt x="438" y="856"/>
                  <a:pt x="414" y="872"/>
                  <a:pt x="388" y="888"/>
                </a:cubicBezTo>
                <a:cubicBezTo>
                  <a:pt x="367" y="901"/>
                  <a:pt x="367" y="901"/>
                  <a:pt x="367" y="901"/>
                </a:cubicBezTo>
                <a:cubicBezTo>
                  <a:pt x="391" y="895"/>
                  <a:pt x="391" y="895"/>
                  <a:pt x="391" y="895"/>
                </a:cubicBezTo>
                <a:cubicBezTo>
                  <a:pt x="391" y="895"/>
                  <a:pt x="391" y="894"/>
                  <a:pt x="392" y="894"/>
                </a:cubicBezTo>
                <a:cubicBezTo>
                  <a:pt x="389" y="897"/>
                  <a:pt x="386" y="899"/>
                  <a:pt x="383" y="901"/>
                </a:cubicBezTo>
                <a:cubicBezTo>
                  <a:pt x="383" y="902"/>
                  <a:pt x="383" y="902"/>
                  <a:pt x="383" y="902"/>
                </a:cubicBezTo>
                <a:cubicBezTo>
                  <a:pt x="387" y="908"/>
                  <a:pt x="387" y="908"/>
                  <a:pt x="387" y="908"/>
                </a:cubicBezTo>
                <a:cubicBezTo>
                  <a:pt x="390" y="906"/>
                  <a:pt x="393" y="904"/>
                  <a:pt x="396" y="902"/>
                </a:cubicBezTo>
                <a:cubicBezTo>
                  <a:pt x="398" y="900"/>
                  <a:pt x="401" y="898"/>
                  <a:pt x="404" y="897"/>
                </a:cubicBezTo>
                <a:cubicBezTo>
                  <a:pt x="401" y="901"/>
                  <a:pt x="397" y="906"/>
                  <a:pt x="393" y="910"/>
                </a:cubicBezTo>
                <a:cubicBezTo>
                  <a:pt x="388" y="915"/>
                  <a:pt x="383" y="920"/>
                  <a:pt x="382" y="925"/>
                </a:cubicBezTo>
                <a:cubicBezTo>
                  <a:pt x="377" y="942"/>
                  <a:pt x="377" y="942"/>
                  <a:pt x="377" y="942"/>
                </a:cubicBezTo>
                <a:cubicBezTo>
                  <a:pt x="388" y="928"/>
                  <a:pt x="388" y="928"/>
                  <a:pt x="388" y="928"/>
                </a:cubicBezTo>
                <a:cubicBezTo>
                  <a:pt x="391" y="925"/>
                  <a:pt x="394" y="922"/>
                  <a:pt x="397" y="919"/>
                </a:cubicBezTo>
                <a:cubicBezTo>
                  <a:pt x="406" y="911"/>
                  <a:pt x="415" y="903"/>
                  <a:pt x="417" y="887"/>
                </a:cubicBezTo>
                <a:cubicBezTo>
                  <a:pt x="435" y="875"/>
                  <a:pt x="463" y="869"/>
                  <a:pt x="490" y="871"/>
                </a:cubicBezTo>
                <a:cubicBezTo>
                  <a:pt x="504" y="872"/>
                  <a:pt x="523" y="875"/>
                  <a:pt x="537" y="886"/>
                </a:cubicBezTo>
                <a:cubicBezTo>
                  <a:pt x="524" y="895"/>
                  <a:pt x="508" y="900"/>
                  <a:pt x="493" y="905"/>
                </a:cubicBezTo>
                <a:cubicBezTo>
                  <a:pt x="480" y="909"/>
                  <a:pt x="466" y="914"/>
                  <a:pt x="454" y="920"/>
                </a:cubicBezTo>
                <a:cubicBezTo>
                  <a:pt x="433" y="932"/>
                  <a:pt x="433" y="932"/>
                  <a:pt x="433" y="932"/>
                </a:cubicBezTo>
                <a:cubicBezTo>
                  <a:pt x="457" y="927"/>
                  <a:pt x="457" y="927"/>
                  <a:pt x="457" y="927"/>
                </a:cubicBezTo>
                <a:cubicBezTo>
                  <a:pt x="464" y="926"/>
                  <a:pt x="470" y="923"/>
                  <a:pt x="476" y="921"/>
                </a:cubicBezTo>
                <a:cubicBezTo>
                  <a:pt x="482" y="919"/>
                  <a:pt x="487" y="917"/>
                  <a:pt x="493" y="916"/>
                </a:cubicBezTo>
                <a:cubicBezTo>
                  <a:pt x="493" y="916"/>
                  <a:pt x="492" y="917"/>
                  <a:pt x="492" y="917"/>
                </a:cubicBezTo>
                <a:cubicBezTo>
                  <a:pt x="489" y="921"/>
                  <a:pt x="484" y="927"/>
                  <a:pt x="488" y="932"/>
                </a:cubicBezTo>
                <a:cubicBezTo>
                  <a:pt x="492" y="938"/>
                  <a:pt x="492" y="938"/>
                  <a:pt x="492" y="938"/>
                </a:cubicBezTo>
                <a:cubicBezTo>
                  <a:pt x="494" y="931"/>
                  <a:pt x="494" y="931"/>
                  <a:pt x="494" y="931"/>
                </a:cubicBezTo>
                <a:cubicBezTo>
                  <a:pt x="501" y="912"/>
                  <a:pt x="519" y="905"/>
                  <a:pt x="538" y="898"/>
                </a:cubicBezTo>
                <a:cubicBezTo>
                  <a:pt x="541" y="896"/>
                  <a:pt x="545" y="895"/>
                  <a:pt x="548" y="893"/>
                </a:cubicBezTo>
                <a:cubicBezTo>
                  <a:pt x="554" y="899"/>
                  <a:pt x="561" y="902"/>
                  <a:pt x="567" y="906"/>
                </a:cubicBezTo>
                <a:cubicBezTo>
                  <a:pt x="575" y="910"/>
                  <a:pt x="583" y="914"/>
                  <a:pt x="588" y="920"/>
                </a:cubicBezTo>
                <a:cubicBezTo>
                  <a:pt x="565" y="931"/>
                  <a:pt x="536" y="934"/>
                  <a:pt x="508" y="938"/>
                </a:cubicBezTo>
                <a:cubicBezTo>
                  <a:pt x="490" y="940"/>
                  <a:pt x="470" y="943"/>
                  <a:pt x="453" y="947"/>
                </a:cubicBezTo>
                <a:cubicBezTo>
                  <a:pt x="454" y="954"/>
                  <a:pt x="454" y="954"/>
                  <a:pt x="454" y="954"/>
                </a:cubicBezTo>
                <a:cubicBezTo>
                  <a:pt x="470" y="953"/>
                  <a:pt x="486" y="951"/>
                  <a:pt x="501" y="949"/>
                </a:cubicBezTo>
                <a:cubicBezTo>
                  <a:pt x="511" y="948"/>
                  <a:pt x="521" y="947"/>
                  <a:pt x="531" y="946"/>
                </a:cubicBezTo>
                <a:cubicBezTo>
                  <a:pt x="529" y="948"/>
                  <a:pt x="527" y="950"/>
                  <a:pt x="524" y="951"/>
                </a:cubicBezTo>
                <a:cubicBezTo>
                  <a:pt x="522" y="952"/>
                  <a:pt x="522" y="952"/>
                  <a:pt x="522" y="952"/>
                </a:cubicBezTo>
                <a:cubicBezTo>
                  <a:pt x="466" y="952"/>
                  <a:pt x="415" y="960"/>
                  <a:pt x="380" y="977"/>
                </a:cubicBezTo>
                <a:cubicBezTo>
                  <a:pt x="375" y="980"/>
                  <a:pt x="370" y="983"/>
                  <a:pt x="365" y="987"/>
                </a:cubicBezTo>
                <a:cubicBezTo>
                  <a:pt x="358" y="992"/>
                  <a:pt x="352" y="997"/>
                  <a:pt x="345" y="998"/>
                </a:cubicBezTo>
                <a:cubicBezTo>
                  <a:pt x="325" y="988"/>
                  <a:pt x="304" y="982"/>
                  <a:pt x="281" y="980"/>
                </a:cubicBezTo>
                <a:cubicBezTo>
                  <a:pt x="231" y="977"/>
                  <a:pt x="182" y="993"/>
                  <a:pt x="134" y="1009"/>
                </a:cubicBezTo>
                <a:cubicBezTo>
                  <a:pt x="112" y="1017"/>
                  <a:pt x="91" y="1024"/>
                  <a:pt x="70" y="1029"/>
                </a:cubicBezTo>
                <a:cubicBezTo>
                  <a:pt x="72" y="1036"/>
                  <a:pt x="72" y="1036"/>
                  <a:pt x="72" y="1036"/>
                </a:cubicBezTo>
                <a:cubicBezTo>
                  <a:pt x="85" y="1034"/>
                  <a:pt x="97" y="1030"/>
                  <a:pt x="108" y="1027"/>
                </a:cubicBezTo>
                <a:cubicBezTo>
                  <a:pt x="122" y="1022"/>
                  <a:pt x="137" y="1018"/>
                  <a:pt x="153" y="1016"/>
                </a:cubicBezTo>
                <a:cubicBezTo>
                  <a:pt x="141" y="1038"/>
                  <a:pt x="118" y="1047"/>
                  <a:pt x="94" y="1057"/>
                </a:cubicBezTo>
                <a:cubicBezTo>
                  <a:pt x="87" y="1060"/>
                  <a:pt x="81" y="1062"/>
                  <a:pt x="75" y="1065"/>
                </a:cubicBezTo>
                <a:cubicBezTo>
                  <a:pt x="59" y="1072"/>
                  <a:pt x="59" y="1072"/>
                  <a:pt x="59" y="1072"/>
                </a:cubicBezTo>
                <a:cubicBezTo>
                  <a:pt x="77" y="1072"/>
                  <a:pt x="77" y="1072"/>
                  <a:pt x="77" y="1072"/>
                </a:cubicBezTo>
                <a:cubicBezTo>
                  <a:pt x="87" y="1072"/>
                  <a:pt x="96" y="1067"/>
                  <a:pt x="104" y="1063"/>
                </a:cubicBezTo>
                <a:cubicBezTo>
                  <a:pt x="109" y="1061"/>
                  <a:pt x="114" y="1059"/>
                  <a:pt x="118" y="1058"/>
                </a:cubicBezTo>
                <a:cubicBezTo>
                  <a:pt x="116" y="1065"/>
                  <a:pt x="113" y="1071"/>
                  <a:pt x="108" y="1076"/>
                </a:cubicBezTo>
                <a:cubicBezTo>
                  <a:pt x="100" y="1085"/>
                  <a:pt x="100" y="1085"/>
                  <a:pt x="100" y="1085"/>
                </a:cubicBezTo>
                <a:cubicBezTo>
                  <a:pt x="112" y="1082"/>
                  <a:pt x="112" y="1082"/>
                  <a:pt x="112" y="1082"/>
                </a:cubicBezTo>
                <a:cubicBezTo>
                  <a:pt x="124" y="1079"/>
                  <a:pt x="127" y="1066"/>
                  <a:pt x="128" y="1053"/>
                </a:cubicBezTo>
                <a:cubicBezTo>
                  <a:pt x="145" y="1046"/>
                  <a:pt x="157" y="1032"/>
                  <a:pt x="166" y="1011"/>
                </a:cubicBezTo>
                <a:cubicBezTo>
                  <a:pt x="170" y="1010"/>
                  <a:pt x="170" y="1010"/>
                  <a:pt x="170" y="1010"/>
                </a:cubicBezTo>
                <a:cubicBezTo>
                  <a:pt x="193" y="1001"/>
                  <a:pt x="222" y="991"/>
                  <a:pt x="250" y="991"/>
                </a:cubicBezTo>
                <a:cubicBezTo>
                  <a:pt x="241" y="998"/>
                  <a:pt x="234" y="1006"/>
                  <a:pt x="226" y="1015"/>
                </a:cubicBezTo>
                <a:cubicBezTo>
                  <a:pt x="215" y="1028"/>
                  <a:pt x="205" y="1040"/>
                  <a:pt x="189" y="1046"/>
                </a:cubicBezTo>
                <a:cubicBezTo>
                  <a:pt x="190" y="1053"/>
                  <a:pt x="190" y="1053"/>
                  <a:pt x="190" y="1053"/>
                </a:cubicBezTo>
                <a:cubicBezTo>
                  <a:pt x="211" y="1049"/>
                  <a:pt x="224" y="1034"/>
                  <a:pt x="236" y="1019"/>
                </a:cubicBezTo>
                <a:cubicBezTo>
                  <a:pt x="247" y="1007"/>
                  <a:pt x="257" y="995"/>
                  <a:pt x="271" y="992"/>
                </a:cubicBezTo>
                <a:cubicBezTo>
                  <a:pt x="284" y="989"/>
                  <a:pt x="284" y="989"/>
                  <a:pt x="284" y="989"/>
                </a:cubicBezTo>
                <a:cubicBezTo>
                  <a:pt x="302" y="992"/>
                  <a:pt x="316" y="997"/>
                  <a:pt x="332" y="1004"/>
                </a:cubicBezTo>
                <a:cubicBezTo>
                  <a:pt x="325" y="1008"/>
                  <a:pt x="317" y="1013"/>
                  <a:pt x="309" y="1018"/>
                </a:cubicBezTo>
                <a:cubicBezTo>
                  <a:pt x="284" y="1033"/>
                  <a:pt x="259" y="1049"/>
                  <a:pt x="233" y="1063"/>
                </a:cubicBezTo>
                <a:cubicBezTo>
                  <a:pt x="233" y="1061"/>
                  <a:pt x="233" y="1061"/>
                  <a:pt x="233" y="1061"/>
                </a:cubicBezTo>
                <a:cubicBezTo>
                  <a:pt x="232" y="1064"/>
                  <a:pt x="232" y="1064"/>
                  <a:pt x="232" y="1064"/>
                </a:cubicBezTo>
                <a:cubicBezTo>
                  <a:pt x="187" y="1089"/>
                  <a:pt x="140" y="1112"/>
                  <a:pt x="86" y="1130"/>
                </a:cubicBezTo>
                <a:cubicBezTo>
                  <a:pt x="88" y="1137"/>
                  <a:pt x="88" y="1137"/>
                  <a:pt x="88" y="1137"/>
                </a:cubicBezTo>
                <a:cubicBezTo>
                  <a:pt x="139" y="1127"/>
                  <a:pt x="182" y="1107"/>
                  <a:pt x="222" y="1084"/>
                </a:cubicBezTo>
                <a:cubicBezTo>
                  <a:pt x="217" y="1095"/>
                  <a:pt x="212" y="1106"/>
                  <a:pt x="208" y="1118"/>
                </a:cubicBezTo>
                <a:cubicBezTo>
                  <a:pt x="205" y="1127"/>
                  <a:pt x="202" y="1136"/>
                  <a:pt x="198" y="1145"/>
                </a:cubicBezTo>
                <a:cubicBezTo>
                  <a:pt x="198" y="1142"/>
                  <a:pt x="198" y="1142"/>
                  <a:pt x="198" y="1142"/>
                </a:cubicBezTo>
                <a:cubicBezTo>
                  <a:pt x="197" y="1147"/>
                  <a:pt x="197" y="1147"/>
                  <a:pt x="197" y="1147"/>
                </a:cubicBezTo>
                <a:cubicBezTo>
                  <a:pt x="196" y="1149"/>
                  <a:pt x="195" y="1151"/>
                  <a:pt x="194" y="1153"/>
                </a:cubicBezTo>
                <a:cubicBezTo>
                  <a:pt x="191" y="1145"/>
                  <a:pt x="191" y="1145"/>
                  <a:pt x="191" y="1145"/>
                </a:cubicBezTo>
                <a:cubicBezTo>
                  <a:pt x="192" y="1157"/>
                  <a:pt x="192" y="1157"/>
                  <a:pt x="192" y="1157"/>
                </a:cubicBezTo>
                <a:cubicBezTo>
                  <a:pt x="188" y="1165"/>
                  <a:pt x="183" y="1173"/>
                  <a:pt x="177" y="1179"/>
                </a:cubicBezTo>
                <a:cubicBezTo>
                  <a:pt x="171" y="1186"/>
                  <a:pt x="163" y="1191"/>
                  <a:pt x="156" y="1196"/>
                </a:cubicBezTo>
                <a:cubicBezTo>
                  <a:pt x="146" y="1202"/>
                  <a:pt x="137" y="1208"/>
                  <a:pt x="131" y="1218"/>
                </a:cubicBezTo>
                <a:cubicBezTo>
                  <a:pt x="119" y="1238"/>
                  <a:pt x="119" y="1238"/>
                  <a:pt x="119" y="1238"/>
                </a:cubicBezTo>
                <a:cubicBezTo>
                  <a:pt x="136" y="1222"/>
                  <a:pt x="136" y="1222"/>
                  <a:pt x="136" y="1222"/>
                </a:cubicBezTo>
                <a:cubicBezTo>
                  <a:pt x="142" y="1217"/>
                  <a:pt x="150" y="1212"/>
                  <a:pt x="157" y="1208"/>
                </a:cubicBezTo>
                <a:cubicBezTo>
                  <a:pt x="165" y="1202"/>
                  <a:pt x="173" y="1197"/>
                  <a:pt x="180" y="1190"/>
                </a:cubicBezTo>
                <a:cubicBezTo>
                  <a:pt x="182" y="1188"/>
                  <a:pt x="184" y="1185"/>
                  <a:pt x="186" y="1182"/>
                </a:cubicBezTo>
                <a:cubicBezTo>
                  <a:pt x="189" y="1178"/>
                  <a:pt x="191" y="1175"/>
                  <a:pt x="194" y="1174"/>
                </a:cubicBezTo>
                <a:cubicBezTo>
                  <a:pt x="194" y="1175"/>
                  <a:pt x="194" y="1175"/>
                  <a:pt x="194" y="1175"/>
                </a:cubicBezTo>
                <a:cubicBezTo>
                  <a:pt x="193" y="1178"/>
                  <a:pt x="192" y="1182"/>
                  <a:pt x="190" y="1185"/>
                </a:cubicBezTo>
                <a:cubicBezTo>
                  <a:pt x="188" y="1191"/>
                  <a:pt x="185" y="1196"/>
                  <a:pt x="187" y="1200"/>
                </a:cubicBezTo>
                <a:cubicBezTo>
                  <a:pt x="189" y="1204"/>
                  <a:pt x="189" y="1204"/>
                  <a:pt x="189" y="1204"/>
                </a:cubicBezTo>
                <a:cubicBezTo>
                  <a:pt x="193" y="1201"/>
                  <a:pt x="193" y="1201"/>
                  <a:pt x="193" y="1201"/>
                </a:cubicBezTo>
                <a:cubicBezTo>
                  <a:pt x="194" y="1200"/>
                  <a:pt x="195" y="1199"/>
                  <a:pt x="196" y="1198"/>
                </a:cubicBezTo>
                <a:cubicBezTo>
                  <a:pt x="197" y="1208"/>
                  <a:pt x="197" y="1208"/>
                  <a:pt x="197" y="1208"/>
                </a:cubicBezTo>
                <a:cubicBezTo>
                  <a:pt x="199" y="1193"/>
                  <a:pt x="199" y="1193"/>
                  <a:pt x="199" y="1193"/>
                </a:cubicBezTo>
                <a:cubicBezTo>
                  <a:pt x="200" y="1192"/>
                  <a:pt x="200" y="1190"/>
                  <a:pt x="201" y="1189"/>
                </a:cubicBezTo>
                <a:cubicBezTo>
                  <a:pt x="203" y="1195"/>
                  <a:pt x="203" y="1195"/>
                  <a:pt x="203" y="1195"/>
                </a:cubicBezTo>
                <a:cubicBezTo>
                  <a:pt x="202" y="1178"/>
                  <a:pt x="202" y="1178"/>
                  <a:pt x="202" y="1178"/>
                </a:cubicBezTo>
                <a:cubicBezTo>
                  <a:pt x="201" y="1177"/>
                  <a:pt x="201" y="1176"/>
                  <a:pt x="201" y="1175"/>
                </a:cubicBezTo>
                <a:cubicBezTo>
                  <a:pt x="201" y="1173"/>
                  <a:pt x="201" y="1171"/>
                  <a:pt x="201" y="1169"/>
                </a:cubicBezTo>
                <a:cubicBezTo>
                  <a:pt x="200" y="1168"/>
                  <a:pt x="200" y="1168"/>
                  <a:pt x="200" y="1168"/>
                </a:cubicBezTo>
                <a:cubicBezTo>
                  <a:pt x="200" y="1167"/>
                  <a:pt x="200" y="1166"/>
                  <a:pt x="200" y="1166"/>
                </a:cubicBezTo>
                <a:cubicBezTo>
                  <a:pt x="201" y="1159"/>
                  <a:pt x="206" y="1149"/>
                  <a:pt x="210" y="1139"/>
                </a:cubicBezTo>
                <a:cubicBezTo>
                  <a:pt x="213" y="1133"/>
                  <a:pt x="215" y="1128"/>
                  <a:pt x="217" y="1123"/>
                </a:cubicBezTo>
                <a:cubicBezTo>
                  <a:pt x="219" y="1118"/>
                  <a:pt x="221" y="1113"/>
                  <a:pt x="223" y="1108"/>
                </a:cubicBezTo>
                <a:cubicBezTo>
                  <a:pt x="228" y="1098"/>
                  <a:pt x="232" y="1089"/>
                  <a:pt x="232" y="1078"/>
                </a:cubicBezTo>
                <a:cubicBezTo>
                  <a:pt x="244" y="1072"/>
                  <a:pt x="255" y="1065"/>
                  <a:pt x="267" y="1058"/>
                </a:cubicBezTo>
                <a:cubicBezTo>
                  <a:pt x="296" y="1040"/>
                  <a:pt x="326" y="1022"/>
                  <a:pt x="359" y="1007"/>
                </a:cubicBezTo>
                <a:cubicBezTo>
                  <a:pt x="343" y="1027"/>
                  <a:pt x="330" y="1050"/>
                  <a:pt x="317" y="1072"/>
                </a:cubicBezTo>
                <a:cubicBezTo>
                  <a:pt x="301" y="1100"/>
                  <a:pt x="285" y="1129"/>
                  <a:pt x="264" y="1150"/>
                </a:cubicBezTo>
                <a:cubicBezTo>
                  <a:pt x="257" y="1157"/>
                  <a:pt x="257" y="1157"/>
                  <a:pt x="257" y="1157"/>
                </a:cubicBezTo>
                <a:cubicBezTo>
                  <a:pt x="267" y="1156"/>
                  <a:pt x="267" y="1156"/>
                  <a:pt x="267" y="1156"/>
                </a:cubicBezTo>
                <a:cubicBezTo>
                  <a:pt x="273" y="1156"/>
                  <a:pt x="277" y="1150"/>
                  <a:pt x="281" y="1145"/>
                </a:cubicBezTo>
                <a:cubicBezTo>
                  <a:pt x="281" y="1144"/>
                  <a:pt x="282" y="1143"/>
                  <a:pt x="283" y="1142"/>
                </a:cubicBezTo>
                <a:cubicBezTo>
                  <a:pt x="282" y="1155"/>
                  <a:pt x="278" y="1168"/>
                  <a:pt x="274" y="1179"/>
                </a:cubicBezTo>
                <a:cubicBezTo>
                  <a:pt x="271" y="1188"/>
                  <a:pt x="268" y="1197"/>
                  <a:pt x="267" y="1206"/>
                </a:cubicBezTo>
                <a:cubicBezTo>
                  <a:pt x="266" y="1209"/>
                  <a:pt x="266" y="1209"/>
                  <a:pt x="266" y="1209"/>
                </a:cubicBezTo>
                <a:cubicBezTo>
                  <a:pt x="251" y="1220"/>
                  <a:pt x="235" y="1230"/>
                  <a:pt x="220" y="1240"/>
                </a:cubicBezTo>
                <a:cubicBezTo>
                  <a:pt x="211" y="1245"/>
                  <a:pt x="211" y="1245"/>
                  <a:pt x="211" y="1245"/>
                </a:cubicBezTo>
                <a:cubicBezTo>
                  <a:pt x="170" y="1245"/>
                  <a:pt x="148" y="1265"/>
                  <a:pt x="126" y="1285"/>
                </a:cubicBezTo>
                <a:cubicBezTo>
                  <a:pt x="121" y="1289"/>
                  <a:pt x="117" y="1294"/>
                  <a:pt x="112" y="1297"/>
                </a:cubicBezTo>
                <a:cubicBezTo>
                  <a:pt x="110" y="1299"/>
                  <a:pt x="110" y="1299"/>
                  <a:pt x="110" y="1299"/>
                </a:cubicBezTo>
                <a:cubicBezTo>
                  <a:pt x="109" y="1300"/>
                  <a:pt x="106" y="1301"/>
                  <a:pt x="105" y="1303"/>
                </a:cubicBezTo>
                <a:cubicBezTo>
                  <a:pt x="86" y="1320"/>
                  <a:pt x="86" y="1320"/>
                  <a:pt x="86" y="1320"/>
                </a:cubicBezTo>
                <a:cubicBezTo>
                  <a:pt x="107" y="1308"/>
                  <a:pt x="107" y="1308"/>
                  <a:pt x="107" y="1308"/>
                </a:cubicBezTo>
                <a:cubicBezTo>
                  <a:pt x="108" y="1308"/>
                  <a:pt x="108" y="1308"/>
                  <a:pt x="108" y="1308"/>
                </a:cubicBezTo>
                <a:cubicBezTo>
                  <a:pt x="108" y="1311"/>
                  <a:pt x="108" y="1311"/>
                  <a:pt x="108" y="1311"/>
                </a:cubicBezTo>
                <a:cubicBezTo>
                  <a:pt x="111" y="1308"/>
                  <a:pt x="111" y="1308"/>
                  <a:pt x="111" y="1308"/>
                </a:cubicBezTo>
                <a:cubicBezTo>
                  <a:pt x="113" y="1308"/>
                  <a:pt x="116" y="1306"/>
                  <a:pt x="117" y="1303"/>
                </a:cubicBezTo>
                <a:cubicBezTo>
                  <a:pt x="126" y="1298"/>
                  <a:pt x="135" y="1291"/>
                  <a:pt x="143" y="1284"/>
                </a:cubicBezTo>
                <a:cubicBezTo>
                  <a:pt x="159" y="1270"/>
                  <a:pt x="174" y="1258"/>
                  <a:pt x="195" y="1257"/>
                </a:cubicBezTo>
                <a:cubicBezTo>
                  <a:pt x="196" y="1261"/>
                  <a:pt x="199" y="1261"/>
                  <a:pt x="200" y="1262"/>
                </a:cubicBezTo>
                <a:cubicBezTo>
                  <a:pt x="203" y="1262"/>
                  <a:pt x="205" y="1260"/>
                  <a:pt x="208" y="1258"/>
                </a:cubicBezTo>
                <a:cubicBezTo>
                  <a:pt x="210" y="1257"/>
                  <a:pt x="212" y="1255"/>
                  <a:pt x="215" y="1254"/>
                </a:cubicBezTo>
                <a:cubicBezTo>
                  <a:pt x="219" y="1254"/>
                  <a:pt x="224" y="1254"/>
                  <a:pt x="230" y="1254"/>
                </a:cubicBezTo>
                <a:cubicBezTo>
                  <a:pt x="242" y="1255"/>
                  <a:pt x="255" y="1258"/>
                  <a:pt x="265" y="1261"/>
                </a:cubicBezTo>
                <a:cubicBezTo>
                  <a:pt x="221" y="1274"/>
                  <a:pt x="178" y="1289"/>
                  <a:pt x="144" y="1318"/>
                </a:cubicBezTo>
                <a:cubicBezTo>
                  <a:pt x="123" y="1335"/>
                  <a:pt x="102" y="1345"/>
                  <a:pt x="75" y="1357"/>
                </a:cubicBezTo>
                <a:cubicBezTo>
                  <a:pt x="68" y="1360"/>
                  <a:pt x="60" y="1363"/>
                  <a:pt x="53" y="1365"/>
                </a:cubicBezTo>
                <a:cubicBezTo>
                  <a:pt x="38" y="1370"/>
                  <a:pt x="23" y="1374"/>
                  <a:pt x="15" y="1385"/>
                </a:cubicBezTo>
                <a:cubicBezTo>
                  <a:pt x="0" y="1405"/>
                  <a:pt x="0" y="1405"/>
                  <a:pt x="0" y="1405"/>
                </a:cubicBezTo>
                <a:cubicBezTo>
                  <a:pt x="20" y="1390"/>
                  <a:pt x="20" y="1390"/>
                  <a:pt x="20" y="1390"/>
                </a:cubicBezTo>
                <a:cubicBezTo>
                  <a:pt x="31" y="1382"/>
                  <a:pt x="47" y="1378"/>
                  <a:pt x="62" y="1374"/>
                </a:cubicBezTo>
                <a:cubicBezTo>
                  <a:pt x="67" y="1373"/>
                  <a:pt x="73" y="1371"/>
                  <a:pt x="79" y="1369"/>
                </a:cubicBezTo>
                <a:cubicBezTo>
                  <a:pt x="75" y="1373"/>
                  <a:pt x="71" y="1376"/>
                  <a:pt x="67" y="1379"/>
                </a:cubicBezTo>
                <a:cubicBezTo>
                  <a:pt x="58" y="1386"/>
                  <a:pt x="50" y="1393"/>
                  <a:pt x="47" y="1400"/>
                </a:cubicBezTo>
                <a:cubicBezTo>
                  <a:pt x="40" y="1415"/>
                  <a:pt x="40" y="1415"/>
                  <a:pt x="40" y="1415"/>
                </a:cubicBezTo>
                <a:cubicBezTo>
                  <a:pt x="52" y="1404"/>
                  <a:pt x="52" y="1404"/>
                  <a:pt x="52" y="1404"/>
                </a:cubicBezTo>
                <a:cubicBezTo>
                  <a:pt x="57" y="1400"/>
                  <a:pt x="62" y="1396"/>
                  <a:pt x="67" y="1392"/>
                </a:cubicBezTo>
                <a:cubicBezTo>
                  <a:pt x="80" y="1381"/>
                  <a:pt x="93" y="1370"/>
                  <a:pt x="104" y="1358"/>
                </a:cubicBezTo>
                <a:cubicBezTo>
                  <a:pt x="127" y="1351"/>
                  <a:pt x="145" y="1338"/>
                  <a:pt x="163" y="1325"/>
                </a:cubicBezTo>
                <a:cubicBezTo>
                  <a:pt x="180" y="1312"/>
                  <a:pt x="197" y="1300"/>
                  <a:pt x="217" y="1295"/>
                </a:cubicBezTo>
                <a:cubicBezTo>
                  <a:pt x="201" y="1315"/>
                  <a:pt x="182" y="1332"/>
                  <a:pt x="163" y="1349"/>
                </a:cubicBezTo>
                <a:cubicBezTo>
                  <a:pt x="156" y="1356"/>
                  <a:pt x="149" y="1362"/>
                  <a:pt x="142" y="1369"/>
                </a:cubicBezTo>
                <a:cubicBezTo>
                  <a:pt x="147" y="1374"/>
                  <a:pt x="147" y="1374"/>
                  <a:pt x="147" y="1374"/>
                </a:cubicBezTo>
                <a:cubicBezTo>
                  <a:pt x="153" y="1368"/>
                  <a:pt x="160" y="1364"/>
                  <a:pt x="167" y="1359"/>
                </a:cubicBezTo>
                <a:cubicBezTo>
                  <a:pt x="177" y="1352"/>
                  <a:pt x="187" y="1344"/>
                  <a:pt x="197" y="1334"/>
                </a:cubicBezTo>
                <a:cubicBezTo>
                  <a:pt x="203" y="1328"/>
                  <a:pt x="208" y="1321"/>
                  <a:pt x="213" y="1313"/>
                </a:cubicBezTo>
                <a:cubicBezTo>
                  <a:pt x="221" y="1303"/>
                  <a:pt x="228" y="1293"/>
                  <a:pt x="237" y="1287"/>
                </a:cubicBezTo>
                <a:cubicBezTo>
                  <a:pt x="258" y="1274"/>
                  <a:pt x="282" y="1271"/>
                  <a:pt x="313" y="1268"/>
                </a:cubicBezTo>
                <a:cubicBezTo>
                  <a:pt x="314" y="1268"/>
                  <a:pt x="315" y="1268"/>
                  <a:pt x="316" y="1268"/>
                </a:cubicBezTo>
                <a:cubicBezTo>
                  <a:pt x="314" y="1269"/>
                  <a:pt x="312" y="1270"/>
                  <a:pt x="309" y="1271"/>
                </a:cubicBezTo>
                <a:cubicBezTo>
                  <a:pt x="302" y="1274"/>
                  <a:pt x="295" y="1278"/>
                  <a:pt x="294" y="1284"/>
                </a:cubicBezTo>
                <a:cubicBezTo>
                  <a:pt x="294" y="1293"/>
                  <a:pt x="294" y="1293"/>
                  <a:pt x="294" y="1293"/>
                </a:cubicBezTo>
                <a:cubicBezTo>
                  <a:pt x="300" y="1287"/>
                  <a:pt x="300" y="1287"/>
                  <a:pt x="300" y="1287"/>
                </a:cubicBezTo>
                <a:cubicBezTo>
                  <a:pt x="323" y="1268"/>
                  <a:pt x="361" y="1262"/>
                  <a:pt x="394" y="1272"/>
                </a:cubicBezTo>
                <a:cubicBezTo>
                  <a:pt x="378" y="1281"/>
                  <a:pt x="363" y="1291"/>
                  <a:pt x="349" y="1300"/>
                </a:cubicBezTo>
                <a:cubicBezTo>
                  <a:pt x="326" y="1315"/>
                  <a:pt x="303" y="1331"/>
                  <a:pt x="278" y="1343"/>
                </a:cubicBezTo>
                <a:cubicBezTo>
                  <a:pt x="266" y="1348"/>
                  <a:pt x="253" y="1352"/>
                  <a:pt x="240" y="1356"/>
                </a:cubicBezTo>
                <a:cubicBezTo>
                  <a:pt x="222" y="1360"/>
                  <a:pt x="204" y="1365"/>
                  <a:pt x="189" y="1376"/>
                </a:cubicBezTo>
                <a:cubicBezTo>
                  <a:pt x="164" y="1392"/>
                  <a:pt x="164" y="1392"/>
                  <a:pt x="164" y="1392"/>
                </a:cubicBezTo>
                <a:cubicBezTo>
                  <a:pt x="192" y="1382"/>
                  <a:pt x="192" y="1382"/>
                  <a:pt x="192" y="1382"/>
                </a:cubicBezTo>
                <a:cubicBezTo>
                  <a:pt x="205" y="1377"/>
                  <a:pt x="220" y="1373"/>
                  <a:pt x="234" y="1369"/>
                </a:cubicBezTo>
                <a:cubicBezTo>
                  <a:pt x="257" y="1362"/>
                  <a:pt x="281" y="1355"/>
                  <a:pt x="300" y="1345"/>
                </a:cubicBezTo>
                <a:cubicBezTo>
                  <a:pt x="299" y="1347"/>
                  <a:pt x="298" y="1349"/>
                  <a:pt x="297" y="1351"/>
                </a:cubicBezTo>
                <a:cubicBezTo>
                  <a:pt x="284" y="1371"/>
                  <a:pt x="271" y="1390"/>
                  <a:pt x="252" y="1402"/>
                </a:cubicBezTo>
                <a:cubicBezTo>
                  <a:pt x="255" y="1408"/>
                  <a:pt x="255" y="1408"/>
                  <a:pt x="255" y="1408"/>
                </a:cubicBezTo>
                <a:cubicBezTo>
                  <a:pt x="269" y="1403"/>
                  <a:pt x="280" y="1395"/>
                  <a:pt x="289" y="1386"/>
                </a:cubicBezTo>
                <a:cubicBezTo>
                  <a:pt x="298" y="1378"/>
                  <a:pt x="303" y="1367"/>
                  <a:pt x="308" y="1356"/>
                </a:cubicBezTo>
                <a:cubicBezTo>
                  <a:pt x="313" y="1345"/>
                  <a:pt x="318" y="1335"/>
                  <a:pt x="325" y="1328"/>
                </a:cubicBezTo>
                <a:cubicBezTo>
                  <a:pt x="335" y="1318"/>
                  <a:pt x="353" y="1311"/>
                  <a:pt x="370" y="1304"/>
                </a:cubicBezTo>
                <a:cubicBezTo>
                  <a:pt x="376" y="1301"/>
                  <a:pt x="381" y="1299"/>
                  <a:pt x="387" y="1296"/>
                </a:cubicBezTo>
                <a:cubicBezTo>
                  <a:pt x="417" y="1283"/>
                  <a:pt x="462" y="1267"/>
                  <a:pt x="510" y="1265"/>
                </a:cubicBezTo>
                <a:cubicBezTo>
                  <a:pt x="468" y="1321"/>
                  <a:pt x="424" y="1365"/>
                  <a:pt x="375" y="1399"/>
                </a:cubicBezTo>
                <a:cubicBezTo>
                  <a:pt x="348" y="1419"/>
                  <a:pt x="348" y="1419"/>
                  <a:pt x="348" y="1419"/>
                </a:cubicBezTo>
                <a:cubicBezTo>
                  <a:pt x="379" y="1406"/>
                  <a:pt x="379" y="1406"/>
                  <a:pt x="379" y="1406"/>
                </a:cubicBezTo>
                <a:cubicBezTo>
                  <a:pt x="393" y="1399"/>
                  <a:pt x="406" y="1389"/>
                  <a:pt x="419" y="1379"/>
                </a:cubicBezTo>
                <a:cubicBezTo>
                  <a:pt x="428" y="1372"/>
                  <a:pt x="436" y="1366"/>
                  <a:pt x="445" y="1361"/>
                </a:cubicBezTo>
                <a:cubicBezTo>
                  <a:pt x="444" y="1362"/>
                  <a:pt x="444" y="1362"/>
                  <a:pt x="444" y="1362"/>
                </a:cubicBezTo>
                <a:cubicBezTo>
                  <a:pt x="443" y="1367"/>
                  <a:pt x="443" y="1367"/>
                  <a:pt x="443" y="1367"/>
                </a:cubicBezTo>
                <a:cubicBezTo>
                  <a:pt x="440" y="1374"/>
                  <a:pt x="435" y="1380"/>
                  <a:pt x="430" y="1386"/>
                </a:cubicBezTo>
                <a:cubicBezTo>
                  <a:pt x="425" y="1393"/>
                  <a:pt x="421" y="1398"/>
                  <a:pt x="419" y="1404"/>
                </a:cubicBezTo>
                <a:cubicBezTo>
                  <a:pt x="416" y="1414"/>
                  <a:pt x="416" y="1414"/>
                  <a:pt x="416" y="1414"/>
                </a:cubicBezTo>
                <a:cubicBezTo>
                  <a:pt x="424" y="1409"/>
                  <a:pt x="424" y="1409"/>
                  <a:pt x="424" y="1409"/>
                </a:cubicBezTo>
                <a:cubicBezTo>
                  <a:pt x="438" y="1399"/>
                  <a:pt x="444" y="1384"/>
                  <a:pt x="449" y="1369"/>
                </a:cubicBezTo>
                <a:cubicBezTo>
                  <a:pt x="450" y="1368"/>
                  <a:pt x="451" y="1366"/>
                  <a:pt x="451" y="1364"/>
                </a:cubicBezTo>
                <a:cubicBezTo>
                  <a:pt x="453" y="1360"/>
                  <a:pt x="455" y="1355"/>
                  <a:pt x="457" y="1351"/>
                </a:cubicBezTo>
                <a:cubicBezTo>
                  <a:pt x="460" y="1346"/>
                  <a:pt x="465" y="1341"/>
                  <a:pt x="470" y="1337"/>
                </a:cubicBezTo>
                <a:cubicBezTo>
                  <a:pt x="474" y="1333"/>
                  <a:pt x="478" y="1330"/>
                  <a:pt x="482" y="1326"/>
                </a:cubicBezTo>
                <a:cubicBezTo>
                  <a:pt x="489" y="1318"/>
                  <a:pt x="495" y="1309"/>
                  <a:pt x="501" y="1301"/>
                </a:cubicBezTo>
                <a:cubicBezTo>
                  <a:pt x="509" y="1289"/>
                  <a:pt x="516" y="1277"/>
                  <a:pt x="526" y="1271"/>
                </a:cubicBezTo>
                <a:cubicBezTo>
                  <a:pt x="522" y="1283"/>
                  <a:pt x="514" y="1295"/>
                  <a:pt x="508" y="1305"/>
                </a:cubicBezTo>
                <a:cubicBezTo>
                  <a:pt x="503" y="1313"/>
                  <a:pt x="498" y="1321"/>
                  <a:pt x="495" y="1327"/>
                </a:cubicBezTo>
                <a:cubicBezTo>
                  <a:pt x="483" y="1354"/>
                  <a:pt x="483" y="1354"/>
                  <a:pt x="483" y="1354"/>
                </a:cubicBezTo>
                <a:cubicBezTo>
                  <a:pt x="504" y="1328"/>
                  <a:pt x="504" y="1328"/>
                  <a:pt x="504" y="1328"/>
                </a:cubicBezTo>
                <a:cubicBezTo>
                  <a:pt x="506" y="1326"/>
                  <a:pt x="507" y="1324"/>
                  <a:pt x="509" y="1321"/>
                </a:cubicBezTo>
                <a:cubicBezTo>
                  <a:pt x="507" y="1327"/>
                  <a:pt x="504" y="1332"/>
                  <a:pt x="501" y="1337"/>
                </a:cubicBezTo>
                <a:cubicBezTo>
                  <a:pt x="498" y="1342"/>
                  <a:pt x="496" y="1346"/>
                  <a:pt x="494" y="1351"/>
                </a:cubicBezTo>
                <a:cubicBezTo>
                  <a:pt x="484" y="1371"/>
                  <a:pt x="484" y="1371"/>
                  <a:pt x="484" y="1371"/>
                </a:cubicBezTo>
                <a:cubicBezTo>
                  <a:pt x="500" y="1355"/>
                  <a:pt x="500" y="1355"/>
                  <a:pt x="500" y="1355"/>
                </a:cubicBezTo>
                <a:cubicBezTo>
                  <a:pt x="514" y="1340"/>
                  <a:pt x="522" y="1317"/>
                  <a:pt x="529" y="1295"/>
                </a:cubicBezTo>
                <a:cubicBezTo>
                  <a:pt x="534" y="1283"/>
                  <a:pt x="538" y="1269"/>
                  <a:pt x="544" y="1258"/>
                </a:cubicBezTo>
                <a:cubicBezTo>
                  <a:pt x="563" y="1249"/>
                  <a:pt x="585" y="1243"/>
                  <a:pt x="611" y="1240"/>
                </a:cubicBezTo>
                <a:cubicBezTo>
                  <a:pt x="596" y="1258"/>
                  <a:pt x="583" y="1279"/>
                  <a:pt x="571" y="1300"/>
                </a:cubicBezTo>
                <a:cubicBezTo>
                  <a:pt x="551" y="1334"/>
                  <a:pt x="530" y="1369"/>
                  <a:pt x="498" y="1391"/>
                </a:cubicBezTo>
                <a:cubicBezTo>
                  <a:pt x="501" y="1397"/>
                  <a:pt x="501" y="1397"/>
                  <a:pt x="501" y="1397"/>
                </a:cubicBezTo>
                <a:cubicBezTo>
                  <a:pt x="531" y="1382"/>
                  <a:pt x="550" y="1355"/>
                  <a:pt x="568" y="1328"/>
                </a:cubicBezTo>
                <a:cubicBezTo>
                  <a:pt x="570" y="1326"/>
                  <a:pt x="571" y="1325"/>
                  <a:pt x="572" y="1323"/>
                </a:cubicBezTo>
                <a:cubicBezTo>
                  <a:pt x="567" y="1348"/>
                  <a:pt x="561" y="1369"/>
                  <a:pt x="547" y="1381"/>
                </a:cubicBezTo>
                <a:cubicBezTo>
                  <a:pt x="538" y="1389"/>
                  <a:pt x="538" y="1389"/>
                  <a:pt x="538" y="1389"/>
                </a:cubicBezTo>
                <a:cubicBezTo>
                  <a:pt x="550" y="1387"/>
                  <a:pt x="550" y="1387"/>
                  <a:pt x="550" y="1387"/>
                </a:cubicBezTo>
                <a:cubicBezTo>
                  <a:pt x="560" y="1386"/>
                  <a:pt x="563" y="1378"/>
                  <a:pt x="567" y="1372"/>
                </a:cubicBezTo>
                <a:cubicBezTo>
                  <a:pt x="567" y="1371"/>
                  <a:pt x="568" y="1370"/>
                  <a:pt x="568" y="1370"/>
                </a:cubicBezTo>
                <a:cubicBezTo>
                  <a:pt x="568" y="1373"/>
                  <a:pt x="568" y="1377"/>
                  <a:pt x="567" y="1381"/>
                </a:cubicBezTo>
                <a:cubicBezTo>
                  <a:pt x="567" y="1385"/>
                  <a:pt x="567" y="1389"/>
                  <a:pt x="567" y="1391"/>
                </a:cubicBezTo>
                <a:cubicBezTo>
                  <a:pt x="574" y="1391"/>
                  <a:pt x="574" y="1391"/>
                  <a:pt x="574" y="1391"/>
                </a:cubicBezTo>
                <a:cubicBezTo>
                  <a:pt x="575" y="1386"/>
                  <a:pt x="575" y="1380"/>
                  <a:pt x="576" y="1375"/>
                </a:cubicBezTo>
                <a:cubicBezTo>
                  <a:pt x="579" y="1349"/>
                  <a:pt x="581" y="1322"/>
                  <a:pt x="589" y="1292"/>
                </a:cubicBezTo>
                <a:cubicBezTo>
                  <a:pt x="593" y="1287"/>
                  <a:pt x="596" y="1282"/>
                  <a:pt x="600" y="1277"/>
                </a:cubicBezTo>
                <a:cubicBezTo>
                  <a:pt x="614" y="1256"/>
                  <a:pt x="626" y="1239"/>
                  <a:pt x="657" y="1236"/>
                </a:cubicBezTo>
                <a:cubicBezTo>
                  <a:pt x="704" y="1232"/>
                  <a:pt x="744" y="1237"/>
                  <a:pt x="771" y="1250"/>
                </a:cubicBezTo>
                <a:cubicBezTo>
                  <a:pt x="775" y="1253"/>
                  <a:pt x="775" y="1254"/>
                  <a:pt x="775" y="1256"/>
                </a:cubicBezTo>
                <a:cubicBezTo>
                  <a:pt x="775" y="1259"/>
                  <a:pt x="775" y="1262"/>
                  <a:pt x="778" y="1265"/>
                </a:cubicBezTo>
                <a:cubicBezTo>
                  <a:pt x="777" y="1280"/>
                  <a:pt x="777" y="1292"/>
                  <a:pt x="776" y="1303"/>
                </a:cubicBezTo>
                <a:cubicBezTo>
                  <a:pt x="776" y="1312"/>
                  <a:pt x="776" y="1321"/>
                  <a:pt x="775" y="1333"/>
                </a:cubicBezTo>
                <a:cubicBezTo>
                  <a:pt x="755" y="1329"/>
                  <a:pt x="733" y="1331"/>
                  <a:pt x="712" y="1339"/>
                </a:cubicBezTo>
                <a:cubicBezTo>
                  <a:pt x="674" y="1354"/>
                  <a:pt x="642" y="1380"/>
                  <a:pt x="611" y="1405"/>
                </a:cubicBezTo>
                <a:cubicBezTo>
                  <a:pt x="571" y="1437"/>
                  <a:pt x="529" y="1471"/>
                  <a:pt x="474" y="1481"/>
                </a:cubicBezTo>
                <a:cubicBezTo>
                  <a:pt x="470" y="1483"/>
                  <a:pt x="470" y="1483"/>
                  <a:pt x="470" y="1483"/>
                </a:cubicBezTo>
                <a:cubicBezTo>
                  <a:pt x="451" y="1491"/>
                  <a:pt x="407" y="1510"/>
                  <a:pt x="389" y="1509"/>
                </a:cubicBezTo>
                <a:cubicBezTo>
                  <a:pt x="379" y="1509"/>
                  <a:pt x="367" y="1504"/>
                  <a:pt x="354" y="1499"/>
                </a:cubicBezTo>
                <a:cubicBezTo>
                  <a:pt x="342" y="1495"/>
                  <a:pt x="331" y="1491"/>
                  <a:pt x="319" y="1488"/>
                </a:cubicBezTo>
                <a:cubicBezTo>
                  <a:pt x="303" y="1485"/>
                  <a:pt x="287" y="1483"/>
                  <a:pt x="269" y="1482"/>
                </a:cubicBezTo>
                <a:cubicBezTo>
                  <a:pt x="256" y="1481"/>
                  <a:pt x="244" y="1480"/>
                  <a:pt x="234" y="1480"/>
                </a:cubicBezTo>
                <a:cubicBezTo>
                  <a:pt x="215" y="1480"/>
                  <a:pt x="215" y="1480"/>
                  <a:pt x="215" y="1480"/>
                </a:cubicBezTo>
                <a:cubicBezTo>
                  <a:pt x="233" y="1487"/>
                  <a:pt x="233" y="1487"/>
                  <a:pt x="233" y="1487"/>
                </a:cubicBezTo>
                <a:cubicBezTo>
                  <a:pt x="239" y="1490"/>
                  <a:pt x="247" y="1491"/>
                  <a:pt x="257" y="1492"/>
                </a:cubicBezTo>
                <a:cubicBezTo>
                  <a:pt x="252" y="1492"/>
                  <a:pt x="247" y="1493"/>
                  <a:pt x="242" y="1495"/>
                </a:cubicBezTo>
                <a:cubicBezTo>
                  <a:pt x="219" y="1502"/>
                  <a:pt x="219" y="1502"/>
                  <a:pt x="219" y="1502"/>
                </a:cubicBezTo>
                <a:cubicBezTo>
                  <a:pt x="243" y="1502"/>
                  <a:pt x="243" y="1502"/>
                  <a:pt x="243" y="1502"/>
                </a:cubicBezTo>
                <a:cubicBezTo>
                  <a:pt x="250" y="1502"/>
                  <a:pt x="257" y="1501"/>
                  <a:pt x="263" y="1501"/>
                </a:cubicBezTo>
                <a:cubicBezTo>
                  <a:pt x="283" y="1501"/>
                  <a:pt x="301" y="1500"/>
                  <a:pt x="318" y="1501"/>
                </a:cubicBezTo>
                <a:cubicBezTo>
                  <a:pt x="340" y="1503"/>
                  <a:pt x="357" y="1507"/>
                  <a:pt x="372" y="1515"/>
                </a:cubicBezTo>
                <a:cubicBezTo>
                  <a:pt x="319" y="1525"/>
                  <a:pt x="256" y="1527"/>
                  <a:pt x="194" y="1528"/>
                </a:cubicBezTo>
                <a:cubicBezTo>
                  <a:pt x="149" y="1529"/>
                  <a:pt x="106" y="1530"/>
                  <a:pt x="67" y="1535"/>
                </a:cubicBezTo>
                <a:cubicBezTo>
                  <a:pt x="34" y="1538"/>
                  <a:pt x="34" y="1538"/>
                  <a:pt x="34" y="1538"/>
                </a:cubicBezTo>
                <a:cubicBezTo>
                  <a:pt x="67" y="1542"/>
                  <a:pt x="67" y="1542"/>
                  <a:pt x="67" y="1542"/>
                </a:cubicBezTo>
                <a:cubicBezTo>
                  <a:pt x="81" y="1543"/>
                  <a:pt x="97" y="1543"/>
                  <a:pt x="113" y="1542"/>
                </a:cubicBezTo>
                <a:cubicBezTo>
                  <a:pt x="132" y="1541"/>
                  <a:pt x="150" y="1540"/>
                  <a:pt x="161" y="1543"/>
                </a:cubicBezTo>
                <a:cubicBezTo>
                  <a:pt x="150" y="1548"/>
                  <a:pt x="139" y="1553"/>
                  <a:pt x="128" y="1557"/>
                </a:cubicBezTo>
                <a:cubicBezTo>
                  <a:pt x="114" y="1563"/>
                  <a:pt x="100" y="1569"/>
                  <a:pt x="86" y="1576"/>
                </a:cubicBezTo>
                <a:cubicBezTo>
                  <a:pt x="63" y="1587"/>
                  <a:pt x="63" y="1587"/>
                  <a:pt x="63" y="1587"/>
                </a:cubicBezTo>
                <a:cubicBezTo>
                  <a:pt x="89" y="1583"/>
                  <a:pt x="89" y="1583"/>
                  <a:pt x="89" y="1583"/>
                </a:cubicBezTo>
                <a:cubicBezTo>
                  <a:pt x="110" y="1579"/>
                  <a:pt x="128" y="1570"/>
                  <a:pt x="146" y="1562"/>
                </a:cubicBezTo>
                <a:cubicBezTo>
                  <a:pt x="173" y="1549"/>
                  <a:pt x="199" y="1537"/>
                  <a:pt x="234" y="1539"/>
                </a:cubicBezTo>
                <a:cubicBezTo>
                  <a:pt x="236" y="1540"/>
                  <a:pt x="238" y="1540"/>
                  <a:pt x="240" y="1540"/>
                </a:cubicBezTo>
                <a:cubicBezTo>
                  <a:pt x="240" y="1541"/>
                  <a:pt x="241" y="1543"/>
                  <a:pt x="244" y="1545"/>
                </a:cubicBezTo>
                <a:cubicBezTo>
                  <a:pt x="245" y="1545"/>
                  <a:pt x="245" y="1545"/>
                  <a:pt x="245" y="1545"/>
                </a:cubicBezTo>
                <a:cubicBezTo>
                  <a:pt x="246" y="1545"/>
                  <a:pt x="246" y="1545"/>
                  <a:pt x="246" y="1545"/>
                </a:cubicBezTo>
                <a:cubicBezTo>
                  <a:pt x="251" y="1544"/>
                  <a:pt x="255" y="1544"/>
                  <a:pt x="260" y="1544"/>
                </a:cubicBezTo>
                <a:cubicBezTo>
                  <a:pt x="276" y="1547"/>
                  <a:pt x="276" y="1547"/>
                  <a:pt x="276" y="1547"/>
                </a:cubicBezTo>
                <a:cubicBezTo>
                  <a:pt x="269" y="1543"/>
                  <a:pt x="269" y="1543"/>
                  <a:pt x="269" y="1543"/>
                </a:cubicBezTo>
                <a:cubicBezTo>
                  <a:pt x="272" y="1543"/>
                  <a:pt x="275" y="1542"/>
                  <a:pt x="278" y="1542"/>
                </a:cubicBezTo>
                <a:cubicBezTo>
                  <a:pt x="283" y="1542"/>
                  <a:pt x="288" y="1541"/>
                  <a:pt x="293" y="1541"/>
                </a:cubicBezTo>
                <a:cubicBezTo>
                  <a:pt x="289" y="1545"/>
                  <a:pt x="285" y="1549"/>
                  <a:pt x="281" y="1553"/>
                </a:cubicBezTo>
                <a:cubicBezTo>
                  <a:pt x="277" y="1557"/>
                  <a:pt x="274" y="1561"/>
                  <a:pt x="270" y="1564"/>
                </a:cubicBezTo>
                <a:cubicBezTo>
                  <a:pt x="265" y="1569"/>
                  <a:pt x="265" y="1569"/>
                  <a:pt x="265" y="1569"/>
                </a:cubicBezTo>
                <a:cubicBezTo>
                  <a:pt x="260" y="1573"/>
                  <a:pt x="255" y="1576"/>
                  <a:pt x="249" y="1578"/>
                </a:cubicBezTo>
                <a:cubicBezTo>
                  <a:pt x="241" y="1581"/>
                  <a:pt x="232" y="1581"/>
                  <a:pt x="222" y="1582"/>
                </a:cubicBezTo>
                <a:cubicBezTo>
                  <a:pt x="210" y="1583"/>
                  <a:pt x="198" y="1584"/>
                  <a:pt x="186" y="1589"/>
                </a:cubicBezTo>
                <a:cubicBezTo>
                  <a:pt x="172" y="1595"/>
                  <a:pt x="172" y="1595"/>
                  <a:pt x="172" y="1595"/>
                </a:cubicBezTo>
                <a:cubicBezTo>
                  <a:pt x="187" y="1596"/>
                  <a:pt x="187" y="1596"/>
                  <a:pt x="187" y="1596"/>
                </a:cubicBezTo>
                <a:cubicBezTo>
                  <a:pt x="197" y="1596"/>
                  <a:pt x="208" y="1595"/>
                  <a:pt x="218" y="1594"/>
                </a:cubicBezTo>
                <a:cubicBezTo>
                  <a:pt x="220" y="1593"/>
                  <a:pt x="221" y="1593"/>
                  <a:pt x="222" y="1593"/>
                </a:cubicBezTo>
                <a:cubicBezTo>
                  <a:pt x="213" y="1596"/>
                  <a:pt x="205" y="1600"/>
                  <a:pt x="204" y="1607"/>
                </a:cubicBezTo>
                <a:cubicBezTo>
                  <a:pt x="203" y="1610"/>
                  <a:pt x="203" y="1610"/>
                  <a:pt x="203" y="1610"/>
                </a:cubicBezTo>
                <a:cubicBezTo>
                  <a:pt x="194" y="1618"/>
                  <a:pt x="194" y="1618"/>
                  <a:pt x="194" y="1618"/>
                </a:cubicBezTo>
                <a:cubicBezTo>
                  <a:pt x="202" y="1616"/>
                  <a:pt x="202" y="1616"/>
                  <a:pt x="202" y="1616"/>
                </a:cubicBezTo>
                <a:cubicBezTo>
                  <a:pt x="201" y="1619"/>
                  <a:pt x="201" y="1619"/>
                  <a:pt x="201" y="1619"/>
                </a:cubicBezTo>
                <a:cubicBezTo>
                  <a:pt x="205" y="1614"/>
                  <a:pt x="205" y="1614"/>
                  <a:pt x="205" y="1614"/>
                </a:cubicBezTo>
                <a:cubicBezTo>
                  <a:pt x="210" y="1613"/>
                  <a:pt x="210" y="1613"/>
                  <a:pt x="210" y="1613"/>
                </a:cubicBezTo>
                <a:cubicBezTo>
                  <a:pt x="234" y="1606"/>
                  <a:pt x="251" y="1591"/>
                  <a:pt x="270" y="1574"/>
                </a:cubicBezTo>
                <a:cubicBezTo>
                  <a:pt x="271" y="1573"/>
                  <a:pt x="273" y="1571"/>
                  <a:pt x="275" y="1569"/>
                </a:cubicBezTo>
                <a:cubicBezTo>
                  <a:pt x="284" y="1562"/>
                  <a:pt x="294" y="1554"/>
                  <a:pt x="304" y="1547"/>
                </a:cubicBezTo>
                <a:cubicBezTo>
                  <a:pt x="313" y="1541"/>
                  <a:pt x="322" y="1538"/>
                  <a:pt x="331" y="1536"/>
                </a:cubicBezTo>
                <a:cubicBezTo>
                  <a:pt x="388" y="1524"/>
                  <a:pt x="447" y="1512"/>
                  <a:pt x="498" y="1500"/>
                </a:cubicBezTo>
                <a:cubicBezTo>
                  <a:pt x="458" y="1542"/>
                  <a:pt x="398" y="1562"/>
                  <a:pt x="340" y="1581"/>
                </a:cubicBezTo>
                <a:cubicBezTo>
                  <a:pt x="330" y="1585"/>
                  <a:pt x="319" y="1588"/>
                  <a:pt x="309" y="1592"/>
                </a:cubicBezTo>
                <a:cubicBezTo>
                  <a:pt x="287" y="1600"/>
                  <a:pt x="287" y="1600"/>
                  <a:pt x="287" y="1600"/>
                </a:cubicBezTo>
                <a:cubicBezTo>
                  <a:pt x="310" y="1599"/>
                  <a:pt x="310" y="1599"/>
                  <a:pt x="310" y="1599"/>
                </a:cubicBezTo>
                <a:cubicBezTo>
                  <a:pt x="320" y="1599"/>
                  <a:pt x="332" y="1595"/>
                  <a:pt x="345" y="1592"/>
                </a:cubicBezTo>
                <a:cubicBezTo>
                  <a:pt x="350" y="1591"/>
                  <a:pt x="356" y="1589"/>
                  <a:pt x="361" y="1588"/>
                </a:cubicBezTo>
                <a:cubicBezTo>
                  <a:pt x="356" y="1593"/>
                  <a:pt x="350" y="1598"/>
                  <a:pt x="344" y="1603"/>
                </a:cubicBezTo>
                <a:cubicBezTo>
                  <a:pt x="339" y="1607"/>
                  <a:pt x="334" y="1611"/>
                  <a:pt x="330" y="1616"/>
                </a:cubicBezTo>
                <a:cubicBezTo>
                  <a:pt x="323" y="1623"/>
                  <a:pt x="323" y="1623"/>
                  <a:pt x="323" y="1623"/>
                </a:cubicBezTo>
                <a:cubicBezTo>
                  <a:pt x="332" y="1622"/>
                  <a:pt x="332" y="1622"/>
                  <a:pt x="332" y="1622"/>
                </a:cubicBezTo>
                <a:cubicBezTo>
                  <a:pt x="337" y="1622"/>
                  <a:pt x="341" y="1619"/>
                  <a:pt x="344" y="1616"/>
                </a:cubicBezTo>
                <a:cubicBezTo>
                  <a:pt x="342" y="1619"/>
                  <a:pt x="341" y="1621"/>
                  <a:pt x="340" y="1624"/>
                </a:cubicBezTo>
                <a:cubicBezTo>
                  <a:pt x="337" y="1635"/>
                  <a:pt x="337" y="1635"/>
                  <a:pt x="337" y="1635"/>
                </a:cubicBezTo>
                <a:cubicBezTo>
                  <a:pt x="346" y="1628"/>
                  <a:pt x="346" y="1628"/>
                  <a:pt x="346" y="1628"/>
                </a:cubicBezTo>
                <a:cubicBezTo>
                  <a:pt x="353" y="1622"/>
                  <a:pt x="358" y="1614"/>
                  <a:pt x="363" y="1606"/>
                </a:cubicBezTo>
                <a:cubicBezTo>
                  <a:pt x="368" y="1596"/>
                  <a:pt x="374" y="1587"/>
                  <a:pt x="381" y="1582"/>
                </a:cubicBezTo>
                <a:cubicBezTo>
                  <a:pt x="397" y="1576"/>
                  <a:pt x="414" y="1569"/>
                  <a:pt x="431" y="1561"/>
                </a:cubicBezTo>
                <a:cubicBezTo>
                  <a:pt x="438" y="1558"/>
                  <a:pt x="445" y="1555"/>
                  <a:pt x="451" y="1552"/>
                </a:cubicBezTo>
                <a:cubicBezTo>
                  <a:pt x="438" y="1565"/>
                  <a:pt x="422" y="1576"/>
                  <a:pt x="406" y="1587"/>
                </a:cubicBezTo>
                <a:cubicBezTo>
                  <a:pt x="397" y="1594"/>
                  <a:pt x="387" y="1600"/>
                  <a:pt x="378" y="1608"/>
                </a:cubicBezTo>
                <a:cubicBezTo>
                  <a:pt x="363" y="1619"/>
                  <a:pt x="363" y="1619"/>
                  <a:pt x="363" y="1619"/>
                </a:cubicBezTo>
                <a:cubicBezTo>
                  <a:pt x="381" y="1614"/>
                  <a:pt x="381" y="1614"/>
                  <a:pt x="381" y="1614"/>
                </a:cubicBezTo>
                <a:cubicBezTo>
                  <a:pt x="395" y="1609"/>
                  <a:pt x="408" y="1600"/>
                  <a:pt x="419" y="1591"/>
                </a:cubicBezTo>
                <a:cubicBezTo>
                  <a:pt x="425" y="1587"/>
                  <a:pt x="430" y="1583"/>
                  <a:pt x="434" y="1580"/>
                </a:cubicBezTo>
                <a:cubicBezTo>
                  <a:pt x="429" y="1600"/>
                  <a:pt x="420" y="1615"/>
                  <a:pt x="408" y="1625"/>
                </a:cubicBezTo>
                <a:cubicBezTo>
                  <a:pt x="412" y="1631"/>
                  <a:pt x="412" y="1631"/>
                  <a:pt x="412" y="1631"/>
                </a:cubicBezTo>
                <a:cubicBezTo>
                  <a:pt x="431" y="1620"/>
                  <a:pt x="442" y="1600"/>
                  <a:pt x="445" y="1571"/>
                </a:cubicBezTo>
                <a:cubicBezTo>
                  <a:pt x="489" y="1521"/>
                  <a:pt x="560" y="1471"/>
                  <a:pt x="618" y="1431"/>
                </a:cubicBezTo>
                <a:cubicBezTo>
                  <a:pt x="621" y="1429"/>
                  <a:pt x="621" y="1429"/>
                  <a:pt x="621" y="1429"/>
                </a:cubicBezTo>
                <a:cubicBezTo>
                  <a:pt x="633" y="1421"/>
                  <a:pt x="645" y="1414"/>
                  <a:pt x="657" y="1407"/>
                </a:cubicBezTo>
                <a:cubicBezTo>
                  <a:pt x="667" y="1401"/>
                  <a:pt x="677" y="1395"/>
                  <a:pt x="687" y="1389"/>
                </a:cubicBezTo>
                <a:cubicBezTo>
                  <a:pt x="689" y="1387"/>
                  <a:pt x="691" y="1386"/>
                  <a:pt x="694" y="1384"/>
                </a:cubicBezTo>
                <a:cubicBezTo>
                  <a:pt x="711" y="1372"/>
                  <a:pt x="730" y="1358"/>
                  <a:pt x="753" y="1360"/>
                </a:cubicBezTo>
                <a:cubicBezTo>
                  <a:pt x="761" y="1360"/>
                  <a:pt x="769" y="1363"/>
                  <a:pt x="777" y="1367"/>
                </a:cubicBezTo>
                <a:cubicBezTo>
                  <a:pt x="775" y="1413"/>
                  <a:pt x="778" y="1458"/>
                  <a:pt x="781" y="1502"/>
                </a:cubicBezTo>
                <a:cubicBezTo>
                  <a:pt x="783" y="1528"/>
                  <a:pt x="784" y="1554"/>
                  <a:pt x="785" y="1580"/>
                </a:cubicBezTo>
                <a:cubicBezTo>
                  <a:pt x="785" y="1586"/>
                  <a:pt x="784" y="1593"/>
                  <a:pt x="783" y="1600"/>
                </a:cubicBezTo>
                <a:cubicBezTo>
                  <a:pt x="782" y="1608"/>
                  <a:pt x="780" y="1617"/>
                  <a:pt x="780" y="1625"/>
                </a:cubicBezTo>
                <a:cubicBezTo>
                  <a:pt x="780" y="1631"/>
                  <a:pt x="781" y="1639"/>
                  <a:pt x="783" y="1648"/>
                </a:cubicBezTo>
                <a:cubicBezTo>
                  <a:pt x="784" y="1662"/>
                  <a:pt x="787" y="1677"/>
                  <a:pt x="785" y="1690"/>
                </a:cubicBezTo>
                <a:cubicBezTo>
                  <a:pt x="784" y="1711"/>
                  <a:pt x="784" y="1711"/>
                  <a:pt x="784" y="1711"/>
                </a:cubicBezTo>
                <a:cubicBezTo>
                  <a:pt x="777" y="1787"/>
                  <a:pt x="771" y="1866"/>
                  <a:pt x="768" y="1940"/>
                </a:cubicBezTo>
                <a:cubicBezTo>
                  <a:pt x="768" y="1949"/>
                  <a:pt x="768" y="1959"/>
                  <a:pt x="769" y="1967"/>
                </a:cubicBezTo>
                <a:cubicBezTo>
                  <a:pt x="769" y="1986"/>
                  <a:pt x="769" y="2003"/>
                  <a:pt x="766" y="2020"/>
                </a:cubicBezTo>
                <a:cubicBezTo>
                  <a:pt x="765" y="2018"/>
                  <a:pt x="765" y="2018"/>
                  <a:pt x="765" y="2018"/>
                </a:cubicBezTo>
                <a:cubicBezTo>
                  <a:pt x="763" y="2018"/>
                  <a:pt x="763" y="2018"/>
                  <a:pt x="763" y="2018"/>
                </a:cubicBezTo>
                <a:cubicBezTo>
                  <a:pt x="761" y="2018"/>
                  <a:pt x="760" y="2020"/>
                  <a:pt x="759" y="2021"/>
                </a:cubicBezTo>
                <a:cubicBezTo>
                  <a:pt x="758" y="2022"/>
                  <a:pt x="758" y="2022"/>
                  <a:pt x="758" y="2022"/>
                </a:cubicBezTo>
                <a:cubicBezTo>
                  <a:pt x="758" y="2023"/>
                  <a:pt x="758" y="2023"/>
                  <a:pt x="758" y="2023"/>
                </a:cubicBezTo>
                <a:cubicBezTo>
                  <a:pt x="759" y="2032"/>
                  <a:pt x="756" y="2038"/>
                  <a:pt x="753" y="2044"/>
                </a:cubicBezTo>
                <a:cubicBezTo>
                  <a:pt x="750" y="2049"/>
                  <a:pt x="747" y="2054"/>
                  <a:pt x="747" y="2063"/>
                </a:cubicBezTo>
                <a:cubicBezTo>
                  <a:pt x="744" y="2062"/>
                  <a:pt x="742" y="2063"/>
                  <a:pt x="739" y="2063"/>
                </a:cubicBezTo>
                <a:cubicBezTo>
                  <a:pt x="738" y="2063"/>
                  <a:pt x="738" y="2063"/>
                  <a:pt x="738" y="2063"/>
                </a:cubicBezTo>
                <a:cubicBezTo>
                  <a:pt x="738" y="2061"/>
                  <a:pt x="737" y="2059"/>
                  <a:pt x="736" y="2057"/>
                </a:cubicBezTo>
                <a:cubicBezTo>
                  <a:pt x="734" y="2055"/>
                  <a:pt x="730" y="2053"/>
                  <a:pt x="725" y="2053"/>
                </a:cubicBezTo>
                <a:cubicBezTo>
                  <a:pt x="716" y="2054"/>
                  <a:pt x="716" y="2054"/>
                  <a:pt x="716" y="2054"/>
                </a:cubicBezTo>
                <a:cubicBezTo>
                  <a:pt x="721" y="2059"/>
                  <a:pt x="721" y="2059"/>
                  <a:pt x="721" y="2059"/>
                </a:cubicBezTo>
                <a:cubicBezTo>
                  <a:pt x="722" y="2062"/>
                  <a:pt x="724" y="2063"/>
                  <a:pt x="725" y="2064"/>
                </a:cubicBezTo>
                <a:cubicBezTo>
                  <a:pt x="727" y="2065"/>
                  <a:pt x="727" y="2065"/>
                  <a:pt x="729" y="2070"/>
                </a:cubicBezTo>
                <a:cubicBezTo>
                  <a:pt x="722" y="2078"/>
                  <a:pt x="722" y="2087"/>
                  <a:pt x="727" y="2096"/>
                </a:cubicBezTo>
                <a:cubicBezTo>
                  <a:pt x="724" y="2098"/>
                  <a:pt x="723" y="2100"/>
                  <a:pt x="721" y="2101"/>
                </a:cubicBezTo>
                <a:cubicBezTo>
                  <a:pt x="721" y="2099"/>
                  <a:pt x="721" y="2096"/>
                  <a:pt x="719" y="2094"/>
                </a:cubicBezTo>
                <a:cubicBezTo>
                  <a:pt x="717" y="2091"/>
                  <a:pt x="717" y="2091"/>
                  <a:pt x="717" y="2091"/>
                </a:cubicBezTo>
                <a:cubicBezTo>
                  <a:pt x="714" y="2094"/>
                  <a:pt x="714" y="2094"/>
                  <a:pt x="714" y="2094"/>
                </a:cubicBezTo>
                <a:cubicBezTo>
                  <a:pt x="713" y="2094"/>
                  <a:pt x="712" y="2095"/>
                  <a:pt x="712" y="2095"/>
                </a:cubicBezTo>
                <a:cubicBezTo>
                  <a:pt x="712" y="2094"/>
                  <a:pt x="712" y="2092"/>
                  <a:pt x="713" y="2088"/>
                </a:cubicBezTo>
                <a:cubicBezTo>
                  <a:pt x="716" y="2082"/>
                  <a:pt x="716" y="2082"/>
                  <a:pt x="716" y="2082"/>
                </a:cubicBezTo>
                <a:cubicBezTo>
                  <a:pt x="710" y="2083"/>
                  <a:pt x="710" y="2083"/>
                  <a:pt x="710" y="2083"/>
                </a:cubicBezTo>
                <a:cubicBezTo>
                  <a:pt x="702" y="2084"/>
                  <a:pt x="700" y="2091"/>
                  <a:pt x="699" y="2096"/>
                </a:cubicBezTo>
                <a:cubicBezTo>
                  <a:pt x="699" y="2096"/>
                  <a:pt x="699" y="2096"/>
                  <a:pt x="699" y="2096"/>
                </a:cubicBezTo>
                <a:cubicBezTo>
                  <a:pt x="699" y="2095"/>
                  <a:pt x="698" y="2095"/>
                  <a:pt x="697" y="2094"/>
                </a:cubicBezTo>
                <a:cubicBezTo>
                  <a:pt x="694" y="2092"/>
                  <a:pt x="694" y="2091"/>
                  <a:pt x="695" y="2089"/>
                </a:cubicBezTo>
                <a:cubicBezTo>
                  <a:pt x="708" y="2072"/>
                  <a:pt x="708" y="2072"/>
                  <a:pt x="708" y="2072"/>
                </a:cubicBezTo>
                <a:cubicBezTo>
                  <a:pt x="691" y="2084"/>
                  <a:pt x="691" y="2084"/>
                  <a:pt x="691" y="2084"/>
                </a:cubicBezTo>
                <a:cubicBezTo>
                  <a:pt x="689" y="2085"/>
                  <a:pt x="686" y="2085"/>
                  <a:pt x="683" y="2084"/>
                </a:cubicBezTo>
                <a:cubicBezTo>
                  <a:pt x="681" y="2084"/>
                  <a:pt x="679" y="2084"/>
                  <a:pt x="678" y="2084"/>
                </a:cubicBezTo>
                <a:cubicBezTo>
                  <a:pt x="672" y="2084"/>
                  <a:pt x="669" y="2087"/>
                  <a:pt x="668" y="2092"/>
                </a:cubicBezTo>
                <a:cubicBezTo>
                  <a:pt x="666" y="2100"/>
                  <a:pt x="666" y="2100"/>
                  <a:pt x="666" y="2100"/>
                </a:cubicBezTo>
                <a:cubicBezTo>
                  <a:pt x="673" y="2096"/>
                  <a:pt x="673" y="2096"/>
                  <a:pt x="673" y="2096"/>
                </a:cubicBezTo>
                <a:cubicBezTo>
                  <a:pt x="677" y="2094"/>
                  <a:pt x="682" y="2094"/>
                  <a:pt x="685" y="2096"/>
                </a:cubicBezTo>
                <a:cubicBezTo>
                  <a:pt x="681" y="2097"/>
                  <a:pt x="679" y="2102"/>
                  <a:pt x="676" y="2106"/>
                </a:cubicBezTo>
                <a:cubicBezTo>
                  <a:pt x="674" y="2110"/>
                  <a:pt x="671" y="2115"/>
                  <a:pt x="669" y="2115"/>
                </a:cubicBezTo>
                <a:cubicBezTo>
                  <a:pt x="668" y="2115"/>
                  <a:pt x="667" y="2115"/>
                  <a:pt x="666" y="2114"/>
                </a:cubicBezTo>
                <a:cubicBezTo>
                  <a:pt x="660" y="2109"/>
                  <a:pt x="660" y="2109"/>
                  <a:pt x="660" y="2109"/>
                </a:cubicBezTo>
                <a:cubicBezTo>
                  <a:pt x="663" y="2106"/>
                  <a:pt x="666" y="2104"/>
                  <a:pt x="665" y="2100"/>
                </a:cubicBezTo>
                <a:cubicBezTo>
                  <a:pt x="665" y="2099"/>
                  <a:pt x="664" y="2097"/>
                  <a:pt x="661" y="2096"/>
                </a:cubicBezTo>
                <a:cubicBezTo>
                  <a:pt x="659" y="2095"/>
                  <a:pt x="659" y="2095"/>
                  <a:pt x="659" y="2095"/>
                </a:cubicBezTo>
                <a:cubicBezTo>
                  <a:pt x="657" y="2097"/>
                  <a:pt x="657" y="2097"/>
                  <a:pt x="657" y="2097"/>
                </a:cubicBezTo>
                <a:cubicBezTo>
                  <a:pt x="656" y="2096"/>
                  <a:pt x="655" y="2094"/>
                  <a:pt x="653" y="2094"/>
                </a:cubicBezTo>
                <a:cubicBezTo>
                  <a:pt x="649" y="2093"/>
                  <a:pt x="649" y="2093"/>
                  <a:pt x="649" y="2093"/>
                </a:cubicBezTo>
                <a:cubicBezTo>
                  <a:pt x="648" y="2096"/>
                  <a:pt x="648" y="2096"/>
                  <a:pt x="648" y="2096"/>
                </a:cubicBezTo>
                <a:cubicBezTo>
                  <a:pt x="648" y="2097"/>
                  <a:pt x="648" y="2098"/>
                  <a:pt x="647" y="2099"/>
                </a:cubicBezTo>
                <a:cubicBezTo>
                  <a:pt x="647" y="2099"/>
                  <a:pt x="646" y="2099"/>
                  <a:pt x="646" y="2098"/>
                </a:cubicBezTo>
                <a:cubicBezTo>
                  <a:pt x="644" y="2097"/>
                  <a:pt x="644" y="2097"/>
                  <a:pt x="644" y="2097"/>
                </a:cubicBezTo>
                <a:cubicBezTo>
                  <a:pt x="642" y="2098"/>
                  <a:pt x="642" y="2098"/>
                  <a:pt x="642" y="2098"/>
                </a:cubicBezTo>
                <a:cubicBezTo>
                  <a:pt x="639" y="2101"/>
                  <a:pt x="636" y="2103"/>
                  <a:pt x="635" y="2106"/>
                </a:cubicBezTo>
                <a:cubicBezTo>
                  <a:pt x="634" y="2107"/>
                  <a:pt x="632" y="2109"/>
                  <a:pt x="632" y="2109"/>
                </a:cubicBezTo>
                <a:cubicBezTo>
                  <a:pt x="631" y="2109"/>
                  <a:pt x="631" y="2109"/>
                  <a:pt x="630" y="2108"/>
                </a:cubicBezTo>
                <a:cubicBezTo>
                  <a:pt x="629" y="2108"/>
                  <a:pt x="627" y="2107"/>
                  <a:pt x="625" y="2107"/>
                </a:cubicBezTo>
                <a:cubicBezTo>
                  <a:pt x="618" y="2107"/>
                  <a:pt x="610" y="2114"/>
                  <a:pt x="605" y="2118"/>
                </a:cubicBezTo>
                <a:cubicBezTo>
                  <a:pt x="605" y="2118"/>
                  <a:pt x="605" y="2118"/>
                  <a:pt x="605" y="2118"/>
                </a:cubicBezTo>
                <a:cubicBezTo>
                  <a:pt x="601" y="2118"/>
                  <a:pt x="601" y="2118"/>
                  <a:pt x="601" y="2118"/>
                </a:cubicBezTo>
                <a:cubicBezTo>
                  <a:pt x="600" y="2118"/>
                  <a:pt x="600" y="2118"/>
                  <a:pt x="600" y="2118"/>
                </a:cubicBezTo>
                <a:cubicBezTo>
                  <a:pt x="598" y="2117"/>
                  <a:pt x="596" y="2116"/>
                  <a:pt x="592" y="2116"/>
                </a:cubicBezTo>
                <a:cubicBezTo>
                  <a:pt x="585" y="2118"/>
                  <a:pt x="580" y="2123"/>
                  <a:pt x="575" y="2127"/>
                </a:cubicBezTo>
                <a:cubicBezTo>
                  <a:pt x="572" y="2130"/>
                  <a:pt x="569" y="2132"/>
                  <a:pt x="566" y="2134"/>
                </a:cubicBezTo>
                <a:cubicBezTo>
                  <a:pt x="562" y="2134"/>
                  <a:pt x="558" y="2133"/>
                  <a:pt x="554" y="2132"/>
                </a:cubicBezTo>
                <a:cubicBezTo>
                  <a:pt x="547" y="2130"/>
                  <a:pt x="540" y="2129"/>
                  <a:pt x="534" y="2129"/>
                </a:cubicBezTo>
                <a:cubicBezTo>
                  <a:pt x="525" y="2129"/>
                  <a:pt x="519" y="2132"/>
                  <a:pt x="514" y="2139"/>
                </a:cubicBezTo>
                <a:cubicBezTo>
                  <a:pt x="510" y="2145"/>
                  <a:pt x="510" y="2145"/>
                  <a:pt x="510" y="2145"/>
                </a:cubicBezTo>
                <a:cubicBezTo>
                  <a:pt x="518" y="2145"/>
                  <a:pt x="518" y="2145"/>
                  <a:pt x="518" y="2145"/>
                </a:cubicBezTo>
                <a:cubicBezTo>
                  <a:pt x="530" y="2144"/>
                  <a:pt x="540" y="2144"/>
                  <a:pt x="550" y="2144"/>
                </a:cubicBezTo>
                <a:cubicBezTo>
                  <a:pt x="554" y="2144"/>
                  <a:pt x="558" y="2144"/>
                  <a:pt x="562" y="2144"/>
                </a:cubicBezTo>
                <a:cubicBezTo>
                  <a:pt x="563" y="2144"/>
                  <a:pt x="563" y="2144"/>
                  <a:pt x="563" y="2144"/>
                </a:cubicBezTo>
                <a:cubicBezTo>
                  <a:pt x="571" y="2143"/>
                  <a:pt x="579" y="2143"/>
                  <a:pt x="587" y="2142"/>
                </a:cubicBezTo>
                <a:cubicBezTo>
                  <a:pt x="586" y="2144"/>
                  <a:pt x="586" y="2145"/>
                  <a:pt x="587" y="2147"/>
                </a:cubicBezTo>
                <a:cubicBezTo>
                  <a:pt x="587" y="2148"/>
                  <a:pt x="588" y="2150"/>
                  <a:pt x="591" y="2151"/>
                </a:cubicBezTo>
                <a:cubicBezTo>
                  <a:pt x="593" y="2151"/>
                  <a:pt x="593" y="2151"/>
                  <a:pt x="593" y="2151"/>
                </a:cubicBezTo>
                <a:cubicBezTo>
                  <a:pt x="594" y="2150"/>
                  <a:pt x="594" y="2150"/>
                  <a:pt x="594" y="2150"/>
                </a:cubicBezTo>
                <a:cubicBezTo>
                  <a:pt x="595" y="2150"/>
                  <a:pt x="595" y="2150"/>
                  <a:pt x="596" y="2150"/>
                </a:cubicBezTo>
                <a:cubicBezTo>
                  <a:pt x="597" y="2149"/>
                  <a:pt x="599" y="2149"/>
                  <a:pt x="600" y="2148"/>
                </a:cubicBezTo>
                <a:cubicBezTo>
                  <a:pt x="602" y="2153"/>
                  <a:pt x="602" y="2159"/>
                  <a:pt x="602" y="2163"/>
                </a:cubicBezTo>
                <a:cubicBezTo>
                  <a:pt x="603" y="2173"/>
                  <a:pt x="603" y="2173"/>
                  <a:pt x="603" y="2173"/>
                </a:cubicBezTo>
                <a:cubicBezTo>
                  <a:pt x="609" y="2165"/>
                  <a:pt x="609" y="2165"/>
                  <a:pt x="609" y="2165"/>
                </a:cubicBezTo>
                <a:cubicBezTo>
                  <a:pt x="611" y="2161"/>
                  <a:pt x="612" y="2157"/>
                  <a:pt x="612" y="2152"/>
                </a:cubicBezTo>
                <a:cubicBezTo>
                  <a:pt x="612" y="2149"/>
                  <a:pt x="613" y="2145"/>
                  <a:pt x="614" y="2143"/>
                </a:cubicBezTo>
                <a:cubicBezTo>
                  <a:pt x="614" y="2144"/>
                  <a:pt x="614" y="2145"/>
                  <a:pt x="614" y="2146"/>
                </a:cubicBezTo>
                <a:cubicBezTo>
                  <a:pt x="613" y="2149"/>
                  <a:pt x="612" y="2152"/>
                  <a:pt x="615" y="2155"/>
                </a:cubicBezTo>
                <a:cubicBezTo>
                  <a:pt x="619" y="2161"/>
                  <a:pt x="619" y="2161"/>
                  <a:pt x="619" y="2161"/>
                </a:cubicBezTo>
                <a:cubicBezTo>
                  <a:pt x="621" y="2153"/>
                  <a:pt x="621" y="2153"/>
                  <a:pt x="621" y="2153"/>
                </a:cubicBezTo>
                <a:cubicBezTo>
                  <a:pt x="621" y="2153"/>
                  <a:pt x="621" y="2153"/>
                  <a:pt x="621" y="2153"/>
                </a:cubicBezTo>
                <a:cubicBezTo>
                  <a:pt x="622" y="2153"/>
                  <a:pt x="624" y="2154"/>
                  <a:pt x="625" y="2154"/>
                </a:cubicBezTo>
                <a:cubicBezTo>
                  <a:pt x="624" y="2159"/>
                  <a:pt x="623" y="2166"/>
                  <a:pt x="625" y="2169"/>
                </a:cubicBezTo>
                <a:cubicBezTo>
                  <a:pt x="626" y="2171"/>
                  <a:pt x="626" y="2171"/>
                  <a:pt x="626" y="2171"/>
                </a:cubicBezTo>
                <a:cubicBezTo>
                  <a:pt x="628" y="2171"/>
                  <a:pt x="628" y="2171"/>
                  <a:pt x="628" y="2171"/>
                </a:cubicBezTo>
                <a:cubicBezTo>
                  <a:pt x="631" y="2171"/>
                  <a:pt x="632" y="2169"/>
                  <a:pt x="632" y="2168"/>
                </a:cubicBezTo>
                <a:cubicBezTo>
                  <a:pt x="633" y="2167"/>
                  <a:pt x="633" y="2167"/>
                  <a:pt x="633" y="2167"/>
                </a:cubicBezTo>
                <a:cubicBezTo>
                  <a:pt x="633" y="2166"/>
                  <a:pt x="633" y="2166"/>
                  <a:pt x="633" y="2166"/>
                </a:cubicBezTo>
                <a:cubicBezTo>
                  <a:pt x="633" y="2165"/>
                  <a:pt x="633" y="2162"/>
                  <a:pt x="633" y="2160"/>
                </a:cubicBezTo>
                <a:cubicBezTo>
                  <a:pt x="634" y="2161"/>
                  <a:pt x="634" y="2161"/>
                  <a:pt x="634" y="2162"/>
                </a:cubicBezTo>
                <a:cubicBezTo>
                  <a:pt x="637" y="2164"/>
                  <a:pt x="639" y="2166"/>
                  <a:pt x="642" y="2166"/>
                </a:cubicBezTo>
                <a:cubicBezTo>
                  <a:pt x="644" y="2166"/>
                  <a:pt x="646" y="2165"/>
                  <a:pt x="648" y="2162"/>
                </a:cubicBezTo>
                <a:cubicBezTo>
                  <a:pt x="650" y="2158"/>
                  <a:pt x="650" y="2158"/>
                  <a:pt x="650" y="2158"/>
                </a:cubicBezTo>
                <a:cubicBezTo>
                  <a:pt x="646" y="2157"/>
                  <a:pt x="646" y="2157"/>
                  <a:pt x="646" y="2157"/>
                </a:cubicBezTo>
                <a:cubicBezTo>
                  <a:pt x="646" y="2156"/>
                  <a:pt x="645" y="2156"/>
                  <a:pt x="644" y="2156"/>
                </a:cubicBezTo>
                <a:cubicBezTo>
                  <a:pt x="645" y="2155"/>
                  <a:pt x="646" y="2154"/>
                  <a:pt x="648" y="2152"/>
                </a:cubicBezTo>
                <a:cubicBezTo>
                  <a:pt x="649" y="2150"/>
                  <a:pt x="652" y="2147"/>
                  <a:pt x="654" y="2145"/>
                </a:cubicBezTo>
                <a:cubicBezTo>
                  <a:pt x="654" y="2147"/>
                  <a:pt x="655" y="2149"/>
                  <a:pt x="656" y="2151"/>
                </a:cubicBezTo>
                <a:cubicBezTo>
                  <a:pt x="657" y="2153"/>
                  <a:pt x="658" y="2155"/>
                  <a:pt x="659" y="2158"/>
                </a:cubicBezTo>
                <a:cubicBezTo>
                  <a:pt x="659" y="2159"/>
                  <a:pt x="657" y="2159"/>
                  <a:pt x="657" y="2159"/>
                </a:cubicBezTo>
                <a:cubicBezTo>
                  <a:pt x="654" y="2160"/>
                  <a:pt x="649" y="2162"/>
                  <a:pt x="649" y="2168"/>
                </a:cubicBezTo>
                <a:cubicBezTo>
                  <a:pt x="650" y="2172"/>
                  <a:pt x="650" y="2172"/>
                  <a:pt x="650" y="2172"/>
                </a:cubicBezTo>
                <a:cubicBezTo>
                  <a:pt x="654" y="2171"/>
                  <a:pt x="654" y="2171"/>
                  <a:pt x="654" y="2171"/>
                </a:cubicBezTo>
                <a:cubicBezTo>
                  <a:pt x="654" y="2171"/>
                  <a:pt x="655" y="2171"/>
                  <a:pt x="656" y="2171"/>
                </a:cubicBezTo>
                <a:cubicBezTo>
                  <a:pt x="655" y="2173"/>
                  <a:pt x="655" y="2173"/>
                  <a:pt x="655" y="2173"/>
                </a:cubicBezTo>
                <a:cubicBezTo>
                  <a:pt x="661" y="2173"/>
                  <a:pt x="661" y="2173"/>
                  <a:pt x="661" y="2173"/>
                </a:cubicBezTo>
                <a:cubicBezTo>
                  <a:pt x="665" y="2173"/>
                  <a:pt x="667" y="2171"/>
                  <a:pt x="668" y="2168"/>
                </a:cubicBezTo>
                <a:cubicBezTo>
                  <a:pt x="668" y="2169"/>
                  <a:pt x="669" y="2169"/>
                  <a:pt x="669" y="2169"/>
                </a:cubicBezTo>
                <a:cubicBezTo>
                  <a:pt x="673" y="2170"/>
                  <a:pt x="673" y="2170"/>
                  <a:pt x="673" y="2170"/>
                </a:cubicBezTo>
                <a:cubicBezTo>
                  <a:pt x="674" y="2167"/>
                  <a:pt x="674" y="2167"/>
                  <a:pt x="674" y="2167"/>
                </a:cubicBezTo>
                <a:cubicBezTo>
                  <a:pt x="675" y="2164"/>
                  <a:pt x="676" y="2162"/>
                  <a:pt x="677" y="2160"/>
                </a:cubicBezTo>
                <a:cubicBezTo>
                  <a:pt x="679" y="2157"/>
                  <a:pt x="681" y="2155"/>
                  <a:pt x="681" y="2152"/>
                </a:cubicBezTo>
                <a:cubicBezTo>
                  <a:pt x="681" y="2163"/>
                  <a:pt x="677" y="2178"/>
                  <a:pt x="668" y="2189"/>
                </a:cubicBezTo>
                <a:cubicBezTo>
                  <a:pt x="660" y="2198"/>
                  <a:pt x="660" y="2198"/>
                  <a:pt x="660" y="2198"/>
                </a:cubicBezTo>
                <a:cubicBezTo>
                  <a:pt x="672" y="2194"/>
                  <a:pt x="672" y="2194"/>
                  <a:pt x="672" y="2194"/>
                </a:cubicBezTo>
                <a:cubicBezTo>
                  <a:pt x="679" y="2192"/>
                  <a:pt x="682" y="2187"/>
                  <a:pt x="685" y="2183"/>
                </a:cubicBezTo>
                <a:cubicBezTo>
                  <a:pt x="687" y="2180"/>
                  <a:pt x="689" y="2178"/>
                  <a:pt x="691" y="2176"/>
                </a:cubicBezTo>
                <a:cubicBezTo>
                  <a:pt x="692" y="2177"/>
                  <a:pt x="694" y="2178"/>
                  <a:pt x="695" y="2178"/>
                </a:cubicBezTo>
                <a:cubicBezTo>
                  <a:pt x="693" y="2181"/>
                  <a:pt x="693" y="2181"/>
                  <a:pt x="693" y="2181"/>
                </a:cubicBezTo>
                <a:cubicBezTo>
                  <a:pt x="697" y="2180"/>
                  <a:pt x="697" y="2180"/>
                  <a:pt x="697" y="2180"/>
                </a:cubicBezTo>
                <a:cubicBezTo>
                  <a:pt x="697" y="2186"/>
                  <a:pt x="697" y="2186"/>
                  <a:pt x="697" y="2186"/>
                </a:cubicBezTo>
                <a:cubicBezTo>
                  <a:pt x="700" y="2179"/>
                  <a:pt x="700" y="2179"/>
                  <a:pt x="700" y="2179"/>
                </a:cubicBezTo>
                <a:cubicBezTo>
                  <a:pt x="703" y="2178"/>
                  <a:pt x="703" y="2178"/>
                  <a:pt x="703" y="2178"/>
                </a:cubicBezTo>
                <a:cubicBezTo>
                  <a:pt x="710" y="2176"/>
                  <a:pt x="715" y="2172"/>
                  <a:pt x="721" y="2167"/>
                </a:cubicBezTo>
                <a:cubicBezTo>
                  <a:pt x="725" y="2163"/>
                  <a:pt x="730" y="2159"/>
                  <a:pt x="735" y="2158"/>
                </a:cubicBezTo>
                <a:cubicBezTo>
                  <a:pt x="732" y="2160"/>
                  <a:pt x="730" y="2163"/>
                  <a:pt x="732" y="2169"/>
                </a:cubicBezTo>
                <a:cubicBezTo>
                  <a:pt x="732" y="2170"/>
                  <a:pt x="732" y="2170"/>
                  <a:pt x="732" y="2170"/>
                </a:cubicBezTo>
                <a:cubicBezTo>
                  <a:pt x="733" y="2171"/>
                  <a:pt x="733" y="2171"/>
                  <a:pt x="733" y="2171"/>
                </a:cubicBezTo>
                <a:cubicBezTo>
                  <a:pt x="734" y="2172"/>
                  <a:pt x="735" y="2173"/>
                  <a:pt x="737" y="2173"/>
                </a:cubicBezTo>
                <a:cubicBezTo>
                  <a:pt x="741" y="2173"/>
                  <a:pt x="742" y="2168"/>
                  <a:pt x="744" y="2164"/>
                </a:cubicBezTo>
                <a:cubicBezTo>
                  <a:pt x="744" y="2163"/>
                  <a:pt x="744" y="2162"/>
                  <a:pt x="744" y="2162"/>
                </a:cubicBezTo>
                <a:cubicBezTo>
                  <a:pt x="744" y="2163"/>
                  <a:pt x="745" y="2163"/>
                  <a:pt x="745" y="2164"/>
                </a:cubicBezTo>
                <a:cubicBezTo>
                  <a:pt x="746" y="2167"/>
                  <a:pt x="747" y="2172"/>
                  <a:pt x="751" y="2173"/>
                </a:cubicBezTo>
                <a:cubicBezTo>
                  <a:pt x="752" y="2174"/>
                  <a:pt x="753" y="2174"/>
                  <a:pt x="755" y="2174"/>
                </a:cubicBezTo>
                <a:cubicBezTo>
                  <a:pt x="756" y="2180"/>
                  <a:pt x="756" y="2180"/>
                  <a:pt x="756" y="2180"/>
                </a:cubicBezTo>
                <a:cubicBezTo>
                  <a:pt x="757" y="2174"/>
                  <a:pt x="757" y="2174"/>
                  <a:pt x="757" y="2174"/>
                </a:cubicBezTo>
                <a:cubicBezTo>
                  <a:pt x="762" y="2173"/>
                  <a:pt x="769" y="2170"/>
                  <a:pt x="770" y="2165"/>
                </a:cubicBezTo>
                <a:cubicBezTo>
                  <a:pt x="770" y="2164"/>
                  <a:pt x="770" y="2164"/>
                  <a:pt x="770" y="2164"/>
                </a:cubicBezTo>
                <a:cubicBezTo>
                  <a:pt x="776" y="2164"/>
                  <a:pt x="776" y="2164"/>
                  <a:pt x="776" y="2164"/>
                </a:cubicBezTo>
                <a:cubicBezTo>
                  <a:pt x="776" y="2162"/>
                  <a:pt x="776" y="2162"/>
                  <a:pt x="776" y="2162"/>
                </a:cubicBezTo>
                <a:cubicBezTo>
                  <a:pt x="776" y="2161"/>
                  <a:pt x="777" y="2160"/>
                  <a:pt x="777" y="2159"/>
                </a:cubicBezTo>
                <a:cubicBezTo>
                  <a:pt x="778" y="2161"/>
                  <a:pt x="779" y="2162"/>
                  <a:pt x="780" y="2164"/>
                </a:cubicBezTo>
                <a:cubicBezTo>
                  <a:pt x="781" y="2166"/>
                  <a:pt x="782" y="2169"/>
                  <a:pt x="783" y="2172"/>
                </a:cubicBezTo>
                <a:cubicBezTo>
                  <a:pt x="783" y="2175"/>
                  <a:pt x="783" y="2175"/>
                  <a:pt x="783" y="2175"/>
                </a:cubicBezTo>
                <a:cubicBezTo>
                  <a:pt x="786" y="2175"/>
                  <a:pt x="786" y="2175"/>
                  <a:pt x="786" y="2175"/>
                </a:cubicBezTo>
                <a:cubicBezTo>
                  <a:pt x="787" y="2175"/>
                  <a:pt x="789" y="2175"/>
                  <a:pt x="790" y="2175"/>
                </a:cubicBezTo>
                <a:cubicBezTo>
                  <a:pt x="792" y="2175"/>
                  <a:pt x="796" y="2174"/>
                  <a:pt x="799" y="2173"/>
                </a:cubicBezTo>
                <a:cubicBezTo>
                  <a:pt x="798" y="2175"/>
                  <a:pt x="798" y="2175"/>
                  <a:pt x="798" y="2175"/>
                </a:cubicBezTo>
                <a:cubicBezTo>
                  <a:pt x="804" y="2175"/>
                  <a:pt x="804" y="2175"/>
                  <a:pt x="804" y="2175"/>
                </a:cubicBezTo>
                <a:cubicBezTo>
                  <a:pt x="809" y="2174"/>
                  <a:pt x="814" y="2173"/>
                  <a:pt x="818" y="2172"/>
                </a:cubicBezTo>
                <a:cubicBezTo>
                  <a:pt x="821" y="2171"/>
                  <a:pt x="825" y="2170"/>
                  <a:pt x="829" y="2170"/>
                </a:cubicBezTo>
                <a:cubicBezTo>
                  <a:pt x="827" y="2172"/>
                  <a:pt x="824" y="2174"/>
                  <a:pt x="824" y="2178"/>
                </a:cubicBezTo>
                <a:cubicBezTo>
                  <a:pt x="823" y="2184"/>
                  <a:pt x="823" y="2184"/>
                  <a:pt x="823" y="2184"/>
                </a:cubicBezTo>
                <a:cubicBezTo>
                  <a:pt x="829" y="2182"/>
                  <a:pt x="829" y="2182"/>
                  <a:pt x="829" y="2182"/>
                </a:cubicBezTo>
                <a:cubicBezTo>
                  <a:pt x="831" y="2181"/>
                  <a:pt x="834" y="2179"/>
                  <a:pt x="837" y="2176"/>
                </a:cubicBezTo>
                <a:cubicBezTo>
                  <a:pt x="841" y="2176"/>
                  <a:pt x="841" y="2176"/>
                  <a:pt x="841" y="2176"/>
                </a:cubicBezTo>
                <a:cubicBezTo>
                  <a:pt x="847" y="2175"/>
                  <a:pt x="851" y="2171"/>
                  <a:pt x="853" y="2168"/>
                </a:cubicBezTo>
                <a:cubicBezTo>
                  <a:pt x="856" y="2166"/>
                  <a:pt x="856" y="2166"/>
                  <a:pt x="856" y="2166"/>
                </a:cubicBezTo>
                <a:cubicBezTo>
                  <a:pt x="854" y="2165"/>
                  <a:pt x="854" y="2165"/>
                  <a:pt x="854" y="2165"/>
                </a:cubicBezTo>
                <a:cubicBezTo>
                  <a:pt x="854" y="2165"/>
                  <a:pt x="855" y="2164"/>
                  <a:pt x="855" y="2163"/>
                </a:cubicBezTo>
                <a:cubicBezTo>
                  <a:pt x="856" y="2162"/>
                  <a:pt x="857" y="2160"/>
                  <a:pt x="858" y="2158"/>
                </a:cubicBezTo>
                <a:cubicBezTo>
                  <a:pt x="859" y="2163"/>
                  <a:pt x="860" y="2167"/>
                  <a:pt x="863" y="2167"/>
                </a:cubicBezTo>
                <a:cubicBezTo>
                  <a:pt x="865" y="2167"/>
                  <a:pt x="867" y="2166"/>
                  <a:pt x="868" y="2163"/>
                </a:cubicBezTo>
                <a:cubicBezTo>
                  <a:pt x="869" y="2158"/>
                  <a:pt x="867" y="2155"/>
                  <a:pt x="866" y="2153"/>
                </a:cubicBezTo>
                <a:cubicBezTo>
                  <a:pt x="866" y="2153"/>
                  <a:pt x="866" y="2153"/>
                  <a:pt x="866" y="2152"/>
                </a:cubicBezTo>
                <a:cubicBezTo>
                  <a:pt x="867" y="2152"/>
                  <a:pt x="868" y="2151"/>
                  <a:pt x="869" y="2151"/>
                </a:cubicBezTo>
                <a:cubicBezTo>
                  <a:pt x="870" y="2150"/>
                  <a:pt x="872" y="2149"/>
                  <a:pt x="874" y="2148"/>
                </a:cubicBezTo>
                <a:cubicBezTo>
                  <a:pt x="875" y="2150"/>
                  <a:pt x="876" y="2152"/>
                  <a:pt x="877" y="2154"/>
                </a:cubicBezTo>
                <a:cubicBezTo>
                  <a:pt x="879" y="2157"/>
                  <a:pt x="880" y="2160"/>
                  <a:pt x="880" y="2163"/>
                </a:cubicBezTo>
                <a:cubicBezTo>
                  <a:pt x="879" y="2178"/>
                  <a:pt x="879" y="2178"/>
                  <a:pt x="879" y="2178"/>
                </a:cubicBezTo>
                <a:cubicBezTo>
                  <a:pt x="887" y="2166"/>
                  <a:pt x="887" y="2166"/>
                  <a:pt x="887" y="2166"/>
                </a:cubicBezTo>
                <a:cubicBezTo>
                  <a:pt x="888" y="2163"/>
                  <a:pt x="889" y="2160"/>
                  <a:pt x="890" y="2156"/>
                </a:cubicBezTo>
                <a:cubicBezTo>
                  <a:pt x="899" y="2186"/>
                  <a:pt x="899" y="2186"/>
                  <a:pt x="899" y="2186"/>
                </a:cubicBezTo>
                <a:cubicBezTo>
                  <a:pt x="898" y="2179"/>
                  <a:pt x="898" y="2179"/>
                  <a:pt x="898" y="2179"/>
                </a:cubicBezTo>
                <a:cubicBezTo>
                  <a:pt x="898" y="2180"/>
                  <a:pt x="898" y="2180"/>
                  <a:pt x="898" y="2180"/>
                </a:cubicBezTo>
                <a:cubicBezTo>
                  <a:pt x="901" y="2181"/>
                  <a:pt x="901" y="2181"/>
                  <a:pt x="901" y="2181"/>
                </a:cubicBezTo>
                <a:cubicBezTo>
                  <a:pt x="902" y="2181"/>
                  <a:pt x="902" y="2181"/>
                  <a:pt x="903" y="2181"/>
                </a:cubicBezTo>
                <a:cubicBezTo>
                  <a:pt x="909" y="2181"/>
                  <a:pt x="909" y="2174"/>
                  <a:pt x="909" y="2172"/>
                </a:cubicBezTo>
                <a:cubicBezTo>
                  <a:pt x="909" y="2172"/>
                  <a:pt x="909" y="2171"/>
                  <a:pt x="909" y="2171"/>
                </a:cubicBezTo>
                <a:cubicBezTo>
                  <a:pt x="912" y="2171"/>
                  <a:pt x="913" y="2171"/>
                  <a:pt x="915" y="2172"/>
                </a:cubicBezTo>
                <a:cubicBezTo>
                  <a:pt x="916" y="2173"/>
                  <a:pt x="918" y="2173"/>
                  <a:pt x="920" y="2172"/>
                </a:cubicBezTo>
                <a:cubicBezTo>
                  <a:pt x="923" y="2176"/>
                  <a:pt x="926" y="2177"/>
                  <a:pt x="929" y="2178"/>
                </a:cubicBezTo>
                <a:cubicBezTo>
                  <a:pt x="929" y="2179"/>
                  <a:pt x="929" y="2180"/>
                  <a:pt x="929" y="2181"/>
                </a:cubicBezTo>
                <a:cubicBezTo>
                  <a:pt x="930" y="2183"/>
                  <a:pt x="930" y="2183"/>
                  <a:pt x="930" y="2183"/>
                </a:cubicBezTo>
                <a:cubicBezTo>
                  <a:pt x="932" y="2184"/>
                  <a:pt x="932" y="2184"/>
                  <a:pt x="932" y="2184"/>
                </a:cubicBezTo>
                <a:cubicBezTo>
                  <a:pt x="936" y="2185"/>
                  <a:pt x="939" y="2185"/>
                  <a:pt x="942" y="2185"/>
                </a:cubicBezTo>
                <a:cubicBezTo>
                  <a:pt x="948" y="2186"/>
                  <a:pt x="950" y="2187"/>
                  <a:pt x="951" y="2190"/>
                </a:cubicBezTo>
                <a:cubicBezTo>
                  <a:pt x="958" y="2186"/>
                  <a:pt x="958" y="2186"/>
                  <a:pt x="958" y="2186"/>
                </a:cubicBezTo>
                <a:cubicBezTo>
                  <a:pt x="956" y="2182"/>
                  <a:pt x="953" y="2178"/>
                  <a:pt x="951" y="2174"/>
                </a:cubicBezTo>
                <a:cubicBezTo>
                  <a:pt x="946" y="2167"/>
                  <a:pt x="944" y="2163"/>
                  <a:pt x="945" y="2159"/>
                </a:cubicBezTo>
                <a:cubicBezTo>
                  <a:pt x="947" y="2159"/>
                  <a:pt x="948" y="2159"/>
                  <a:pt x="950" y="2159"/>
                </a:cubicBezTo>
                <a:cubicBezTo>
                  <a:pt x="949" y="2160"/>
                  <a:pt x="949" y="2160"/>
                  <a:pt x="949" y="2160"/>
                </a:cubicBezTo>
                <a:cubicBezTo>
                  <a:pt x="952" y="2160"/>
                  <a:pt x="952" y="2160"/>
                  <a:pt x="952" y="2160"/>
                </a:cubicBezTo>
                <a:cubicBezTo>
                  <a:pt x="963" y="2160"/>
                  <a:pt x="975" y="2158"/>
                  <a:pt x="986" y="2155"/>
                </a:cubicBezTo>
                <a:cubicBezTo>
                  <a:pt x="988" y="2154"/>
                  <a:pt x="991" y="2153"/>
                  <a:pt x="994" y="2153"/>
                </a:cubicBezTo>
                <a:cubicBezTo>
                  <a:pt x="992" y="2157"/>
                  <a:pt x="990" y="2161"/>
                  <a:pt x="991" y="2165"/>
                </a:cubicBezTo>
                <a:cubicBezTo>
                  <a:pt x="992" y="2166"/>
                  <a:pt x="993" y="2168"/>
                  <a:pt x="996" y="2169"/>
                </a:cubicBezTo>
                <a:cubicBezTo>
                  <a:pt x="1001" y="2170"/>
                  <a:pt x="1001" y="2170"/>
                  <a:pt x="1001" y="2170"/>
                </a:cubicBezTo>
                <a:cubicBezTo>
                  <a:pt x="1001" y="2166"/>
                  <a:pt x="1001" y="2166"/>
                  <a:pt x="1001" y="2166"/>
                </a:cubicBezTo>
                <a:cubicBezTo>
                  <a:pt x="1001" y="2157"/>
                  <a:pt x="1007" y="2152"/>
                  <a:pt x="1012" y="2148"/>
                </a:cubicBezTo>
                <a:cubicBezTo>
                  <a:pt x="1013" y="2148"/>
                  <a:pt x="1013" y="2147"/>
                  <a:pt x="1013" y="2147"/>
                </a:cubicBezTo>
                <a:cubicBezTo>
                  <a:pt x="1013" y="2150"/>
                  <a:pt x="1011" y="2153"/>
                  <a:pt x="1010" y="2155"/>
                </a:cubicBezTo>
                <a:cubicBezTo>
                  <a:pt x="1005" y="2161"/>
                  <a:pt x="1005" y="2161"/>
                  <a:pt x="1005" y="2161"/>
                </a:cubicBezTo>
                <a:cubicBezTo>
                  <a:pt x="1013" y="2161"/>
                  <a:pt x="1013" y="2161"/>
                  <a:pt x="1013" y="2161"/>
                </a:cubicBezTo>
                <a:cubicBezTo>
                  <a:pt x="1020" y="2160"/>
                  <a:pt x="1021" y="2155"/>
                  <a:pt x="1023" y="2151"/>
                </a:cubicBezTo>
                <a:cubicBezTo>
                  <a:pt x="1023" y="2149"/>
                  <a:pt x="1024" y="2148"/>
                  <a:pt x="1025" y="2147"/>
                </a:cubicBezTo>
                <a:cubicBezTo>
                  <a:pt x="1031" y="2148"/>
                  <a:pt x="1041" y="2147"/>
                  <a:pt x="1052" y="2146"/>
                </a:cubicBezTo>
                <a:cubicBezTo>
                  <a:pt x="1051" y="2148"/>
                  <a:pt x="1049" y="2149"/>
                  <a:pt x="1048" y="2151"/>
                </a:cubicBezTo>
                <a:cubicBezTo>
                  <a:pt x="1043" y="2156"/>
                  <a:pt x="1037" y="2163"/>
                  <a:pt x="1041" y="2170"/>
                </a:cubicBezTo>
                <a:cubicBezTo>
                  <a:pt x="1042" y="2172"/>
                  <a:pt x="1042" y="2172"/>
                  <a:pt x="1042" y="2172"/>
                </a:cubicBezTo>
                <a:cubicBezTo>
                  <a:pt x="1045" y="2172"/>
                  <a:pt x="1045" y="2172"/>
                  <a:pt x="1045" y="2172"/>
                </a:cubicBezTo>
                <a:cubicBezTo>
                  <a:pt x="1049" y="2172"/>
                  <a:pt x="1052" y="2170"/>
                  <a:pt x="1055" y="2169"/>
                </a:cubicBezTo>
                <a:cubicBezTo>
                  <a:pt x="1058" y="2167"/>
                  <a:pt x="1061" y="2166"/>
                  <a:pt x="1065" y="2166"/>
                </a:cubicBezTo>
                <a:cubicBezTo>
                  <a:pt x="1070" y="2166"/>
                  <a:pt x="1070" y="2166"/>
                  <a:pt x="1070" y="2166"/>
                </a:cubicBezTo>
                <a:cubicBezTo>
                  <a:pt x="1069" y="2162"/>
                  <a:pt x="1069" y="2162"/>
                  <a:pt x="1069" y="2162"/>
                </a:cubicBezTo>
                <a:cubicBezTo>
                  <a:pt x="1069" y="2157"/>
                  <a:pt x="1064" y="2153"/>
                  <a:pt x="1059" y="2152"/>
                </a:cubicBezTo>
                <a:cubicBezTo>
                  <a:pt x="1060" y="2150"/>
                  <a:pt x="1060" y="2148"/>
                  <a:pt x="1059" y="2146"/>
                </a:cubicBezTo>
                <a:cubicBezTo>
                  <a:pt x="1064" y="2145"/>
                  <a:pt x="1068" y="2145"/>
                  <a:pt x="1073" y="2145"/>
                </a:cubicBezTo>
                <a:cubicBezTo>
                  <a:pt x="1085" y="2145"/>
                  <a:pt x="1093" y="2146"/>
                  <a:pt x="1099" y="2149"/>
                </a:cubicBezTo>
                <a:cubicBezTo>
                  <a:pt x="1109" y="2154"/>
                  <a:pt x="1109" y="2154"/>
                  <a:pt x="1109" y="2154"/>
                </a:cubicBezTo>
                <a:cubicBezTo>
                  <a:pt x="1104" y="2144"/>
                  <a:pt x="1104" y="2144"/>
                  <a:pt x="1104" y="2144"/>
                </a:cubicBezTo>
                <a:cubicBezTo>
                  <a:pt x="1101" y="2138"/>
                  <a:pt x="1094" y="2137"/>
                  <a:pt x="1087" y="2136"/>
                </a:cubicBezTo>
                <a:cubicBezTo>
                  <a:pt x="1090" y="2135"/>
                  <a:pt x="1092" y="2133"/>
                  <a:pt x="1094" y="2130"/>
                </a:cubicBezTo>
                <a:cubicBezTo>
                  <a:pt x="1096" y="2126"/>
                  <a:pt x="1096" y="2126"/>
                  <a:pt x="1096" y="2126"/>
                </a:cubicBezTo>
                <a:cubicBezTo>
                  <a:pt x="1092" y="2125"/>
                  <a:pt x="1092" y="2125"/>
                  <a:pt x="1092" y="2125"/>
                </a:cubicBezTo>
                <a:cubicBezTo>
                  <a:pt x="1095" y="2118"/>
                  <a:pt x="1095" y="2118"/>
                  <a:pt x="1095" y="2118"/>
                </a:cubicBezTo>
                <a:cubicBezTo>
                  <a:pt x="1087" y="2121"/>
                  <a:pt x="1087" y="2121"/>
                  <a:pt x="1087" y="2121"/>
                </a:cubicBezTo>
                <a:cubicBezTo>
                  <a:pt x="1081" y="2124"/>
                  <a:pt x="1073" y="2126"/>
                  <a:pt x="1066" y="2126"/>
                </a:cubicBezTo>
                <a:cubicBezTo>
                  <a:pt x="1059" y="2127"/>
                  <a:pt x="1047" y="2125"/>
                  <a:pt x="1043" y="2114"/>
                </a:cubicBezTo>
                <a:cubicBezTo>
                  <a:pt x="1036" y="2096"/>
                  <a:pt x="1036" y="2096"/>
                  <a:pt x="1036" y="2096"/>
                </a:cubicBezTo>
                <a:cubicBezTo>
                  <a:pt x="1036" y="2112"/>
                  <a:pt x="1036" y="2112"/>
                  <a:pt x="1036" y="2112"/>
                </a:cubicBezTo>
                <a:cubicBezTo>
                  <a:pt x="1035" y="2111"/>
                  <a:pt x="1034" y="2111"/>
                  <a:pt x="1033" y="2110"/>
                </a:cubicBezTo>
                <a:cubicBezTo>
                  <a:pt x="1032" y="2109"/>
                  <a:pt x="1031" y="2108"/>
                  <a:pt x="1030" y="2107"/>
                </a:cubicBezTo>
                <a:cubicBezTo>
                  <a:pt x="1023" y="2101"/>
                  <a:pt x="1023" y="2101"/>
                  <a:pt x="1023" y="2101"/>
                </a:cubicBezTo>
                <a:cubicBezTo>
                  <a:pt x="1024" y="2110"/>
                  <a:pt x="1024" y="2110"/>
                  <a:pt x="1024" y="2110"/>
                </a:cubicBezTo>
                <a:cubicBezTo>
                  <a:pt x="1024" y="2115"/>
                  <a:pt x="1023" y="2117"/>
                  <a:pt x="1020" y="2118"/>
                </a:cubicBezTo>
                <a:cubicBezTo>
                  <a:pt x="1020" y="2118"/>
                  <a:pt x="1020" y="2118"/>
                  <a:pt x="1020" y="2117"/>
                </a:cubicBezTo>
                <a:cubicBezTo>
                  <a:pt x="1019" y="2116"/>
                  <a:pt x="1018" y="2114"/>
                  <a:pt x="1015" y="2113"/>
                </a:cubicBezTo>
                <a:cubicBezTo>
                  <a:pt x="1011" y="2111"/>
                  <a:pt x="1011" y="2111"/>
                  <a:pt x="1011" y="2111"/>
                </a:cubicBezTo>
                <a:cubicBezTo>
                  <a:pt x="1011" y="2115"/>
                  <a:pt x="1011" y="2115"/>
                  <a:pt x="1011" y="2115"/>
                </a:cubicBezTo>
                <a:cubicBezTo>
                  <a:pt x="1010" y="2116"/>
                  <a:pt x="1010" y="2116"/>
                  <a:pt x="1010" y="2116"/>
                </a:cubicBezTo>
                <a:cubicBezTo>
                  <a:pt x="1009" y="2115"/>
                  <a:pt x="1007" y="2113"/>
                  <a:pt x="1006" y="2111"/>
                </a:cubicBezTo>
                <a:cubicBezTo>
                  <a:pt x="1006" y="2111"/>
                  <a:pt x="1006" y="2111"/>
                  <a:pt x="1006" y="2111"/>
                </a:cubicBezTo>
                <a:cubicBezTo>
                  <a:pt x="1006" y="2108"/>
                  <a:pt x="1006" y="2108"/>
                  <a:pt x="1006" y="2108"/>
                </a:cubicBezTo>
                <a:cubicBezTo>
                  <a:pt x="1005" y="2105"/>
                  <a:pt x="1004" y="2103"/>
                  <a:pt x="1003" y="2103"/>
                </a:cubicBezTo>
                <a:cubicBezTo>
                  <a:pt x="1005" y="2101"/>
                  <a:pt x="1005" y="2101"/>
                  <a:pt x="1005" y="2101"/>
                </a:cubicBezTo>
                <a:cubicBezTo>
                  <a:pt x="994" y="2101"/>
                  <a:pt x="994" y="2101"/>
                  <a:pt x="994" y="2101"/>
                </a:cubicBezTo>
                <a:cubicBezTo>
                  <a:pt x="988" y="2102"/>
                  <a:pt x="985" y="2104"/>
                  <a:pt x="983" y="2108"/>
                </a:cubicBezTo>
                <a:cubicBezTo>
                  <a:pt x="983" y="2107"/>
                  <a:pt x="982" y="2106"/>
                  <a:pt x="982" y="2105"/>
                </a:cubicBezTo>
                <a:cubicBezTo>
                  <a:pt x="981" y="2104"/>
                  <a:pt x="981" y="2104"/>
                  <a:pt x="981" y="2104"/>
                </a:cubicBezTo>
                <a:cubicBezTo>
                  <a:pt x="980" y="2104"/>
                  <a:pt x="980" y="2104"/>
                  <a:pt x="980" y="2104"/>
                </a:cubicBezTo>
                <a:cubicBezTo>
                  <a:pt x="975" y="2102"/>
                  <a:pt x="970" y="2104"/>
                  <a:pt x="967" y="2106"/>
                </a:cubicBezTo>
                <a:cubicBezTo>
                  <a:pt x="966" y="2101"/>
                  <a:pt x="965" y="2099"/>
                  <a:pt x="963" y="2097"/>
                </a:cubicBezTo>
                <a:cubicBezTo>
                  <a:pt x="962" y="2096"/>
                  <a:pt x="962" y="2096"/>
                  <a:pt x="962" y="2095"/>
                </a:cubicBezTo>
                <a:cubicBezTo>
                  <a:pt x="965" y="2085"/>
                  <a:pt x="965" y="2085"/>
                  <a:pt x="965" y="2085"/>
                </a:cubicBezTo>
                <a:cubicBezTo>
                  <a:pt x="956" y="2092"/>
                  <a:pt x="956" y="2092"/>
                  <a:pt x="956" y="2092"/>
                </a:cubicBezTo>
                <a:cubicBezTo>
                  <a:pt x="953" y="2094"/>
                  <a:pt x="949" y="2096"/>
                  <a:pt x="946" y="2099"/>
                </a:cubicBezTo>
                <a:cubicBezTo>
                  <a:pt x="946" y="2098"/>
                  <a:pt x="947" y="2097"/>
                  <a:pt x="948" y="2095"/>
                </a:cubicBezTo>
                <a:cubicBezTo>
                  <a:pt x="949" y="2093"/>
                  <a:pt x="950" y="2091"/>
                  <a:pt x="950" y="2089"/>
                </a:cubicBezTo>
                <a:cubicBezTo>
                  <a:pt x="953" y="2083"/>
                  <a:pt x="953" y="2083"/>
                  <a:pt x="953" y="2083"/>
                </a:cubicBezTo>
                <a:cubicBezTo>
                  <a:pt x="946" y="2085"/>
                  <a:pt x="946" y="2085"/>
                  <a:pt x="946" y="2085"/>
                </a:cubicBezTo>
                <a:cubicBezTo>
                  <a:pt x="943" y="2085"/>
                  <a:pt x="940" y="2088"/>
                  <a:pt x="938" y="2091"/>
                </a:cubicBezTo>
                <a:cubicBezTo>
                  <a:pt x="938" y="2089"/>
                  <a:pt x="937" y="2086"/>
                  <a:pt x="934" y="2084"/>
                </a:cubicBezTo>
                <a:cubicBezTo>
                  <a:pt x="932" y="2082"/>
                  <a:pt x="930" y="2081"/>
                  <a:pt x="929" y="2081"/>
                </a:cubicBezTo>
                <a:cubicBezTo>
                  <a:pt x="926" y="2081"/>
                  <a:pt x="924" y="2083"/>
                  <a:pt x="923" y="2085"/>
                </a:cubicBezTo>
                <a:cubicBezTo>
                  <a:pt x="923" y="2085"/>
                  <a:pt x="923" y="2084"/>
                  <a:pt x="923" y="2084"/>
                </a:cubicBezTo>
                <a:cubicBezTo>
                  <a:pt x="922" y="2082"/>
                  <a:pt x="920" y="2080"/>
                  <a:pt x="917" y="2079"/>
                </a:cubicBezTo>
                <a:cubicBezTo>
                  <a:pt x="919" y="2077"/>
                  <a:pt x="920" y="2074"/>
                  <a:pt x="922" y="2072"/>
                </a:cubicBezTo>
                <a:cubicBezTo>
                  <a:pt x="923" y="2071"/>
                  <a:pt x="924" y="2070"/>
                  <a:pt x="924" y="2069"/>
                </a:cubicBezTo>
                <a:cubicBezTo>
                  <a:pt x="940" y="2042"/>
                  <a:pt x="940" y="2042"/>
                  <a:pt x="940" y="2042"/>
                </a:cubicBezTo>
                <a:cubicBezTo>
                  <a:pt x="919" y="2064"/>
                  <a:pt x="919" y="2064"/>
                  <a:pt x="919" y="2064"/>
                </a:cubicBezTo>
                <a:cubicBezTo>
                  <a:pt x="918" y="2061"/>
                  <a:pt x="916" y="2060"/>
                  <a:pt x="913" y="2060"/>
                </a:cubicBezTo>
                <a:cubicBezTo>
                  <a:pt x="913" y="2060"/>
                  <a:pt x="913" y="2060"/>
                  <a:pt x="913" y="2060"/>
                </a:cubicBezTo>
                <a:cubicBezTo>
                  <a:pt x="912" y="2060"/>
                  <a:pt x="912" y="2060"/>
                  <a:pt x="912" y="2060"/>
                </a:cubicBezTo>
                <a:cubicBezTo>
                  <a:pt x="907" y="2062"/>
                  <a:pt x="905" y="2066"/>
                  <a:pt x="904" y="2070"/>
                </a:cubicBezTo>
                <a:cubicBezTo>
                  <a:pt x="903" y="2070"/>
                  <a:pt x="903" y="2070"/>
                  <a:pt x="902" y="2070"/>
                </a:cubicBezTo>
                <a:cubicBezTo>
                  <a:pt x="899" y="2070"/>
                  <a:pt x="899" y="2070"/>
                  <a:pt x="899" y="2070"/>
                </a:cubicBezTo>
                <a:cubicBezTo>
                  <a:pt x="898" y="2069"/>
                  <a:pt x="898" y="2069"/>
                  <a:pt x="898" y="2069"/>
                </a:cubicBezTo>
                <a:cubicBezTo>
                  <a:pt x="900" y="2065"/>
                  <a:pt x="901" y="2057"/>
                  <a:pt x="901" y="2050"/>
                </a:cubicBezTo>
                <a:cubicBezTo>
                  <a:pt x="900" y="2032"/>
                  <a:pt x="895" y="2028"/>
                  <a:pt x="890" y="2028"/>
                </a:cubicBezTo>
                <a:cubicBezTo>
                  <a:pt x="889" y="2028"/>
                  <a:pt x="888" y="2028"/>
                  <a:pt x="888" y="2028"/>
                </a:cubicBezTo>
                <a:cubicBezTo>
                  <a:pt x="887" y="2024"/>
                  <a:pt x="886" y="2020"/>
                  <a:pt x="884" y="2016"/>
                </a:cubicBezTo>
                <a:cubicBezTo>
                  <a:pt x="881" y="2006"/>
                  <a:pt x="881" y="2006"/>
                  <a:pt x="881" y="2006"/>
                </a:cubicBezTo>
                <a:cubicBezTo>
                  <a:pt x="878" y="2016"/>
                  <a:pt x="878" y="2016"/>
                  <a:pt x="878" y="2016"/>
                </a:cubicBezTo>
                <a:cubicBezTo>
                  <a:pt x="875" y="2025"/>
                  <a:pt x="870" y="2033"/>
                  <a:pt x="866" y="2041"/>
                </a:cubicBezTo>
                <a:cubicBezTo>
                  <a:pt x="865" y="2042"/>
                  <a:pt x="865" y="2043"/>
                  <a:pt x="864" y="2045"/>
                </a:cubicBezTo>
                <a:cubicBezTo>
                  <a:pt x="863" y="2005"/>
                  <a:pt x="861" y="1966"/>
                  <a:pt x="858" y="1925"/>
                </a:cubicBezTo>
                <a:cubicBezTo>
                  <a:pt x="857" y="1904"/>
                  <a:pt x="856" y="1882"/>
                  <a:pt x="854" y="1861"/>
                </a:cubicBezTo>
                <a:cubicBezTo>
                  <a:pt x="853" y="1842"/>
                  <a:pt x="853" y="1820"/>
                  <a:pt x="853" y="1796"/>
                </a:cubicBezTo>
                <a:cubicBezTo>
                  <a:pt x="853" y="1793"/>
                  <a:pt x="854" y="1789"/>
                  <a:pt x="853" y="1786"/>
                </a:cubicBezTo>
                <a:cubicBezTo>
                  <a:pt x="854" y="1760"/>
                  <a:pt x="855" y="1733"/>
                  <a:pt x="856" y="1707"/>
                </a:cubicBezTo>
                <a:cubicBezTo>
                  <a:pt x="856" y="1678"/>
                  <a:pt x="857" y="1649"/>
                  <a:pt x="858" y="1620"/>
                </a:cubicBezTo>
                <a:cubicBezTo>
                  <a:pt x="859" y="1565"/>
                  <a:pt x="857" y="1511"/>
                  <a:pt x="855" y="1457"/>
                </a:cubicBezTo>
                <a:cubicBezTo>
                  <a:pt x="853" y="1405"/>
                  <a:pt x="851" y="1355"/>
                  <a:pt x="853" y="1312"/>
                </a:cubicBezTo>
                <a:cubicBezTo>
                  <a:pt x="864" y="1305"/>
                  <a:pt x="885" y="1302"/>
                  <a:pt x="904" y="1305"/>
                </a:cubicBezTo>
                <a:cubicBezTo>
                  <a:pt x="934" y="1310"/>
                  <a:pt x="997" y="1342"/>
                  <a:pt x="1006" y="1356"/>
                </a:cubicBezTo>
                <a:cubicBezTo>
                  <a:pt x="1008" y="1361"/>
                  <a:pt x="1009" y="1367"/>
                  <a:pt x="1009" y="1374"/>
                </a:cubicBezTo>
                <a:cubicBezTo>
                  <a:pt x="1009" y="1379"/>
                  <a:pt x="1009" y="1384"/>
                  <a:pt x="1011" y="1390"/>
                </a:cubicBezTo>
                <a:cubicBezTo>
                  <a:pt x="1019" y="1415"/>
                  <a:pt x="1038" y="1429"/>
                  <a:pt x="1057" y="1442"/>
                </a:cubicBezTo>
                <a:cubicBezTo>
                  <a:pt x="1062" y="1436"/>
                  <a:pt x="1062" y="1436"/>
                  <a:pt x="1062" y="1436"/>
                </a:cubicBezTo>
                <a:cubicBezTo>
                  <a:pt x="1035" y="1417"/>
                  <a:pt x="1020" y="1391"/>
                  <a:pt x="1015" y="1359"/>
                </a:cubicBezTo>
                <a:cubicBezTo>
                  <a:pt x="1028" y="1368"/>
                  <a:pt x="1038" y="1380"/>
                  <a:pt x="1048" y="1392"/>
                </a:cubicBezTo>
                <a:cubicBezTo>
                  <a:pt x="1054" y="1400"/>
                  <a:pt x="1061" y="1408"/>
                  <a:pt x="1069" y="1416"/>
                </a:cubicBezTo>
                <a:cubicBezTo>
                  <a:pt x="1072" y="1456"/>
                  <a:pt x="1087" y="1492"/>
                  <a:pt x="1107" y="1508"/>
                </a:cubicBezTo>
                <a:cubicBezTo>
                  <a:pt x="1121" y="1518"/>
                  <a:pt x="1121" y="1518"/>
                  <a:pt x="1121" y="1518"/>
                </a:cubicBezTo>
                <a:cubicBezTo>
                  <a:pt x="1113" y="1504"/>
                  <a:pt x="1113" y="1504"/>
                  <a:pt x="1113" y="1504"/>
                </a:cubicBezTo>
                <a:cubicBezTo>
                  <a:pt x="1110" y="1499"/>
                  <a:pt x="1107" y="1495"/>
                  <a:pt x="1105" y="1491"/>
                </a:cubicBezTo>
                <a:cubicBezTo>
                  <a:pt x="1100" y="1485"/>
                  <a:pt x="1096" y="1479"/>
                  <a:pt x="1094" y="1471"/>
                </a:cubicBezTo>
                <a:cubicBezTo>
                  <a:pt x="1099" y="1473"/>
                  <a:pt x="1104" y="1478"/>
                  <a:pt x="1109" y="1482"/>
                </a:cubicBezTo>
                <a:cubicBezTo>
                  <a:pt x="1115" y="1487"/>
                  <a:pt x="1120" y="1492"/>
                  <a:pt x="1127" y="1493"/>
                </a:cubicBezTo>
                <a:cubicBezTo>
                  <a:pt x="1141" y="1493"/>
                  <a:pt x="1141" y="1493"/>
                  <a:pt x="1141" y="1493"/>
                </a:cubicBezTo>
                <a:cubicBezTo>
                  <a:pt x="1130" y="1486"/>
                  <a:pt x="1130" y="1486"/>
                  <a:pt x="1130" y="1486"/>
                </a:cubicBezTo>
                <a:cubicBezTo>
                  <a:pt x="1126" y="1483"/>
                  <a:pt x="1123" y="1480"/>
                  <a:pt x="1119" y="1477"/>
                </a:cubicBezTo>
                <a:cubicBezTo>
                  <a:pt x="1112" y="1470"/>
                  <a:pt x="1104" y="1462"/>
                  <a:pt x="1089" y="1461"/>
                </a:cubicBezTo>
                <a:cubicBezTo>
                  <a:pt x="1084" y="1450"/>
                  <a:pt x="1081" y="1440"/>
                  <a:pt x="1081" y="1427"/>
                </a:cubicBezTo>
                <a:cubicBezTo>
                  <a:pt x="1083" y="1429"/>
                  <a:pt x="1085" y="1430"/>
                  <a:pt x="1087" y="1430"/>
                </a:cubicBezTo>
                <a:cubicBezTo>
                  <a:pt x="1088" y="1431"/>
                  <a:pt x="1091" y="1430"/>
                  <a:pt x="1093" y="1428"/>
                </a:cubicBezTo>
                <a:cubicBezTo>
                  <a:pt x="1095" y="1424"/>
                  <a:pt x="1095" y="1424"/>
                  <a:pt x="1095" y="1424"/>
                </a:cubicBezTo>
                <a:cubicBezTo>
                  <a:pt x="1092" y="1422"/>
                  <a:pt x="1092" y="1422"/>
                  <a:pt x="1092" y="1422"/>
                </a:cubicBezTo>
                <a:cubicBezTo>
                  <a:pt x="1077" y="1414"/>
                  <a:pt x="1083" y="1394"/>
                  <a:pt x="1089" y="1372"/>
                </a:cubicBezTo>
                <a:cubicBezTo>
                  <a:pt x="1091" y="1366"/>
                  <a:pt x="1093" y="1360"/>
                  <a:pt x="1094" y="1354"/>
                </a:cubicBezTo>
                <a:cubicBezTo>
                  <a:pt x="1096" y="1357"/>
                  <a:pt x="1098" y="1359"/>
                  <a:pt x="1101" y="1361"/>
                </a:cubicBezTo>
                <a:cubicBezTo>
                  <a:pt x="1127" y="1388"/>
                  <a:pt x="1154" y="1415"/>
                  <a:pt x="1188" y="1435"/>
                </a:cubicBezTo>
                <a:cubicBezTo>
                  <a:pt x="1190" y="1440"/>
                  <a:pt x="1192" y="1444"/>
                  <a:pt x="1195" y="1448"/>
                </a:cubicBezTo>
                <a:cubicBezTo>
                  <a:pt x="1196" y="1451"/>
                  <a:pt x="1198" y="1454"/>
                  <a:pt x="1199" y="1457"/>
                </a:cubicBezTo>
                <a:cubicBezTo>
                  <a:pt x="1196" y="1465"/>
                  <a:pt x="1197" y="1483"/>
                  <a:pt x="1203" y="1492"/>
                </a:cubicBezTo>
                <a:cubicBezTo>
                  <a:pt x="1205" y="1497"/>
                  <a:pt x="1209" y="1499"/>
                  <a:pt x="1211" y="1499"/>
                </a:cubicBezTo>
                <a:cubicBezTo>
                  <a:pt x="1222" y="1498"/>
                  <a:pt x="1222" y="1498"/>
                  <a:pt x="1222" y="1498"/>
                </a:cubicBezTo>
                <a:cubicBezTo>
                  <a:pt x="1214" y="1492"/>
                  <a:pt x="1214" y="1492"/>
                  <a:pt x="1214" y="1492"/>
                </a:cubicBezTo>
                <a:cubicBezTo>
                  <a:pt x="1210" y="1488"/>
                  <a:pt x="1209" y="1480"/>
                  <a:pt x="1209" y="1472"/>
                </a:cubicBezTo>
                <a:cubicBezTo>
                  <a:pt x="1211" y="1474"/>
                  <a:pt x="1213" y="1478"/>
                  <a:pt x="1215" y="1481"/>
                </a:cubicBezTo>
                <a:cubicBezTo>
                  <a:pt x="1219" y="1488"/>
                  <a:pt x="1223" y="1495"/>
                  <a:pt x="1229" y="1496"/>
                </a:cubicBezTo>
                <a:cubicBezTo>
                  <a:pt x="1238" y="1498"/>
                  <a:pt x="1238" y="1498"/>
                  <a:pt x="1238" y="1498"/>
                </a:cubicBezTo>
                <a:cubicBezTo>
                  <a:pt x="1233" y="1491"/>
                  <a:pt x="1233" y="1491"/>
                  <a:pt x="1233" y="1491"/>
                </a:cubicBezTo>
                <a:cubicBezTo>
                  <a:pt x="1230" y="1486"/>
                  <a:pt x="1227" y="1482"/>
                  <a:pt x="1224" y="1477"/>
                </a:cubicBezTo>
                <a:cubicBezTo>
                  <a:pt x="1216" y="1466"/>
                  <a:pt x="1207" y="1453"/>
                  <a:pt x="1203" y="1442"/>
                </a:cubicBezTo>
                <a:cubicBezTo>
                  <a:pt x="1215" y="1447"/>
                  <a:pt x="1228" y="1453"/>
                  <a:pt x="1240" y="1459"/>
                </a:cubicBezTo>
                <a:cubicBezTo>
                  <a:pt x="1268" y="1472"/>
                  <a:pt x="1297" y="1485"/>
                  <a:pt x="1329" y="1495"/>
                </a:cubicBezTo>
                <a:cubicBezTo>
                  <a:pt x="1330" y="1496"/>
                  <a:pt x="1332" y="1498"/>
                  <a:pt x="1333" y="1500"/>
                </a:cubicBezTo>
                <a:cubicBezTo>
                  <a:pt x="1337" y="1504"/>
                  <a:pt x="1339" y="1506"/>
                  <a:pt x="1341" y="1506"/>
                </a:cubicBezTo>
                <a:cubicBezTo>
                  <a:pt x="1343" y="1506"/>
                  <a:pt x="1343" y="1506"/>
                  <a:pt x="1343" y="1506"/>
                </a:cubicBezTo>
                <a:cubicBezTo>
                  <a:pt x="1344" y="1504"/>
                  <a:pt x="1344" y="1504"/>
                  <a:pt x="1344" y="1504"/>
                </a:cubicBezTo>
                <a:cubicBezTo>
                  <a:pt x="1345" y="1503"/>
                  <a:pt x="1345" y="1502"/>
                  <a:pt x="1345" y="1501"/>
                </a:cubicBezTo>
                <a:cubicBezTo>
                  <a:pt x="1347" y="1500"/>
                  <a:pt x="1347" y="1499"/>
                  <a:pt x="1347" y="1498"/>
                </a:cubicBezTo>
                <a:cubicBezTo>
                  <a:pt x="1348" y="1494"/>
                  <a:pt x="1343" y="1491"/>
                  <a:pt x="1336" y="1488"/>
                </a:cubicBezTo>
                <a:cubicBezTo>
                  <a:pt x="1335" y="1488"/>
                  <a:pt x="1334" y="1487"/>
                  <a:pt x="1334" y="1487"/>
                </a:cubicBezTo>
                <a:cubicBezTo>
                  <a:pt x="1306" y="1473"/>
                  <a:pt x="1276" y="1461"/>
                  <a:pt x="1247" y="1449"/>
                </a:cubicBezTo>
                <a:cubicBezTo>
                  <a:pt x="1232" y="1444"/>
                  <a:pt x="1218" y="1438"/>
                  <a:pt x="1204" y="1432"/>
                </a:cubicBezTo>
                <a:cubicBezTo>
                  <a:pt x="1165" y="1416"/>
                  <a:pt x="1137" y="1383"/>
                  <a:pt x="1110" y="1352"/>
                </a:cubicBezTo>
                <a:cubicBezTo>
                  <a:pt x="1091" y="1329"/>
                  <a:pt x="1072" y="1307"/>
                  <a:pt x="1049" y="1290"/>
                </a:cubicBezTo>
                <a:cubicBezTo>
                  <a:pt x="1073" y="1293"/>
                  <a:pt x="1103" y="1299"/>
                  <a:pt x="1130" y="1308"/>
                </a:cubicBezTo>
                <a:cubicBezTo>
                  <a:pt x="1132" y="1310"/>
                  <a:pt x="1134" y="1314"/>
                  <a:pt x="1135" y="1318"/>
                </a:cubicBezTo>
                <a:cubicBezTo>
                  <a:pt x="1137" y="1325"/>
                  <a:pt x="1139" y="1331"/>
                  <a:pt x="1145" y="1331"/>
                </a:cubicBezTo>
                <a:cubicBezTo>
                  <a:pt x="1146" y="1331"/>
                  <a:pt x="1146" y="1331"/>
                  <a:pt x="1147" y="1331"/>
                </a:cubicBezTo>
                <a:cubicBezTo>
                  <a:pt x="1151" y="1330"/>
                  <a:pt x="1151" y="1330"/>
                  <a:pt x="1151" y="1330"/>
                </a:cubicBezTo>
                <a:cubicBezTo>
                  <a:pt x="1149" y="1325"/>
                  <a:pt x="1149" y="1325"/>
                  <a:pt x="1149" y="1325"/>
                </a:cubicBezTo>
                <a:cubicBezTo>
                  <a:pt x="1147" y="1321"/>
                  <a:pt x="1146" y="1318"/>
                  <a:pt x="1145" y="1316"/>
                </a:cubicBezTo>
                <a:cubicBezTo>
                  <a:pt x="1155" y="1322"/>
                  <a:pt x="1166" y="1327"/>
                  <a:pt x="1177" y="1333"/>
                </a:cubicBezTo>
                <a:cubicBezTo>
                  <a:pt x="1190" y="1340"/>
                  <a:pt x="1205" y="1348"/>
                  <a:pt x="1217" y="1355"/>
                </a:cubicBezTo>
                <a:cubicBezTo>
                  <a:pt x="1221" y="1358"/>
                  <a:pt x="1227" y="1367"/>
                  <a:pt x="1228" y="1369"/>
                </a:cubicBezTo>
                <a:cubicBezTo>
                  <a:pt x="1231" y="1400"/>
                  <a:pt x="1241" y="1423"/>
                  <a:pt x="1259" y="1441"/>
                </a:cubicBezTo>
                <a:cubicBezTo>
                  <a:pt x="1271" y="1452"/>
                  <a:pt x="1271" y="1452"/>
                  <a:pt x="1271" y="1452"/>
                </a:cubicBezTo>
                <a:cubicBezTo>
                  <a:pt x="1265" y="1437"/>
                  <a:pt x="1265" y="1437"/>
                  <a:pt x="1265" y="1437"/>
                </a:cubicBezTo>
                <a:cubicBezTo>
                  <a:pt x="1262" y="1429"/>
                  <a:pt x="1258" y="1423"/>
                  <a:pt x="1255" y="1417"/>
                </a:cubicBezTo>
                <a:cubicBezTo>
                  <a:pt x="1247" y="1405"/>
                  <a:pt x="1241" y="1394"/>
                  <a:pt x="1241" y="1377"/>
                </a:cubicBezTo>
                <a:cubicBezTo>
                  <a:pt x="1274" y="1403"/>
                  <a:pt x="1307" y="1419"/>
                  <a:pt x="1345" y="1428"/>
                </a:cubicBezTo>
                <a:cubicBezTo>
                  <a:pt x="1369" y="1456"/>
                  <a:pt x="1400" y="1476"/>
                  <a:pt x="1437" y="1489"/>
                </a:cubicBezTo>
                <a:cubicBezTo>
                  <a:pt x="1443" y="1507"/>
                  <a:pt x="1455" y="1518"/>
                  <a:pt x="1467" y="1529"/>
                </a:cubicBezTo>
                <a:cubicBezTo>
                  <a:pt x="1470" y="1532"/>
                  <a:pt x="1473" y="1534"/>
                  <a:pt x="1476" y="1537"/>
                </a:cubicBezTo>
                <a:cubicBezTo>
                  <a:pt x="1494" y="1555"/>
                  <a:pt x="1494" y="1555"/>
                  <a:pt x="1494" y="1555"/>
                </a:cubicBezTo>
                <a:cubicBezTo>
                  <a:pt x="1481" y="1533"/>
                  <a:pt x="1481" y="1533"/>
                  <a:pt x="1481" y="1533"/>
                </a:cubicBezTo>
                <a:cubicBezTo>
                  <a:pt x="1477" y="1525"/>
                  <a:pt x="1471" y="1519"/>
                  <a:pt x="1465" y="1513"/>
                </a:cubicBezTo>
                <a:cubicBezTo>
                  <a:pt x="1459" y="1507"/>
                  <a:pt x="1453" y="1501"/>
                  <a:pt x="1450" y="1493"/>
                </a:cubicBezTo>
                <a:cubicBezTo>
                  <a:pt x="1456" y="1494"/>
                  <a:pt x="1462" y="1495"/>
                  <a:pt x="1468" y="1497"/>
                </a:cubicBezTo>
                <a:cubicBezTo>
                  <a:pt x="1481" y="1500"/>
                  <a:pt x="1492" y="1503"/>
                  <a:pt x="1498" y="1500"/>
                </a:cubicBezTo>
                <a:cubicBezTo>
                  <a:pt x="1508" y="1495"/>
                  <a:pt x="1508" y="1495"/>
                  <a:pt x="1508" y="1495"/>
                </a:cubicBezTo>
                <a:cubicBezTo>
                  <a:pt x="1497" y="1493"/>
                  <a:pt x="1497" y="1493"/>
                  <a:pt x="1497" y="1493"/>
                </a:cubicBezTo>
                <a:cubicBezTo>
                  <a:pt x="1442" y="1485"/>
                  <a:pt x="1393" y="1464"/>
                  <a:pt x="1367" y="1436"/>
                </a:cubicBezTo>
                <a:cubicBezTo>
                  <a:pt x="1385" y="1440"/>
                  <a:pt x="1404" y="1443"/>
                  <a:pt x="1423" y="1446"/>
                </a:cubicBezTo>
                <a:cubicBezTo>
                  <a:pt x="1439" y="1449"/>
                  <a:pt x="1456" y="1451"/>
                  <a:pt x="1472" y="1455"/>
                </a:cubicBezTo>
                <a:cubicBezTo>
                  <a:pt x="1483" y="1478"/>
                  <a:pt x="1512" y="1494"/>
                  <a:pt x="1536" y="1497"/>
                </a:cubicBezTo>
                <a:cubicBezTo>
                  <a:pt x="1565" y="1501"/>
                  <a:pt x="1565" y="1501"/>
                  <a:pt x="1565" y="1501"/>
                </a:cubicBezTo>
                <a:cubicBezTo>
                  <a:pt x="1534" y="1489"/>
                  <a:pt x="1534" y="1489"/>
                  <a:pt x="1534" y="1489"/>
                </a:cubicBezTo>
                <a:cubicBezTo>
                  <a:pt x="1513" y="1481"/>
                  <a:pt x="1494" y="1473"/>
                  <a:pt x="1484" y="1456"/>
                </a:cubicBezTo>
                <a:cubicBezTo>
                  <a:pt x="1488" y="1457"/>
                  <a:pt x="1491" y="1458"/>
                  <a:pt x="1495" y="1459"/>
                </a:cubicBezTo>
                <a:cubicBezTo>
                  <a:pt x="1507" y="1462"/>
                  <a:pt x="1517" y="1464"/>
                  <a:pt x="1522" y="1460"/>
                </a:cubicBezTo>
                <a:cubicBezTo>
                  <a:pt x="1526" y="1455"/>
                  <a:pt x="1526" y="1455"/>
                  <a:pt x="1526" y="1455"/>
                </a:cubicBezTo>
                <a:cubicBezTo>
                  <a:pt x="1520" y="1453"/>
                  <a:pt x="1520" y="1453"/>
                  <a:pt x="1520" y="1453"/>
                </a:cubicBezTo>
                <a:cubicBezTo>
                  <a:pt x="1491" y="1446"/>
                  <a:pt x="1463" y="1441"/>
                  <a:pt x="1437" y="1437"/>
                </a:cubicBezTo>
                <a:cubicBezTo>
                  <a:pt x="1403" y="1431"/>
                  <a:pt x="1371" y="1425"/>
                  <a:pt x="1339" y="1415"/>
                </a:cubicBezTo>
                <a:cubicBezTo>
                  <a:pt x="1307" y="1404"/>
                  <a:pt x="1280" y="1383"/>
                  <a:pt x="1255" y="1362"/>
                </a:cubicBezTo>
                <a:cubicBezTo>
                  <a:pt x="1241" y="1351"/>
                  <a:pt x="1226" y="1339"/>
                  <a:pt x="1210" y="1329"/>
                </a:cubicBezTo>
                <a:cubicBezTo>
                  <a:pt x="1197" y="1320"/>
                  <a:pt x="1183" y="1313"/>
                  <a:pt x="1170" y="1306"/>
                </a:cubicBezTo>
                <a:cubicBezTo>
                  <a:pt x="1158" y="1300"/>
                  <a:pt x="1146" y="1294"/>
                  <a:pt x="1135" y="1287"/>
                </a:cubicBezTo>
                <a:cubicBezTo>
                  <a:pt x="1134" y="1283"/>
                  <a:pt x="1133" y="1279"/>
                  <a:pt x="1132" y="1275"/>
                </a:cubicBezTo>
                <a:cubicBezTo>
                  <a:pt x="1130" y="1270"/>
                  <a:pt x="1129" y="1265"/>
                  <a:pt x="1129" y="1262"/>
                </a:cubicBezTo>
                <a:cubicBezTo>
                  <a:pt x="1133" y="1262"/>
                  <a:pt x="1137" y="1263"/>
                  <a:pt x="1141" y="1264"/>
                </a:cubicBezTo>
                <a:cubicBezTo>
                  <a:pt x="1150" y="1266"/>
                  <a:pt x="1159" y="1268"/>
                  <a:pt x="1169" y="1270"/>
                </a:cubicBezTo>
                <a:cubicBezTo>
                  <a:pt x="1174" y="1285"/>
                  <a:pt x="1186" y="1315"/>
                  <a:pt x="1206" y="1322"/>
                </a:cubicBezTo>
                <a:cubicBezTo>
                  <a:pt x="1221" y="1327"/>
                  <a:pt x="1221" y="1327"/>
                  <a:pt x="1221" y="1327"/>
                </a:cubicBezTo>
                <a:cubicBezTo>
                  <a:pt x="1208" y="1313"/>
                  <a:pt x="1208" y="1313"/>
                  <a:pt x="1208" y="1313"/>
                </a:cubicBezTo>
                <a:cubicBezTo>
                  <a:pt x="1196" y="1302"/>
                  <a:pt x="1186" y="1291"/>
                  <a:pt x="1182" y="1273"/>
                </a:cubicBezTo>
                <a:cubicBezTo>
                  <a:pt x="1184" y="1274"/>
                  <a:pt x="1184" y="1274"/>
                  <a:pt x="1184" y="1274"/>
                </a:cubicBezTo>
                <a:cubicBezTo>
                  <a:pt x="1196" y="1276"/>
                  <a:pt x="1210" y="1278"/>
                  <a:pt x="1221" y="1282"/>
                </a:cubicBezTo>
                <a:cubicBezTo>
                  <a:pt x="1224" y="1275"/>
                  <a:pt x="1224" y="1275"/>
                  <a:pt x="1224" y="1275"/>
                </a:cubicBezTo>
                <a:cubicBezTo>
                  <a:pt x="1208" y="1268"/>
                  <a:pt x="1191" y="1264"/>
                  <a:pt x="1172" y="1260"/>
                </a:cubicBezTo>
                <a:cubicBezTo>
                  <a:pt x="1158" y="1257"/>
                  <a:pt x="1142" y="1253"/>
                  <a:pt x="1127" y="1248"/>
                </a:cubicBezTo>
                <a:cubicBezTo>
                  <a:pt x="1101" y="1239"/>
                  <a:pt x="1077" y="1230"/>
                  <a:pt x="1053" y="1219"/>
                </a:cubicBezTo>
                <a:cubicBezTo>
                  <a:pt x="1049" y="1217"/>
                  <a:pt x="1044" y="1215"/>
                  <a:pt x="1039" y="1213"/>
                </a:cubicBezTo>
                <a:cubicBezTo>
                  <a:pt x="1012" y="1202"/>
                  <a:pt x="981" y="1189"/>
                  <a:pt x="987" y="1169"/>
                </a:cubicBezTo>
                <a:cubicBezTo>
                  <a:pt x="987" y="1169"/>
                  <a:pt x="987" y="1169"/>
                  <a:pt x="987" y="1169"/>
                </a:cubicBezTo>
                <a:cubicBezTo>
                  <a:pt x="997" y="1173"/>
                  <a:pt x="1007" y="1179"/>
                  <a:pt x="1017" y="1186"/>
                </a:cubicBezTo>
                <a:cubicBezTo>
                  <a:pt x="1034" y="1196"/>
                  <a:pt x="1051" y="1207"/>
                  <a:pt x="1072" y="1212"/>
                </a:cubicBezTo>
                <a:cubicBezTo>
                  <a:pt x="1106" y="1220"/>
                  <a:pt x="1143" y="1224"/>
                  <a:pt x="1173" y="1223"/>
                </a:cubicBezTo>
                <a:cubicBezTo>
                  <a:pt x="1180" y="1226"/>
                  <a:pt x="1184" y="1231"/>
                  <a:pt x="1189" y="1236"/>
                </a:cubicBezTo>
                <a:cubicBezTo>
                  <a:pt x="1192" y="1240"/>
                  <a:pt x="1196" y="1245"/>
                  <a:pt x="1201" y="1248"/>
                </a:cubicBezTo>
                <a:cubicBezTo>
                  <a:pt x="1215" y="1258"/>
                  <a:pt x="1232" y="1262"/>
                  <a:pt x="1249" y="1266"/>
                </a:cubicBezTo>
                <a:cubicBezTo>
                  <a:pt x="1263" y="1269"/>
                  <a:pt x="1277" y="1272"/>
                  <a:pt x="1289" y="1279"/>
                </a:cubicBezTo>
                <a:cubicBezTo>
                  <a:pt x="1296" y="1282"/>
                  <a:pt x="1303" y="1288"/>
                  <a:pt x="1310" y="1294"/>
                </a:cubicBezTo>
                <a:cubicBezTo>
                  <a:pt x="1316" y="1300"/>
                  <a:pt x="1323" y="1306"/>
                  <a:pt x="1330" y="1311"/>
                </a:cubicBezTo>
                <a:cubicBezTo>
                  <a:pt x="1347" y="1321"/>
                  <a:pt x="1364" y="1331"/>
                  <a:pt x="1383" y="1333"/>
                </a:cubicBezTo>
                <a:cubicBezTo>
                  <a:pt x="1410" y="1336"/>
                  <a:pt x="1410" y="1336"/>
                  <a:pt x="1410" y="1336"/>
                </a:cubicBezTo>
                <a:cubicBezTo>
                  <a:pt x="1385" y="1326"/>
                  <a:pt x="1385" y="1326"/>
                  <a:pt x="1385" y="1326"/>
                </a:cubicBezTo>
                <a:cubicBezTo>
                  <a:pt x="1357" y="1315"/>
                  <a:pt x="1332" y="1300"/>
                  <a:pt x="1308" y="1281"/>
                </a:cubicBezTo>
                <a:cubicBezTo>
                  <a:pt x="1353" y="1289"/>
                  <a:pt x="1387" y="1299"/>
                  <a:pt x="1414" y="1313"/>
                </a:cubicBezTo>
                <a:cubicBezTo>
                  <a:pt x="1418" y="1307"/>
                  <a:pt x="1418" y="1307"/>
                  <a:pt x="1418" y="1307"/>
                </a:cubicBezTo>
                <a:cubicBezTo>
                  <a:pt x="1390" y="1288"/>
                  <a:pt x="1349" y="1279"/>
                  <a:pt x="1310" y="1271"/>
                </a:cubicBezTo>
                <a:cubicBezTo>
                  <a:pt x="1263" y="1261"/>
                  <a:pt x="1214" y="1251"/>
                  <a:pt x="1188" y="1223"/>
                </a:cubicBezTo>
                <a:cubicBezTo>
                  <a:pt x="1233" y="1217"/>
                  <a:pt x="1290" y="1220"/>
                  <a:pt x="1335" y="1223"/>
                </a:cubicBezTo>
                <a:cubicBezTo>
                  <a:pt x="1342" y="1224"/>
                  <a:pt x="1348" y="1224"/>
                  <a:pt x="1355" y="1225"/>
                </a:cubicBezTo>
                <a:cubicBezTo>
                  <a:pt x="1378" y="1243"/>
                  <a:pt x="1405" y="1258"/>
                  <a:pt x="1435" y="1269"/>
                </a:cubicBezTo>
                <a:cubicBezTo>
                  <a:pt x="1436" y="1288"/>
                  <a:pt x="1447" y="1299"/>
                  <a:pt x="1459" y="1308"/>
                </a:cubicBezTo>
                <a:cubicBezTo>
                  <a:pt x="1472" y="1318"/>
                  <a:pt x="1472" y="1318"/>
                  <a:pt x="1472" y="1318"/>
                </a:cubicBezTo>
                <a:cubicBezTo>
                  <a:pt x="1465" y="1304"/>
                  <a:pt x="1465" y="1304"/>
                  <a:pt x="1465" y="1304"/>
                </a:cubicBezTo>
                <a:cubicBezTo>
                  <a:pt x="1463" y="1300"/>
                  <a:pt x="1459" y="1296"/>
                  <a:pt x="1456" y="1293"/>
                </a:cubicBezTo>
                <a:cubicBezTo>
                  <a:pt x="1451" y="1287"/>
                  <a:pt x="1446" y="1282"/>
                  <a:pt x="1446" y="1272"/>
                </a:cubicBezTo>
                <a:cubicBezTo>
                  <a:pt x="1457" y="1276"/>
                  <a:pt x="1469" y="1279"/>
                  <a:pt x="1481" y="1281"/>
                </a:cubicBezTo>
                <a:cubicBezTo>
                  <a:pt x="1489" y="1283"/>
                  <a:pt x="1498" y="1285"/>
                  <a:pt x="1505" y="1287"/>
                </a:cubicBezTo>
                <a:cubicBezTo>
                  <a:pt x="1507" y="1280"/>
                  <a:pt x="1507" y="1280"/>
                  <a:pt x="1507" y="1280"/>
                </a:cubicBezTo>
                <a:cubicBezTo>
                  <a:pt x="1498" y="1277"/>
                  <a:pt x="1488" y="1274"/>
                  <a:pt x="1478" y="1271"/>
                </a:cubicBezTo>
                <a:cubicBezTo>
                  <a:pt x="1438" y="1259"/>
                  <a:pt x="1397" y="1246"/>
                  <a:pt x="1369" y="1223"/>
                </a:cubicBezTo>
                <a:cubicBezTo>
                  <a:pt x="1373" y="1223"/>
                  <a:pt x="1376" y="1223"/>
                  <a:pt x="1380" y="1224"/>
                </a:cubicBezTo>
                <a:cubicBezTo>
                  <a:pt x="1401" y="1225"/>
                  <a:pt x="1424" y="1230"/>
                  <a:pt x="1449" y="1235"/>
                </a:cubicBezTo>
                <a:cubicBezTo>
                  <a:pt x="1473" y="1240"/>
                  <a:pt x="1499" y="1245"/>
                  <a:pt x="1522" y="1247"/>
                </a:cubicBezTo>
                <a:cubicBezTo>
                  <a:pt x="1533" y="1248"/>
                  <a:pt x="1542" y="1248"/>
                  <a:pt x="1551" y="1247"/>
                </a:cubicBezTo>
                <a:cubicBezTo>
                  <a:pt x="1551" y="1247"/>
                  <a:pt x="1580" y="1244"/>
                  <a:pt x="1580" y="1234"/>
                </a:cubicBezTo>
                <a:cubicBezTo>
                  <a:pt x="1581" y="1229"/>
                  <a:pt x="1581" y="1229"/>
                  <a:pt x="1581" y="1229"/>
                </a:cubicBezTo>
                <a:cubicBezTo>
                  <a:pt x="1576" y="1230"/>
                  <a:pt x="1576" y="1230"/>
                  <a:pt x="1576" y="1230"/>
                </a:cubicBezTo>
                <a:moveTo>
                  <a:pt x="662" y="2122"/>
                </a:moveTo>
                <a:cubicBezTo>
                  <a:pt x="660" y="2121"/>
                  <a:pt x="658" y="2120"/>
                  <a:pt x="656" y="2120"/>
                </a:cubicBezTo>
                <a:cubicBezTo>
                  <a:pt x="656" y="2120"/>
                  <a:pt x="655" y="2120"/>
                  <a:pt x="655" y="2120"/>
                </a:cubicBezTo>
                <a:cubicBezTo>
                  <a:pt x="653" y="2118"/>
                  <a:pt x="653" y="2116"/>
                  <a:pt x="658" y="2112"/>
                </a:cubicBezTo>
                <a:cubicBezTo>
                  <a:pt x="660" y="2118"/>
                  <a:pt x="660" y="2118"/>
                  <a:pt x="660" y="2118"/>
                </a:cubicBezTo>
                <a:cubicBezTo>
                  <a:pt x="662" y="2121"/>
                  <a:pt x="662" y="2122"/>
                  <a:pt x="662" y="2122"/>
                </a:cubicBezTo>
                <a:cubicBezTo>
                  <a:pt x="662" y="2122"/>
                  <a:pt x="662" y="2122"/>
                  <a:pt x="662" y="2122"/>
                </a:cubicBezTo>
                <a:moveTo>
                  <a:pt x="768" y="2160"/>
                </a:moveTo>
                <a:cubicBezTo>
                  <a:pt x="766" y="2160"/>
                  <a:pt x="765" y="2160"/>
                  <a:pt x="764" y="2160"/>
                </a:cubicBezTo>
                <a:cubicBezTo>
                  <a:pt x="763" y="2160"/>
                  <a:pt x="761" y="2160"/>
                  <a:pt x="760" y="2161"/>
                </a:cubicBezTo>
                <a:cubicBezTo>
                  <a:pt x="761" y="2156"/>
                  <a:pt x="764" y="2153"/>
                  <a:pt x="766" y="2153"/>
                </a:cubicBezTo>
                <a:cubicBezTo>
                  <a:pt x="766" y="2153"/>
                  <a:pt x="766" y="2153"/>
                  <a:pt x="767" y="2154"/>
                </a:cubicBezTo>
                <a:cubicBezTo>
                  <a:pt x="767" y="2154"/>
                  <a:pt x="769" y="2156"/>
                  <a:pt x="769" y="2161"/>
                </a:cubicBezTo>
                <a:cubicBezTo>
                  <a:pt x="768" y="2160"/>
                  <a:pt x="768" y="2160"/>
                  <a:pt x="768" y="2160"/>
                </a:cubicBezTo>
                <a:moveTo>
                  <a:pt x="932" y="2166"/>
                </a:moveTo>
                <a:cubicBezTo>
                  <a:pt x="932" y="2167"/>
                  <a:pt x="934" y="2168"/>
                  <a:pt x="935" y="2169"/>
                </a:cubicBezTo>
                <a:cubicBezTo>
                  <a:pt x="932" y="2170"/>
                  <a:pt x="929" y="2167"/>
                  <a:pt x="928" y="2164"/>
                </a:cubicBezTo>
                <a:cubicBezTo>
                  <a:pt x="927" y="2163"/>
                  <a:pt x="926" y="2161"/>
                  <a:pt x="926" y="2160"/>
                </a:cubicBezTo>
                <a:cubicBezTo>
                  <a:pt x="928" y="2162"/>
                  <a:pt x="930" y="2164"/>
                  <a:pt x="932" y="2166"/>
                </a:cubicBezTo>
                <a:moveTo>
                  <a:pt x="1279" y="972"/>
                </a:moveTo>
                <a:cubicBezTo>
                  <a:pt x="1274" y="975"/>
                  <a:pt x="1274" y="975"/>
                  <a:pt x="1274" y="975"/>
                </a:cubicBezTo>
                <a:cubicBezTo>
                  <a:pt x="1272" y="976"/>
                  <a:pt x="1269" y="977"/>
                  <a:pt x="1267" y="979"/>
                </a:cubicBezTo>
                <a:cubicBezTo>
                  <a:pt x="1255" y="984"/>
                  <a:pt x="1243" y="990"/>
                  <a:pt x="1238" y="999"/>
                </a:cubicBezTo>
                <a:cubicBezTo>
                  <a:pt x="1234" y="1005"/>
                  <a:pt x="1234" y="1005"/>
                  <a:pt x="1234" y="1005"/>
                </a:cubicBezTo>
                <a:cubicBezTo>
                  <a:pt x="1213" y="1006"/>
                  <a:pt x="1192" y="1008"/>
                  <a:pt x="1172" y="1010"/>
                </a:cubicBezTo>
                <a:cubicBezTo>
                  <a:pt x="1144" y="1012"/>
                  <a:pt x="1116" y="1015"/>
                  <a:pt x="1086" y="1015"/>
                </a:cubicBezTo>
                <a:cubicBezTo>
                  <a:pt x="1100" y="1011"/>
                  <a:pt x="1114" y="1007"/>
                  <a:pt x="1127" y="1003"/>
                </a:cubicBezTo>
                <a:cubicBezTo>
                  <a:pt x="1166" y="991"/>
                  <a:pt x="1205" y="979"/>
                  <a:pt x="1236" y="958"/>
                </a:cubicBezTo>
                <a:cubicBezTo>
                  <a:pt x="1233" y="952"/>
                  <a:pt x="1233" y="952"/>
                  <a:pt x="1233" y="952"/>
                </a:cubicBezTo>
                <a:cubicBezTo>
                  <a:pt x="1197" y="968"/>
                  <a:pt x="1153" y="987"/>
                  <a:pt x="1106" y="999"/>
                </a:cubicBezTo>
                <a:cubicBezTo>
                  <a:pt x="1103" y="1000"/>
                  <a:pt x="1099" y="1001"/>
                  <a:pt x="1094" y="1001"/>
                </a:cubicBezTo>
                <a:cubicBezTo>
                  <a:pt x="1088" y="1002"/>
                  <a:pt x="1082" y="1003"/>
                  <a:pt x="1076" y="1005"/>
                </a:cubicBezTo>
                <a:cubicBezTo>
                  <a:pt x="1072" y="1007"/>
                  <a:pt x="1068" y="1010"/>
                  <a:pt x="1065" y="1012"/>
                </a:cubicBezTo>
                <a:cubicBezTo>
                  <a:pt x="1060" y="1015"/>
                  <a:pt x="1057" y="1018"/>
                  <a:pt x="1052" y="1019"/>
                </a:cubicBezTo>
                <a:cubicBezTo>
                  <a:pt x="1035" y="1023"/>
                  <a:pt x="1018" y="1024"/>
                  <a:pt x="1001" y="1024"/>
                </a:cubicBezTo>
                <a:cubicBezTo>
                  <a:pt x="978" y="1025"/>
                  <a:pt x="955" y="1026"/>
                  <a:pt x="932" y="1036"/>
                </a:cubicBezTo>
                <a:cubicBezTo>
                  <a:pt x="928" y="1018"/>
                  <a:pt x="913" y="1009"/>
                  <a:pt x="899" y="1001"/>
                </a:cubicBezTo>
                <a:cubicBezTo>
                  <a:pt x="896" y="1000"/>
                  <a:pt x="894" y="998"/>
                  <a:pt x="892" y="997"/>
                </a:cubicBezTo>
                <a:cubicBezTo>
                  <a:pt x="901" y="945"/>
                  <a:pt x="933" y="914"/>
                  <a:pt x="963" y="884"/>
                </a:cubicBezTo>
                <a:cubicBezTo>
                  <a:pt x="969" y="878"/>
                  <a:pt x="975" y="872"/>
                  <a:pt x="981" y="866"/>
                </a:cubicBezTo>
                <a:cubicBezTo>
                  <a:pt x="982" y="865"/>
                  <a:pt x="984" y="863"/>
                  <a:pt x="987" y="860"/>
                </a:cubicBezTo>
                <a:cubicBezTo>
                  <a:pt x="992" y="854"/>
                  <a:pt x="1006" y="839"/>
                  <a:pt x="1010" y="839"/>
                </a:cubicBezTo>
                <a:cubicBezTo>
                  <a:pt x="1023" y="839"/>
                  <a:pt x="1031" y="875"/>
                  <a:pt x="1031" y="894"/>
                </a:cubicBezTo>
                <a:cubicBezTo>
                  <a:pt x="1031" y="902"/>
                  <a:pt x="1031" y="910"/>
                  <a:pt x="1030" y="919"/>
                </a:cubicBezTo>
                <a:cubicBezTo>
                  <a:pt x="1028" y="940"/>
                  <a:pt x="1027" y="959"/>
                  <a:pt x="1039" y="968"/>
                </a:cubicBezTo>
                <a:cubicBezTo>
                  <a:pt x="1047" y="973"/>
                  <a:pt x="1047" y="973"/>
                  <a:pt x="1047" y="973"/>
                </a:cubicBezTo>
                <a:cubicBezTo>
                  <a:pt x="1045" y="964"/>
                  <a:pt x="1045" y="964"/>
                  <a:pt x="1045" y="964"/>
                </a:cubicBezTo>
                <a:cubicBezTo>
                  <a:pt x="1042" y="953"/>
                  <a:pt x="1035" y="926"/>
                  <a:pt x="1039" y="910"/>
                </a:cubicBezTo>
                <a:cubicBezTo>
                  <a:pt x="1048" y="925"/>
                  <a:pt x="1061" y="937"/>
                  <a:pt x="1074" y="947"/>
                </a:cubicBezTo>
                <a:cubicBezTo>
                  <a:pt x="1079" y="941"/>
                  <a:pt x="1079" y="941"/>
                  <a:pt x="1079" y="941"/>
                </a:cubicBezTo>
                <a:cubicBezTo>
                  <a:pt x="1054" y="922"/>
                  <a:pt x="1039" y="888"/>
                  <a:pt x="1038" y="854"/>
                </a:cubicBezTo>
                <a:cubicBezTo>
                  <a:pt x="1045" y="858"/>
                  <a:pt x="1052" y="860"/>
                  <a:pt x="1059" y="862"/>
                </a:cubicBezTo>
                <a:cubicBezTo>
                  <a:pt x="1067" y="865"/>
                  <a:pt x="1075" y="867"/>
                  <a:pt x="1081" y="872"/>
                </a:cubicBezTo>
                <a:cubicBezTo>
                  <a:pt x="1093" y="882"/>
                  <a:pt x="1095" y="899"/>
                  <a:pt x="1097" y="916"/>
                </a:cubicBezTo>
                <a:cubicBezTo>
                  <a:pt x="1100" y="934"/>
                  <a:pt x="1102" y="954"/>
                  <a:pt x="1119" y="962"/>
                </a:cubicBezTo>
                <a:cubicBezTo>
                  <a:pt x="1136" y="971"/>
                  <a:pt x="1136" y="971"/>
                  <a:pt x="1136" y="971"/>
                </a:cubicBezTo>
                <a:cubicBezTo>
                  <a:pt x="1123" y="956"/>
                  <a:pt x="1123" y="956"/>
                  <a:pt x="1123" y="956"/>
                </a:cubicBezTo>
                <a:cubicBezTo>
                  <a:pt x="1117" y="949"/>
                  <a:pt x="1112" y="940"/>
                  <a:pt x="1110" y="928"/>
                </a:cubicBezTo>
                <a:cubicBezTo>
                  <a:pt x="1118" y="938"/>
                  <a:pt x="1126" y="949"/>
                  <a:pt x="1138" y="957"/>
                </a:cubicBezTo>
                <a:cubicBezTo>
                  <a:pt x="1157" y="970"/>
                  <a:pt x="1157" y="970"/>
                  <a:pt x="1157" y="970"/>
                </a:cubicBezTo>
                <a:cubicBezTo>
                  <a:pt x="1143" y="952"/>
                  <a:pt x="1143" y="952"/>
                  <a:pt x="1143" y="952"/>
                </a:cubicBezTo>
                <a:cubicBezTo>
                  <a:pt x="1140" y="948"/>
                  <a:pt x="1137" y="944"/>
                  <a:pt x="1133" y="940"/>
                </a:cubicBezTo>
                <a:cubicBezTo>
                  <a:pt x="1120" y="924"/>
                  <a:pt x="1107" y="908"/>
                  <a:pt x="1102" y="886"/>
                </a:cubicBezTo>
                <a:cubicBezTo>
                  <a:pt x="1121" y="894"/>
                  <a:pt x="1135" y="903"/>
                  <a:pt x="1151" y="912"/>
                </a:cubicBezTo>
                <a:cubicBezTo>
                  <a:pt x="1157" y="916"/>
                  <a:pt x="1164" y="920"/>
                  <a:pt x="1171" y="924"/>
                </a:cubicBezTo>
                <a:cubicBezTo>
                  <a:pt x="1177" y="942"/>
                  <a:pt x="1185" y="959"/>
                  <a:pt x="1197" y="960"/>
                </a:cubicBezTo>
                <a:cubicBezTo>
                  <a:pt x="1208" y="961"/>
                  <a:pt x="1208" y="961"/>
                  <a:pt x="1208" y="961"/>
                </a:cubicBezTo>
                <a:cubicBezTo>
                  <a:pt x="1199" y="954"/>
                  <a:pt x="1199" y="954"/>
                  <a:pt x="1199" y="954"/>
                </a:cubicBezTo>
                <a:cubicBezTo>
                  <a:pt x="1192" y="948"/>
                  <a:pt x="1185" y="937"/>
                  <a:pt x="1184" y="929"/>
                </a:cubicBezTo>
                <a:cubicBezTo>
                  <a:pt x="1204" y="938"/>
                  <a:pt x="1227" y="942"/>
                  <a:pt x="1249" y="945"/>
                </a:cubicBezTo>
                <a:cubicBezTo>
                  <a:pt x="1270" y="949"/>
                  <a:pt x="1290" y="952"/>
                  <a:pt x="1307" y="959"/>
                </a:cubicBezTo>
                <a:cubicBezTo>
                  <a:pt x="1298" y="962"/>
                  <a:pt x="1288" y="967"/>
                  <a:pt x="1279" y="972"/>
                </a:cubicBezTo>
                <a:moveTo>
                  <a:pt x="795" y="480"/>
                </a:moveTo>
                <a:cubicBezTo>
                  <a:pt x="791" y="480"/>
                  <a:pt x="787" y="482"/>
                  <a:pt x="783" y="486"/>
                </a:cubicBezTo>
                <a:cubicBezTo>
                  <a:pt x="792" y="470"/>
                  <a:pt x="807" y="454"/>
                  <a:pt x="824" y="444"/>
                </a:cubicBezTo>
                <a:cubicBezTo>
                  <a:pt x="825" y="452"/>
                  <a:pt x="825" y="461"/>
                  <a:pt x="826" y="470"/>
                </a:cubicBezTo>
                <a:cubicBezTo>
                  <a:pt x="826" y="478"/>
                  <a:pt x="826" y="487"/>
                  <a:pt x="827" y="495"/>
                </a:cubicBezTo>
                <a:cubicBezTo>
                  <a:pt x="827" y="496"/>
                  <a:pt x="827" y="496"/>
                  <a:pt x="826" y="497"/>
                </a:cubicBezTo>
                <a:cubicBezTo>
                  <a:pt x="825" y="493"/>
                  <a:pt x="825" y="493"/>
                  <a:pt x="825" y="493"/>
                </a:cubicBezTo>
                <a:cubicBezTo>
                  <a:pt x="823" y="503"/>
                  <a:pt x="823" y="503"/>
                  <a:pt x="823" y="503"/>
                </a:cubicBezTo>
                <a:cubicBezTo>
                  <a:pt x="821" y="505"/>
                  <a:pt x="819" y="508"/>
                  <a:pt x="818" y="511"/>
                </a:cubicBezTo>
                <a:cubicBezTo>
                  <a:pt x="812" y="519"/>
                  <a:pt x="806" y="528"/>
                  <a:pt x="803" y="538"/>
                </a:cubicBezTo>
                <a:cubicBezTo>
                  <a:pt x="801" y="541"/>
                  <a:pt x="801" y="545"/>
                  <a:pt x="801" y="549"/>
                </a:cubicBezTo>
                <a:cubicBezTo>
                  <a:pt x="801" y="553"/>
                  <a:pt x="800" y="557"/>
                  <a:pt x="799" y="559"/>
                </a:cubicBezTo>
                <a:cubicBezTo>
                  <a:pt x="797" y="564"/>
                  <a:pt x="792" y="568"/>
                  <a:pt x="788" y="571"/>
                </a:cubicBezTo>
                <a:cubicBezTo>
                  <a:pt x="785" y="573"/>
                  <a:pt x="783" y="575"/>
                  <a:pt x="780" y="578"/>
                </a:cubicBezTo>
                <a:cubicBezTo>
                  <a:pt x="771" y="545"/>
                  <a:pt x="770" y="499"/>
                  <a:pt x="796" y="487"/>
                </a:cubicBezTo>
                <a:cubicBezTo>
                  <a:pt x="809" y="481"/>
                  <a:pt x="809" y="481"/>
                  <a:pt x="809" y="481"/>
                </a:cubicBezTo>
                <a:cubicBezTo>
                  <a:pt x="795" y="480"/>
                  <a:pt x="795" y="480"/>
                  <a:pt x="795" y="480"/>
                </a:cubicBezTo>
                <a:moveTo>
                  <a:pt x="873" y="671"/>
                </a:moveTo>
                <a:cubicBezTo>
                  <a:pt x="868" y="692"/>
                  <a:pt x="855" y="707"/>
                  <a:pt x="842" y="722"/>
                </a:cubicBezTo>
                <a:cubicBezTo>
                  <a:pt x="838" y="727"/>
                  <a:pt x="833" y="731"/>
                  <a:pt x="829" y="737"/>
                </a:cubicBezTo>
                <a:cubicBezTo>
                  <a:pt x="826" y="659"/>
                  <a:pt x="839" y="610"/>
                  <a:pt x="869" y="586"/>
                </a:cubicBezTo>
                <a:cubicBezTo>
                  <a:pt x="873" y="585"/>
                  <a:pt x="876" y="584"/>
                  <a:pt x="880" y="583"/>
                </a:cubicBezTo>
                <a:cubicBezTo>
                  <a:pt x="892" y="579"/>
                  <a:pt x="903" y="576"/>
                  <a:pt x="912" y="568"/>
                </a:cubicBezTo>
                <a:cubicBezTo>
                  <a:pt x="904" y="578"/>
                  <a:pt x="904" y="578"/>
                  <a:pt x="904" y="578"/>
                </a:cubicBezTo>
                <a:cubicBezTo>
                  <a:pt x="888" y="599"/>
                  <a:pt x="882" y="625"/>
                  <a:pt x="878" y="650"/>
                </a:cubicBezTo>
                <a:cubicBezTo>
                  <a:pt x="876" y="657"/>
                  <a:pt x="875" y="664"/>
                  <a:pt x="873" y="671"/>
                </a:cubicBezTo>
                <a:moveTo>
                  <a:pt x="910" y="693"/>
                </a:moveTo>
                <a:cubicBezTo>
                  <a:pt x="901" y="764"/>
                  <a:pt x="868" y="822"/>
                  <a:pt x="835" y="870"/>
                </a:cubicBezTo>
                <a:cubicBezTo>
                  <a:pt x="834" y="859"/>
                  <a:pt x="833" y="848"/>
                  <a:pt x="832" y="838"/>
                </a:cubicBezTo>
                <a:cubicBezTo>
                  <a:pt x="829" y="820"/>
                  <a:pt x="827" y="804"/>
                  <a:pt x="829" y="788"/>
                </a:cubicBezTo>
                <a:cubicBezTo>
                  <a:pt x="833" y="737"/>
                  <a:pt x="876" y="711"/>
                  <a:pt x="910" y="693"/>
                </a:cubicBezTo>
                <a:moveTo>
                  <a:pt x="879" y="551"/>
                </a:moveTo>
                <a:cubicBezTo>
                  <a:pt x="875" y="554"/>
                  <a:pt x="872" y="556"/>
                  <a:pt x="869" y="559"/>
                </a:cubicBezTo>
                <a:cubicBezTo>
                  <a:pt x="865" y="562"/>
                  <a:pt x="863" y="565"/>
                  <a:pt x="860" y="568"/>
                </a:cubicBezTo>
                <a:cubicBezTo>
                  <a:pt x="856" y="572"/>
                  <a:pt x="853" y="576"/>
                  <a:pt x="849" y="578"/>
                </a:cubicBezTo>
                <a:cubicBezTo>
                  <a:pt x="851" y="566"/>
                  <a:pt x="852" y="551"/>
                  <a:pt x="853" y="540"/>
                </a:cubicBezTo>
                <a:cubicBezTo>
                  <a:pt x="853" y="536"/>
                  <a:pt x="853" y="532"/>
                  <a:pt x="854" y="529"/>
                </a:cubicBezTo>
                <a:cubicBezTo>
                  <a:pt x="857" y="528"/>
                  <a:pt x="860" y="526"/>
                  <a:pt x="864" y="525"/>
                </a:cubicBezTo>
                <a:cubicBezTo>
                  <a:pt x="871" y="522"/>
                  <a:pt x="879" y="519"/>
                  <a:pt x="885" y="514"/>
                </a:cubicBezTo>
                <a:cubicBezTo>
                  <a:pt x="891" y="510"/>
                  <a:pt x="891" y="510"/>
                  <a:pt x="891" y="510"/>
                </a:cubicBezTo>
                <a:cubicBezTo>
                  <a:pt x="883" y="508"/>
                  <a:pt x="883" y="508"/>
                  <a:pt x="883" y="508"/>
                </a:cubicBezTo>
                <a:cubicBezTo>
                  <a:pt x="882" y="508"/>
                  <a:pt x="882" y="508"/>
                  <a:pt x="882" y="508"/>
                </a:cubicBezTo>
                <a:cubicBezTo>
                  <a:pt x="878" y="508"/>
                  <a:pt x="874" y="510"/>
                  <a:pt x="869" y="512"/>
                </a:cubicBezTo>
                <a:cubicBezTo>
                  <a:pt x="866" y="513"/>
                  <a:pt x="863" y="515"/>
                  <a:pt x="860" y="516"/>
                </a:cubicBezTo>
                <a:cubicBezTo>
                  <a:pt x="860" y="515"/>
                  <a:pt x="861" y="514"/>
                  <a:pt x="862" y="513"/>
                </a:cubicBezTo>
                <a:cubicBezTo>
                  <a:pt x="864" y="511"/>
                  <a:pt x="866" y="509"/>
                  <a:pt x="868" y="507"/>
                </a:cubicBezTo>
                <a:cubicBezTo>
                  <a:pt x="870" y="505"/>
                  <a:pt x="870" y="505"/>
                  <a:pt x="870" y="505"/>
                </a:cubicBezTo>
                <a:cubicBezTo>
                  <a:pt x="868" y="502"/>
                  <a:pt x="868" y="502"/>
                  <a:pt x="868" y="502"/>
                </a:cubicBezTo>
                <a:cubicBezTo>
                  <a:pt x="866" y="499"/>
                  <a:pt x="861" y="500"/>
                  <a:pt x="857" y="503"/>
                </a:cubicBezTo>
                <a:cubicBezTo>
                  <a:pt x="858" y="484"/>
                  <a:pt x="863" y="461"/>
                  <a:pt x="874" y="433"/>
                </a:cubicBezTo>
                <a:cubicBezTo>
                  <a:pt x="881" y="431"/>
                  <a:pt x="889" y="430"/>
                  <a:pt x="897" y="428"/>
                </a:cubicBezTo>
                <a:cubicBezTo>
                  <a:pt x="903" y="427"/>
                  <a:pt x="910" y="425"/>
                  <a:pt x="917" y="423"/>
                </a:cubicBezTo>
                <a:cubicBezTo>
                  <a:pt x="916" y="431"/>
                  <a:pt x="915" y="439"/>
                  <a:pt x="915" y="447"/>
                </a:cubicBezTo>
                <a:cubicBezTo>
                  <a:pt x="913" y="478"/>
                  <a:pt x="910" y="516"/>
                  <a:pt x="895" y="538"/>
                </a:cubicBezTo>
                <a:cubicBezTo>
                  <a:pt x="892" y="543"/>
                  <a:pt x="885" y="547"/>
                  <a:pt x="879" y="551"/>
                </a:cubicBezTo>
                <a:moveTo>
                  <a:pt x="869" y="393"/>
                </a:moveTo>
                <a:cubicBezTo>
                  <a:pt x="866" y="397"/>
                  <a:pt x="864" y="402"/>
                  <a:pt x="862" y="406"/>
                </a:cubicBezTo>
                <a:cubicBezTo>
                  <a:pt x="858" y="414"/>
                  <a:pt x="855" y="422"/>
                  <a:pt x="849" y="425"/>
                </a:cubicBezTo>
                <a:cubicBezTo>
                  <a:pt x="847" y="418"/>
                  <a:pt x="845" y="413"/>
                  <a:pt x="842" y="408"/>
                </a:cubicBezTo>
                <a:cubicBezTo>
                  <a:pt x="841" y="406"/>
                  <a:pt x="841" y="406"/>
                  <a:pt x="841" y="406"/>
                </a:cubicBezTo>
                <a:cubicBezTo>
                  <a:pt x="855" y="378"/>
                  <a:pt x="868" y="356"/>
                  <a:pt x="899" y="354"/>
                </a:cubicBezTo>
                <a:cubicBezTo>
                  <a:pt x="897" y="359"/>
                  <a:pt x="892" y="364"/>
                  <a:pt x="887" y="370"/>
                </a:cubicBezTo>
                <a:cubicBezTo>
                  <a:pt x="881" y="377"/>
                  <a:pt x="874" y="384"/>
                  <a:pt x="869" y="393"/>
                </a:cubicBezTo>
                <a:moveTo>
                  <a:pt x="897" y="344"/>
                </a:moveTo>
                <a:cubicBezTo>
                  <a:pt x="897" y="344"/>
                  <a:pt x="896" y="344"/>
                  <a:pt x="896" y="345"/>
                </a:cubicBezTo>
                <a:cubicBezTo>
                  <a:pt x="899" y="343"/>
                  <a:pt x="901" y="341"/>
                  <a:pt x="904" y="339"/>
                </a:cubicBezTo>
                <a:cubicBezTo>
                  <a:pt x="906" y="338"/>
                  <a:pt x="908" y="337"/>
                  <a:pt x="910" y="335"/>
                </a:cubicBezTo>
                <a:cubicBezTo>
                  <a:pt x="910" y="338"/>
                  <a:pt x="910" y="341"/>
                  <a:pt x="910" y="343"/>
                </a:cubicBezTo>
                <a:cubicBezTo>
                  <a:pt x="905" y="343"/>
                  <a:pt x="901" y="344"/>
                  <a:pt x="897" y="344"/>
                </a:cubicBezTo>
                <a:moveTo>
                  <a:pt x="897" y="325"/>
                </a:moveTo>
                <a:cubicBezTo>
                  <a:pt x="876" y="342"/>
                  <a:pt x="854" y="359"/>
                  <a:pt x="836" y="380"/>
                </a:cubicBezTo>
                <a:cubicBezTo>
                  <a:pt x="835" y="379"/>
                  <a:pt x="835" y="378"/>
                  <a:pt x="834" y="376"/>
                </a:cubicBezTo>
                <a:cubicBezTo>
                  <a:pt x="833" y="375"/>
                  <a:pt x="832" y="373"/>
                  <a:pt x="832" y="372"/>
                </a:cubicBezTo>
                <a:cubicBezTo>
                  <a:pt x="844" y="358"/>
                  <a:pt x="855" y="342"/>
                  <a:pt x="864" y="328"/>
                </a:cubicBezTo>
                <a:cubicBezTo>
                  <a:pt x="879" y="305"/>
                  <a:pt x="879" y="305"/>
                  <a:pt x="879" y="305"/>
                </a:cubicBezTo>
                <a:cubicBezTo>
                  <a:pt x="859" y="323"/>
                  <a:pt x="859" y="323"/>
                  <a:pt x="859" y="323"/>
                </a:cubicBezTo>
                <a:cubicBezTo>
                  <a:pt x="850" y="331"/>
                  <a:pt x="842" y="341"/>
                  <a:pt x="835" y="351"/>
                </a:cubicBezTo>
                <a:cubicBezTo>
                  <a:pt x="834" y="353"/>
                  <a:pt x="832" y="356"/>
                  <a:pt x="830" y="358"/>
                </a:cubicBezTo>
                <a:cubicBezTo>
                  <a:pt x="828" y="353"/>
                  <a:pt x="825" y="348"/>
                  <a:pt x="822" y="344"/>
                </a:cubicBezTo>
                <a:cubicBezTo>
                  <a:pt x="817" y="337"/>
                  <a:pt x="813" y="331"/>
                  <a:pt x="814" y="324"/>
                </a:cubicBezTo>
                <a:cubicBezTo>
                  <a:pt x="814" y="324"/>
                  <a:pt x="814" y="324"/>
                  <a:pt x="814" y="324"/>
                </a:cubicBezTo>
                <a:cubicBezTo>
                  <a:pt x="850" y="321"/>
                  <a:pt x="881" y="296"/>
                  <a:pt x="904" y="275"/>
                </a:cubicBezTo>
                <a:cubicBezTo>
                  <a:pt x="904" y="290"/>
                  <a:pt x="905" y="304"/>
                  <a:pt x="908" y="316"/>
                </a:cubicBezTo>
                <a:cubicBezTo>
                  <a:pt x="905" y="319"/>
                  <a:pt x="901" y="322"/>
                  <a:pt x="897" y="325"/>
                </a:cubicBezTo>
                <a:moveTo>
                  <a:pt x="815" y="403"/>
                </a:moveTo>
                <a:cubicBezTo>
                  <a:pt x="815" y="403"/>
                  <a:pt x="815" y="402"/>
                  <a:pt x="815" y="402"/>
                </a:cubicBezTo>
                <a:cubicBezTo>
                  <a:pt x="817" y="406"/>
                  <a:pt x="818" y="410"/>
                  <a:pt x="819" y="414"/>
                </a:cubicBezTo>
                <a:cubicBezTo>
                  <a:pt x="817" y="417"/>
                  <a:pt x="817" y="417"/>
                  <a:pt x="817" y="417"/>
                </a:cubicBezTo>
                <a:cubicBezTo>
                  <a:pt x="814" y="421"/>
                  <a:pt x="811" y="425"/>
                  <a:pt x="808" y="429"/>
                </a:cubicBezTo>
                <a:cubicBezTo>
                  <a:pt x="808" y="420"/>
                  <a:pt x="812" y="411"/>
                  <a:pt x="815" y="403"/>
                </a:cubicBezTo>
                <a:moveTo>
                  <a:pt x="811" y="551"/>
                </a:moveTo>
                <a:cubicBezTo>
                  <a:pt x="812" y="543"/>
                  <a:pt x="816" y="536"/>
                  <a:pt x="820" y="528"/>
                </a:cubicBezTo>
                <a:cubicBezTo>
                  <a:pt x="822" y="525"/>
                  <a:pt x="824" y="522"/>
                  <a:pt x="825" y="519"/>
                </a:cubicBezTo>
                <a:cubicBezTo>
                  <a:pt x="825" y="531"/>
                  <a:pt x="819" y="543"/>
                  <a:pt x="811" y="551"/>
                </a:cubicBezTo>
                <a:moveTo>
                  <a:pt x="819" y="561"/>
                </a:moveTo>
                <a:cubicBezTo>
                  <a:pt x="818" y="566"/>
                  <a:pt x="817" y="572"/>
                  <a:pt x="815" y="577"/>
                </a:cubicBezTo>
                <a:cubicBezTo>
                  <a:pt x="814" y="579"/>
                  <a:pt x="814" y="582"/>
                  <a:pt x="813" y="584"/>
                </a:cubicBezTo>
                <a:cubicBezTo>
                  <a:pt x="811" y="584"/>
                  <a:pt x="808" y="584"/>
                  <a:pt x="805" y="584"/>
                </a:cubicBezTo>
                <a:cubicBezTo>
                  <a:pt x="802" y="584"/>
                  <a:pt x="799" y="584"/>
                  <a:pt x="797" y="584"/>
                </a:cubicBezTo>
                <a:cubicBezTo>
                  <a:pt x="799" y="582"/>
                  <a:pt x="801" y="579"/>
                  <a:pt x="804" y="577"/>
                </a:cubicBezTo>
                <a:cubicBezTo>
                  <a:pt x="809" y="572"/>
                  <a:pt x="814" y="567"/>
                  <a:pt x="819" y="561"/>
                </a:cubicBezTo>
                <a:moveTo>
                  <a:pt x="789" y="593"/>
                </a:moveTo>
                <a:cubicBezTo>
                  <a:pt x="792" y="595"/>
                  <a:pt x="797" y="595"/>
                  <a:pt x="803" y="594"/>
                </a:cubicBezTo>
                <a:cubicBezTo>
                  <a:pt x="806" y="594"/>
                  <a:pt x="809" y="593"/>
                  <a:pt x="812" y="594"/>
                </a:cubicBezTo>
                <a:cubicBezTo>
                  <a:pt x="808" y="609"/>
                  <a:pt x="805" y="624"/>
                  <a:pt x="802" y="640"/>
                </a:cubicBezTo>
                <a:cubicBezTo>
                  <a:pt x="800" y="650"/>
                  <a:pt x="798" y="660"/>
                  <a:pt x="796" y="671"/>
                </a:cubicBezTo>
                <a:cubicBezTo>
                  <a:pt x="792" y="660"/>
                  <a:pt x="790" y="646"/>
                  <a:pt x="788" y="634"/>
                </a:cubicBezTo>
                <a:cubicBezTo>
                  <a:pt x="786" y="623"/>
                  <a:pt x="785" y="612"/>
                  <a:pt x="782" y="603"/>
                </a:cubicBezTo>
                <a:cubicBezTo>
                  <a:pt x="784" y="599"/>
                  <a:pt x="786" y="596"/>
                  <a:pt x="789" y="593"/>
                </a:cubicBezTo>
                <a:moveTo>
                  <a:pt x="835" y="1112"/>
                </a:moveTo>
                <a:cubicBezTo>
                  <a:pt x="835" y="1107"/>
                  <a:pt x="835" y="1103"/>
                  <a:pt x="835" y="1099"/>
                </a:cubicBezTo>
                <a:cubicBezTo>
                  <a:pt x="835" y="1090"/>
                  <a:pt x="834" y="1081"/>
                  <a:pt x="835" y="1071"/>
                </a:cubicBezTo>
                <a:cubicBezTo>
                  <a:pt x="839" y="1080"/>
                  <a:pt x="841" y="1093"/>
                  <a:pt x="839" y="1102"/>
                </a:cubicBezTo>
                <a:cubicBezTo>
                  <a:pt x="838" y="1106"/>
                  <a:pt x="837" y="1109"/>
                  <a:pt x="835" y="1112"/>
                </a:cubicBezTo>
                <a:moveTo>
                  <a:pt x="836" y="1005"/>
                </a:moveTo>
                <a:cubicBezTo>
                  <a:pt x="840" y="1006"/>
                  <a:pt x="845" y="1007"/>
                  <a:pt x="850" y="1009"/>
                </a:cubicBezTo>
                <a:cubicBezTo>
                  <a:pt x="853" y="1010"/>
                  <a:pt x="856" y="1011"/>
                  <a:pt x="859" y="1011"/>
                </a:cubicBezTo>
                <a:cubicBezTo>
                  <a:pt x="858" y="1018"/>
                  <a:pt x="857" y="1026"/>
                  <a:pt x="856" y="1034"/>
                </a:cubicBezTo>
                <a:cubicBezTo>
                  <a:pt x="856" y="1038"/>
                  <a:pt x="855" y="1042"/>
                  <a:pt x="855" y="1046"/>
                </a:cubicBezTo>
                <a:cubicBezTo>
                  <a:pt x="853" y="1042"/>
                  <a:pt x="851" y="1039"/>
                  <a:pt x="848" y="1035"/>
                </a:cubicBezTo>
                <a:cubicBezTo>
                  <a:pt x="843" y="1026"/>
                  <a:pt x="838" y="1018"/>
                  <a:pt x="836" y="1005"/>
                </a:cubicBezTo>
                <a:moveTo>
                  <a:pt x="834" y="975"/>
                </a:moveTo>
                <a:cubicBezTo>
                  <a:pt x="839" y="930"/>
                  <a:pt x="858" y="903"/>
                  <a:pt x="877" y="874"/>
                </a:cubicBezTo>
                <a:cubicBezTo>
                  <a:pt x="888" y="858"/>
                  <a:pt x="900" y="841"/>
                  <a:pt x="908" y="822"/>
                </a:cubicBezTo>
                <a:cubicBezTo>
                  <a:pt x="912" y="819"/>
                  <a:pt x="917" y="820"/>
                  <a:pt x="924" y="821"/>
                </a:cubicBezTo>
                <a:cubicBezTo>
                  <a:pt x="927" y="822"/>
                  <a:pt x="930" y="823"/>
                  <a:pt x="934" y="823"/>
                </a:cubicBezTo>
                <a:cubicBezTo>
                  <a:pt x="926" y="847"/>
                  <a:pt x="914" y="867"/>
                  <a:pt x="903" y="886"/>
                </a:cubicBezTo>
                <a:cubicBezTo>
                  <a:pt x="886" y="915"/>
                  <a:pt x="869" y="944"/>
                  <a:pt x="864" y="987"/>
                </a:cubicBezTo>
                <a:cubicBezTo>
                  <a:pt x="852" y="984"/>
                  <a:pt x="842" y="980"/>
                  <a:pt x="834" y="975"/>
                </a:cubicBezTo>
                <a:moveTo>
                  <a:pt x="1076" y="660"/>
                </a:moveTo>
                <a:cubicBezTo>
                  <a:pt x="1049" y="665"/>
                  <a:pt x="1024" y="675"/>
                  <a:pt x="998" y="693"/>
                </a:cubicBezTo>
                <a:cubicBezTo>
                  <a:pt x="999" y="691"/>
                  <a:pt x="999" y="688"/>
                  <a:pt x="1000" y="686"/>
                </a:cubicBezTo>
                <a:cubicBezTo>
                  <a:pt x="1001" y="686"/>
                  <a:pt x="1001" y="686"/>
                  <a:pt x="1001" y="686"/>
                </a:cubicBezTo>
                <a:cubicBezTo>
                  <a:pt x="1000" y="685"/>
                  <a:pt x="1000" y="685"/>
                  <a:pt x="1000" y="685"/>
                </a:cubicBezTo>
                <a:cubicBezTo>
                  <a:pt x="1001" y="681"/>
                  <a:pt x="1002" y="676"/>
                  <a:pt x="1003" y="672"/>
                </a:cubicBezTo>
                <a:cubicBezTo>
                  <a:pt x="1006" y="663"/>
                  <a:pt x="1008" y="654"/>
                  <a:pt x="1010" y="645"/>
                </a:cubicBezTo>
                <a:cubicBezTo>
                  <a:pt x="1034" y="639"/>
                  <a:pt x="1056" y="621"/>
                  <a:pt x="1077" y="604"/>
                </a:cubicBezTo>
                <a:cubicBezTo>
                  <a:pt x="1081" y="601"/>
                  <a:pt x="1084" y="598"/>
                  <a:pt x="1088" y="595"/>
                </a:cubicBezTo>
                <a:cubicBezTo>
                  <a:pt x="1081" y="614"/>
                  <a:pt x="1076" y="635"/>
                  <a:pt x="1076" y="660"/>
                </a:cubicBezTo>
                <a:moveTo>
                  <a:pt x="1089" y="682"/>
                </a:moveTo>
                <a:cubicBezTo>
                  <a:pt x="1090" y="674"/>
                  <a:pt x="1090" y="674"/>
                  <a:pt x="1090" y="674"/>
                </a:cubicBezTo>
                <a:cubicBezTo>
                  <a:pt x="1100" y="671"/>
                  <a:pt x="1110" y="668"/>
                  <a:pt x="1120" y="665"/>
                </a:cubicBezTo>
                <a:cubicBezTo>
                  <a:pt x="1123" y="664"/>
                  <a:pt x="1127" y="663"/>
                  <a:pt x="1130" y="662"/>
                </a:cubicBezTo>
                <a:cubicBezTo>
                  <a:pt x="1131" y="673"/>
                  <a:pt x="1130" y="684"/>
                  <a:pt x="1129" y="695"/>
                </a:cubicBezTo>
                <a:cubicBezTo>
                  <a:pt x="1128" y="698"/>
                  <a:pt x="1128" y="702"/>
                  <a:pt x="1127" y="706"/>
                </a:cubicBezTo>
                <a:cubicBezTo>
                  <a:pt x="1118" y="709"/>
                  <a:pt x="1108" y="715"/>
                  <a:pt x="1100" y="721"/>
                </a:cubicBezTo>
                <a:cubicBezTo>
                  <a:pt x="1095" y="724"/>
                  <a:pt x="1089" y="728"/>
                  <a:pt x="1085" y="730"/>
                </a:cubicBezTo>
                <a:cubicBezTo>
                  <a:pt x="1087" y="715"/>
                  <a:pt x="1088" y="698"/>
                  <a:pt x="1089" y="682"/>
                </a:cubicBezTo>
                <a:moveTo>
                  <a:pt x="1012" y="797"/>
                </a:moveTo>
                <a:cubicBezTo>
                  <a:pt x="995" y="801"/>
                  <a:pt x="981" y="803"/>
                  <a:pt x="966" y="802"/>
                </a:cubicBezTo>
                <a:cubicBezTo>
                  <a:pt x="968" y="794"/>
                  <a:pt x="971" y="785"/>
                  <a:pt x="974" y="777"/>
                </a:cubicBezTo>
                <a:cubicBezTo>
                  <a:pt x="980" y="760"/>
                  <a:pt x="987" y="742"/>
                  <a:pt x="990" y="721"/>
                </a:cubicBezTo>
                <a:cubicBezTo>
                  <a:pt x="1009" y="696"/>
                  <a:pt x="1041" y="686"/>
                  <a:pt x="1075" y="677"/>
                </a:cubicBezTo>
                <a:cubicBezTo>
                  <a:pt x="1074" y="710"/>
                  <a:pt x="1068" y="729"/>
                  <a:pt x="1060" y="752"/>
                </a:cubicBezTo>
                <a:cubicBezTo>
                  <a:pt x="1043" y="765"/>
                  <a:pt x="1028" y="780"/>
                  <a:pt x="1012" y="797"/>
                </a:cubicBezTo>
                <a:moveTo>
                  <a:pt x="1091" y="830"/>
                </a:moveTo>
                <a:cubicBezTo>
                  <a:pt x="1100" y="833"/>
                  <a:pt x="1109" y="836"/>
                  <a:pt x="1119" y="838"/>
                </a:cubicBezTo>
                <a:cubicBezTo>
                  <a:pt x="1121" y="841"/>
                  <a:pt x="1123" y="843"/>
                  <a:pt x="1124" y="846"/>
                </a:cubicBezTo>
                <a:cubicBezTo>
                  <a:pt x="1135" y="861"/>
                  <a:pt x="1145" y="877"/>
                  <a:pt x="1161" y="887"/>
                </a:cubicBezTo>
                <a:cubicBezTo>
                  <a:pt x="1161" y="892"/>
                  <a:pt x="1163" y="896"/>
                  <a:pt x="1164" y="901"/>
                </a:cubicBezTo>
                <a:cubicBezTo>
                  <a:pt x="1165" y="903"/>
                  <a:pt x="1165" y="905"/>
                  <a:pt x="1166" y="907"/>
                </a:cubicBezTo>
                <a:cubicBezTo>
                  <a:pt x="1148" y="897"/>
                  <a:pt x="1132" y="885"/>
                  <a:pt x="1116" y="874"/>
                </a:cubicBezTo>
                <a:cubicBezTo>
                  <a:pt x="1088" y="854"/>
                  <a:pt x="1060" y="834"/>
                  <a:pt x="1023" y="822"/>
                </a:cubicBezTo>
                <a:cubicBezTo>
                  <a:pt x="1025" y="820"/>
                  <a:pt x="1026" y="819"/>
                  <a:pt x="1028" y="817"/>
                </a:cubicBezTo>
                <a:cubicBezTo>
                  <a:pt x="1029" y="816"/>
                  <a:pt x="1030" y="815"/>
                  <a:pt x="1030" y="815"/>
                </a:cubicBezTo>
                <a:cubicBezTo>
                  <a:pt x="1052" y="818"/>
                  <a:pt x="1072" y="824"/>
                  <a:pt x="1091" y="830"/>
                </a:cubicBezTo>
                <a:moveTo>
                  <a:pt x="981" y="830"/>
                </a:moveTo>
                <a:cubicBezTo>
                  <a:pt x="976" y="839"/>
                  <a:pt x="968" y="845"/>
                  <a:pt x="960" y="852"/>
                </a:cubicBezTo>
                <a:cubicBezTo>
                  <a:pt x="955" y="856"/>
                  <a:pt x="950" y="860"/>
                  <a:pt x="946" y="865"/>
                </a:cubicBezTo>
                <a:cubicBezTo>
                  <a:pt x="947" y="859"/>
                  <a:pt x="949" y="854"/>
                  <a:pt x="952" y="848"/>
                </a:cubicBezTo>
                <a:cubicBezTo>
                  <a:pt x="955" y="841"/>
                  <a:pt x="958" y="834"/>
                  <a:pt x="959" y="826"/>
                </a:cubicBezTo>
                <a:cubicBezTo>
                  <a:pt x="960" y="826"/>
                  <a:pt x="960" y="826"/>
                  <a:pt x="960" y="826"/>
                </a:cubicBezTo>
                <a:cubicBezTo>
                  <a:pt x="967" y="827"/>
                  <a:pt x="974" y="829"/>
                  <a:pt x="981" y="830"/>
                </a:cubicBezTo>
                <a:moveTo>
                  <a:pt x="983" y="676"/>
                </a:moveTo>
                <a:cubicBezTo>
                  <a:pt x="978" y="673"/>
                  <a:pt x="973" y="671"/>
                  <a:pt x="968" y="669"/>
                </a:cubicBezTo>
                <a:cubicBezTo>
                  <a:pt x="971" y="667"/>
                  <a:pt x="974" y="666"/>
                  <a:pt x="977" y="664"/>
                </a:cubicBezTo>
                <a:cubicBezTo>
                  <a:pt x="981" y="662"/>
                  <a:pt x="985" y="660"/>
                  <a:pt x="989" y="657"/>
                </a:cubicBezTo>
                <a:cubicBezTo>
                  <a:pt x="987" y="663"/>
                  <a:pt x="985" y="670"/>
                  <a:pt x="983" y="676"/>
                </a:cubicBezTo>
                <a:moveTo>
                  <a:pt x="998" y="624"/>
                </a:moveTo>
                <a:cubicBezTo>
                  <a:pt x="997" y="630"/>
                  <a:pt x="996" y="635"/>
                  <a:pt x="995" y="640"/>
                </a:cubicBezTo>
                <a:cubicBezTo>
                  <a:pt x="983" y="647"/>
                  <a:pt x="969" y="653"/>
                  <a:pt x="955" y="659"/>
                </a:cubicBezTo>
                <a:cubicBezTo>
                  <a:pt x="953" y="660"/>
                  <a:pt x="953" y="660"/>
                  <a:pt x="953" y="660"/>
                </a:cubicBezTo>
                <a:cubicBezTo>
                  <a:pt x="958" y="641"/>
                  <a:pt x="973" y="626"/>
                  <a:pt x="988" y="612"/>
                </a:cubicBezTo>
                <a:cubicBezTo>
                  <a:pt x="993" y="608"/>
                  <a:pt x="998" y="603"/>
                  <a:pt x="1002" y="598"/>
                </a:cubicBezTo>
                <a:cubicBezTo>
                  <a:pt x="1001" y="606"/>
                  <a:pt x="1000" y="616"/>
                  <a:pt x="998" y="624"/>
                </a:cubicBezTo>
                <a:moveTo>
                  <a:pt x="954" y="675"/>
                </a:moveTo>
                <a:cubicBezTo>
                  <a:pt x="958" y="676"/>
                  <a:pt x="961" y="677"/>
                  <a:pt x="965" y="678"/>
                </a:cubicBezTo>
                <a:cubicBezTo>
                  <a:pt x="969" y="680"/>
                  <a:pt x="974" y="682"/>
                  <a:pt x="981" y="683"/>
                </a:cubicBezTo>
                <a:cubicBezTo>
                  <a:pt x="978" y="691"/>
                  <a:pt x="976" y="699"/>
                  <a:pt x="973" y="707"/>
                </a:cubicBezTo>
                <a:cubicBezTo>
                  <a:pt x="964" y="738"/>
                  <a:pt x="954" y="770"/>
                  <a:pt x="943" y="801"/>
                </a:cubicBezTo>
                <a:cubicBezTo>
                  <a:pt x="939" y="800"/>
                  <a:pt x="935" y="799"/>
                  <a:pt x="931" y="798"/>
                </a:cubicBezTo>
                <a:cubicBezTo>
                  <a:pt x="925" y="797"/>
                  <a:pt x="920" y="796"/>
                  <a:pt x="915" y="796"/>
                </a:cubicBezTo>
                <a:cubicBezTo>
                  <a:pt x="914" y="796"/>
                  <a:pt x="913" y="796"/>
                  <a:pt x="912" y="796"/>
                </a:cubicBezTo>
                <a:cubicBezTo>
                  <a:pt x="914" y="788"/>
                  <a:pt x="916" y="781"/>
                  <a:pt x="919" y="774"/>
                </a:cubicBezTo>
                <a:cubicBezTo>
                  <a:pt x="928" y="744"/>
                  <a:pt x="938" y="714"/>
                  <a:pt x="944" y="679"/>
                </a:cubicBezTo>
                <a:cubicBezTo>
                  <a:pt x="949" y="675"/>
                  <a:pt x="952" y="675"/>
                  <a:pt x="954" y="675"/>
                </a:cubicBezTo>
                <a:moveTo>
                  <a:pt x="888" y="1023"/>
                </a:moveTo>
                <a:cubicBezTo>
                  <a:pt x="893" y="1026"/>
                  <a:pt x="898" y="1030"/>
                  <a:pt x="902" y="1035"/>
                </a:cubicBezTo>
                <a:cubicBezTo>
                  <a:pt x="905" y="1037"/>
                  <a:pt x="907" y="1040"/>
                  <a:pt x="911" y="1043"/>
                </a:cubicBezTo>
                <a:cubicBezTo>
                  <a:pt x="910" y="1043"/>
                  <a:pt x="910" y="1043"/>
                  <a:pt x="910" y="1043"/>
                </a:cubicBezTo>
                <a:cubicBezTo>
                  <a:pt x="903" y="1046"/>
                  <a:pt x="896" y="1049"/>
                  <a:pt x="889" y="1051"/>
                </a:cubicBezTo>
                <a:cubicBezTo>
                  <a:pt x="887" y="1043"/>
                  <a:pt x="886" y="1031"/>
                  <a:pt x="888" y="1023"/>
                </a:cubicBezTo>
                <a:moveTo>
                  <a:pt x="1356" y="938"/>
                </a:moveTo>
                <a:cubicBezTo>
                  <a:pt x="1352" y="940"/>
                  <a:pt x="1348" y="942"/>
                  <a:pt x="1344" y="943"/>
                </a:cubicBezTo>
                <a:cubicBezTo>
                  <a:pt x="1337" y="946"/>
                  <a:pt x="1329" y="949"/>
                  <a:pt x="1322" y="954"/>
                </a:cubicBezTo>
                <a:cubicBezTo>
                  <a:pt x="1303" y="943"/>
                  <a:pt x="1278" y="939"/>
                  <a:pt x="1251" y="934"/>
                </a:cubicBezTo>
                <a:cubicBezTo>
                  <a:pt x="1225" y="929"/>
                  <a:pt x="1198" y="925"/>
                  <a:pt x="1178" y="913"/>
                </a:cubicBezTo>
                <a:cubicBezTo>
                  <a:pt x="1177" y="909"/>
                  <a:pt x="1176" y="906"/>
                  <a:pt x="1175" y="903"/>
                </a:cubicBezTo>
                <a:cubicBezTo>
                  <a:pt x="1174" y="901"/>
                  <a:pt x="1174" y="899"/>
                  <a:pt x="1173" y="897"/>
                </a:cubicBezTo>
                <a:cubicBezTo>
                  <a:pt x="1192" y="909"/>
                  <a:pt x="1215" y="917"/>
                  <a:pt x="1237" y="925"/>
                </a:cubicBezTo>
                <a:cubicBezTo>
                  <a:pt x="1247" y="928"/>
                  <a:pt x="1257" y="932"/>
                  <a:pt x="1266" y="936"/>
                </a:cubicBezTo>
                <a:cubicBezTo>
                  <a:pt x="1269" y="929"/>
                  <a:pt x="1269" y="929"/>
                  <a:pt x="1269" y="929"/>
                </a:cubicBezTo>
                <a:cubicBezTo>
                  <a:pt x="1260" y="925"/>
                  <a:pt x="1250" y="921"/>
                  <a:pt x="1240" y="917"/>
                </a:cubicBezTo>
                <a:cubicBezTo>
                  <a:pt x="1198" y="899"/>
                  <a:pt x="1155" y="881"/>
                  <a:pt x="1134" y="845"/>
                </a:cubicBezTo>
                <a:cubicBezTo>
                  <a:pt x="1153" y="849"/>
                  <a:pt x="1172" y="855"/>
                  <a:pt x="1191" y="862"/>
                </a:cubicBezTo>
                <a:cubicBezTo>
                  <a:pt x="1218" y="872"/>
                  <a:pt x="1246" y="882"/>
                  <a:pt x="1277" y="886"/>
                </a:cubicBezTo>
                <a:cubicBezTo>
                  <a:pt x="1301" y="911"/>
                  <a:pt x="1327" y="928"/>
                  <a:pt x="1356" y="938"/>
                </a:cubicBezTo>
                <a:moveTo>
                  <a:pt x="1439" y="876"/>
                </a:moveTo>
                <a:cubicBezTo>
                  <a:pt x="1443" y="880"/>
                  <a:pt x="1450" y="886"/>
                  <a:pt x="1458" y="891"/>
                </a:cubicBezTo>
                <a:cubicBezTo>
                  <a:pt x="1451" y="891"/>
                  <a:pt x="1451" y="891"/>
                  <a:pt x="1451" y="891"/>
                </a:cubicBezTo>
                <a:cubicBezTo>
                  <a:pt x="1427" y="892"/>
                  <a:pt x="1404" y="892"/>
                  <a:pt x="1381" y="890"/>
                </a:cubicBezTo>
                <a:cubicBezTo>
                  <a:pt x="1285" y="883"/>
                  <a:pt x="1205" y="853"/>
                  <a:pt x="1127" y="824"/>
                </a:cubicBezTo>
                <a:cubicBezTo>
                  <a:pt x="1111" y="818"/>
                  <a:pt x="1095" y="812"/>
                  <a:pt x="1079" y="806"/>
                </a:cubicBezTo>
                <a:cubicBezTo>
                  <a:pt x="1111" y="804"/>
                  <a:pt x="1142" y="804"/>
                  <a:pt x="1169" y="805"/>
                </a:cubicBezTo>
                <a:cubicBezTo>
                  <a:pt x="1178" y="805"/>
                  <a:pt x="1188" y="805"/>
                  <a:pt x="1197" y="806"/>
                </a:cubicBezTo>
                <a:cubicBezTo>
                  <a:pt x="1212" y="806"/>
                  <a:pt x="1227" y="806"/>
                  <a:pt x="1241" y="807"/>
                </a:cubicBezTo>
                <a:cubicBezTo>
                  <a:pt x="1262" y="808"/>
                  <a:pt x="1277" y="812"/>
                  <a:pt x="1288" y="818"/>
                </a:cubicBezTo>
                <a:cubicBezTo>
                  <a:pt x="1293" y="820"/>
                  <a:pt x="1298" y="824"/>
                  <a:pt x="1303" y="828"/>
                </a:cubicBezTo>
                <a:cubicBezTo>
                  <a:pt x="1306" y="831"/>
                  <a:pt x="1310" y="834"/>
                  <a:pt x="1314" y="837"/>
                </a:cubicBezTo>
                <a:cubicBezTo>
                  <a:pt x="1319" y="840"/>
                  <a:pt x="1319" y="840"/>
                  <a:pt x="1319" y="840"/>
                </a:cubicBezTo>
                <a:cubicBezTo>
                  <a:pt x="1347" y="859"/>
                  <a:pt x="1372" y="875"/>
                  <a:pt x="1405" y="889"/>
                </a:cubicBezTo>
                <a:cubicBezTo>
                  <a:pt x="1408" y="883"/>
                  <a:pt x="1408" y="883"/>
                  <a:pt x="1408" y="883"/>
                </a:cubicBezTo>
                <a:cubicBezTo>
                  <a:pt x="1397" y="876"/>
                  <a:pt x="1386" y="870"/>
                  <a:pt x="1375" y="863"/>
                </a:cubicBezTo>
                <a:cubicBezTo>
                  <a:pt x="1358" y="854"/>
                  <a:pt x="1341" y="844"/>
                  <a:pt x="1325" y="833"/>
                </a:cubicBezTo>
                <a:cubicBezTo>
                  <a:pt x="1326" y="833"/>
                  <a:pt x="1327" y="833"/>
                  <a:pt x="1327" y="834"/>
                </a:cubicBezTo>
                <a:cubicBezTo>
                  <a:pt x="1362" y="849"/>
                  <a:pt x="1398" y="865"/>
                  <a:pt x="1439" y="876"/>
                </a:cubicBezTo>
                <a:moveTo>
                  <a:pt x="1412" y="858"/>
                </a:moveTo>
                <a:cubicBezTo>
                  <a:pt x="1400" y="854"/>
                  <a:pt x="1389" y="849"/>
                  <a:pt x="1378" y="844"/>
                </a:cubicBezTo>
                <a:cubicBezTo>
                  <a:pt x="1378" y="838"/>
                  <a:pt x="1378" y="838"/>
                  <a:pt x="1378" y="838"/>
                </a:cubicBezTo>
                <a:cubicBezTo>
                  <a:pt x="1378" y="832"/>
                  <a:pt x="1376" y="826"/>
                  <a:pt x="1374" y="821"/>
                </a:cubicBezTo>
                <a:cubicBezTo>
                  <a:pt x="1372" y="816"/>
                  <a:pt x="1371" y="812"/>
                  <a:pt x="1371" y="808"/>
                </a:cubicBezTo>
                <a:cubicBezTo>
                  <a:pt x="1379" y="823"/>
                  <a:pt x="1394" y="845"/>
                  <a:pt x="1412" y="858"/>
                </a:cubicBezTo>
                <a:moveTo>
                  <a:pt x="1247" y="777"/>
                </a:moveTo>
                <a:cubicBezTo>
                  <a:pt x="1244" y="775"/>
                  <a:pt x="1245" y="770"/>
                  <a:pt x="1245" y="764"/>
                </a:cubicBezTo>
                <a:cubicBezTo>
                  <a:pt x="1246" y="762"/>
                  <a:pt x="1246" y="761"/>
                  <a:pt x="1246" y="759"/>
                </a:cubicBezTo>
                <a:cubicBezTo>
                  <a:pt x="1259" y="776"/>
                  <a:pt x="1277" y="788"/>
                  <a:pt x="1287" y="796"/>
                </a:cubicBezTo>
                <a:cubicBezTo>
                  <a:pt x="1292" y="790"/>
                  <a:pt x="1292" y="790"/>
                  <a:pt x="1292" y="790"/>
                </a:cubicBezTo>
                <a:cubicBezTo>
                  <a:pt x="1288" y="786"/>
                  <a:pt x="1283" y="782"/>
                  <a:pt x="1279" y="778"/>
                </a:cubicBezTo>
                <a:cubicBezTo>
                  <a:pt x="1262" y="763"/>
                  <a:pt x="1246" y="748"/>
                  <a:pt x="1239" y="726"/>
                </a:cubicBezTo>
                <a:cubicBezTo>
                  <a:pt x="1268" y="738"/>
                  <a:pt x="1300" y="745"/>
                  <a:pt x="1329" y="750"/>
                </a:cubicBezTo>
                <a:cubicBezTo>
                  <a:pt x="1333" y="763"/>
                  <a:pt x="1341" y="772"/>
                  <a:pt x="1349" y="781"/>
                </a:cubicBezTo>
                <a:cubicBezTo>
                  <a:pt x="1354" y="786"/>
                  <a:pt x="1358" y="791"/>
                  <a:pt x="1362" y="797"/>
                </a:cubicBezTo>
                <a:cubicBezTo>
                  <a:pt x="1358" y="810"/>
                  <a:pt x="1365" y="825"/>
                  <a:pt x="1369" y="836"/>
                </a:cubicBezTo>
                <a:cubicBezTo>
                  <a:pt x="1372" y="841"/>
                  <a:pt x="1372" y="841"/>
                  <a:pt x="1372" y="841"/>
                </a:cubicBezTo>
                <a:cubicBezTo>
                  <a:pt x="1366" y="839"/>
                  <a:pt x="1360" y="836"/>
                  <a:pt x="1354" y="833"/>
                </a:cubicBezTo>
                <a:cubicBezTo>
                  <a:pt x="1331" y="822"/>
                  <a:pt x="1306" y="811"/>
                  <a:pt x="1280" y="802"/>
                </a:cubicBezTo>
                <a:cubicBezTo>
                  <a:pt x="1266" y="797"/>
                  <a:pt x="1250" y="796"/>
                  <a:pt x="1235" y="795"/>
                </a:cubicBezTo>
                <a:cubicBezTo>
                  <a:pt x="1232" y="794"/>
                  <a:pt x="1228" y="794"/>
                  <a:pt x="1224" y="794"/>
                </a:cubicBezTo>
                <a:cubicBezTo>
                  <a:pt x="1212" y="793"/>
                  <a:pt x="1199" y="792"/>
                  <a:pt x="1185" y="790"/>
                </a:cubicBezTo>
                <a:cubicBezTo>
                  <a:pt x="1190" y="789"/>
                  <a:pt x="1195" y="788"/>
                  <a:pt x="1200" y="788"/>
                </a:cubicBezTo>
                <a:cubicBezTo>
                  <a:pt x="1214" y="785"/>
                  <a:pt x="1226" y="783"/>
                  <a:pt x="1236" y="782"/>
                </a:cubicBezTo>
                <a:cubicBezTo>
                  <a:pt x="1236" y="776"/>
                  <a:pt x="1236" y="776"/>
                  <a:pt x="1236" y="776"/>
                </a:cubicBezTo>
                <a:cubicBezTo>
                  <a:pt x="1237" y="778"/>
                  <a:pt x="1237" y="780"/>
                  <a:pt x="1238" y="781"/>
                </a:cubicBezTo>
                <a:cubicBezTo>
                  <a:pt x="1239" y="783"/>
                  <a:pt x="1241" y="783"/>
                  <a:pt x="1243" y="784"/>
                </a:cubicBezTo>
                <a:cubicBezTo>
                  <a:pt x="1244" y="784"/>
                  <a:pt x="1245" y="784"/>
                  <a:pt x="1247" y="783"/>
                </a:cubicBezTo>
                <a:cubicBezTo>
                  <a:pt x="1253" y="780"/>
                  <a:pt x="1253" y="780"/>
                  <a:pt x="1253" y="780"/>
                </a:cubicBezTo>
                <a:cubicBezTo>
                  <a:pt x="1247" y="777"/>
                  <a:pt x="1247" y="777"/>
                  <a:pt x="1247" y="777"/>
                </a:cubicBezTo>
                <a:moveTo>
                  <a:pt x="1189" y="701"/>
                </a:moveTo>
                <a:cubicBezTo>
                  <a:pt x="1196" y="704"/>
                  <a:pt x="1203" y="707"/>
                  <a:pt x="1210" y="711"/>
                </a:cubicBezTo>
                <a:cubicBezTo>
                  <a:pt x="1216" y="714"/>
                  <a:pt x="1222" y="717"/>
                  <a:pt x="1229" y="720"/>
                </a:cubicBezTo>
                <a:cubicBezTo>
                  <a:pt x="1230" y="730"/>
                  <a:pt x="1233" y="739"/>
                  <a:pt x="1238" y="747"/>
                </a:cubicBezTo>
                <a:cubicBezTo>
                  <a:pt x="1237" y="746"/>
                  <a:pt x="1237" y="746"/>
                  <a:pt x="1237" y="746"/>
                </a:cubicBezTo>
                <a:cubicBezTo>
                  <a:pt x="1236" y="751"/>
                  <a:pt x="1236" y="751"/>
                  <a:pt x="1236" y="751"/>
                </a:cubicBezTo>
                <a:cubicBezTo>
                  <a:pt x="1235" y="759"/>
                  <a:pt x="1234" y="769"/>
                  <a:pt x="1236" y="775"/>
                </a:cubicBezTo>
                <a:cubicBezTo>
                  <a:pt x="1214" y="772"/>
                  <a:pt x="1194" y="777"/>
                  <a:pt x="1175" y="781"/>
                </a:cubicBezTo>
                <a:cubicBezTo>
                  <a:pt x="1161" y="784"/>
                  <a:pt x="1147" y="787"/>
                  <a:pt x="1133" y="787"/>
                </a:cubicBezTo>
                <a:cubicBezTo>
                  <a:pt x="1125" y="787"/>
                  <a:pt x="1118" y="787"/>
                  <a:pt x="1110" y="787"/>
                </a:cubicBezTo>
                <a:cubicBezTo>
                  <a:pt x="1092" y="786"/>
                  <a:pt x="1074" y="785"/>
                  <a:pt x="1056" y="789"/>
                </a:cubicBezTo>
                <a:cubicBezTo>
                  <a:pt x="1097" y="747"/>
                  <a:pt x="1141" y="718"/>
                  <a:pt x="1189" y="701"/>
                </a:cubicBezTo>
                <a:moveTo>
                  <a:pt x="1232" y="443"/>
                </a:moveTo>
                <a:cubicBezTo>
                  <a:pt x="1231" y="444"/>
                  <a:pt x="1231" y="445"/>
                  <a:pt x="1230" y="446"/>
                </a:cubicBezTo>
                <a:cubicBezTo>
                  <a:pt x="1229" y="448"/>
                  <a:pt x="1228" y="451"/>
                  <a:pt x="1227" y="453"/>
                </a:cubicBezTo>
                <a:cubicBezTo>
                  <a:pt x="1226" y="453"/>
                  <a:pt x="1225" y="453"/>
                  <a:pt x="1224" y="453"/>
                </a:cubicBezTo>
                <a:cubicBezTo>
                  <a:pt x="1220" y="453"/>
                  <a:pt x="1216" y="453"/>
                  <a:pt x="1213" y="453"/>
                </a:cubicBezTo>
                <a:cubicBezTo>
                  <a:pt x="1219" y="449"/>
                  <a:pt x="1225" y="446"/>
                  <a:pt x="1232" y="443"/>
                </a:cubicBezTo>
                <a:moveTo>
                  <a:pt x="1144" y="498"/>
                </a:moveTo>
                <a:cubicBezTo>
                  <a:pt x="1161" y="485"/>
                  <a:pt x="1178" y="473"/>
                  <a:pt x="1194" y="463"/>
                </a:cubicBezTo>
                <a:cubicBezTo>
                  <a:pt x="1195" y="463"/>
                  <a:pt x="1195" y="463"/>
                  <a:pt x="1195" y="463"/>
                </a:cubicBezTo>
                <a:cubicBezTo>
                  <a:pt x="1198" y="465"/>
                  <a:pt x="1202" y="465"/>
                  <a:pt x="1208" y="464"/>
                </a:cubicBezTo>
                <a:cubicBezTo>
                  <a:pt x="1213" y="463"/>
                  <a:pt x="1218" y="463"/>
                  <a:pt x="1223" y="463"/>
                </a:cubicBezTo>
                <a:cubicBezTo>
                  <a:pt x="1212" y="488"/>
                  <a:pt x="1198" y="509"/>
                  <a:pt x="1185" y="530"/>
                </a:cubicBezTo>
                <a:cubicBezTo>
                  <a:pt x="1162" y="563"/>
                  <a:pt x="1139" y="598"/>
                  <a:pt x="1132" y="651"/>
                </a:cubicBezTo>
                <a:cubicBezTo>
                  <a:pt x="1128" y="651"/>
                  <a:pt x="1124" y="652"/>
                  <a:pt x="1120" y="653"/>
                </a:cubicBezTo>
                <a:cubicBezTo>
                  <a:pt x="1111" y="655"/>
                  <a:pt x="1101" y="657"/>
                  <a:pt x="1091" y="658"/>
                </a:cubicBezTo>
                <a:cubicBezTo>
                  <a:pt x="1093" y="628"/>
                  <a:pt x="1099" y="603"/>
                  <a:pt x="1107" y="580"/>
                </a:cubicBezTo>
                <a:cubicBezTo>
                  <a:pt x="1112" y="576"/>
                  <a:pt x="1112" y="576"/>
                  <a:pt x="1112" y="576"/>
                </a:cubicBezTo>
                <a:cubicBezTo>
                  <a:pt x="1108" y="577"/>
                  <a:pt x="1108" y="577"/>
                  <a:pt x="1108" y="577"/>
                </a:cubicBezTo>
                <a:cubicBezTo>
                  <a:pt x="1116" y="556"/>
                  <a:pt x="1125" y="537"/>
                  <a:pt x="1134" y="518"/>
                </a:cubicBezTo>
                <a:cubicBezTo>
                  <a:pt x="1137" y="511"/>
                  <a:pt x="1140" y="505"/>
                  <a:pt x="1144" y="498"/>
                </a:cubicBezTo>
                <a:moveTo>
                  <a:pt x="1124" y="509"/>
                </a:moveTo>
                <a:cubicBezTo>
                  <a:pt x="1120" y="524"/>
                  <a:pt x="1113" y="537"/>
                  <a:pt x="1106" y="552"/>
                </a:cubicBezTo>
                <a:cubicBezTo>
                  <a:pt x="1102" y="562"/>
                  <a:pt x="1097" y="573"/>
                  <a:pt x="1092" y="583"/>
                </a:cubicBezTo>
                <a:cubicBezTo>
                  <a:pt x="1090" y="584"/>
                  <a:pt x="1090" y="584"/>
                  <a:pt x="1090" y="584"/>
                </a:cubicBezTo>
                <a:cubicBezTo>
                  <a:pt x="1079" y="588"/>
                  <a:pt x="1070" y="596"/>
                  <a:pt x="1060" y="604"/>
                </a:cubicBezTo>
                <a:cubicBezTo>
                  <a:pt x="1047" y="616"/>
                  <a:pt x="1033" y="628"/>
                  <a:pt x="1013" y="631"/>
                </a:cubicBezTo>
                <a:cubicBezTo>
                  <a:pt x="1016" y="617"/>
                  <a:pt x="1018" y="604"/>
                  <a:pt x="1020" y="591"/>
                </a:cubicBezTo>
                <a:cubicBezTo>
                  <a:pt x="1022" y="579"/>
                  <a:pt x="1022" y="579"/>
                  <a:pt x="1022" y="579"/>
                </a:cubicBezTo>
                <a:cubicBezTo>
                  <a:pt x="1053" y="558"/>
                  <a:pt x="1089" y="533"/>
                  <a:pt x="1124" y="509"/>
                </a:cubicBezTo>
                <a:moveTo>
                  <a:pt x="1060" y="435"/>
                </a:moveTo>
                <a:cubicBezTo>
                  <a:pt x="1074" y="430"/>
                  <a:pt x="1086" y="424"/>
                  <a:pt x="1098" y="418"/>
                </a:cubicBezTo>
                <a:cubicBezTo>
                  <a:pt x="1112" y="411"/>
                  <a:pt x="1125" y="405"/>
                  <a:pt x="1140" y="400"/>
                </a:cubicBezTo>
                <a:cubicBezTo>
                  <a:pt x="1130" y="412"/>
                  <a:pt x="1121" y="426"/>
                  <a:pt x="1112" y="443"/>
                </a:cubicBezTo>
                <a:cubicBezTo>
                  <a:pt x="1105" y="455"/>
                  <a:pt x="1101" y="468"/>
                  <a:pt x="1097" y="482"/>
                </a:cubicBezTo>
                <a:cubicBezTo>
                  <a:pt x="1091" y="501"/>
                  <a:pt x="1085" y="520"/>
                  <a:pt x="1073" y="531"/>
                </a:cubicBezTo>
                <a:cubicBezTo>
                  <a:pt x="1064" y="539"/>
                  <a:pt x="1054" y="544"/>
                  <a:pt x="1044" y="548"/>
                </a:cubicBezTo>
                <a:cubicBezTo>
                  <a:pt x="1038" y="551"/>
                  <a:pt x="1031" y="554"/>
                  <a:pt x="1026" y="558"/>
                </a:cubicBezTo>
                <a:cubicBezTo>
                  <a:pt x="1030" y="516"/>
                  <a:pt x="1050" y="496"/>
                  <a:pt x="1072" y="474"/>
                </a:cubicBezTo>
                <a:cubicBezTo>
                  <a:pt x="1084" y="462"/>
                  <a:pt x="1096" y="449"/>
                  <a:pt x="1105" y="434"/>
                </a:cubicBezTo>
                <a:cubicBezTo>
                  <a:pt x="1118" y="412"/>
                  <a:pt x="1118" y="412"/>
                  <a:pt x="1118" y="412"/>
                </a:cubicBezTo>
                <a:cubicBezTo>
                  <a:pt x="1100" y="429"/>
                  <a:pt x="1100" y="429"/>
                  <a:pt x="1100" y="429"/>
                </a:cubicBezTo>
                <a:cubicBezTo>
                  <a:pt x="1082" y="446"/>
                  <a:pt x="1060" y="472"/>
                  <a:pt x="1041" y="495"/>
                </a:cubicBezTo>
                <a:cubicBezTo>
                  <a:pt x="1043" y="489"/>
                  <a:pt x="1045" y="483"/>
                  <a:pt x="1048" y="477"/>
                </a:cubicBezTo>
                <a:cubicBezTo>
                  <a:pt x="1053" y="464"/>
                  <a:pt x="1059" y="450"/>
                  <a:pt x="1060" y="435"/>
                </a:cubicBezTo>
                <a:moveTo>
                  <a:pt x="977" y="498"/>
                </a:moveTo>
                <a:cubicBezTo>
                  <a:pt x="978" y="494"/>
                  <a:pt x="978" y="490"/>
                  <a:pt x="978" y="487"/>
                </a:cubicBezTo>
                <a:cubicBezTo>
                  <a:pt x="982" y="484"/>
                  <a:pt x="986" y="481"/>
                  <a:pt x="991" y="479"/>
                </a:cubicBezTo>
                <a:cubicBezTo>
                  <a:pt x="994" y="477"/>
                  <a:pt x="997" y="475"/>
                  <a:pt x="1000" y="473"/>
                </a:cubicBezTo>
                <a:cubicBezTo>
                  <a:pt x="997" y="482"/>
                  <a:pt x="990" y="491"/>
                  <a:pt x="983" y="500"/>
                </a:cubicBezTo>
                <a:cubicBezTo>
                  <a:pt x="981" y="502"/>
                  <a:pt x="978" y="505"/>
                  <a:pt x="976" y="507"/>
                </a:cubicBezTo>
                <a:cubicBezTo>
                  <a:pt x="977" y="504"/>
                  <a:pt x="977" y="501"/>
                  <a:pt x="977" y="498"/>
                </a:cubicBezTo>
                <a:moveTo>
                  <a:pt x="985" y="513"/>
                </a:moveTo>
                <a:cubicBezTo>
                  <a:pt x="990" y="509"/>
                  <a:pt x="995" y="504"/>
                  <a:pt x="998" y="498"/>
                </a:cubicBezTo>
                <a:cubicBezTo>
                  <a:pt x="1003" y="492"/>
                  <a:pt x="1007" y="484"/>
                  <a:pt x="1011" y="478"/>
                </a:cubicBezTo>
                <a:cubicBezTo>
                  <a:pt x="1021" y="461"/>
                  <a:pt x="1029" y="446"/>
                  <a:pt x="1047" y="440"/>
                </a:cubicBezTo>
                <a:cubicBezTo>
                  <a:pt x="1050" y="450"/>
                  <a:pt x="1042" y="465"/>
                  <a:pt x="1034" y="481"/>
                </a:cubicBezTo>
                <a:cubicBezTo>
                  <a:pt x="1028" y="493"/>
                  <a:pt x="1022" y="505"/>
                  <a:pt x="1018" y="517"/>
                </a:cubicBezTo>
                <a:cubicBezTo>
                  <a:pt x="1015" y="525"/>
                  <a:pt x="1014" y="534"/>
                  <a:pt x="1013" y="543"/>
                </a:cubicBezTo>
                <a:cubicBezTo>
                  <a:pt x="1011" y="553"/>
                  <a:pt x="1010" y="563"/>
                  <a:pt x="1006" y="570"/>
                </a:cubicBezTo>
                <a:cubicBezTo>
                  <a:pt x="1001" y="581"/>
                  <a:pt x="991" y="588"/>
                  <a:pt x="981" y="595"/>
                </a:cubicBezTo>
                <a:cubicBezTo>
                  <a:pt x="974" y="599"/>
                  <a:pt x="968" y="603"/>
                  <a:pt x="963" y="609"/>
                </a:cubicBezTo>
                <a:cubicBezTo>
                  <a:pt x="964" y="599"/>
                  <a:pt x="965" y="590"/>
                  <a:pt x="965" y="582"/>
                </a:cubicBezTo>
                <a:cubicBezTo>
                  <a:pt x="967" y="563"/>
                  <a:pt x="968" y="546"/>
                  <a:pt x="973" y="529"/>
                </a:cubicBezTo>
                <a:cubicBezTo>
                  <a:pt x="975" y="524"/>
                  <a:pt x="980" y="519"/>
                  <a:pt x="985" y="513"/>
                </a:cubicBezTo>
                <a:moveTo>
                  <a:pt x="929" y="420"/>
                </a:moveTo>
                <a:cubicBezTo>
                  <a:pt x="934" y="417"/>
                  <a:pt x="941" y="415"/>
                  <a:pt x="948" y="413"/>
                </a:cubicBezTo>
                <a:cubicBezTo>
                  <a:pt x="955" y="410"/>
                  <a:pt x="961" y="408"/>
                  <a:pt x="967" y="405"/>
                </a:cubicBezTo>
                <a:cubicBezTo>
                  <a:pt x="973" y="402"/>
                  <a:pt x="973" y="402"/>
                  <a:pt x="973" y="402"/>
                </a:cubicBezTo>
                <a:cubicBezTo>
                  <a:pt x="972" y="416"/>
                  <a:pt x="970" y="430"/>
                  <a:pt x="968" y="444"/>
                </a:cubicBezTo>
                <a:cubicBezTo>
                  <a:pt x="967" y="455"/>
                  <a:pt x="965" y="465"/>
                  <a:pt x="964" y="476"/>
                </a:cubicBezTo>
                <a:cubicBezTo>
                  <a:pt x="954" y="482"/>
                  <a:pt x="946" y="490"/>
                  <a:pt x="937" y="498"/>
                </a:cubicBezTo>
                <a:cubicBezTo>
                  <a:pt x="932" y="502"/>
                  <a:pt x="928" y="507"/>
                  <a:pt x="923" y="510"/>
                </a:cubicBezTo>
                <a:cubicBezTo>
                  <a:pt x="929" y="483"/>
                  <a:pt x="934" y="448"/>
                  <a:pt x="929" y="420"/>
                </a:cubicBezTo>
                <a:moveTo>
                  <a:pt x="973" y="400"/>
                </a:moveTo>
                <a:cubicBezTo>
                  <a:pt x="965" y="398"/>
                  <a:pt x="965" y="398"/>
                  <a:pt x="965" y="398"/>
                </a:cubicBezTo>
                <a:cubicBezTo>
                  <a:pt x="958" y="398"/>
                  <a:pt x="952" y="401"/>
                  <a:pt x="944" y="403"/>
                </a:cubicBezTo>
                <a:cubicBezTo>
                  <a:pt x="939" y="406"/>
                  <a:pt x="934" y="408"/>
                  <a:pt x="929" y="409"/>
                </a:cubicBezTo>
                <a:cubicBezTo>
                  <a:pt x="929" y="395"/>
                  <a:pt x="927" y="382"/>
                  <a:pt x="925" y="370"/>
                </a:cubicBezTo>
                <a:cubicBezTo>
                  <a:pt x="925" y="369"/>
                  <a:pt x="925" y="369"/>
                  <a:pt x="925" y="369"/>
                </a:cubicBezTo>
                <a:cubicBezTo>
                  <a:pt x="938" y="375"/>
                  <a:pt x="954" y="378"/>
                  <a:pt x="973" y="379"/>
                </a:cubicBezTo>
                <a:cubicBezTo>
                  <a:pt x="974" y="386"/>
                  <a:pt x="973" y="393"/>
                  <a:pt x="973" y="400"/>
                </a:cubicBezTo>
                <a:moveTo>
                  <a:pt x="973" y="361"/>
                </a:moveTo>
                <a:cubicBezTo>
                  <a:pt x="973" y="364"/>
                  <a:pt x="973" y="367"/>
                  <a:pt x="973" y="370"/>
                </a:cubicBezTo>
                <a:cubicBezTo>
                  <a:pt x="957" y="369"/>
                  <a:pt x="946" y="365"/>
                  <a:pt x="933" y="361"/>
                </a:cubicBezTo>
                <a:cubicBezTo>
                  <a:pt x="931" y="361"/>
                  <a:pt x="928" y="360"/>
                  <a:pt x="925" y="359"/>
                </a:cubicBezTo>
                <a:cubicBezTo>
                  <a:pt x="928" y="352"/>
                  <a:pt x="937" y="351"/>
                  <a:pt x="950" y="350"/>
                </a:cubicBezTo>
                <a:cubicBezTo>
                  <a:pt x="958" y="349"/>
                  <a:pt x="966" y="349"/>
                  <a:pt x="972" y="346"/>
                </a:cubicBezTo>
                <a:cubicBezTo>
                  <a:pt x="973" y="350"/>
                  <a:pt x="973" y="356"/>
                  <a:pt x="973" y="361"/>
                </a:cubicBezTo>
                <a:moveTo>
                  <a:pt x="972" y="334"/>
                </a:moveTo>
                <a:cubicBezTo>
                  <a:pt x="966" y="339"/>
                  <a:pt x="955" y="340"/>
                  <a:pt x="944" y="340"/>
                </a:cubicBezTo>
                <a:cubicBezTo>
                  <a:pt x="943" y="341"/>
                  <a:pt x="942" y="341"/>
                  <a:pt x="941" y="341"/>
                </a:cubicBezTo>
                <a:cubicBezTo>
                  <a:pt x="945" y="335"/>
                  <a:pt x="950" y="331"/>
                  <a:pt x="955" y="326"/>
                </a:cubicBezTo>
                <a:cubicBezTo>
                  <a:pt x="960" y="322"/>
                  <a:pt x="964" y="317"/>
                  <a:pt x="968" y="312"/>
                </a:cubicBezTo>
                <a:cubicBezTo>
                  <a:pt x="969" y="314"/>
                  <a:pt x="969" y="318"/>
                  <a:pt x="969" y="321"/>
                </a:cubicBezTo>
                <a:cubicBezTo>
                  <a:pt x="970" y="325"/>
                  <a:pt x="970" y="330"/>
                  <a:pt x="972" y="334"/>
                </a:cubicBezTo>
                <a:moveTo>
                  <a:pt x="966" y="286"/>
                </a:moveTo>
                <a:cubicBezTo>
                  <a:pt x="966" y="289"/>
                  <a:pt x="966" y="292"/>
                  <a:pt x="969" y="294"/>
                </a:cubicBezTo>
                <a:cubicBezTo>
                  <a:pt x="952" y="307"/>
                  <a:pt x="936" y="320"/>
                  <a:pt x="920" y="333"/>
                </a:cubicBezTo>
                <a:cubicBezTo>
                  <a:pt x="920" y="333"/>
                  <a:pt x="920" y="332"/>
                  <a:pt x="920" y="331"/>
                </a:cubicBezTo>
                <a:cubicBezTo>
                  <a:pt x="920" y="331"/>
                  <a:pt x="920" y="330"/>
                  <a:pt x="919" y="329"/>
                </a:cubicBezTo>
                <a:cubicBezTo>
                  <a:pt x="935" y="315"/>
                  <a:pt x="950" y="300"/>
                  <a:pt x="966" y="286"/>
                </a:cubicBezTo>
                <a:moveTo>
                  <a:pt x="918" y="542"/>
                </a:moveTo>
                <a:cubicBezTo>
                  <a:pt x="932" y="527"/>
                  <a:pt x="945" y="512"/>
                  <a:pt x="959" y="502"/>
                </a:cubicBezTo>
                <a:cubicBezTo>
                  <a:pt x="952" y="538"/>
                  <a:pt x="943" y="571"/>
                  <a:pt x="934" y="605"/>
                </a:cubicBezTo>
                <a:cubicBezTo>
                  <a:pt x="928" y="627"/>
                  <a:pt x="922" y="649"/>
                  <a:pt x="916" y="673"/>
                </a:cubicBezTo>
                <a:cubicBezTo>
                  <a:pt x="905" y="679"/>
                  <a:pt x="894" y="684"/>
                  <a:pt x="883" y="688"/>
                </a:cubicBezTo>
                <a:cubicBezTo>
                  <a:pt x="886" y="673"/>
                  <a:pt x="895" y="658"/>
                  <a:pt x="904" y="641"/>
                </a:cubicBezTo>
                <a:cubicBezTo>
                  <a:pt x="913" y="626"/>
                  <a:pt x="922" y="611"/>
                  <a:pt x="927" y="594"/>
                </a:cubicBezTo>
                <a:cubicBezTo>
                  <a:pt x="934" y="572"/>
                  <a:pt x="934" y="572"/>
                  <a:pt x="934" y="572"/>
                </a:cubicBezTo>
                <a:cubicBezTo>
                  <a:pt x="921" y="591"/>
                  <a:pt x="921" y="591"/>
                  <a:pt x="921" y="591"/>
                </a:cubicBezTo>
                <a:cubicBezTo>
                  <a:pt x="914" y="601"/>
                  <a:pt x="909" y="611"/>
                  <a:pt x="904" y="622"/>
                </a:cubicBezTo>
                <a:cubicBezTo>
                  <a:pt x="899" y="632"/>
                  <a:pt x="894" y="643"/>
                  <a:pt x="887" y="652"/>
                </a:cubicBezTo>
                <a:cubicBezTo>
                  <a:pt x="886" y="639"/>
                  <a:pt x="893" y="623"/>
                  <a:pt x="900" y="608"/>
                </a:cubicBezTo>
                <a:cubicBezTo>
                  <a:pt x="904" y="599"/>
                  <a:pt x="908" y="590"/>
                  <a:pt x="910" y="581"/>
                </a:cubicBezTo>
                <a:cubicBezTo>
                  <a:pt x="915" y="565"/>
                  <a:pt x="915" y="565"/>
                  <a:pt x="915" y="565"/>
                </a:cubicBezTo>
                <a:cubicBezTo>
                  <a:pt x="928" y="552"/>
                  <a:pt x="928" y="552"/>
                  <a:pt x="928" y="552"/>
                </a:cubicBezTo>
                <a:cubicBezTo>
                  <a:pt x="908" y="561"/>
                  <a:pt x="908" y="561"/>
                  <a:pt x="908" y="561"/>
                </a:cubicBezTo>
                <a:cubicBezTo>
                  <a:pt x="905" y="563"/>
                  <a:pt x="900" y="565"/>
                  <a:pt x="896" y="566"/>
                </a:cubicBezTo>
                <a:cubicBezTo>
                  <a:pt x="904" y="559"/>
                  <a:pt x="911" y="551"/>
                  <a:pt x="918" y="542"/>
                </a:cubicBezTo>
                <a:moveTo>
                  <a:pt x="914" y="373"/>
                </a:moveTo>
                <a:cubicBezTo>
                  <a:pt x="916" y="381"/>
                  <a:pt x="916" y="391"/>
                  <a:pt x="917" y="401"/>
                </a:cubicBezTo>
                <a:cubicBezTo>
                  <a:pt x="917" y="404"/>
                  <a:pt x="917" y="408"/>
                  <a:pt x="917" y="412"/>
                </a:cubicBezTo>
                <a:cubicBezTo>
                  <a:pt x="904" y="416"/>
                  <a:pt x="893" y="419"/>
                  <a:pt x="880" y="420"/>
                </a:cubicBezTo>
                <a:cubicBezTo>
                  <a:pt x="890" y="405"/>
                  <a:pt x="901" y="390"/>
                  <a:pt x="914" y="373"/>
                </a:cubicBezTo>
                <a:moveTo>
                  <a:pt x="840" y="206"/>
                </a:moveTo>
                <a:cubicBezTo>
                  <a:pt x="856" y="198"/>
                  <a:pt x="871" y="187"/>
                  <a:pt x="885" y="177"/>
                </a:cubicBezTo>
                <a:cubicBezTo>
                  <a:pt x="896" y="169"/>
                  <a:pt x="907" y="161"/>
                  <a:pt x="918" y="154"/>
                </a:cubicBezTo>
                <a:cubicBezTo>
                  <a:pt x="919" y="168"/>
                  <a:pt x="917" y="182"/>
                  <a:pt x="914" y="195"/>
                </a:cubicBezTo>
                <a:cubicBezTo>
                  <a:pt x="910" y="197"/>
                  <a:pt x="910" y="197"/>
                  <a:pt x="910" y="197"/>
                </a:cubicBezTo>
                <a:cubicBezTo>
                  <a:pt x="904" y="199"/>
                  <a:pt x="898" y="204"/>
                  <a:pt x="892" y="210"/>
                </a:cubicBezTo>
                <a:cubicBezTo>
                  <a:pt x="889" y="214"/>
                  <a:pt x="885" y="217"/>
                  <a:pt x="881" y="221"/>
                </a:cubicBezTo>
                <a:cubicBezTo>
                  <a:pt x="886" y="216"/>
                  <a:pt x="890" y="210"/>
                  <a:pt x="895" y="204"/>
                </a:cubicBezTo>
                <a:cubicBezTo>
                  <a:pt x="906" y="189"/>
                  <a:pt x="906" y="189"/>
                  <a:pt x="906" y="189"/>
                </a:cubicBezTo>
                <a:cubicBezTo>
                  <a:pt x="890" y="199"/>
                  <a:pt x="890" y="199"/>
                  <a:pt x="890" y="199"/>
                </a:cubicBezTo>
                <a:cubicBezTo>
                  <a:pt x="871" y="211"/>
                  <a:pt x="852" y="240"/>
                  <a:pt x="841" y="260"/>
                </a:cubicBezTo>
                <a:cubicBezTo>
                  <a:pt x="837" y="245"/>
                  <a:pt x="839" y="225"/>
                  <a:pt x="840" y="206"/>
                </a:cubicBezTo>
                <a:moveTo>
                  <a:pt x="839" y="279"/>
                </a:moveTo>
                <a:cubicBezTo>
                  <a:pt x="850" y="267"/>
                  <a:pt x="861" y="254"/>
                  <a:pt x="865" y="240"/>
                </a:cubicBezTo>
                <a:cubicBezTo>
                  <a:pt x="886" y="232"/>
                  <a:pt x="900" y="218"/>
                  <a:pt x="912" y="204"/>
                </a:cubicBezTo>
                <a:cubicBezTo>
                  <a:pt x="912" y="207"/>
                  <a:pt x="911" y="209"/>
                  <a:pt x="911" y="211"/>
                </a:cubicBezTo>
                <a:cubicBezTo>
                  <a:pt x="908" y="221"/>
                  <a:pt x="906" y="230"/>
                  <a:pt x="905" y="238"/>
                </a:cubicBezTo>
                <a:cubicBezTo>
                  <a:pt x="905" y="241"/>
                  <a:pt x="905" y="243"/>
                  <a:pt x="905" y="246"/>
                </a:cubicBezTo>
                <a:cubicBezTo>
                  <a:pt x="905" y="250"/>
                  <a:pt x="905" y="254"/>
                  <a:pt x="904" y="257"/>
                </a:cubicBezTo>
                <a:cubicBezTo>
                  <a:pt x="893" y="287"/>
                  <a:pt x="849" y="303"/>
                  <a:pt x="817" y="314"/>
                </a:cubicBezTo>
                <a:cubicBezTo>
                  <a:pt x="815" y="315"/>
                  <a:pt x="815" y="315"/>
                  <a:pt x="815" y="315"/>
                </a:cubicBezTo>
                <a:cubicBezTo>
                  <a:pt x="817" y="311"/>
                  <a:pt x="819" y="307"/>
                  <a:pt x="822" y="302"/>
                </a:cubicBezTo>
                <a:cubicBezTo>
                  <a:pt x="824" y="299"/>
                  <a:pt x="824" y="299"/>
                  <a:pt x="824" y="299"/>
                </a:cubicBezTo>
                <a:cubicBezTo>
                  <a:pt x="828" y="295"/>
                  <a:pt x="831" y="291"/>
                  <a:pt x="834" y="286"/>
                </a:cubicBezTo>
                <a:cubicBezTo>
                  <a:pt x="836" y="284"/>
                  <a:pt x="837" y="282"/>
                  <a:pt x="839" y="279"/>
                </a:cubicBezTo>
                <a:moveTo>
                  <a:pt x="828" y="217"/>
                </a:moveTo>
                <a:cubicBezTo>
                  <a:pt x="827" y="227"/>
                  <a:pt x="829" y="236"/>
                  <a:pt x="830" y="245"/>
                </a:cubicBezTo>
                <a:cubicBezTo>
                  <a:pt x="832" y="254"/>
                  <a:pt x="833" y="263"/>
                  <a:pt x="832" y="270"/>
                </a:cubicBezTo>
                <a:cubicBezTo>
                  <a:pt x="831" y="274"/>
                  <a:pt x="830" y="278"/>
                  <a:pt x="828" y="282"/>
                </a:cubicBezTo>
                <a:cubicBezTo>
                  <a:pt x="824" y="286"/>
                  <a:pt x="820" y="292"/>
                  <a:pt x="816" y="298"/>
                </a:cubicBezTo>
                <a:cubicBezTo>
                  <a:pt x="813" y="302"/>
                  <a:pt x="810" y="306"/>
                  <a:pt x="808" y="310"/>
                </a:cubicBezTo>
                <a:cubicBezTo>
                  <a:pt x="804" y="304"/>
                  <a:pt x="802" y="296"/>
                  <a:pt x="800" y="287"/>
                </a:cubicBezTo>
                <a:cubicBezTo>
                  <a:pt x="798" y="281"/>
                  <a:pt x="797" y="275"/>
                  <a:pt x="794" y="269"/>
                </a:cubicBezTo>
                <a:cubicBezTo>
                  <a:pt x="802" y="249"/>
                  <a:pt x="813" y="231"/>
                  <a:pt x="828" y="217"/>
                </a:cubicBezTo>
                <a:moveTo>
                  <a:pt x="787" y="375"/>
                </a:moveTo>
                <a:cubicBezTo>
                  <a:pt x="791" y="366"/>
                  <a:pt x="796" y="357"/>
                  <a:pt x="800" y="348"/>
                </a:cubicBezTo>
                <a:cubicBezTo>
                  <a:pt x="802" y="353"/>
                  <a:pt x="804" y="359"/>
                  <a:pt x="806" y="365"/>
                </a:cubicBezTo>
                <a:cubicBezTo>
                  <a:pt x="807" y="371"/>
                  <a:pt x="809" y="378"/>
                  <a:pt x="812" y="383"/>
                </a:cubicBezTo>
                <a:cubicBezTo>
                  <a:pt x="810" y="386"/>
                  <a:pt x="809" y="389"/>
                  <a:pt x="808" y="392"/>
                </a:cubicBezTo>
                <a:cubicBezTo>
                  <a:pt x="802" y="407"/>
                  <a:pt x="796" y="423"/>
                  <a:pt x="795" y="445"/>
                </a:cubicBezTo>
                <a:cubicBezTo>
                  <a:pt x="793" y="447"/>
                  <a:pt x="791" y="450"/>
                  <a:pt x="789" y="452"/>
                </a:cubicBezTo>
                <a:cubicBezTo>
                  <a:pt x="782" y="459"/>
                  <a:pt x="775" y="466"/>
                  <a:pt x="767" y="472"/>
                </a:cubicBezTo>
                <a:cubicBezTo>
                  <a:pt x="755" y="435"/>
                  <a:pt x="770" y="406"/>
                  <a:pt x="787" y="375"/>
                </a:cubicBezTo>
                <a:moveTo>
                  <a:pt x="772" y="757"/>
                </a:moveTo>
                <a:cubicBezTo>
                  <a:pt x="749" y="740"/>
                  <a:pt x="723" y="723"/>
                  <a:pt x="691" y="711"/>
                </a:cubicBezTo>
                <a:cubicBezTo>
                  <a:pt x="698" y="679"/>
                  <a:pt x="716" y="662"/>
                  <a:pt x="735" y="643"/>
                </a:cubicBezTo>
                <a:cubicBezTo>
                  <a:pt x="739" y="640"/>
                  <a:pt x="743" y="636"/>
                  <a:pt x="747" y="632"/>
                </a:cubicBezTo>
                <a:cubicBezTo>
                  <a:pt x="762" y="674"/>
                  <a:pt x="770" y="714"/>
                  <a:pt x="772" y="757"/>
                </a:cubicBezTo>
                <a:moveTo>
                  <a:pt x="723" y="635"/>
                </a:moveTo>
                <a:cubicBezTo>
                  <a:pt x="720" y="637"/>
                  <a:pt x="716" y="640"/>
                  <a:pt x="714" y="643"/>
                </a:cubicBezTo>
                <a:cubicBezTo>
                  <a:pt x="710" y="623"/>
                  <a:pt x="716" y="594"/>
                  <a:pt x="723" y="576"/>
                </a:cubicBezTo>
                <a:cubicBezTo>
                  <a:pt x="727" y="581"/>
                  <a:pt x="730" y="587"/>
                  <a:pt x="733" y="593"/>
                </a:cubicBezTo>
                <a:cubicBezTo>
                  <a:pt x="736" y="600"/>
                  <a:pt x="739" y="607"/>
                  <a:pt x="745" y="612"/>
                </a:cubicBezTo>
                <a:cubicBezTo>
                  <a:pt x="738" y="620"/>
                  <a:pt x="730" y="628"/>
                  <a:pt x="723" y="635"/>
                </a:cubicBezTo>
                <a:moveTo>
                  <a:pt x="735" y="550"/>
                </a:moveTo>
                <a:cubicBezTo>
                  <a:pt x="737" y="548"/>
                  <a:pt x="739" y="545"/>
                  <a:pt x="742" y="542"/>
                </a:cubicBezTo>
                <a:cubicBezTo>
                  <a:pt x="742" y="548"/>
                  <a:pt x="743" y="553"/>
                  <a:pt x="742" y="558"/>
                </a:cubicBezTo>
                <a:cubicBezTo>
                  <a:pt x="741" y="557"/>
                  <a:pt x="740" y="556"/>
                  <a:pt x="740" y="556"/>
                </a:cubicBezTo>
                <a:cubicBezTo>
                  <a:pt x="739" y="554"/>
                  <a:pt x="737" y="552"/>
                  <a:pt x="735" y="550"/>
                </a:cubicBezTo>
                <a:moveTo>
                  <a:pt x="609" y="241"/>
                </a:moveTo>
                <a:cubicBezTo>
                  <a:pt x="609" y="203"/>
                  <a:pt x="606" y="168"/>
                  <a:pt x="600" y="138"/>
                </a:cubicBezTo>
                <a:cubicBezTo>
                  <a:pt x="607" y="163"/>
                  <a:pt x="617" y="186"/>
                  <a:pt x="627" y="208"/>
                </a:cubicBezTo>
                <a:cubicBezTo>
                  <a:pt x="628" y="210"/>
                  <a:pt x="628" y="210"/>
                  <a:pt x="628" y="210"/>
                </a:cubicBezTo>
                <a:cubicBezTo>
                  <a:pt x="623" y="216"/>
                  <a:pt x="619" y="223"/>
                  <a:pt x="615" y="230"/>
                </a:cubicBezTo>
                <a:cubicBezTo>
                  <a:pt x="613" y="233"/>
                  <a:pt x="611" y="237"/>
                  <a:pt x="609" y="241"/>
                </a:cubicBezTo>
                <a:moveTo>
                  <a:pt x="614" y="297"/>
                </a:moveTo>
                <a:cubicBezTo>
                  <a:pt x="610" y="271"/>
                  <a:pt x="619" y="252"/>
                  <a:pt x="629" y="230"/>
                </a:cubicBezTo>
                <a:cubicBezTo>
                  <a:pt x="630" y="228"/>
                  <a:pt x="632" y="225"/>
                  <a:pt x="633" y="222"/>
                </a:cubicBezTo>
                <a:cubicBezTo>
                  <a:pt x="707" y="287"/>
                  <a:pt x="744" y="389"/>
                  <a:pt x="742" y="528"/>
                </a:cubicBezTo>
                <a:cubicBezTo>
                  <a:pt x="741" y="530"/>
                  <a:pt x="739" y="531"/>
                  <a:pt x="737" y="533"/>
                </a:cubicBezTo>
                <a:cubicBezTo>
                  <a:pt x="735" y="535"/>
                  <a:pt x="732" y="538"/>
                  <a:pt x="730" y="541"/>
                </a:cubicBezTo>
                <a:cubicBezTo>
                  <a:pt x="672" y="482"/>
                  <a:pt x="627" y="387"/>
                  <a:pt x="614" y="297"/>
                </a:cubicBezTo>
                <a:moveTo>
                  <a:pt x="632" y="462"/>
                </a:moveTo>
                <a:cubicBezTo>
                  <a:pt x="635" y="456"/>
                  <a:pt x="637" y="451"/>
                  <a:pt x="640" y="445"/>
                </a:cubicBezTo>
                <a:cubicBezTo>
                  <a:pt x="644" y="450"/>
                  <a:pt x="647" y="456"/>
                  <a:pt x="650" y="463"/>
                </a:cubicBezTo>
                <a:cubicBezTo>
                  <a:pt x="652" y="466"/>
                  <a:pt x="653" y="469"/>
                  <a:pt x="656" y="473"/>
                </a:cubicBezTo>
                <a:cubicBezTo>
                  <a:pt x="652" y="472"/>
                  <a:pt x="648" y="470"/>
                  <a:pt x="643" y="468"/>
                </a:cubicBezTo>
                <a:cubicBezTo>
                  <a:pt x="640" y="466"/>
                  <a:pt x="636" y="464"/>
                  <a:pt x="632" y="463"/>
                </a:cubicBezTo>
                <a:cubicBezTo>
                  <a:pt x="632" y="462"/>
                  <a:pt x="632" y="462"/>
                  <a:pt x="632" y="462"/>
                </a:cubicBezTo>
                <a:moveTo>
                  <a:pt x="626" y="473"/>
                </a:moveTo>
                <a:cubicBezTo>
                  <a:pt x="637" y="481"/>
                  <a:pt x="650" y="489"/>
                  <a:pt x="668" y="493"/>
                </a:cubicBezTo>
                <a:cubicBezTo>
                  <a:pt x="682" y="514"/>
                  <a:pt x="696" y="536"/>
                  <a:pt x="716" y="565"/>
                </a:cubicBezTo>
                <a:cubicBezTo>
                  <a:pt x="707" y="588"/>
                  <a:pt x="699" y="624"/>
                  <a:pt x="703" y="652"/>
                </a:cubicBezTo>
                <a:cubicBezTo>
                  <a:pt x="690" y="667"/>
                  <a:pt x="681" y="687"/>
                  <a:pt x="674" y="704"/>
                </a:cubicBezTo>
                <a:cubicBezTo>
                  <a:pt x="639" y="698"/>
                  <a:pt x="626" y="674"/>
                  <a:pt x="612" y="648"/>
                </a:cubicBezTo>
                <a:cubicBezTo>
                  <a:pt x="609" y="644"/>
                  <a:pt x="607" y="640"/>
                  <a:pt x="605" y="635"/>
                </a:cubicBezTo>
                <a:cubicBezTo>
                  <a:pt x="609" y="618"/>
                  <a:pt x="620" y="609"/>
                  <a:pt x="631" y="599"/>
                </a:cubicBezTo>
                <a:cubicBezTo>
                  <a:pt x="642" y="589"/>
                  <a:pt x="654" y="579"/>
                  <a:pt x="659" y="561"/>
                </a:cubicBezTo>
                <a:cubicBezTo>
                  <a:pt x="652" y="558"/>
                  <a:pt x="652" y="558"/>
                  <a:pt x="652" y="558"/>
                </a:cubicBezTo>
                <a:cubicBezTo>
                  <a:pt x="646" y="571"/>
                  <a:pt x="637" y="580"/>
                  <a:pt x="627" y="589"/>
                </a:cubicBezTo>
                <a:cubicBezTo>
                  <a:pt x="617" y="597"/>
                  <a:pt x="608" y="606"/>
                  <a:pt x="601" y="619"/>
                </a:cubicBezTo>
                <a:cubicBezTo>
                  <a:pt x="594" y="599"/>
                  <a:pt x="594" y="569"/>
                  <a:pt x="600" y="536"/>
                </a:cubicBezTo>
                <a:cubicBezTo>
                  <a:pt x="601" y="532"/>
                  <a:pt x="601" y="532"/>
                  <a:pt x="601" y="532"/>
                </a:cubicBezTo>
                <a:cubicBezTo>
                  <a:pt x="605" y="507"/>
                  <a:pt x="611" y="480"/>
                  <a:pt x="626" y="473"/>
                </a:cubicBezTo>
                <a:moveTo>
                  <a:pt x="493" y="469"/>
                </a:moveTo>
                <a:cubicBezTo>
                  <a:pt x="498" y="445"/>
                  <a:pt x="509" y="430"/>
                  <a:pt x="522" y="414"/>
                </a:cubicBezTo>
                <a:cubicBezTo>
                  <a:pt x="525" y="410"/>
                  <a:pt x="528" y="405"/>
                  <a:pt x="531" y="401"/>
                </a:cubicBezTo>
                <a:cubicBezTo>
                  <a:pt x="534" y="396"/>
                  <a:pt x="534" y="396"/>
                  <a:pt x="534" y="396"/>
                </a:cubicBezTo>
                <a:cubicBezTo>
                  <a:pt x="528" y="395"/>
                  <a:pt x="528" y="395"/>
                  <a:pt x="528" y="395"/>
                </a:cubicBezTo>
                <a:cubicBezTo>
                  <a:pt x="520" y="395"/>
                  <a:pt x="516" y="404"/>
                  <a:pt x="511" y="412"/>
                </a:cubicBezTo>
                <a:cubicBezTo>
                  <a:pt x="510" y="413"/>
                  <a:pt x="510" y="413"/>
                  <a:pt x="510" y="413"/>
                </a:cubicBezTo>
                <a:cubicBezTo>
                  <a:pt x="511" y="408"/>
                  <a:pt x="511" y="403"/>
                  <a:pt x="512" y="398"/>
                </a:cubicBezTo>
                <a:cubicBezTo>
                  <a:pt x="513" y="388"/>
                  <a:pt x="514" y="378"/>
                  <a:pt x="514" y="369"/>
                </a:cubicBezTo>
                <a:cubicBezTo>
                  <a:pt x="507" y="368"/>
                  <a:pt x="507" y="368"/>
                  <a:pt x="507" y="368"/>
                </a:cubicBezTo>
                <a:cubicBezTo>
                  <a:pt x="505" y="380"/>
                  <a:pt x="505" y="380"/>
                  <a:pt x="505" y="380"/>
                </a:cubicBezTo>
                <a:cubicBezTo>
                  <a:pt x="501" y="406"/>
                  <a:pt x="497" y="428"/>
                  <a:pt x="488" y="453"/>
                </a:cubicBezTo>
                <a:cubicBezTo>
                  <a:pt x="484" y="444"/>
                  <a:pt x="477" y="435"/>
                  <a:pt x="471" y="428"/>
                </a:cubicBezTo>
                <a:cubicBezTo>
                  <a:pt x="462" y="415"/>
                  <a:pt x="453" y="404"/>
                  <a:pt x="452" y="389"/>
                </a:cubicBezTo>
                <a:cubicBezTo>
                  <a:pt x="451" y="376"/>
                  <a:pt x="457" y="364"/>
                  <a:pt x="464" y="351"/>
                </a:cubicBezTo>
                <a:cubicBezTo>
                  <a:pt x="470" y="337"/>
                  <a:pt x="478" y="323"/>
                  <a:pt x="479" y="305"/>
                </a:cubicBezTo>
                <a:cubicBezTo>
                  <a:pt x="493" y="323"/>
                  <a:pt x="507" y="341"/>
                  <a:pt x="520" y="359"/>
                </a:cubicBezTo>
                <a:cubicBezTo>
                  <a:pt x="544" y="393"/>
                  <a:pt x="569" y="428"/>
                  <a:pt x="603" y="456"/>
                </a:cubicBezTo>
                <a:cubicBezTo>
                  <a:pt x="602" y="484"/>
                  <a:pt x="598" y="506"/>
                  <a:pt x="591" y="525"/>
                </a:cubicBezTo>
                <a:cubicBezTo>
                  <a:pt x="586" y="519"/>
                  <a:pt x="583" y="511"/>
                  <a:pt x="580" y="503"/>
                </a:cubicBezTo>
                <a:cubicBezTo>
                  <a:pt x="577" y="494"/>
                  <a:pt x="574" y="485"/>
                  <a:pt x="568" y="478"/>
                </a:cubicBezTo>
                <a:cubicBezTo>
                  <a:pt x="564" y="474"/>
                  <a:pt x="564" y="474"/>
                  <a:pt x="564" y="474"/>
                </a:cubicBezTo>
                <a:cubicBezTo>
                  <a:pt x="565" y="474"/>
                  <a:pt x="565" y="474"/>
                  <a:pt x="565" y="474"/>
                </a:cubicBezTo>
                <a:cubicBezTo>
                  <a:pt x="571" y="471"/>
                  <a:pt x="571" y="471"/>
                  <a:pt x="571" y="471"/>
                </a:cubicBezTo>
                <a:cubicBezTo>
                  <a:pt x="566" y="468"/>
                  <a:pt x="566" y="468"/>
                  <a:pt x="566" y="468"/>
                </a:cubicBezTo>
                <a:cubicBezTo>
                  <a:pt x="564" y="466"/>
                  <a:pt x="564" y="463"/>
                  <a:pt x="563" y="459"/>
                </a:cubicBezTo>
                <a:cubicBezTo>
                  <a:pt x="563" y="454"/>
                  <a:pt x="562" y="449"/>
                  <a:pt x="558" y="445"/>
                </a:cubicBezTo>
                <a:cubicBezTo>
                  <a:pt x="552" y="441"/>
                  <a:pt x="552" y="441"/>
                  <a:pt x="552" y="441"/>
                </a:cubicBezTo>
                <a:cubicBezTo>
                  <a:pt x="552" y="448"/>
                  <a:pt x="552" y="448"/>
                  <a:pt x="552" y="448"/>
                </a:cubicBezTo>
                <a:cubicBezTo>
                  <a:pt x="553" y="465"/>
                  <a:pt x="556" y="471"/>
                  <a:pt x="559" y="473"/>
                </a:cubicBezTo>
                <a:cubicBezTo>
                  <a:pt x="563" y="484"/>
                  <a:pt x="563" y="484"/>
                  <a:pt x="563" y="484"/>
                </a:cubicBezTo>
                <a:cubicBezTo>
                  <a:pt x="569" y="502"/>
                  <a:pt x="576" y="521"/>
                  <a:pt x="587" y="536"/>
                </a:cubicBezTo>
                <a:cubicBezTo>
                  <a:pt x="575" y="604"/>
                  <a:pt x="591" y="648"/>
                  <a:pt x="610" y="682"/>
                </a:cubicBezTo>
                <a:cubicBezTo>
                  <a:pt x="565" y="666"/>
                  <a:pt x="531" y="639"/>
                  <a:pt x="511" y="601"/>
                </a:cubicBezTo>
                <a:cubicBezTo>
                  <a:pt x="518" y="545"/>
                  <a:pt x="503" y="494"/>
                  <a:pt x="493" y="469"/>
                </a:cubicBezTo>
                <a:moveTo>
                  <a:pt x="407" y="693"/>
                </a:moveTo>
                <a:cubicBezTo>
                  <a:pt x="412" y="687"/>
                  <a:pt x="421" y="684"/>
                  <a:pt x="432" y="685"/>
                </a:cubicBezTo>
                <a:cubicBezTo>
                  <a:pt x="434" y="685"/>
                  <a:pt x="435" y="685"/>
                  <a:pt x="437" y="685"/>
                </a:cubicBezTo>
                <a:cubicBezTo>
                  <a:pt x="432" y="687"/>
                  <a:pt x="425" y="689"/>
                  <a:pt x="422" y="690"/>
                </a:cubicBezTo>
                <a:cubicBezTo>
                  <a:pt x="418" y="691"/>
                  <a:pt x="414" y="692"/>
                  <a:pt x="411" y="693"/>
                </a:cubicBezTo>
                <a:cubicBezTo>
                  <a:pt x="405" y="695"/>
                  <a:pt x="405" y="695"/>
                  <a:pt x="405" y="695"/>
                </a:cubicBezTo>
                <a:cubicBezTo>
                  <a:pt x="406" y="695"/>
                  <a:pt x="406" y="694"/>
                  <a:pt x="407" y="693"/>
                </a:cubicBezTo>
                <a:moveTo>
                  <a:pt x="465" y="714"/>
                </a:moveTo>
                <a:cubicBezTo>
                  <a:pt x="443" y="714"/>
                  <a:pt x="421" y="713"/>
                  <a:pt x="401" y="715"/>
                </a:cubicBezTo>
                <a:cubicBezTo>
                  <a:pt x="400" y="709"/>
                  <a:pt x="401" y="703"/>
                  <a:pt x="404" y="698"/>
                </a:cubicBezTo>
                <a:cubicBezTo>
                  <a:pt x="411" y="700"/>
                  <a:pt x="411" y="700"/>
                  <a:pt x="411" y="700"/>
                </a:cubicBezTo>
                <a:cubicBezTo>
                  <a:pt x="420" y="703"/>
                  <a:pt x="432" y="698"/>
                  <a:pt x="442" y="693"/>
                </a:cubicBezTo>
                <a:cubicBezTo>
                  <a:pt x="445" y="692"/>
                  <a:pt x="447" y="691"/>
                  <a:pt x="450" y="690"/>
                </a:cubicBezTo>
                <a:cubicBezTo>
                  <a:pt x="454" y="691"/>
                  <a:pt x="458" y="692"/>
                  <a:pt x="463" y="693"/>
                </a:cubicBezTo>
                <a:cubicBezTo>
                  <a:pt x="479" y="698"/>
                  <a:pt x="494" y="703"/>
                  <a:pt x="501" y="714"/>
                </a:cubicBezTo>
                <a:cubicBezTo>
                  <a:pt x="489" y="714"/>
                  <a:pt x="477" y="714"/>
                  <a:pt x="465" y="714"/>
                </a:cubicBezTo>
                <a:moveTo>
                  <a:pt x="561" y="725"/>
                </a:moveTo>
                <a:cubicBezTo>
                  <a:pt x="549" y="723"/>
                  <a:pt x="536" y="721"/>
                  <a:pt x="524" y="715"/>
                </a:cubicBezTo>
                <a:cubicBezTo>
                  <a:pt x="516" y="712"/>
                  <a:pt x="510" y="707"/>
                  <a:pt x="502" y="701"/>
                </a:cubicBezTo>
                <a:cubicBezTo>
                  <a:pt x="491" y="692"/>
                  <a:pt x="479" y="683"/>
                  <a:pt x="463" y="679"/>
                </a:cubicBezTo>
                <a:cubicBezTo>
                  <a:pt x="458" y="678"/>
                  <a:pt x="453" y="677"/>
                  <a:pt x="448" y="677"/>
                </a:cubicBezTo>
                <a:cubicBezTo>
                  <a:pt x="443" y="677"/>
                  <a:pt x="439" y="677"/>
                  <a:pt x="434" y="677"/>
                </a:cubicBezTo>
                <a:cubicBezTo>
                  <a:pt x="429" y="676"/>
                  <a:pt x="424" y="676"/>
                  <a:pt x="419" y="676"/>
                </a:cubicBezTo>
                <a:cubicBezTo>
                  <a:pt x="435" y="652"/>
                  <a:pt x="470" y="649"/>
                  <a:pt x="506" y="645"/>
                </a:cubicBezTo>
                <a:cubicBezTo>
                  <a:pt x="510" y="645"/>
                  <a:pt x="514" y="644"/>
                  <a:pt x="519" y="644"/>
                </a:cubicBezTo>
                <a:cubicBezTo>
                  <a:pt x="522" y="647"/>
                  <a:pt x="526" y="651"/>
                  <a:pt x="530" y="654"/>
                </a:cubicBezTo>
                <a:cubicBezTo>
                  <a:pt x="547" y="671"/>
                  <a:pt x="566" y="690"/>
                  <a:pt x="593" y="702"/>
                </a:cubicBezTo>
                <a:cubicBezTo>
                  <a:pt x="604" y="706"/>
                  <a:pt x="616" y="709"/>
                  <a:pt x="628" y="711"/>
                </a:cubicBezTo>
                <a:cubicBezTo>
                  <a:pt x="635" y="712"/>
                  <a:pt x="642" y="714"/>
                  <a:pt x="649" y="716"/>
                </a:cubicBezTo>
                <a:cubicBezTo>
                  <a:pt x="697" y="730"/>
                  <a:pt x="769" y="771"/>
                  <a:pt x="781" y="811"/>
                </a:cubicBezTo>
                <a:cubicBezTo>
                  <a:pt x="784" y="824"/>
                  <a:pt x="784" y="838"/>
                  <a:pt x="783" y="854"/>
                </a:cubicBezTo>
                <a:cubicBezTo>
                  <a:pt x="783" y="865"/>
                  <a:pt x="783" y="875"/>
                  <a:pt x="784" y="886"/>
                </a:cubicBezTo>
                <a:cubicBezTo>
                  <a:pt x="751" y="838"/>
                  <a:pt x="712" y="791"/>
                  <a:pt x="656" y="762"/>
                </a:cubicBezTo>
                <a:cubicBezTo>
                  <a:pt x="634" y="751"/>
                  <a:pt x="614" y="742"/>
                  <a:pt x="595" y="734"/>
                </a:cubicBezTo>
                <a:cubicBezTo>
                  <a:pt x="584" y="730"/>
                  <a:pt x="573" y="728"/>
                  <a:pt x="561" y="725"/>
                </a:cubicBezTo>
                <a:moveTo>
                  <a:pt x="575" y="896"/>
                </a:moveTo>
                <a:cubicBezTo>
                  <a:pt x="551" y="880"/>
                  <a:pt x="529" y="865"/>
                  <a:pt x="500" y="860"/>
                </a:cubicBezTo>
                <a:cubicBezTo>
                  <a:pt x="475" y="856"/>
                  <a:pt x="454" y="860"/>
                  <a:pt x="436" y="867"/>
                </a:cubicBezTo>
                <a:cubicBezTo>
                  <a:pt x="441" y="863"/>
                  <a:pt x="445" y="858"/>
                  <a:pt x="449" y="854"/>
                </a:cubicBezTo>
                <a:cubicBezTo>
                  <a:pt x="459" y="844"/>
                  <a:pt x="468" y="834"/>
                  <a:pt x="479" y="826"/>
                </a:cubicBezTo>
                <a:cubicBezTo>
                  <a:pt x="490" y="818"/>
                  <a:pt x="506" y="811"/>
                  <a:pt x="523" y="804"/>
                </a:cubicBezTo>
                <a:cubicBezTo>
                  <a:pt x="529" y="802"/>
                  <a:pt x="534" y="800"/>
                  <a:pt x="539" y="797"/>
                </a:cubicBezTo>
                <a:cubicBezTo>
                  <a:pt x="546" y="795"/>
                  <a:pt x="552" y="792"/>
                  <a:pt x="559" y="789"/>
                </a:cubicBezTo>
                <a:cubicBezTo>
                  <a:pt x="575" y="781"/>
                  <a:pt x="591" y="774"/>
                  <a:pt x="604" y="771"/>
                </a:cubicBezTo>
                <a:cubicBezTo>
                  <a:pt x="608" y="770"/>
                  <a:pt x="613" y="770"/>
                  <a:pt x="618" y="770"/>
                </a:cubicBezTo>
                <a:cubicBezTo>
                  <a:pt x="648" y="772"/>
                  <a:pt x="682" y="797"/>
                  <a:pt x="697" y="814"/>
                </a:cubicBezTo>
                <a:cubicBezTo>
                  <a:pt x="712" y="832"/>
                  <a:pt x="727" y="855"/>
                  <a:pt x="742" y="878"/>
                </a:cubicBezTo>
                <a:cubicBezTo>
                  <a:pt x="746" y="884"/>
                  <a:pt x="746" y="884"/>
                  <a:pt x="746" y="884"/>
                </a:cubicBezTo>
                <a:cubicBezTo>
                  <a:pt x="749" y="889"/>
                  <a:pt x="753" y="894"/>
                  <a:pt x="756" y="898"/>
                </a:cubicBezTo>
                <a:cubicBezTo>
                  <a:pt x="768" y="916"/>
                  <a:pt x="781" y="934"/>
                  <a:pt x="783" y="953"/>
                </a:cubicBezTo>
                <a:cubicBezTo>
                  <a:pt x="768" y="945"/>
                  <a:pt x="750" y="943"/>
                  <a:pt x="735" y="942"/>
                </a:cubicBezTo>
                <a:cubicBezTo>
                  <a:pt x="727" y="941"/>
                  <a:pt x="719" y="941"/>
                  <a:pt x="711" y="940"/>
                </a:cubicBezTo>
                <a:cubicBezTo>
                  <a:pt x="698" y="940"/>
                  <a:pt x="684" y="939"/>
                  <a:pt x="671" y="938"/>
                </a:cubicBezTo>
                <a:cubicBezTo>
                  <a:pt x="630" y="932"/>
                  <a:pt x="602" y="913"/>
                  <a:pt x="575" y="896"/>
                </a:cubicBezTo>
                <a:moveTo>
                  <a:pt x="542" y="948"/>
                </a:moveTo>
                <a:cubicBezTo>
                  <a:pt x="544" y="946"/>
                  <a:pt x="545" y="944"/>
                  <a:pt x="546" y="943"/>
                </a:cubicBezTo>
                <a:cubicBezTo>
                  <a:pt x="565" y="940"/>
                  <a:pt x="582" y="933"/>
                  <a:pt x="597" y="926"/>
                </a:cubicBezTo>
                <a:cubicBezTo>
                  <a:pt x="619" y="944"/>
                  <a:pt x="653" y="954"/>
                  <a:pt x="704" y="958"/>
                </a:cubicBezTo>
                <a:cubicBezTo>
                  <a:pt x="708" y="958"/>
                  <a:pt x="712" y="958"/>
                  <a:pt x="716" y="958"/>
                </a:cubicBezTo>
                <a:cubicBezTo>
                  <a:pt x="714" y="960"/>
                  <a:pt x="713" y="961"/>
                  <a:pt x="711" y="963"/>
                </a:cubicBezTo>
                <a:cubicBezTo>
                  <a:pt x="702" y="970"/>
                  <a:pt x="694" y="977"/>
                  <a:pt x="683" y="981"/>
                </a:cubicBezTo>
                <a:cubicBezTo>
                  <a:pt x="647" y="967"/>
                  <a:pt x="601" y="957"/>
                  <a:pt x="554" y="954"/>
                </a:cubicBezTo>
                <a:cubicBezTo>
                  <a:pt x="549" y="953"/>
                  <a:pt x="544" y="953"/>
                  <a:pt x="539" y="953"/>
                </a:cubicBezTo>
                <a:cubicBezTo>
                  <a:pt x="540" y="951"/>
                  <a:pt x="541" y="950"/>
                  <a:pt x="542" y="948"/>
                </a:cubicBezTo>
                <a:moveTo>
                  <a:pt x="561" y="974"/>
                </a:moveTo>
                <a:cubicBezTo>
                  <a:pt x="572" y="975"/>
                  <a:pt x="583" y="976"/>
                  <a:pt x="594" y="979"/>
                </a:cubicBezTo>
                <a:cubicBezTo>
                  <a:pt x="561" y="995"/>
                  <a:pt x="543" y="1028"/>
                  <a:pt x="525" y="1060"/>
                </a:cubicBezTo>
                <a:cubicBezTo>
                  <a:pt x="514" y="1081"/>
                  <a:pt x="502" y="1102"/>
                  <a:pt x="487" y="1118"/>
                </a:cubicBezTo>
                <a:cubicBezTo>
                  <a:pt x="483" y="1117"/>
                  <a:pt x="479" y="1117"/>
                  <a:pt x="476" y="1116"/>
                </a:cubicBezTo>
                <a:cubicBezTo>
                  <a:pt x="468" y="1114"/>
                  <a:pt x="460" y="1112"/>
                  <a:pt x="451" y="1112"/>
                </a:cubicBezTo>
                <a:cubicBezTo>
                  <a:pt x="450" y="1111"/>
                  <a:pt x="449" y="1111"/>
                  <a:pt x="448" y="1111"/>
                </a:cubicBezTo>
                <a:cubicBezTo>
                  <a:pt x="451" y="1100"/>
                  <a:pt x="450" y="1085"/>
                  <a:pt x="450" y="1070"/>
                </a:cubicBezTo>
                <a:cubicBezTo>
                  <a:pt x="449" y="1044"/>
                  <a:pt x="449" y="1016"/>
                  <a:pt x="461" y="1001"/>
                </a:cubicBezTo>
                <a:cubicBezTo>
                  <a:pt x="477" y="981"/>
                  <a:pt x="516" y="970"/>
                  <a:pt x="561" y="974"/>
                </a:cubicBezTo>
                <a:moveTo>
                  <a:pt x="536" y="1102"/>
                </a:moveTo>
                <a:cubicBezTo>
                  <a:pt x="541" y="1096"/>
                  <a:pt x="543" y="1088"/>
                  <a:pt x="545" y="1080"/>
                </a:cubicBezTo>
                <a:cubicBezTo>
                  <a:pt x="545" y="1080"/>
                  <a:pt x="545" y="1079"/>
                  <a:pt x="546" y="1078"/>
                </a:cubicBezTo>
                <a:cubicBezTo>
                  <a:pt x="549" y="1090"/>
                  <a:pt x="547" y="1105"/>
                  <a:pt x="541" y="1114"/>
                </a:cubicBezTo>
                <a:cubicBezTo>
                  <a:pt x="533" y="1126"/>
                  <a:pt x="533" y="1126"/>
                  <a:pt x="533" y="1126"/>
                </a:cubicBezTo>
                <a:cubicBezTo>
                  <a:pt x="523" y="1125"/>
                  <a:pt x="514" y="1125"/>
                  <a:pt x="505" y="1127"/>
                </a:cubicBezTo>
                <a:cubicBezTo>
                  <a:pt x="504" y="1124"/>
                  <a:pt x="501" y="1123"/>
                  <a:pt x="499" y="1123"/>
                </a:cubicBezTo>
                <a:cubicBezTo>
                  <a:pt x="517" y="1102"/>
                  <a:pt x="528" y="1079"/>
                  <a:pt x="540" y="1053"/>
                </a:cubicBezTo>
                <a:cubicBezTo>
                  <a:pt x="541" y="1052"/>
                  <a:pt x="542" y="1051"/>
                  <a:pt x="542" y="1049"/>
                </a:cubicBezTo>
                <a:cubicBezTo>
                  <a:pt x="542" y="1057"/>
                  <a:pt x="539" y="1066"/>
                  <a:pt x="536" y="1075"/>
                </a:cubicBezTo>
                <a:cubicBezTo>
                  <a:pt x="534" y="1083"/>
                  <a:pt x="531" y="1091"/>
                  <a:pt x="530" y="1099"/>
                </a:cubicBezTo>
                <a:cubicBezTo>
                  <a:pt x="528" y="1113"/>
                  <a:pt x="528" y="1113"/>
                  <a:pt x="528" y="1113"/>
                </a:cubicBezTo>
                <a:cubicBezTo>
                  <a:pt x="536" y="1102"/>
                  <a:pt x="536" y="1102"/>
                  <a:pt x="536" y="1102"/>
                </a:cubicBezTo>
                <a:moveTo>
                  <a:pt x="487" y="1129"/>
                </a:moveTo>
                <a:cubicBezTo>
                  <a:pt x="472" y="1134"/>
                  <a:pt x="462" y="1145"/>
                  <a:pt x="451" y="1156"/>
                </a:cubicBezTo>
                <a:cubicBezTo>
                  <a:pt x="451" y="1156"/>
                  <a:pt x="450" y="1157"/>
                  <a:pt x="450" y="1157"/>
                </a:cubicBezTo>
                <a:cubicBezTo>
                  <a:pt x="447" y="1147"/>
                  <a:pt x="446" y="1135"/>
                  <a:pt x="447" y="1121"/>
                </a:cubicBezTo>
                <a:cubicBezTo>
                  <a:pt x="462" y="1122"/>
                  <a:pt x="475" y="1125"/>
                  <a:pt x="487" y="1129"/>
                </a:cubicBezTo>
                <a:moveTo>
                  <a:pt x="279" y="1193"/>
                </a:moveTo>
                <a:cubicBezTo>
                  <a:pt x="287" y="1175"/>
                  <a:pt x="296" y="1153"/>
                  <a:pt x="293" y="1130"/>
                </a:cubicBezTo>
                <a:cubicBezTo>
                  <a:pt x="309" y="1113"/>
                  <a:pt x="321" y="1091"/>
                  <a:pt x="332" y="1070"/>
                </a:cubicBezTo>
                <a:cubicBezTo>
                  <a:pt x="346" y="1043"/>
                  <a:pt x="360" y="1015"/>
                  <a:pt x="384" y="997"/>
                </a:cubicBezTo>
                <a:cubicBezTo>
                  <a:pt x="406" y="982"/>
                  <a:pt x="439" y="980"/>
                  <a:pt x="472" y="978"/>
                </a:cubicBezTo>
                <a:cubicBezTo>
                  <a:pt x="430" y="1001"/>
                  <a:pt x="403" y="1041"/>
                  <a:pt x="376" y="1080"/>
                </a:cubicBezTo>
                <a:cubicBezTo>
                  <a:pt x="359" y="1106"/>
                  <a:pt x="342" y="1132"/>
                  <a:pt x="320" y="1153"/>
                </a:cubicBezTo>
                <a:cubicBezTo>
                  <a:pt x="308" y="1172"/>
                  <a:pt x="293" y="1188"/>
                  <a:pt x="276" y="1202"/>
                </a:cubicBezTo>
                <a:cubicBezTo>
                  <a:pt x="277" y="1199"/>
                  <a:pt x="278" y="1196"/>
                  <a:pt x="279" y="1193"/>
                </a:cubicBezTo>
                <a:moveTo>
                  <a:pt x="438" y="1112"/>
                </a:moveTo>
                <a:cubicBezTo>
                  <a:pt x="438" y="1112"/>
                  <a:pt x="438" y="1112"/>
                  <a:pt x="438" y="1112"/>
                </a:cubicBezTo>
                <a:cubicBezTo>
                  <a:pt x="435" y="1112"/>
                  <a:pt x="431" y="1112"/>
                  <a:pt x="429" y="1116"/>
                </a:cubicBezTo>
                <a:cubicBezTo>
                  <a:pt x="428" y="1117"/>
                  <a:pt x="428" y="1117"/>
                  <a:pt x="428" y="1117"/>
                </a:cubicBezTo>
                <a:cubicBezTo>
                  <a:pt x="428" y="1118"/>
                  <a:pt x="428" y="1118"/>
                  <a:pt x="428" y="1118"/>
                </a:cubicBezTo>
                <a:cubicBezTo>
                  <a:pt x="428" y="1121"/>
                  <a:pt x="430" y="1123"/>
                  <a:pt x="432" y="1123"/>
                </a:cubicBezTo>
                <a:cubicBezTo>
                  <a:pt x="434" y="1123"/>
                  <a:pt x="435" y="1123"/>
                  <a:pt x="436" y="1122"/>
                </a:cubicBezTo>
                <a:cubicBezTo>
                  <a:pt x="437" y="1122"/>
                  <a:pt x="437" y="1122"/>
                  <a:pt x="437" y="1122"/>
                </a:cubicBezTo>
                <a:cubicBezTo>
                  <a:pt x="434" y="1142"/>
                  <a:pt x="430" y="1159"/>
                  <a:pt x="424" y="1173"/>
                </a:cubicBezTo>
                <a:cubicBezTo>
                  <a:pt x="419" y="1188"/>
                  <a:pt x="419" y="1188"/>
                  <a:pt x="419" y="1188"/>
                </a:cubicBezTo>
                <a:cubicBezTo>
                  <a:pt x="423" y="1184"/>
                  <a:pt x="423" y="1184"/>
                  <a:pt x="423" y="1184"/>
                </a:cubicBezTo>
                <a:cubicBezTo>
                  <a:pt x="423" y="1184"/>
                  <a:pt x="423" y="1184"/>
                  <a:pt x="423" y="1184"/>
                </a:cubicBezTo>
                <a:cubicBezTo>
                  <a:pt x="417" y="1194"/>
                  <a:pt x="404" y="1201"/>
                  <a:pt x="384" y="1207"/>
                </a:cubicBezTo>
                <a:cubicBezTo>
                  <a:pt x="386" y="1204"/>
                  <a:pt x="386" y="1204"/>
                  <a:pt x="386" y="1204"/>
                </a:cubicBezTo>
                <a:cubicBezTo>
                  <a:pt x="380" y="1208"/>
                  <a:pt x="380" y="1208"/>
                  <a:pt x="380" y="1208"/>
                </a:cubicBezTo>
                <a:cubicBezTo>
                  <a:pt x="372" y="1210"/>
                  <a:pt x="363" y="1212"/>
                  <a:pt x="353" y="1213"/>
                </a:cubicBezTo>
                <a:cubicBezTo>
                  <a:pt x="358" y="1197"/>
                  <a:pt x="356" y="1181"/>
                  <a:pt x="354" y="1167"/>
                </a:cubicBezTo>
                <a:cubicBezTo>
                  <a:pt x="353" y="1156"/>
                  <a:pt x="351" y="1145"/>
                  <a:pt x="354" y="1134"/>
                </a:cubicBezTo>
                <a:cubicBezTo>
                  <a:pt x="356" y="1124"/>
                  <a:pt x="369" y="1110"/>
                  <a:pt x="379" y="1098"/>
                </a:cubicBezTo>
                <a:cubicBezTo>
                  <a:pt x="385" y="1091"/>
                  <a:pt x="391" y="1085"/>
                  <a:pt x="395" y="1080"/>
                </a:cubicBezTo>
                <a:cubicBezTo>
                  <a:pt x="399" y="1074"/>
                  <a:pt x="402" y="1069"/>
                  <a:pt x="406" y="1064"/>
                </a:cubicBezTo>
                <a:cubicBezTo>
                  <a:pt x="419" y="1045"/>
                  <a:pt x="430" y="1030"/>
                  <a:pt x="444" y="1016"/>
                </a:cubicBezTo>
                <a:cubicBezTo>
                  <a:pt x="442" y="1033"/>
                  <a:pt x="441" y="1054"/>
                  <a:pt x="440" y="1075"/>
                </a:cubicBezTo>
                <a:cubicBezTo>
                  <a:pt x="440" y="1087"/>
                  <a:pt x="439" y="1100"/>
                  <a:pt x="438" y="1112"/>
                </a:cubicBezTo>
                <a:moveTo>
                  <a:pt x="439" y="1161"/>
                </a:moveTo>
                <a:cubicBezTo>
                  <a:pt x="438" y="1166"/>
                  <a:pt x="436" y="1171"/>
                  <a:pt x="434" y="1175"/>
                </a:cubicBezTo>
                <a:cubicBezTo>
                  <a:pt x="435" y="1171"/>
                  <a:pt x="435" y="1171"/>
                  <a:pt x="435" y="1171"/>
                </a:cubicBezTo>
                <a:cubicBezTo>
                  <a:pt x="436" y="1168"/>
                  <a:pt x="438" y="1164"/>
                  <a:pt x="439" y="1161"/>
                </a:cubicBezTo>
                <a:moveTo>
                  <a:pt x="343" y="1215"/>
                </a:moveTo>
                <a:cubicBezTo>
                  <a:pt x="338" y="1216"/>
                  <a:pt x="334" y="1217"/>
                  <a:pt x="329" y="1218"/>
                </a:cubicBezTo>
                <a:cubicBezTo>
                  <a:pt x="324" y="1219"/>
                  <a:pt x="318" y="1220"/>
                  <a:pt x="313" y="1221"/>
                </a:cubicBezTo>
                <a:cubicBezTo>
                  <a:pt x="306" y="1224"/>
                  <a:pt x="306" y="1224"/>
                  <a:pt x="306" y="1224"/>
                </a:cubicBezTo>
                <a:cubicBezTo>
                  <a:pt x="312" y="1228"/>
                  <a:pt x="312" y="1228"/>
                  <a:pt x="312" y="1228"/>
                </a:cubicBezTo>
                <a:cubicBezTo>
                  <a:pt x="317" y="1231"/>
                  <a:pt x="323" y="1230"/>
                  <a:pt x="329" y="1228"/>
                </a:cubicBezTo>
                <a:cubicBezTo>
                  <a:pt x="332" y="1227"/>
                  <a:pt x="336" y="1227"/>
                  <a:pt x="339" y="1226"/>
                </a:cubicBezTo>
                <a:cubicBezTo>
                  <a:pt x="337" y="1234"/>
                  <a:pt x="336" y="1241"/>
                  <a:pt x="333" y="1246"/>
                </a:cubicBezTo>
                <a:cubicBezTo>
                  <a:pt x="330" y="1253"/>
                  <a:pt x="330" y="1253"/>
                  <a:pt x="330" y="1253"/>
                </a:cubicBezTo>
                <a:cubicBezTo>
                  <a:pt x="316" y="1254"/>
                  <a:pt x="303" y="1254"/>
                  <a:pt x="288" y="1253"/>
                </a:cubicBezTo>
                <a:cubicBezTo>
                  <a:pt x="278" y="1252"/>
                  <a:pt x="268" y="1251"/>
                  <a:pt x="257" y="1249"/>
                </a:cubicBezTo>
                <a:cubicBezTo>
                  <a:pt x="248" y="1249"/>
                  <a:pt x="239" y="1248"/>
                  <a:pt x="230" y="1247"/>
                </a:cubicBezTo>
                <a:cubicBezTo>
                  <a:pt x="242" y="1239"/>
                  <a:pt x="254" y="1231"/>
                  <a:pt x="265" y="1222"/>
                </a:cubicBezTo>
                <a:cubicBezTo>
                  <a:pt x="264" y="1234"/>
                  <a:pt x="264" y="1234"/>
                  <a:pt x="264" y="1234"/>
                </a:cubicBezTo>
                <a:cubicBezTo>
                  <a:pt x="270" y="1219"/>
                  <a:pt x="270" y="1219"/>
                  <a:pt x="270" y="1219"/>
                </a:cubicBezTo>
                <a:cubicBezTo>
                  <a:pt x="282" y="1209"/>
                  <a:pt x="294" y="1199"/>
                  <a:pt x="305" y="1189"/>
                </a:cubicBezTo>
                <a:cubicBezTo>
                  <a:pt x="308" y="1187"/>
                  <a:pt x="308" y="1187"/>
                  <a:pt x="308" y="1187"/>
                </a:cubicBezTo>
                <a:cubicBezTo>
                  <a:pt x="308" y="1188"/>
                  <a:pt x="308" y="1188"/>
                  <a:pt x="309" y="1189"/>
                </a:cubicBezTo>
                <a:cubicBezTo>
                  <a:pt x="309" y="1190"/>
                  <a:pt x="309" y="1191"/>
                  <a:pt x="309" y="1192"/>
                </a:cubicBezTo>
                <a:cubicBezTo>
                  <a:pt x="309" y="1194"/>
                  <a:pt x="308" y="1197"/>
                  <a:pt x="308" y="1199"/>
                </a:cubicBezTo>
                <a:cubicBezTo>
                  <a:pt x="316" y="1200"/>
                  <a:pt x="316" y="1200"/>
                  <a:pt x="316" y="1200"/>
                </a:cubicBezTo>
                <a:cubicBezTo>
                  <a:pt x="316" y="1197"/>
                  <a:pt x="316" y="1195"/>
                  <a:pt x="316" y="1192"/>
                </a:cubicBezTo>
                <a:cubicBezTo>
                  <a:pt x="318" y="1176"/>
                  <a:pt x="325" y="1167"/>
                  <a:pt x="334" y="1157"/>
                </a:cubicBezTo>
                <a:cubicBezTo>
                  <a:pt x="337" y="1153"/>
                  <a:pt x="340" y="1149"/>
                  <a:pt x="343" y="1145"/>
                </a:cubicBezTo>
                <a:cubicBezTo>
                  <a:pt x="348" y="1166"/>
                  <a:pt x="345" y="1190"/>
                  <a:pt x="343" y="1215"/>
                </a:cubicBezTo>
                <a:cubicBezTo>
                  <a:pt x="343" y="1215"/>
                  <a:pt x="343" y="1215"/>
                  <a:pt x="343" y="1215"/>
                </a:cubicBezTo>
                <a:moveTo>
                  <a:pt x="348" y="1233"/>
                </a:moveTo>
                <a:cubicBezTo>
                  <a:pt x="349" y="1230"/>
                  <a:pt x="349" y="1227"/>
                  <a:pt x="350" y="1225"/>
                </a:cubicBezTo>
                <a:cubicBezTo>
                  <a:pt x="353" y="1224"/>
                  <a:pt x="356" y="1224"/>
                  <a:pt x="359" y="1223"/>
                </a:cubicBezTo>
                <a:cubicBezTo>
                  <a:pt x="362" y="1223"/>
                  <a:pt x="366" y="1222"/>
                  <a:pt x="369" y="1221"/>
                </a:cubicBezTo>
                <a:cubicBezTo>
                  <a:pt x="363" y="1229"/>
                  <a:pt x="353" y="1237"/>
                  <a:pt x="344" y="1244"/>
                </a:cubicBezTo>
                <a:cubicBezTo>
                  <a:pt x="346" y="1240"/>
                  <a:pt x="347" y="1237"/>
                  <a:pt x="348" y="1233"/>
                </a:cubicBezTo>
                <a:moveTo>
                  <a:pt x="414" y="1252"/>
                </a:moveTo>
                <a:cubicBezTo>
                  <a:pt x="399" y="1252"/>
                  <a:pt x="385" y="1252"/>
                  <a:pt x="371" y="1252"/>
                </a:cubicBezTo>
                <a:cubicBezTo>
                  <a:pt x="364" y="1252"/>
                  <a:pt x="357" y="1253"/>
                  <a:pt x="350" y="1253"/>
                </a:cubicBezTo>
                <a:cubicBezTo>
                  <a:pt x="354" y="1249"/>
                  <a:pt x="358" y="1245"/>
                  <a:pt x="362" y="1242"/>
                </a:cubicBezTo>
                <a:cubicBezTo>
                  <a:pt x="371" y="1234"/>
                  <a:pt x="381" y="1227"/>
                  <a:pt x="388" y="1216"/>
                </a:cubicBezTo>
                <a:cubicBezTo>
                  <a:pt x="416" y="1212"/>
                  <a:pt x="434" y="1195"/>
                  <a:pt x="452" y="1179"/>
                </a:cubicBezTo>
                <a:cubicBezTo>
                  <a:pt x="474" y="1158"/>
                  <a:pt x="495" y="1139"/>
                  <a:pt x="539" y="1144"/>
                </a:cubicBezTo>
                <a:cubicBezTo>
                  <a:pt x="528" y="1150"/>
                  <a:pt x="520" y="1160"/>
                  <a:pt x="512" y="1169"/>
                </a:cubicBezTo>
                <a:cubicBezTo>
                  <a:pt x="508" y="1173"/>
                  <a:pt x="504" y="1179"/>
                  <a:pt x="499" y="1183"/>
                </a:cubicBezTo>
                <a:cubicBezTo>
                  <a:pt x="479" y="1202"/>
                  <a:pt x="452" y="1211"/>
                  <a:pt x="423" y="1221"/>
                </a:cubicBezTo>
                <a:cubicBezTo>
                  <a:pt x="410" y="1225"/>
                  <a:pt x="397" y="1229"/>
                  <a:pt x="384" y="1235"/>
                </a:cubicBezTo>
                <a:cubicBezTo>
                  <a:pt x="371" y="1241"/>
                  <a:pt x="371" y="1241"/>
                  <a:pt x="371" y="1241"/>
                </a:cubicBezTo>
                <a:cubicBezTo>
                  <a:pt x="386" y="1242"/>
                  <a:pt x="386" y="1242"/>
                  <a:pt x="386" y="1242"/>
                </a:cubicBezTo>
                <a:cubicBezTo>
                  <a:pt x="400" y="1243"/>
                  <a:pt x="415" y="1236"/>
                  <a:pt x="428" y="1230"/>
                </a:cubicBezTo>
                <a:cubicBezTo>
                  <a:pt x="434" y="1228"/>
                  <a:pt x="439" y="1225"/>
                  <a:pt x="445" y="1223"/>
                </a:cubicBezTo>
                <a:cubicBezTo>
                  <a:pt x="438" y="1234"/>
                  <a:pt x="429" y="1243"/>
                  <a:pt x="418" y="1249"/>
                </a:cubicBezTo>
                <a:cubicBezTo>
                  <a:pt x="414" y="1252"/>
                  <a:pt x="414" y="1252"/>
                  <a:pt x="414" y="1252"/>
                </a:cubicBezTo>
                <a:moveTo>
                  <a:pt x="551" y="1226"/>
                </a:moveTo>
                <a:cubicBezTo>
                  <a:pt x="522" y="1243"/>
                  <a:pt x="478" y="1249"/>
                  <a:pt x="432" y="1251"/>
                </a:cubicBezTo>
                <a:cubicBezTo>
                  <a:pt x="445" y="1243"/>
                  <a:pt x="453" y="1230"/>
                  <a:pt x="459" y="1217"/>
                </a:cubicBezTo>
                <a:cubicBezTo>
                  <a:pt x="468" y="1215"/>
                  <a:pt x="474" y="1211"/>
                  <a:pt x="481" y="1207"/>
                </a:cubicBezTo>
                <a:cubicBezTo>
                  <a:pt x="484" y="1205"/>
                  <a:pt x="487" y="1203"/>
                  <a:pt x="491" y="1201"/>
                </a:cubicBezTo>
                <a:cubicBezTo>
                  <a:pt x="486" y="1213"/>
                  <a:pt x="478" y="1220"/>
                  <a:pt x="471" y="1226"/>
                </a:cubicBezTo>
                <a:cubicBezTo>
                  <a:pt x="456" y="1237"/>
                  <a:pt x="456" y="1237"/>
                  <a:pt x="456" y="1237"/>
                </a:cubicBezTo>
                <a:cubicBezTo>
                  <a:pt x="474" y="1232"/>
                  <a:pt x="474" y="1232"/>
                  <a:pt x="474" y="1232"/>
                </a:cubicBezTo>
                <a:cubicBezTo>
                  <a:pt x="486" y="1229"/>
                  <a:pt x="502" y="1212"/>
                  <a:pt x="505" y="1191"/>
                </a:cubicBezTo>
                <a:cubicBezTo>
                  <a:pt x="527" y="1165"/>
                  <a:pt x="564" y="1154"/>
                  <a:pt x="600" y="1143"/>
                </a:cubicBezTo>
                <a:cubicBezTo>
                  <a:pt x="612" y="1139"/>
                  <a:pt x="624" y="1136"/>
                  <a:pt x="635" y="1132"/>
                </a:cubicBezTo>
                <a:cubicBezTo>
                  <a:pt x="631" y="1137"/>
                  <a:pt x="627" y="1143"/>
                  <a:pt x="622" y="1149"/>
                </a:cubicBezTo>
                <a:cubicBezTo>
                  <a:pt x="603" y="1178"/>
                  <a:pt x="582" y="1207"/>
                  <a:pt x="551" y="1226"/>
                </a:cubicBezTo>
                <a:moveTo>
                  <a:pt x="778" y="1200"/>
                </a:moveTo>
                <a:cubicBezTo>
                  <a:pt x="777" y="1208"/>
                  <a:pt x="777" y="1216"/>
                  <a:pt x="776" y="1223"/>
                </a:cubicBezTo>
                <a:cubicBezTo>
                  <a:pt x="759" y="1217"/>
                  <a:pt x="740" y="1213"/>
                  <a:pt x="719" y="1211"/>
                </a:cubicBezTo>
                <a:cubicBezTo>
                  <a:pt x="672" y="1208"/>
                  <a:pt x="626" y="1217"/>
                  <a:pt x="585" y="1224"/>
                </a:cubicBezTo>
                <a:cubicBezTo>
                  <a:pt x="582" y="1225"/>
                  <a:pt x="579" y="1225"/>
                  <a:pt x="577" y="1226"/>
                </a:cubicBezTo>
                <a:cubicBezTo>
                  <a:pt x="579" y="1223"/>
                  <a:pt x="582" y="1221"/>
                  <a:pt x="585" y="1219"/>
                </a:cubicBezTo>
                <a:cubicBezTo>
                  <a:pt x="595" y="1211"/>
                  <a:pt x="605" y="1202"/>
                  <a:pt x="614" y="1193"/>
                </a:cubicBezTo>
                <a:cubicBezTo>
                  <a:pt x="612" y="1195"/>
                  <a:pt x="611" y="1197"/>
                  <a:pt x="610" y="1199"/>
                </a:cubicBezTo>
                <a:cubicBezTo>
                  <a:pt x="606" y="1204"/>
                  <a:pt x="605" y="1206"/>
                  <a:pt x="604" y="1208"/>
                </a:cubicBezTo>
                <a:cubicBezTo>
                  <a:pt x="601" y="1218"/>
                  <a:pt x="601" y="1218"/>
                  <a:pt x="601" y="1218"/>
                </a:cubicBezTo>
                <a:cubicBezTo>
                  <a:pt x="609" y="1212"/>
                  <a:pt x="609" y="1212"/>
                  <a:pt x="609" y="1212"/>
                </a:cubicBezTo>
                <a:cubicBezTo>
                  <a:pt x="622" y="1205"/>
                  <a:pt x="628" y="1188"/>
                  <a:pt x="635" y="1171"/>
                </a:cubicBezTo>
                <a:cubicBezTo>
                  <a:pt x="645" y="1149"/>
                  <a:pt x="655" y="1125"/>
                  <a:pt x="677" y="1122"/>
                </a:cubicBezTo>
                <a:cubicBezTo>
                  <a:pt x="680" y="1122"/>
                  <a:pt x="683" y="1122"/>
                  <a:pt x="686" y="1122"/>
                </a:cubicBezTo>
                <a:cubicBezTo>
                  <a:pt x="726" y="1125"/>
                  <a:pt x="757" y="1139"/>
                  <a:pt x="781" y="1165"/>
                </a:cubicBezTo>
                <a:cubicBezTo>
                  <a:pt x="779" y="1176"/>
                  <a:pt x="778" y="1188"/>
                  <a:pt x="778" y="1200"/>
                </a:cubicBezTo>
                <a:moveTo>
                  <a:pt x="769" y="1125"/>
                </a:moveTo>
                <a:cubicBezTo>
                  <a:pt x="736" y="1110"/>
                  <a:pt x="712" y="1098"/>
                  <a:pt x="678" y="1099"/>
                </a:cubicBezTo>
                <a:cubicBezTo>
                  <a:pt x="658" y="1099"/>
                  <a:pt x="640" y="1107"/>
                  <a:pt x="624" y="1114"/>
                </a:cubicBezTo>
                <a:cubicBezTo>
                  <a:pt x="607" y="1122"/>
                  <a:pt x="590" y="1129"/>
                  <a:pt x="570" y="1130"/>
                </a:cubicBezTo>
                <a:cubicBezTo>
                  <a:pt x="561" y="1131"/>
                  <a:pt x="552" y="1129"/>
                  <a:pt x="543" y="1128"/>
                </a:cubicBezTo>
                <a:cubicBezTo>
                  <a:pt x="542" y="1127"/>
                  <a:pt x="540" y="1127"/>
                  <a:pt x="538" y="1127"/>
                </a:cubicBezTo>
                <a:cubicBezTo>
                  <a:pt x="546" y="1119"/>
                  <a:pt x="546" y="1119"/>
                  <a:pt x="546" y="1119"/>
                </a:cubicBezTo>
                <a:cubicBezTo>
                  <a:pt x="561" y="1103"/>
                  <a:pt x="557" y="1085"/>
                  <a:pt x="554" y="1067"/>
                </a:cubicBezTo>
                <a:cubicBezTo>
                  <a:pt x="551" y="1055"/>
                  <a:pt x="549" y="1043"/>
                  <a:pt x="551" y="1033"/>
                </a:cubicBezTo>
                <a:cubicBezTo>
                  <a:pt x="554" y="1023"/>
                  <a:pt x="576" y="1005"/>
                  <a:pt x="590" y="997"/>
                </a:cubicBezTo>
                <a:cubicBezTo>
                  <a:pt x="611" y="985"/>
                  <a:pt x="632" y="985"/>
                  <a:pt x="660" y="995"/>
                </a:cubicBezTo>
                <a:cubicBezTo>
                  <a:pt x="645" y="1007"/>
                  <a:pt x="624" y="1012"/>
                  <a:pt x="603" y="1017"/>
                </a:cubicBezTo>
                <a:cubicBezTo>
                  <a:pt x="595" y="1019"/>
                  <a:pt x="587" y="1021"/>
                  <a:pt x="579" y="1023"/>
                </a:cubicBezTo>
                <a:cubicBezTo>
                  <a:pt x="561" y="1029"/>
                  <a:pt x="561" y="1029"/>
                  <a:pt x="561" y="1029"/>
                </a:cubicBezTo>
                <a:cubicBezTo>
                  <a:pt x="580" y="1030"/>
                  <a:pt x="580" y="1030"/>
                  <a:pt x="580" y="1030"/>
                </a:cubicBezTo>
                <a:cubicBezTo>
                  <a:pt x="590" y="1031"/>
                  <a:pt x="607" y="1027"/>
                  <a:pt x="617" y="1023"/>
                </a:cubicBezTo>
                <a:cubicBezTo>
                  <a:pt x="616" y="1026"/>
                  <a:pt x="615" y="1029"/>
                  <a:pt x="613" y="1032"/>
                </a:cubicBezTo>
                <a:cubicBezTo>
                  <a:pt x="610" y="1036"/>
                  <a:pt x="607" y="1041"/>
                  <a:pt x="606" y="1046"/>
                </a:cubicBezTo>
                <a:cubicBezTo>
                  <a:pt x="613" y="1048"/>
                  <a:pt x="613" y="1048"/>
                  <a:pt x="613" y="1048"/>
                </a:cubicBezTo>
                <a:cubicBezTo>
                  <a:pt x="625" y="1022"/>
                  <a:pt x="649" y="1010"/>
                  <a:pt x="672" y="1002"/>
                </a:cubicBezTo>
                <a:cubicBezTo>
                  <a:pt x="680" y="1008"/>
                  <a:pt x="690" y="1014"/>
                  <a:pt x="699" y="1019"/>
                </a:cubicBezTo>
                <a:cubicBezTo>
                  <a:pt x="742" y="1045"/>
                  <a:pt x="786" y="1072"/>
                  <a:pt x="782" y="1131"/>
                </a:cubicBezTo>
                <a:cubicBezTo>
                  <a:pt x="778" y="1129"/>
                  <a:pt x="773" y="1127"/>
                  <a:pt x="769" y="1125"/>
                </a:cubicBezTo>
                <a:moveTo>
                  <a:pt x="764" y="1026"/>
                </a:moveTo>
                <a:cubicBezTo>
                  <a:pt x="744" y="1011"/>
                  <a:pt x="722" y="996"/>
                  <a:pt x="695" y="986"/>
                </a:cubicBezTo>
                <a:cubicBezTo>
                  <a:pt x="708" y="972"/>
                  <a:pt x="730" y="959"/>
                  <a:pt x="753" y="961"/>
                </a:cubicBezTo>
                <a:cubicBezTo>
                  <a:pt x="766" y="962"/>
                  <a:pt x="777" y="967"/>
                  <a:pt x="786" y="975"/>
                </a:cubicBezTo>
                <a:cubicBezTo>
                  <a:pt x="784" y="994"/>
                  <a:pt x="782" y="1020"/>
                  <a:pt x="783" y="1039"/>
                </a:cubicBezTo>
                <a:cubicBezTo>
                  <a:pt x="776" y="1035"/>
                  <a:pt x="770" y="1030"/>
                  <a:pt x="764" y="1026"/>
                </a:cubicBezTo>
                <a:moveTo>
                  <a:pt x="800" y="2162"/>
                </a:moveTo>
                <a:cubicBezTo>
                  <a:pt x="797" y="2162"/>
                  <a:pt x="795" y="2163"/>
                  <a:pt x="793" y="2164"/>
                </a:cubicBezTo>
                <a:cubicBezTo>
                  <a:pt x="793" y="2164"/>
                  <a:pt x="792" y="2165"/>
                  <a:pt x="791" y="2165"/>
                </a:cubicBezTo>
                <a:cubicBezTo>
                  <a:pt x="791" y="2164"/>
                  <a:pt x="790" y="2162"/>
                  <a:pt x="790" y="2161"/>
                </a:cubicBezTo>
                <a:cubicBezTo>
                  <a:pt x="790" y="2160"/>
                  <a:pt x="789" y="2158"/>
                  <a:pt x="789" y="2156"/>
                </a:cubicBezTo>
                <a:cubicBezTo>
                  <a:pt x="794" y="2155"/>
                  <a:pt x="797" y="2152"/>
                  <a:pt x="800" y="2150"/>
                </a:cubicBezTo>
                <a:cubicBezTo>
                  <a:pt x="800" y="2149"/>
                  <a:pt x="801" y="2148"/>
                  <a:pt x="801" y="2148"/>
                </a:cubicBezTo>
                <a:cubicBezTo>
                  <a:pt x="801" y="2148"/>
                  <a:pt x="802" y="2149"/>
                  <a:pt x="802" y="2149"/>
                </a:cubicBezTo>
                <a:cubicBezTo>
                  <a:pt x="803" y="2150"/>
                  <a:pt x="803" y="2150"/>
                  <a:pt x="803" y="2150"/>
                </a:cubicBezTo>
                <a:cubicBezTo>
                  <a:pt x="800" y="2152"/>
                  <a:pt x="798" y="2155"/>
                  <a:pt x="798" y="2158"/>
                </a:cubicBezTo>
                <a:cubicBezTo>
                  <a:pt x="798" y="2159"/>
                  <a:pt x="798" y="2161"/>
                  <a:pt x="800" y="2162"/>
                </a:cubicBezTo>
                <a:moveTo>
                  <a:pt x="816" y="2162"/>
                </a:moveTo>
                <a:cubicBezTo>
                  <a:pt x="814" y="2162"/>
                  <a:pt x="811" y="2162"/>
                  <a:pt x="808" y="2163"/>
                </a:cubicBezTo>
                <a:cubicBezTo>
                  <a:pt x="807" y="2159"/>
                  <a:pt x="807" y="2159"/>
                  <a:pt x="807" y="2159"/>
                </a:cubicBezTo>
                <a:cubicBezTo>
                  <a:pt x="807" y="2159"/>
                  <a:pt x="809" y="2158"/>
                  <a:pt x="810" y="2157"/>
                </a:cubicBezTo>
                <a:cubicBezTo>
                  <a:pt x="811" y="2156"/>
                  <a:pt x="813" y="2155"/>
                  <a:pt x="814" y="2153"/>
                </a:cubicBezTo>
                <a:cubicBezTo>
                  <a:pt x="818" y="2156"/>
                  <a:pt x="821" y="2159"/>
                  <a:pt x="826" y="2159"/>
                </a:cubicBezTo>
                <a:cubicBezTo>
                  <a:pt x="825" y="2161"/>
                  <a:pt x="822" y="2162"/>
                  <a:pt x="816" y="2162"/>
                </a:cubicBezTo>
                <a:moveTo>
                  <a:pt x="845" y="1886"/>
                </a:moveTo>
                <a:cubicBezTo>
                  <a:pt x="846" y="1886"/>
                  <a:pt x="846" y="1885"/>
                  <a:pt x="847" y="1884"/>
                </a:cubicBezTo>
                <a:cubicBezTo>
                  <a:pt x="847" y="1886"/>
                  <a:pt x="847" y="1886"/>
                  <a:pt x="847" y="1886"/>
                </a:cubicBezTo>
                <a:cubicBezTo>
                  <a:pt x="846" y="1886"/>
                  <a:pt x="846" y="1887"/>
                  <a:pt x="845" y="1886"/>
                </a:cubicBezTo>
                <a:moveTo>
                  <a:pt x="847" y="1871"/>
                </a:moveTo>
                <a:cubicBezTo>
                  <a:pt x="847" y="1871"/>
                  <a:pt x="847" y="1871"/>
                  <a:pt x="847" y="1871"/>
                </a:cubicBezTo>
                <a:cubicBezTo>
                  <a:pt x="847" y="1870"/>
                  <a:pt x="847" y="1870"/>
                  <a:pt x="848" y="1870"/>
                </a:cubicBezTo>
                <a:cubicBezTo>
                  <a:pt x="848" y="1871"/>
                  <a:pt x="848" y="1871"/>
                  <a:pt x="848" y="1871"/>
                </a:cubicBezTo>
                <a:cubicBezTo>
                  <a:pt x="847" y="1871"/>
                  <a:pt x="847" y="1871"/>
                  <a:pt x="847" y="1871"/>
                </a:cubicBezTo>
                <a:moveTo>
                  <a:pt x="1083" y="1339"/>
                </a:moveTo>
                <a:cubicBezTo>
                  <a:pt x="1082" y="1341"/>
                  <a:pt x="1082" y="1341"/>
                  <a:pt x="1082" y="1341"/>
                </a:cubicBezTo>
                <a:cubicBezTo>
                  <a:pt x="1078" y="1360"/>
                  <a:pt x="1074" y="1380"/>
                  <a:pt x="1071" y="1401"/>
                </a:cubicBezTo>
                <a:cubicBezTo>
                  <a:pt x="1064" y="1399"/>
                  <a:pt x="1057" y="1388"/>
                  <a:pt x="1050" y="1379"/>
                </a:cubicBezTo>
                <a:cubicBezTo>
                  <a:pt x="1046" y="1374"/>
                  <a:pt x="1042" y="1368"/>
                  <a:pt x="1038" y="1364"/>
                </a:cubicBezTo>
                <a:cubicBezTo>
                  <a:pt x="1007" y="1333"/>
                  <a:pt x="961" y="1314"/>
                  <a:pt x="916" y="1295"/>
                </a:cubicBezTo>
                <a:cubicBezTo>
                  <a:pt x="915" y="1295"/>
                  <a:pt x="915" y="1295"/>
                  <a:pt x="915" y="1295"/>
                </a:cubicBezTo>
                <a:cubicBezTo>
                  <a:pt x="935" y="1290"/>
                  <a:pt x="958" y="1288"/>
                  <a:pt x="980" y="1289"/>
                </a:cubicBezTo>
                <a:cubicBezTo>
                  <a:pt x="1029" y="1293"/>
                  <a:pt x="1067" y="1312"/>
                  <a:pt x="1083" y="1339"/>
                </a:cubicBezTo>
                <a:moveTo>
                  <a:pt x="1117" y="1258"/>
                </a:moveTo>
                <a:cubicBezTo>
                  <a:pt x="1118" y="1262"/>
                  <a:pt x="1119" y="1266"/>
                  <a:pt x="1120" y="1270"/>
                </a:cubicBezTo>
                <a:cubicBezTo>
                  <a:pt x="1121" y="1275"/>
                  <a:pt x="1122" y="1279"/>
                  <a:pt x="1123" y="1284"/>
                </a:cubicBezTo>
                <a:cubicBezTo>
                  <a:pt x="1098" y="1276"/>
                  <a:pt x="1069" y="1271"/>
                  <a:pt x="1038" y="1269"/>
                </a:cubicBezTo>
                <a:cubicBezTo>
                  <a:pt x="1040" y="1263"/>
                  <a:pt x="1040" y="1263"/>
                  <a:pt x="1040" y="1263"/>
                </a:cubicBezTo>
                <a:cubicBezTo>
                  <a:pt x="1016" y="1251"/>
                  <a:pt x="998" y="1233"/>
                  <a:pt x="989" y="1209"/>
                </a:cubicBezTo>
                <a:cubicBezTo>
                  <a:pt x="1025" y="1225"/>
                  <a:pt x="1068" y="1244"/>
                  <a:pt x="1117" y="1258"/>
                </a:cubicBezTo>
                <a:moveTo>
                  <a:pt x="1032" y="1268"/>
                </a:moveTo>
                <a:cubicBezTo>
                  <a:pt x="958" y="1263"/>
                  <a:pt x="889" y="1274"/>
                  <a:pt x="852" y="1282"/>
                </a:cubicBezTo>
                <a:cubicBezTo>
                  <a:pt x="844" y="1249"/>
                  <a:pt x="843" y="1222"/>
                  <a:pt x="848" y="1196"/>
                </a:cubicBezTo>
                <a:cubicBezTo>
                  <a:pt x="849" y="1186"/>
                  <a:pt x="853" y="1178"/>
                  <a:pt x="856" y="1169"/>
                </a:cubicBezTo>
                <a:cubicBezTo>
                  <a:pt x="860" y="1161"/>
                  <a:pt x="863" y="1153"/>
                  <a:pt x="865" y="1144"/>
                </a:cubicBezTo>
                <a:cubicBezTo>
                  <a:pt x="876" y="1099"/>
                  <a:pt x="893" y="1074"/>
                  <a:pt x="919" y="1066"/>
                </a:cubicBezTo>
                <a:cubicBezTo>
                  <a:pt x="934" y="1088"/>
                  <a:pt x="942" y="1117"/>
                  <a:pt x="950" y="1146"/>
                </a:cubicBezTo>
                <a:cubicBezTo>
                  <a:pt x="964" y="1196"/>
                  <a:pt x="979" y="1249"/>
                  <a:pt x="1032" y="1268"/>
                </a:cubicBezTo>
              </a:path>
            </a:pathLst>
          </a:custGeom>
          <a:solidFill>
            <a:schemeClr val="accent1">
              <a:lumMod val="50000"/>
              <a:alpha val="30000"/>
            </a:schemeClr>
          </a:solidFill>
          <a:ln w="9525">
            <a:noFill/>
            <a:round/>
          </a:ln>
        </p:spPr>
        <p:txBody>
          <a:bodyPr vert="horz" wrap="square" lIns="91440" tIns="45720" rIns="91440" bIns="45720" numCol="1" anchor="t" anchorCtr="0" compatLnSpc="1"/>
          <a:lstStyle/>
          <a:p>
            <a:endParaRPr lang="en-US"/>
          </a:p>
        </p:txBody>
      </p:sp>
      <p:sp>
        <p:nvSpPr>
          <p:cNvPr id="36" name="Freeform 1492"/>
          <p:cNvSpPr>
            <a:spLocks noEditPoints="1"/>
          </p:cNvSpPr>
          <p:nvPr/>
        </p:nvSpPr>
        <p:spPr bwMode="auto">
          <a:xfrm>
            <a:off x="1496007" y="1706287"/>
            <a:ext cx="332507" cy="578965"/>
          </a:xfrm>
          <a:custGeom>
            <a:avLst/>
            <a:gdLst/>
            <a:ahLst/>
            <a:cxnLst>
              <a:cxn ang="0">
                <a:pos x="1097" y="1035"/>
              </a:cxn>
              <a:cxn ang="0">
                <a:pos x="1469" y="1061"/>
              </a:cxn>
              <a:cxn ang="0">
                <a:pos x="1423" y="955"/>
              </a:cxn>
              <a:cxn ang="0">
                <a:pos x="1496" y="777"/>
              </a:cxn>
              <a:cxn ang="0">
                <a:pos x="1456" y="592"/>
              </a:cxn>
              <a:cxn ang="0">
                <a:pos x="1269" y="581"/>
              </a:cxn>
              <a:cxn ang="0">
                <a:pos x="1257" y="418"/>
              </a:cxn>
              <a:cxn ang="0">
                <a:pos x="1055" y="382"/>
              </a:cxn>
              <a:cxn ang="0">
                <a:pos x="1185" y="297"/>
              </a:cxn>
              <a:cxn ang="0">
                <a:pos x="975" y="289"/>
              </a:cxn>
              <a:cxn ang="0">
                <a:pos x="935" y="105"/>
              </a:cxn>
              <a:cxn ang="0">
                <a:pos x="801" y="15"/>
              </a:cxn>
              <a:cxn ang="0">
                <a:pos x="661" y="235"/>
              </a:cxn>
              <a:cxn ang="0">
                <a:pos x="629" y="444"/>
              </a:cxn>
              <a:cxn ang="0">
                <a:pos x="416" y="350"/>
              </a:cxn>
              <a:cxn ang="0">
                <a:pos x="264" y="389"/>
              </a:cxn>
              <a:cxn ang="0">
                <a:pos x="294" y="568"/>
              </a:cxn>
              <a:cxn ang="0">
                <a:pos x="397" y="683"/>
              </a:cxn>
              <a:cxn ang="0">
                <a:pos x="361" y="810"/>
              </a:cxn>
              <a:cxn ang="0">
                <a:pos x="367" y="901"/>
              </a:cxn>
              <a:cxn ang="0">
                <a:pos x="345" y="998"/>
              </a:cxn>
              <a:cxn ang="0">
                <a:pos x="191" y="1145"/>
              </a:cxn>
              <a:cxn ang="0">
                <a:pos x="267" y="1206"/>
              </a:cxn>
              <a:cxn ang="0">
                <a:pos x="147" y="1374"/>
              </a:cxn>
              <a:cxn ang="0">
                <a:pos x="424" y="1409"/>
              </a:cxn>
              <a:cxn ang="0">
                <a:pos x="778" y="1265"/>
              </a:cxn>
              <a:cxn ang="0">
                <a:pos x="269" y="1543"/>
              </a:cxn>
              <a:cxn ang="0">
                <a:pos x="363" y="1606"/>
              </a:cxn>
              <a:cxn ang="0">
                <a:pos x="736" y="2057"/>
              </a:cxn>
              <a:cxn ang="0">
                <a:pos x="646" y="2098"/>
              </a:cxn>
              <a:cxn ang="0">
                <a:pos x="625" y="2154"/>
              </a:cxn>
              <a:cxn ang="0">
                <a:pos x="697" y="2186"/>
              </a:cxn>
              <a:cxn ang="0">
                <a:pos x="855" y="2163"/>
              </a:cxn>
              <a:cxn ang="0">
                <a:pos x="1001" y="2166"/>
              </a:cxn>
              <a:cxn ang="0">
                <a:pos x="1015" y="2113"/>
              </a:cxn>
              <a:cxn ang="0">
                <a:pos x="899" y="2070"/>
              </a:cxn>
              <a:cxn ang="0">
                <a:pos x="1087" y="1430"/>
              </a:cxn>
              <a:cxn ang="0">
                <a:pos x="1151" y="1330"/>
              </a:cxn>
              <a:cxn ang="0">
                <a:pos x="1135" y="1287"/>
              </a:cxn>
              <a:cxn ang="0">
                <a:pos x="1472" y="1318"/>
              </a:cxn>
              <a:cxn ang="0">
                <a:pos x="1234" y="1005"/>
              </a:cxn>
              <a:cxn ang="0">
                <a:pos x="1102" y="886"/>
              </a:cxn>
              <a:cxn ang="0">
                <a:pos x="829" y="788"/>
              </a:cxn>
              <a:cxn ang="0">
                <a:pos x="897" y="344"/>
              </a:cxn>
              <a:cxn ang="0">
                <a:pos x="782" y="603"/>
              </a:cxn>
              <a:cxn ang="0">
                <a:pos x="1085" y="730"/>
              </a:cxn>
              <a:cxn ang="0">
                <a:pos x="954" y="675"/>
              </a:cxn>
              <a:cxn ang="0">
                <a:pos x="1197" y="806"/>
              </a:cxn>
              <a:cxn ang="0">
                <a:pos x="1243" y="784"/>
              </a:cxn>
              <a:cxn ang="0">
                <a:pos x="1090" y="584"/>
              </a:cxn>
              <a:cxn ang="0">
                <a:pos x="973" y="529"/>
              </a:cxn>
              <a:cxn ang="0">
                <a:pos x="918" y="542"/>
              </a:cxn>
              <a:cxn ang="0">
                <a:pos x="905" y="238"/>
              </a:cxn>
              <a:cxn ang="0">
                <a:pos x="742" y="542"/>
              </a:cxn>
              <a:cxn ang="0">
                <a:pos x="493" y="469"/>
              </a:cxn>
              <a:cxn ang="0">
                <a:pos x="411" y="693"/>
              </a:cxn>
              <a:cxn ang="0">
                <a:pos x="604" y="771"/>
              </a:cxn>
              <a:cxn ang="0">
                <a:pos x="542" y="1049"/>
              </a:cxn>
              <a:cxn ang="0">
                <a:pos x="406" y="1064"/>
              </a:cxn>
              <a:cxn ang="0">
                <a:pos x="348" y="1233"/>
              </a:cxn>
              <a:cxn ang="0">
                <a:pos x="604" y="1208"/>
              </a:cxn>
              <a:cxn ang="0">
                <a:pos x="791" y="2165"/>
              </a:cxn>
              <a:cxn ang="0">
                <a:pos x="989" y="1209"/>
              </a:cxn>
            </a:cxnLst>
            <a:rect l="0" t="0" r="r" b="b"/>
            <a:pathLst>
              <a:path w="1581" h="2198">
                <a:moveTo>
                  <a:pt x="1576" y="1230"/>
                </a:moveTo>
                <a:cubicBezTo>
                  <a:pt x="1559" y="1233"/>
                  <a:pt x="1538" y="1234"/>
                  <a:pt x="1513" y="1232"/>
                </a:cubicBezTo>
                <a:cubicBezTo>
                  <a:pt x="1484" y="1230"/>
                  <a:pt x="1454" y="1225"/>
                  <a:pt x="1422" y="1219"/>
                </a:cubicBezTo>
                <a:cubicBezTo>
                  <a:pt x="1389" y="1214"/>
                  <a:pt x="1356" y="1209"/>
                  <a:pt x="1325" y="1206"/>
                </a:cubicBezTo>
                <a:cubicBezTo>
                  <a:pt x="1312" y="1205"/>
                  <a:pt x="1301" y="1205"/>
                  <a:pt x="1290" y="1205"/>
                </a:cubicBezTo>
                <a:cubicBezTo>
                  <a:pt x="1288" y="1205"/>
                  <a:pt x="1285" y="1205"/>
                  <a:pt x="1283" y="1206"/>
                </a:cubicBezTo>
                <a:cubicBezTo>
                  <a:pt x="1276" y="1206"/>
                  <a:pt x="1272" y="1207"/>
                  <a:pt x="1270" y="1203"/>
                </a:cubicBezTo>
                <a:cubicBezTo>
                  <a:pt x="1269" y="1201"/>
                  <a:pt x="1269" y="1201"/>
                  <a:pt x="1269" y="1201"/>
                </a:cubicBezTo>
                <a:cubicBezTo>
                  <a:pt x="1267" y="1201"/>
                  <a:pt x="1267" y="1201"/>
                  <a:pt x="1267" y="1201"/>
                </a:cubicBezTo>
                <a:cubicBezTo>
                  <a:pt x="1231" y="1205"/>
                  <a:pt x="1195" y="1205"/>
                  <a:pt x="1160" y="1203"/>
                </a:cubicBezTo>
                <a:cubicBezTo>
                  <a:pt x="1109" y="1199"/>
                  <a:pt x="1065" y="1189"/>
                  <a:pt x="1033" y="1173"/>
                </a:cubicBezTo>
                <a:cubicBezTo>
                  <a:pt x="1027" y="1170"/>
                  <a:pt x="1021" y="1164"/>
                  <a:pt x="1014" y="1159"/>
                </a:cubicBezTo>
                <a:cubicBezTo>
                  <a:pt x="1009" y="1154"/>
                  <a:pt x="1004" y="1150"/>
                  <a:pt x="999" y="1147"/>
                </a:cubicBezTo>
                <a:cubicBezTo>
                  <a:pt x="995" y="1145"/>
                  <a:pt x="992" y="1143"/>
                  <a:pt x="989" y="1141"/>
                </a:cubicBezTo>
                <a:cubicBezTo>
                  <a:pt x="979" y="1134"/>
                  <a:pt x="968" y="1127"/>
                  <a:pt x="964" y="1120"/>
                </a:cubicBezTo>
                <a:cubicBezTo>
                  <a:pt x="959" y="1111"/>
                  <a:pt x="957" y="1100"/>
                  <a:pt x="955" y="1089"/>
                </a:cubicBezTo>
                <a:cubicBezTo>
                  <a:pt x="953" y="1079"/>
                  <a:pt x="951" y="1068"/>
                  <a:pt x="946" y="1058"/>
                </a:cubicBezTo>
                <a:cubicBezTo>
                  <a:pt x="949" y="1058"/>
                  <a:pt x="952" y="1057"/>
                  <a:pt x="955" y="1056"/>
                </a:cubicBezTo>
                <a:cubicBezTo>
                  <a:pt x="968" y="1053"/>
                  <a:pt x="980" y="1051"/>
                  <a:pt x="990" y="1056"/>
                </a:cubicBezTo>
                <a:cubicBezTo>
                  <a:pt x="999" y="1061"/>
                  <a:pt x="1009" y="1069"/>
                  <a:pt x="1019" y="1077"/>
                </a:cubicBezTo>
                <a:cubicBezTo>
                  <a:pt x="1024" y="1081"/>
                  <a:pt x="1029" y="1085"/>
                  <a:pt x="1034" y="1089"/>
                </a:cubicBezTo>
                <a:cubicBezTo>
                  <a:pt x="1078" y="1121"/>
                  <a:pt x="1135" y="1129"/>
                  <a:pt x="1185" y="1133"/>
                </a:cubicBezTo>
                <a:cubicBezTo>
                  <a:pt x="1198" y="1134"/>
                  <a:pt x="1211" y="1134"/>
                  <a:pt x="1228" y="1135"/>
                </a:cubicBezTo>
                <a:cubicBezTo>
                  <a:pt x="1244" y="1150"/>
                  <a:pt x="1268" y="1162"/>
                  <a:pt x="1292" y="1173"/>
                </a:cubicBezTo>
                <a:cubicBezTo>
                  <a:pt x="1324" y="1188"/>
                  <a:pt x="1347" y="1196"/>
                  <a:pt x="1366" y="1196"/>
                </a:cubicBezTo>
                <a:cubicBezTo>
                  <a:pt x="1391" y="1197"/>
                  <a:pt x="1391" y="1197"/>
                  <a:pt x="1391" y="1197"/>
                </a:cubicBezTo>
                <a:cubicBezTo>
                  <a:pt x="1367" y="1189"/>
                  <a:pt x="1367" y="1189"/>
                  <a:pt x="1367" y="1189"/>
                </a:cubicBezTo>
                <a:cubicBezTo>
                  <a:pt x="1316" y="1173"/>
                  <a:pt x="1276" y="1157"/>
                  <a:pt x="1244" y="1134"/>
                </a:cubicBezTo>
                <a:cubicBezTo>
                  <a:pt x="1293" y="1137"/>
                  <a:pt x="1337" y="1147"/>
                  <a:pt x="1376" y="1157"/>
                </a:cubicBezTo>
                <a:cubicBezTo>
                  <a:pt x="1382" y="1158"/>
                  <a:pt x="1388" y="1160"/>
                  <a:pt x="1393" y="1161"/>
                </a:cubicBezTo>
                <a:cubicBezTo>
                  <a:pt x="1396" y="1154"/>
                  <a:pt x="1396" y="1154"/>
                  <a:pt x="1396" y="1154"/>
                </a:cubicBezTo>
                <a:cubicBezTo>
                  <a:pt x="1353" y="1135"/>
                  <a:pt x="1304" y="1130"/>
                  <a:pt x="1261" y="1127"/>
                </a:cubicBezTo>
                <a:cubicBezTo>
                  <a:pt x="1252" y="1126"/>
                  <a:pt x="1243" y="1126"/>
                  <a:pt x="1234" y="1125"/>
                </a:cubicBezTo>
                <a:cubicBezTo>
                  <a:pt x="1225" y="1124"/>
                  <a:pt x="1217" y="1124"/>
                  <a:pt x="1208" y="1123"/>
                </a:cubicBezTo>
                <a:cubicBezTo>
                  <a:pt x="1173" y="1121"/>
                  <a:pt x="1137" y="1117"/>
                  <a:pt x="1104" y="1107"/>
                </a:cubicBezTo>
                <a:cubicBezTo>
                  <a:pt x="1065" y="1095"/>
                  <a:pt x="1043" y="1076"/>
                  <a:pt x="1019" y="1056"/>
                </a:cubicBezTo>
                <a:cubicBezTo>
                  <a:pt x="1016" y="1054"/>
                  <a:pt x="1014" y="1052"/>
                  <a:pt x="1012" y="1049"/>
                </a:cubicBezTo>
                <a:cubicBezTo>
                  <a:pt x="1026" y="1048"/>
                  <a:pt x="1040" y="1045"/>
                  <a:pt x="1053" y="1042"/>
                </a:cubicBezTo>
                <a:cubicBezTo>
                  <a:pt x="1069" y="1038"/>
                  <a:pt x="1084" y="1034"/>
                  <a:pt x="1097" y="1035"/>
                </a:cubicBezTo>
                <a:cubicBezTo>
                  <a:pt x="1112" y="1036"/>
                  <a:pt x="1124" y="1043"/>
                  <a:pt x="1137" y="1050"/>
                </a:cubicBezTo>
                <a:cubicBezTo>
                  <a:pt x="1150" y="1057"/>
                  <a:pt x="1162" y="1063"/>
                  <a:pt x="1177" y="1066"/>
                </a:cubicBezTo>
                <a:cubicBezTo>
                  <a:pt x="1180" y="1070"/>
                  <a:pt x="1183" y="1074"/>
                  <a:pt x="1186" y="1078"/>
                </a:cubicBezTo>
                <a:cubicBezTo>
                  <a:pt x="1197" y="1094"/>
                  <a:pt x="1210" y="1112"/>
                  <a:pt x="1233" y="1110"/>
                </a:cubicBezTo>
                <a:cubicBezTo>
                  <a:pt x="1266" y="1108"/>
                  <a:pt x="1266" y="1108"/>
                  <a:pt x="1266" y="1108"/>
                </a:cubicBezTo>
                <a:cubicBezTo>
                  <a:pt x="1234" y="1103"/>
                  <a:pt x="1234" y="1103"/>
                  <a:pt x="1234" y="1103"/>
                </a:cubicBezTo>
                <a:cubicBezTo>
                  <a:pt x="1215" y="1100"/>
                  <a:pt x="1202" y="1085"/>
                  <a:pt x="1196" y="1074"/>
                </a:cubicBezTo>
                <a:cubicBezTo>
                  <a:pt x="1213" y="1079"/>
                  <a:pt x="1232" y="1085"/>
                  <a:pt x="1253" y="1086"/>
                </a:cubicBezTo>
                <a:cubicBezTo>
                  <a:pt x="1261" y="1087"/>
                  <a:pt x="1269" y="1087"/>
                  <a:pt x="1276" y="1086"/>
                </a:cubicBezTo>
                <a:cubicBezTo>
                  <a:pt x="1308" y="1082"/>
                  <a:pt x="1308" y="1082"/>
                  <a:pt x="1308" y="1082"/>
                </a:cubicBezTo>
                <a:cubicBezTo>
                  <a:pt x="1276" y="1078"/>
                  <a:pt x="1276" y="1078"/>
                  <a:pt x="1276" y="1078"/>
                </a:cubicBezTo>
                <a:cubicBezTo>
                  <a:pt x="1212" y="1072"/>
                  <a:pt x="1164" y="1052"/>
                  <a:pt x="1130" y="1033"/>
                </a:cubicBezTo>
                <a:cubicBezTo>
                  <a:pt x="1144" y="1033"/>
                  <a:pt x="1158" y="1030"/>
                  <a:pt x="1171" y="1028"/>
                </a:cubicBezTo>
                <a:cubicBezTo>
                  <a:pt x="1188" y="1025"/>
                  <a:pt x="1204" y="1022"/>
                  <a:pt x="1221" y="1025"/>
                </a:cubicBezTo>
                <a:cubicBezTo>
                  <a:pt x="1241" y="1027"/>
                  <a:pt x="1261" y="1040"/>
                  <a:pt x="1280" y="1051"/>
                </a:cubicBezTo>
                <a:cubicBezTo>
                  <a:pt x="1288" y="1056"/>
                  <a:pt x="1294" y="1060"/>
                  <a:pt x="1301" y="1064"/>
                </a:cubicBezTo>
                <a:cubicBezTo>
                  <a:pt x="1311" y="1069"/>
                  <a:pt x="1320" y="1074"/>
                  <a:pt x="1329" y="1080"/>
                </a:cubicBezTo>
                <a:cubicBezTo>
                  <a:pt x="1345" y="1090"/>
                  <a:pt x="1361" y="1099"/>
                  <a:pt x="1378" y="1106"/>
                </a:cubicBezTo>
                <a:cubicBezTo>
                  <a:pt x="1378" y="1108"/>
                  <a:pt x="1379" y="1110"/>
                  <a:pt x="1380" y="1111"/>
                </a:cubicBezTo>
                <a:cubicBezTo>
                  <a:pt x="1380" y="1112"/>
                  <a:pt x="1380" y="1112"/>
                  <a:pt x="1380" y="1113"/>
                </a:cubicBezTo>
                <a:cubicBezTo>
                  <a:pt x="1379" y="1115"/>
                  <a:pt x="1379" y="1115"/>
                  <a:pt x="1379" y="1115"/>
                </a:cubicBezTo>
                <a:cubicBezTo>
                  <a:pt x="1382" y="1117"/>
                  <a:pt x="1382" y="1117"/>
                  <a:pt x="1382" y="1117"/>
                </a:cubicBezTo>
                <a:cubicBezTo>
                  <a:pt x="1391" y="1121"/>
                  <a:pt x="1397" y="1128"/>
                  <a:pt x="1404" y="1135"/>
                </a:cubicBezTo>
                <a:cubicBezTo>
                  <a:pt x="1413" y="1144"/>
                  <a:pt x="1421" y="1153"/>
                  <a:pt x="1434" y="1158"/>
                </a:cubicBezTo>
                <a:cubicBezTo>
                  <a:pt x="1450" y="1164"/>
                  <a:pt x="1450" y="1164"/>
                  <a:pt x="1450" y="1164"/>
                </a:cubicBezTo>
                <a:cubicBezTo>
                  <a:pt x="1438" y="1152"/>
                  <a:pt x="1438" y="1152"/>
                  <a:pt x="1438" y="1152"/>
                </a:cubicBezTo>
                <a:cubicBezTo>
                  <a:pt x="1433" y="1147"/>
                  <a:pt x="1426" y="1141"/>
                  <a:pt x="1420" y="1136"/>
                </a:cubicBezTo>
                <a:cubicBezTo>
                  <a:pt x="1412" y="1130"/>
                  <a:pt x="1404" y="1123"/>
                  <a:pt x="1399" y="1116"/>
                </a:cubicBezTo>
                <a:cubicBezTo>
                  <a:pt x="1422" y="1128"/>
                  <a:pt x="1451" y="1138"/>
                  <a:pt x="1473" y="1141"/>
                </a:cubicBezTo>
                <a:cubicBezTo>
                  <a:pt x="1475" y="1134"/>
                  <a:pt x="1475" y="1134"/>
                  <a:pt x="1475" y="1134"/>
                </a:cubicBezTo>
                <a:cubicBezTo>
                  <a:pt x="1405" y="1114"/>
                  <a:pt x="1348" y="1080"/>
                  <a:pt x="1293" y="1049"/>
                </a:cubicBezTo>
                <a:cubicBezTo>
                  <a:pt x="1278" y="1040"/>
                  <a:pt x="1262" y="1031"/>
                  <a:pt x="1247" y="1022"/>
                </a:cubicBezTo>
                <a:cubicBezTo>
                  <a:pt x="1270" y="1019"/>
                  <a:pt x="1294" y="1018"/>
                  <a:pt x="1319" y="1020"/>
                </a:cubicBezTo>
                <a:cubicBezTo>
                  <a:pt x="1376" y="1024"/>
                  <a:pt x="1428" y="1042"/>
                  <a:pt x="1463" y="1069"/>
                </a:cubicBezTo>
                <a:cubicBezTo>
                  <a:pt x="1474" y="1088"/>
                  <a:pt x="1496" y="1097"/>
                  <a:pt x="1517" y="1106"/>
                </a:cubicBezTo>
                <a:cubicBezTo>
                  <a:pt x="1531" y="1111"/>
                  <a:pt x="1545" y="1117"/>
                  <a:pt x="1555" y="1125"/>
                </a:cubicBezTo>
                <a:cubicBezTo>
                  <a:pt x="1560" y="1120"/>
                  <a:pt x="1560" y="1120"/>
                  <a:pt x="1560" y="1120"/>
                </a:cubicBezTo>
                <a:cubicBezTo>
                  <a:pt x="1549" y="1107"/>
                  <a:pt x="1532" y="1100"/>
                  <a:pt x="1516" y="1094"/>
                </a:cubicBezTo>
                <a:cubicBezTo>
                  <a:pt x="1496" y="1085"/>
                  <a:pt x="1477" y="1077"/>
                  <a:pt x="1469" y="1061"/>
                </a:cubicBezTo>
                <a:cubicBezTo>
                  <a:pt x="1468" y="1060"/>
                  <a:pt x="1468" y="1060"/>
                  <a:pt x="1468" y="1060"/>
                </a:cubicBezTo>
                <a:cubicBezTo>
                  <a:pt x="1467" y="1059"/>
                  <a:pt x="1467" y="1059"/>
                  <a:pt x="1467" y="1059"/>
                </a:cubicBezTo>
                <a:cubicBezTo>
                  <a:pt x="1462" y="1056"/>
                  <a:pt x="1456" y="1053"/>
                  <a:pt x="1451" y="1050"/>
                </a:cubicBezTo>
                <a:cubicBezTo>
                  <a:pt x="1422" y="1035"/>
                  <a:pt x="1393" y="1019"/>
                  <a:pt x="1356" y="1010"/>
                </a:cubicBezTo>
                <a:cubicBezTo>
                  <a:pt x="1363" y="1008"/>
                  <a:pt x="1369" y="1006"/>
                  <a:pt x="1375" y="1003"/>
                </a:cubicBezTo>
                <a:cubicBezTo>
                  <a:pt x="1392" y="998"/>
                  <a:pt x="1407" y="992"/>
                  <a:pt x="1425" y="995"/>
                </a:cubicBezTo>
                <a:cubicBezTo>
                  <a:pt x="1441" y="997"/>
                  <a:pt x="1456" y="1003"/>
                  <a:pt x="1473" y="1010"/>
                </a:cubicBezTo>
                <a:cubicBezTo>
                  <a:pt x="1492" y="1018"/>
                  <a:pt x="1511" y="1026"/>
                  <a:pt x="1533" y="1027"/>
                </a:cubicBezTo>
                <a:cubicBezTo>
                  <a:pt x="1538" y="1028"/>
                  <a:pt x="1544" y="1028"/>
                  <a:pt x="1549" y="1027"/>
                </a:cubicBezTo>
                <a:cubicBezTo>
                  <a:pt x="1576" y="1025"/>
                  <a:pt x="1576" y="1025"/>
                  <a:pt x="1576" y="1025"/>
                </a:cubicBezTo>
                <a:cubicBezTo>
                  <a:pt x="1550" y="1020"/>
                  <a:pt x="1550" y="1020"/>
                  <a:pt x="1550" y="1020"/>
                </a:cubicBezTo>
                <a:cubicBezTo>
                  <a:pt x="1512" y="1014"/>
                  <a:pt x="1479" y="1002"/>
                  <a:pt x="1447" y="991"/>
                </a:cubicBezTo>
                <a:cubicBezTo>
                  <a:pt x="1465" y="991"/>
                  <a:pt x="1484" y="990"/>
                  <a:pt x="1502" y="986"/>
                </a:cubicBezTo>
                <a:cubicBezTo>
                  <a:pt x="1501" y="979"/>
                  <a:pt x="1501" y="979"/>
                  <a:pt x="1501" y="979"/>
                </a:cubicBezTo>
                <a:cubicBezTo>
                  <a:pt x="1491" y="980"/>
                  <a:pt x="1481" y="980"/>
                  <a:pt x="1472" y="980"/>
                </a:cubicBezTo>
                <a:cubicBezTo>
                  <a:pt x="1459" y="980"/>
                  <a:pt x="1447" y="980"/>
                  <a:pt x="1436" y="980"/>
                </a:cubicBezTo>
                <a:cubicBezTo>
                  <a:pt x="1429" y="981"/>
                  <a:pt x="1421" y="982"/>
                  <a:pt x="1414" y="983"/>
                </a:cubicBezTo>
                <a:cubicBezTo>
                  <a:pt x="1405" y="983"/>
                  <a:pt x="1405" y="983"/>
                  <a:pt x="1405" y="983"/>
                </a:cubicBezTo>
                <a:cubicBezTo>
                  <a:pt x="1409" y="985"/>
                  <a:pt x="1409" y="985"/>
                  <a:pt x="1409" y="985"/>
                </a:cubicBezTo>
                <a:cubicBezTo>
                  <a:pt x="1395" y="988"/>
                  <a:pt x="1383" y="992"/>
                  <a:pt x="1372" y="996"/>
                </a:cubicBezTo>
                <a:cubicBezTo>
                  <a:pt x="1359" y="1001"/>
                  <a:pt x="1347" y="1005"/>
                  <a:pt x="1336" y="1007"/>
                </a:cubicBezTo>
                <a:cubicBezTo>
                  <a:pt x="1326" y="1008"/>
                  <a:pt x="1326" y="1008"/>
                  <a:pt x="1326" y="1008"/>
                </a:cubicBezTo>
                <a:cubicBezTo>
                  <a:pt x="1319" y="1008"/>
                  <a:pt x="1310" y="1007"/>
                  <a:pt x="1301" y="1006"/>
                </a:cubicBezTo>
                <a:cubicBezTo>
                  <a:pt x="1293" y="1005"/>
                  <a:pt x="1286" y="1004"/>
                  <a:pt x="1280" y="1004"/>
                </a:cubicBezTo>
                <a:cubicBezTo>
                  <a:pt x="1267" y="1004"/>
                  <a:pt x="1254" y="1004"/>
                  <a:pt x="1241" y="1005"/>
                </a:cubicBezTo>
                <a:cubicBezTo>
                  <a:pt x="1243" y="1004"/>
                  <a:pt x="1243" y="1004"/>
                  <a:pt x="1243" y="1004"/>
                </a:cubicBezTo>
                <a:cubicBezTo>
                  <a:pt x="1249" y="1001"/>
                  <a:pt x="1255" y="997"/>
                  <a:pt x="1261" y="994"/>
                </a:cubicBezTo>
                <a:cubicBezTo>
                  <a:pt x="1287" y="979"/>
                  <a:pt x="1311" y="965"/>
                  <a:pt x="1343" y="961"/>
                </a:cubicBezTo>
                <a:cubicBezTo>
                  <a:pt x="1346" y="962"/>
                  <a:pt x="1349" y="961"/>
                  <a:pt x="1353" y="961"/>
                </a:cubicBezTo>
                <a:cubicBezTo>
                  <a:pt x="1354" y="961"/>
                  <a:pt x="1355" y="961"/>
                  <a:pt x="1357" y="961"/>
                </a:cubicBezTo>
                <a:cubicBezTo>
                  <a:pt x="1359" y="961"/>
                  <a:pt x="1361" y="961"/>
                  <a:pt x="1364" y="961"/>
                </a:cubicBezTo>
                <a:cubicBezTo>
                  <a:pt x="1364" y="953"/>
                  <a:pt x="1364" y="953"/>
                  <a:pt x="1364" y="953"/>
                </a:cubicBezTo>
                <a:cubicBezTo>
                  <a:pt x="1363" y="953"/>
                  <a:pt x="1363" y="953"/>
                  <a:pt x="1363" y="953"/>
                </a:cubicBezTo>
                <a:cubicBezTo>
                  <a:pt x="1361" y="953"/>
                  <a:pt x="1359" y="953"/>
                  <a:pt x="1356" y="953"/>
                </a:cubicBezTo>
                <a:cubicBezTo>
                  <a:pt x="1352" y="953"/>
                  <a:pt x="1347" y="954"/>
                  <a:pt x="1343" y="954"/>
                </a:cubicBezTo>
                <a:cubicBezTo>
                  <a:pt x="1342" y="954"/>
                  <a:pt x="1342" y="954"/>
                  <a:pt x="1342" y="954"/>
                </a:cubicBezTo>
                <a:cubicBezTo>
                  <a:pt x="1341" y="954"/>
                  <a:pt x="1341" y="954"/>
                  <a:pt x="1340" y="954"/>
                </a:cubicBezTo>
                <a:cubicBezTo>
                  <a:pt x="1353" y="948"/>
                  <a:pt x="1368" y="945"/>
                  <a:pt x="1386" y="946"/>
                </a:cubicBezTo>
                <a:cubicBezTo>
                  <a:pt x="1399" y="947"/>
                  <a:pt x="1411" y="950"/>
                  <a:pt x="1423" y="955"/>
                </a:cubicBezTo>
                <a:cubicBezTo>
                  <a:pt x="1436" y="960"/>
                  <a:pt x="1436" y="960"/>
                  <a:pt x="1436" y="960"/>
                </a:cubicBezTo>
                <a:cubicBezTo>
                  <a:pt x="1428" y="950"/>
                  <a:pt x="1428" y="950"/>
                  <a:pt x="1428" y="950"/>
                </a:cubicBezTo>
                <a:cubicBezTo>
                  <a:pt x="1421" y="941"/>
                  <a:pt x="1410" y="940"/>
                  <a:pt x="1401" y="939"/>
                </a:cubicBezTo>
                <a:cubicBezTo>
                  <a:pt x="1397" y="939"/>
                  <a:pt x="1394" y="938"/>
                  <a:pt x="1391" y="938"/>
                </a:cubicBezTo>
                <a:cubicBezTo>
                  <a:pt x="1350" y="929"/>
                  <a:pt x="1314" y="911"/>
                  <a:pt x="1296" y="889"/>
                </a:cubicBezTo>
                <a:cubicBezTo>
                  <a:pt x="1316" y="894"/>
                  <a:pt x="1338" y="896"/>
                  <a:pt x="1362" y="898"/>
                </a:cubicBezTo>
                <a:cubicBezTo>
                  <a:pt x="1368" y="898"/>
                  <a:pt x="1374" y="899"/>
                  <a:pt x="1380" y="899"/>
                </a:cubicBezTo>
                <a:cubicBezTo>
                  <a:pt x="1407" y="924"/>
                  <a:pt x="1462" y="932"/>
                  <a:pt x="1493" y="935"/>
                </a:cubicBezTo>
                <a:cubicBezTo>
                  <a:pt x="1494" y="928"/>
                  <a:pt x="1494" y="928"/>
                  <a:pt x="1494" y="928"/>
                </a:cubicBezTo>
                <a:cubicBezTo>
                  <a:pt x="1484" y="925"/>
                  <a:pt x="1473" y="923"/>
                  <a:pt x="1463" y="921"/>
                </a:cubicBezTo>
                <a:cubicBezTo>
                  <a:pt x="1439" y="916"/>
                  <a:pt x="1415" y="911"/>
                  <a:pt x="1399" y="900"/>
                </a:cubicBezTo>
                <a:cubicBezTo>
                  <a:pt x="1400" y="900"/>
                  <a:pt x="1400" y="900"/>
                  <a:pt x="1400" y="900"/>
                </a:cubicBezTo>
                <a:cubicBezTo>
                  <a:pt x="1410" y="901"/>
                  <a:pt x="1410" y="901"/>
                  <a:pt x="1410" y="901"/>
                </a:cubicBezTo>
                <a:cubicBezTo>
                  <a:pt x="1425" y="902"/>
                  <a:pt x="1441" y="903"/>
                  <a:pt x="1452" y="898"/>
                </a:cubicBezTo>
                <a:cubicBezTo>
                  <a:pt x="1463" y="893"/>
                  <a:pt x="1463" y="893"/>
                  <a:pt x="1463" y="893"/>
                </a:cubicBezTo>
                <a:cubicBezTo>
                  <a:pt x="1468" y="896"/>
                  <a:pt x="1474" y="897"/>
                  <a:pt x="1479" y="897"/>
                </a:cubicBezTo>
                <a:cubicBezTo>
                  <a:pt x="1493" y="896"/>
                  <a:pt x="1493" y="896"/>
                  <a:pt x="1493" y="896"/>
                </a:cubicBezTo>
                <a:cubicBezTo>
                  <a:pt x="1480" y="890"/>
                  <a:pt x="1480" y="890"/>
                  <a:pt x="1480" y="890"/>
                </a:cubicBezTo>
                <a:cubicBezTo>
                  <a:pt x="1478" y="889"/>
                  <a:pt x="1476" y="888"/>
                  <a:pt x="1474" y="887"/>
                </a:cubicBezTo>
                <a:cubicBezTo>
                  <a:pt x="1472" y="886"/>
                  <a:pt x="1470" y="885"/>
                  <a:pt x="1469" y="885"/>
                </a:cubicBezTo>
                <a:cubicBezTo>
                  <a:pt x="1476" y="886"/>
                  <a:pt x="1483" y="887"/>
                  <a:pt x="1488" y="885"/>
                </a:cubicBezTo>
                <a:cubicBezTo>
                  <a:pt x="1504" y="880"/>
                  <a:pt x="1504" y="880"/>
                  <a:pt x="1504" y="880"/>
                </a:cubicBezTo>
                <a:cubicBezTo>
                  <a:pt x="1487" y="878"/>
                  <a:pt x="1487" y="878"/>
                  <a:pt x="1487" y="878"/>
                </a:cubicBezTo>
                <a:cubicBezTo>
                  <a:pt x="1464" y="875"/>
                  <a:pt x="1443" y="869"/>
                  <a:pt x="1423" y="862"/>
                </a:cubicBezTo>
                <a:cubicBezTo>
                  <a:pt x="1426" y="858"/>
                  <a:pt x="1426" y="858"/>
                  <a:pt x="1426" y="858"/>
                </a:cubicBezTo>
                <a:cubicBezTo>
                  <a:pt x="1409" y="847"/>
                  <a:pt x="1398" y="830"/>
                  <a:pt x="1387" y="812"/>
                </a:cubicBezTo>
                <a:cubicBezTo>
                  <a:pt x="1383" y="807"/>
                  <a:pt x="1380" y="802"/>
                  <a:pt x="1376" y="797"/>
                </a:cubicBezTo>
                <a:cubicBezTo>
                  <a:pt x="1372" y="791"/>
                  <a:pt x="1367" y="785"/>
                  <a:pt x="1362" y="780"/>
                </a:cubicBezTo>
                <a:cubicBezTo>
                  <a:pt x="1354" y="771"/>
                  <a:pt x="1346" y="763"/>
                  <a:pt x="1343" y="754"/>
                </a:cubicBezTo>
                <a:cubicBezTo>
                  <a:pt x="1355" y="756"/>
                  <a:pt x="1367" y="759"/>
                  <a:pt x="1380" y="762"/>
                </a:cubicBezTo>
                <a:cubicBezTo>
                  <a:pt x="1396" y="766"/>
                  <a:pt x="1414" y="770"/>
                  <a:pt x="1431" y="773"/>
                </a:cubicBezTo>
                <a:cubicBezTo>
                  <a:pt x="1436" y="788"/>
                  <a:pt x="1451" y="801"/>
                  <a:pt x="1464" y="801"/>
                </a:cubicBezTo>
                <a:cubicBezTo>
                  <a:pt x="1472" y="801"/>
                  <a:pt x="1472" y="801"/>
                  <a:pt x="1472" y="801"/>
                </a:cubicBezTo>
                <a:cubicBezTo>
                  <a:pt x="1466" y="795"/>
                  <a:pt x="1466" y="795"/>
                  <a:pt x="1466" y="795"/>
                </a:cubicBezTo>
                <a:cubicBezTo>
                  <a:pt x="1463" y="792"/>
                  <a:pt x="1459" y="790"/>
                  <a:pt x="1456" y="788"/>
                </a:cubicBezTo>
                <a:cubicBezTo>
                  <a:pt x="1450" y="785"/>
                  <a:pt x="1445" y="782"/>
                  <a:pt x="1444" y="777"/>
                </a:cubicBezTo>
                <a:cubicBezTo>
                  <a:pt x="1451" y="779"/>
                  <a:pt x="1460" y="782"/>
                  <a:pt x="1469" y="782"/>
                </a:cubicBezTo>
                <a:cubicBezTo>
                  <a:pt x="1475" y="783"/>
                  <a:pt x="1480" y="782"/>
                  <a:pt x="1484" y="781"/>
                </a:cubicBezTo>
                <a:cubicBezTo>
                  <a:pt x="1496" y="777"/>
                  <a:pt x="1496" y="777"/>
                  <a:pt x="1496" y="777"/>
                </a:cubicBezTo>
                <a:cubicBezTo>
                  <a:pt x="1484" y="774"/>
                  <a:pt x="1484" y="774"/>
                  <a:pt x="1484" y="774"/>
                </a:cubicBezTo>
                <a:cubicBezTo>
                  <a:pt x="1457" y="768"/>
                  <a:pt x="1429" y="762"/>
                  <a:pt x="1401" y="756"/>
                </a:cubicBezTo>
                <a:cubicBezTo>
                  <a:pt x="1329" y="742"/>
                  <a:pt x="1254" y="727"/>
                  <a:pt x="1202" y="695"/>
                </a:cubicBezTo>
                <a:cubicBezTo>
                  <a:pt x="1239" y="685"/>
                  <a:pt x="1283" y="679"/>
                  <a:pt x="1340" y="679"/>
                </a:cubicBezTo>
                <a:cubicBezTo>
                  <a:pt x="1354" y="687"/>
                  <a:pt x="1380" y="698"/>
                  <a:pt x="1401" y="697"/>
                </a:cubicBezTo>
                <a:cubicBezTo>
                  <a:pt x="1420" y="696"/>
                  <a:pt x="1420" y="696"/>
                  <a:pt x="1420" y="696"/>
                </a:cubicBezTo>
                <a:cubicBezTo>
                  <a:pt x="1402" y="690"/>
                  <a:pt x="1402" y="690"/>
                  <a:pt x="1402" y="690"/>
                </a:cubicBezTo>
                <a:cubicBezTo>
                  <a:pt x="1396" y="687"/>
                  <a:pt x="1389" y="686"/>
                  <a:pt x="1383" y="685"/>
                </a:cubicBezTo>
                <a:cubicBezTo>
                  <a:pt x="1374" y="682"/>
                  <a:pt x="1365" y="680"/>
                  <a:pt x="1358" y="677"/>
                </a:cubicBezTo>
                <a:cubicBezTo>
                  <a:pt x="1362" y="677"/>
                  <a:pt x="1365" y="677"/>
                  <a:pt x="1368" y="677"/>
                </a:cubicBezTo>
                <a:cubicBezTo>
                  <a:pt x="1407" y="678"/>
                  <a:pt x="1437" y="696"/>
                  <a:pt x="1463" y="711"/>
                </a:cubicBezTo>
                <a:cubicBezTo>
                  <a:pt x="1473" y="717"/>
                  <a:pt x="1482" y="722"/>
                  <a:pt x="1491" y="727"/>
                </a:cubicBezTo>
                <a:cubicBezTo>
                  <a:pt x="1495" y="720"/>
                  <a:pt x="1495" y="720"/>
                  <a:pt x="1495" y="720"/>
                </a:cubicBezTo>
                <a:cubicBezTo>
                  <a:pt x="1469" y="702"/>
                  <a:pt x="1438" y="683"/>
                  <a:pt x="1397" y="670"/>
                </a:cubicBezTo>
                <a:cubicBezTo>
                  <a:pt x="1402" y="667"/>
                  <a:pt x="1406" y="665"/>
                  <a:pt x="1411" y="662"/>
                </a:cubicBezTo>
                <a:cubicBezTo>
                  <a:pt x="1423" y="655"/>
                  <a:pt x="1435" y="649"/>
                  <a:pt x="1451" y="646"/>
                </a:cubicBezTo>
                <a:cubicBezTo>
                  <a:pt x="1461" y="655"/>
                  <a:pt x="1475" y="662"/>
                  <a:pt x="1490" y="666"/>
                </a:cubicBezTo>
                <a:cubicBezTo>
                  <a:pt x="1503" y="669"/>
                  <a:pt x="1503" y="669"/>
                  <a:pt x="1503" y="669"/>
                </a:cubicBezTo>
                <a:cubicBezTo>
                  <a:pt x="1494" y="660"/>
                  <a:pt x="1494" y="660"/>
                  <a:pt x="1494" y="660"/>
                </a:cubicBezTo>
                <a:cubicBezTo>
                  <a:pt x="1489" y="655"/>
                  <a:pt x="1483" y="652"/>
                  <a:pt x="1476" y="650"/>
                </a:cubicBezTo>
                <a:cubicBezTo>
                  <a:pt x="1471" y="648"/>
                  <a:pt x="1467" y="646"/>
                  <a:pt x="1463" y="643"/>
                </a:cubicBezTo>
                <a:cubicBezTo>
                  <a:pt x="1466" y="643"/>
                  <a:pt x="1469" y="643"/>
                  <a:pt x="1471" y="643"/>
                </a:cubicBezTo>
                <a:cubicBezTo>
                  <a:pt x="1482" y="643"/>
                  <a:pt x="1493" y="643"/>
                  <a:pt x="1501" y="639"/>
                </a:cubicBezTo>
                <a:cubicBezTo>
                  <a:pt x="1513" y="632"/>
                  <a:pt x="1513" y="632"/>
                  <a:pt x="1513" y="632"/>
                </a:cubicBezTo>
                <a:cubicBezTo>
                  <a:pt x="1499" y="632"/>
                  <a:pt x="1499" y="632"/>
                  <a:pt x="1499" y="632"/>
                </a:cubicBezTo>
                <a:cubicBezTo>
                  <a:pt x="1464" y="632"/>
                  <a:pt x="1443" y="636"/>
                  <a:pt x="1418" y="648"/>
                </a:cubicBezTo>
                <a:cubicBezTo>
                  <a:pt x="1413" y="651"/>
                  <a:pt x="1407" y="654"/>
                  <a:pt x="1402" y="657"/>
                </a:cubicBezTo>
                <a:cubicBezTo>
                  <a:pt x="1393" y="662"/>
                  <a:pt x="1385" y="667"/>
                  <a:pt x="1378" y="668"/>
                </a:cubicBezTo>
                <a:cubicBezTo>
                  <a:pt x="1375" y="669"/>
                  <a:pt x="1371" y="669"/>
                  <a:pt x="1368" y="669"/>
                </a:cubicBezTo>
                <a:cubicBezTo>
                  <a:pt x="1362" y="669"/>
                  <a:pt x="1356" y="669"/>
                  <a:pt x="1350" y="670"/>
                </a:cubicBezTo>
                <a:cubicBezTo>
                  <a:pt x="1339" y="669"/>
                  <a:pt x="1328" y="668"/>
                  <a:pt x="1317" y="667"/>
                </a:cubicBezTo>
                <a:cubicBezTo>
                  <a:pt x="1310" y="666"/>
                  <a:pt x="1302" y="665"/>
                  <a:pt x="1295" y="664"/>
                </a:cubicBezTo>
                <a:cubicBezTo>
                  <a:pt x="1286" y="664"/>
                  <a:pt x="1275" y="663"/>
                  <a:pt x="1263" y="665"/>
                </a:cubicBezTo>
                <a:cubicBezTo>
                  <a:pt x="1285" y="649"/>
                  <a:pt x="1305" y="637"/>
                  <a:pt x="1325" y="628"/>
                </a:cubicBezTo>
                <a:cubicBezTo>
                  <a:pt x="1330" y="626"/>
                  <a:pt x="1336" y="622"/>
                  <a:pt x="1342" y="619"/>
                </a:cubicBezTo>
                <a:cubicBezTo>
                  <a:pt x="1363" y="608"/>
                  <a:pt x="1394" y="591"/>
                  <a:pt x="1409" y="591"/>
                </a:cubicBezTo>
                <a:cubicBezTo>
                  <a:pt x="1414" y="591"/>
                  <a:pt x="1419" y="593"/>
                  <a:pt x="1424" y="595"/>
                </a:cubicBezTo>
                <a:cubicBezTo>
                  <a:pt x="1428" y="596"/>
                  <a:pt x="1433" y="598"/>
                  <a:pt x="1438" y="598"/>
                </a:cubicBezTo>
                <a:cubicBezTo>
                  <a:pt x="1444" y="598"/>
                  <a:pt x="1450" y="596"/>
                  <a:pt x="1456" y="592"/>
                </a:cubicBezTo>
                <a:cubicBezTo>
                  <a:pt x="1464" y="585"/>
                  <a:pt x="1464" y="585"/>
                  <a:pt x="1464" y="585"/>
                </a:cubicBezTo>
                <a:cubicBezTo>
                  <a:pt x="1453" y="585"/>
                  <a:pt x="1453" y="585"/>
                  <a:pt x="1453" y="585"/>
                </a:cubicBezTo>
                <a:cubicBezTo>
                  <a:pt x="1450" y="586"/>
                  <a:pt x="1447" y="586"/>
                  <a:pt x="1443" y="586"/>
                </a:cubicBezTo>
                <a:cubicBezTo>
                  <a:pt x="1435" y="587"/>
                  <a:pt x="1426" y="588"/>
                  <a:pt x="1421" y="586"/>
                </a:cubicBezTo>
                <a:cubicBezTo>
                  <a:pt x="1430" y="583"/>
                  <a:pt x="1439" y="578"/>
                  <a:pt x="1447" y="574"/>
                </a:cubicBezTo>
                <a:cubicBezTo>
                  <a:pt x="1451" y="572"/>
                  <a:pt x="1451" y="572"/>
                  <a:pt x="1451" y="572"/>
                </a:cubicBezTo>
                <a:cubicBezTo>
                  <a:pt x="1453" y="571"/>
                  <a:pt x="1456" y="570"/>
                  <a:pt x="1459" y="569"/>
                </a:cubicBezTo>
                <a:cubicBezTo>
                  <a:pt x="1469" y="564"/>
                  <a:pt x="1479" y="560"/>
                  <a:pt x="1483" y="551"/>
                </a:cubicBezTo>
                <a:cubicBezTo>
                  <a:pt x="1488" y="541"/>
                  <a:pt x="1488" y="541"/>
                  <a:pt x="1488" y="541"/>
                </a:cubicBezTo>
                <a:cubicBezTo>
                  <a:pt x="1478" y="547"/>
                  <a:pt x="1478" y="547"/>
                  <a:pt x="1478" y="547"/>
                </a:cubicBezTo>
                <a:cubicBezTo>
                  <a:pt x="1443" y="566"/>
                  <a:pt x="1399" y="584"/>
                  <a:pt x="1362" y="599"/>
                </a:cubicBezTo>
                <a:cubicBezTo>
                  <a:pt x="1377" y="577"/>
                  <a:pt x="1395" y="553"/>
                  <a:pt x="1401" y="529"/>
                </a:cubicBezTo>
                <a:cubicBezTo>
                  <a:pt x="1394" y="526"/>
                  <a:pt x="1394" y="526"/>
                  <a:pt x="1394" y="526"/>
                </a:cubicBezTo>
                <a:cubicBezTo>
                  <a:pt x="1380" y="556"/>
                  <a:pt x="1362" y="582"/>
                  <a:pt x="1345" y="607"/>
                </a:cubicBezTo>
                <a:cubicBezTo>
                  <a:pt x="1344" y="609"/>
                  <a:pt x="1344" y="609"/>
                  <a:pt x="1344" y="609"/>
                </a:cubicBezTo>
                <a:cubicBezTo>
                  <a:pt x="1323" y="616"/>
                  <a:pt x="1305" y="627"/>
                  <a:pt x="1288" y="637"/>
                </a:cubicBezTo>
                <a:cubicBezTo>
                  <a:pt x="1273" y="646"/>
                  <a:pt x="1258" y="656"/>
                  <a:pt x="1241" y="662"/>
                </a:cubicBezTo>
                <a:cubicBezTo>
                  <a:pt x="1239" y="663"/>
                  <a:pt x="1239" y="663"/>
                  <a:pt x="1239" y="663"/>
                </a:cubicBezTo>
                <a:cubicBezTo>
                  <a:pt x="1239" y="665"/>
                  <a:pt x="1239" y="665"/>
                  <a:pt x="1239" y="665"/>
                </a:cubicBezTo>
                <a:cubicBezTo>
                  <a:pt x="1238" y="666"/>
                  <a:pt x="1238" y="667"/>
                  <a:pt x="1238" y="668"/>
                </a:cubicBezTo>
                <a:cubicBezTo>
                  <a:pt x="1200" y="676"/>
                  <a:pt x="1169" y="686"/>
                  <a:pt x="1143" y="699"/>
                </a:cubicBezTo>
                <a:cubicBezTo>
                  <a:pt x="1143" y="695"/>
                  <a:pt x="1142" y="691"/>
                  <a:pt x="1142" y="686"/>
                </a:cubicBezTo>
                <a:cubicBezTo>
                  <a:pt x="1142" y="677"/>
                  <a:pt x="1141" y="669"/>
                  <a:pt x="1142" y="658"/>
                </a:cubicBezTo>
                <a:cubicBezTo>
                  <a:pt x="1155" y="651"/>
                  <a:pt x="1173" y="651"/>
                  <a:pt x="1191" y="651"/>
                </a:cubicBezTo>
                <a:cubicBezTo>
                  <a:pt x="1211" y="651"/>
                  <a:pt x="1232" y="651"/>
                  <a:pt x="1250" y="642"/>
                </a:cubicBezTo>
                <a:cubicBezTo>
                  <a:pt x="1265" y="633"/>
                  <a:pt x="1265" y="633"/>
                  <a:pt x="1265" y="633"/>
                </a:cubicBezTo>
                <a:cubicBezTo>
                  <a:pt x="1248" y="635"/>
                  <a:pt x="1248" y="635"/>
                  <a:pt x="1248" y="635"/>
                </a:cubicBezTo>
                <a:cubicBezTo>
                  <a:pt x="1240" y="636"/>
                  <a:pt x="1233" y="637"/>
                  <a:pt x="1226" y="638"/>
                </a:cubicBezTo>
                <a:cubicBezTo>
                  <a:pt x="1214" y="640"/>
                  <a:pt x="1201" y="642"/>
                  <a:pt x="1189" y="642"/>
                </a:cubicBezTo>
                <a:cubicBezTo>
                  <a:pt x="1208" y="635"/>
                  <a:pt x="1236" y="623"/>
                  <a:pt x="1249" y="605"/>
                </a:cubicBezTo>
                <a:cubicBezTo>
                  <a:pt x="1265" y="584"/>
                  <a:pt x="1265" y="584"/>
                  <a:pt x="1265" y="584"/>
                </a:cubicBezTo>
                <a:cubicBezTo>
                  <a:pt x="1244" y="600"/>
                  <a:pt x="1244" y="600"/>
                  <a:pt x="1244" y="600"/>
                </a:cubicBezTo>
                <a:cubicBezTo>
                  <a:pt x="1217" y="621"/>
                  <a:pt x="1184" y="636"/>
                  <a:pt x="1145" y="646"/>
                </a:cubicBezTo>
                <a:cubicBezTo>
                  <a:pt x="1145" y="639"/>
                  <a:pt x="1146" y="633"/>
                  <a:pt x="1148" y="627"/>
                </a:cubicBezTo>
                <a:cubicBezTo>
                  <a:pt x="1149" y="623"/>
                  <a:pt x="1149" y="623"/>
                  <a:pt x="1149" y="623"/>
                </a:cubicBezTo>
                <a:cubicBezTo>
                  <a:pt x="1159" y="615"/>
                  <a:pt x="1175" y="604"/>
                  <a:pt x="1194" y="597"/>
                </a:cubicBezTo>
                <a:cubicBezTo>
                  <a:pt x="1198" y="595"/>
                  <a:pt x="1202" y="593"/>
                  <a:pt x="1207" y="591"/>
                </a:cubicBezTo>
                <a:cubicBezTo>
                  <a:pt x="1220" y="585"/>
                  <a:pt x="1236" y="578"/>
                  <a:pt x="1247" y="577"/>
                </a:cubicBezTo>
                <a:cubicBezTo>
                  <a:pt x="1254" y="577"/>
                  <a:pt x="1261" y="579"/>
                  <a:pt x="1269" y="581"/>
                </a:cubicBezTo>
                <a:cubicBezTo>
                  <a:pt x="1277" y="583"/>
                  <a:pt x="1285" y="585"/>
                  <a:pt x="1293" y="585"/>
                </a:cubicBezTo>
                <a:cubicBezTo>
                  <a:pt x="1301" y="585"/>
                  <a:pt x="1308" y="583"/>
                  <a:pt x="1315" y="581"/>
                </a:cubicBezTo>
                <a:cubicBezTo>
                  <a:pt x="1318" y="580"/>
                  <a:pt x="1321" y="580"/>
                  <a:pt x="1324" y="579"/>
                </a:cubicBezTo>
                <a:cubicBezTo>
                  <a:pt x="1326" y="579"/>
                  <a:pt x="1328" y="579"/>
                  <a:pt x="1330" y="578"/>
                </a:cubicBezTo>
                <a:cubicBezTo>
                  <a:pt x="1338" y="578"/>
                  <a:pt x="1347" y="577"/>
                  <a:pt x="1351" y="569"/>
                </a:cubicBezTo>
                <a:cubicBezTo>
                  <a:pt x="1354" y="562"/>
                  <a:pt x="1354" y="562"/>
                  <a:pt x="1354" y="562"/>
                </a:cubicBezTo>
                <a:cubicBezTo>
                  <a:pt x="1346" y="564"/>
                  <a:pt x="1346" y="564"/>
                  <a:pt x="1346" y="564"/>
                </a:cubicBezTo>
                <a:cubicBezTo>
                  <a:pt x="1330" y="569"/>
                  <a:pt x="1305" y="575"/>
                  <a:pt x="1281" y="573"/>
                </a:cubicBezTo>
                <a:cubicBezTo>
                  <a:pt x="1274" y="573"/>
                  <a:pt x="1267" y="571"/>
                  <a:pt x="1261" y="570"/>
                </a:cubicBezTo>
                <a:cubicBezTo>
                  <a:pt x="1281" y="559"/>
                  <a:pt x="1316" y="539"/>
                  <a:pt x="1333" y="513"/>
                </a:cubicBezTo>
                <a:cubicBezTo>
                  <a:pt x="1327" y="509"/>
                  <a:pt x="1327" y="509"/>
                  <a:pt x="1327" y="509"/>
                </a:cubicBezTo>
                <a:cubicBezTo>
                  <a:pt x="1298" y="544"/>
                  <a:pt x="1252" y="564"/>
                  <a:pt x="1207" y="582"/>
                </a:cubicBezTo>
                <a:cubicBezTo>
                  <a:pt x="1189" y="590"/>
                  <a:pt x="1172" y="597"/>
                  <a:pt x="1156" y="605"/>
                </a:cubicBezTo>
                <a:cubicBezTo>
                  <a:pt x="1159" y="598"/>
                  <a:pt x="1162" y="591"/>
                  <a:pt x="1165" y="585"/>
                </a:cubicBezTo>
                <a:cubicBezTo>
                  <a:pt x="1175" y="562"/>
                  <a:pt x="1184" y="542"/>
                  <a:pt x="1202" y="526"/>
                </a:cubicBezTo>
                <a:cubicBezTo>
                  <a:pt x="1220" y="509"/>
                  <a:pt x="1249" y="501"/>
                  <a:pt x="1276" y="494"/>
                </a:cubicBezTo>
                <a:cubicBezTo>
                  <a:pt x="1308" y="485"/>
                  <a:pt x="1342" y="475"/>
                  <a:pt x="1359" y="450"/>
                </a:cubicBezTo>
                <a:cubicBezTo>
                  <a:pt x="1375" y="428"/>
                  <a:pt x="1375" y="428"/>
                  <a:pt x="1375" y="428"/>
                </a:cubicBezTo>
                <a:cubicBezTo>
                  <a:pt x="1354" y="446"/>
                  <a:pt x="1354" y="446"/>
                  <a:pt x="1354" y="446"/>
                </a:cubicBezTo>
                <a:cubicBezTo>
                  <a:pt x="1343" y="455"/>
                  <a:pt x="1328" y="466"/>
                  <a:pt x="1314" y="470"/>
                </a:cubicBezTo>
                <a:cubicBezTo>
                  <a:pt x="1314" y="470"/>
                  <a:pt x="1315" y="469"/>
                  <a:pt x="1315" y="469"/>
                </a:cubicBezTo>
                <a:cubicBezTo>
                  <a:pt x="1322" y="460"/>
                  <a:pt x="1331" y="449"/>
                  <a:pt x="1331" y="439"/>
                </a:cubicBezTo>
                <a:cubicBezTo>
                  <a:pt x="1331" y="425"/>
                  <a:pt x="1331" y="425"/>
                  <a:pt x="1331" y="425"/>
                </a:cubicBezTo>
                <a:cubicBezTo>
                  <a:pt x="1324" y="437"/>
                  <a:pt x="1324" y="437"/>
                  <a:pt x="1324" y="437"/>
                </a:cubicBezTo>
                <a:cubicBezTo>
                  <a:pt x="1316" y="450"/>
                  <a:pt x="1308" y="465"/>
                  <a:pt x="1297" y="476"/>
                </a:cubicBezTo>
                <a:cubicBezTo>
                  <a:pt x="1269" y="486"/>
                  <a:pt x="1239" y="496"/>
                  <a:pt x="1212" y="508"/>
                </a:cubicBezTo>
                <a:cubicBezTo>
                  <a:pt x="1216" y="502"/>
                  <a:pt x="1220" y="496"/>
                  <a:pt x="1223" y="489"/>
                </a:cubicBezTo>
                <a:cubicBezTo>
                  <a:pt x="1228" y="481"/>
                  <a:pt x="1234" y="471"/>
                  <a:pt x="1239" y="463"/>
                </a:cubicBezTo>
                <a:cubicBezTo>
                  <a:pt x="1269" y="464"/>
                  <a:pt x="1289" y="455"/>
                  <a:pt x="1305" y="446"/>
                </a:cubicBezTo>
                <a:cubicBezTo>
                  <a:pt x="1325" y="435"/>
                  <a:pt x="1325" y="435"/>
                  <a:pt x="1325" y="435"/>
                </a:cubicBezTo>
                <a:cubicBezTo>
                  <a:pt x="1303" y="439"/>
                  <a:pt x="1303" y="439"/>
                  <a:pt x="1303" y="439"/>
                </a:cubicBezTo>
                <a:cubicBezTo>
                  <a:pt x="1295" y="441"/>
                  <a:pt x="1289" y="443"/>
                  <a:pt x="1282" y="445"/>
                </a:cubicBezTo>
                <a:cubicBezTo>
                  <a:pt x="1270" y="450"/>
                  <a:pt x="1258" y="455"/>
                  <a:pt x="1241" y="452"/>
                </a:cubicBezTo>
                <a:cubicBezTo>
                  <a:pt x="1248" y="432"/>
                  <a:pt x="1264" y="423"/>
                  <a:pt x="1282" y="413"/>
                </a:cubicBezTo>
                <a:cubicBezTo>
                  <a:pt x="1292" y="408"/>
                  <a:pt x="1303" y="401"/>
                  <a:pt x="1312" y="393"/>
                </a:cubicBezTo>
                <a:cubicBezTo>
                  <a:pt x="1325" y="380"/>
                  <a:pt x="1325" y="380"/>
                  <a:pt x="1325" y="380"/>
                </a:cubicBezTo>
                <a:cubicBezTo>
                  <a:pt x="1308" y="387"/>
                  <a:pt x="1308" y="387"/>
                  <a:pt x="1308" y="387"/>
                </a:cubicBezTo>
                <a:cubicBezTo>
                  <a:pt x="1296" y="392"/>
                  <a:pt x="1286" y="399"/>
                  <a:pt x="1276" y="406"/>
                </a:cubicBezTo>
                <a:cubicBezTo>
                  <a:pt x="1270" y="410"/>
                  <a:pt x="1264" y="414"/>
                  <a:pt x="1257" y="418"/>
                </a:cubicBezTo>
                <a:cubicBezTo>
                  <a:pt x="1260" y="413"/>
                  <a:pt x="1263" y="408"/>
                  <a:pt x="1266" y="403"/>
                </a:cubicBezTo>
                <a:cubicBezTo>
                  <a:pt x="1270" y="398"/>
                  <a:pt x="1274" y="392"/>
                  <a:pt x="1278" y="385"/>
                </a:cubicBezTo>
                <a:cubicBezTo>
                  <a:pt x="1283" y="376"/>
                  <a:pt x="1283" y="376"/>
                  <a:pt x="1283" y="376"/>
                </a:cubicBezTo>
                <a:cubicBezTo>
                  <a:pt x="1273" y="380"/>
                  <a:pt x="1273" y="380"/>
                  <a:pt x="1273" y="380"/>
                </a:cubicBezTo>
                <a:cubicBezTo>
                  <a:pt x="1269" y="382"/>
                  <a:pt x="1267" y="385"/>
                  <a:pt x="1265" y="388"/>
                </a:cubicBezTo>
                <a:cubicBezTo>
                  <a:pt x="1265" y="386"/>
                  <a:pt x="1266" y="385"/>
                  <a:pt x="1266" y="384"/>
                </a:cubicBezTo>
                <a:cubicBezTo>
                  <a:pt x="1275" y="366"/>
                  <a:pt x="1275" y="366"/>
                  <a:pt x="1275" y="366"/>
                </a:cubicBezTo>
                <a:cubicBezTo>
                  <a:pt x="1260" y="380"/>
                  <a:pt x="1260" y="380"/>
                  <a:pt x="1260" y="380"/>
                </a:cubicBezTo>
                <a:cubicBezTo>
                  <a:pt x="1253" y="387"/>
                  <a:pt x="1249" y="399"/>
                  <a:pt x="1246" y="410"/>
                </a:cubicBezTo>
                <a:cubicBezTo>
                  <a:pt x="1244" y="417"/>
                  <a:pt x="1242" y="424"/>
                  <a:pt x="1239" y="429"/>
                </a:cubicBezTo>
                <a:cubicBezTo>
                  <a:pt x="1209" y="443"/>
                  <a:pt x="1182" y="460"/>
                  <a:pt x="1156" y="476"/>
                </a:cubicBezTo>
                <a:cubicBezTo>
                  <a:pt x="1158" y="474"/>
                  <a:pt x="1159" y="471"/>
                  <a:pt x="1161" y="469"/>
                </a:cubicBezTo>
                <a:cubicBezTo>
                  <a:pt x="1171" y="453"/>
                  <a:pt x="1181" y="437"/>
                  <a:pt x="1181" y="422"/>
                </a:cubicBezTo>
                <a:cubicBezTo>
                  <a:pt x="1181" y="412"/>
                  <a:pt x="1181" y="412"/>
                  <a:pt x="1181" y="412"/>
                </a:cubicBezTo>
                <a:cubicBezTo>
                  <a:pt x="1175" y="419"/>
                  <a:pt x="1175" y="419"/>
                  <a:pt x="1175" y="419"/>
                </a:cubicBezTo>
                <a:cubicBezTo>
                  <a:pt x="1161" y="436"/>
                  <a:pt x="1151" y="456"/>
                  <a:pt x="1142" y="476"/>
                </a:cubicBezTo>
                <a:cubicBezTo>
                  <a:pt x="1139" y="481"/>
                  <a:pt x="1137" y="486"/>
                  <a:pt x="1134" y="490"/>
                </a:cubicBezTo>
                <a:cubicBezTo>
                  <a:pt x="1125" y="494"/>
                  <a:pt x="1117" y="501"/>
                  <a:pt x="1108" y="507"/>
                </a:cubicBezTo>
                <a:cubicBezTo>
                  <a:pt x="1102" y="511"/>
                  <a:pt x="1096" y="515"/>
                  <a:pt x="1091" y="519"/>
                </a:cubicBezTo>
                <a:cubicBezTo>
                  <a:pt x="1097" y="507"/>
                  <a:pt x="1102" y="493"/>
                  <a:pt x="1107" y="480"/>
                </a:cubicBezTo>
                <a:cubicBezTo>
                  <a:pt x="1114" y="460"/>
                  <a:pt x="1122" y="439"/>
                  <a:pt x="1134" y="425"/>
                </a:cubicBezTo>
                <a:cubicBezTo>
                  <a:pt x="1183" y="411"/>
                  <a:pt x="1219" y="394"/>
                  <a:pt x="1248" y="373"/>
                </a:cubicBezTo>
                <a:cubicBezTo>
                  <a:pt x="1245" y="366"/>
                  <a:pt x="1245" y="366"/>
                  <a:pt x="1245" y="366"/>
                </a:cubicBezTo>
                <a:cubicBezTo>
                  <a:pt x="1238" y="370"/>
                  <a:pt x="1231" y="373"/>
                  <a:pt x="1224" y="377"/>
                </a:cubicBezTo>
                <a:cubicBezTo>
                  <a:pt x="1197" y="391"/>
                  <a:pt x="1170" y="406"/>
                  <a:pt x="1142" y="412"/>
                </a:cubicBezTo>
                <a:cubicBezTo>
                  <a:pt x="1152" y="396"/>
                  <a:pt x="1168" y="387"/>
                  <a:pt x="1186" y="377"/>
                </a:cubicBezTo>
                <a:cubicBezTo>
                  <a:pt x="1195" y="372"/>
                  <a:pt x="1205" y="367"/>
                  <a:pt x="1214" y="360"/>
                </a:cubicBezTo>
                <a:cubicBezTo>
                  <a:pt x="1210" y="354"/>
                  <a:pt x="1210" y="354"/>
                  <a:pt x="1210" y="354"/>
                </a:cubicBezTo>
                <a:cubicBezTo>
                  <a:pt x="1163" y="380"/>
                  <a:pt x="1111" y="402"/>
                  <a:pt x="1062" y="423"/>
                </a:cubicBezTo>
                <a:cubicBezTo>
                  <a:pt x="1063" y="415"/>
                  <a:pt x="1064" y="408"/>
                  <a:pt x="1065" y="400"/>
                </a:cubicBezTo>
                <a:cubicBezTo>
                  <a:pt x="1068" y="385"/>
                  <a:pt x="1070" y="372"/>
                  <a:pt x="1070" y="360"/>
                </a:cubicBezTo>
                <a:cubicBezTo>
                  <a:pt x="1069" y="339"/>
                  <a:pt x="1069" y="339"/>
                  <a:pt x="1069" y="339"/>
                </a:cubicBezTo>
                <a:cubicBezTo>
                  <a:pt x="1063" y="359"/>
                  <a:pt x="1063" y="359"/>
                  <a:pt x="1063" y="359"/>
                </a:cubicBezTo>
                <a:cubicBezTo>
                  <a:pt x="1058" y="375"/>
                  <a:pt x="1056" y="394"/>
                  <a:pt x="1054" y="412"/>
                </a:cubicBezTo>
                <a:cubicBezTo>
                  <a:pt x="1053" y="417"/>
                  <a:pt x="1053" y="423"/>
                  <a:pt x="1052" y="428"/>
                </a:cubicBezTo>
                <a:cubicBezTo>
                  <a:pt x="1047" y="430"/>
                  <a:pt x="1043" y="432"/>
                  <a:pt x="1039" y="433"/>
                </a:cubicBezTo>
                <a:cubicBezTo>
                  <a:pt x="1035" y="435"/>
                  <a:pt x="1032" y="436"/>
                  <a:pt x="1028" y="438"/>
                </a:cubicBezTo>
                <a:cubicBezTo>
                  <a:pt x="1031" y="430"/>
                  <a:pt x="1035" y="422"/>
                  <a:pt x="1040" y="415"/>
                </a:cubicBezTo>
                <a:cubicBezTo>
                  <a:pt x="1046" y="403"/>
                  <a:pt x="1052" y="392"/>
                  <a:pt x="1055" y="382"/>
                </a:cubicBezTo>
                <a:cubicBezTo>
                  <a:pt x="1060" y="361"/>
                  <a:pt x="1060" y="361"/>
                  <a:pt x="1060" y="361"/>
                </a:cubicBezTo>
                <a:cubicBezTo>
                  <a:pt x="1048" y="379"/>
                  <a:pt x="1048" y="379"/>
                  <a:pt x="1048" y="379"/>
                </a:cubicBezTo>
                <a:cubicBezTo>
                  <a:pt x="1043" y="387"/>
                  <a:pt x="1037" y="397"/>
                  <a:pt x="1033" y="407"/>
                </a:cubicBezTo>
                <a:cubicBezTo>
                  <a:pt x="1019" y="434"/>
                  <a:pt x="1005" y="461"/>
                  <a:pt x="979" y="467"/>
                </a:cubicBezTo>
                <a:cubicBezTo>
                  <a:pt x="985" y="455"/>
                  <a:pt x="985" y="439"/>
                  <a:pt x="986" y="423"/>
                </a:cubicBezTo>
                <a:cubicBezTo>
                  <a:pt x="987" y="406"/>
                  <a:pt x="988" y="390"/>
                  <a:pt x="996" y="380"/>
                </a:cubicBezTo>
                <a:cubicBezTo>
                  <a:pt x="998" y="380"/>
                  <a:pt x="998" y="380"/>
                  <a:pt x="998" y="380"/>
                </a:cubicBezTo>
                <a:cubicBezTo>
                  <a:pt x="1013" y="381"/>
                  <a:pt x="1024" y="381"/>
                  <a:pt x="1029" y="376"/>
                </a:cubicBezTo>
                <a:cubicBezTo>
                  <a:pt x="1030" y="375"/>
                  <a:pt x="1030" y="373"/>
                  <a:pt x="1030" y="370"/>
                </a:cubicBezTo>
                <a:cubicBezTo>
                  <a:pt x="1029" y="365"/>
                  <a:pt x="1029" y="365"/>
                  <a:pt x="1029" y="365"/>
                </a:cubicBezTo>
                <a:cubicBezTo>
                  <a:pt x="1024" y="368"/>
                  <a:pt x="1024" y="368"/>
                  <a:pt x="1024" y="368"/>
                </a:cubicBezTo>
                <a:cubicBezTo>
                  <a:pt x="1022" y="370"/>
                  <a:pt x="1015" y="371"/>
                  <a:pt x="1007" y="370"/>
                </a:cubicBezTo>
                <a:cubicBezTo>
                  <a:pt x="1005" y="370"/>
                  <a:pt x="1002" y="370"/>
                  <a:pt x="1000" y="369"/>
                </a:cubicBezTo>
                <a:cubicBezTo>
                  <a:pt x="1019" y="340"/>
                  <a:pt x="1043" y="324"/>
                  <a:pt x="1071" y="321"/>
                </a:cubicBezTo>
                <a:cubicBezTo>
                  <a:pt x="1083" y="320"/>
                  <a:pt x="1083" y="320"/>
                  <a:pt x="1083" y="320"/>
                </a:cubicBezTo>
                <a:cubicBezTo>
                  <a:pt x="1088" y="320"/>
                  <a:pt x="1093" y="320"/>
                  <a:pt x="1098" y="321"/>
                </a:cubicBezTo>
                <a:cubicBezTo>
                  <a:pt x="1103" y="322"/>
                  <a:pt x="1107" y="324"/>
                  <a:pt x="1112" y="327"/>
                </a:cubicBezTo>
                <a:cubicBezTo>
                  <a:pt x="1116" y="329"/>
                  <a:pt x="1121" y="332"/>
                  <a:pt x="1127" y="333"/>
                </a:cubicBezTo>
                <a:cubicBezTo>
                  <a:pt x="1139" y="336"/>
                  <a:pt x="1154" y="335"/>
                  <a:pt x="1168" y="334"/>
                </a:cubicBezTo>
                <a:cubicBezTo>
                  <a:pt x="1177" y="334"/>
                  <a:pt x="1186" y="333"/>
                  <a:pt x="1194" y="334"/>
                </a:cubicBezTo>
                <a:cubicBezTo>
                  <a:pt x="1204" y="334"/>
                  <a:pt x="1211" y="337"/>
                  <a:pt x="1217" y="341"/>
                </a:cubicBezTo>
                <a:cubicBezTo>
                  <a:pt x="1219" y="343"/>
                  <a:pt x="1219" y="343"/>
                  <a:pt x="1219" y="343"/>
                </a:cubicBezTo>
                <a:cubicBezTo>
                  <a:pt x="1222" y="341"/>
                  <a:pt x="1222" y="341"/>
                  <a:pt x="1222" y="341"/>
                </a:cubicBezTo>
                <a:cubicBezTo>
                  <a:pt x="1223" y="340"/>
                  <a:pt x="1225" y="339"/>
                  <a:pt x="1228" y="339"/>
                </a:cubicBezTo>
                <a:cubicBezTo>
                  <a:pt x="1231" y="339"/>
                  <a:pt x="1234" y="338"/>
                  <a:pt x="1237" y="337"/>
                </a:cubicBezTo>
                <a:cubicBezTo>
                  <a:pt x="1243" y="333"/>
                  <a:pt x="1243" y="333"/>
                  <a:pt x="1243" y="333"/>
                </a:cubicBezTo>
                <a:cubicBezTo>
                  <a:pt x="1237" y="330"/>
                  <a:pt x="1237" y="330"/>
                  <a:pt x="1237" y="330"/>
                </a:cubicBezTo>
                <a:cubicBezTo>
                  <a:pt x="1234" y="329"/>
                  <a:pt x="1228" y="329"/>
                  <a:pt x="1222" y="329"/>
                </a:cubicBezTo>
                <a:cubicBezTo>
                  <a:pt x="1221" y="329"/>
                  <a:pt x="1220" y="329"/>
                  <a:pt x="1220" y="329"/>
                </a:cubicBezTo>
                <a:cubicBezTo>
                  <a:pt x="1221" y="328"/>
                  <a:pt x="1223" y="326"/>
                  <a:pt x="1224" y="324"/>
                </a:cubicBezTo>
                <a:cubicBezTo>
                  <a:pt x="1225" y="319"/>
                  <a:pt x="1225" y="319"/>
                  <a:pt x="1225" y="319"/>
                </a:cubicBezTo>
                <a:cubicBezTo>
                  <a:pt x="1220" y="319"/>
                  <a:pt x="1220" y="319"/>
                  <a:pt x="1220" y="319"/>
                </a:cubicBezTo>
                <a:cubicBezTo>
                  <a:pt x="1211" y="319"/>
                  <a:pt x="1201" y="321"/>
                  <a:pt x="1190" y="322"/>
                </a:cubicBezTo>
                <a:cubicBezTo>
                  <a:pt x="1174" y="324"/>
                  <a:pt x="1157" y="326"/>
                  <a:pt x="1142" y="325"/>
                </a:cubicBezTo>
                <a:cubicBezTo>
                  <a:pt x="1134" y="324"/>
                  <a:pt x="1128" y="323"/>
                  <a:pt x="1122" y="321"/>
                </a:cubicBezTo>
                <a:cubicBezTo>
                  <a:pt x="1132" y="320"/>
                  <a:pt x="1139" y="317"/>
                  <a:pt x="1147" y="315"/>
                </a:cubicBezTo>
                <a:cubicBezTo>
                  <a:pt x="1150" y="313"/>
                  <a:pt x="1152" y="312"/>
                  <a:pt x="1156" y="311"/>
                </a:cubicBezTo>
                <a:cubicBezTo>
                  <a:pt x="1159" y="311"/>
                  <a:pt x="1162" y="310"/>
                  <a:pt x="1165" y="309"/>
                </a:cubicBezTo>
                <a:cubicBezTo>
                  <a:pt x="1173" y="308"/>
                  <a:pt x="1183" y="306"/>
                  <a:pt x="1185" y="297"/>
                </a:cubicBezTo>
                <a:cubicBezTo>
                  <a:pt x="1186" y="289"/>
                  <a:pt x="1186" y="289"/>
                  <a:pt x="1186" y="289"/>
                </a:cubicBezTo>
                <a:cubicBezTo>
                  <a:pt x="1179" y="293"/>
                  <a:pt x="1179" y="293"/>
                  <a:pt x="1179" y="293"/>
                </a:cubicBezTo>
                <a:cubicBezTo>
                  <a:pt x="1160" y="305"/>
                  <a:pt x="1130" y="309"/>
                  <a:pt x="1100" y="312"/>
                </a:cubicBezTo>
                <a:cubicBezTo>
                  <a:pt x="1094" y="311"/>
                  <a:pt x="1094" y="311"/>
                  <a:pt x="1094" y="311"/>
                </a:cubicBezTo>
                <a:cubicBezTo>
                  <a:pt x="1095" y="312"/>
                  <a:pt x="1095" y="312"/>
                  <a:pt x="1095" y="312"/>
                </a:cubicBezTo>
                <a:cubicBezTo>
                  <a:pt x="1091" y="312"/>
                  <a:pt x="1087" y="312"/>
                  <a:pt x="1083" y="313"/>
                </a:cubicBezTo>
                <a:cubicBezTo>
                  <a:pt x="1078" y="313"/>
                  <a:pt x="1074" y="313"/>
                  <a:pt x="1070" y="313"/>
                </a:cubicBezTo>
                <a:cubicBezTo>
                  <a:pt x="1067" y="313"/>
                  <a:pt x="1067" y="313"/>
                  <a:pt x="1067" y="313"/>
                </a:cubicBezTo>
                <a:cubicBezTo>
                  <a:pt x="1066" y="313"/>
                  <a:pt x="1065" y="314"/>
                  <a:pt x="1064" y="314"/>
                </a:cubicBezTo>
                <a:cubicBezTo>
                  <a:pt x="1099" y="292"/>
                  <a:pt x="1142" y="261"/>
                  <a:pt x="1164" y="222"/>
                </a:cubicBezTo>
                <a:cubicBezTo>
                  <a:pt x="1178" y="197"/>
                  <a:pt x="1178" y="197"/>
                  <a:pt x="1178" y="197"/>
                </a:cubicBezTo>
                <a:cubicBezTo>
                  <a:pt x="1158" y="218"/>
                  <a:pt x="1158" y="218"/>
                  <a:pt x="1158" y="218"/>
                </a:cubicBezTo>
                <a:cubicBezTo>
                  <a:pt x="1153" y="223"/>
                  <a:pt x="1148" y="229"/>
                  <a:pt x="1143" y="236"/>
                </a:cubicBezTo>
                <a:cubicBezTo>
                  <a:pt x="1130" y="251"/>
                  <a:pt x="1117" y="266"/>
                  <a:pt x="1103" y="274"/>
                </a:cubicBezTo>
                <a:cubicBezTo>
                  <a:pt x="1105" y="265"/>
                  <a:pt x="1110" y="257"/>
                  <a:pt x="1115" y="249"/>
                </a:cubicBezTo>
                <a:cubicBezTo>
                  <a:pt x="1119" y="241"/>
                  <a:pt x="1124" y="233"/>
                  <a:pt x="1125" y="226"/>
                </a:cubicBezTo>
                <a:cubicBezTo>
                  <a:pt x="1130" y="200"/>
                  <a:pt x="1130" y="200"/>
                  <a:pt x="1130" y="200"/>
                </a:cubicBezTo>
                <a:cubicBezTo>
                  <a:pt x="1118" y="224"/>
                  <a:pt x="1118" y="224"/>
                  <a:pt x="1118" y="224"/>
                </a:cubicBezTo>
                <a:cubicBezTo>
                  <a:pt x="1116" y="228"/>
                  <a:pt x="1113" y="233"/>
                  <a:pt x="1110" y="238"/>
                </a:cubicBezTo>
                <a:cubicBezTo>
                  <a:pt x="1101" y="251"/>
                  <a:pt x="1092" y="265"/>
                  <a:pt x="1093" y="284"/>
                </a:cubicBezTo>
                <a:cubicBezTo>
                  <a:pt x="1089" y="287"/>
                  <a:pt x="1089" y="287"/>
                  <a:pt x="1089" y="287"/>
                </a:cubicBezTo>
                <a:cubicBezTo>
                  <a:pt x="1059" y="304"/>
                  <a:pt x="1028" y="322"/>
                  <a:pt x="1006" y="346"/>
                </a:cubicBezTo>
                <a:cubicBezTo>
                  <a:pt x="1003" y="349"/>
                  <a:pt x="1001" y="352"/>
                  <a:pt x="998" y="355"/>
                </a:cubicBezTo>
                <a:cubicBezTo>
                  <a:pt x="994" y="361"/>
                  <a:pt x="990" y="366"/>
                  <a:pt x="984" y="369"/>
                </a:cubicBezTo>
                <a:cubicBezTo>
                  <a:pt x="983" y="366"/>
                  <a:pt x="983" y="360"/>
                  <a:pt x="983" y="355"/>
                </a:cubicBezTo>
                <a:cubicBezTo>
                  <a:pt x="983" y="350"/>
                  <a:pt x="983" y="345"/>
                  <a:pt x="982" y="340"/>
                </a:cubicBezTo>
                <a:cubicBezTo>
                  <a:pt x="984" y="340"/>
                  <a:pt x="985" y="339"/>
                  <a:pt x="987" y="338"/>
                </a:cubicBezTo>
                <a:cubicBezTo>
                  <a:pt x="993" y="336"/>
                  <a:pt x="1000" y="334"/>
                  <a:pt x="1001" y="330"/>
                </a:cubicBezTo>
                <a:cubicBezTo>
                  <a:pt x="1002" y="328"/>
                  <a:pt x="1002" y="327"/>
                  <a:pt x="1002" y="325"/>
                </a:cubicBezTo>
                <a:cubicBezTo>
                  <a:pt x="1000" y="320"/>
                  <a:pt x="1000" y="320"/>
                  <a:pt x="1000" y="320"/>
                </a:cubicBezTo>
                <a:cubicBezTo>
                  <a:pt x="996" y="323"/>
                  <a:pt x="996" y="323"/>
                  <a:pt x="996" y="323"/>
                </a:cubicBezTo>
                <a:cubicBezTo>
                  <a:pt x="992" y="326"/>
                  <a:pt x="987" y="328"/>
                  <a:pt x="981" y="330"/>
                </a:cubicBezTo>
                <a:cubicBezTo>
                  <a:pt x="981" y="327"/>
                  <a:pt x="980" y="324"/>
                  <a:pt x="980" y="321"/>
                </a:cubicBezTo>
                <a:cubicBezTo>
                  <a:pt x="979" y="315"/>
                  <a:pt x="978" y="310"/>
                  <a:pt x="978" y="304"/>
                </a:cubicBezTo>
                <a:cubicBezTo>
                  <a:pt x="994" y="290"/>
                  <a:pt x="1012" y="276"/>
                  <a:pt x="1029" y="262"/>
                </a:cubicBezTo>
                <a:cubicBezTo>
                  <a:pt x="1054" y="242"/>
                  <a:pt x="1080" y="222"/>
                  <a:pt x="1099" y="200"/>
                </a:cubicBezTo>
                <a:cubicBezTo>
                  <a:pt x="1094" y="195"/>
                  <a:pt x="1094" y="195"/>
                  <a:pt x="1094" y="195"/>
                </a:cubicBezTo>
                <a:cubicBezTo>
                  <a:pt x="1065" y="220"/>
                  <a:pt x="1034" y="244"/>
                  <a:pt x="1003" y="268"/>
                </a:cubicBezTo>
                <a:cubicBezTo>
                  <a:pt x="994" y="275"/>
                  <a:pt x="984" y="282"/>
                  <a:pt x="975" y="289"/>
                </a:cubicBezTo>
                <a:cubicBezTo>
                  <a:pt x="977" y="279"/>
                  <a:pt x="978" y="268"/>
                  <a:pt x="979" y="258"/>
                </a:cubicBezTo>
                <a:cubicBezTo>
                  <a:pt x="982" y="222"/>
                  <a:pt x="986" y="185"/>
                  <a:pt x="999" y="158"/>
                </a:cubicBezTo>
                <a:cubicBezTo>
                  <a:pt x="999" y="155"/>
                  <a:pt x="1000" y="151"/>
                  <a:pt x="998" y="148"/>
                </a:cubicBezTo>
                <a:cubicBezTo>
                  <a:pt x="997" y="147"/>
                  <a:pt x="996" y="147"/>
                  <a:pt x="995" y="146"/>
                </a:cubicBezTo>
                <a:cubicBezTo>
                  <a:pt x="993" y="147"/>
                  <a:pt x="993" y="147"/>
                  <a:pt x="993" y="147"/>
                </a:cubicBezTo>
                <a:cubicBezTo>
                  <a:pt x="992" y="148"/>
                  <a:pt x="992" y="148"/>
                  <a:pt x="992" y="148"/>
                </a:cubicBezTo>
                <a:cubicBezTo>
                  <a:pt x="990" y="150"/>
                  <a:pt x="989" y="153"/>
                  <a:pt x="989" y="156"/>
                </a:cubicBezTo>
                <a:cubicBezTo>
                  <a:pt x="974" y="187"/>
                  <a:pt x="969" y="229"/>
                  <a:pt x="967" y="271"/>
                </a:cubicBezTo>
                <a:cubicBezTo>
                  <a:pt x="952" y="285"/>
                  <a:pt x="939" y="296"/>
                  <a:pt x="925" y="306"/>
                </a:cubicBezTo>
                <a:cubicBezTo>
                  <a:pt x="926" y="304"/>
                  <a:pt x="926" y="304"/>
                  <a:pt x="926" y="304"/>
                </a:cubicBezTo>
                <a:cubicBezTo>
                  <a:pt x="922" y="307"/>
                  <a:pt x="922" y="307"/>
                  <a:pt x="922" y="307"/>
                </a:cubicBezTo>
                <a:cubicBezTo>
                  <a:pt x="921" y="308"/>
                  <a:pt x="919" y="309"/>
                  <a:pt x="918" y="310"/>
                </a:cubicBezTo>
                <a:cubicBezTo>
                  <a:pt x="915" y="281"/>
                  <a:pt x="930" y="260"/>
                  <a:pt x="946" y="238"/>
                </a:cubicBezTo>
                <a:cubicBezTo>
                  <a:pt x="946" y="237"/>
                  <a:pt x="947" y="236"/>
                  <a:pt x="947" y="235"/>
                </a:cubicBezTo>
                <a:cubicBezTo>
                  <a:pt x="949" y="240"/>
                  <a:pt x="949" y="240"/>
                  <a:pt x="949" y="240"/>
                </a:cubicBezTo>
                <a:cubicBezTo>
                  <a:pt x="950" y="232"/>
                  <a:pt x="950" y="232"/>
                  <a:pt x="950" y="232"/>
                </a:cubicBezTo>
                <a:cubicBezTo>
                  <a:pt x="963" y="214"/>
                  <a:pt x="975" y="195"/>
                  <a:pt x="978" y="170"/>
                </a:cubicBezTo>
                <a:cubicBezTo>
                  <a:pt x="982" y="139"/>
                  <a:pt x="982" y="139"/>
                  <a:pt x="982" y="139"/>
                </a:cubicBezTo>
                <a:cubicBezTo>
                  <a:pt x="971" y="168"/>
                  <a:pt x="971" y="168"/>
                  <a:pt x="971" y="168"/>
                </a:cubicBezTo>
                <a:cubicBezTo>
                  <a:pt x="967" y="180"/>
                  <a:pt x="961" y="192"/>
                  <a:pt x="955" y="203"/>
                </a:cubicBezTo>
                <a:cubicBezTo>
                  <a:pt x="957" y="195"/>
                  <a:pt x="959" y="187"/>
                  <a:pt x="957" y="181"/>
                </a:cubicBezTo>
                <a:cubicBezTo>
                  <a:pt x="953" y="164"/>
                  <a:pt x="953" y="164"/>
                  <a:pt x="953" y="164"/>
                </a:cubicBezTo>
                <a:cubicBezTo>
                  <a:pt x="950" y="181"/>
                  <a:pt x="950" y="181"/>
                  <a:pt x="950" y="181"/>
                </a:cubicBezTo>
                <a:cubicBezTo>
                  <a:pt x="950" y="184"/>
                  <a:pt x="949" y="188"/>
                  <a:pt x="947" y="193"/>
                </a:cubicBezTo>
                <a:cubicBezTo>
                  <a:pt x="944" y="203"/>
                  <a:pt x="941" y="214"/>
                  <a:pt x="944" y="223"/>
                </a:cubicBezTo>
                <a:cubicBezTo>
                  <a:pt x="944" y="223"/>
                  <a:pt x="944" y="223"/>
                  <a:pt x="944" y="223"/>
                </a:cubicBezTo>
                <a:cubicBezTo>
                  <a:pt x="936" y="235"/>
                  <a:pt x="929" y="247"/>
                  <a:pt x="922" y="258"/>
                </a:cubicBezTo>
                <a:cubicBezTo>
                  <a:pt x="919" y="263"/>
                  <a:pt x="916" y="268"/>
                  <a:pt x="912" y="272"/>
                </a:cubicBezTo>
                <a:cubicBezTo>
                  <a:pt x="913" y="252"/>
                  <a:pt x="917" y="234"/>
                  <a:pt x="920" y="216"/>
                </a:cubicBezTo>
                <a:cubicBezTo>
                  <a:pt x="925" y="193"/>
                  <a:pt x="930" y="172"/>
                  <a:pt x="927" y="147"/>
                </a:cubicBezTo>
                <a:cubicBezTo>
                  <a:pt x="930" y="143"/>
                  <a:pt x="935" y="139"/>
                  <a:pt x="939" y="136"/>
                </a:cubicBezTo>
                <a:cubicBezTo>
                  <a:pt x="948" y="128"/>
                  <a:pt x="957" y="120"/>
                  <a:pt x="959" y="112"/>
                </a:cubicBezTo>
                <a:cubicBezTo>
                  <a:pt x="962" y="100"/>
                  <a:pt x="962" y="100"/>
                  <a:pt x="962" y="100"/>
                </a:cubicBezTo>
                <a:cubicBezTo>
                  <a:pt x="953" y="108"/>
                  <a:pt x="953" y="108"/>
                  <a:pt x="953" y="108"/>
                </a:cubicBezTo>
                <a:cubicBezTo>
                  <a:pt x="950" y="111"/>
                  <a:pt x="947" y="114"/>
                  <a:pt x="944" y="118"/>
                </a:cubicBezTo>
                <a:cubicBezTo>
                  <a:pt x="939" y="123"/>
                  <a:pt x="933" y="129"/>
                  <a:pt x="928" y="133"/>
                </a:cubicBezTo>
                <a:cubicBezTo>
                  <a:pt x="928" y="132"/>
                  <a:pt x="928" y="131"/>
                  <a:pt x="928" y="131"/>
                </a:cubicBezTo>
                <a:cubicBezTo>
                  <a:pt x="928" y="124"/>
                  <a:pt x="929" y="117"/>
                  <a:pt x="931" y="113"/>
                </a:cubicBezTo>
                <a:cubicBezTo>
                  <a:pt x="935" y="105"/>
                  <a:pt x="935" y="105"/>
                  <a:pt x="935" y="105"/>
                </a:cubicBezTo>
                <a:cubicBezTo>
                  <a:pt x="927" y="107"/>
                  <a:pt x="927" y="107"/>
                  <a:pt x="927" y="107"/>
                </a:cubicBezTo>
                <a:cubicBezTo>
                  <a:pt x="919" y="110"/>
                  <a:pt x="919" y="120"/>
                  <a:pt x="919" y="129"/>
                </a:cubicBezTo>
                <a:cubicBezTo>
                  <a:pt x="919" y="133"/>
                  <a:pt x="919" y="137"/>
                  <a:pt x="919" y="140"/>
                </a:cubicBezTo>
                <a:cubicBezTo>
                  <a:pt x="912" y="145"/>
                  <a:pt x="905" y="150"/>
                  <a:pt x="898" y="155"/>
                </a:cubicBezTo>
                <a:cubicBezTo>
                  <a:pt x="883" y="166"/>
                  <a:pt x="868" y="178"/>
                  <a:pt x="852" y="188"/>
                </a:cubicBezTo>
                <a:cubicBezTo>
                  <a:pt x="884" y="149"/>
                  <a:pt x="913" y="107"/>
                  <a:pt x="928" y="51"/>
                </a:cubicBezTo>
                <a:cubicBezTo>
                  <a:pt x="932" y="34"/>
                  <a:pt x="932" y="34"/>
                  <a:pt x="932" y="34"/>
                </a:cubicBezTo>
                <a:cubicBezTo>
                  <a:pt x="922" y="48"/>
                  <a:pt x="922" y="48"/>
                  <a:pt x="922" y="48"/>
                </a:cubicBezTo>
                <a:cubicBezTo>
                  <a:pt x="914" y="57"/>
                  <a:pt x="909" y="72"/>
                  <a:pt x="903" y="87"/>
                </a:cubicBezTo>
                <a:cubicBezTo>
                  <a:pt x="896" y="106"/>
                  <a:pt x="889" y="125"/>
                  <a:pt x="878" y="134"/>
                </a:cubicBezTo>
                <a:cubicBezTo>
                  <a:pt x="877" y="125"/>
                  <a:pt x="879" y="116"/>
                  <a:pt x="880" y="107"/>
                </a:cubicBezTo>
                <a:cubicBezTo>
                  <a:pt x="882" y="99"/>
                  <a:pt x="883" y="91"/>
                  <a:pt x="882" y="83"/>
                </a:cubicBezTo>
                <a:cubicBezTo>
                  <a:pt x="881" y="62"/>
                  <a:pt x="881" y="62"/>
                  <a:pt x="881" y="62"/>
                </a:cubicBezTo>
                <a:cubicBezTo>
                  <a:pt x="875" y="83"/>
                  <a:pt x="875" y="83"/>
                  <a:pt x="875" y="83"/>
                </a:cubicBezTo>
                <a:cubicBezTo>
                  <a:pt x="871" y="97"/>
                  <a:pt x="865" y="124"/>
                  <a:pt x="870" y="145"/>
                </a:cubicBezTo>
                <a:cubicBezTo>
                  <a:pt x="859" y="162"/>
                  <a:pt x="847" y="176"/>
                  <a:pt x="835" y="190"/>
                </a:cubicBezTo>
                <a:cubicBezTo>
                  <a:pt x="820" y="208"/>
                  <a:pt x="804" y="226"/>
                  <a:pt x="790" y="249"/>
                </a:cubicBezTo>
                <a:cubicBezTo>
                  <a:pt x="790" y="240"/>
                  <a:pt x="789" y="231"/>
                  <a:pt x="788" y="223"/>
                </a:cubicBezTo>
                <a:cubicBezTo>
                  <a:pt x="786" y="200"/>
                  <a:pt x="784" y="176"/>
                  <a:pt x="787" y="149"/>
                </a:cubicBezTo>
                <a:cubicBezTo>
                  <a:pt x="796" y="134"/>
                  <a:pt x="808" y="122"/>
                  <a:pt x="820" y="109"/>
                </a:cubicBezTo>
                <a:cubicBezTo>
                  <a:pt x="844" y="84"/>
                  <a:pt x="869" y="57"/>
                  <a:pt x="870" y="12"/>
                </a:cubicBezTo>
                <a:cubicBezTo>
                  <a:pt x="863" y="12"/>
                  <a:pt x="863" y="12"/>
                  <a:pt x="863" y="12"/>
                </a:cubicBezTo>
                <a:cubicBezTo>
                  <a:pt x="859" y="40"/>
                  <a:pt x="847" y="62"/>
                  <a:pt x="832" y="80"/>
                </a:cubicBezTo>
                <a:cubicBezTo>
                  <a:pt x="834" y="71"/>
                  <a:pt x="836" y="60"/>
                  <a:pt x="836" y="49"/>
                </a:cubicBezTo>
                <a:cubicBezTo>
                  <a:pt x="837" y="39"/>
                  <a:pt x="838" y="30"/>
                  <a:pt x="840" y="25"/>
                </a:cubicBezTo>
                <a:cubicBezTo>
                  <a:pt x="847" y="0"/>
                  <a:pt x="847" y="0"/>
                  <a:pt x="847" y="0"/>
                </a:cubicBezTo>
                <a:cubicBezTo>
                  <a:pt x="833" y="22"/>
                  <a:pt x="833" y="22"/>
                  <a:pt x="833" y="22"/>
                </a:cubicBezTo>
                <a:cubicBezTo>
                  <a:pt x="828" y="30"/>
                  <a:pt x="827" y="43"/>
                  <a:pt x="826" y="55"/>
                </a:cubicBezTo>
                <a:cubicBezTo>
                  <a:pt x="825" y="68"/>
                  <a:pt x="825" y="81"/>
                  <a:pt x="819" y="87"/>
                </a:cubicBezTo>
                <a:cubicBezTo>
                  <a:pt x="818" y="88"/>
                  <a:pt x="818" y="88"/>
                  <a:pt x="818" y="88"/>
                </a:cubicBezTo>
                <a:cubicBezTo>
                  <a:pt x="818" y="89"/>
                  <a:pt x="818" y="89"/>
                  <a:pt x="818" y="89"/>
                </a:cubicBezTo>
                <a:cubicBezTo>
                  <a:pt x="818" y="91"/>
                  <a:pt x="818" y="93"/>
                  <a:pt x="819" y="95"/>
                </a:cubicBezTo>
                <a:cubicBezTo>
                  <a:pt x="820" y="95"/>
                  <a:pt x="820" y="95"/>
                  <a:pt x="820" y="95"/>
                </a:cubicBezTo>
                <a:cubicBezTo>
                  <a:pt x="815" y="101"/>
                  <a:pt x="809" y="106"/>
                  <a:pt x="804" y="111"/>
                </a:cubicBezTo>
                <a:cubicBezTo>
                  <a:pt x="799" y="116"/>
                  <a:pt x="795" y="121"/>
                  <a:pt x="790" y="126"/>
                </a:cubicBezTo>
                <a:cubicBezTo>
                  <a:pt x="792" y="113"/>
                  <a:pt x="794" y="97"/>
                  <a:pt x="796" y="81"/>
                </a:cubicBezTo>
                <a:cubicBezTo>
                  <a:pt x="798" y="58"/>
                  <a:pt x="801" y="35"/>
                  <a:pt x="804" y="19"/>
                </a:cubicBezTo>
                <a:cubicBezTo>
                  <a:pt x="805" y="16"/>
                  <a:pt x="805" y="16"/>
                  <a:pt x="805" y="16"/>
                </a:cubicBezTo>
                <a:cubicBezTo>
                  <a:pt x="801" y="15"/>
                  <a:pt x="801" y="15"/>
                  <a:pt x="801" y="15"/>
                </a:cubicBezTo>
                <a:cubicBezTo>
                  <a:pt x="798" y="14"/>
                  <a:pt x="798" y="14"/>
                  <a:pt x="798" y="14"/>
                </a:cubicBezTo>
                <a:cubicBezTo>
                  <a:pt x="797" y="18"/>
                  <a:pt x="797" y="18"/>
                  <a:pt x="797" y="18"/>
                </a:cubicBezTo>
                <a:cubicBezTo>
                  <a:pt x="776" y="117"/>
                  <a:pt x="757" y="241"/>
                  <a:pt x="790" y="324"/>
                </a:cubicBezTo>
                <a:cubicBezTo>
                  <a:pt x="788" y="325"/>
                  <a:pt x="788" y="325"/>
                  <a:pt x="788" y="325"/>
                </a:cubicBezTo>
                <a:cubicBezTo>
                  <a:pt x="790" y="325"/>
                  <a:pt x="790" y="325"/>
                  <a:pt x="790" y="325"/>
                </a:cubicBezTo>
                <a:cubicBezTo>
                  <a:pt x="791" y="328"/>
                  <a:pt x="792" y="330"/>
                  <a:pt x="794" y="332"/>
                </a:cubicBezTo>
                <a:cubicBezTo>
                  <a:pt x="787" y="343"/>
                  <a:pt x="781" y="353"/>
                  <a:pt x="775" y="364"/>
                </a:cubicBezTo>
                <a:cubicBezTo>
                  <a:pt x="769" y="376"/>
                  <a:pt x="762" y="388"/>
                  <a:pt x="754" y="399"/>
                </a:cubicBezTo>
                <a:cubicBezTo>
                  <a:pt x="745" y="362"/>
                  <a:pt x="747" y="319"/>
                  <a:pt x="750" y="277"/>
                </a:cubicBezTo>
                <a:cubicBezTo>
                  <a:pt x="753" y="227"/>
                  <a:pt x="756" y="176"/>
                  <a:pt x="738" y="134"/>
                </a:cubicBezTo>
                <a:cubicBezTo>
                  <a:pt x="758" y="108"/>
                  <a:pt x="767" y="61"/>
                  <a:pt x="773" y="19"/>
                </a:cubicBezTo>
                <a:cubicBezTo>
                  <a:pt x="766" y="18"/>
                  <a:pt x="766" y="18"/>
                  <a:pt x="766" y="18"/>
                </a:cubicBezTo>
                <a:cubicBezTo>
                  <a:pt x="762" y="31"/>
                  <a:pt x="758" y="46"/>
                  <a:pt x="755" y="60"/>
                </a:cubicBezTo>
                <a:cubicBezTo>
                  <a:pt x="750" y="83"/>
                  <a:pt x="745" y="107"/>
                  <a:pt x="734" y="123"/>
                </a:cubicBezTo>
                <a:cubicBezTo>
                  <a:pt x="730" y="105"/>
                  <a:pt x="724" y="92"/>
                  <a:pt x="715" y="83"/>
                </a:cubicBezTo>
                <a:cubicBezTo>
                  <a:pt x="711" y="78"/>
                  <a:pt x="710" y="69"/>
                  <a:pt x="710" y="61"/>
                </a:cubicBezTo>
                <a:cubicBezTo>
                  <a:pt x="709" y="52"/>
                  <a:pt x="708" y="42"/>
                  <a:pt x="703" y="35"/>
                </a:cubicBezTo>
                <a:cubicBezTo>
                  <a:pt x="696" y="26"/>
                  <a:pt x="696" y="26"/>
                  <a:pt x="696" y="26"/>
                </a:cubicBezTo>
                <a:cubicBezTo>
                  <a:pt x="696" y="37"/>
                  <a:pt x="696" y="37"/>
                  <a:pt x="696" y="37"/>
                </a:cubicBezTo>
                <a:cubicBezTo>
                  <a:pt x="696" y="67"/>
                  <a:pt x="706" y="91"/>
                  <a:pt x="716" y="114"/>
                </a:cubicBezTo>
                <a:cubicBezTo>
                  <a:pt x="725" y="133"/>
                  <a:pt x="733" y="152"/>
                  <a:pt x="734" y="174"/>
                </a:cubicBezTo>
                <a:cubicBezTo>
                  <a:pt x="725" y="160"/>
                  <a:pt x="714" y="144"/>
                  <a:pt x="705" y="133"/>
                </a:cubicBezTo>
                <a:cubicBezTo>
                  <a:pt x="690" y="111"/>
                  <a:pt x="690" y="111"/>
                  <a:pt x="690" y="111"/>
                </a:cubicBezTo>
                <a:cubicBezTo>
                  <a:pt x="694" y="128"/>
                  <a:pt x="694" y="128"/>
                  <a:pt x="694" y="128"/>
                </a:cubicBezTo>
                <a:cubicBezTo>
                  <a:pt x="697" y="142"/>
                  <a:pt x="706" y="153"/>
                  <a:pt x="716" y="164"/>
                </a:cubicBezTo>
                <a:cubicBezTo>
                  <a:pt x="726" y="175"/>
                  <a:pt x="735" y="185"/>
                  <a:pt x="737" y="200"/>
                </a:cubicBezTo>
                <a:cubicBezTo>
                  <a:pt x="741" y="221"/>
                  <a:pt x="736" y="244"/>
                  <a:pt x="731" y="268"/>
                </a:cubicBezTo>
                <a:cubicBezTo>
                  <a:pt x="727" y="284"/>
                  <a:pt x="723" y="301"/>
                  <a:pt x="722" y="319"/>
                </a:cubicBezTo>
                <a:cubicBezTo>
                  <a:pt x="719" y="315"/>
                  <a:pt x="717" y="312"/>
                  <a:pt x="714" y="308"/>
                </a:cubicBezTo>
                <a:cubicBezTo>
                  <a:pt x="712" y="306"/>
                  <a:pt x="711" y="303"/>
                  <a:pt x="709" y="300"/>
                </a:cubicBezTo>
                <a:cubicBezTo>
                  <a:pt x="705" y="295"/>
                  <a:pt x="703" y="290"/>
                  <a:pt x="700" y="284"/>
                </a:cubicBezTo>
                <a:cubicBezTo>
                  <a:pt x="697" y="278"/>
                  <a:pt x="694" y="271"/>
                  <a:pt x="690" y="265"/>
                </a:cubicBezTo>
                <a:cubicBezTo>
                  <a:pt x="687" y="262"/>
                  <a:pt x="683" y="259"/>
                  <a:pt x="680" y="257"/>
                </a:cubicBezTo>
                <a:cubicBezTo>
                  <a:pt x="675" y="254"/>
                  <a:pt x="672" y="251"/>
                  <a:pt x="670" y="246"/>
                </a:cubicBezTo>
                <a:cubicBezTo>
                  <a:pt x="668" y="236"/>
                  <a:pt x="671" y="223"/>
                  <a:pt x="673" y="209"/>
                </a:cubicBezTo>
                <a:cubicBezTo>
                  <a:pt x="677" y="192"/>
                  <a:pt x="681" y="172"/>
                  <a:pt x="675" y="152"/>
                </a:cubicBezTo>
                <a:cubicBezTo>
                  <a:pt x="669" y="131"/>
                  <a:pt x="669" y="131"/>
                  <a:pt x="669" y="131"/>
                </a:cubicBezTo>
                <a:cubicBezTo>
                  <a:pt x="668" y="155"/>
                  <a:pt x="668" y="155"/>
                  <a:pt x="668" y="155"/>
                </a:cubicBezTo>
                <a:cubicBezTo>
                  <a:pt x="667" y="179"/>
                  <a:pt x="666" y="209"/>
                  <a:pt x="661" y="235"/>
                </a:cubicBezTo>
                <a:cubicBezTo>
                  <a:pt x="652" y="226"/>
                  <a:pt x="646" y="217"/>
                  <a:pt x="640" y="207"/>
                </a:cubicBezTo>
                <a:cubicBezTo>
                  <a:pt x="657" y="182"/>
                  <a:pt x="658" y="145"/>
                  <a:pt x="658" y="118"/>
                </a:cubicBezTo>
                <a:cubicBezTo>
                  <a:pt x="658" y="114"/>
                  <a:pt x="659" y="109"/>
                  <a:pt x="660" y="104"/>
                </a:cubicBezTo>
                <a:cubicBezTo>
                  <a:pt x="662" y="91"/>
                  <a:pt x="664" y="77"/>
                  <a:pt x="655" y="67"/>
                </a:cubicBezTo>
                <a:cubicBezTo>
                  <a:pt x="650" y="60"/>
                  <a:pt x="650" y="60"/>
                  <a:pt x="650" y="60"/>
                </a:cubicBezTo>
                <a:cubicBezTo>
                  <a:pt x="649" y="69"/>
                  <a:pt x="649" y="69"/>
                  <a:pt x="649" y="69"/>
                </a:cubicBezTo>
                <a:cubicBezTo>
                  <a:pt x="648" y="79"/>
                  <a:pt x="648" y="89"/>
                  <a:pt x="649" y="98"/>
                </a:cubicBezTo>
                <a:cubicBezTo>
                  <a:pt x="649" y="103"/>
                  <a:pt x="649" y="108"/>
                  <a:pt x="649" y="114"/>
                </a:cubicBezTo>
                <a:cubicBezTo>
                  <a:pt x="649" y="113"/>
                  <a:pt x="648" y="112"/>
                  <a:pt x="648" y="111"/>
                </a:cubicBezTo>
                <a:cubicBezTo>
                  <a:pt x="646" y="108"/>
                  <a:pt x="645" y="105"/>
                  <a:pt x="643" y="102"/>
                </a:cubicBezTo>
                <a:cubicBezTo>
                  <a:pt x="641" y="99"/>
                  <a:pt x="639" y="96"/>
                  <a:pt x="637" y="94"/>
                </a:cubicBezTo>
                <a:cubicBezTo>
                  <a:pt x="632" y="100"/>
                  <a:pt x="632" y="100"/>
                  <a:pt x="632" y="100"/>
                </a:cubicBezTo>
                <a:cubicBezTo>
                  <a:pt x="634" y="101"/>
                  <a:pt x="635" y="103"/>
                  <a:pt x="637" y="106"/>
                </a:cubicBezTo>
                <a:cubicBezTo>
                  <a:pt x="638" y="108"/>
                  <a:pt x="639" y="110"/>
                  <a:pt x="640" y="112"/>
                </a:cubicBezTo>
                <a:cubicBezTo>
                  <a:pt x="641" y="114"/>
                  <a:pt x="641" y="114"/>
                  <a:pt x="641" y="114"/>
                </a:cubicBezTo>
                <a:cubicBezTo>
                  <a:pt x="651" y="139"/>
                  <a:pt x="644" y="173"/>
                  <a:pt x="633" y="197"/>
                </a:cubicBezTo>
                <a:cubicBezTo>
                  <a:pt x="627" y="186"/>
                  <a:pt x="623" y="174"/>
                  <a:pt x="619" y="162"/>
                </a:cubicBezTo>
                <a:cubicBezTo>
                  <a:pt x="614" y="150"/>
                  <a:pt x="610" y="138"/>
                  <a:pt x="604" y="126"/>
                </a:cubicBezTo>
                <a:cubicBezTo>
                  <a:pt x="591" y="100"/>
                  <a:pt x="591" y="100"/>
                  <a:pt x="591" y="100"/>
                </a:cubicBezTo>
                <a:cubicBezTo>
                  <a:pt x="590" y="97"/>
                  <a:pt x="590" y="97"/>
                  <a:pt x="590" y="97"/>
                </a:cubicBezTo>
                <a:cubicBezTo>
                  <a:pt x="590" y="125"/>
                  <a:pt x="590" y="125"/>
                  <a:pt x="590" y="125"/>
                </a:cubicBezTo>
                <a:cubicBezTo>
                  <a:pt x="589" y="182"/>
                  <a:pt x="594" y="233"/>
                  <a:pt x="598" y="283"/>
                </a:cubicBezTo>
                <a:cubicBezTo>
                  <a:pt x="599" y="294"/>
                  <a:pt x="600" y="305"/>
                  <a:pt x="601" y="316"/>
                </a:cubicBezTo>
                <a:cubicBezTo>
                  <a:pt x="561" y="271"/>
                  <a:pt x="528" y="212"/>
                  <a:pt x="502" y="137"/>
                </a:cubicBezTo>
                <a:cubicBezTo>
                  <a:pt x="495" y="139"/>
                  <a:pt x="495" y="139"/>
                  <a:pt x="495" y="139"/>
                </a:cubicBezTo>
                <a:cubicBezTo>
                  <a:pt x="505" y="168"/>
                  <a:pt x="514" y="196"/>
                  <a:pt x="526" y="222"/>
                </a:cubicBezTo>
                <a:cubicBezTo>
                  <a:pt x="525" y="221"/>
                  <a:pt x="525" y="221"/>
                  <a:pt x="525" y="221"/>
                </a:cubicBezTo>
                <a:cubicBezTo>
                  <a:pt x="517" y="213"/>
                  <a:pt x="510" y="204"/>
                  <a:pt x="502" y="202"/>
                </a:cubicBezTo>
                <a:cubicBezTo>
                  <a:pt x="480" y="194"/>
                  <a:pt x="480" y="194"/>
                  <a:pt x="480" y="194"/>
                </a:cubicBezTo>
                <a:cubicBezTo>
                  <a:pt x="499" y="208"/>
                  <a:pt x="499" y="208"/>
                  <a:pt x="499" y="208"/>
                </a:cubicBezTo>
                <a:cubicBezTo>
                  <a:pt x="521" y="225"/>
                  <a:pt x="536" y="247"/>
                  <a:pt x="552" y="271"/>
                </a:cubicBezTo>
                <a:cubicBezTo>
                  <a:pt x="562" y="284"/>
                  <a:pt x="572" y="299"/>
                  <a:pt x="583" y="312"/>
                </a:cubicBezTo>
                <a:cubicBezTo>
                  <a:pt x="586" y="315"/>
                  <a:pt x="589" y="318"/>
                  <a:pt x="592" y="321"/>
                </a:cubicBezTo>
                <a:cubicBezTo>
                  <a:pt x="597" y="325"/>
                  <a:pt x="602" y="329"/>
                  <a:pt x="604" y="334"/>
                </a:cubicBezTo>
                <a:cubicBezTo>
                  <a:pt x="608" y="342"/>
                  <a:pt x="609" y="352"/>
                  <a:pt x="610" y="362"/>
                </a:cubicBezTo>
                <a:cubicBezTo>
                  <a:pt x="612" y="370"/>
                  <a:pt x="613" y="379"/>
                  <a:pt x="616" y="387"/>
                </a:cubicBezTo>
                <a:cubicBezTo>
                  <a:pt x="618" y="395"/>
                  <a:pt x="621" y="403"/>
                  <a:pt x="624" y="410"/>
                </a:cubicBezTo>
                <a:cubicBezTo>
                  <a:pt x="627" y="418"/>
                  <a:pt x="631" y="426"/>
                  <a:pt x="633" y="434"/>
                </a:cubicBezTo>
                <a:cubicBezTo>
                  <a:pt x="632" y="437"/>
                  <a:pt x="630" y="441"/>
                  <a:pt x="629" y="444"/>
                </a:cubicBezTo>
                <a:cubicBezTo>
                  <a:pt x="627" y="449"/>
                  <a:pt x="626" y="454"/>
                  <a:pt x="622" y="457"/>
                </a:cubicBezTo>
                <a:cubicBezTo>
                  <a:pt x="611" y="454"/>
                  <a:pt x="612" y="439"/>
                  <a:pt x="615" y="417"/>
                </a:cubicBezTo>
                <a:cubicBezTo>
                  <a:pt x="616" y="408"/>
                  <a:pt x="616" y="408"/>
                  <a:pt x="616" y="408"/>
                </a:cubicBezTo>
                <a:cubicBezTo>
                  <a:pt x="609" y="414"/>
                  <a:pt x="609" y="414"/>
                  <a:pt x="609" y="414"/>
                </a:cubicBezTo>
                <a:cubicBezTo>
                  <a:pt x="604" y="418"/>
                  <a:pt x="604" y="425"/>
                  <a:pt x="604" y="433"/>
                </a:cubicBezTo>
                <a:cubicBezTo>
                  <a:pt x="604" y="435"/>
                  <a:pt x="604" y="439"/>
                  <a:pt x="604" y="441"/>
                </a:cubicBezTo>
                <a:cubicBezTo>
                  <a:pt x="597" y="433"/>
                  <a:pt x="589" y="426"/>
                  <a:pt x="581" y="419"/>
                </a:cubicBezTo>
                <a:cubicBezTo>
                  <a:pt x="566" y="404"/>
                  <a:pt x="550" y="390"/>
                  <a:pt x="541" y="369"/>
                </a:cubicBezTo>
                <a:cubicBezTo>
                  <a:pt x="534" y="354"/>
                  <a:pt x="531" y="335"/>
                  <a:pt x="527" y="317"/>
                </a:cubicBezTo>
                <a:cubicBezTo>
                  <a:pt x="523" y="298"/>
                  <a:pt x="520" y="279"/>
                  <a:pt x="512" y="263"/>
                </a:cubicBezTo>
                <a:cubicBezTo>
                  <a:pt x="500" y="239"/>
                  <a:pt x="500" y="239"/>
                  <a:pt x="500" y="239"/>
                </a:cubicBezTo>
                <a:cubicBezTo>
                  <a:pt x="505" y="265"/>
                  <a:pt x="505" y="265"/>
                  <a:pt x="505" y="265"/>
                </a:cubicBezTo>
                <a:cubicBezTo>
                  <a:pt x="509" y="287"/>
                  <a:pt x="514" y="308"/>
                  <a:pt x="520" y="328"/>
                </a:cubicBezTo>
                <a:cubicBezTo>
                  <a:pt x="521" y="334"/>
                  <a:pt x="523" y="341"/>
                  <a:pt x="525" y="348"/>
                </a:cubicBezTo>
                <a:cubicBezTo>
                  <a:pt x="521" y="343"/>
                  <a:pt x="517" y="339"/>
                  <a:pt x="514" y="334"/>
                </a:cubicBezTo>
                <a:cubicBezTo>
                  <a:pt x="499" y="317"/>
                  <a:pt x="484" y="300"/>
                  <a:pt x="479" y="281"/>
                </a:cubicBezTo>
                <a:cubicBezTo>
                  <a:pt x="478" y="277"/>
                  <a:pt x="478" y="277"/>
                  <a:pt x="478" y="277"/>
                </a:cubicBezTo>
                <a:cubicBezTo>
                  <a:pt x="474" y="278"/>
                  <a:pt x="474" y="278"/>
                  <a:pt x="474" y="278"/>
                </a:cubicBezTo>
                <a:cubicBezTo>
                  <a:pt x="473" y="278"/>
                  <a:pt x="471" y="273"/>
                  <a:pt x="470" y="270"/>
                </a:cubicBezTo>
                <a:cubicBezTo>
                  <a:pt x="468" y="263"/>
                  <a:pt x="466" y="257"/>
                  <a:pt x="460" y="256"/>
                </a:cubicBezTo>
                <a:cubicBezTo>
                  <a:pt x="459" y="256"/>
                  <a:pt x="458" y="257"/>
                  <a:pt x="456" y="257"/>
                </a:cubicBezTo>
                <a:cubicBezTo>
                  <a:pt x="452" y="259"/>
                  <a:pt x="452" y="259"/>
                  <a:pt x="452" y="259"/>
                </a:cubicBezTo>
                <a:cubicBezTo>
                  <a:pt x="455" y="263"/>
                  <a:pt x="455" y="263"/>
                  <a:pt x="455" y="263"/>
                </a:cubicBezTo>
                <a:cubicBezTo>
                  <a:pt x="467" y="276"/>
                  <a:pt x="471" y="297"/>
                  <a:pt x="464" y="320"/>
                </a:cubicBezTo>
                <a:cubicBezTo>
                  <a:pt x="464" y="320"/>
                  <a:pt x="464" y="320"/>
                  <a:pt x="464" y="320"/>
                </a:cubicBezTo>
                <a:cubicBezTo>
                  <a:pt x="461" y="309"/>
                  <a:pt x="458" y="299"/>
                  <a:pt x="451" y="298"/>
                </a:cubicBezTo>
                <a:cubicBezTo>
                  <a:pt x="443" y="296"/>
                  <a:pt x="443" y="296"/>
                  <a:pt x="443" y="296"/>
                </a:cubicBezTo>
                <a:cubicBezTo>
                  <a:pt x="448" y="303"/>
                  <a:pt x="448" y="303"/>
                  <a:pt x="448" y="303"/>
                </a:cubicBezTo>
                <a:cubicBezTo>
                  <a:pt x="465" y="328"/>
                  <a:pt x="456" y="351"/>
                  <a:pt x="443" y="375"/>
                </a:cubicBezTo>
                <a:cubicBezTo>
                  <a:pt x="439" y="368"/>
                  <a:pt x="435" y="361"/>
                  <a:pt x="432" y="355"/>
                </a:cubicBezTo>
                <a:cubicBezTo>
                  <a:pt x="420" y="334"/>
                  <a:pt x="409" y="313"/>
                  <a:pt x="402" y="289"/>
                </a:cubicBezTo>
                <a:cubicBezTo>
                  <a:pt x="395" y="290"/>
                  <a:pt x="395" y="290"/>
                  <a:pt x="395" y="290"/>
                </a:cubicBezTo>
                <a:cubicBezTo>
                  <a:pt x="397" y="306"/>
                  <a:pt x="402" y="319"/>
                  <a:pt x="407" y="332"/>
                </a:cubicBezTo>
                <a:cubicBezTo>
                  <a:pt x="409" y="335"/>
                  <a:pt x="410" y="338"/>
                  <a:pt x="411" y="341"/>
                </a:cubicBezTo>
                <a:cubicBezTo>
                  <a:pt x="393" y="345"/>
                  <a:pt x="366" y="340"/>
                  <a:pt x="352" y="330"/>
                </a:cubicBezTo>
                <a:cubicBezTo>
                  <a:pt x="332" y="315"/>
                  <a:pt x="332" y="315"/>
                  <a:pt x="332" y="315"/>
                </a:cubicBezTo>
                <a:cubicBezTo>
                  <a:pt x="348" y="335"/>
                  <a:pt x="348" y="335"/>
                  <a:pt x="348" y="335"/>
                </a:cubicBezTo>
                <a:cubicBezTo>
                  <a:pt x="358" y="348"/>
                  <a:pt x="377" y="351"/>
                  <a:pt x="388" y="352"/>
                </a:cubicBezTo>
                <a:cubicBezTo>
                  <a:pt x="397" y="353"/>
                  <a:pt x="407" y="352"/>
                  <a:pt x="416" y="350"/>
                </a:cubicBezTo>
                <a:cubicBezTo>
                  <a:pt x="423" y="364"/>
                  <a:pt x="431" y="377"/>
                  <a:pt x="439" y="391"/>
                </a:cubicBezTo>
                <a:cubicBezTo>
                  <a:pt x="472" y="448"/>
                  <a:pt x="506" y="506"/>
                  <a:pt x="497" y="585"/>
                </a:cubicBezTo>
                <a:cubicBezTo>
                  <a:pt x="483" y="564"/>
                  <a:pt x="463" y="539"/>
                  <a:pt x="441" y="516"/>
                </a:cubicBezTo>
                <a:cubicBezTo>
                  <a:pt x="440" y="514"/>
                  <a:pt x="439" y="513"/>
                  <a:pt x="437" y="511"/>
                </a:cubicBezTo>
                <a:cubicBezTo>
                  <a:pt x="428" y="500"/>
                  <a:pt x="424" y="496"/>
                  <a:pt x="421" y="496"/>
                </a:cubicBezTo>
                <a:cubicBezTo>
                  <a:pt x="419" y="496"/>
                  <a:pt x="419" y="496"/>
                  <a:pt x="419" y="496"/>
                </a:cubicBezTo>
                <a:cubicBezTo>
                  <a:pt x="419" y="497"/>
                  <a:pt x="419" y="497"/>
                  <a:pt x="419" y="497"/>
                </a:cubicBezTo>
                <a:cubicBezTo>
                  <a:pt x="416" y="494"/>
                  <a:pt x="413" y="492"/>
                  <a:pt x="410" y="490"/>
                </a:cubicBezTo>
                <a:cubicBezTo>
                  <a:pt x="407" y="487"/>
                  <a:pt x="404" y="484"/>
                  <a:pt x="401" y="482"/>
                </a:cubicBezTo>
                <a:cubicBezTo>
                  <a:pt x="401" y="479"/>
                  <a:pt x="401" y="479"/>
                  <a:pt x="401" y="479"/>
                </a:cubicBezTo>
                <a:cubicBezTo>
                  <a:pt x="395" y="452"/>
                  <a:pt x="389" y="425"/>
                  <a:pt x="375" y="405"/>
                </a:cubicBezTo>
                <a:cubicBezTo>
                  <a:pt x="378" y="394"/>
                  <a:pt x="374" y="378"/>
                  <a:pt x="370" y="370"/>
                </a:cubicBezTo>
                <a:cubicBezTo>
                  <a:pt x="364" y="357"/>
                  <a:pt x="364" y="357"/>
                  <a:pt x="364" y="357"/>
                </a:cubicBezTo>
                <a:cubicBezTo>
                  <a:pt x="364" y="371"/>
                  <a:pt x="364" y="371"/>
                  <a:pt x="364" y="371"/>
                </a:cubicBezTo>
                <a:cubicBezTo>
                  <a:pt x="363" y="377"/>
                  <a:pt x="364" y="381"/>
                  <a:pt x="365" y="386"/>
                </a:cubicBezTo>
                <a:cubicBezTo>
                  <a:pt x="365" y="389"/>
                  <a:pt x="366" y="391"/>
                  <a:pt x="366" y="395"/>
                </a:cubicBezTo>
                <a:cubicBezTo>
                  <a:pt x="365" y="393"/>
                  <a:pt x="364" y="391"/>
                  <a:pt x="363" y="390"/>
                </a:cubicBezTo>
                <a:cubicBezTo>
                  <a:pt x="358" y="383"/>
                  <a:pt x="354" y="376"/>
                  <a:pt x="347" y="376"/>
                </a:cubicBezTo>
                <a:cubicBezTo>
                  <a:pt x="339" y="377"/>
                  <a:pt x="339" y="377"/>
                  <a:pt x="339" y="377"/>
                </a:cubicBezTo>
                <a:cubicBezTo>
                  <a:pt x="344" y="382"/>
                  <a:pt x="344" y="382"/>
                  <a:pt x="344" y="382"/>
                </a:cubicBezTo>
                <a:cubicBezTo>
                  <a:pt x="369" y="409"/>
                  <a:pt x="384" y="439"/>
                  <a:pt x="390" y="473"/>
                </a:cubicBezTo>
                <a:cubicBezTo>
                  <a:pt x="378" y="465"/>
                  <a:pt x="365" y="457"/>
                  <a:pt x="353" y="450"/>
                </a:cubicBezTo>
                <a:cubicBezTo>
                  <a:pt x="332" y="437"/>
                  <a:pt x="310" y="424"/>
                  <a:pt x="294" y="406"/>
                </a:cubicBezTo>
                <a:cubicBezTo>
                  <a:pt x="303" y="386"/>
                  <a:pt x="294" y="361"/>
                  <a:pt x="286" y="342"/>
                </a:cubicBezTo>
                <a:cubicBezTo>
                  <a:pt x="279" y="325"/>
                  <a:pt x="279" y="325"/>
                  <a:pt x="279" y="325"/>
                </a:cubicBezTo>
                <a:cubicBezTo>
                  <a:pt x="279" y="344"/>
                  <a:pt x="279" y="344"/>
                  <a:pt x="279" y="344"/>
                </a:cubicBezTo>
                <a:cubicBezTo>
                  <a:pt x="279" y="351"/>
                  <a:pt x="282" y="359"/>
                  <a:pt x="284" y="366"/>
                </a:cubicBezTo>
                <a:cubicBezTo>
                  <a:pt x="287" y="378"/>
                  <a:pt x="291" y="390"/>
                  <a:pt x="285" y="401"/>
                </a:cubicBezTo>
                <a:cubicBezTo>
                  <a:pt x="273" y="391"/>
                  <a:pt x="268" y="375"/>
                  <a:pt x="262" y="358"/>
                </a:cubicBezTo>
                <a:cubicBezTo>
                  <a:pt x="259" y="349"/>
                  <a:pt x="256" y="340"/>
                  <a:pt x="252" y="332"/>
                </a:cubicBezTo>
                <a:cubicBezTo>
                  <a:pt x="243" y="313"/>
                  <a:pt x="243" y="313"/>
                  <a:pt x="243" y="313"/>
                </a:cubicBezTo>
                <a:cubicBezTo>
                  <a:pt x="245" y="334"/>
                  <a:pt x="245" y="334"/>
                  <a:pt x="245" y="334"/>
                </a:cubicBezTo>
                <a:cubicBezTo>
                  <a:pt x="246" y="342"/>
                  <a:pt x="249" y="350"/>
                  <a:pt x="251" y="357"/>
                </a:cubicBezTo>
                <a:cubicBezTo>
                  <a:pt x="254" y="365"/>
                  <a:pt x="257" y="372"/>
                  <a:pt x="257" y="378"/>
                </a:cubicBezTo>
                <a:cubicBezTo>
                  <a:pt x="247" y="378"/>
                  <a:pt x="240" y="372"/>
                  <a:pt x="233" y="368"/>
                </a:cubicBezTo>
                <a:cubicBezTo>
                  <a:pt x="228" y="365"/>
                  <a:pt x="224" y="362"/>
                  <a:pt x="219" y="361"/>
                </a:cubicBezTo>
                <a:cubicBezTo>
                  <a:pt x="208" y="360"/>
                  <a:pt x="208" y="360"/>
                  <a:pt x="208" y="360"/>
                </a:cubicBezTo>
                <a:cubicBezTo>
                  <a:pt x="216" y="367"/>
                  <a:pt x="216" y="367"/>
                  <a:pt x="216" y="367"/>
                </a:cubicBezTo>
                <a:cubicBezTo>
                  <a:pt x="229" y="380"/>
                  <a:pt x="244" y="387"/>
                  <a:pt x="264" y="389"/>
                </a:cubicBezTo>
                <a:cubicBezTo>
                  <a:pt x="270" y="403"/>
                  <a:pt x="281" y="412"/>
                  <a:pt x="292" y="421"/>
                </a:cubicBezTo>
                <a:cubicBezTo>
                  <a:pt x="297" y="425"/>
                  <a:pt x="302" y="430"/>
                  <a:pt x="307" y="435"/>
                </a:cubicBezTo>
                <a:cubicBezTo>
                  <a:pt x="275" y="447"/>
                  <a:pt x="224" y="458"/>
                  <a:pt x="190" y="457"/>
                </a:cubicBezTo>
                <a:cubicBezTo>
                  <a:pt x="190" y="464"/>
                  <a:pt x="190" y="464"/>
                  <a:pt x="190" y="464"/>
                </a:cubicBezTo>
                <a:cubicBezTo>
                  <a:pt x="204" y="466"/>
                  <a:pt x="216" y="465"/>
                  <a:pt x="228" y="464"/>
                </a:cubicBezTo>
                <a:cubicBezTo>
                  <a:pt x="226" y="466"/>
                  <a:pt x="224" y="467"/>
                  <a:pt x="222" y="469"/>
                </a:cubicBezTo>
                <a:cubicBezTo>
                  <a:pt x="219" y="471"/>
                  <a:pt x="216" y="473"/>
                  <a:pt x="214" y="476"/>
                </a:cubicBezTo>
                <a:cubicBezTo>
                  <a:pt x="218" y="481"/>
                  <a:pt x="218" y="481"/>
                  <a:pt x="218" y="481"/>
                </a:cubicBezTo>
                <a:cubicBezTo>
                  <a:pt x="237" y="466"/>
                  <a:pt x="262" y="458"/>
                  <a:pt x="287" y="451"/>
                </a:cubicBezTo>
                <a:cubicBezTo>
                  <a:pt x="298" y="448"/>
                  <a:pt x="308" y="445"/>
                  <a:pt x="319" y="441"/>
                </a:cubicBezTo>
                <a:cubicBezTo>
                  <a:pt x="326" y="446"/>
                  <a:pt x="335" y="451"/>
                  <a:pt x="343" y="456"/>
                </a:cubicBezTo>
                <a:cubicBezTo>
                  <a:pt x="349" y="461"/>
                  <a:pt x="357" y="465"/>
                  <a:pt x="363" y="470"/>
                </a:cubicBezTo>
                <a:cubicBezTo>
                  <a:pt x="345" y="481"/>
                  <a:pt x="322" y="489"/>
                  <a:pt x="299" y="496"/>
                </a:cubicBezTo>
                <a:cubicBezTo>
                  <a:pt x="289" y="499"/>
                  <a:pt x="278" y="502"/>
                  <a:pt x="267" y="506"/>
                </a:cubicBezTo>
                <a:cubicBezTo>
                  <a:pt x="245" y="515"/>
                  <a:pt x="245" y="515"/>
                  <a:pt x="245" y="515"/>
                </a:cubicBezTo>
                <a:cubicBezTo>
                  <a:pt x="269" y="513"/>
                  <a:pt x="269" y="513"/>
                  <a:pt x="269" y="513"/>
                </a:cubicBezTo>
                <a:cubicBezTo>
                  <a:pt x="277" y="513"/>
                  <a:pt x="283" y="511"/>
                  <a:pt x="289" y="509"/>
                </a:cubicBezTo>
                <a:cubicBezTo>
                  <a:pt x="292" y="508"/>
                  <a:pt x="295" y="507"/>
                  <a:pt x="298" y="506"/>
                </a:cubicBezTo>
                <a:cubicBezTo>
                  <a:pt x="297" y="506"/>
                  <a:pt x="296" y="507"/>
                  <a:pt x="295" y="508"/>
                </a:cubicBezTo>
                <a:cubicBezTo>
                  <a:pt x="289" y="511"/>
                  <a:pt x="283" y="515"/>
                  <a:pt x="284" y="521"/>
                </a:cubicBezTo>
                <a:cubicBezTo>
                  <a:pt x="285" y="528"/>
                  <a:pt x="285" y="528"/>
                  <a:pt x="285" y="528"/>
                </a:cubicBezTo>
                <a:cubicBezTo>
                  <a:pt x="290" y="523"/>
                  <a:pt x="290" y="523"/>
                  <a:pt x="290" y="523"/>
                </a:cubicBezTo>
                <a:cubicBezTo>
                  <a:pt x="308" y="506"/>
                  <a:pt x="332" y="495"/>
                  <a:pt x="355" y="485"/>
                </a:cubicBezTo>
                <a:cubicBezTo>
                  <a:pt x="361" y="482"/>
                  <a:pt x="367" y="479"/>
                  <a:pt x="373" y="476"/>
                </a:cubicBezTo>
                <a:cubicBezTo>
                  <a:pt x="406" y="499"/>
                  <a:pt x="434" y="521"/>
                  <a:pt x="454" y="550"/>
                </a:cubicBezTo>
                <a:cubicBezTo>
                  <a:pt x="449" y="549"/>
                  <a:pt x="444" y="549"/>
                  <a:pt x="439" y="548"/>
                </a:cubicBezTo>
                <a:cubicBezTo>
                  <a:pt x="413" y="546"/>
                  <a:pt x="386" y="549"/>
                  <a:pt x="360" y="552"/>
                </a:cubicBezTo>
                <a:cubicBezTo>
                  <a:pt x="334" y="555"/>
                  <a:pt x="308" y="558"/>
                  <a:pt x="283" y="556"/>
                </a:cubicBezTo>
                <a:cubicBezTo>
                  <a:pt x="264" y="555"/>
                  <a:pt x="247" y="550"/>
                  <a:pt x="232" y="543"/>
                </a:cubicBezTo>
                <a:cubicBezTo>
                  <a:pt x="229" y="549"/>
                  <a:pt x="229" y="549"/>
                  <a:pt x="229" y="549"/>
                </a:cubicBezTo>
                <a:cubicBezTo>
                  <a:pt x="233" y="552"/>
                  <a:pt x="239" y="554"/>
                  <a:pt x="244" y="556"/>
                </a:cubicBezTo>
                <a:cubicBezTo>
                  <a:pt x="249" y="558"/>
                  <a:pt x="254" y="560"/>
                  <a:pt x="258" y="563"/>
                </a:cubicBezTo>
                <a:cubicBezTo>
                  <a:pt x="241" y="581"/>
                  <a:pt x="218" y="593"/>
                  <a:pt x="188" y="600"/>
                </a:cubicBezTo>
                <a:cubicBezTo>
                  <a:pt x="189" y="607"/>
                  <a:pt x="189" y="607"/>
                  <a:pt x="189" y="607"/>
                </a:cubicBezTo>
                <a:cubicBezTo>
                  <a:pt x="224" y="606"/>
                  <a:pt x="244" y="588"/>
                  <a:pt x="263" y="570"/>
                </a:cubicBezTo>
                <a:cubicBezTo>
                  <a:pt x="265" y="569"/>
                  <a:pt x="267" y="567"/>
                  <a:pt x="269" y="565"/>
                </a:cubicBezTo>
                <a:cubicBezTo>
                  <a:pt x="274" y="567"/>
                  <a:pt x="278" y="567"/>
                  <a:pt x="283" y="567"/>
                </a:cubicBezTo>
                <a:cubicBezTo>
                  <a:pt x="285" y="567"/>
                  <a:pt x="286" y="567"/>
                  <a:pt x="288" y="567"/>
                </a:cubicBezTo>
                <a:cubicBezTo>
                  <a:pt x="289" y="567"/>
                  <a:pt x="292" y="568"/>
                  <a:pt x="294" y="568"/>
                </a:cubicBezTo>
                <a:cubicBezTo>
                  <a:pt x="290" y="584"/>
                  <a:pt x="280" y="596"/>
                  <a:pt x="271" y="607"/>
                </a:cubicBezTo>
                <a:cubicBezTo>
                  <a:pt x="264" y="614"/>
                  <a:pt x="258" y="621"/>
                  <a:pt x="255" y="629"/>
                </a:cubicBezTo>
                <a:cubicBezTo>
                  <a:pt x="247" y="645"/>
                  <a:pt x="247" y="645"/>
                  <a:pt x="247" y="645"/>
                </a:cubicBezTo>
                <a:cubicBezTo>
                  <a:pt x="260" y="633"/>
                  <a:pt x="260" y="633"/>
                  <a:pt x="260" y="633"/>
                </a:cubicBezTo>
                <a:cubicBezTo>
                  <a:pt x="280" y="614"/>
                  <a:pt x="296" y="589"/>
                  <a:pt x="308" y="567"/>
                </a:cubicBezTo>
                <a:cubicBezTo>
                  <a:pt x="325" y="566"/>
                  <a:pt x="342" y="564"/>
                  <a:pt x="358" y="562"/>
                </a:cubicBezTo>
                <a:cubicBezTo>
                  <a:pt x="383" y="560"/>
                  <a:pt x="409" y="557"/>
                  <a:pt x="436" y="559"/>
                </a:cubicBezTo>
                <a:cubicBezTo>
                  <a:pt x="445" y="559"/>
                  <a:pt x="454" y="561"/>
                  <a:pt x="463" y="563"/>
                </a:cubicBezTo>
                <a:cubicBezTo>
                  <a:pt x="480" y="584"/>
                  <a:pt x="495" y="607"/>
                  <a:pt x="509" y="630"/>
                </a:cubicBezTo>
                <a:cubicBezTo>
                  <a:pt x="463" y="633"/>
                  <a:pt x="422" y="646"/>
                  <a:pt x="383" y="658"/>
                </a:cubicBezTo>
                <a:cubicBezTo>
                  <a:pt x="343" y="671"/>
                  <a:pt x="303" y="683"/>
                  <a:pt x="257" y="686"/>
                </a:cubicBezTo>
                <a:cubicBezTo>
                  <a:pt x="252" y="686"/>
                  <a:pt x="246" y="686"/>
                  <a:pt x="241" y="685"/>
                </a:cubicBezTo>
                <a:cubicBezTo>
                  <a:pt x="228" y="685"/>
                  <a:pt x="215" y="684"/>
                  <a:pt x="203" y="690"/>
                </a:cubicBezTo>
                <a:cubicBezTo>
                  <a:pt x="192" y="695"/>
                  <a:pt x="192" y="695"/>
                  <a:pt x="192" y="695"/>
                </a:cubicBezTo>
                <a:cubicBezTo>
                  <a:pt x="204" y="697"/>
                  <a:pt x="204" y="697"/>
                  <a:pt x="204" y="697"/>
                </a:cubicBezTo>
                <a:cubicBezTo>
                  <a:pt x="209" y="697"/>
                  <a:pt x="214" y="698"/>
                  <a:pt x="220" y="698"/>
                </a:cubicBezTo>
                <a:cubicBezTo>
                  <a:pt x="249" y="701"/>
                  <a:pt x="281" y="698"/>
                  <a:pt x="313" y="690"/>
                </a:cubicBezTo>
                <a:cubicBezTo>
                  <a:pt x="266" y="720"/>
                  <a:pt x="207" y="738"/>
                  <a:pt x="181" y="745"/>
                </a:cubicBezTo>
                <a:cubicBezTo>
                  <a:pt x="181" y="745"/>
                  <a:pt x="179" y="745"/>
                  <a:pt x="178" y="745"/>
                </a:cubicBezTo>
                <a:cubicBezTo>
                  <a:pt x="173" y="745"/>
                  <a:pt x="164" y="746"/>
                  <a:pt x="163" y="755"/>
                </a:cubicBezTo>
                <a:cubicBezTo>
                  <a:pt x="162" y="760"/>
                  <a:pt x="162" y="760"/>
                  <a:pt x="162" y="760"/>
                </a:cubicBezTo>
                <a:cubicBezTo>
                  <a:pt x="167" y="759"/>
                  <a:pt x="167" y="759"/>
                  <a:pt x="167" y="759"/>
                </a:cubicBezTo>
                <a:cubicBezTo>
                  <a:pt x="189" y="753"/>
                  <a:pt x="212" y="746"/>
                  <a:pt x="236" y="738"/>
                </a:cubicBezTo>
                <a:cubicBezTo>
                  <a:pt x="226" y="755"/>
                  <a:pt x="209" y="765"/>
                  <a:pt x="192" y="776"/>
                </a:cubicBezTo>
                <a:cubicBezTo>
                  <a:pt x="180" y="783"/>
                  <a:pt x="168" y="790"/>
                  <a:pt x="160" y="799"/>
                </a:cubicBezTo>
                <a:cubicBezTo>
                  <a:pt x="138" y="825"/>
                  <a:pt x="138" y="825"/>
                  <a:pt x="138" y="825"/>
                </a:cubicBezTo>
                <a:cubicBezTo>
                  <a:pt x="165" y="805"/>
                  <a:pt x="165" y="805"/>
                  <a:pt x="165" y="805"/>
                </a:cubicBezTo>
                <a:cubicBezTo>
                  <a:pt x="173" y="799"/>
                  <a:pt x="182" y="793"/>
                  <a:pt x="191" y="788"/>
                </a:cubicBezTo>
                <a:cubicBezTo>
                  <a:pt x="214" y="774"/>
                  <a:pt x="238" y="760"/>
                  <a:pt x="249" y="731"/>
                </a:cubicBezTo>
                <a:cubicBezTo>
                  <a:pt x="264" y="728"/>
                  <a:pt x="276" y="721"/>
                  <a:pt x="288" y="715"/>
                </a:cubicBezTo>
                <a:cubicBezTo>
                  <a:pt x="292" y="713"/>
                  <a:pt x="295" y="711"/>
                  <a:pt x="299" y="709"/>
                </a:cubicBezTo>
                <a:cubicBezTo>
                  <a:pt x="307" y="705"/>
                  <a:pt x="313" y="700"/>
                  <a:pt x="320" y="696"/>
                </a:cubicBezTo>
                <a:cubicBezTo>
                  <a:pt x="328" y="690"/>
                  <a:pt x="336" y="684"/>
                  <a:pt x="344" y="681"/>
                </a:cubicBezTo>
                <a:cubicBezTo>
                  <a:pt x="356" y="676"/>
                  <a:pt x="369" y="674"/>
                  <a:pt x="383" y="672"/>
                </a:cubicBezTo>
                <a:cubicBezTo>
                  <a:pt x="394" y="670"/>
                  <a:pt x="405" y="668"/>
                  <a:pt x="416" y="665"/>
                </a:cubicBezTo>
                <a:cubicBezTo>
                  <a:pt x="412" y="671"/>
                  <a:pt x="409" y="675"/>
                  <a:pt x="401" y="675"/>
                </a:cubicBezTo>
                <a:cubicBezTo>
                  <a:pt x="396" y="674"/>
                  <a:pt x="396" y="674"/>
                  <a:pt x="396" y="674"/>
                </a:cubicBezTo>
                <a:cubicBezTo>
                  <a:pt x="396" y="678"/>
                  <a:pt x="396" y="678"/>
                  <a:pt x="396" y="678"/>
                </a:cubicBezTo>
                <a:cubicBezTo>
                  <a:pt x="396" y="679"/>
                  <a:pt x="396" y="682"/>
                  <a:pt x="397" y="683"/>
                </a:cubicBezTo>
                <a:cubicBezTo>
                  <a:pt x="398" y="684"/>
                  <a:pt x="398" y="685"/>
                  <a:pt x="400" y="685"/>
                </a:cubicBezTo>
                <a:cubicBezTo>
                  <a:pt x="397" y="688"/>
                  <a:pt x="394" y="692"/>
                  <a:pt x="391" y="695"/>
                </a:cubicBezTo>
                <a:cubicBezTo>
                  <a:pt x="381" y="707"/>
                  <a:pt x="371" y="720"/>
                  <a:pt x="357" y="725"/>
                </a:cubicBezTo>
                <a:cubicBezTo>
                  <a:pt x="349" y="728"/>
                  <a:pt x="341" y="729"/>
                  <a:pt x="332" y="731"/>
                </a:cubicBezTo>
                <a:cubicBezTo>
                  <a:pt x="322" y="733"/>
                  <a:pt x="311" y="736"/>
                  <a:pt x="301" y="740"/>
                </a:cubicBezTo>
                <a:cubicBezTo>
                  <a:pt x="276" y="751"/>
                  <a:pt x="253" y="763"/>
                  <a:pt x="230" y="775"/>
                </a:cubicBezTo>
                <a:cubicBezTo>
                  <a:pt x="213" y="784"/>
                  <a:pt x="197" y="793"/>
                  <a:pt x="181" y="800"/>
                </a:cubicBezTo>
                <a:cubicBezTo>
                  <a:pt x="184" y="807"/>
                  <a:pt x="184" y="807"/>
                  <a:pt x="184" y="807"/>
                </a:cubicBezTo>
                <a:cubicBezTo>
                  <a:pt x="186" y="806"/>
                  <a:pt x="189" y="805"/>
                  <a:pt x="191" y="803"/>
                </a:cubicBezTo>
                <a:cubicBezTo>
                  <a:pt x="193" y="803"/>
                  <a:pt x="195" y="802"/>
                  <a:pt x="197" y="801"/>
                </a:cubicBezTo>
                <a:cubicBezTo>
                  <a:pt x="193" y="805"/>
                  <a:pt x="189" y="810"/>
                  <a:pt x="185" y="814"/>
                </a:cubicBezTo>
                <a:cubicBezTo>
                  <a:pt x="182" y="817"/>
                  <a:pt x="180" y="818"/>
                  <a:pt x="180" y="821"/>
                </a:cubicBezTo>
                <a:cubicBezTo>
                  <a:pt x="181" y="823"/>
                  <a:pt x="181" y="823"/>
                  <a:pt x="181" y="823"/>
                </a:cubicBezTo>
                <a:cubicBezTo>
                  <a:pt x="184" y="824"/>
                  <a:pt x="184" y="824"/>
                  <a:pt x="184" y="824"/>
                </a:cubicBezTo>
                <a:cubicBezTo>
                  <a:pt x="187" y="824"/>
                  <a:pt x="193" y="819"/>
                  <a:pt x="194" y="818"/>
                </a:cubicBezTo>
                <a:cubicBezTo>
                  <a:pt x="196" y="815"/>
                  <a:pt x="199" y="813"/>
                  <a:pt x="201" y="811"/>
                </a:cubicBezTo>
                <a:cubicBezTo>
                  <a:pt x="207" y="806"/>
                  <a:pt x="212" y="801"/>
                  <a:pt x="215" y="793"/>
                </a:cubicBezTo>
                <a:cubicBezTo>
                  <a:pt x="235" y="787"/>
                  <a:pt x="253" y="777"/>
                  <a:pt x="271" y="769"/>
                </a:cubicBezTo>
                <a:cubicBezTo>
                  <a:pt x="284" y="762"/>
                  <a:pt x="297" y="755"/>
                  <a:pt x="310" y="750"/>
                </a:cubicBezTo>
                <a:cubicBezTo>
                  <a:pt x="295" y="783"/>
                  <a:pt x="267" y="802"/>
                  <a:pt x="237" y="821"/>
                </a:cubicBezTo>
                <a:cubicBezTo>
                  <a:pt x="233" y="824"/>
                  <a:pt x="229" y="826"/>
                  <a:pt x="225" y="829"/>
                </a:cubicBezTo>
                <a:cubicBezTo>
                  <a:pt x="229" y="835"/>
                  <a:pt x="229" y="835"/>
                  <a:pt x="229" y="835"/>
                </a:cubicBezTo>
                <a:cubicBezTo>
                  <a:pt x="261" y="819"/>
                  <a:pt x="297" y="797"/>
                  <a:pt x="318" y="757"/>
                </a:cubicBezTo>
                <a:cubicBezTo>
                  <a:pt x="328" y="755"/>
                  <a:pt x="336" y="750"/>
                  <a:pt x="345" y="745"/>
                </a:cubicBezTo>
                <a:cubicBezTo>
                  <a:pt x="351" y="741"/>
                  <a:pt x="358" y="736"/>
                  <a:pt x="365" y="734"/>
                </a:cubicBezTo>
                <a:cubicBezTo>
                  <a:pt x="362" y="753"/>
                  <a:pt x="362" y="753"/>
                  <a:pt x="362" y="753"/>
                </a:cubicBezTo>
                <a:cubicBezTo>
                  <a:pt x="372" y="733"/>
                  <a:pt x="372" y="733"/>
                  <a:pt x="372" y="733"/>
                </a:cubicBezTo>
                <a:cubicBezTo>
                  <a:pt x="375" y="732"/>
                  <a:pt x="379" y="732"/>
                  <a:pt x="383" y="733"/>
                </a:cubicBezTo>
                <a:cubicBezTo>
                  <a:pt x="380" y="738"/>
                  <a:pt x="372" y="746"/>
                  <a:pt x="367" y="751"/>
                </a:cubicBezTo>
                <a:cubicBezTo>
                  <a:pt x="359" y="758"/>
                  <a:pt x="356" y="761"/>
                  <a:pt x="358" y="764"/>
                </a:cubicBezTo>
                <a:cubicBezTo>
                  <a:pt x="358" y="766"/>
                  <a:pt x="360" y="767"/>
                  <a:pt x="361" y="767"/>
                </a:cubicBezTo>
                <a:cubicBezTo>
                  <a:pt x="363" y="767"/>
                  <a:pt x="363" y="767"/>
                  <a:pt x="363" y="767"/>
                </a:cubicBezTo>
                <a:cubicBezTo>
                  <a:pt x="364" y="766"/>
                  <a:pt x="364" y="766"/>
                  <a:pt x="364" y="766"/>
                </a:cubicBezTo>
                <a:cubicBezTo>
                  <a:pt x="375" y="756"/>
                  <a:pt x="386" y="745"/>
                  <a:pt x="398" y="731"/>
                </a:cubicBezTo>
                <a:cubicBezTo>
                  <a:pt x="412" y="731"/>
                  <a:pt x="426" y="730"/>
                  <a:pt x="439" y="730"/>
                </a:cubicBezTo>
                <a:cubicBezTo>
                  <a:pt x="451" y="729"/>
                  <a:pt x="463" y="728"/>
                  <a:pt x="475" y="729"/>
                </a:cubicBezTo>
                <a:cubicBezTo>
                  <a:pt x="449" y="764"/>
                  <a:pt x="409" y="783"/>
                  <a:pt x="361" y="803"/>
                </a:cubicBezTo>
                <a:cubicBezTo>
                  <a:pt x="353" y="807"/>
                  <a:pt x="353" y="807"/>
                  <a:pt x="353" y="807"/>
                </a:cubicBezTo>
                <a:cubicBezTo>
                  <a:pt x="361" y="810"/>
                  <a:pt x="361" y="810"/>
                  <a:pt x="361" y="810"/>
                </a:cubicBezTo>
                <a:cubicBezTo>
                  <a:pt x="363" y="811"/>
                  <a:pt x="366" y="811"/>
                  <a:pt x="368" y="810"/>
                </a:cubicBezTo>
                <a:cubicBezTo>
                  <a:pt x="362" y="818"/>
                  <a:pt x="353" y="823"/>
                  <a:pt x="344" y="828"/>
                </a:cubicBezTo>
                <a:cubicBezTo>
                  <a:pt x="339" y="831"/>
                  <a:pt x="333" y="835"/>
                  <a:pt x="328" y="839"/>
                </a:cubicBezTo>
                <a:cubicBezTo>
                  <a:pt x="310" y="853"/>
                  <a:pt x="310" y="853"/>
                  <a:pt x="310" y="853"/>
                </a:cubicBezTo>
                <a:cubicBezTo>
                  <a:pt x="332" y="845"/>
                  <a:pt x="332" y="845"/>
                  <a:pt x="332" y="845"/>
                </a:cubicBezTo>
                <a:cubicBezTo>
                  <a:pt x="356" y="836"/>
                  <a:pt x="372" y="822"/>
                  <a:pt x="383" y="803"/>
                </a:cubicBezTo>
                <a:cubicBezTo>
                  <a:pt x="430" y="791"/>
                  <a:pt x="461" y="760"/>
                  <a:pt x="491" y="730"/>
                </a:cubicBezTo>
                <a:cubicBezTo>
                  <a:pt x="491" y="730"/>
                  <a:pt x="491" y="730"/>
                  <a:pt x="491" y="730"/>
                </a:cubicBezTo>
                <a:cubicBezTo>
                  <a:pt x="529" y="734"/>
                  <a:pt x="558" y="745"/>
                  <a:pt x="586" y="757"/>
                </a:cubicBezTo>
                <a:cubicBezTo>
                  <a:pt x="550" y="770"/>
                  <a:pt x="518" y="787"/>
                  <a:pt x="487" y="803"/>
                </a:cubicBezTo>
                <a:cubicBezTo>
                  <a:pt x="449" y="823"/>
                  <a:pt x="411" y="843"/>
                  <a:pt x="367" y="857"/>
                </a:cubicBezTo>
                <a:cubicBezTo>
                  <a:pt x="365" y="858"/>
                  <a:pt x="363" y="859"/>
                  <a:pt x="363" y="863"/>
                </a:cubicBezTo>
                <a:cubicBezTo>
                  <a:pt x="354" y="865"/>
                  <a:pt x="345" y="867"/>
                  <a:pt x="335" y="869"/>
                </a:cubicBezTo>
                <a:cubicBezTo>
                  <a:pt x="338" y="867"/>
                  <a:pt x="338" y="867"/>
                  <a:pt x="338" y="867"/>
                </a:cubicBezTo>
                <a:cubicBezTo>
                  <a:pt x="333" y="870"/>
                  <a:pt x="333" y="870"/>
                  <a:pt x="333" y="870"/>
                </a:cubicBezTo>
                <a:cubicBezTo>
                  <a:pt x="326" y="871"/>
                  <a:pt x="319" y="873"/>
                  <a:pt x="312" y="875"/>
                </a:cubicBezTo>
                <a:cubicBezTo>
                  <a:pt x="287" y="881"/>
                  <a:pt x="261" y="887"/>
                  <a:pt x="238" y="892"/>
                </a:cubicBezTo>
                <a:cubicBezTo>
                  <a:pt x="238" y="899"/>
                  <a:pt x="238" y="899"/>
                  <a:pt x="238" y="899"/>
                </a:cubicBezTo>
                <a:cubicBezTo>
                  <a:pt x="253" y="898"/>
                  <a:pt x="269" y="895"/>
                  <a:pt x="283" y="893"/>
                </a:cubicBezTo>
                <a:cubicBezTo>
                  <a:pt x="292" y="891"/>
                  <a:pt x="300" y="889"/>
                  <a:pt x="308" y="888"/>
                </a:cubicBezTo>
                <a:cubicBezTo>
                  <a:pt x="303" y="892"/>
                  <a:pt x="299" y="896"/>
                  <a:pt x="294" y="901"/>
                </a:cubicBezTo>
                <a:cubicBezTo>
                  <a:pt x="285" y="908"/>
                  <a:pt x="275" y="914"/>
                  <a:pt x="265" y="920"/>
                </a:cubicBezTo>
                <a:cubicBezTo>
                  <a:pt x="254" y="926"/>
                  <a:pt x="244" y="932"/>
                  <a:pt x="237" y="938"/>
                </a:cubicBezTo>
                <a:cubicBezTo>
                  <a:pt x="241" y="944"/>
                  <a:pt x="241" y="944"/>
                  <a:pt x="241" y="944"/>
                </a:cubicBezTo>
                <a:cubicBezTo>
                  <a:pt x="249" y="939"/>
                  <a:pt x="261" y="933"/>
                  <a:pt x="269" y="930"/>
                </a:cubicBezTo>
                <a:cubicBezTo>
                  <a:pt x="267" y="933"/>
                  <a:pt x="264" y="936"/>
                  <a:pt x="261" y="938"/>
                </a:cubicBezTo>
                <a:cubicBezTo>
                  <a:pt x="257" y="943"/>
                  <a:pt x="252" y="948"/>
                  <a:pt x="252" y="954"/>
                </a:cubicBezTo>
                <a:cubicBezTo>
                  <a:pt x="252" y="963"/>
                  <a:pt x="252" y="963"/>
                  <a:pt x="252" y="963"/>
                </a:cubicBezTo>
                <a:cubicBezTo>
                  <a:pt x="258" y="956"/>
                  <a:pt x="258" y="956"/>
                  <a:pt x="258" y="956"/>
                </a:cubicBezTo>
                <a:cubicBezTo>
                  <a:pt x="267" y="948"/>
                  <a:pt x="274" y="938"/>
                  <a:pt x="281" y="929"/>
                </a:cubicBezTo>
                <a:cubicBezTo>
                  <a:pt x="287" y="921"/>
                  <a:pt x="293" y="913"/>
                  <a:pt x="299" y="906"/>
                </a:cubicBezTo>
                <a:cubicBezTo>
                  <a:pt x="307" y="901"/>
                  <a:pt x="313" y="895"/>
                  <a:pt x="317" y="890"/>
                </a:cubicBezTo>
                <a:cubicBezTo>
                  <a:pt x="321" y="888"/>
                  <a:pt x="324" y="886"/>
                  <a:pt x="327" y="884"/>
                </a:cubicBezTo>
                <a:cubicBezTo>
                  <a:pt x="339" y="878"/>
                  <a:pt x="353" y="874"/>
                  <a:pt x="368" y="871"/>
                </a:cubicBezTo>
                <a:cubicBezTo>
                  <a:pt x="379" y="869"/>
                  <a:pt x="391" y="866"/>
                  <a:pt x="401" y="862"/>
                </a:cubicBezTo>
                <a:cubicBezTo>
                  <a:pt x="412" y="858"/>
                  <a:pt x="422" y="853"/>
                  <a:pt x="431" y="848"/>
                </a:cubicBezTo>
                <a:cubicBezTo>
                  <a:pt x="439" y="843"/>
                  <a:pt x="448" y="839"/>
                  <a:pt x="456" y="836"/>
                </a:cubicBezTo>
                <a:cubicBezTo>
                  <a:pt x="438" y="856"/>
                  <a:pt x="414" y="872"/>
                  <a:pt x="388" y="888"/>
                </a:cubicBezTo>
                <a:cubicBezTo>
                  <a:pt x="367" y="901"/>
                  <a:pt x="367" y="901"/>
                  <a:pt x="367" y="901"/>
                </a:cubicBezTo>
                <a:cubicBezTo>
                  <a:pt x="391" y="895"/>
                  <a:pt x="391" y="895"/>
                  <a:pt x="391" y="895"/>
                </a:cubicBezTo>
                <a:cubicBezTo>
                  <a:pt x="391" y="895"/>
                  <a:pt x="391" y="894"/>
                  <a:pt x="392" y="894"/>
                </a:cubicBezTo>
                <a:cubicBezTo>
                  <a:pt x="389" y="897"/>
                  <a:pt x="386" y="899"/>
                  <a:pt x="383" y="901"/>
                </a:cubicBezTo>
                <a:cubicBezTo>
                  <a:pt x="383" y="902"/>
                  <a:pt x="383" y="902"/>
                  <a:pt x="383" y="902"/>
                </a:cubicBezTo>
                <a:cubicBezTo>
                  <a:pt x="387" y="908"/>
                  <a:pt x="387" y="908"/>
                  <a:pt x="387" y="908"/>
                </a:cubicBezTo>
                <a:cubicBezTo>
                  <a:pt x="390" y="906"/>
                  <a:pt x="393" y="904"/>
                  <a:pt x="396" y="902"/>
                </a:cubicBezTo>
                <a:cubicBezTo>
                  <a:pt x="398" y="900"/>
                  <a:pt x="401" y="898"/>
                  <a:pt x="404" y="897"/>
                </a:cubicBezTo>
                <a:cubicBezTo>
                  <a:pt x="401" y="901"/>
                  <a:pt x="397" y="906"/>
                  <a:pt x="393" y="910"/>
                </a:cubicBezTo>
                <a:cubicBezTo>
                  <a:pt x="388" y="915"/>
                  <a:pt x="383" y="920"/>
                  <a:pt x="382" y="925"/>
                </a:cubicBezTo>
                <a:cubicBezTo>
                  <a:pt x="377" y="942"/>
                  <a:pt x="377" y="942"/>
                  <a:pt x="377" y="942"/>
                </a:cubicBezTo>
                <a:cubicBezTo>
                  <a:pt x="388" y="928"/>
                  <a:pt x="388" y="928"/>
                  <a:pt x="388" y="928"/>
                </a:cubicBezTo>
                <a:cubicBezTo>
                  <a:pt x="391" y="925"/>
                  <a:pt x="394" y="922"/>
                  <a:pt x="397" y="919"/>
                </a:cubicBezTo>
                <a:cubicBezTo>
                  <a:pt x="406" y="911"/>
                  <a:pt x="415" y="903"/>
                  <a:pt x="417" y="887"/>
                </a:cubicBezTo>
                <a:cubicBezTo>
                  <a:pt x="435" y="875"/>
                  <a:pt x="463" y="869"/>
                  <a:pt x="490" y="871"/>
                </a:cubicBezTo>
                <a:cubicBezTo>
                  <a:pt x="504" y="872"/>
                  <a:pt x="523" y="875"/>
                  <a:pt x="537" y="886"/>
                </a:cubicBezTo>
                <a:cubicBezTo>
                  <a:pt x="524" y="895"/>
                  <a:pt x="508" y="900"/>
                  <a:pt x="493" y="905"/>
                </a:cubicBezTo>
                <a:cubicBezTo>
                  <a:pt x="480" y="909"/>
                  <a:pt x="466" y="914"/>
                  <a:pt x="454" y="920"/>
                </a:cubicBezTo>
                <a:cubicBezTo>
                  <a:pt x="433" y="932"/>
                  <a:pt x="433" y="932"/>
                  <a:pt x="433" y="932"/>
                </a:cubicBezTo>
                <a:cubicBezTo>
                  <a:pt x="457" y="927"/>
                  <a:pt x="457" y="927"/>
                  <a:pt x="457" y="927"/>
                </a:cubicBezTo>
                <a:cubicBezTo>
                  <a:pt x="464" y="926"/>
                  <a:pt x="470" y="923"/>
                  <a:pt x="476" y="921"/>
                </a:cubicBezTo>
                <a:cubicBezTo>
                  <a:pt x="482" y="919"/>
                  <a:pt x="487" y="917"/>
                  <a:pt x="493" y="916"/>
                </a:cubicBezTo>
                <a:cubicBezTo>
                  <a:pt x="493" y="916"/>
                  <a:pt x="492" y="917"/>
                  <a:pt x="492" y="917"/>
                </a:cubicBezTo>
                <a:cubicBezTo>
                  <a:pt x="489" y="921"/>
                  <a:pt x="484" y="927"/>
                  <a:pt x="488" y="932"/>
                </a:cubicBezTo>
                <a:cubicBezTo>
                  <a:pt x="492" y="938"/>
                  <a:pt x="492" y="938"/>
                  <a:pt x="492" y="938"/>
                </a:cubicBezTo>
                <a:cubicBezTo>
                  <a:pt x="494" y="931"/>
                  <a:pt x="494" y="931"/>
                  <a:pt x="494" y="931"/>
                </a:cubicBezTo>
                <a:cubicBezTo>
                  <a:pt x="501" y="912"/>
                  <a:pt x="519" y="905"/>
                  <a:pt x="538" y="898"/>
                </a:cubicBezTo>
                <a:cubicBezTo>
                  <a:pt x="541" y="896"/>
                  <a:pt x="545" y="895"/>
                  <a:pt x="548" y="893"/>
                </a:cubicBezTo>
                <a:cubicBezTo>
                  <a:pt x="554" y="899"/>
                  <a:pt x="561" y="902"/>
                  <a:pt x="567" y="906"/>
                </a:cubicBezTo>
                <a:cubicBezTo>
                  <a:pt x="575" y="910"/>
                  <a:pt x="583" y="914"/>
                  <a:pt x="588" y="920"/>
                </a:cubicBezTo>
                <a:cubicBezTo>
                  <a:pt x="565" y="931"/>
                  <a:pt x="536" y="934"/>
                  <a:pt x="508" y="938"/>
                </a:cubicBezTo>
                <a:cubicBezTo>
                  <a:pt x="490" y="940"/>
                  <a:pt x="470" y="943"/>
                  <a:pt x="453" y="947"/>
                </a:cubicBezTo>
                <a:cubicBezTo>
                  <a:pt x="454" y="954"/>
                  <a:pt x="454" y="954"/>
                  <a:pt x="454" y="954"/>
                </a:cubicBezTo>
                <a:cubicBezTo>
                  <a:pt x="470" y="953"/>
                  <a:pt x="486" y="951"/>
                  <a:pt x="501" y="949"/>
                </a:cubicBezTo>
                <a:cubicBezTo>
                  <a:pt x="511" y="948"/>
                  <a:pt x="521" y="947"/>
                  <a:pt x="531" y="946"/>
                </a:cubicBezTo>
                <a:cubicBezTo>
                  <a:pt x="529" y="948"/>
                  <a:pt x="527" y="950"/>
                  <a:pt x="524" y="951"/>
                </a:cubicBezTo>
                <a:cubicBezTo>
                  <a:pt x="522" y="952"/>
                  <a:pt x="522" y="952"/>
                  <a:pt x="522" y="952"/>
                </a:cubicBezTo>
                <a:cubicBezTo>
                  <a:pt x="466" y="952"/>
                  <a:pt x="415" y="960"/>
                  <a:pt x="380" y="977"/>
                </a:cubicBezTo>
                <a:cubicBezTo>
                  <a:pt x="375" y="980"/>
                  <a:pt x="370" y="983"/>
                  <a:pt x="365" y="987"/>
                </a:cubicBezTo>
                <a:cubicBezTo>
                  <a:pt x="358" y="992"/>
                  <a:pt x="352" y="997"/>
                  <a:pt x="345" y="998"/>
                </a:cubicBezTo>
                <a:cubicBezTo>
                  <a:pt x="325" y="988"/>
                  <a:pt x="304" y="982"/>
                  <a:pt x="281" y="980"/>
                </a:cubicBezTo>
                <a:cubicBezTo>
                  <a:pt x="231" y="977"/>
                  <a:pt x="182" y="993"/>
                  <a:pt x="134" y="1009"/>
                </a:cubicBezTo>
                <a:cubicBezTo>
                  <a:pt x="112" y="1017"/>
                  <a:pt x="91" y="1024"/>
                  <a:pt x="70" y="1029"/>
                </a:cubicBezTo>
                <a:cubicBezTo>
                  <a:pt x="72" y="1036"/>
                  <a:pt x="72" y="1036"/>
                  <a:pt x="72" y="1036"/>
                </a:cubicBezTo>
                <a:cubicBezTo>
                  <a:pt x="85" y="1034"/>
                  <a:pt x="97" y="1030"/>
                  <a:pt x="108" y="1027"/>
                </a:cubicBezTo>
                <a:cubicBezTo>
                  <a:pt x="122" y="1022"/>
                  <a:pt x="137" y="1018"/>
                  <a:pt x="153" y="1016"/>
                </a:cubicBezTo>
                <a:cubicBezTo>
                  <a:pt x="141" y="1038"/>
                  <a:pt x="118" y="1047"/>
                  <a:pt x="94" y="1057"/>
                </a:cubicBezTo>
                <a:cubicBezTo>
                  <a:pt x="87" y="1060"/>
                  <a:pt x="81" y="1062"/>
                  <a:pt x="75" y="1065"/>
                </a:cubicBezTo>
                <a:cubicBezTo>
                  <a:pt x="59" y="1072"/>
                  <a:pt x="59" y="1072"/>
                  <a:pt x="59" y="1072"/>
                </a:cubicBezTo>
                <a:cubicBezTo>
                  <a:pt x="77" y="1072"/>
                  <a:pt x="77" y="1072"/>
                  <a:pt x="77" y="1072"/>
                </a:cubicBezTo>
                <a:cubicBezTo>
                  <a:pt x="87" y="1072"/>
                  <a:pt x="96" y="1067"/>
                  <a:pt x="104" y="1063"/>
                </a:cubicBezTo>
                <a:cubicBezTo>
                  <a:pt x="109" y="1061"/>
                  <a:pt x="114" y="1059"/>
                  <a:pt x="118" y="1058"/>
                </a:cubicBezTo>
                <a:cubicBezTo>
                  <a:pt x="116" y="1065"/>
                  <a:pt x="113" y="1071"/>
                  <a:pt x="108" y="1076"/>
                </a:cubicBezTo>
                <a:cubicBezTo>
                  <a:pt x="100" y="1085"/>
                  <a:pt x="100" y="1085"/>
                  <a:pt x="100" y="1085"/>
                </a:cubicBezTo>
                <a:cubicBezTo>
                  <a:pt x="112" y="1082"/>
                  <a:pt x="112" y="1082"/>
                  <a:pt x="112" y="1082"/>
                </a:cubicBezTo>
                <a:cubicBezTo>
                  <a:pt x="124" y="1079"/>
                  <a:pt x="127" y="1066"/>
                  <a:pt x="128" y="1053"/>
                </a:cubicBezTo>
                <a:cubicBezTo>
                  <a:pt x="145" y="1046"/>
                  <a:pt x="157" y="1032"/>
                  <a:pt x="166" y="1011"/>
                </a:cubicBezTo>
                <a:cubicBezTo>
                  <a:pt x="170" y="1010"/>
                  <a:pt x="170" y="1010"/>
                  <a:pt x="170" y="1010"/>
                </a:cubicBezTo>
                <a:cubicBezTo>
                  <a:pt x="193" y="1001"/>
                  <a:pt x="222" y="991"/>
                  <a:pt x="250" y="991"/>
                </a:cubicBezTo>
                <a:cubicBezTo>
                  <a:pt x="241" y="998"/>
                  <a:pt x="234" y="1006"/>
                  <a:pt x="226" y="1015"/>
                </a:cubicBezTo>
                <a:cubicBezTo>
                  <a:pt x="215" y="1028"/>
                  <a:pt x="205" y="1040"/>
                  <a:pt x="189" y="1046"/>
                </a:cubicBezTo>
                <a:cubicBezTo>
                  <a:pt x="190" y="1053"/>
                  <a:pt x="190" y="1053"/>
                  <a:pt x="190" y="1053"/>
                </a:cubicBezTo>
                <a:cubicBezTo>
                  <a:pt x="211" y="1049"/>
                  <a:pt x="224" y="1034"/>
                  <a:pt x="236" y="1019"/>
                </a:cubicBezTo>
                <a:cubicBezTo>
                  <a:pt x="247" y="1007"/>
                  <a:pt x="257" y="995"/>
                  <a:pt x="271" y="992"/>
                </a:cubicBezTo>
                <a:cubicBezTo>
                  <a:pt x="284" y="989"/>
                  <a:pt x="284" y="989"/>
                  <a:pt x="284" y="989"/>
                </a:cubicBezTo>
                <a:cubicBezTo>
                  <a:pt x="302" y="992"/>
                  <a:pt x="316" y="997"/>
                  <a:pt x="332" y="1004"/>
                </a:cubicBezTo>
                <a:cubicBezTo>
                  <a:pt x="325" y="1008"/>
                  <a:pt x="317" y="1013"/>
                  <a:pt x="309" y="1018"/>
                </a:cubicBezTo>
                <a:cubicBezTo>
                  <a:pt x="284" y="1033"/>
                  <a:pt x="259" y="1049"/>
                  <a:pt x="233" y="1063"/>
                </a:cubicBezTo>
                <a:cubicBezTo>
                  <a:pt x="233" y="1061"/>
                  <a:pt x="233" y="1061"/>
                  <a:pt x="233" y="1061"/>
                </a:cubicBezTo>
                <a:cubicBezTo>
                  <a:pt x="232" y="1064"/>
                  <a:pt x="232" y="1064"/>
                  <a:pt x="232" y="1064"/>
                </a:cubicBezTo>
                <a:cubicBezTo>
                  <a:pt x="187" y="1089"/>
                  <a:pt x="140" y="1112"/>
                  <a:pt x="86" y="1130"/>
                </a:cubicBezTo>
                <a:cubicBezTo>
                  <a:pt x="88" y="1137"/>
                  <a:pt x="88" y="1137"/>
                  <a:pt x="88" y="1137"/>
                </a:cubicBezTo>
                <a:cubicBezTo>
                  <a:pt x="139" y="1127"/>
                  <a:pt x="182" y="1107"/>
                  <a:pt x="222" y="1084"/>
                </a:cubicBezTo>
                <a:cubicBezTo>
                  <a:pt x="217" y="1095"/>
                  <a:pt x="212" y="1106"/>
                  <a:pt x="208" y="1118"/>
                </a:cubicBezTo>
                <a:cubicBezTo>
                  <a:pt x="205" y="1127"/>
                  <a:pt x="202" y="1136"/>
                  <a:pt x="198" y="1145"/>
                </a:cubicBezTo>
                <a:cubicBezTo>
                  <a:pt x="198" y="1142"/>
                  <a:pt x="198" y="1142"/>
                  <a:pt x="198" y="1142"/>
                </a:cubicBezTo>
                <a:cubicBezTo>
                  <a:pt x="197" y="1147"/>
                  <a:pt x="197" y="1147"/>
                  <a:pt x="197" y="1147"/>
                </a:cubicBezTo>
                <a:cubicBezTo>
                  <a:pt x="196" y="1149"/>
                  <a:pt x="195" y="1151"/>
                  <a:pt x="194" y="1153"/>
                </a:cubicBezTo>
                <a:cubicBezTo>
                  <a:pt x="191" y="1145"/>
                  <a:pt x="191" y="1145"/>
                  <a:pt x="191" y="1145"/>
                </a:cubicBezTo>
                <a:cubicBezTo>
                  <a:pt x="192" y="1157"/>
                  <a:pt x="192" y="1157"/>
                  <a:pt x="192" y="1157"/>
                </a:cubicBezTo>
                <a:cubicBezTo>
                  <a:pt x="188" y="1165"/>
                  <a:pt x="183" y="1173"/>
                  <a:pt x="177" y="1179"/>
                </a:cubicBezTo>
                <a:cubicBezTo>
                  <a:pt x="171" y="1186"/>
                  <a:pt x="163" y="1191"/>
                  <a:pt x="156" y="1196"/>
                </a:cubicBezTo>
                <a:cubicBezTo>
                  <a:pt x="146" y="1202"/>
                  <a:pt x="137" y="1208"/>
                  <a:pt x="131" y="1218"/>
                </a:cubicBezTo>
                <a:cubicBezTo>
                  <a:pt x="119" y="1238"/>
                  <a:pt x="119" y="1238"/>
                  <a:pt x="119" y="1238"/>
                </a:cubicBezTo>
                <a:cubicBezTo>
                  <a:pt x="136" y="1222"/>
                  <a:pt x="136" y="1222"/>
                  <a:pt x="136" y="1222"/>
                </a:cubicBezTo>
                <a:cubicBezTo>
                  <a:pt x="142" y="1217"/>
                  <a:pt x="150" y="1212"/>
                  <a:pt x="157" y="1208"/>
                </a:cubicBezTo>
                <a:cubicBezTo>
                  <a:pt x="165" y="1202"/>
                  <a:pt x="173" y="1197"/>
                  <a:pt x="180" y="1190"/>
                </a:cubicBezTo>
                <a:cubicBezTo>
                  <a:pt x="182" y="1188"/>
                  <a:pt x="184" y="1185"/>
                  <a:pt x="186" y="1182"/>
                </a:cubicBezTo>
                <a:cubicBezTo>
                  <a:pt x="189" y="1178"/>
                  <a:pt x="191" y="1175"/>
                  <a:pt x="194" y="1174"/>
                </a:cubicBezTo>
                <a:cubicBezTo>
                  <a:pt x="194" y="1175"/>
                  <a:pt x="194" y="1175"/>
                  <a:pt x="194" y="1175"/>
                </a:cubicBezTo>
                <a:cubicBezTo>
                  <a:pt x="193" y="1178"/>
                  <a:pt x="192" y="1182"/>
                  <a:pt x="190" y="1185"/>
                </a:cubicBezTo>
                <a:cubicBezTo>
                  <a:pt x="188" y="1191"/>
                  <a:pt x="185" y="1196"/>
                  <a:pt x="187" y="1200"/>
                </a:cubicBezTo>
                <a:cubicBezTo>
                  <a:pt x="189" y="1204"/>
                  <a:pt x="189" y="1204"/>
                  <a:pt x="189" y="1204"/>
                </a:cubicBezTo>
                <a:cubicBezTo>
                  <a:pt x="193" y="1201"/>
                  <a:pt x="193" y="1201"/>
                  <a:pt x="193" y="1201"/>
                </a:cubicBezTo>
                <a:cubicBezTo>
                  <a:pt x="194" y="1200"/>
                  <a:pt x="195" y="1199"/>
                  <a:pt x="196" y="1198"/>
                </a:cubicBezTo>
                <a:cubicBezTo>
                  <a:pt x="197" y="1208"/>
                  <a:pt x="197" y="1208"/>
                  <a:pt x="197" y="1208"/>
                </a:cubicBezTo>
                <a:cubicBezTo>
                  <a:pt x="199" y="1193"/>
                  <a:pt x="199" y="1193"/>
                  <a:pt x="199" y="1193"/>
                </a:cubicBezTo>
                <a:cubicBezTo>
                  <a:pt x="200" y="1192"/>
                  <a:pt x="200" y="1190"/>
                  <a:pt x="201" y="1189"/>
                </a:cubicBezTo>
                <a:cubicBezTo>
                  <a:pt x="203" y="1195"/>
                  <a:pt x="203" y="1195"/>
                  <a:pt x="203" y="1195"/>
                </a:cubicBezTo>
                <a:cubicBezTo>
                  <a:pt x="202" y="1178"/>
                  <a:pt x="202" y="1178"/>
                  <a:pt x="202" y="1178"/>
                </a:cubicBezTo>
                <a:cubicBezTo>
                  <a:pt x="201" y="1177"/>
                  <a:pt x="201" y="1176"/>
                  <a:pt x="201" y="1175"/>
                </a:cubicBezTo>
                <a:cubicBezTo>
                  <a:pt x="201" y="1173"/>
                  <a:pt x="201" y="1171"/>
                  <a:pt x="201" y="1169"/>
                </a:cubicBezTo>
                <a:cubicBezTo>
                  <a:pt x="200" y="1168"/>
                  <a:pt x="200" y="1168"/>
                  <a:pt x="200" y="1168"/>
                </a:cubicBezTo>
                <a:cubicBezTo>
                  <a:pt x="200" y="1167"/>
                  <a:pt x="200" y="1166"/>
                  <a:pt x="200" y="1166"/>
                </a:cubicBezTo>
                <a:cubicBezTo>
                  <a:pt x="201" y="1159"/>
                  <a:pt x="206" y="1149"/>
                  <a:pt x="210" y="1139"/>
                </a:cubicBezTo>
                <a:cubicBezTo>
                  <a:pt x="213" y="1133"/>
                  <a:pt x="215" y="1128"/>
                  <a:pt x="217" y="1123"/>
                </a:cubicBezTo>
                <a:cubicBezTo>
                  <a:pt x="219" y="1118"/>
                  <a:pt x="221" y="1113"/>
                  <a:pt x="223" y="1108"/>
                </a:cubicBezTo>
                <a:cubicBezTo>
                  <a:pt x="228" y="1098"/>
                  <a:pt x="232" y="1089"/>
                  <a:pt x="232" y="1078"/>
                </a:cubicBezTo>
                <a:cubicBezTo>
                  <a:pt x="244" y="1072"/>
                  <a:pt x="255" y="1065"/>
                  <a:pt x="267" y="1058"/>
                </a:cubicBezTo>
                <a:cubicBezTo>
                  <a:pt x="296" y="1040"/>
                  <a:pt x="326" y="1022"/>
                  <a:pt x="359" y="1007"/>
                </a:cubicBezTo>
                <a:cubicBezTo>
                  <a:pt x="343" y="1027"/>
                  <a:pt x="330" y="1050"/>
                  <a:pt x="317" y="1072"/>
                </a:cubicBezTo>
                <a:cubicBezTo>
                  <a:pt x="301" y="1100"/>
                  <a:pt x="285" y="1129"/>
                  <a:pt x="264" y="1150"/>
                </a:cubicBezTo>
                <a:cubicBezTo>
                  <a:pt x="257" y="1157"/>
                  <a:pt x="257" y="1157"/>
                  <a:pt x="257" y="1157"/>
                </a:cubicBezTo>
                <a:cubicBezTo>
                  <a:pt x="267" y="1156"/>
                  <a:pt x="267" y="1156"/>
                  <a:pt x="267" y="1156"/>
                </a:cubicBezTo>
                <a:cubicBezTo>
                  <a:pt x="273" y="1156"/>
                  <a:pt x="277" y="1150"/>
                  <a:pt x="281" y="1145"/>
                </a:cubicBezTo>
                <a:cubicBezTo>
                  <a:pt x="281" y="1144"/>
                  <a:pt x="282" y="1143"/>
                  <a:pt x="283" y="1142"/>
                </a:cubicBezTo>
                <a:cubicBezTo>
                  <a:pt x="282" y="1155"/>
                  <a:pt x="278" y="1168"/>
                  <a:pt x="274" y="1179"/>
                </a:cubicBezTo>
                <a:cubicBezTo>
                  <a:pt x="271" y="1188"/>
                  <a:pt x="268" y="1197"/>
                  <a:pt x="267" y="1206"/>
                </a:cubicBezTo>
                <a:cubicBezTo>
                  <a:pt x="266" y="1209"/>
                  <a:pt x="266" y="1209"/>
                  <a:pt x="266" y="1209"/>
                </a:cubicBezTo>
                <a:cubicBezTo>
                  <a:pt x="251" y="1220"/>
                  <a:pt x="235" y="1230"/>
                  <a:pt x="220" y="1240"/>
                </a:cubicBezTo>
                <a:cubicBezTo>
                  <a:pt x="211" y="1245"/>
                  <a:pt x="211" y="1245"/>
                  <a:pt x="211" y="1245"/>
                </a:cubicBezTo>
                <a:cubicBezTo>
                  <a:pt x="170" y="1245"/>
                  <a:pt x="148" y="1265"/>
                  <a:pt x="126" y="1285"/>
                </a:cubicBezTo>
                <a:cubicBezTo>
                  <a:pt x="121" y="1289"/>
                  <a:pt x="117" y="1294"/>
                  <a:pt x="112" y="1297"/>
                </a:cubicBezTo>
                <a:cubicBezTo>
                  <a:pt x="110" y="1299"/>
                  <a:pt x="110" y="1299"/>
                  <a:pt x="110" y="1299"/>
                </a:cubicBezTo>
                <a:cubicBezTo>
                  <a:pt x="109" y="1300"/>
                  <a:pt x="106" y="1301"/>
                  <a:pt x="105" y="1303"/>
                </a:cubicBezTo>
                <a:cubicBezTo>
                  <a:pt x="86" y="1320"/>
                  <a:pt x="86" y="1320"/>
                  <a:pt x="86" y="1320"/>
                </a:cubicBezTo>
                <a:cubicBezTo>
                  <a:pt x="107" y="1308"/>
                  <a:pt x="107" y="1308"/>
                  <a:pt x="107" y="1308"/>
                </a:cubicBezTo>
                <a:cubicBezTo>
                  <a:pt x="108" y="1308"/>
                  <a:pt x="108" y="1308"/>
                  <a:pt x="108" y="1308"/>
                </a:cubicBezTo>
                <a:cubicBezTo>
                  <a:pt x="108" y="1311"/>
                  <a:pt x="108" y="1311"/>
                  <a:pt x="108" y="1311"/>
                </a:cubicBezTo>
                <a:cubicBezTo>
                  <a:pt x="111" y="1308"/>
                  <a:pt x="111" y="1308"/>
                  <a:pt x="111" y="1308"/>
                </a:cubicBezTo>
                <a:cubicBezTo>
                  <a:pt x="113" y="1308"/>
                  <a:pt x="116" y="1306"/>
                  <a:pt x="117" y="1303"/>
                </a:cubicBezTo>
                <a:cubicBezTo>
                  <a:pt x="126" y="1298"/>
                  <a:pt x="135" y="1291"/>
                  <a:pt x="143" y="1284"/>
                </a:cubicBezTo>
                <a:cubicBezTo>
                  <a:pt x="159" y="1270"/>
                  <a:pt x="174" y="1258"/>
                  <a:pt x="195" y="1257"/>
                </a:cubicBezTo>
                <a:cubicBezTo>
                  <a:pt x="196" y="1261"/>
                  <a:pt x="199" y="1261"/>
                  <a:pt x="200" y="1262"/>
                </a:cubicBezTo>
                <a:cubicBezTo>
                  <a:pt x="203" y="1262"/>
                  <a:pt x="205" y="1260"/>
                  <a:pt x="208" y="1258"/>
                </a:cubicBezTo>
                <a:cubicBezTo>
                  <a:pt x="210" y="1257"/>
                  <a:pt x="212" y="1255"/>
                  <a:pt x="215" y="1254"/>
                </a:cubicBezTo>
                <a:cubicBezTo>
                  <a:pt x="219" y="1254"/>
                  <a:pt x="224" y="1254"/>
                  <a:pt x="230" y="1254"/>
                </a:cubicBezTo>
                <a:cubicBezTo>
                  <a:pt x="242" y="1255"/>
                  <a:pt x="255" y="1258"/>
                  <a:pt x="265" y="1261"/>
                </a:cubicBezTo>
                <a:cubicBezTo>
                  <a:pt x="221" y="1274"/>
                  <a:pt x="178" y="1289"/>
                  <a:pt x="144" y="1318"/>
                </a:cubicBezTo>
                <a:cubicBezTo>
                  <a:pt x="123" y="1335"/>
                  <a:pt x="102" y="1345"/>
                  <a:pt x="75" y="1357"/>
                </a:cubicBezTo>
                <a:cubicBezTo>
                  <a:pt x="68" y="1360"/>
                  <a:pt x="60" y="1363"/>
                  <a:pt x="53" y="1365"/>
                </a:cubicBezTo>
                <a:cubicBezTo>
                  <a:pt x="38" y="1370"/>
                  <a:pt x="23" y="1374"/>
                  <a:pt x="15" y="1385"/>
                </a:cubicBezTo>
                <a:cubicBezTo>
                  <a:pt x="0" y="1405"/>
                  <a:pt x="0" y="1405"/>
                  <a:pt x="0" y="1405"/>
                </a:cubicBezTo>
                <a:cubicBezTo>
                  <a:pt x="20" y="1390"/>
                  <a:pt x="20" y="1390"/>
                  <a:pt x="20" y="1390"/>
                </a:cubicBezTo>
                <a:cubicBezTo>
                  <a:pt x="31" y="1382"/>
                  <a:pt x="47" y="1378"/>
                  <a:pt x="62" y="1374"/>
                </a:cubicBezTo>
                <a:cubicBezTo>
                  <a:pt x="67" y="1373"/>
                  <a:pt x="73" y="1371"/>
                  <a:pt x="79" y="1369"/>
                </a:cubicBezTo>
                <a:cubicBezTo>
                  <a:pt x="75" y="1373"/>
                  <a:pt x="71" y="1376"/>
                  <a:pt x="67" y="1379"/>
                </a:cubicBezTo>
                <a:cubicBezTo>
                  <a:pt x="58" y="1386"/>
                  <a:pt x="50" y="1393"/>
                  <a:pt x="47" y="1400"/>
                </a:cubicBezTo>
                <a:cubicBezTo>
                  <a:pt x="40" y="1415"/>
                  <a:pt x="40" y="1415"/>
                  <a:pt x="40" y="1415"/>
                </a:cubicBezTo>
                <a:cubicBezTo>
                  <a:pt x="52" y="1404"/>
                  <a:pt x="52" y="1404"/>
                  <a:pt x="52" y="1404"/>
                </a:cubicBezTo>
                <a:cubicBezTo>
                  <a:pt x="57" y="1400"/>
                  <a:pt x="62" y="1396"/>
                  <a:pt x="67" y="1392"/>
                </a:cubicBezTo>
                <a:cubicBezTo>
                  <a:pt x="80" y="1381"/>
                  <a:pt x="93" y="1370"/>
                  <a:pt x="104" y="1358"/>
                </a:cubicBezTo>
                <a:cubicBezTo>
                  <a:pt x="127" y="1351"/>
                  <a:pt x="145" y="1338"/>
                  <a:pt x="163" y="1325"/>
                </a:cubicBezTo>
                <a:cubicBezTo>
                  <a:pt x="180" y="1312"/>
                  <a:pt x="197" y="1300"/>
                  <a:pt x="217" y="1295"/>
                </a:cubicBezTo>
                <a:cubicBezTo>
                  <a:pt x="201" y="1315"/>
                  <a:pt x="182" y="1332"/>
                  <a:pt x="163" y="1349"/>
                </a:cubicBezTo>
                <a:cubicBezTo>
                  <a:pt x="156" y="1356"/>
                  <a:pt x="149" y="1362"/>
                  <a:pt x="142" y="1369"/>
                </a:cubicBezTo>
                <a:cubicBezTo>
                  <a:pt x="147" y="1374"/>
                  <a:pt x="147" y="1374"/>
                  <a:pt x="147" y="1374"/>
                </a:cubicBezTo>
                <a:cubicBezTo>
                  <a:pt x="153" y="1368"/>
                  <a:pt x="160" y="1364"/>
                  <a:pt x="167" y="1359"/>
                </a:cubicBezTo>
                <a:cubicBezTo>
                  <a:pt x="177" y="1352"/>
                  <a:pt x="187" y="1344"/>
                  <a:pt x="197" y="1334"/>
                </a:cubicBezTo>
                <a:cubicBezTo>
                  <a:pt x="203" y="1328"/>
                  <a:pt x="208" y="1321"/>
                  <a:pt x="213" y="1313"/>
                </a:cubicBezTo>
                <a:cubicBezTo>
                  <a:pt x="221" y="1303"/>
                  <a:pt x="228" y="1293"/>
                  <a:pt x="237" y="1287"/>
                </a:cubicBezTo>
                <a:cubicBezTo>
                  <a:pt x="258" y="1274"/>
                  <a:pt x="282" y="1271"/>
                  <a:pt x="313" y="1268"/>
                </a:cubicBezTo>
                <a:cubicBezTo>
                  <a:pt x="314" y="1268"/>
                  <a:pt x="315" y="1268"/>
                  <a:pt x="316" y="1268"/>
                </a:cubicBezTo>
                <a:cubicBezTo>
                  <a:pt x="314" y="1269"/>
                  <a:pt x="312" y="1270"/>
                  <a:pt x="309" y="1271"/>
                </a:cubicBezTo>
                <a:cubicBezTo>
                  <a:pt x="302" y="1274"/>
                  <a:pt x="295" y="1278"/>
                  <a:pt x="294" y="1284"/>
                </a:cubicBezTo>
                <a:cubicBezTo>
                  <a:pt x="294" y="1293"/>
                  <a:pt x="294" y="1293"/>
                  <a:pt x="294" y="1293"/>
                </a:cubicBezTo>
                <a:cubicBezTo>
                  <a:pt x="300" y="1287"/>
                  <a:pt x="300" y="1287"/>
                  <a:pt x="300" y="1287"/>
                </a:cubicBezTo>
                <a:cubicBezTo>
                  <a:pt x="323" y="1268"/>
                  <a:pt x="361" y="1262"/>
                  <a:pt x="394" y="1272"/>
                </a:cubicBezTo>
                <a:cubicBezTo>
                  <a:pt x="378" y="1281"/>
                  <a:pt x="363" y="1291"/>
                  <a:pt x="349" y="1300"/>
                </a:cubicBezTo>
                <a:cubicBezTo>
                  <a:pt x="326" y="1315"/>
                  <a:pt x="303" y="1331"/>
                  <a:pt x="278" y="1343"/>
                </a:cubicBezTo>
                <a:cubicBezTo>
                  <a:pt x="266" y="1348"/>
                  <a:pt x="253" y="1352"/>
                  <a:pt x="240" y="1356"/>
                </a:cubicBezTo>
                <a:cubicBezTo>
                  <a:pt x="222" y="1360"/>
                  <a:pt x="204" y="1365"/>
                  <a:pt x="189" y="1376"/>
                </a:cubicBezTo>
                <a:cubicBezTo>
                  <a:pt x="164" y="1392"/>
                  <a:pt x="164" y="1392"/>
                  <a:pt x="164" y="1392"/>
                </a:cubicBezTo>
                <a:cubicBezTo>
                  <a:pt x="192" y="1382"/>
                  <a:pt x="192" y="1382"/>
                  <a:pt x="192" y="1382"/>
                </a:cubicBezTo>
                <a:cubicBezTo>
                  <a:pt x="205" y="1377"/>
                  <a:pt x="220" y="1373"/>
                  <a:pt x="234" y="1369"/>
                </a:cubicBezTo>
                <a:cubicBezTo>
                  <a:pt x="257" y="1362"/>
                  <a:pt x="281" y="1355"/>
                  <a:pt x="300" y="1345"/>
                </a:cubicBezTo>
                <a:cubicBezTo>
                  <a:pt x="299" y="1347"/>
                  <a:pt x="298" y="1349"/>
                  <a:pt x="297" y="1351"/>
                </a:cubicBezTo>
                <a:cubicBezTo>
                  <a:pt x="284" y="1371"/>
                  <a:pt x="271" y="1390"/>
                  <a:pt x="252" y="1402"/>
                </a:cubicBezTo>
                <a:cubicBezTo>
                  <a:pt x="255" y="1408"/>
                  <a:pt x="255" y="1408"/>
                  <a:pt x="255" y="1408"/>
                </a:cubicBezTo>
                <a:cubicBezTo>
                  <a:pt x="269" y="1403"/>
                  <a:pt x="280" y="1395"/>
                  <a:pt x="289" y="1386"/>
                </a:cubicBezTo>
                <a:cubicBezTo>
                  <a:pt x="298" y="1378"/>
                  <a:pt x="303" y="1367"/>
                  <a:pt x="308" y="1356"/>
                </a:cubicBezTo>
                <a:cubicBezTo>
                  <a:pt x="313" y="1345"/>
                  <a:pt x="318" y="1335"/>
                  <a:pt x="325" y="1328"/>
                </a:cubicBezTo>
                <a:cubicBezTo>
                  <a:pt x="335" y="1318"/>
                  <a:pt x="353" y="1311"/>
                  <a:pt x="370" y="1304"/>
                </a:cubicBezTo>
                <a:cubicBezTo>
                  <a:pt x="376" y="1301"/>
                  <a:pt x="381" y="1299"/>
                  <a:pt x="387" y="1296"/>
                </a:cubicBezTo>
                <a:cubicBezTo>
                  <a:pt x="417" y="1283"/>
                  <a:pt x="462" y="1267"/>
                  <a:pt x="510" y="1265"/>
                </a:cubicBezTo>
                <a:cubicBezTo>
                  <a:pt x="468" y="1321"/>
                  <a:pt x="424" y="1365"/>
                  <a:pt x="375" y="1399"/>
                </a:cubicBezTo>
                <a:cubicBezTo>
                  <a:pt x="348" y="1419"/>
                  <a:pt x="348" y="1419"/>
                  <a:pt x="348" y="1419"/>
                </a:cubicBezTo>
                <a:cubicBezTo>
                  <a:pt x="379" y="1406"/>
                  <a:pt x="379" y="1406"/>
                  <a:pt x="379" y="1406"/>
                </a:cubicBezTo>
                <a:cubicBezTo>
                  <a:pt x="393" y="1399"/>
                  <a:pt x="406" y="1389"/>
                  <a:pt x="419" y="1379"/>
                </a:cubicBezTo>
                <a:cubicBezTo>
                  <a:pt x="428" y="1372"/>
                  <a:pt x="436" y="1366"/>
                  <a:pt x="445" y="1361"/>
                </a:cubicBezTo>
                <a:cubicBezTo>
                  <a:pt x="444" y="1362"/>
                  <a:pt x="444" y="1362"/>
                  <a:pt x="444" y="1362"/>
                </a:cubicBezTo>
                <a:cubicBezTo>
                  <a:pt x="443" y="1367"/>
                  <a:pt x="443" y="1367"/>
                  <a:pt x="443" y="1367"/>
                </a:cubicBezTo>
                <a:cubicBezTo>
                  <a:pt x="440" y="1374"/>
                  <a:pt x="435" y="1380"/>
                  <a:pt x="430" y="1386"/>
                </a:cubicBezTo>
                <a:cubicBezTo>
                  <a:pt x="425" y="1393"/>
                  <a:pt x="421" y="1398"/>
                  <a:pt x="419" y="1404"/>
                </a:cubicBezTo>
                <a:cubicBezTo>
                  <a:pt x="416" y="1414"/>
                  <a:pt x="416" y="1414"/>
                  <a:pt x="416" y="1414"/>
                </a:cubicBezTo>
                <a:cubicBezTo>
                  <a:pt x="424" y="1409"/>
                  <a:pt x="424" y="1409"/>
                  <a:pt x="424" y="1409"/>
                </a:cubicBezTo>
                <a:cubicBezTo>
                  <a:pt x="438" y="1399"/>
                  <a:pt x="444" y="1384"/>
                  <a:pt x="449" y="1369"/>
                </a:cubicBezTo>
                <a:cubicBezTo>
                  <a:pt x="450" y="1368"/>
                  <a:pt x="451" y="1366"/>
                  <a:pt x="451" y="1364"/>
                </a:cubicBezTo>
                <a:cubicBezTo>
                  <a:pt x="453" y="1360"/>
                  <a:pt x="455" y="1355"/>
                  <a:pt x="457" y="1351"/>
                </a:cubicBezTo>
                <a:cubicBezTo>
                  <a:pt x="460" y="1346"/>
                  <a:pt x="465" y="1341"/>
                  <a:pt x="470" y="1337"/>
                </a:cubicBezTo>
                <a:cubicBezTo>
                  <a:pt x="474" y="1333"/>
                  <a:pt x="478" y="1330"/>
                  <a:pt x="482" y="1326"/>
                </a:cubicBezTo>
                <a:cubicBezTo>
                  <a:pt x="489" y="1318"/>
                  <a:pt x="495" y="1309"/>
                  <a:pt x="501" y="1301"/>
                </a:cubicBezTo>
                <a:cubicBezTo>
                  <a:pt x="509" y="1289"/>
                  <a:pt x="516" y="1277"/>
                  <a:pt x="526" y="1271"/>
                </a:cubicBezTo>
                <a:cubicBezTo>
                  <a:pt x="522" y="1283"/>
                  <a:pt x="514" y="1295"/>
                  <a:pt x="508" y="1305"/>
                </a:cubicBezTo>
                <a:cubicBezTo>
                  <a:pt x="503" y="1313"/>
                  <a:pt x="498" y="1321"/>
                  <a:pt x="495" y="1327"/>
                </a:cubicBezTo>
                <a:cubicBezTo>
                  <a:pt x="483" y="1354"/>
                  <a:pt x="483" y="1354"/>
                  <a:pt x="483" y="1354"/>
                </a:cubicBezTo>
                <a:cubicBezTo>
                  <a:pt x="504" y="1328"/>
                  <a:pt x="504" y="1328"/>
                  <a:pt x="504" y="1328"/>
                </a:cubicBezTo>
                <a:cubicBezTo>
                  <a:pt x="506" y="1326"/>
                  <a:pt x="507" y="1324"/>
                  <a:pt x="509" y="1321"/>
                </a:cubicBezTo>
                <a:cubicBezTo>
                  <a:pt x="507" y="1327"/>
                  <a:pt x="504" y="1332"/>
                  <a:pt x="501" y="1337"/>
                </a:cubicBezTo>
                <a:cubicBezTo>
                  <a:pt x="498" y="1342"/>
                  <a:pt x="496" y="1346"/>
                  <a:pt x="494" y="1351"/>
                </a:cubicBezTo>
                <a:cubicBezTo>
                  <a:pt x="484" y="1371"/>
                  <a:pt x="484" y="1371"/>
                  <a:pt x="484" y="1371"/>
                </a:cubicBezTo>
                <a:cubicBezTo>
                  <a:pt x="500" y="1355"/>
                  <a:pt x="500" y="1355"/>
                  <a:pt x="500" y="1355"/>
                </a:cubicBezTo>
                <a:cubicBezTo>
                  <a:pt x="514" y="1340"/>
                  <a:pt x="522" y="1317"/>
                  <a:pt x="529" y="1295"/>
                </a:cubicBezTo>
                <a:cubicBezTo>
                  <a:pt x="534" y="1283"/>
                  <a:pt x="538" y="1269"/>
                  <a:pt x="544" y="1258"/>
                </a:cubicBezTo>
                <a:cubicBezTo>
                  <a:pt x="563" y="1249"/>
                  <a:pt x="585" y="1243"/>
                  <a:pt x="611" y="1240"/>
                </a:cubicBezTo>
                <a:cubicBezTo>
                  <a:pt x="596" y="1258"/>
                  <a:pt x="583" y="1279"/>
                  <a:pt x="571" y="1300"/>
                </a:cubicBezTo>
                <a:cubicBezTo>
                  <a:pt x="551" y="1334"/>
                  <a:pt x="530" y="1369"/>
                  <a:pt x="498" y="1391"/>
                </a:cubicBezTo>
                <a:cubicBezTo>
                  <a:pt x="501" y="1397"/>
                  <a:pt x="501" y="1397"/>
                  <a:pt x="501" y="1397"/>
                </a:cubicBezTo>
                <a:cubicBezTo>
                  <a:pt x="531" y="1382"/>
                  <a:pt x="550" y="1355"/>
                  <a:pt x="568" y="1328"/>
                </a:cubicBezTo>
                <a:cubicBezTo>
                  <a:pt x="570" y="1326"/>
                  <a:pt x="571" y="1325"/>
                  <a:pt x="572" y="1323"/>
                </a:cubicBezTo>
                <a:cubicBezTo>
                  <a:pt x="567" y="1348"/>
                  <a:pt x="561" y="1369"/>
                  <a:pt x="547" y="1381"/>
                </a:cubicBezTo>
                <a:cubicBezTo>
                  <a:pt x="538" y="1389"/>
                  <a:pt x="538" y="1389"/>
                  <a:pt x="538" y="1389"/>
                </a:cubicBezTo>
                <a:cubicBezTo>
                  <a:pt x="550" y="1387"/>
                  <a:pt x="550" y="1387"/>
                  <a:pt x="550" y="1387"/>
                </a:cubicBezTo>
                <a:cubicBezTo>
                  <a:pt x="560" y="1386"/>
                  <a:pt x="563" y="1378"/>
                  <a:pt x="567" y="1372"/>
                </a:cubicBezTo>
                <a:cubicBezTo>
                  <a:pt x="567" y="1371"/>
                  <a:pt x="568" y="1370"/>
                  <a:pt x="568" y="1370"/>
                </a:cubicBezTo>
                <a:cubicBezTo>
                  <a:pt x="568" y="1373"/>
                  <a:pt x="568" y="1377"/>
                  <a:pt x="567" y="1381"/>
                </a:cubicBezTo>
                <a:cubicBezTo>
                  <a:pt x="567" y="1385"/>
                  <a:pt x="567" y="1389"/>
                  <a:pt x="567" y="1391"/>
                </a:cubicBezTo>
                <a:cubicBezTo>
                  <a:pt x="574" y="1391"/>
                  <a:pt x="574" y="1391"/>
                  <a:pt x="574" y="1391"/>
                </a:cubicBezTo>
                <a:cubicBezTo>
                  <a:pt x="575" y="1386"/>
                  <a:pt x="575" y="1380"/>
                  <a:pt x="576" y="1375"/>
                </a:cubicBezTo>
                <a:cubicBezTo>
                  <a:pt x="579" y="1349"/>
                  <a:pt x="581" y="1322"/>
                  <a:pt x="589" y="1292"/>
                </a:cubicBezTo>
                <a:cubicBezTo>
                  <a:pt x="593" y="1287"/>
                  <a:pt x="596" y="1282"/>
                  <a:pt x="600" y="1277"/>
                </a:cubicBezTo>
                <a:cubicBezTo>
                  <a:pt x="614" y="1256"/>
                  <a:pt x="626" y="1239"/>
                  <a:pt x="657" y="1236"/>
                </a:cubicBezTo>
                <a:cubicBezTo>
                  <a:pt x="704" y="1232"/>
                  <a:pt x="744" y="1237"/>
                  <a:pt x="771" y="1250"/>
                </a:cubicBezTo>
                <a:cubicBezTo>
                  <a:pt x="775" y="1253"/>
                  <a:pt x="775" y="1254"/>
                  <a:pt x="775" y="1256"/>
                </a:cubicBezTo>
                <a:cubicBezTo>
                  <a:pt x="775" y="1259"/>
                  <a:pt x="775" y="1262"/>
                  <a:pt x="778" y="1265"/>
                </a:cubicBezTo>
                <a:cubicBezTo>
                  <a:pt x="777" y="1280"/>
                  <a:pt x="777" y="1292"/>
                  <a:pt x="776" y="1303"/>
                </a:cubicBezTo>
                <a:cubicBezTo>
                  <a:pt x="776" y="1312"/>
                  <a:pt x="776" y="1321"/>
                  <a:pt x="775" y="1333"/>
                </a:cubicBezTo>
                <a:cubicBezTo>
                  <a:pt x="755" y="1329"/>
                  <a:pt x="733" y="1331"/>
                  <a:pt x="712" y="1339"/>
                </a:cubicBezTo>
                <a:cubicBezTo>
                  <a:pt x="674" y="1354"/>
                  <a:pt x="642" y="1380"/>
                  <a:pt x="611" y="1405"/>
                </a:cubicBezTo>
                <a:cubicBezTo>
                  <a:pt x="571" y="1437"/>
                  <a:pt x="529" y="1471"/>
                  <a:pt x="474" y="1481"/>
                </a:cubicBezTo>
                <a:cubicBezTo>
                  <a:pt x="470" y="1483"/>
                  <a:pt x="470" y="1483"/>
                  <a:pt x="470" y="1483"/>
                </a:cubicBezTo>
                <a:cubicBezTo>
                  <a:pt x="451" y="1491"/>
                  <a:pt x="407" y="1510"/>
                  <a:pt x="389" y="1509"/>
                </a:cubicBezTo>
                <a:cubicBezTo>
                  <a:pt x="379" y="1509"/>
                  <a:pt x="367" y="1504"/>
                  <a:pt x="354" y="1499"/>
                </a:cubicBezTo>
                <a:cubicBezTo>
                  <a:pt x="342" y="1495"/>
                  <a:pt x="331" y="1491"/>
                  <a:pt x="319" y="1488"/>
                </a:cubicBezTo>
                <a:cubicBezTo>
                  <a:pt x="303" y="1485"/>
                  <a:pt x="287" y="1483"/>
                  <a:pt x="269" y="1482"/>
                </a:cubicBezTo>
                <a:cubicBezTo>
                  <a:pt x="256" y="1481"/>
                  <a:pt x="244" y="1480"/>
                  <a:pt x="234" y="1480"/>
                </a:cubicBezTo>
                <a:cubicBezTo>
                  <a:pt x="215" y="1480"/>
                  <a:pt x="215" y="1480"/>
                  <a:pt x="215" y="1480"/>
                </a:cubicBezTo>
                <a:cubicBezTo>
                  <a:pt x="233" y="1487"/>
                  <a:pt x="233" y="1487"/>
                  <a:pt x="233" y="1487"/>
                </a:cubicBezTo>
                <a:cubicBezTo>
                  <a:pt x="239" y="1490"/>
                  <a:pt x="247" y="1491"/>
                  <a:pt x="257" y="1492"/>
                </a:cubicBezTo>
                <a:cubicBezTo>
                  <a:pt x="252" y="1492"/>
                  <a:pt x="247" y="1493"/>
                  <a:pt x="242" y="1495"/>
                </a:cubicBezTo>
                <a:cubicBezTo>
                  <a:pt x="219" y="1502"/>
                  <a:pt x="219" y="1502"/>
                  <a:pt x="219" y="1502"/>
                </a:cubicBezTo>
                <a:cubicBezTo>
                  <a:pt x="243" y="1502"/>
                  <a:pt x="243" y="1502"/>
                  <a:pt x="243" y="1502"/>
                </a:cubicBezTo>
                <a:cubicBezTo>
                  <a:pt x="250" y="1502"/>
                  <a:pt x="257" y="1501"/>
                  <a:pt x="263" y="1501"/>
                </a:cubicBezTo>
                <a:cubicBezTo>
                  <a:pt x="283" y="1501"/>
                  <a:pt x="301" y="1500"/>
                  <a:pt x="318" y="1501"/>
                </a:cubicBezTo>
                <a:cubicBezTo>
                  <a:pt x="340" y="1503"/>
                  <a:pt x="357" y="1507"/>
                  <a:pt x="372" y="1515"/>
                </a:cubicBezTo>
                <a:cubicBezTo>
                  <a:pt x="319" y="1525"/>
                  <a:pt x="256" y="1527"/>
                  <a:pt x="194" y="1528"/>
                </a:cubicBezTo>
                <a:cubicBezTo>
                  <a:pt x="149" y="1529"/>
                  <a:pt x="106" y="1530"/>
                  <a:pt x="67" y="1535"/>
                </a:cubicBezTo>
                <a:cubicBezTo>
                  <a:pt x="34" y="1538"/>
                  <a:pt x="34" y="1538"/>
                  <a:pt x="34" y="1538"/>
                </a:cubicBezTo>
                <a:cubicBezTo>
                  <a:pt x="67" y="1542"/>
                  <a:pt x="67" y="1542"/>
                  <a:pt x="67" y="1542"/>
                </a:cubicBezTo>
                <a:cubicBezTo>
                  <a:pt x="81" y="1543"/>
                  <a:pt x="97" y="1543"/>
                  <a:pt x="113" y="1542"/>
                </a:cubicBezTo>
                <a:cubicBezTo>
                  <a:pt x="132" y="1541"/>
                  <a:pt x="150" y="1540"/>
                  <a:pt x="161" y="1543"/>
                </a:cubicBezTo>
                <a:cubicBezTo>
                  <a:pt x="150" y="1548"/>
                  <a:pt x="139" y="1553"/>
                  <a:pt x="128" y="1557"/>
                </a:cubicBezTo>
                <a:cubicBezTo>
                  <a:pt x="114" y="1563"/>
                  <a:pt x="100" y="1569"/>
                  <a:pt x="86" y="1576"/>
                </a:cubicBezTo>
                <a:cubicBezTo>
                  <a:pt x="63" y="1587"/>
                  <a:pt x="63" y="1587"/>
                  <a:pt x="63" y="1587"/>
                </a:cubicBezTo>
                <a:cubicBezTo>
                  <a:pt x="89" y="1583"/>
                  <a:pt x="89" y="1583"/>
                  <a:pt x="89" y="1583"/>
                </a:cubicBezTo>
                <a:cubicBezTo>
                  <a:pt x="110" y="1579"/>
                  <a:pt x="128" y="1570"/>
                  <a:pt x="146" y="1562"/>
                </a:cubicBezTo>
                <a:cubicBezTo>
                  <a:pt x="173" y="1549"/>
                  <a:pt x="199" y="1537"/>
                  <a:pt x="234" y="1539"/>
                </a:cubicBezTo>
                <a:cubicBezTo>
                  <a:pt x="236" y="1540"/>
                  <a:pt x="238" y="1540"/>
                  <a:pt x="240" y="1540"/>
                </a:cubicBezTo>
                <a:cubicBezTo>
                  <a:pt x="240" y="1541"/>
                  <a:pt x="241" y="1543"/>
                  <a:pt x="244" y="1545"/>
                </a:cubicBezTo>
                <a:cubicBezTo>
                  <a:pt x="245" y="1545"/>
                  <a:pt x="245" y="1545"/>
                  <a:pt x="245" y="1545"/>
                </a:cubicBezTo>
                <a:cubicBezTo>
                  <a:pt x="246" y="1545"/>
                  <a:pt x="246" y="1545"/>
                  <a:pt x="246" y="1545"/>
                </a:cubicBezTo>
                <a:cubicBezTo>
                  <a:pt x="251" y="1544"/>
                  <a:pt x="255" y="1544"/>
                  <a:pt x="260" y="1544"/>
                </a:cubicBezTo>
                <a:cubicBezTo>
                  <a:pt x="276" y="1547"/>
                  <a:pt x="276" y="1547"/>
                  <a:pt x="276" y="1547"/>
                </a:cubicBezTo>
                <a:cubicBezTo>
                  <a:pt x="269" y="1543"/>
                  <a:pt x="269" y="1543"/>
                  <a:pt x="269" y="1543"/>
                </a:cubicBezTo>
                <a:cubicBezTo>
                  <a:pt x="272" y="1543"/>
                  <a:pt x="275" y="1542"/>
                  <a:pt x="278" y="1542"/>
                </a:cubicBezTo>
                <a:cubicBezTo>
                  <a:pt x="283" y="1542"/>
                  <a:pt x="288" y="1541"/>
                  <a:pt x="293" y="1541"/>
                </a:cubicBezTo>
                <a:cubicBezTo>
                  <a:pt x="289" y="1545"/>
                  <a:pt x="285" y="1549"/>
                  <a:pt x="281" y="1553"/>
                </a:cubicBezTo>
                <a:cubicBezTo>
                  <a:pt x="277" y="1557"/>
                  <a:pt x="274" y="1561"/>
                  <a:pt x="270" y="1564"/>
                </a:cubicBezTo>
                <a:cubicBezTo>
                  <a:pt x="265" y="1569"/>
                  <a:pt x="265" y="1569"/>
                  <a:pt x="265" y="1569"/>
                </a:cubicBezTo>
                <a:cubicBezTo>
                  <a:pt x="260" y="1573"/>
                  <a:pt x="255" y="1576"/>
                  <a:pt x="249" y="1578"/>
                </a:cubicBezTo>
                <a:cubicBezTo>
                  <a:pt x="241" y="1581"/>
                  <a:pt x="232" y="1581"/>
                  <a:pt x="222" y="1582"/>
                </a:cubicBezTo>
                <a:cubicBezTo>
                  <a:pt x="210" y="1583"/>
                  <a:pt x="198" y="1584"/>
                  <a:pt x="186" y="1589"/>
                </a:cubicBezTo>
                <a:cubicBezTo>
                  <a:pt x="172" y="1595"/>
                  <a:pt x="172" y="1595"/>
                  <a:pt x="172" y="1595"/>
                </a:cubicBezTo>
                <a:cubicBezTo>
                  <a:pt x="187" y="1596"/>
                  <a:pt x="187" y="1596"/>
                  <a:pt x="187" y="1596"/>
                </a:cubicBezTo>
                <a:cubicBezTo>
                  <a:pt x="197" y="1596"/>
                  <a:pt x="208" y="1595"/>
                  <a:pt x="218" y="1594"/>
                </a:cubicBezTo>
                <a:cubicBezTo>
                  <a:pt x="220" y="1593"/>
                  <a:pt x="221" y="1593"/>
                  <a:pt x="222" y="1593"/>
                </a:cubicBezTo>
                <a:cubicBezTo>
                  <a:pt x="213" y="1596"/>
                  <a:pt x="205" y="1600"/>
                  <a:pt x="204" y="1607"/>
                </a:cubicBezTo>
                <a:cubicBezTo>
                  <a:pt x="203" y="1610"/>
                  <a:pt x="203" y="1610"/>
                  <a:pt x="203" y="1610"/>
                </a:cubicBezTo>
                <a:cubicBezTo>
                  <a:pt x="194" y="1618"/>
                  <a:pt x="194" y="1618"/>
                  <a:pt x="194" y="1618"/>
                </a:cubicBezTo>
                <a:cubicBezTo>
                  <a:pt x="202" y="1616"/>
                  <a:pt x="202" y="1616"/>
                  <a:pt x="202" y="1616"/>
                </a:cubicBezTo>
                <a:cubicBezTo>
                  <a:pt x="201" y="1619"/>
                  <a:pt x="201" y="1619"/>
                  <a:pt x="201" y="1619"/>
                </a:cubicBezTo>
                <a:cubicBezTo>
                  <a:pt x="205" y="1614"/>
                  <a:pt x="205" y="1614"/>
                  <a:pt x="205" y="1614"/>
                </a:cubicBezTo>
                <a:cubicBezTo>
                  <a:pt x="210" y="1613"/>
                  <a:pt x="210" y="1613"/>
                  <a:pt x="210" y="1613"/>
                </a:cubicBezTo>
                <a:cubicBezTo>
                  <a:pt x="234" y="1606"/>
                  <a:pt x="251" y="1591"/>
                  <a:pt x="270" y="1574"/>
                </a:cubicBezTo>
                <a:cubicBezTo>
                  <a:pt x="271" y="1573"/>
                  <a:pt x="273" y="1571"/>
                  <a:pt x="275" y="1569"/>
                </a:cubicBezTo>
                <a:cubicBezTo>
                  <a:pt x="284" y="1562"/>
                  <a:pt x="294" y="1554"/>
                  <a:pt x="304" y="1547"/>
                </a:cubicBezTo>
                <a:cubicBezTo>
                  <a:pt x="313" y="1541"/>
                  <a:pt x="322" y="1538"/>
                  <a:pt x="331" y="1536"/>
                </a:cubicBezTo>
                <a:cubicBezTo>
                  <a:pt x="388" y="1524"/>
                  <a:pt x="447" y="1512"/>
                  <a:pt x="498" y="1500"/>
                </a:cubicBezTo>
                <a:cubicBezTo>
                  <a:pt x="458" y="1542"/>
                  <a:pt x="398" y="1562"/>
                  <a:pt x="340" y="1581"/>
                </a:cubicBezTo>
                <a:cubicBezTo>
                  <a:pt x="330" y="1585"/>
                  <a:pt x="319" y="1588"/>
                  <a:pt x="309" y="1592"/>
                </a:cubicBezTo>
                <a:cubicBezTo>
                  <a:pt x="287" y="1600"/>
                  <a:pt x="287" y="1600"/>
                  <a:pt x="287" y="1600"/>
                </a:cubicBezTo>
                <a:cubicBezTo>
                  <a:pt x="310" y="1599"/>
                  <a:pt x="310" y="1599"/>
                  <a:pt x="310" y="1599"/>
                </a:cubicBezTo>
                <a:cubicBezTo>
                  <a:pt x="320" y="1599"/>
                  <a:pt x="332" y="1595"/>
                  <a:pt x="345" y="1592"/>
                </a:cubicBezTo>
                <a:cubicBezTo>
                  <a:pt x="350" y="1591"/>
                  <a:pt x="356" y="1589"/>
                  <a:pt x="361" y="1588"/>
                </a:cubicBezTo>
                <a:cubicBezTo>
                  <a:pt x="356" y="1593"/>
                  <a:pt x="350" y="1598"/>
                  <a:pt x="344" y="1603"/>
                </a:cubicBezTo>
                <a:cubicBezTo>
                  <a:pt x="339" y="1607"/>
                  <a:pt x="334" y="1611"/>
                  <a:pt x="330" y="1616"/>
                </a:cubicBezTo>
                <a:cubicBezTo>
                  <a:pt x="323" y="1623"/>
                  <a:pt x="323" y="1623"/>
                  <a:pt x="323" y="1623"/>
                </a:cubicBezTo>
                <a:cubicBezTo>
                  <a:pt x="332" y="1622"/>
                  <a:pt x="332" y="1622"/>
                  <a:pt x="332" y="1622"/>
                </a:cubicBezTo>
                <a:cubicBezTo>
                  <a:pt x="337" y="1622"/>
                  <a:pt x="341" y="1619"/>
                  <a:pt x="344" y="1616"/>
                </a:cubicBezTo>
                <a:cubicBezTo>
                  <a:pt x="342" y="1619"/>
                  <a:pt x="341" y="1621"/>
                  <a:pt x="340" y="1624"/>
                </a:cubicBezTo>
                <a:cubicBezTo>
                  <a:pt x="337" y="1635"/>
                  <a:pt x="337" y="1635"/>
                  <a:pt x="337" y="1635"/>
                </a:cubicBezTo>
                <a:cubicBezTo>
                  <a:pt x="346" y="1628"/>
                  <a:pt x="346" y="1628"/>
                  <a:pt x="346" y="1628"/>
                </a:cubicBezTo>
                <a:cubicBezTo>
                  <a:pt x="353" y="1622"/>
                  <a:pt x="358" y="1614"/>
                  <a:pt x="363" y="1606"/>
                </a:cubicBezTo>
                <a:cubicBezTo>
                  <a:pt x="368" y="1596"/>
                  <a:pt x="374" y="1587"/>
                  <a:pt x="381" y="1582"/>
                </a:cubicBezTo>
                <a:cubicBezTo>
                  <a:pt x="397" y="1576"/>
                  <a:pt x="414" y="1569"/>
                  <a:pt x="431" y="1561"/>
                </a:cubicBezTo>
                <a:cubicBezTo>
                  <a:pt x="438" y="1558"/>
                  <a:pt x="445" y="1555"/>
                  <a:pt x="451" y="1552"/>
                </a:cubicBezTo>
                <a:cubicBezTo>
                  <a:pt x="438" y="1565"/>
                  <a:pt x="422" y="1576"/>
                  <a:pt x="406" y="1587"/>
                </a:cubicBezTo>
                <a:cubicBezTo>
                  <a:pt x="397" y="1594"/>
                  <a:pt x="387" y="1600"/>
                  <a:pt x="378" y="1608"/>
                </a:cubicBezTo>
                <a:cubicBezTo>
                  <a:pt x="363" y="1619"/>
                  <a:pt x="363" y="1619"/>
                  <a:pt x="363" y="1619"/>
                </a:cubicBezTo>
                <a:cubicBezTo>
                  <a:pt x="381" y="1614"/>
                  <a:pt x="381" y="1614"/>
                  <a:pt x="381" y="1614"/>
                </a:cubicBezTo>
                <a:cubicBezTo>
                  <a:pt x="395" y="1609"/>
                  <a:pt x="408" y="1600"/>
                  <a:pt x="419" y="1591"/>
                </a:cubicBezTo>
                <a:cubicBezTo>
                  <a:pt x="425" y="1587"/>
                  <a:pt x="430" y="1583"/>
                  <a:pt x="434" y="1580"/>
                </a:cubicBezTo>
                <a:cubicBezTo>
                  <a:pt x="429" y="1600"/>
                  <a:pt x="420" y="1615"/>
                  <a:pt x="408" y="1625"/>
                </a:cubicBezTo>
                <a:cubicBezTo>
                  <a:pt x="412" y="1631"/>
                  <a:pt x="412" y="1631"/>
                  <a:pt x="412" y="1631"/>
                </a:cubicBezTo>
                <a:cubicBezTo>
                  <a:pt x="431" y="1620"/>
                  <a:pt x="442" y="1600"/>
                  <a:pt x="445" y="1571"/>
                </a:cubicBezTo>
                <a:cubicBezTo>
                  <a:pt x="489" y="1521"/>
                  <a:pt x="560" y="1471"/>
                  <a:pt x="618" y="1431"/>
                </a:cubicBezTo>
                <a:cubicBezTo>
                  <a:pt x="621" y="1429"/>
                  <a:pt x="621" y="1429"/>
                  <a:pt x="621" y="1429"/>
                </a:cubicBezTo>
                <a:cubicBezTo>
                  <a:pt x="633" y="1421"/>
                  <a:pt x="645" y="1414"/>
                  <a:pt x="657" y="1407"/>
                </a:cubicBezTo>
                <a:cubicBezTo>
                  <a:pt x="667" y="1401"/>
                  <a:pt x="677" y="1395"/>
                  <a:pt x="687" y="1389"/>
                </a:cubicBezTo>
                <a:cubicBezTo>
                  <a:pt x="689" y="1387"/>
                  <a:pt x="691" y="1386"/>
                  <a:pt x="694" y="1384"/>
                </a:cubicBezTo>
                <a:cubicBezTo>
                  <a:pt x="711" y="1372"/>
                  <a:pt x="730" y="1358"/>
                  <a:pt x="753" y="1360"/>
                </a:cubicBezTo>
                <a:cubicBezTo>
                  <a:pt x="761" y="1360"/>
                  <a:pt x="769" y="1363"/>
                  <a:pt x="777" y="1367"/>
                </a:cubicBezTo>
                <a:cubicBezTo>
                  <a:pt x="775" y="1413"/>
                  <a:pt x="778" y="1458"/>
                  <a:pt x="781" y="1502"/>
                </a:cubicBezTo>
                <a:cubicBezTo>
                  <a:pt x="783" y="1528"/>
                  <a:pt x="784" y="1554"/>
                  <a:pt x="785" y="1580"/>
                </a:cubicBezTo>
                <a:cubicBezTo>
                  <a:pt x="785" y="1586"/>
                  <a:pt x="784" y="1593"/>
                  <a:pt x="783" y="1600"/>
                </a:cubicBezTo>
                <a:cubicBezTo>
                  <a:pt x="782" y="1608"/>
                  <a:pt x="780" y="1617"/>
                  <a:pt x="780" y="1625"/>
                </a:cubicBezTo>
                <a:cubicBezTo>
                  <a:pt x="780" y="1631"/>
                  <a:pt x="781" y="1639"/>
                  <a:pt x="783" y="1648"/>
                </a:cubicBezTo>
                <a:cubicBezTo>
                  <a:pt x="784" y="1662"/>
                  <a:pt x="787" y="1677"/>
                  <a:pt x="785" y="1690"/>
                </a:cubicBezTo>
                <a:cubicBezTo>
                  <a:pt x="784" y="1711"/>
                  <a:pt x="784" y="1711"/>
                  <a:pt x="784" y="1711"/>
                </a:cubicBezTo>
                <a:cubicBezTo>
                  <a:pt x="777" y="1787"/>
                  <a:pt x="771" y="1866"/>
                  <a:pt x="768" y="1940"/>
                </a:cubicBezTo>
                <a:cubicBezTo>
                  <a:pt x="768" y="1949"/>
                  <a:pt x="768" y="1959"/>
                  <a:pt x="769" y="1967"/>
                </a:cubicBezTo>
                <a:cubicBezTo>
                  <a:pt x="769" y="1986"/>
                  <a:pt x="769" y="2003"/>
                  <a:pt x="766" y="2020"/>
                </a:cubicBezTo>
                <a:cubicBezTo>
                  <a:pt x="765" y="2018"/>
                  <a:pt x="765" y="2018"/>
                  <a:pt x="765" y="2018"/>
                </a:cubicBezTo>
                <a:cubicBezTo>
                  <a:pt x="763" y="2018"/>
                  <a:pt x="763" y="2018"/>
                  <a:pt x="763" y="2018"/>
                </a:cubicBezTo>
                <a:cubicBezTo>
                  <a:pt x="761" y="2018"/>
                  <a:pt x="760" y="2020"/>
                  <a:pt x="759" y="2021"/>
                </a:cubicBezTo>
                <a:cubicBezTo>
                  <a:pt x="758" y="2022"/>
                  <a:pt x="758" y="2022"/>
                  <a:pt x="758" y="2022"/>
                </a:cubicBezTo>
                <a:cubicBezTo>
                  <a:pt x="758" y="2023"/>
                  <a:pt x="758" y="2023"/>
                  <a:pt x="758" y="2023"/>
                </a:cubicBezTo>
                <a:cubicBezTo>
                  <a:pt x="759" y="2032"/>
                  <a:pt x="756" y="2038"/>
                  <a:pt x="753" y="2044"/>
                </a:cubicBezTo>
                <a:cubicBezTo>
                  <a:pt x="750" y="2049"/>
                  <a:pt x="747" y="2054"/>
                  <a:pt x="747" y="2063"/>
                </a:cubicBezTo>
                <a:cubicBezTo>
                  <a:pt x="744" y="2062"/>
                  <a:pt x="742" y="2063"/>
                  <a:pt x="739" y="2063"/>
                </a:cubicBezTo>
                <a:cubicBezTo>
                  <a:pt x="738" y="2063"/>
                  <a:pt x="738" y="2063"/>
                  <a:pt x="738" y="2063"/>
                </a:cubicBezTo>
                <a:cubicBezTo>
                  <a:pt x="738" y="2061"/>
                  <a:pt x="737" y="2059"/>
                  <a:pt x="736" y="2057"/>
                </a:cubicBezTo>
                <a:cubicBezTo>
                  <a:pt x="734" y="2055"/>
                  <a:pt x="730" y="2053"/>
                  <a:pt x="725" y="2053"/>
                </a:cubicBezTo>
                <a:cubicBezTo>
                  <a:pt x="716" y="2054"/>
                  <a:pt x="716" y="2054"/>
                  <a:pt x="716" y="2054"/>
                </a:cubicBezTo>
                <a:cubicBezTo>
                  <a:pt x="721" y="2059"/>
                  <a:pt x="721" y="2059"/>
                  <a:pt x="721" y="2059"/>
                </a:cubicBezTo>
                <a:cubicBezTo>
                  <a:pt x="722" y="2062"/>
                  <a:pt x="724" y="2063"/>
                  <a:pt x="725" y="2064"/>
                </a:cubicBezTo>
                <a:cubicBezTo>
                  <a:pt x="727" y="2065"/>
                  <a:pt x="727" y="2065"/>
                  <a:pt x="729" y="2070"/>
                </a:cubicBezTo>
                <a:cubicBezTo>
                  <a:pt x="722" y="2078"/>
                  <a:pt x="722" y="2087"/>
                  <a:pt x="727" y="2096"/>
                </a:cubicBezTo>
                <a:cubicBezTo>
                  <a:pt x="724" y="2098"/>
                  <a:pt x="723" y="2100"/>
                  <a:pt x="721" y="2101"/>
                </a:cubicBezTo>
                <a:cubicBezTo>
                  <a:pt x="721" y="2099"/>
                  <a:pt x="721" y="2096"/>
                  <a:pt x="719" y="2094"/>
                </a:cubicBezTo>
                <a:cubicBezTo>
                  <a:pt x="717" y="2091"/>
                  <a:pt x="717" y="2091"/>
                  <a:pt x="717" y="2091"/>
                </a:cubicBezTo>
                <a:cubicBezTo>
                  <a:pt x="714" y="2094"/>
                  <a:pt x="714" y="2094"/>
                  <a:pt x="714" y="2094"/>
                </a:cubicBezTo>
                <a:cubicBezTo>
                  <a:pt x="713" y="2094"/>
                  <a:pt x="712" y="2095"/>
                  <a:pt x="712" y="2095"/>
                </a:cubicBezTo>
                <a:cubicBezTo>
                  <a:pt x="712" y="2094"/>
                  <a:pt x="712" y="2092"/>
                  <a:pt x="713" y="2088"/>
                </a:cubicBezTo>
                <a:cubicBezTo>
                  <a:pt x="716" y="2082"/>
                  <a:pt x="716" y="2082"/>
                  <a:pt x="716" y="2082"/>
                </a:cubicBezTo>
                <a:cubicBezTo>
                  <a:pt x="710" y="2083"/>
                  <a:pt x="710" y="2083"/>
                  <a:pt x="710" y="2083"/>
                </a:cubicBezTo>
                <a:cubicBezTo>
                  <a:pt x="702" y="2084"/>
                  <a:pt x="700" y="2091"/>
                  <a:pt x="699" y="2096"/>
                </a:cubicBezTo>
                <a:cubicBezTo>
                  <a:pt x="699" y="2096"/>
                  <a:pt x="699" y="2096"/>
                  <a:pt x="699" y="2096"/>
                </a:cubicBezTo>
                <a:cubicBezTo>
                  <a:pt x="699" y="2095"/>
                  <a:pt x="698" y="2095"/>
                  <a:pt x="697" y="2094"/>
                </a:cubicBezTo>
                <a:cubicBezTo>
                  <a:pt x="694" y="2092"/>
                  <a:pt x="694" y="2091"/>
                  <a:pt x="695" y="2089"/>
                </a:cubicBezTo>
                <a:cubicBezTo>
                  <a:pt x="708" y="2072"/>
                  <a:pt x="708" y="2072"/>
                  <a:pt x="708" y="2072"/>
                </a:cubicBezTo>
                <a:cubicBezTo>
                  <a:pt x="691" y="2084"/>
                  <a:pt x="691" y="2084"/>
                  <a:pt x="691" y="2084"/>
                </a:cubicBezTo>
                <a:cubicBezTo>
                  <a:pt x="689" y="2085"/>
                  <a:pt x="686" y="2085"/>
                  <a:pt x="683" y="2084"/>
                </a:cubicBezTo>
                <a:cubicBezTo>
                  <a:pt x="681" y="2084"/>
                  <a:pt x="679" y="2084"/>
                  <a:pt x="678" y="2084"/>
                </a:cubicBezTo>
                <a:cubicBezTo>
                  <a:pt x="672" y="2084"/>
                  <a:pt x="669" y="2087"/>
                  <a:pt x="668" y="2092"/>
                </a:cubicBezTo>
                <a:cubicBezTo>
                  <a:pt x="666" y="2100"/>
                  <a:pt x="666" y="2100"/>
                  <a:pt x="666" y="2100"/>
                </a:cubicBezTo>
                <a:cubicBezTo>
                  <a:pt x="673" y="2096"/>
                  <a:pt x="673" y="2096"/>
                  <a:pt x="673" y="2096"/>
                </a:cubicBezTo>
                <a:cubicBezTo>
                  <a:pt x="677" y="2094"/>
                  <a:pt x="682" y="2094"/>
                  <a:pt x="685" y="2096"/>
                </a:cubicBezTo>
                <a:cubicBezTo>
                  <a:pt x="681" y="2097"/>
                  <a:pt x="679" y="2102"/>
                  <a:pt x="676" y="2106"/>
                </a:cubicBezTo>
                <a:cubicBezTo>
                  <a:pt x="674" y="2110"/>
                  <a:pt x="671" y="2115"/>
                  <a:pt x="669" y="2115"/>
                </a:cubicBezTo>
                <a:cubicBezTo>
                  <a:pt x="668" y="2115"/>
                  <a:pt x="667" y="2115"/>
                  <a:pt x="666" y="2114"/>
                </a:cubicBezTo>
                <a:cubicBezTo>
                  <a:pt x="660" y="2109"/>
                  <a:pt x="660" y="2109"/>
                  <a:pt x="660" y="2109"/>
                </a:cubicBezTo>
                <a:cubicBezTo>
                  <a:pt x="663" y="2106"/>
                  <a:pt x="666" y="2104"/>
                  <a:pt x="665" y="2100"/>
                </a:cubicBezTo>
                <a:cubicBezTo>
                  <a:pt x="665" y="2099"/>
                  <a:pt x="664" y="2097"/>
                  <a:pt x="661" y="2096"/>
                </a:cubicBezTo>
                <a:cubicBezTo>
                  <a:pt x="659" y="2095"/>
                  <a:pt x="659" y="2095"/>
                  <a:pt x="659" y="2095"/>
                </a:cubicBezTo>
                <a:cubicBezTo>
                  <a:pt x="657" y="2097"/>
                  <a:pt x="657" y="2097"/>
                  <a:pt x="657" y="2097"/>
                </a:cubicBezTo>
                <a:cubicBezTo>
                  <a:pt x="656" y="2096"/>
                  <a:pt x="655" y="2094"/>
                  <a:pt x="653" y="2094"/>
                </a:cubicBezTo>
                <a:cubicBezTo>
                  <a:pt x="649" y="2093"/>
                  <a:pt x="649" y="2093"/>
                  <a:pt x="649" y="2093"/>
                </a:cubicBezTo>
                <a:cubicBezTo>
                  <a:pt x="648" y="2096"/>
                  <a:pt x="648" y="2096"/>
                  <a:pt x="648" y="2096"/>
                </a:cubicBezTo>
                <a:cubicBezTo>
                  <a:pt x="648" y="2097"/>
                  <a:pt x="648" y="2098"/>
                  <a:pt x="647" y="2099"/>
                </a:cubicBezTo>
                <a:cubicBezTo>
                  <a:pt x="647" y="2099"/>
                  <a:pt x="646" y="2099"/>
                  <a:pt x="646" y="2098"/>
                </a:cubicBezTo>
                <a:cubicBezTo>
                  <a:pt x="644" y="2097"/>
                  <a:pt x="644" y="2097"/>
                  <a:pt x="644" y="2097"/>
                </a:cubicBezTo>
                <a:cubicBezTo>
                  <a:pt x="642" y="2098"/>
                  <a:pt x="642" y="2098"/>
                  <a:pt x="642" y="2098"/>
                </a:cubicBezTo>
                <a:cubicBezTo>
                  <a:pt x="639" y="2101"/>
                  <a:pt x="636" y="2103"/>
                  <a:pt x="635" y="2106"/>
                </a:cubicBezTo>
                <a:cubicBezTo>
                  <a:pt x="634" y="2107"/>
                  <a:pt x="632" y="2109"/>
                  <a:pt x="632" y="2109"/>
                </a:cubicBezTo>
                <a:cubicBezTo>
                  <a:pt x="631" y="2109"/>
                  <a:pt x="631" y="2109"/>
                  <a:pt x="630" y="2108"/>
                </a:cubicBezTo>
                <a:cubicBezTo>
                  <a:pt x="629" y="2108"/>
                  <a:pt x="627" y="2107"/>
                  <a:pt x="625" y="2107"/>
                </a:cubicBezTo>
                <a:cubicBezTo>
                  <a:pt x="618" y="2107"/>
                  <a:pt x="610" y="2114"/>
                  <a:pt x="605" y="2118"/>
                </a:cubicBezTo>
                <a:cubicBezTo>
                  <a:pt x="605" y="2118"/>
                  <a:pt x="605" y="2118"/>
                  <a:pt x="605" y="2118"/>
                </a:cubicBezTo>
                <a:cubicBezTo>
                  <a:pt x="601" y="2118"/>
                  <a:pt x="601" y="2118"/>
                  <a:pt x="601" y="2118"/>
                </a:cubicBezTo>
                <a:cubicBezTo>
                  <a:pt x="600" y="2118"/>
                  <a:pt x="600" y="2118"/>
                  <a:pt x="600" y="2118"/>
                </a:cubicBezTo>
                <a:cubicBezTo>
                  <a:pt x="598" y="2117"/>
                  <a:pt x="596" y="2116"/>
                  <a:pt x="592" y="2116"/>
                </a:cubicBezTo>
                <a:cubicBezTo>
                  <a:pt x="585" y="2118"/>
                  <a:pt x="580" y="2123"/>
                  <a:pt x="575" y="2127"/>
                </a:cubicBezTo>
                <a:cubicBezTo>
                  <a:pt x="572" y="2130"/>
                  <a:pt x="569" y="2132"/>
                  <a:pt x="566" y="2134"/>
                </a:cubicBezTo>
                <a:cubicBezTo>
                  <a:pt x="562" y="2134"/>
                  <a:pt x="558" y="2133"/>
                  <a:pt x="554" y="2132"/>
                </a:cubicBezTo>
                <a:cubicBezTo>
                  <a:pt x="547" y="2130"/>
                  <a:pt x="540" y="2129"/>
                  <a:pt x="534" y="2129"/>
                </a:cubicBezTo>
                <a:cubicBezTo>
                  <a:pt x="525" y="2129"/>
                  <a:pt x="519" y="2132"/>
                  <a:pt x="514" y="2139"/>
                </a:cubicBezTo>
                <a:cubicBezTo>
                  <a:pt x="510" y="2145"/>
                  <a:pt x="510" y="2145"/>
                  <a:pt x="510" y="2145"/>
                </a:cubicBezTo>
                <a:cubicBezTo>
                  <a:pt x="518" y="2145"/>
                  <a:pt x="518" y="2145"/>
                  <a:pt x="518" y="2145"/>
                </a:cubicBezTo>
                <a:cubicBezTo>
                  <a:pt x="530" y="2144"/>
                  <a:pt x="540" y="2144"/>
                  <a:pt x="550" y="2144"/>
                </a:cubicBezTo>
                <a:cubicBezTo>
                  <a:pt x="554" y="2144"/>
                  <a:pt x="558" y="2144"/>
                  <a:pt x="562" y="2144"/>
                </a:cubicBezTo>
                <a:cubicBezTo>
                  <a:pt x="563" y="2144"/>
                  <a:pt x="563" y="2144"/>
                  <a:pt x="563" y="2144"/>
                </a:cubicBezTo>
                <a:cubicBezTo>
                  <a:pt x="571" y="2143"/>
                  <a:pt x="579" y="2143"/>
                  <a:pt x="587" y="2142"/>
                </a:cubicBezTo>
                <a:cubicBezTo>
                  <a:pt x="586" y="2144"/>
                  <a:pt x="586" y="2145"/>
                  <a:pt x="587" y="2147"/>
                </a:cubicBezTo>
                <a:cubicBezTo>
                  <a:pt x="587" y="2148"/>
                  <a:pt x="588" y="2150"/>
                  <a:pt x="591" y="2151"/>
                </a:cubicBezTo>
                <a:cubicBezTo>
                  <a:pt x="593" y="2151"/>
                  <a:pt x="593" y="2151"/>
                  <a:pt x="593" y="2151"/>
                </a:cubicBezTo>
                <a:cubicBezTo>
                  <a:pt x="594" y="2150"/>
                  <a:pt x="594" y="2150"/>
                  <a:pt x="594" y="2150"/>
                </a:cubicBezTo>
                <a:cubicBezTo>
                  <a:pt x="595" y="2150"/>
                  <a:pt x="595" y="2150"/>
                  <a:pt x="596" y="2150"/>
                </a:cubicBezTo>
                <a:cubicBezTo>
                  <a:pt x="597" y="2149"/>
                  <a:pt x="599" y="2149"/>
                  <a:pt x="600" y="2148"/>
                </a:cubicBezTo>
                <a:cubicBezTo>
                  <a:pt x="602" y="2153"/>
                  <a:pt x="602" y="2159"/>
                  <a:pt x="602" y="2163"/>
                </a:cubicBezTo>
                <a:cubicBezTo>
                  <a:pt x="603" y="2173"/>
                  <a:pt x="603" y="2173"/>
                  <a:pt x="603" y="2173"/>
                </a:cubicBezTo>
                <a:cubicBezTo>
                  <a:pt x="609" y="2165"/>
                  <a:pt x="609" y="2165"/>
                  <a:pt x="609" y="2165"/>
                </a:cubicBezTo>
                <a:cubicBezTo>
                  <a:pt x="611" y="2161"/>
                  <a:pt x="612" y="2157"/>
                  <a:pt x="612" y="2152"/>
                </a:cubicBezTo>
                <a:cubicBezTo>
                  <a:pt x="612" y="2149"/>
                  <a:pt x="613" y="2145"/>
                  <a:pt x="614" y="2143"/>
                </a:cubicBezTo>
                <a:cubicBezTo>
                  <a:pt x="614" y="2144"/>
                  <a:pt x="614" y="2145"/>
                  <a:pt x="614" y="2146"/>
                </a:cubicBezTo>
                <a:cubicBezTo>
                  <a:pt x="613" y="2149"/>
                  <a:pt x="612" y="2152"/>
                  <a:pt x="615" y="2155"/>
                </a:cubicBezTo>
                <a:cubicBezTo>
                  <a:pt x="619" y="2161"/>
                  <a:pt x="619" y="2161"/>
                  <a:pt x="619" y="2161"/>
                </a:cubicBezTo>
                <a:cubicBezTo>
                  <a:pt x="621" y="2153"/>
                  <a:pt x="621" y="2153"/>
                  <a:pt x="621" y="2153"/>
                </a:cubicBezTo>
                <a:cubicBezTo>
                  <a:pt x="621" y="2153"/>
                  <a:pt x="621" y="2153"/>
                  <a:pt x="621" y="2153"/>
                </a:cubicBezTo>
                <a:cubicBezTo>
                  <a:pt x="622" y="2153"/>
                  <a:pt x="624" y="2154"/>
                  <a:pt x="625" y="2154"/>
                </a:cubicBezTo>
                <a:cubicBezTo>
                  <a:pt x="624" y="2159"/>
                  <a:pt x="623" y="2166"/>
                  <a:pt x="625" y="2169"/>
                </a:cubicBezTo>
                <a:cubicBezTo>
                  <a:pt x="626" y="2171"/>
                  <a:pt x="626" y="2171"/>
                  <a:pt x="626" y="2171"/>
                </a:cubicBezTo>
                <a:cubicBezTo>
                  <a:pt x="628" y="2171"/>
                  <a:pt x="628" y="2171"/>
                  <a:pt x="628" y="2171"/>
                </a:cubicBezTo>
                <a:cubicBezTo>
                  <a:pt x="631" y="2171"/>
                  <a:pt x="632" y="2169"/>
                  <a:pt x="632" y="2168"/>
                </a:cubicBezTo>
                <a:cubicBezTo>
                  <a:pt x="633" y="2167"/>
                  <a:pt x="633" y="2167"/>
                  <a:pt x="633" y="2167"/>
                </a:cubicBezTo>
                <a:cubicBezTo>
                  <a:pt x="633" y="2166"/>
                  <a:pt x="633" y="2166"/>
                  <a:pt x="633" y="2166"/>
                </a:cubicBezTo>
                <a:cubicBezTo>
                  <a:pt x="633" y="2165"/>
                  <a:pt x="633" y="2162"/>
                  <a:pt x="633" y="2160"/>
                </a:cubicBezTo>
                <a:cubicBezTo>
                  <a:pt x="634" y="2161"/>
                  <a:pt x="634" y="2161"/>
                  <a:pt x="634" y="2162"/>
                </a:cubicBezTo>
                <a:cubicBezTo>
                  <a:pt x="637" y="2164"/>
                  <a:pt x="639" y="2166"/>
                  <a:pt x="642" y="2166"/>
                </a:cubicBezTo>
                <a:cubicBezTo>
                  <a:pt x="644" y="2166"/>
                  <a:pt x="646" y="2165"/>
                  <a:pt x="648" y="2162"/>
                </a:cubicBezTo>
                <a:cubicBezTo>
                  <a:pt x="650" y="2158"/>
                  <a:pt x="650" y="2158"/>
                  <a:pt x="650" y="2158"/>
                </a:cubicBezTo>
                <a:cubicBezTo>
                  <a:pt x="646" y="2157"/>
                  <a:pt x="646" y="2157"/>
                  <a:pt x="646" y="2157"/>
                </a:cubicBezTo>
                <a:cubicBezTo>
                  <a:pt x="646" y="2156"/>
                  <a:pt x="645" y="2156"/>
                  <a:pt x="644" y="2156"/>
                </a:cubicBezTo>
                <a:cubicBezTo>
                  <a:pt x="645" y="2155"/>
                  <a:pt x="646" y="2154"/>
                  <a:pt x="648" y="2152"/>
                </a:cubicBezTo>
                <a:cubicBezTo>
                  <a:pt x="649" y="2150"/>
                  <a:pt x="652" y="2147"/>
                  <a:pt x="654" y="2145"/>
                </a:cubicBezTo>
                <a:cubicBezTo>
                  <a:pt x="654" y="2147"/>
                  <a:pt x="655" y="2149"/>
                  <a:pt x="656" y="2151"/>
                </a:cubicBezTo>
                <a:cubicBezTo>
                  <a:pt x="657" y="2153"/>
                  <a:pt x="658" y="2155"/>
                  <a:pt x="659" y="2158"/>
                </a:cubicBezTo>
                <a:cubicBezTo>
                  <a:pt x="659" y="2159"/>
                  <a:pt x="657" y="2159"/>
                  <a:pt x="657" y="2159"/>
                </a:cubicBezTo>
                <a:cubicBezTo>
                  <a:pt x="654" y="2160"/>
                  <a:pt x="649" y="2162"/>
                  <a:pt x="649" y="2168"/>
                </a:cubicBezTo>
                <a:cubicBezTo>
                  <a:pt x="650" y="2172"/>
                  <a:pt x="650" y="2172"/>
                  <a:pt x="650" y="2172"/>
                </a:cubicBezTo>
                <a:cubicBezTo>
                  <a:pt x="654" y="2171"/>
                  <a:pt x="654" y="2171"/>
                  <a:pt x="654" y="2171"/>
                </a:cubicBezTo>
                <a:cubicBezTo>
                  <a:pt x="654" y="2171"/>
                  <a:pt x="655" y="2171"/>
                  <a:pt x="656" y="2171"/>
                </a:cubicBezTo>
                <a:cubicBezTo>
                  <a:pt x="655" y="2173"/>
                  <a:pt x="655" y="2173"/>
                  <a:pt x="655" y="2173"/>
                </a:cubicBezTo>
                <a:cubicBezTo>
                  <a:pt x="661" y="2173"/>
                  <a:pt x="661" y="2173"/>
                  <a:pt x="661" y="2173"/>
                </a:cubicBezTo>
                <a:cubicBezTo>
                  <a:pt x="665" y="2173"/>
                  <a:pt x="667" y="2171"/>
                  <a:pt x="668" y="2168"/>
                </a:cubicBezTo>
                <a:cubicBezTo>
                  <a:pt x="668" y="2169"/>
                  <a:pt x="669" y="2169"/>
                  <a:pt x="669" y="2169"/>
                </a:cubicBezTo>
                <a:cubicBezTo>
                  <a:pt x="673" y="2170"/>
                  <a:pt x="673" y="2170"/>
                  <a:pt x="673" y="2170"/>
                </a:cubicBezTo>
                <a:cubicBezTo>
                  <a:pt x="674" y="2167"/>
                  <a:pt x="674" y="2167"/>
                  <a:pt x="674" y="2167"/>
                </a:cubicBezTo>
                <a:cubicBezTo>
                  <a:pt x="675" y="2164"/>
                  <a:pt x="676" y="2162"/>
                  <a:pt x="677" y="2160"/>
                </a:cubicBezTo>
                <a:cubicBezTo>
                  <a:pt x="679" y="2157"/>
                  <a:pt x="681" y="2155"/>
                  <a:pt x="681" y="2152"/>
                </a:cubicBezTo>
                <a:cubicBezTo>
                  <a:pt x="681" y="2163"/>
                  <a:pt x="677" y="2178"/>
                  <a:pt x="668" y="2189"/>
                </a:cubicBezTo>
                <a:cubicBezTo>
                  <a:pt x="660" y="2198"/>
                  <a:pt x="660" y="2198"/>
                  <a:pt x="660" y="2198"/>
                </a:cubicBezTo>
                <a:cubicBezTo>
                  <a:pt x="672" y="2194"/>
                  <a:pt x="672" y="2194"/>
                  <a:pt x="672" y="2194"/>
                </a:cubicBezTo>
                <a:cubicBezTo>
                  <a:pt x="679" y="2192"/>
                  <a:pt x="682" y="2187"/>
                  <a:pt x="685" y="2183"/>
                </a:cubicBezTo>
                <a:cubicBezTo>
                  <a:pt x="687" y="2180"/>
                  <a:pt x="689" y="2178"/>
                  <a:pt x="691" y="2176"/>
                </a:cubicBezTo>
                <a:cubicBezTo>
                  <a:pt x="692" y="2177"/>
                  <a:pt x="694" y="2178"/>
                  <a:pt x="695" y="2178"/>
                </a:cubicBezTo>
                <a:cubicBezTo>
                  <a:pt x="693" y="2181"/>
                  <a:pt x="693" y="2181"/>
                  <a:pt x="693" y="2181"/>
                </a:cubicBezTo>
                <a:cubicBezTo>
                  <a:pt x="697" y="2180"/>
                  <a:pt x="697" y="2180"/>
                  <a:pt x="697" y="2180"/>
                </a:cubicBezTo>
                <a:cubicBezTo>
                  <a:pt x="697" y="2186"/>
                  <a:pt x="697" y="2186"/>
                  <a:pt x="697" y="2186"/>
                </a:cubicBezTo>
                <a:cubicBezTo>
                  <a:pt x="700" y="2179"/>
                  <a:pt x="700" y="2179"/>
                  <a:pt x="700" y="2179"/>
                </a:cubicBezTo>
                <a:cubicBezTo>
                  <a:pt x="703" y="2178"/>
                  <a:pt x="703" y="2178"/>
                  <a:pt x="703" y="2178"/>
                </a:cubicBezTo>
                <a:cubicBezTo>
                  <a:pt x="710" y="2176"/>
                  <a:pt x="715" y="2172"/>
                  <a:pt x="721" y="2167"/>
                </a:cubicBezTo>
                <a:cubicBezTo>
                  <a:pt x="725" y="2163"/>
                  <a:pt x="730" y="2159"/>
                  <a:pt x="735" y="2158"/>
                </a:cubicBezTo>
                <a:cubicBezTo>
                  <a:pt x="732" y="2160"/>
                  <a:pt x="730" y="2163"/>
                  <a:pt x="732" y="2169"/>
                </a:cubicBezTo>
                <a:cubicBezTo>
                  <a:pt x="732" y="2170"/>
                  <a:pt x="732" y="2170"/>
                  <a:pt x="732" y="2170"/>
                </a:cubicBezTo>
                <a:cubicBezTo>
                  <a:pt x="733" y="2171"/>
                  <a:pt x="733" y="2171"/>
                  <a:pt x="733" y="2171"/>
                </a:cubicBezTo>
                <a:cubicBezTo>
                  <a:pt x="734" y="2172"/>
                  <a:pt x="735" y="2173"/>
                  <a:pt x="737" y="2173"/>
                </a:cubicBezTo>
                <a:cubicBezTo>
                  <a:pt x="741" y="2173"/>
                  <a:pt x="742" y="2168"/>
                  <a:pt x="744" y="2164"/>
                </a:cubicBezTo>
                <a:cubicBezTo>
                  <a:pt x="744" y="2163"/>
                  <a:pt x="744" y="2162"/>
                  <a:pt x="744" y="2162"/>
                </a:cubicBezTo>
                <a:cubicBezTo>
                  <a:pt x="744" y="2163"/>
                  <a:pt x="745" y="2163"/>
                  <a:pt x="745" y="2164"/>
                </a:cubicBezTo>
                <a:cubicBezTo>
                  <a:pt x="746" y="2167"/>
                  <a:pt x="747" y="2172"/>
                  <a:pt x="751" y="2173"/>
                </a:cubicBezTo>
                <a:cubicBezTo>
                  <a:pt x="752" y="2174"/>
                  <a:pt x="753" y="2174"/>
                  <a:pt x="755" y="2174"/>
                </a:cubicBezTo>
                <a:cubicBezTo>
                  <a:pt x="756" y="2180"/>
                  <a:pt x="756" y="2180"/>
                  <a:pt x="756" y="2180"/>
                </a:cubicBezTo>
                <a:cubicBezTo>
                  <a:pt x="757" y="2174"/>
                  <a:pt x="757" y="2174"/>
                  <a:pt x="757" y="2174"/>
                </a:cubicBezTo>
                <a:cubicBezTo>
                  <a:pt x="762" y="2173"/>
                  <a:pt x="769" y="2170"/>
                  <a:pt x="770" y="2165"/>
                </a:cubicBezTo>
                <a:cubicBezTo>
                  <a:pt x="770" y="2164"/>
                  <a:pt x="770" y="2164"/>
                  <a:pt x="770" y="2164"/>
                </a:cubicBezTo>
                <a:cubicBezTo>
                  <a:pt x="776" y="2164"/>
                  <a:pt x="776" y="2164"/>
                  <a:pt x="776" y="2164"/>
                </a:cubicBezTo>
                <a:cubicBezTo>
                  <a:pt x="776" y="2162"/>
                  <a:pt x="776" y="2162"/>
                  <a:pt x="776" y="2162"/>
                </a:cubicBezTo>
                <a:cubicBezTo>
                  <a:pt x="776" y="2161"/>
                  <a:pt x="777" y="2160"/>
                  <a:pt x="777" y="2159"/>
                </a:cubicBezTo>
                <a:cubicBezTo>
                  <a:pt x="778" y="2161"/>
                  <a:pt x="779" y="2162"/>
                  <a:pt x="780" y="2164"/>
                </a:cubicBezTo>
                <a:cubicBezTo>
                  <a:pt x="781" y="2166"/>
                  <a:pt x="782" y="2169"/>
                  <a:pt x="783" y="2172"/>
                </a:cubicBezTo>
                <a:cubicBezTo>
                  <a:pt x="783" y="2175"/>
                  <a:pt x="783" y="2175"/>
                  <a:pt x="783" y="2175"/>
                </a:cubicBezTo>
                <a:cubicBezTo>
                  <a:pt x="786" y="2175"/>
                  <a:pt x="786" y="2175"/>
                  <a:pt x="786" y="2175"/>
                </a:cubicBezTo>
                <a:cubicBezTo>
                  <a:pt x="787" y="2175"/>
                  <a:pt x="789" y="2175"/>
                  <a:pt x="790" y="2175"/>
                </a:cubicBezTo>
                <a:cubicBezTo>
                  <a:pt x="792" y="2175"/>
                  <a:pt x="796" y="2174"/>
                  <a:pt x="799" y="2173"/>
                </a:cubicBezTo>
                <a:cubicBezTo>
                  <a:pt x="798" y="2175"/>
                  <a:pt x="798" y="2175"/>
                  <a:pt x="798" y="2175"/>
                </a:cubicBezTo>
                <a:cubicBezTo>
                  <a:pt x="804" y="2175"/>
                  <a:pt x="804" y="2175"/>
                  <a:pt x="804" y="2175"/>
                </a:cubicBezTo>
                <a:cubicBezTo>
                  <a:pt x="809" y="2174"/>
                  <a:pt x="814" y="2173"/>
                  <a:pt x="818" y="2172"/>
                </a:cubicBezTo>
                <a:cubicBezTo>
                  <a:pt x="821" y="2171"/>
                  <a:pt x="825" y="2170"/>
                  <a:pt x="829" y="2170"/>
                </a:cubicBezTo>
                <a:cubicBezTo>
                  <a:pt x="827" y="2172"/>
                  <a:pt x="824" y="2174"/>
                  <a:pt x="824" y="2178"/>
                </a:cubicBezTo>
                <a:cubicBezTo>
                  <a:pt x="823" y="2184"/>
                  <a:pt x="823" y="2184"/>
                  <a:pt x="823" y="2184"/>
                </a:cubicBezTo>
                <a:cubicBezTo>
                  <a:pt x="829" y="2182"/>
                  <a:pt x="829" y="2182"/>
                  <a:pt x="829" y="2182"/>
                </a:cubicBezTo>
                <a:cubicBezTo>
                  <a:pt x="831" y="2181"/>
                  <a:pt x="834" y="2179"/>
                  <a:pt x="837" y="2176"/>
                </a:cubicBezTo>
                <a:cubicBezTo>
                  <a:pt x="841" y="2176"/>
                  <a:pt x="841" y="2176"/>
                  <a:pt x="841" y="2176"/>
                </a:cubicBezTo>
                <a:cubicBezTo>
                  <a:pt x="847" y="2175"/>
                  <a:pt x="851" y="2171"/>
                  <a:pt x="853" y="2168"/>
                </a:cubicBezTo>
                <a:cubicBezTo>
                  <a:pt x="856" y="2166"/>
                  <a:pt x="856" y="2166"/>
                  <a:pt x="856" y="2166"/>
                </a:cubicBezTo>
                <a:cubicBezTo>
                  <a:pt x="854" y="2165"/>
                  <a:pt x="854" y="2165"/>
                  <a:pt x="854" y="2165"/>
                </a:cubicBezTo>
                <a:cubicBezTo>
                  <a:pt x="854" y="2165"/>
                  <a:pt x="855" y="2164"/>
                  <a:pt x="855" y="2163"/>
                </a:cubicBezTo>
                <a:cubicBezTo>
                  <a:pt x="856" y="2162"/>
                  <a:pt x="857" y="2160"/>
                  <a:pt x="858" y="2158"/>
                </a:cubicBezTo>
                <a:cubicBezTo>
                  <a:pt x="859" y="2163"/>
                  <a:pt x="860" y="2167"/>
                  <a:pt x="863" y="2167"/>
                </a:cubicBezTo>
                <a:cubicBezTo>
                  <a:pt x="865" y="2167"/>
                  <a:pt x="867" y="2166"/>
                  <a:pt x="868" y="2163"/>
                </a:cubicBezTo>
                <a:cubicBezTo>
                  <a:pt x="869" y="2158"/>
                  <a:pt x="867" y="2155"/>
                  <a:pt x="866" y="2153"/>
                </a:cubicBezTo>
                <a:cubicBezTo>
                  <a:pt x="866" y="2153"/>
                  <a:pt x="866" y="2153"/>
                  <a:pt x="866" y="2152"/>
                </a:cubicBezTo>
                <a:cubicBezTo>
                  <a:pt x="867" y="2152"/>
                  <a:pt x="868" y="2151"/>
                  <a:pt x="869" y="2151"/>
                </a:cubicBezTo>
                <a:cubicBezTo>
                  <a:pt x="870" y="2150"/>
                  <a:pt x="872" y="2149"/>
                  <a:pt x="874" y="2148"/>
                </a:cubicBezTo>
                <a:cubicBezTo>
                  <a:pt x="875" y="2150"/>
                  <a:pt x="876" y="2152"/>
                  <a:pt x="877" y="2154"/>
                </a:cubicBezTo>
                <a:cubicBezTo>
                  <a:pt x="879" y="2157"/>
                  <a:pt x="880" y="2160"/>
                  <a:pt x="880" y="2163"/>
                </a:cubicBezTo>
                <a:cubicBezTo>
                  <a:pt x="879" y="2178"/>
                  <a:pt x="879" y="2178"/>
                  <a:pt x="879" y="2178"/>
                </a:cubicBezTo>
                <a:cubicBezTo>
                  <a:pt x="887" y="2166"/>
                  <a:pt x="887" y="2166"/>
                  <a:pt x="887" y="2166"/>
                </a:cubicBezTo>
                <a:cubicBezTo>
                  <a:pt x="888" y="2163"/>
                  <a:pt x="889" y="2160"/>
                  <a:pt x="890" y="2156"/>
                </a:cubicBezTo>
                <a:cubicBezTo>
                  <a:pt x="899" y="2186"/>
                  <a:pt x="899" y="2186"/>
                  <a:pt x="899" y="2186"/>
                </a:cubicBezTo>
                <a:cubicBezTo>
                  <a:pt x="898" y="2179"/>
                  <a:pt x="898" y="2179"/>
                  <a:pt x="898" y="2179"/>
                </a:cubicBezTo>
                <a:cubicBezTo>
                  <a:pt x="898" y="2180"/>
                  <a:pt x="898" y="2180"/>
                  <a:pt x="898" y="2180"/>
                </a:cubicBezTo>
                <a:cubicBezTo>
                  <a:pt x="901" y="2181"/>
                  <a:pt x="901" y="2181"/>
                  <a:pt x="901" y="2181"/>
                </a:cubicBezTo>
                <a:cubicBezTo>
                  <a:pt x="902" y="2181"/>
                  <a:pt x="902" y="2181"/>
                  <a:pt x="903" y="2181"/>
                </a:cubicBezTo>
                <a:cubicBezTo>
                  <a:pt x="909" y="2181"/>
                  <a:pt x="909" y="2174"/>
                  <a:pt x="909" y="2172"/>
                </a:cubicBezTo>
                <a:cubicBezTo>
                  <a:pt x="909" y="2172"/>
                  <a:pt x="909" y="2171"/>
                  <a:pt x="909" y="2171"/>
                </a:cubicBezTo>
                <a:cubicBezTo>
                  <a:pt x="912" y="2171"/>
                  <a:pt x="913" y="2171"/>
                  <a:pt x="915" y="2172"/>
                </a:cubicBezTo>
                <a:cubicBezTo>
                  <a:pt x="916" y="2173"/>
                  <a:pt x="918" y="2173"/>
                  <a:pt x="920" y="2172"/>
                </a:cubicBezTo>
                <a:cubicBezTo>
                  <a:pt x="923" y="2176"/>
                  <a:pt x="926" y="2177"/>
                  <a:pt x="929" y="2178"/>
                </a:cubicBezTo>
                <a:cubicBezTo>
                  <a:pt x="929" y="2179"/>
                  <a:pt x="929" y="2180"/>
                  <a:pt x="929" y="2181"/>
                </a:cubicBezTo>
                <a:cubicBezTo>
                  <a:pt x="930" y="2183"/>
                  <a:pt x="930" y="2183"/>
                  <a:pt x="930" y="2183"/>
                </a:cubicBezTo>
                <a:cubicBezTo>
                  <a:pt x="932" y="2184"/>
                  <a:pt x="932" y="2184"/>
                  <a:pt x="932" y="2184"/>
                </a:cubicBezTo>
                <a:cubicBezTo>
                  <a:pt x="936" y="2185"/>
                  <a:pt x="939" y="2185"/>
                  <a:pt x="942" y="2185"/>
                </a:cubicBezTo>
                <a:cubicBezTo>
                  <a:pt x="948" y="2186"/>
                  <a:pt x="950" y="2187"/>
                  <a:pt x="951" y="2190"/>
                </a:cubicBezTo>
                <a:cubicBezTo>
                  <a:pt x="958" y="2186"/>
                  <a:pt x="958" y="2186"/>
                  <a:pt x="958" y="2186"/>
                </a:cubicBezTo>
                <a:cubicBezTo>
                  <a:pt x="956" y="2182"/>
                  <a:pt x="953" y="2178"/>
                  <a:pt x="951" y="2174"/>
                </a:cubicBezTo>
                <a:cubicBezTo>
                  <a:pt x="946" y="2167"/>
                  <a:pt x="944" y="2163"/>
                  <a:pt x="945" y="2159"/>
                </a:cubicBezTo>
                <a:cubicBezTo>
                  <a:pt x="947" y="2159"/>
                  <a:pt x="948" y="2159"/>
                  <a:pt x="950" y="2159"/>
                </a:cubicBezTo>
                <a:cubicBezTo>
                  <a:pt x="949" y="2160"/>
                  <a:pt x="949" y="2160"/>
                  <a:pt x="949" y="2160"/>
                </a:cubicBezTo>
                <a:cubicBezTo>
                  <a:pt x="952" y="2160"/>
                  <a:pt x="952" y="2160"/>
                  <a:pt x="952" y="2160"/>
                </a:cubicBezTo>
                <a:cubicBezTo>
                  <a:pt x="963" y="2160"/>
                  <a:pt x="975" y="2158"/>
                  <a:pt x="986" y="2155"/>
                </a:cubicBezTo>
                <a:cubicBezTo>
                  <a:pt x="988" y="2154"/>
                  <a:pt x="991" y="2153"/>
                  <a:pt x="994" y="2153"/>
                </a:cubicBezTo>
                <a:cubicBezTo>
                  <a:pt x="992" y="2157"/>
                  <a:pt x="990" y="2161"/>
                  <a:pt x="991" y="2165"/>
                </a:cubicBezTo>
                <a:cubicBezTo>
                  <a:pt x="992" y="2166"/>
                  <a:pt x="993" y="2168"/>
                  <a:pt x="996" y="2169"/>
                </a:cubicBezTo>
                <a:cubicBezTo>
                  <a:pt x="1001" y="2170"/>
                  <a:pt x="1001" y="2170"/>
                  <a:pt x="1001" y="2170"/>
                </a:cubicBezTo>
                <a:cubicBezTo>
                  <a:pt x="1001" y="2166"/>
                  <a:pt x="1001" y="2166"/>
                  <a:pt x="1001" y="2166"/>
                </a:cubicBezTo>
                <a:cubicBezTo>
                  <a:pt x="1001" y="2157"/>
                  <a:pt x="1007" y="2152"/>
                  <a:pt x="1012" y="2148"/>
                </a:cubicBezTo>
                <a:cubicBezTo>
                  <a:pt x="1013" y="2148"/>
                  <a:pt x="1013" y="2147"/>
                  <a:pt x="1013" y="2147"/>
                </a:cubicBezTo>
                <a:cubicBezTo>
                  <a:pt x="1013" y="2150"/>
                  <a:pt x="1011" y="2153"/>
                  <a:pt x="1010" y="2155"/>
                </a:cubicBezTo>
                <a:cubicBezTo>
                  <a:pt x="1005" y="2161"/>
                  <a:pt x="1005" y="2161"/>
                  <a:pt x="1005" y="2161"/>
                </a:cubicBezTo>
                <a:cubicBezTo>
                  <a:pt x="1013" y="2161"/>
                  <a:pt x="1013" y="2161"/>
                  <a:pt x="1013" y="2161"/>
                </a:cubicBezTo>
                <a:cubicBezTo>
                  <a:pt x="1020" y="2160"/>
                  <a:pt x="1021" y="2155"/>
                  <a:pt x="1023" y="2151"/>
                </a:cubicBezTo>
                <a:cubicBezTo>
                  <a:pt x="1023" y="2149"/>
                  <a:pt x="1024" y="2148"/>
                  <a:pt x="1025" y="2147"/>
                </a:cubicBezTo>
                <a:cubicBezTo>
                  <a:pt x="1031" y="2148"/>
                  <a:pt x="1041" y="2147"/>
                  <a:pt x="1052" y="2146"/>
                </a:cubicBezTo>
                <a:cubicBezTo>
                  <a:pt x="1051" y="2148"/>
                  <a:pt x="1049" y="2149"/>
                  <a:pt x="1048" y="2151"/>
                </a:cubicBezTo>
                <a:cubicBezTo>
                  <a:pt x="1043" y="2156"/>
                  <a:pt x="1037" y="2163"/>
                  <a:pt x="1041" y="2170"/>
                </a:cubicBezTo>
                <a:cubicBezTo>
                  <a:pt x="1042" y="2172"/>
                  <a:pt x="1042" y="2172"/>
                  <a:pt x="1042" y="2172"/>
                </a:cubicBezTo>
                <a:cubicBezTo>
                  <a:pt x="1045" y="2172"/>
                  <a:pt x="1045" y="2172"/>
                  <a:pt x="1045" y="2172"/>
                </a:cubicBezTo>
                <a:cubicBezTo>
                  <a:pt x="1049" y="2172"/>
                  <a:pt x="1052" y="2170"/>
                  <a:pt x="1055" y="2169"/>
                </a:cubicBezTo>
                <a:cubicBezTo>
                  <a:pt x="1058" y="2167"/>
                  <a:pt x="1061" y="2166"/>
                  <a:pt x="1065" y="2166"/>
                </a:cubicBezTo>
                <a:cubicBezTo>
                  <a:pt x="1070" y="2166"/>
                  <a:pt x="1070" y="2166"/>
                  <a:pt x="1070" y="2166"/>
                </a:cubicBezTo>
                <a:cubicBezTo>
                  <a:pt x="1069" y="2162"/>
                  <a:pt x="1069" y="2162"/>
                  <a:pt x="1069" y="2162"/>
                </a:cubicBezTo>
                <a:cubicBezTo>
                  <a:pt x="1069" y="2157"/>
                  <a:pt x="1064" y="2153"/>
                  <a:pt x="1059" y="2152"/>
                </a:cubicBezTo>
                <a:cubicBezTo>
                  <a:pt x="1060" y="2150"/>
                  <a:pt x="1060" y="2148"/>
                  <a:pt x="1059" y="2146"/>
                </a:cubicBezTo>
                <a:cubicBezTo>
                  <a:pt x="1064" y="2145"/>
                  <a:pt x="1068" y="2145"/>
                  <a:pt x="1073" y="2145"/>
                </a:cubicBezTo>
                <a:cubicBezTo>
                  <a:pt x="1085" y="2145"/>
                  <a:pt x="1093" y="2146"/>
                  <a:pt x="1099" y="2149"/>
                </a:cubicBezTo>
                <a:cubicBezTo>
                  <a:pt x="1109" y="2154"/>
                  <a:pt x="1109" y="2154"/>
                  <a:pt x="1109" y="2154"/>
                </a:cubicBezTo>
                <a:cubicBezTo>
                  <a:pt x="1104" y="2144"/>
                  <a:pt x="1104" y="2144"/>
                  <a:pt x="1104" y="2144"/>
                </a:cubicBezTo>
                <a:cubicBezTo>
                  <a:pt x="1101" y="2138"/>
                  <a:pt x="1094" y="2137"/>
                  <a:pt x="1087" y="2136"/>
                </a:cubicBezTo>
                <a:cubicBezTo>
                  <a:pt x="1090" y="2135"/>
                  <a:pt x="1092" y="2133"/>
                  <a:pt x="1094" y="2130"/>
                </a:cubicBezTo>
                <a:cubicBezTo>
                  <a:pt x="1096" y="2126"/>
                  <a:pt x="1096" y="2126"/>
                  <a:pt x="1096" y="2126"/>
                </a:cubicBezTo>
                <a:cubicBezTo>
                  <a:pt x="1092" y="2125"/>
                  <a:pt x="1092" y="2125"/>
                  <a:pt x="1092" y="2125"/>
                </a:cubicBezTo>
                <a:cubicBezTo>
                  <a:pt x="1095" y="2118"/>
                  <a:pt x="1095" y="2118"/>
                  <a:pt x="1095" y="2118"/>
                </a:cubicBezTo>
                <a:cubicBezTo>
                  <a:pt x="1087" y="2121"/>
                  <a:pt x="1087" y="2121"/>
                  <a:pt x="1087" y="2121"/>
                </a:cubicBezTo>
                <a:cubicBezTo>
                  <a:pt x="1081" y="2124"/>
                  <a:pt x="1073" y="2126"/>
                  <a:pt x="1066" y="2126"/>
                </a:cubicBezTo>
                <a:cubicBezTo>
                  <a:pt x="1059" y="2127"/>
                  <a:pt x="1047" y="2125"/>
                  <a:pt x="1043" y="2114"/>
                </a:cubicBezTo>
                <a:cubicBezTo>
                  <a:pt x="1036" y="2096"/>
                  <a:pt x="1036" y="2096"/>
                  <a:pt x="1036" y="2096"/>
                </a:cubicBezTo>
                <a:cubicBezTo>
                  <a:pt x="1036" y="2112"/>
                  <a:pt x="1036" y="2112"/>
                  <a:pt x="1036" y="2112"/>
                </a:cubicBezTo>
                <a:cubicBezTo>
                  <a:pt x="1035" y="2111"/>
                  <a:pt x="1034" y="2111"/>
                  <a:pt x="1033" y="2110"/>
                </a:cubicBezTo>
                <a:cubicBezTo>
                  <a:pt x="1032" y="2109"/>
                  <a:pt x="1031" y="2108"/>
                  <a:pt x="1030" y="2107"/>
                </a:cubicBezTo>
                <a:cubicBezTo>
                  <a:pt x="1023" y="2101"/>
                  <a:pt x="1023" y="2101"/>
                  <a:pt x="1023" y="2101"/>
                </a:cubicBezTo>
                <a:cubicBezTo>
                  <a:pt x="1024" y="2110"/>
                  <a:pt x="1024" y="2110"/>
                  <a:pt x="1024" y="2110"/>
                </a:cubicBezTo>
                <a:cubicBezTo>
                  <a:pt x="1024" y="2115"/>
                  <a:pt x="1023" y="2117"/>
                  <a:pt x="1020" y="2118"/>
                </a:cubicBezTo>
                <a:cubicBezTo>
                  <a:pt x="1020" y="2118"/>
                  <a:pt x="1020" y="2118"/>
                  <a:pt x="1020" y="2117"/>
                </a:cubicBezTo>
                <a:cubicBezTo>
                  <a:pt x="1019" y="2116"/>
                  <a:pt x="1018" y="2114"/>
                  <a:pt x="1015" y="2113"/>
                </a:cubicBezTo>
                <a:cubicBezTo>
                  <a:pt x="1011" y="2111"/>
                  <a:pt x="1011" y="2111"/>
                  <a:pt x="1011" y="2111"/>
                </a:cubicBezTo>
                <a:cubicBezTo>
                  <a:pt x="1011" y="2115"/>
                  <a:pt x="1011" y="2115"/>
                  <a:pt x="1011" y="2115"/>
                </a:cubicBezTo>
                <a:cubicBezTo>
                  <a:pt x="1010" y="2116"/>
                  <a:pt x="1010" y="2116"/>
                  <a:pt x="1010" y="2116"/>
                </a:cubicBezTo>
                <a:cubicBezTo>
                  <a:pt x="1009" y="2115"/>
                  <a:pt x="1007" y="2113"/>
                  <a:pt x="1006" y="2111"/>
                </a:cubicBezTo>
                <a:cubicBezTo>
                  <a:pt x="1006" y="2111"/>
                  <a:pt x="1006" y="2111"/>
                  <a:pt x="1006" y="2111"/>
                </a:cubicBezTo>
                <a:cubicBezTo>
                  <a:pt x="1006" y="2108"/>
                  <a:pt x="1006" y="2108"/>
                  <a:pt x="1006" y="2108"/>
                </a:cubicBezTo>
                <a:cubicBezTo>
                  <a:pt x="1005" y="2105"/>
                  <a:pt x="1004" y="2103"/>
                  <a:pt x="1003" y="2103"/>
                </a:cubicBezTo>
                <a:cubicBezTo>
                  <a:pt x="1005" y="2101"/>
                  <a:pt x="1005" y="2101"/>
                  <a:pt x="1005" y="2101"/>
                </a:cubicBezTo>
                <a:cubicBezTo>
                  <a:pt x="994" y="2101"/>
                  <a:pt x="994" y="2101"/>
                  <a:pt x="994" y="2101"/>
                </a:cubicBezTo>
                <a:cubicBezTo>
                  <a:pt x="988" y="2102"/>
                  <a:pt x="985" y="2104"/>
                  <a:pt x="983" y="2108"/>
                </a:cubicBezTo>
                <a:cubicBezTo>
                  <a:pt x="983" y="2107"/>
                  <a:pt x="982" y="2106"/>
                  <a:pt x="982" y="2105"/>
                </a:cubicBezTo>
                <a:cubicBezTo>
                  <a:pt x="981" y="2104"/>
                  <a:pt x="981" y="2104"/>
                  <a:pt x="981" y="2104"/>
                </a:cubicBezTo>
                <a:cubicBezTo>
                  <a:pt x="980" y="2104"/>
                  <a:pt x="980" y="2104"/>
                  <a:pt x="980" y="2104"/>
                </a:cubicBezTo>
                <a:cubicBezTo>
                  <a:pt x="975" y="2102"/>
                  <a:pt x="970" y="2104"/>
                  <a:pt x="967" y="2106"/>
                </a:cubicBezTo>
                <a:cubicBezTo>
                  <a:pt x="966" y="2101"/>
                  <a:pt x="965" y="2099"/>
                  <a:pt x="963" y="2097"/>
                </a:cubicBezTo>
                <a:cubicBezTo>
                  <a:pt x="962" y="2096"/>
                  <a:pt x="962" y="2096"/>
                  <a:pt x="962" y="2095"/>
                </a:cubicBezTo>
                <a:cubicBezTo>
                  <a:pt x="965" y="2085"/>
                  <a:pt x="965" y="2085"/>
                  <a:pt x="965" y="2085"/>
                </a:cubicBezTo>
                <a:cubicBezTo>
                  <a:pt x="956" y="2092"/>
                  <a:pt x="956" y="2092"/>
                  <a:pt x="956" y="2092"/>
                </a:cubicBezTo>
                <a:cubicBezTo>
                  <a:pt x="953" y="2094"/>
                  <a:pt x="949" y="2096"/>
                  <a:pt x="946" y="2099"/>
                </a:cubicBezTo>
                <a:cubicBezTo>
                  <a:pt x="946" y="2098"/>
                  <a:pt x="947" y="2097"/>
                  <a:pt x="948" y="2095"/>
                </a:cubicBezTo>
                <a:cubicBezTo>
                  <a:pt x="949" y="2093"/>
                  <a:pt x="950" y="2091"/>
                  <a:pt x="950" y="2089"/>
                </a:cubicBezTo>
                <a:cubicBezTo>
                  <a:pt x="953" y="2083"/>
                  <a:pt x="953" y="2083"/>
                  <a:pt x="953" y="2083"/>
                </a:cubicBezTo>
                <a:cubicBezTo>
                  <a:pt x="946" y="2085"/>
                  <a:pt x="946" y="2085"/>
                  <a:pt x="946" y="2085"/>
                </a:cubicBezTo>
                <a:cubicBezTo>
                  <a:pt x="943" y="2085"/>
                  <a:pt x="940" y="2088"/>
                  <a:pt x="938" y="2091"/>
                </a:cubicBezTo>
                <a:cubicBezTo>
                  <a:pt x="938" y="2089"/>
                  <a:pt x="937" y="2086"/>
                  <a:pt x="934" y="2084"/>
                </a:cubicBezTo>
                <a:cubicBezTo>
                  <a:pt x="932" y="2082"/>
                  <a:pt x="930" y="2081"/>
                  <a:pt x="929" y="2081"/>
                </a:cubicBezTo>
                <a:cubicBezTo>
                  <a:pt x="926" y="2081"/>
                  <a:pt x="924" y="2083"/>
                  <a:pt x="923" y="2085"/>
                </a:cubicBezTo>
                <a:cubicBezTo>
                  <a:pt x="923" y="2085"/>
                  <a:pt x="923" y="2084"/>
                  <a:pt x="923" y="2084"/>
                </a:cubicBezTo>
                <a:cubicBezTo>
                  <a:pt x="922" y="2082"/>
                  <a:pt x="920" y="2080"/>
                  <a:pt x="917" y="2079"/>
                </a:cubicBezTo>
                <a:cubicBezTo>
                  <a:pt x="919" y="2077"/>
                  <a:pt x="920" y="2074"/>
                  <a:pt x="922" y="2072"/>
                </a:cubicBezTo>
                <a:cubicBezTo>
                  <a:pt x="923" y="2071"/>
                  <a:pt x="924" y="2070"/>
                  <a:pt x="924" y="2069"/>
                </a:cubicBezTo>
                <a:cubicBezTo>
                  <a:pt x="940" y="2042"/>
                  <a:pt x="940" y="2042"/>
                  <a:pt x="940" y="2042"/>
                </a:cubicBezTo>
                <a:cubicBezTo>
                  <a:pt x="919" y="2064"/>
                  <a:pt x="919" y="2064"/>
                  <a:pt x="919" y="2064"/>
                </a:cubicBezTo>
                <a:cubicBezTo>
                  <a:pt x="918" y="2061"/>
                  <a:pt x="916" y="2060"/>
                  <a:pt x="913" y="2060"/>
                </a:cubicBezTo>
                <a:cubicBezTo>
                  <a:pt x="913" y="2060"/>
                  <a:pt x="913" y="2060"/>
                  <a:pt x="913" y="2060"/>
                </a:cubicBezTo>
                <a:cubicBezTo>
                  <a:pt x="912" y="2060"/>
                  <a:pt x="912" y="2060"/>
                  <a:pt x="912" y="2060"/>
                </a:cubicBezTo>
                <a:cubicBezTo>
                  <a:pt x="907" y="2062"/>
                  <a:pt x="905" y="2066"/>
                  <a:pt x="904" y="2070"/>
                </a:cubicBezTo>
                <a:cubicBezTo>
                  <a:pt x="903" y="2070"/>
                  <a:pt x="903" y="2070"/>
                  <a:pt x="902" y="2070"/>
                </a:cubicBezTo>
                <a:cubicBezTo>
                  <a:pt x="899" y="2070"/>
                  <a:pt x="899" y="2070"/>
                  <a:pt x="899" y="2070"/>
                </a:cubicBezTo>
                <a:cubicBezTo>
                  <a:pt x="898" y="2069"/>
                  <a:pt x="898" y="2069"/>
                  <a:pt x="898" y="2069"/>
                </a:cubicBezTo>
                <a:cubicBezTo>
                  <a:pt x="900" y="2065"/>
                  <a:pt x="901" y="2057"/>
                  <a:pt x="901" y="2050"/>
                </a:cubicBezTo>
                <a:cubicBezTo>
                  <a:pt x="900" y="2032"/>
                  <a:pt x="895" y="2028"/>
                  <a:pt x="890" y="2028"/>
                </a:cubicBezTo>
                <a:cubicBezTo>
                  <a:pt x="889" y="2028"/>
                  <a:pt x="888" y="2028"/>
                  <a:pt x="888" y="2028"/>
                </a:cubicBezTo>
                <a:cubicBezTo>
                  <a:pt x="887" y="2024"/>
                  <a:pt x="886" y="2020"/>
                  <a:pt x="884" y="2016"/>
                </a:cubicBezTo>
                <a:cubicBezTo>
                  <a:pt x="881" y="2006"/>
                  <a:pt x="881" y="2006"/>
                  <a:pt x="881" y="2006"/>
                </a:cubicBezTo>
                <a:cubicBezTo>
                  <a:pt x="878" y="2016"/>
                  <a:pt x="878" y="2016"/>
                  <a:pt x="878" y="2016"/>
                </a:cubicBezTo>
                <a:cubicBezTo>
                  <a:pt x="875" y="2025"/>
                  <a:pt x="870" y="2033"/>
                  <a:pt x="866" y="2041"/>
                </a:cubicBezTo>
                <a:cubicBezTo>
                  <a:pt x="865" y="2042"/>
                  <a:pt x="865" y="2043"/>
                  <a:pt x="864" y="2045"/>
                </a:cubicBezTo>
                <a:cubicBezTo>
                  <a:pt x="863" y="2005"/>
                  <a:pt x="861" y="1966"/>
                  <a:pt x="858" y="1925"/>
                </a:cubicBezTo>
                <a:cubicBezTo>
                  <a:pt x="857" y="1904"/>
                  <a:pt x="856" y="1882"/>
                  <a:pt x="854" y="1861"/>
                </a:cubicBezTo>
                <a:cubicBezTo>
                  <a:pt x="853" y="1842"/>
                  <a:pt x="853" y="1820"/>
                  <a:pt x="853" y="1796"/>
                </a:cubicBezTo>
                <a:cubicBezTo>
                  <a:pt x="853" y="1793"/>
                  <a:pt x="854" y="1789"/>
                  <a:pt x="853" y="1786"/>
                </a:cubicBezTo>
                <a:cubicBezTo>
                  <a:pt x="854" y="1760"/>
                  <a:pt x="855" y="1733"/>
                  <a:pt x="856" y="1707"/>
                </a:cubicBezTo>
                <a:cubicBezTo>
                  <a:pt x="856" y="1678"/>
                  <a:pt x="857" y="1649"/>
                  <a:pt x="858" y="1620"/>
                </a:cubicBezTo>
                <a:cubicBezTo>
                  <a:pt x="859" y="1565"/>
                  <a:pt x="857" y="1511"/>
                  <a:pt x="855" y="1457"/>
                </a:cubicBezTo>
                <a:cubicBezTo>
                  <a:pt x="853" y="1405"/>
                  <a:pt x="851" y="1355"/>
                  <a:pt x="853" y="1312"/>
                </a:cubicBezTo>
                <a:cubicBezTo>
                  <a:pt x="864" y="1305"/>
                  <a:pt x="885" y="1302"/>
                  <a:pt x="904" y="1305"/>
                </a:cubicBezTo>
                <a:cubicBezTo>
                  <a:pt x="934" y="1310"/>
                  <a:pt x="997" y="1342"/>
                  <a:pt x="1006" y="1356"/>
                </a:cubicBezTo>
                <a:cubicBezTo>
                  <a:pt x="1008" y="1361"/>
                  <a:pt x="1009" y="1367"/>
                  <a:pt x="1009" y="1374"/>
                </a:cubicBezTo>
                <a:cubicBezTo>
                  <a:pt x="1009" y="1379"/>
                  <a:pt x="1009" y="1384"/>
                  <a:pt x="1011" y="1390"/>
                </a:cubicBezTo>
                <a:cubicBezTo>
                  <a:pt x="1019" y="1415"/>
                  <a:pt x="1038" y="1429"/>
                  <a:pt x="1057" y="1442"/>
                </a:cubicBezTo>
                <a:cubicBezTo>
                  <a:pt x="1062" y="1436"/>
                  <a:pt x="1062" y="1436"/>
                  <a:pt x="1062" y="1436"/>
                </a:cubicBezTo>
                <a:cubicBezTo>
                  <a:pt x="1035" y="1417"/>
                  <a:pt x="1020" y="1391"/>
                  <a:pt x="1015" y="1359"/>
                </a:cubicBezTo>
                <a:cubicBezTo>
                  <a:pt x="1028" y="1368"/>
                  <a:pt x="1038" y="1380"/>
                  <a:pt x="1048" y="1392"/>
                </a:cubicBezTo>
                <a:cubicBezTo>
                  <a:pt x="1054" y="1400"/>
                  <a:pt x="1061" y="1408"/>
                  <a:pt x="1069" y="1416"/>
                </a:cubicBezTo>
                <a:cubicBezTo>
                  <a:pt x="1072" y="1456"/>
                  <a:pt x="1087" y="1492"/>
                  <a:pt x="1107" y="1508"/>
                </a:cubicBezTo>
                <a:cubicBezTo>
                  <a:pt x="1121" y="1518"/>
                  <a:pt x="1121" y="1518"/>
                  <a:pt x="1121" y="1518"/>
                </a:cubicBezTo>
                <a:cubicBezTo>
                  <a:pt x="1113" y="1504"/>
                  <a:pt x="1113" y="1504"/>
                  <a:pt x="1113" y="1504"/>
                </a:cubicBezTo>
                <a:cubicBezTo>
                  <a:pt x="1110" y="1499"/>
                  <a:pt x="1107" y="1495"/>
                  <a:pt x="1105" y="1491"/>
                </a:cubicBezTo>
                <a:cubicBezTo>
                  <a:pt x="1100" y="1485"/>
                  <a:pt x="1096" y="1479"/>
                  <a:pt x="1094" y="1471"/>
                </a:cubicBezTo>
                <a:cubicBezTo>
                  <a:pt x="1099" y="1473"/>
                  <a:pt x="1104" y="1478"/>
                  <a:pt x="1109" y="1482"/>
                </a:cubicBezTo>
                <a:cubicBezTo>
                  <a:pt x="1115" y="1487"/>
                  <a:pt x="1120" y="1492"/>
                  <a:pt x="1127" y="1493"/>
                </a:cubicBezTo>
                <a:cubicBezTo>
                  <a:pt x="1141" y="1493"/>
                  <a:pt x="1141" y="1493"/>
                  <a:pt x="1141" y="1493"/>
                </a:cubicBezTo>
                <a:cubicBezTo>
                  <a:pt x="1130" y="1486"/>
                  <a:pt x="1130" y="1486"/>
                  <a:pt x="1130" y="1486"/>
                </a:cubicBezTo>
                <a:cubicBezTo>
                  <a:pt x="1126" y="1483"/>
                  <a:pt x="1123" y="1480"/>
                  <a:pt x="1119" y="1477"/>
                </a:cubicBezTo>
                <a:cubicBezTo>
                  <a:pt x="1112" y="1470"/>
                  <a:pt x="1104" y="1462"/>
                  <a:pt x="1089" y="1461"/>
                </a:cubicBezTo>
                <a:cubicBezTo>
                  <a:pt x="1084" y="1450"/>
                  <a:pt x="1081" y="1440"/>
                  <a:pt x="1081" y="1427"/>
                </a:cubicBezTo>
                <a:cubicBezTo>
                  <a:pt x="1083" y="1429"/>
                  <a:pt x="1085" y="1430"/>
                  <a:pt x="1087" y="1430"/>
                </a:cubicBezTo>
                <a:cubicBezTo>
                  <a:pt x="1088" y="1431"/>
                  <a:pt x="1091" y="1430"/>
                  <a:pt x="1093" y="1428"/>
                </a:cubicBezTo>
                <a:cubicBezTo>
                  <a:pt x="1095" y="1424"/>
                  <a:pt x="1095" y="1424"/>
                  <a:pt x="1095" y="1424"/>
                </a:cubicBezTo>
                <a:cubicBezTo>
                  <a:pt x="1092" y="1422"/>
                  <a:pt x="1092" y="1422"/>
                  <a:pt x="1092" y="1422"/>
                </a:cubicBezTo>
                <a:cubicBezTo>
                  <a:pt x="1077" y="1414"/>
                  <a:pt x="1083" y="1394"/>
                  <a:pt x="1089" y="1372"/>
                </a:cubicBezTo>
                <a:cubicBezTo>
                  <a:pt x="1091" y="1366"/>
                  <a:pt x="1093" y="1360"/>
                  <a:pt x="1094" y="1354"/>
                </a:cubicBezTo>
                <a:cubicBezTo>
                  <a:pt x="1096" y="1357"/>
                  <a:pt x="1098" y="1359"/>
                  <a:pt x="1101" y="1361"/>
                </a:cubicBezTo>
                <a:cubicBezTo>
                  <a:pt x="1127" y="1388"/>
                  <a:pt x="1154" y="1415"/>
                  <a:pt x="1188" y="1435"/>
                </a:cubicBezTo>
                <a:cubicBezTo>
                  <a:pt x="1190" y="1440"/>
                  <a:pt x="1192" y="1444"/>
                  <a:pt x="1195" y="1448"/>
                </a:cubicBezTo>
                <a:cubicBezTo>
                  <a:pt x="1196" y="1451"/>
                  <a:pt x="1198" y="1454"/>
                  <a:pt x="1199" y="1457"/>
                </a:cubicBezTo>
                <a:cubicBezTo>
                  <a:pt x="1196" y="1465"/>
                  <a:pt x="1197" y="1483"/>
                  <a:pt x="1203" y="1492"/>
                </a:cubicBezTo>
                <a:cubicBezTo>
                  <a:pt x="1205" y="1497"/>
                  <a:pt x="1209" y="1499"/>
                  <a:pt x="1211" y="1499"/>
                </a:cubicBezTo>
                <a:cubicBezTo>
                  <a:pt x="1222" y="1498"/>
                  <a:pt x="1222" y="1498"/>
                  <a:pt x="1222" y="1498"/>
                </a:cubicBezTo>
                <a:cubicBezTo>
                  <a:pt x="1214" y="1492"/>
                  <a:pt x="1214" y="1492"/>
                  <a:pt x="1214" y="1492"/>
                </a:cubicBezTo>
                <a:cubicBezTo>
                  <a:pt x="1210" y="1488"/>
                  <a:pt x="1209" y="1480"/>
                  <a:pt x="1209" y="1472"/>
                </a:cubicBezTo>
                <a:cubicBezTo>
                  <a:pt x="1211" y="1474"/>
                  <a:pt x="1213" y="1478"/>
                  <a:pt x="1215" y="1481"/>
                </a:cubicBezTo>
                <a:cubicBezTo>
                  <a:pt x="1219" y="1488"/>
                  <a:pt x="1223" y="1495"/>
                  <a:pt x="1229" y="1496"/>
                </a:cubicBezTo>
                <a:cubicBezTo>
                  <a:pt x="1238" y="1498"/>
                  <a:pt x="1238" y="1498"/>
                  <a:pt x="1238" y="1498"/>
                </a:cubicBezTo>
                <a:cubicBezTo>
                  <a:pt x="1233" y="1491"/>
                  <a:pt x="1233" y="1491"/>
                  <a:pt x="1233" y="1491"/>
                </a:cubicBezTo>
                <a:cubicBezTo>
                  <a:pt x="1230" y="1486"/>
                  <a:pt x="1227" y="1482"/>
                  <a:pt x="1224" y="1477"/>
                </a:cubicBezTo>
                <a:cubicBezTo>
                  <a:pt x="1216" y="1466"/>
                  <a:pt x="1207" y="1453"/>
                  <a:pt x="1203" y="1442"/>
                </a:cubicBezTo>
                <a:cubicBezTo>
                  <a:pt x="1215" y="1447"/>
                  <a:pt x="1228" y="1453"/>
                  <a:pt x="1240" y="1459"/>
                </a:cubicBezTo>
                <a:cubicBezTo>
                  <a:pt x="1268" y="1472"/>
                  <a:pt x="1297" y="1485"/>
                  <a:pt x="1329" y="1495"/>
                </a:cubicBezTo>
                <a:cubicBezTo>
                  <a:pt x="1330" y="1496"/>
                  <a:pt x="1332" y="1498"/>
                  <a:pt x="1333" y="1500"/>
                </a:cubicBezTo>
                <a:cubicBezTo>
                  <a:pt x="1337" y="1504"/>
                  <a:pt x="1339" y="1506"/>
                  <a:pt x="1341" y="1506"/>
                </a:cubicBezTo>
                <a:cubicBezTo>
                  <a:pt x="1343" y="1506"/>
                  <a:pt x="1343" y="1506"/>
                  <a:pt x="1343" y="1506"/>
                </a:cubicBezTo>
                <a:cubicBezTo>
                  <a:pt x="1344" y="1504"/>
                  <a:pt x="1344" y="1504"/>
                  <a:pt x="1344" y="1504"/>
                </a:cubicBezTo>
                <a:cubicBezTo>
                  <a:pt x="1345" y="1503"/>
                  <a:pt x="1345" y="1502"/>
                  <a:pt x="1345" y="1501"/>
                </a:cubicBezTo>
                <a:cubicBezTo>
                  <a:pt x="1347" y="1500"/>
                  <a:pt x="1347" y="1499"/>
                  <a:pt x="1347" y="1498"/>
                </a:cubicBezTo>
                <a:cubicBezTo>
                  <a:pt x="1348" y="1494"/>
                  <a:pt x="1343" y="1491"/>
                  <a:pt x="1336" y="1488"/>
                </a:cubicBezTo>
                <a:cubicBezTo>
                  <a:pt x="1335" y="1488"/>
                  <a:pt x="1334" y="1487"/>
                  <a:pt x="1334" y="1487"/>
                </a:cubicBezTo>
                <a:cubicBezTo>
                  <a:pt x="1306" y="1473"/>
                  <a:pt x="1276" y="1461"/>
                  <a:pt x="1247" y="1449"/>
                </a:cubicBezTo>
                <a:cubicBezTo>
                  <a:pt x="1232" y="1444"/>
                  <a:pt x="1218" y="1438"/>
                  <a:pt x="1204" y="1432"/>
                </a:cubicBezTo>
                <a:cubicBezTo>
                  <a:pt x="1165" y="1416"/>
                  <a:pt x="1137" y="1383"/>
                  <a:pt x="1110" y="1352"/>
                </a:cubicBezTo>
                <a:cubicBezTo>
                  <a:pt x="1091" y="1329"/>
                  <a:pt x="1072" y="1307"/>
                  <a:pt x="1049" y="1290"/>
                </a:cubicBezTo>
                <a:cubicBezTo>
                  <a:pt x="1073" y="1293"/>
                  <a:pt x="1103" y="1299"/>
                  <a:pt x="1130" y="1308"/>
                </a:cubicBezTo>
                <a:cubicBezTo>
                  <a:pt x="1132" y="1310"/>
                  <a:pt x="1134" y="1314"/>
                  <a:pt x="1135" y="1318"/>
                </a:cubicBezTo>
                <a:cubicBezTo>
                  <a:pt x="1137" y="1325"/>
                  <a:pt x="1139" y="1331"/>
                  <a:pt x="1145" y="1331"/>
                </a:cubicBezTo>
                <a:cubicBezTo>
                  <a:pt x="1146" y="1331"/>
                  <a:pt x="1146" y="1331"/>
                  <a:pt x="1147" y="1331"/>
                </a:cubicBezTo>
                <a:cubicBezTo>
                  <a:pt x="1151" y="1330"/>
                  <a:pt x="1151" y="1330"/>
                  <a:pt x="1151" y="1330"/>
                </a:cubicBezTo>
                <a:cubicBezTo>
                  <a:pt x="1149" y="1325"/>
                  <a:pt x="1149" y="1325"/>
                  <a:pt x="1149" y="1325"/>
                </a:cubicBezTo>
                <a:cubicBezTo>
                  <a:pt x="1147" y="1321"/>
                  <a:pt x="1146" y="1318"/>
                  <a:pt x="1145" y="1316"/>
                </a:cubicBezTo>
                <a:cubicBezTo>
                  <a:pt x="1155" y="1322"/>
                  <a:pt x="1166" y="1327"/>
                  <a:pt x="1177" y="1333"/>
                </a:cubicBezTo>
                <a:cubicBezTo>
                  <a:pt x="1190" y="1340"/>
                  <a:pt x="1205" y="1348"/>
                  <a:pt x="1217" y="1355"/>
                </a:cubicBezTo>
                <a:cubicBezTo>
                  <a:pt x="1221" y="1358"/>
                  <a:pt x="1227" y="1367"/>
                  <a:pt x="1228" y="1369"/>
                </a:cubicBezTo>
                <a:cubicBezTo>
                  <a:pt x="1231" y="1400"/>
                  <a:pt x="1241" y="1423"/>
                  <a:pt x="1259" y="1441"/>
                </a:cubicBezTo>
                <a:cubicBezTo>
                  <a:pt x="1271" y="1452"/>
                  <a:pt x="1271" y="1452"/>
                  <a:pt x="1271" y="1452"/>
                </a:cubicBezTo>
                <a:cubicBezTo>
                  <a:pt x="1265" y="1437"/>
                  <a:pt x="1265" y="1437"/>
                  <a:pt x="1265" y="1437"/>
                </a:cubicBezTo>
                <a:cubicBezTo>
                  <a:pt x="1262" y="1429"/>
                  <a:pt x="1258" y="1423"/>
                  <a:pt x="1255" y="1417"/>
                </a:cubicBezTo>
                <a:cubicBezTo>
                  <a:pt x="1247" y="1405"/>
                  <a:pt x="1241" y="1394"/>
                  <a:pt x="1241" y="1377"/>
                </a:cubicBezTo>
                <a:cubicBezTo>
                  <a:pt x="1274" y="1403"/>
                  <a:pt x="1307" y="1419"/>
                  <a:pt x="1345" y="1428"/>
                </a:cubicBezTo>
                <a:cubicBezTo>
                  <a:pt x="1369" y="1456"/>
                  <a:pt x="1400" y="1476"/>
                  <a:pt x="1437" y="1489"/>
                </a:cubicBezTo>
                <a:cubicBezTo>
                  <a:pt x="1443" y="1507"/>
                  <a:pt x="1455" y="1518"/>
                  <a:pt x="1467" y="1529"/>
                </a:cubicBezTo>
                <a:cubicBezTo>
                  <a:pt x="1470" y="1532"/>
                  <a:pt x="1473" y="1534"/>
                  <a:pt x="1476" y="1537"/>
                </a:cubicBezTo>
                <a:cubicBezTo>
                  <a:pt x="1494" y="1555"/>
                  <a:pt x="1494" y="1555"/>
                  <a:pt x="1494" y="1555"/>
                </a:cubicBezTo>
                <a:cubicBezTo>
                  <a:pt x="1481" y="1533"/>
                  <a:pt x="1481" y="1533"/>
                  <a:pt x="1481" y="1533"/>
                </a:cubicBezTo>
                <a:cubicBezTo>
                  <a:pt x="1477" y="1525"/>
                  <a:pt x="1471" y="1519"/>
                  <a:pt x="1465" y="1513"/>
                </a:cubicBezTo>
                <a:cubicBezTo>
                  <a:pt x="1459" y="1507"/>
                  <a:pt x="1453" y="1501"/>
                  <a:pt x="1450" y="1493"/>
                </a:cubicBezTo>
                <a:cubicBezTo>
                  <a:pt x="1456" y="1494"/>
                  <a:pt x="1462" y="1495"/>
                  <a:pt x="1468" y="1497"/>
                </a:cubicBezTo>
                <a:cubicBezTo>
                  <a:pt x="1481" y="1500"/>
                  <a:pt x="1492" y="1503"/>
                  <a:pt x="1498" y="1500"/>
                </a:cubicBezTo>
                <a:cubicBezTo>
                  <a:pt x="1508" y="1495"/>
                  <a:pt x="1508" y="1495"/>
                  <a:pt x="1508" y="1495"/>
                </a:cubicBezTo>
                <a:cubicBezTo>
                  <a:pt x="1497" y="1493"/>
                  <a:pt x="1497" y="1493"/>
                  <a:pt x="1497" y="1493"/>
                </a:cubicBezTo>
                <a:cubicBezTo>
                  <a:pt x="1442" y="1485"/>
                  <a:pt x="1393" y="1464"/>
                  <a:pt x="1367" y="1436"/>
                </a:cubicBezTo>
                <a:cubicBezTo>
                  <a:pt x="1385" y="1440"/>
                  <a:pt x="1404" y="1443"/>
                  <a:pt x="1423" y="1446"/>
                </a:cubicBezTo>
                <a:cubicBezTo>
                  <a:pt x="1439" y="1449"/>
                  <a:pt x="1456" y="1451"/>
                  <a:pt x="1472" y="1455"/>
                </a:cubicBezTo>
                <a:cubicBezTo>
                  <a:pt x="1483" y="1478"/>
                  <a:pt x="1512" y="1494"/>
                  <a:pt x="1536" y="1497"/>
                </a:cubicBezTo>
                <a:cubicBezTo>
                  <a:pt x="1565" y="1501"/>
                  <a:pt x="1565" y="1501"/>
                  <a:pt x="1565" y="1501"/>
                </a:cubicBezTo>
                <a:cubicBezTo>
                  <a:pt x="1534" y="1489"/>
                  <a:pt x="1534" y="1489"/>
                  <a:pt x="1534" y="1489"/>
                </a:cubicBezTo>
                <a:cubicBezTo>
                  <a:pt x="1513" y="1481"/>
                  <a:pt x="1494" y="1473"/>
                  <a:pt x="1484" y="1456"/>
                </a:cubicBezTo>
                <a:cubicBezTo>
                  <a:pt x="1488" y="1457"/>
                  <a:pt x="1491" y="1458"/>
                  <a:pt x="1495" y="1459"/>
                </a:cubicBezTo>
                <a:cubicBezTo>
                  <a:pt x="1507" y="1462"/>
                  <a:pt x="1517" y="1464"/>
                  <a:pt x="1522" y="1460"/>
                </a:cubicBezTo>
                <a:cubicBezTo>
                  <a:pt x="1526" y="1455"/>
                  <a:pt x="1526" y="1455"/>
                  <a:pt x="1526" y="1455"/>
                </a:cubicBezTo>
                <a:cubicBezTo>
                  <a:pt x="1520" y="1453"/>
                  <a:pt x="1520" y="1453"/>
                  <a:pt x="1520" y="1453"/>
                </a:cubicBezTo>
                <a:cubicBezTo>
                  <a:pt x="1491" y="1446"/>
                  <a:pt x="1463" y="1441"/>
                  <a:pt x="1437" y="1437"/>
                </a:cubicBezTo>
                <a:cubicBezTo>
                  <a:pt x="1403" y="1431"/>
                  <a:pt x="1371" y="1425"/>
                  <a:pt x="1339" y="1415"/>
                </a:cubicBezTo>
                <a:cubicBezTo>
                  <a:pt x="1307" y="1404"/>
                  <a:pt x="1280" y="1383"/>
                  <a:pt x="1255" y="1362"/>
                </a:cubicBezTo>
                <a:cubicBezTo>
                  <a:pt x="1241" y="1351"/>
                  <a:pt x="1226" y="1339"/>
                  <a:pt x="1210" y="1329"/>
                </a:cubicBezTo>
                <a:cubicBezTo>
                  <a:pt x="1197" y="1320"/>
                  <a:pt x="1183" y="1313"/>
                  <a:pt x="1170" y="1306"/>
                </a:cubicBezTo>
                <a:cubicBezTo>
                  <a:pt x="1158" y="1300"/>
                  <a:pt x="1146" y="1294"/>
                  <a:pt x="1135" y="1287"/>
                </a:cubicBezTo>
                <a:cubicBezTo>
                  <a:pt x="1134" y="1283"/>
                  <a:pt x="1133" y="1279"/>
                  <a:pt x="1132" y="1275"/>
                </a:cubicBezTo>
                <a:cubicBezTo>
                  <a:pt x="1130" y="1270"/>
                  <a:pt x="1129" y="1265"/>
                  <a:pt x="1129" y="1262"/>
                </a:cubicBezTo>
                <a:cubicBezTo>
                  <a:pt x="1133" y="1262"/>
                  <a:pt x="1137" y="1263"/>
                  <a:pt x="1141" y="1264"/>
                </a:cubicBezTo>
                <a:cubicBezTo>
                  <a:pt x="1150" y="1266"/>
                  <a:pt x="1159" y="1268"/>
                  <a:pt x="1169" y="1270"/>
                </a:cubicBezTo>
                <a:cubicBezTo>
                  <a:pt x="1174" y="1285"/>
                  <a:pt x="1186" y="1315"/>
                  <a:pt x="1206" y="1322"/>
                </a:cubicBezTo>
                <a:cubicBezTo>
                  <a:pt x="1221" y="1327"/>
                  <a:pt x="1221" y="1327"/>
                  <a:pt x="1221" y="1327"/>
                </a:cubicBezTo>
                <a:cubicBezTo>
                  <a:pt x="1208" y="1313"/>
                  <a:pt x="1208" y="1313"/>
                  <a:pt x="1208" y="1313"/>
                </a:cubicBezTo>
                <a:cubicBezTo>
                  <a:pt x="1196" y="1302"/>
                  <a:pt x="1186" y="1291"/>
                  <a:pt x="1182" y="1273"/>
                </a:cubicBezTo>
                <a:cubicBezTo>
                  <a:pt x="1184" y="1274"/>
                  <a:pt x="1184" y="1274"/>
                  <a:pt x="1184" y="1274"/>
                </a:cubicBezTo>
                <a:cubicBezTo>
                  <a:pt x="1196" y="1276"/>
                  <a:pt x="1210" y="1278"/>
                  <a:pt x="1221" y="1282"/>
                </a:cubicBezTo>
                <a:cubicBezTo>
                  <a:pt x="1224" y="1275"/>
                  <a:pt x="1224" y="1275"/>
                  <a:pt x="1224" y="1275"/>
                </a:cubicBezTo>
                <a:cubicBezTo>
                  <a:pt x="1208" y="1268"/>
                  <a:pt x="1191" y="1264"/>
                  <a:pt x="1172" y="1260"/>
                </a:cubicBezTo>
                <a:cubicBezTo>
                  <a:pt x="1158" y="1257"/>
                  <a:pt x="1142" y="1253"/>
                  <a:pt x="1127" y="1248"/>
                </a:cubicBezTo>
                <a:cubicBezTo>
                  <a:pt x="1101" y="1239"/>
                  <a:pt x="1077" y="1230"/>
                  <a:pt x="1053" y="1219"/>
                </a:cubicBezTo>
                <a:cubicBezTo>
                  <a:pt x="1049" y="1217"/>
                  <a:pt x="1044" y="1215"/>
                  <a:pt x="1039" y="1213"/>
                </a:cubicBezTo>
                <a:cubicBezTo>
                  <a:pt x="1012" y="1202"/>
                  <a:pt x="981" y="1189"/>
                  <a:pt x="987" y="1169"/>
                </a:cubicBezTo>
                <a:cubicBezTo>
                  <a:pt x="987" y="1169"/>
                  <a:pt x="987" y="1169"/>
                  <a:pt x="987" y="1169"/>
                </a:cubicBezTo>
                <a:cubicBezTo>
                  <a:pt x="997" y="1173"/>
                  <a:pt x="1007" y="1179"/>
                  <a:pt x="1017" y="1186"/>
                </a:cubicBezTo>
                <a:cubicBezTo>
                  <a:pt x="1034" y="1196"/>
                  <a:pt x="1051" y="1207"/>
                  <a:pt x="1072" y="1212"/>
                </a:cubicBezTo>
                <a:cubicBezTo>
                  <a:pt x="1106" y="1220"/>
                  <a:pt x="1143" y="1224"/>
                  <a:pt x="1173" y="1223"/>
                </a:cubicBezTo>
                <a:cubicBezTo>
                  <a:pt x="1180" y="1226"/>
                  <a:pt x="1184" y="1231"/>
                  <a:pt x="1189" y="1236"/>
                </a:cubicBezTo>
                <a:cubicBezTo>
                  <a:pt x="1192" y="1240"/>
                  <a:pt x="1196" y="1245"/>
                  <a:pt x="1201" y="1248"/>
                </a:cubicBezTo>
                <a:cubicBezTo>
                  <a:pt x="1215" y="1258"/>
                  <a:pt x="1232" y="1262"/>
                  <a:pt x="1249" y="1266"/>
                </a:cubicBezTo>
                <a:cubicBezTo>
                  <a:pt x="1263" y="1269"/>
                  <a:pt x="1277" y="1272"/>
                  <a:pt x="1289" y="1279"/>
                </a:cubicBezTo>
                <a:cubicBezTo>
                  <a:pt x="1296" y="1282"/>
                  <a:pt x="1303" y="1288"/>
                  <a:pt x="1310" y="1294"/>
                </a:cubicBezTo>
                <a:cubicBezTo>
                  <a:pt x="1316" y="1300"/>
                  <a:pt x="1323" y="1306"/>
                  <a:pt x="1330" y="1311"/>
                </a:cubicBezTo>
                <a:cubicBezTo>
                  <a:pt x="1347" y="1321"/>
                  <a:pt x="1364" y="1331"/>
                  <a:pt x="1383" y="1333"/>
                </a:cubicBezTo>
                <a:cubicBezTo>
                  <a:pt x="1410" y="1336"/>
                  <a:pt x="1410" y="1336"/>
                  <a:pt x="1410" y="1336"/>
                </a:cubicBezTo>
                <a:cubicBezTo>
                  <a:pt x="1385" y="1326"/>
                  <a:pt x="1385" y="1326"/>
                  <a:pt x="1385" y="1326"/>
                </a:cubicBezTo>
                <a:cubicBezTo>
                  <a:pt x="1357" y="1315"/>
                  <a:pt x="1332" y="1300"/>
                  <a:pt x="1308" y="1281"/>
                </a:cubicBezTo>
                <a:cubicBezTo>
                  <a:pt x="1353" y="1289"/>
                  <a:pt x="1387" y="1299"/>
                  <a:pt x="1414" y="1313"/>
                </a:cubicBezTo>
                <a:cubicBezTo>
                  <a:pt x="1418" y="1307"/>
                  <a:pt x="1418" y="1307"/>
                  <a:pt x="1418" y="1307"/>
                </a:cubicBezTo>
                <a:cubicBezTo>
                  <a:pt x="1390" y="1288"/>
                  <a:pt x="1349" y="1279"/>
                  <a:pt x="1310" y="1271"/>
                </a:cubicBezTo>
                <a:cubicBezTo>
                  <a:pt x="1263" y="1261"/>
                  <a:pt x="1214" y="1251"/>
                  <a:pt x="1188" y="1223"/>
                </a:cubicBezTo>
                <a:cubicBezTo>
                  <a:pt x="1233" y="1217"/>
                  <a:pt x="1290" y="1220"/>
                  <a:pt x="1335" y="1223"/>
                </a:cubicBezTo>
                <a:cubicBezTo>
                  <a:pt x="1342" y="1224"/>
                  <a:pt x="1348" y="1224"/>
                  <a:pt x="1355" y="1225"/>
                </a:cubicBezTo>
                <a:cubicBezTo>
                  <a:pt x="1378" y="1243"/>
                  <a:pt x="1405" y="1258"/>
                  <a:pt x="1435" y="1269"/>
                </a:cubicBezTo>
                <a:cubicBezTo>
                  <a:pt x="1436" y="1288"/>
                  <a:pt x="1447" y="1299"/>
                  <a:pt x="1459" y="1308"/>
                </a:cubicBezTo>
                <a:cubicBezTo>
                  <a:pt x="1472" y="1318"/>
                  <a:pt x="1472" y="1318"/>
                  <a:pt x="1472" y="1318"/>
                </a:cubicBezTo>
                <a:cubicBezTo>
                  <a:pt x="1465" y="1304"/>
                  <a:pt x="1465" y="1304"/>
                  <a:pt x="1465" y="1304"/>
                </a:cubicBezTo>
                <a:cubicBezTo>
                  <a:pt x="1463" y="1300"/>
                  <a:pt x="1459" y="1296"/>
                  <a:pt x="1456" y="1293"/>
                </a:cubicBezTo>
                <a:cubicBezTo>
                  <a:pt x="1451" y="1287"/>
                  <a:pt x="1446" y="1282"/>
                  <a:pt x="1446" y="1272"/>
                </a:cubicBezTo>
                <a:cubicBezTo>
                  <a:pt x="1457" y="1276"/>
                  <a:pt x="1469" y="1279"/>
                  <a:pt x="1481" y="1281"/>
                </a:cubicBezTo>
                <a:cubicBezTo>
                  <a:pt x="1489" y="1283"/>
                  <a:pt x="1498" y="1285"/>
                  <a:pt x="1505" y="1287"/>
                </a:cubicBezTo>
                <a:cubicBezTo>
                  <a:pt x="1507" y="1280"/>
                  <a:pt x="1507" y="1280"/>
                  <a:pt x="1507" y="1280"/>
                </a:cubicBezTo>
                <a:cubicBezTo>
                  <a:pt x="1498" y="1277"/>
                  <a:pt x="1488" y="1274"/>
                  <a:pt x="1478" y="1271"/>
                </a:cubicBezTo>
                <a:cubicBezTo>
                  <a:pt x="1438" y="1259"/>
                  <a:pt x="1397" y="1246"/>
                  <a:pt x="1369" y="1223"/>
                </a:cubicBezTo>
                <a:cubicBezTo>
                  <a:pt x="1373" y="1223"/>
                  <a:pt x="1376" y="1223"/>
                  <a:pt x="1380" y="1224"/>
                </a:cubicBezTo>
                <a:cubicBezTo>
                  <a:pt x="1401" y="1225"/>
                  <a:pt x="1424" y="1230"/>
                  <a:pt x="1449" y="1235"/>
                </a:cubicBezTo>
                <a:cubicBezTo>
                  <a:pt x="1473" y="1240"/>
                  <a:pt x="1499" y="1245"/>
                  <a:pt x="1522" y="1247"/>
                </a:cubicBezTo>
                <a:cubicBezTo>
                  <a:pt x="1533" y="1248"/>
                  <a:pt x="1542" y="1248"/>
                  <a:pt x="1551" y="1247"/>
                </a:cubicBezTo>
                <a:cubicBezTo>
                  <a:pt x="1551" y="1247"/>
                  <a:pt x="1580" y="1244"/>
                  <a:pt x="1580" y="1234"/>
                </a:cubicBezTo>
                <a:cubicBezTo>
                  <a:pt x="1581" y="1229"/>
                  <a:pt x="1581" y="1229"/>
                  <a:pt x="1581" y="1229"/>
                </a:cubicBezTo>
                <a:cubicBezTo>
                  <a:pt x="1576" y="1230"/>
                  <a:pt x="1576" y="1230"/>
                  <a:pt x="1576" y="1230"/>
                </a:cubicBezTo>
                <a:moveTo>
                  <a:pt x="662" y="2122"/>
                </a:moveTo>
                <a:cubicBezTo>
                  <a:pt x="660" y="2121"/>
                  <a:pt x="658" y="2120"/>
                  <a:pt x="656" y="2120"/>
                </a:cubicBezTo>
                <a:cubicBezTo>
                  <a:pt x="656" y="2120"/>
                  <a:pt x="655" y="2120"/>
                  <a:pt x="655" y="2120"/>
                </a:cubicBezTo>
                <a:cubicBezTo>
                  <a:pt x="653" y="2118"/>
                  <a:pt x="653" y="2116"/>
                  <a:pt x="658" y="2112"/>
                </a:cubicBezTo>
                <a:cubicBezTo>
                  <a:pt x="660" y="2118"/>
                  <a:pt x="660" y="2118"/>
                  <a:pt x="660" y="2118"/>
                </a:cubicBezTo>
                <a:cubicBezTo>
                  <a:pt x="662" y="2121"/>
                  <a:pt x="662" y="2122"/>
                  <a:pt x="662" y="2122"/>
                </a:cubicBezTo>
                <a:cubicBezTo>
                  <a:pt x="662" y="2122"/>
                  <a:pt x="662" y="2122"/>
                  <a:pt x="662" y="2122"/>
                </a:cubicBezTo>
                <a:moveTo>
                  <a:pt x="768" y="2160"/>
                </a:moveTo>
                <a:cubicBezTo>
                  <a:pt x="766" y="2160"/>
                  <a:pt x="765" y="2160"/>
                  <a:pt x="764" y="2160"/>
                </a:cubicBezTo>
                <a:cubicBezTo>
                  <a:pt x="763" y="2160"/>
                  <a:pt x="761" y="2160"/>
                  <a:pt x="760" y="2161"/>
                </a:cubicBezTo>
                <a:cubicBezTo>
                  <a:pt x="761" y="2156"/>
                  <a:pt x="764" y="2153"/>
                  <a:pt x="766" y="2153"/>
                </a:cubicBezTo>
                <a:cubicBezTo>
                  <a:pt x="766" y="2153"/>
                  <a:pt x="766" y="2153"/>
                  <a:pt x="767" y="2154"/>
                </a:cubicBezTo>
                <a:cubicBezTo>
                  <a:pt x="767" y="2154"/>
                  <a:pt x="769" y="2156"/>
                  <a:pt x="769" y="2161"/>
                </a:cubicBezTo>
                <a:cubicBezTo>
                  <a:pt x="768" y="2160"/>
                  <a:pt x="768" y="2160"/>
                  <a:pt x="768" y="2160"/>
                </a:cubicBezTo>
                <a:moveTo>
                  <a:pt x="932" y="2166"/>
                </a:moveTo>
                <a:cubicBezTo>
                  <a:pt x="932" y="2167"/>
                  <a:pt x="934" y="2168"/>
                  <a:pt x="935" y="2169"/>
                </a:cubicBezTo>
                <a:cubicBezTo>
                  <a:pt x="932" y="2170"/>
                  <a:pt x="929" y="2167"/>
                  <a:pt x="928" y="2164"/>
                </a:cubicBezTo>
                <a:cubicBezTo>
                  <a:pt x="927" y="2163"/>
                  <a:pt x="926" y="2161"/>
                  <a:pt x="926" y="2160"/>
                </a:cubicBezTo>
                <a:cubicBezTo>
                  <a:pt x="928" y="2162"/>
                  <a:pt x="930" y="2164"/>
                  <a:pt x="932" y="2166"/>
                </a:cubicBezTo>
                <a:moveTo>
                  <a:pt x="1279" y="972"/>
                </a:moveTo>
                <a:cubicBezTo>
                  <a:pt x="1274" y="975"/>
                  <a:pt x="1274" y="975"/>
                  <a:pt x="1274" y="975"/>
                </a:cubicBezTo>
                <a:cubicBezTo>
                  <a:pt x="1272" y="976"/>
                  <a:pt x="1269" y="977"/>
                  <a:pt x="1267" y="979"/>
                </a:cubicBezTo>
                <a:cubicBezTo>
                  <a:pt x="1255" y="984"/>
                  <a:pt x="1243" y="990"/>
                  <a:pt x="1238" y="999"/>
                </a:cubicBezTo>
                <a:cubicBezTo>
                  <a:pt x="1234" y="1005"/>
                  <a:pt x="1234" y="1005"/>
                  <a:pt x="1234" y="1005"/>
                </a:cubicBezTo>
                <a:cubicBezTo>
                  <a:pt x="1213" y="1006"/>
                  <a:pt x="1192" y="1008"/>
                  <a:pt x="1172" y="1010"/>
                </a:cubicBezTo>
                <a:cubicBezTo>
                  <a:pt x="1144" y="1012"/>
                  <a:pt x="1116" y="1015"/>
                  <a:pt x="1086" y="1015"/>
                </a:cubicBezTo>
                <a:cubicBezTo>
                  <a:pt x="1100" y="1011"/>
                  <a:pt x="1114" y="1007"/>
                  <a:pt x="1127" y="1003"/>
                </a:cubicBezTo>
                <a:cubicBezTo>
                  <a:pt x="1166" y="991"/>
                  <a:pt x="1205" y="979"/>
                  <a:pt x="1236" y="958"/>
                </a:cubicBezTo>
                <a:cubicBezTo>
                  <a:pt x="1233" y="952"/>
                  <a:pt x="1233" y="952"/>
                  <a:pt x="1233" y="952"/>
                </a:cubicBezTo>
                <a:cubicBezTo>
                  <a:pt x="1197" y="968"/>
                  <a:pt x="1153" y="987"/>
                  <a:pt x="1106" y="999"/>
                </a:cubicBezTo>
                <a:cubicBezTo>
                  <a:pt x="1103" y="1000"/>
                  <a:pt x="1099" y="1001"/>
                  <a:pt x="1094" y="1001"/>
                </a:cubicBezTo>
                <a:cubicBezTo>
                  <a:pt x="1088" y="1002"/>
                  <a:pt x="1082" y="1003"/>
                  <a:pt x="1076" y="1005"/>
                </a:cubicBezTo>
                <a:cubicBezTo>
                  <a:pt x="1072" y="1007"/>
                  <a:pt x="1068" y="1010"/>
                  <a:pt x="1065" y="1012"/>
                </a:cubicBezTo>
                <a:cubicBezTo>
                  <a:pt x="1060" y="1015"/>
                  <a:pt x="1057" y="1018"/>
                  <a:pt x="1052" y="1019"/>
                </a:cubicBezTo>
                <a:cubicBezTo>
                  <a:pt x="1035" y="1023"/>
                  <a:pt x="1018" y="1024"/>
                  <a:pt x="1001" y="1024"/>
                </a:cubicBezTo>
                <a:cubicBezTo>
                  <a:pt x="978" y="1025"/>
                  <a:pt x="955" y="1026"/>
                  <a:pt x="932" y="1036"/>
                </a:cubicBezTo>
                <a:cubicBezTo>
                  <a:pt x="928" y="1018"/>
                  <a:pt x="913" y="1009"/>
                  <a:pt x="899" y="1001"/>
                </a:cubicBezTo>
                <a:cubicBezTo>
                  <a:pt x="896" y="1000"/>
                  <a:pt x="894" y="998"/>
                  <a:pt x="892" y="997"/>
                </a:cubicBezTo>
                <a:cubicBezTo>
                  <a:pt x="901" y="945"/>
                  <a:pt x="933" y="914"/>
                  <a:pt x="963" y="884"/>
                </a:cubicBezTo>
                <a:cubicBezTo>
                  <a:pt x="969" y="878"/>
                  <a:pt x="975" y="872"/>
                  <a:pt x="981" y="866"/>
                </a:cubicBezTo>
                <a:cubicBezTo>
                  <a:pt x="982" y="865"/>
                  <a:pt x="984" y="863"/>
                  <a:pt x="987" y="860"/>
                </a:cubicBezTo>
                <a:cubicBezTo>
                  <a:pt x="992" y="854"/>
                  <a:pt x="1006" y="839"/>
                  <a:pt x="1010" y="839"/>
                </a:cubicBezTo>
                <a:cubicBezTo>
                  <a:pt x="1023" y="839"/>
                  <a:pt x="1031" y="875"/>
                  <a:pt x="1031" y="894"/>
                </a:cubicBezTo>
                <a:cubicBezTo>
                  <a:pt x="1031" y="902"/>
                  <a:pt x="1031" y="910"/>
                  <a:pt x="1030" y="919"/>
                </a:cubicBezTo>
                <a:cubicBezTo>
                  <a:pt x="1028" y="940"/>
                  <a:pt x="1027" y="959"/>
                  <a:pt x="1039" y="968"/>
                </a:cubicBezTo>
                <a:cubicBezTo>
                  <a:pt x="1047" y="973"/>
                  <a:pt x="1047" y="973"/>
                  <a:pt x="1047" y="973"/>
                </a:cubicBezTo>
                <a:cubicBezTo>
                  <a:pt x="1045" y="964"/>
                  <a:pt x="1045" y="964"/>
                  <a:pt x="1045" y="964"/>
                </a:cubicBezTo>
                <a:cubicBezTo>
                  <a:pt x="1042" y="953"/>
                  <a:pt x="1035" y="926"/>
                  <a:pt x="1039" y="910"/>
                </a:cubicBezTo>
                <a:cubicBezTo>
                  <a:pt x="1048" y="925"/>
                  <a:pt x="1061" y="937"/>
                  <a:pt x="1074" y="947"/>
                </a:cubicBezTo>
                <a:cubicBezTo>
                  <a:pt x="1079" y="941"/>
                  <a:pt x="1079" y="941"/>
                  <a:pt x="1079" y="941"/>
                </a:cubicBezTo>
                <a:cubicBezTo>
                  <a:pt x="1054" y="922"/>
                  <a:pt x="1039" y="888"/>
                  <a:pt x="1038" y="854"/>
                </a:cubicBezTo>
                <a:cubicBezTo>
                  <a:pt x="1045" y="858"/>
                  <a:pt x="1052" y="860"/>
                  <a:pt x="1059" y="862"/>
                </a:cubicBezTo>
                <a:cubicBezTo>
                  <a:pt x="1067" y="865"/>
                  <a:pt x="1075" y="867"/>
                  <a:pt x="1081" y="872"/>
                </a:cubicBezTo>
                <a:cubicBezTo>
                  <a:pt x="1093" y="882"/>
                  <a:pt x="1095" y="899"/>
                  <a:pt x="1097" y="916"/>
                </a:cubicBezTo>
                <a:cubicBezTo>
                  <a:pt x="1100" y="934"/>
                  <a:pt x="1102" y="954"/>
                  <a:pt x="1119" y="962"/>
                </a:cubicBezTo>
                <a:cubicBezTo>
                  <a:pt x="1136" y="971"/>
                  <a:pt x="1136" y="971"/>
                  <a:pt x="1136" y="971"/>
                </a:cubicBezTo>
                <a:cubicBezTo>
                  <a:pt x="1123" y="956"/>
                  <a:pt x="1123" y="956"/>
                  <a:pt x="1123" y="956"/>
                </a:cubicBezTo>
                <a:cubicBezTo>
                  <a:pt x="1117" y="949"/>
                  <a:pt x="1112" y="940"/>
                  <a:pt x="1110" y="928"/>
                </a:cubicBezTo>
                <a:cubicBezTo>
                  <a:pt x="1118" y="938"/>
                  <a:pt x="1126" y="949"/>
                  <a:pt x="1138" y="957"/>
                </a:cubicBezTo>
                <a:cubicBezTo>
                  <a:pt x="1157" y="970"/>
                  <a:pt x="1157" y="970"/>
                  <a:pt x="1157" y="970"/>
                </a:cubicBezTo>
                <a:cubicBezTo>
                  <a:pt x="1143" y="952"/>
                  <a:pt x="1143" y="952"/>
                  <a:pt x="1143" y="952"/>
                </a:cubicBezTo>
                <a:cubicBezTo>
                  <a:pt x="1140" y="948"/>
                  <a:pt x="1137" y="944"/>
                  <a:pt x="1133" y="940"/>
                </a:cubicBezTo>
                <a:cubicBezTo>
                  <a:pt x="1120" y="924"/>
                  <a:pt x="1107" y="908"/>
                  <a:pt x="1102" y="886"/>
                </a:cubicBezTo>
                <a:cubicBezTo>
                  <a:pt x="1121" y="894"/>
                  <a:pt x="1135" y="903"/>
                  <a:pt x="1151" y="912"/>
                </a:cubicBezTo>
                <a:cubicBezTo>
                  <a:pt x="1157" y="916"/>
                  <a:pt x="1164" y="920"/>
                  <a:pt x="1171" y="924"/>
                </a:cubicBezTo>
                <a:cubicBezTo>
                  <a:pt x="1177" y="942"/>
                  <a:pt x="1185" y="959"/>
                  <a:pt x="1197" y="960"/>
                </a:cubicBezTo>
                <a:cubicBezTo>
                  <a:pt x="1208" y="961"/>
                  <a:pt x="1208" y="961"/>
                  <a:pt x="1208" y="961"/>
                </a:cubicBezTo>
                <a:cubicBezTo>
                  <a:pt x="1199" y="954"/>
                  <a:pt x="1199" y="954"/>
                  <a:pt x="1199" y="954"/>
                </a:cubicBezTo>
                <a:cubicBezTo>
                  <a:pt x="1192" y="948"/>
                  <a:pt x="1185" y="937"/>
                  <a:pt x="1184" y="929"/>
                </a:cubicBezTo>
                <a:cubicBezTo>
                  <a:pt x="1204" y="938"/>
                  <a:pt x="1227" y="942"/>
                  <a:pt x="1249" y="945"/>
                </a:cubicBezTo>
                <a:cubicBezTo>
                  <a:pt x="1270" y="949"/>
                  <a:pt x="1290" y="952"/>
                  <a:pt x="1307" y="959"/>
                </a:cubicBezTo>
                <a:cubicBezTo>
                  <a:pt x="1298" y="962"/>
                  <a:pt x="1288" y="967"/>
                  <a:pt x="1279" y="972"/>
                </a:cubicBezTo>
                <a:moveTo>
                  <a:pt x="795" y="480"/>
                </a:moveTo>
                <a:cubicBezTo>
                  <a:pt x="791" y="480"/>
                  <a:pt x="787" y="482"/>
                  <a:pt x="783" y="486"/>
                </a:cubicBezTo>
                <a:cubicBezTo>
                  <a:pt x="792" y="470"/>
                  <a:pt x="807" y="454"/>
                  <a:pt x="824" y="444"/>
                </a:cubicBezTo>
                <a:cubicBezTo>
                  <a:pt x="825" y="452"/>
                  <a:pt x="825" y="461"/>
                  <a:pt x="826" y="470"/>
                </a:cubicBezTo>
                <a:cubicBezTo>
                  <a:pt x="826" y="478"/>
                  <a:pt x="826" y="487"/>
                  <a:pt x="827" y="495"/>
                </a:cubicBezTo>
                <a:cubicBezTo>
                  <a:pt x="827" y="496"/>
                  <a:pt x="827" y="496"/>
                  <a:pt x="826" y="497"/>
                </a:cubicBezTo>
                <a:cubicBezTo>
                  <a:pt x="825" y="493"/>
                  <a:pt x="825" y="493"/>
                  <a:pt x="825" y="493"/>
                </a:cubicBezTo>
                <a:cubicBezTo>
                  <a:pt x="823" y="503"/>
                  <a:pt x="823" y="503"/>
                  <a:pt x="823" y="503"/>
                </a:cubicBezTo>
                <a:cubicBezTo>
                  <a:pt x="821" y="505"/>
                  <a:pt x="819" y="508"/>
                  <a:pt x="818" y="511"/>
                </a:cubicBezTo>
                <a:cubicBezTo>
                  <a:pt x="812" y="519"/>
                  <a:pt x="806" y="528"/>
                  <a:pt x="803" y="538"/>
                </a:cubicBezTo>
                <a:cubicBezTo>
                  <a:pt x="801" y="541"/>
                  <a:pt x="801" y="545"/>
                  <a:pt x="801" y="549"/>
                </a:cubicBezTo>
                <a:cubicBezTo>
                  <a:pt x="801" y="553"/>
                  <a:pt x="800" y="557"/>
                  <a:pt x="799" y="559"/>
                </a:cubicBezTo>
                <a:cubicBezTo>
                  <a:pt x="797" y="564"/>
                  <a:pt x="792" y="568"/>
                  <a:pt x="788" y="571"/>
                </a:cubicBezTo>
                <a:cubicBezTo>
                  <a:pt x="785" y="573"/>
                  <a:pt x="783" y="575"/>
                  <a:pt x="780" y="578"/>
                </a:cubicBezTo>
                <a:cubicBezTo>
                  <a:pt x="771" y="545"/>
                  <a:pt x="770" y="499"/>
                  <a:pt x="796" y="487"/>
                </a:cubicBezTo>
                <a:cubicBezTo>
                  <a:pt x="809" y="481"/>
                  <a:pt x="809" y="481"/>
                  <a:pt x="809" y="481"/>
                </a:cubicBezTo>
                <a:cubicBezTo>
                  <a:pt x="795" y="480"/>
                  <a:pt x="795" y="480"/>
                  <a:pt x="795" y="480"/>
                </a:cubicBezTo>
                <a:moveTo>
                  <a:pt x="873" y="671"/>
                </a:moveTo>
                <a:cubicBezTo>
                  <a:pt x="868" y="692"/>
                  <a:pt x="855" y="707"/>
                  <a:pt x="842" y="722"/>
                </a:cubicBezTo>
                <a:cubicBezTo>
                  <a:pt x="838" y="727"/>
                  <a:pt x="833" y="731"/>
                  <a:pt x="829" y="737"/>
                </a:cubicBezTo>
                <a:cubicBezTo>
                  <a:pt x="826" y="659"/>
                  <a:pt x="839" y="610"/>
                  <a:pt x="869" y="586"/>
                </a:cubicBezTo>
                <a:cubicBezTo>
                  <a:pt x="873" y="585"/>
                  <a:pt x="876" y="584"/>
                  <a:pt x="880" y="583"/>
                </a:cubicBezTo>
                <a:cubicBezTo>
                  <a:pt x="892" y="579"/>
                  <a:pt x="903" y="576"/>
                  <a:pt x="912" y="568"/>
                </a:cubicBezTo>
                <a:cubicBezTo>
                  <a:pt x="904" y="578"/>
                  <a:pt x="904" y="578"/>
                  <a:pt x="904" y="578"/>
                </a:cubicBezTo>
                <a:cubicBezTo>
                  <a:pt x="888" y="599"/>
                  <a:pt x="882" y="625"/>
                  <a:pt x="878" y="650"/>
                </a:cubicBezTo>
                <a:cubicBezTo>
                  <a:pt x="876" y="657"/>
                  <a:pt x="875" y="664"/>
                  <a:pt x="873" y="671"/>
                </a:cubicBezTo>
                <a:moveTo>
                  <a:pt x="910" y="693"/>
                </a:moveTo>
                <a:cubicBezTo>
                  <a:pt x="901" y="764"/>
                  <a:pt x="868" y="822"/>
                  <a:pt x="835" y="870"/>
                </a:cubicBezTo>
                <a:cubicBezTo>
                  <a:pt x="834" y="859"/>
                  <a:pt x="833" y="848"/>
                  <a:pt x="832" y="838"/>
                </a:cubicBezTo>
                <a:cubicBezTo>
                  <a:pt x="829" y="820"/>
                  <a:pt x="827" y="804"/>
                  <a:pt x="829" y="788"/>
                </a:cubicBezTo>
                <a:cubicBezTo>
                  <a:pt x="833" y="737"/>
                  <a:pt x="876" y="711"/>
                  <a:pt x="910" y="693"/>
                </a:cubicBezTo>
                <a:moveTo>
                  <a:pt x="879" y="551"/>
                </a:moveTo>
                <a:cubicBezTo>
                  <a:pt x="875" y="554"/>
                  <a:pt x="872" y="556"/>
                  <a:pt x="869" y="559"/>
                </a:cubicBezTo>
                <a:cubicBezTo>
                  <a:pt x="865" y="562"/>
                  <a:pt x="863" y="565"/>
                  <a:pt x="860" y="568"/>
                </a:cubicBezTo>
                <a:cubicBezTo>
                  <a:pt x="856" y="572"/>
                  <a:pt x="853" y="576"/>
                  <a:pt x="849" y="578"/>
                </a:cubicBezTo>
                <a:cubicBezTo>
                  <a:pt x="851" y="566"/>
                  <a:pt x="852" y="551"/>
                  <a:pt x="853" y="540"/>
                </a:cubicBezTo>
                <a:cubicBezTo>
                  <a:pt x="853" y="536"/>
                  <a:pt x="853" y="532"/>
                  <a:pt x="854" y="529"/>
                </a:cubicBezTo>
                <a:cubicBezTo>
                  <a:pt x="857" y="528"/>
                  <a:pt x="860" y="526"/>
                  <a:pt x="864" y="525"/>
                </a:cubicBezTo>
                <a:cubicBezTo>
                  <a:pt x="871" y="522"/>
                  <a:pt x="879" y="519"/>
                  <a:pt x="885" y="514"/>
                </a:cubicBezTo>
                <a:cubicBezTo>
                  <a:pt x="891" y="510"/>
                  <a:pt x="891" y="510"/>
                  <a:pt x="891" y="510"/>
                </a:cubicBezTo>
                <a:cubicBezTo>
                  <a:pt x="883" y="508"/>
                  <a:pt x="883" y="508"/>
                  <a:pt x="883" y="508"/>
                </a:cubicBezTo>
                <a:cubicBezTo>
                  <a:pt x="882" y="508"/>
                  <a:pt x="882" y="508"/>
                  <a:pt x="882" y="508"/>
                </a:cubicBezTo>
                <a:cubicBezTo>
                  <a:pt x="878" y="508"/>
                  <a:pt x="874" y="510"/>
                  <a:pt x="869" y="512"/>
                </a:cubicBezTo>
                <a:cubicBezTo>
                  <a:pt x="866" y="513"/>
                  <a:pt x="863" y="515"/>
                  <a:pt x="860" y="516"/>
                </a:cubicBezTo>
                <a:cubicBezTo>
                  <a:pt x="860" y="515"/>
                  <a:pt x="861" y="514"/>
                  <a:pt x="862" y="513"/>
                </a:cubicBezTo>
                <a:cubicBezTo>
                  <a:pt x="864" y="511"/>
                  <a:pt x="866" y="509"/>
                  <a:pt x="868" y="507"/>
                </a:cubicBezTo>
                <a:cubicBezTo>
                  <a:pt x="870" y="505"/>
                  <a:pt x="870" y="505"/>
                  <a:pt x="870" y="505"/>
                </a:cubicBezTo>
                <a:cubicBezTo>
                  <a:pt x="868" y="502"/>
                  <a:pt x="868" y="502"/>
                  <a:pt x="868" y="502"/>
                </a:cubicBezTo>
                <a:cubicBezTo>
                  <a:pt x="866" y="499"/>
                  <a:pt x="861" y="500"/>
                  <a:pt x="857" y="503"/>
                </a:cubicBezTo>
                <a:cubicBezTo>
                  <a:pt x="858" y="484"/>
                  <a:pt x="863" y="461"/>
                  <a:pt x="874" y="433"/>
                </a:cubicBezTo>
                <a:cubicBezTo>
                  <a:pt x="881" y="431"/>
                  <a:pt x="889" y="430"/>
                  <a:pt x="897" y="428"/>
                </a:cubicBezTo>
                <a:cubicBezTo>
                  <a:pt x="903" y="427"/>
                  <a:pt x="910" y="425"/>
                  <a:pt x="917" y="423"/>
                </a:cubicBezTo>
                <a:cubicBezTo>
                  <a:pt x="916" y="431"/>
                  <a:pt x="915" y="439"/>
                  <a:pt x="915" y="447"/>
                </a:cubicBezTo>
                <a:cubicBezTo>
                  <a:pt x="913" y="478"/>
                  <a:pt x="910" y="516"/>
                  <a:pt x="895" y="538"/>
                </a:cubicBezTo>
                <a:cubicBezTo>
                  <a:pt x="892" y="543"/>
                  <a:pt x="885" y="547"/>
                  <a:pt x="879" y="551"/>
                </a:cubicBezTo>
                <a:moveTo>
                  <a:pt x="869" y="393"/>
                </a:moveTo>
                <a:cubicBezTo>
                  <a:pt x="866" y="397"/>
                  <a:pt x="864" y="402"/>
                  <a:pt x="862" y="406"/>
                </a:cubicBezTo>
                <a:cubicBezTo>
                  <a:pt x="858" y="414"/>
                  <a:pt x="855" y="422"/>
                  <a:pt x="849" y="425"/>
                </a:cubicBezTo>
                <a:cubicBezTo>
                  <a:pt x="847" y="418"/>
                  <a:pt x="845" y="413"/>
                  <a:pt x="842" y="408"/>
                </a:cubicBezTo>
                <a:cubicBezTo>
                  <a:pt x="841" y="406"/>
                  <a:pt x="841" y="406"/>
                  <a:pt x="841" y="406"/>
                </a:cubicBezTo>
                <a:cubicBezTo>
                  <a:pt x="855" y="378"/>
                  <a:pt x="868" y="356"/>
                  <a:pt x="899" y="354"/>
                </a:cubicBezTo>
                <a:cubicBezTo>
                  <a:pt x="897" y="359"/>
                  <a:pt x="892" y="364"/>
                  <a:pt x="887" y="370"/>
                </a:cubicBezTo>
                <a:cubicBezTo>
                  <a:pt x="881" y="377"/>
                  <a:pt x="874" y="384"/>
                  <a:pt x="869" y="393"/>
                </a:cubicBezTo>
                <a:moveTo>
                  <a:pt x="897" y="344"/>
                </a:moveTo>
                <a:cubicBezTo>
                  <a:pt x="897" y="344"/>
                  <a:pt x="896" y="344"/>
                  <a:pt x="896" y="345"/>
                </a:cubicBezTo>
                <a:cubicBezTo>
                  <a:pt x="899" y="343"/>
                  <a:pt x="901" y="341"/>
                  <a:pt x="904" y="339"/>
                </a:cubicBezTo>
                <a:cubicBezTo>
                  <a:pt x="906" y="338"/>
                  <a:pt x="908" y="337"/>
                  <a:pt x="910" y="335"/>
                </a:cubicBezTo>
                <a:cubicBezTo>
                  <a:pt x="910" y="338"/>
                  <a:pt x="910" y="341"/>
                  <a:pt x="910" y="343"/>
                </a:cubicBezTo>
                <a:cubicBezTo>
                  <a:pt x="905" y="343"/>
                  <a:pt x="901" y="344"/>
                  <a:pt x="897" y="344"/>
                </a:cubicBezTo>
                <a:moveTo>
                  <a:pt x="897" y="325"/>
                </a:moveTo>
                <a:cubicBezTo>
                  <a:pt x="876" y="342"/>
                  <a:pt x="854" y="359"/>
                  <a:pt x="836" y="380"/>
                </a:cubicBezTo>
                <a:cubicBezTo>
                  <a:pt x="835" y="379"/>
                  <a:pt x="835" y="378"/>
                  <a:pt x="834" y="376"/>
                </a:cubicBezTo>
                <a:cubicBezTo>
                  <a:pt x="833" y="375"/>
                  <a:pt x="832" y="373"/>
                  <a:pt x="832" y="372"/>
                </a:cubicBezTo>
                <a:cubicBezTo>
                  <a:pt x="844" y="358"/>
                  <a:pt x="855" y="342"/>
                  <a:pt x="864" y="328"/>
                </a:cubicBezTo>
                <a:cubicBezTo>
                  <a:pt x="879" y="305"/>
                  <a:pt x="879" y="305"/>
                  <a:pt x="879" y="305"/>
                </a:cubicBezTo>
                <a:cubicBezTo>
                  <a:pt x="859" y="323"/>
                  <a:pt x="859" y="323"/>
                  <a:pt x="859" y="323"/>
                </a:cubicBezTo>
                <a:cubicBezTo>
                  <a:pt x="850" y="331"/>
                  <a:pt x="842" y="341"/>
                  <a:pt x="835" y="351"/>
                </a:cubicBezTo>
                <a:cubicBezTo>
                  <a:pt x="834" y="353"/>
                  <a:pt x="832" y="356"/>
                  <a:pt x="830" y="358"/>
                </a:cubicBezTo>
                <a:cubicBezTo>
                  <a:pt x="828" y="353"/>
                  <a:pt x="825" y="348"/>
                  <a:pt x="822" y="344"/>
                </a:cubicBezTo>
                <a:cubicBezTo>
                  <a:pt x="817" y="337"/>
                  <a:pt x="813" y="331"/>
                  <a:pt x="814" y="324"/>
                </a:cubicBezTo>
                <a:cubicBezTo>
                  <a:pt x="814" y="324"/>
                  <a:pt x="814" y="324"/>
                  <a:pt x="814" y="324"/>
                </a:cubicBezTo>
                <a:cubicBezTo>
                  <a:pt x="850" y="321"/>
                  <a:pt x="881" y="296"/>
                  <a:pt x="904" y="275"/>
                </a:cubicBezTo>
                <a:cubicBezTo>
                  <a:pt x="904" y="290"/>
                  <a:pt x="905" y="304"/>
                  <a:pt x="908" y="316"/>
                </a:cubicBezTo>
                <a:cubicBezTo>
                  <a:pt x="905" y="319"/>
                  <a:pt x="901" y="322"/>
                  <a:pt x="897" y="325"/>
                </a:cubicBezTo>
                <a:moveTo>
                  <a:pt x="815" y="403"/>
                </a:moveTo>
                <a:cubicBezTo>
                  <a:pt x="815" y="403"/>
                  <a:pt x="815" y="402"/>
                  <a:pt x="815" y="402"/>
                </a:cubicBezTo>
                <a:cubicBezTo>
                  <a:pt x="817" y="406"/>
                  <a:pt x="818" y="410"/>
                  <a:pt x="819" y="414"/>
                </a:cubicBezTo>
                <a:cubicBezTo>
                  <a:pt x="817" y="417"/>
                  <a:pt x="817" y="417"/>
                  <a:pt x="817" y="417"/>
                </a:cubicBezTo>
                <a:cubicBezTo>
                  <a:pt x="814" y="421"/>
                  <a:pt x="811" y="425"/>
                  <a:pt x="808" y="429"/>
                </a:cubicBezTo>
                <a:cubicBezTo>
                  <a:pt x="808" y="420"/>
                  <a:pt x="812" y="411"/>
                  <a:pt x="815" y="403"/>
                </a:cubicBezTo>
                <a:moveTo>
                  <a:pt x="811" y="551"/>
                </a:moveTo>
                <a:cubicBezTo>
                  <a:pt x="812" y="543"/>
                  <a:pt x="816" y="536"/>
                  <a:pt x="820" y="528"/>
                </a:cubicBezTo>
                <a:cubicBezTo>
                  <a:pt x="822" y="525"/>
                  <a:pt x="824" y="522"/>
                  <a:pt x="825" y="519"/>
                </a:cubicBezTo>
                <a:cubicBezTo>
                  <a:pt x="825" y="531"/>
                  <a:pt x="819" y="543"/>
                  <a:pt x="811" y="551"/>
                </a:cubicBezTo>
                <a:moveTo>
                  <a:pt x="819" y="561"/>
                </a:moveTo>
                <a:cubicBezTo>
                  <a:pt x="818" y="566"/>
                  <a:pt x="817" y="572"/>
                  <a:pt x="815" y="577"/>
                </a:cubicBezTo>
                <a:cubicBezTo>
                  <a:pt x="814" y="579"/>
                  <a:pt x="814" y="582"/>
                  <a:pt x="813" y="584"/>
                </a:cubicBezTo>
                <a:cubicBezTo>
                  <a:pt x="811" y="584"/>
                  <a:pt x="808" y="584"/>
                  <a:pt x="805" y="584"/>
                </a:cubicBezTo>
                <a:cubicBezTo>
                  <a:pt x="802" y="584"/>
                  <a:pt x="799" y="584"/>
                  <a:pt x="797" y="584"/>
                </a:cubicBezTo>
                <a:cubicBezTo>
                  <a:pt x="799" y="582"/>
                  <a:pt x="801" y="579"/>
                  <a:pt x="804" y="577"/>
                </a:cubicBezTo>
                <a:cubicBezTo>
                  <a:pt x="809" y="572"/>
                  <a:pt x="814" y="567"/>
                  <a:pt x="819" y="561"/>
                </a:cubicBezTo>
                <a:moveTo>
                  <a:pt x="789" y="593"/>
                </a:moveTo>
                <a:cubicBezTo>
                  <a:pt x="792" y="595"/>
                  <a:pt x="797" y="595"/>
                  <a:pt x="803" y="594"/>
                </a:cubicBezTo>
                <a:cubicBezTo>
                  <a:pt x="806" y="594"/>
                  <a:pt x="809" y="593"/>
                  <a:pt x="812" y="594"/>
                </a:cubicBezTo>
                <a:cubicBezTo>
                  <a:pt x="808" y="609"/>
                  <a:pt x="805" y="624"/>
                  <a:pt x="802" y="640"/>
                </a:cubicBezTo>
                <a:cubicBezTo>
                  <a:pt x="800" y="650"/>
                  <a:pt x="798" y="660"/>
                  <a:pt x="796" y="671"/>
                </a:cubicBezTo>
                <a:cubicBezTo>
                  <a:pt x="792" y="660"/>
                  <a:pt x="790" y="646"/>
                  <a:pt x="788" y="634"/>
                </a:cubicBezTo>
                <a:cubicBezTo>
                  <a:pt x="786" y="623"/>
                  <a:pt x="785" y="612"/>
                  <a:pt x="782" y="603"/>
                </a:cubicBezTo>
                <a:cubicBezTo>
                  <a:pt x="784" y="599"/>
                  <a:pt x="786" y="596"/>
                  <a:pt x="789" y="593"/>
                </a:cubicBezTo>
                <a:moveTo>
                  <a:pt x="835" y="1112"/>
                </a:moveTo>
                <a:cubicBezTo>
                  <a:pt x="835" y="1107"/>
                  <a:pt x="835" y="1103"/>
                  <a:pt x="835" y="1099"/>
                </a:cubicBezTo>
                <a:cubicBezTo>
                  <a:pt x="835" y="1090"/>
                  <a:pt x="834" y="1081"/>
                  <a:pt x="835" y="1071"/>
                </a:cubicBezTo>
                <a:cubicBezTo>
                  <a:pt x="839" y="1080"/>
                  <a:pt x="841" y="1093"/>
                  <a:pt x="839" y="1102"/>
                </a:cubicBezTo>
                <a:cubicBezTo>
                  <a:pt x="838" y="1106"/>
                  <a:pt x="837" y="1109"/>
                  <a:pt x="835" y="1112"/>
                </a:cubicBezTo>
                <a:moveTo>
                  <a:pt x="836" y="1005"/>
                </a:moveTo>
                <a:cubicBezTo>
                  <a:pt x="840" y="1006"/>
                  <a:pt x="845" y="1007"/>
                  <a:pt x="850" y="1009"/>
                </a:cubicBezTo>
                <a:cubicBezTo>
                  <a:pt x="853" y="1010"/>
                  <a:pt x="856" y="1011"/>
                  <a:pt x="859" y="1011"/>
                </a:cubicBezTo>
                <a:cubicBezTo>
                  <a:pt x="858" y="1018"/>
                  <a:pt x="857" y="1026"/>
                  <a:pt x="856" y="1034"/>
                </a:cubicBezTo>
                <a:cubicBezTo>
                  <a:pt x="856" y="1038"/>
                  <a:pt x="855" y="1042"/>
                  <a:pt x="855" y="1046"/>
                </a:cubicBezTo>
                <a:cubicBezTo>
                  <a:pt x="853" y="1042"/>
                  <a:pt x="851" y="1039"/>
                  <a:pt x="848" y="1035"/>
                </a:cubicBezTo>
                <a:cubicBezTo>
                  <a:pt x="843" y="1026"/>
                  <a:pt x="838" y="1018"/>
                  <a:pt x="836" y="1005"/>
                </a:cubicBezTo>
                <a:moveTo>
                  <a:pt x="834" y="975"/>
                </a:moveTo>
                <a:cubicBezTo>
                  <a:pt x="839" y="930"/>
                  <a:pt x="858" y="903"/>
                  <a:pt x="877" y="874"/>
                </a:cubicBezTo>
                <a:cubicBezTo>
                  <a:pt x="888" y="858"/>
                  <a:pt x="900" y="841"/>
                  <a:pt x="908" y="822"/>
                </a:cubicBezTo>
                <a:cubicBezTo>
                  <a:pt x="912" y="819"/>
                  <a:pt x="917" y="820"/>
                  <a:pt x="924" y="821"/>
                </a:cubicBezTo>
                <a:cubicBezTo>
                  <a:pt x="927" y="822"/>
                  <a:pt x="930" y="823"/>
                  <a:pt x="934" y="823"/>
                </a:cubicBezTo>
                <a:cubicBezTo>
                  <a:pt x="926" y="847"/>
                  <a:pt x="914" y="867"/>
                  <a:pt x="903" y="886"/>
                </a:cubicBezTo>
                <a:cubicBezTo>
                  <a:pt x="886" y="915"/>
                  <a:pt x="869" y="944"/>
                  <a:pt x="864" y="987"/>
                </a:cubicBezTo>
                <a:cubicBezTo>
                  <a:pt x="852" y="984"/>
                  <a:pt x="842" y="980"/>
                  <a:pt x="834" y="975"/>
                </a:cubicBezTo>
                <a:moveTo>
                  <a:pt x="1076" y="660"/>
                </a:moveTo>
                <a:cubicBezTo>
                  <a:pt x="1049" y="665"/>
                  <a:pt x="1024" y="675"/>
                  <a:pt x="998" y="693"/>
                </a:cubicBezTo>
                <a:cubicBezTo>
                  <a:pt x="999" y="691"/>
                  <a:pt x="999" y="688"/>
                  <a:pt x="1000" y="686"/>
                </a:cubicBezTo>
                <a:cubicBezTo>
                  <a:pt x="1001" y="686"/>
                  <a:pt x="1001" y="686"/>
                  <a:pt x="1001" y="686"/>
                </a:cubicBezTo>
                <a:cubicBezTo>
                  <a:pt x="1000" y="685"/>
                  <a:pt x="1000" y="685"/>
                  <a:pt x="1000" y="685"/>
                </a:cubicBezTo>
                <a:cubicBezTo>
                  <a:pt x="1001" y="681"/>
                  <a:pt x="1002" y="676"/>
                  <a:pt x="1003" y="672"/>
                </a:cubicBezTo>
                <a:cubicBezTo>
                  <a:pt x="1006" y="663"/>
                  <a:pt x="1008" y="654"/>
                  <a:pt x="1010" y="645"/>
                </a:cubicBezTo>
                <a:cubicBezTo>
                  <a:pt x="1034" y="639"/>
                  <a:pt x="1056" y="621"/>
                  <a:pt x="1077" y="604"/>
                </a:cubicBezTo>
                <a:cubicBezTo>
                  <a:pt x="1081" y="601"/>
                  <a:pt x="1084" y="598"/>
                  <a:pt x="1088" y="595"/>
                </a:cubicBezTo>
                <a:cubicBezTo>
                  <a:pt x="1081" y="614"/>
                  <a:pt x="1076" y="635"/>
                  <a:pt x="1076" y="660"/>
                </a:cubicBezTo>
                <a:moveTo>
                  <a:pt x="1089" y="682"/>
                </a:moveTo>
                <a:cubicBezTo>
                  <a:pt x="1090" y="674"/>
                  <a:pt x="1090" y="674"/>
                  <a:pt x="1090" y="674"/>
                </a:cubicBezTo>
                <a:cubicBezTo>
                  <a:pt x="1100" y="671"/>
                  <a:pt x="1110" y="668"/>
                  <a:pt x="1120" y="665"/>
                </a:cubicBezTo>
                <a:cubicBezTo>
                  <a:pt x="1123" y="664"/>
                  <a:pt x="1127" y="663"/>
                  <a:pt x="1130" y="662"/>
                </a:cubicBezTo>
                <a:cubicBezTo>
                  <a:pt x="1131" y="673"/>
                  <a:pt x="1130" y="684"/>
                  <a:pt x="1129" y="695"/>
                </a:cubicBezTo>
                <a:cubicBezTo>
                  <a:pt x="1128" y="698"/>
                  <a:pt x="1128" y="702"/>
                  <a:pt x="1127" y="706"/>
                </a:cubicBezTo>
                <a:cubicBezTo>
                  <a:pt x="1118" y="709"/>
                  <a:pt x="1108" y="715"/>
                  <a:pt x="1100" y="721"/>
                </a:cubicBezTo>
                <a:cubicBezTo>
                  <a:pt x="1095" y="724"/>
                  <a:pt x="1089" y="728"/>
                  <a:pt x="1085" y="730"/>
                </a:cubicBezTo>
                <a:cubicBezTo>
                  <a:pt x="1087" y="715"/>
                  <a:pt x="1088" y="698"/>
                  <a:pt x="1089" y="682"/>
                </a:cubicBezTo>
                <a:moveTo>
                  <a:pt x="1012" y="797"/>
                </a:moveTo>
                <a:cubicBezTo>
                  <a:pt x="995" y="801"/>
                  <a:pt x="981" y="803"/>
                  <a:pt x="966" y="802"/>
                </a:cubicBezTo>
                <a:cubicBezTo>
                  <a:pt x="968" y="794"/>
                  <a:pt x="971" y="785"/>
                  <a:pt x="974" y="777"/>
                </a:cubicBezTo>
                <a:cubicBezTo>
                  <a:pt x="980" y="760"/>
                  <a:pt x="987" y="742"/>
                  <a:pt x="990" y="721"/>
                </a:cubicBezTo>
                <a:cubicBezTo>
                  <a:pt x="1009" y="696"/>
                  <a:pt x="1041" y="686"/>
                  <a:pt x="1075" y="677"/>
                </a:cubicBezTo>
                <a:cubicBezTo>
                  <a:pt x="1074" y="710"/>
                  <a:pt x="1068" y="729"/>
                  <a:pt x="1060" y="752"/>
                </a:cubicBezTo>
                <a:cubicBezTo>
                  <a:pt x="1043" y="765"/>
                  <a:pt x="1028" y="780"/>
                  <a:pt x="1012" y="797"/>
                </a:cubicBezTo>
                <a:moveTo>
                  <a:pt x="1091" y="830"/>
                </a:moveTo>
                <a:cubicBezTo>
                  <a:pt x="1100" y="833"/>
                  <a:pt x="1109" y="836"/>
                  <a:pt x="1119" y="838"/>
                </a:cubicBezTo>
                <a:cubicBezTo>
                  <a:pt x="1121" y="841"/>
                  <a:pt x="1123" y="843"/>
                  <a:pt x="1124" y="846"/>
                </a:cubicBezTo>
                <a:cubicBezTo>
                  <a:pt x="1135" y="861"/>
                  <a:pt x="1145" y="877"/>
                  <a:pt x="1161" y="887"/>
                </a:cubicBezTo>
                <a:cubicBezTo>
                  <a:pt x="1161" y="892"/>
                  <a:pt x="1163" y="896"/>
                  <a:pt x="1164" y="901"/>
                </a:cubicBezTo>
                <a:cubicBezTo>
                  <a:pt x="1165" y="903"/>
                  <a:pt x="1165" y="905"/>
                  <a:pt x="1166" y="907"/>
                </a:cubicBezTo>
                <a:cubicBezTo>
                  <a:pt x="1148" y="897"/>
                  <a:pt x="1132" y="885"/>
                  <a:pt x="1116" y="874"/>
                </a:cubicBezTo>
                <a:cubicBezTo>
                  <a:pt x="1088" y="854"/>
                  <a:pt x="1060" y="834"/>
                  <a:pt x="1023" y="822"/>
                </a:cubicBezTo>
                <a:cubicBezTo>
                  <a:pt x="1025" y="820"/>
                  <a:pt x="1026" y="819"/>
                  <a:pt x="1028" y="817"/>
                </a:cubicBezTo>
                <a:cubicBezTo>
                  <a:pt x="1029" y="816"/>
                  <a:pt x="1030" y="815"/>
                  <a:pt x="1030" y="815"/>
                </a:cubicBezTo>
                <a:cubicBezTo>
                  <a:pt x="1052" y="818"/>
                  <a:pt x="1072" y="824"/>
                  <a:pt x="1091" y="830"/>
                </a:cubicBezTo>
                <a:moveTo>
                  <a:pt x="981" y="830"/>
                </a:moveTo>
                <a:cubicBezTo>
                  <a:pt x="976" y="839"/>
                  <a:pt x="968" y="845"/>
                  <a:pt x="960" y="852"/>
                </a:cubicBezTo>
                <a:cubicBezTo>
                  <a:pt x="955" y="856"/>
                  <a:pt x="950" y="860"/>
                  <a:pt x="946" y="865"/>
                </a:cubicBezTo>
                <a:cubicBezTo>
                  <a:pt x="947" y="859"/>
                  <a:pt x="949" y="854"/>
                  <a:pt x="952" y="848"/>
                </a:cubicBezTo>
                <a:cubicBezTo>
                  <a:pt x="955" y="841"/>
                  <a:pt x="958" y="834"/>
                  <a:pt x="959" y="826"/>
                </a:cubicBezTo>
                <a:cubicBezTo>
                  <a:pt x="960" y="826"/>
                  <a:pt x="960" y="826"/>
                  <a:pt x="960" y="826"/>
                </a:cubicBezTo>
                <a:cubicBezTo>
                  <a:pt x="967" y="827"/>
                  <a:pt x="974" y="829"/>
                  <a:pt x="981" y="830"/>
                </a:cubicBezTo>
                <a:moveTo>
                  <a:pt x="983" y="676"/>
                </a:moveTo>
                <a:cubicBezTo>
                  <a:pt x="978" y="673"/>
                  <a:pt x="973" y="671"/>
                  <a:pt x="968" y="669"/>
                </a:cubicBezTo>
                <a:cubicBezTo>
                  <a:pt x="971" y="667"/>
                  <a:pt x="974" y="666"/>
                  <a:pt x="977" y="664"/>
                </a:cubicBezTo>
                <a:cubicBezTo>
                  <a:pt x="981" y="662"/>
                  <a:pt x="985" y="660"/>
                  <a:pt x="989" y="657"/>
                </a:cubicBezTo>
                <a:cubicBezTo>
                  <a:pt x="987" y="663"/>
                  <a:pt x="985" y="670"/>
                  <a:pt x="983" y="676"/>
                </a:cubicBezTo>
                <a:moveTo>
                  <a:pt x="998" y="624"/>
                </a:moveTo>
                <a:cubicBezTo>
                  <a:pt x="997" y="630"/>
                  <a:pt x="996" y="635"/>
                  <a:pt x="995" y="640"/>
                </a:cubicBezTo>
                <a:cubicBezTo>
                  <a:pt x="983" y="647"/>
                  <a:pt x="969" y="653"/>
                  <a:pt x="955" y="659"/>
                </a:cubicBezTo>
                <a:cubicBezTo>
                  <a:pt x="953" y="660"/>
                  <a:pt x="953" y="660"/>
                  <a:pt x="953" y="660"/>
                </a:cubicBezTo>
                <a:cubicBezTo>
                  <a:pt x="958" y="641"/>
                  <a:pt x="973" y="626"/>
                  <a:pt x="988" y="612"/>
                </a:cubicBezTo>
                <a:cubicBezTo>
                  <a:pt x="993" y="608"/>
                  <a:pt x="998" y="603"/>
                  <a:pt x="1002" y="598"/>
                </a:cubicBezTo>
                <a:cubicBezTo>
                  <a:pt x="1001" y="606"/>
                  <a:pt x="1000" y="616"/>
                  <a:pt x="998" y="624"/>
                </a:cubicBezTo>
                <a:moveTo>
                  <a:pt x="954" y="675"/>
                </a:moveTo>
                <a:cubicBezTo>
                  <a:pt x="958" y="676"/>
                  <a:pt x="961" y="677"/>
                  <a:pt x="965" y="678"/>
                </a:cubicBezTo>
                <a:cubicBezTo>
                  <a:pt x="969" y="680"/>
                  <a:pt x="974" y="682"/>
                  <a:pt x="981" y="683"/>
                </a:cubicBezTo>
                <a:cubicBezTo>
                  <a:pt x="978" y="691"/>
                  <a:pt x="976" y="699"/>
                  <a:pt x="973" y="707"/>
                </a:cubicBezTo>
                <a:cubicBezTo>
                  <a:pt x="964" y="738"/>
                  <a:pt x="954" y="770"/>
                  <a:pt x="943" y="801"/>
                </a:cubicBezTo>
                <a:cubicBezTo>
                  <a:pt x="939" y="800"/>
                  <a:pt x="935" y="799"/>
                  <a:pt x="931" y="798"/>
                </a:cubicBezTo>
                <a:cubicBezTo>
                  <a:pt x="925" y="797"/>
                  <a:pt x="920" y="796"/>
                  <a:pt x="915" y="796"/>
                </a:cubicBezTo>
                <a:cubicBezTo>
                  <a:pt x="914" y="796"/>
                  <a:pt x="913" y="796"/>
                  <a:pt x="912" y="796"/>
                </a:cubicBezTo>
                <a:cubicBezTo>
                  <a:pt x="914" y="788"/>
                  <a:pt x="916" y="781"/>
                  <a:pt x="919" y="774"/>
                </a:cubicBezTo>
                <a:cubicBezTo>
                  <a:pt x="928" y="744"/>
                  <a:pt x="938" y="714"/>
                  <a:pt x="944" y="679"/>
                </a:cubicBezTo>
                <a:cubicBezTo>
                  <a:pt x="949" y="675"/>
                  <a:pt x="952" y="675"/>
                  <a:pt x="954" y="675"/>
                </a:cubicBezTo>
                <a:moveTo>
                  <a:pt x="888" y="1023"/>
                </a:moveTo>
                <a:cubicBezTo>
                  <a:pt x="893" y="1026"/>
                  <a:pt x="898" y="1030"/>
                  <a:pt x="902" y="1035"/>
                </a:cubicBezTo>
                <a:cubicBezTo>
                  <a:pt x="905" y="1037"/>
                  <a:pt x="907" y="1040"/>
                  <a:pt x="911" y="1043"/>
                </a:cubicBezTo>
                <a:cubicBezTo>
                  <a:pt x="910" y="1043"/>
                  <a:pt x="910" y="1043"/>
                  <a:pt x="910" y="1043"/>
                </a:cubicBezTo>
                <a:cubicBezTo>
                  <a:pt x="903" y="1046"/>
                  <a:pt x="896" y="1049"/>
                  <a:pt x="889" y="1051"/>
                </a:cubicBezTo>
                <a:cubicBezTo>
                  <a:pt x="887" y="1043"/>
                  <a:pt x="886" y="1031"/>
                  <a:pt x="888" y="1023"/>
                </a:cubicBezTo>
                <a:moveTo>
                  <a:pt x="1356" y="938"/>
                </a:moveTo>
                <a:cubicBezTo>
                  <a:pt x="1352" y="940"/>
                  <a:pt x="1348" y="942"/>
                  <a:pt x="1344" y="943"/>
                </a:cubicBezTo>
                <a:cubicBezTo>
                  <a:pt x="1337" y="946"/>
                  <a:pt x="1329" y="949"/>
                  <a:pt x="1322" y="954"/>
                </a:cubicBezTo>
                <a:cubicBezTo>
                  <a:pt x="1303" y="943"/>
                  <a:pt x="1278" y="939"/>
                  <a:pt x="1251" y="934"/>
                </a:cubicBezTo>
                <a:cubicBezTo>
                  <a:pt x="1225" y="929"/>
                  <a:pt x="1198" y="925"/>
                  <a:pt x="1178" y="913"/>
                </a:cubicBezTo>
                <a:cubicBezTo>
                  <a:pt x="1177" y="909"/>
                  <a:pt x="1176" y="906"/>
                  <a:pt x="1175" y="903"/>
                </a:cubicBezTo>
                <a:cubicBezTo>
                  <a:pt x="1174" y="901"/>
                  <a:pt x="1174" y="899"/>
                  <a:pt x="1173" y="897"/>
                </a:cubicBezTo>
                <a:cubicBezTo>
                  <a:pt x="1192" y="909"/>
                  <a:pt x="1215" y="917"/>
                  <a:pt x="1237" y="925"/>
                </a:cubicBezTo>
                <a:cubicBezTo>
                  <a:pt x="1247" y="928"/>
                  <a:pt x="1257" y="932"/>
                  <a:pt x="1266" y="936"/>
                </a:cubicBezTo>
                <a:cubicBezTo>
                  <a:pt x="1269" y="929"/>
                  <a:pt x="1269" y="929"/>
                  <a:pt x="1269" y="929"/>
                </a:cubicBezTo>
                <a:cubicBezTo>
                  <a:pt x="1260" y="925"/>
                  <a:pt x="1250" y="921"/>
                  <a:pt x="1240" y="917"/>
                </a:cubicBezTo>
                <a:cubicBezTo>
                  <a:pt x="1198" y="899"/>
                  <a:pt x="1155" y="881"/>
                  <a:pt x="1134" y="845"/>
                </a:cubicBezTo>
                <a:cubicBezTo>
                  <a:pt x="1153" y="849"/>
                  <a:pt x="1172" y="855"/>
                  <a:pt x="1191" y="862"/>
                </a:cubicBezTo>
                <a:cubicBezTo>
                  <a:pt x="1218" y="872"/>
                  <a:pt x="1246" y="882"/>
                  <a:pt x="1277" y="886"/>
                </a:cubicBezTo>
                <a:cubicBezTo>
                  <a:pt x="1301" y="911"/>
                  <a:pt x="1327" y="928"/>
                  <a:pt x="1356" y="938"/>
                </a:cubicBezTo>
                <a:moveTo>
                  <a:pt x="1439" y="876"/>
                </a:moveTo>
                <a:cubicBezTo>
                  <a:pt x="1443" y="880"/>
                  <a:pt x="1450" y="886"/>
                  <a:pt x="1458" y="891"/>
                </a:cubicBezTo>
                <a:cubicBezTo>
                  <a:pt x="1451" y="891"/>
                  <a:pt x="1451" y="891"/>
                  <a:pt x="1451" y="891"/>
                </a:cubicBezTo>
                <a:cubicBezTo>
                  <a:pt x="1427" y="892"/>
                  <a:pt x="1404" y="892"/>
                  <a:pt x="1381" y="890"/>
                </a:cubicBezTo>
                <a:cubicBezTo>
                  <a:pt x="1285" y="883"/>
                  <a:pt x="1205" y="853"/>
                  <a:pt x="1127" y="824"/>
                </a:cubicBezTo>
                <a:cubicBezTo>
                  <a:pt x="1111" y="818"/>
                  <a:pt x="1095" y="812"/>
                  <a:pt x="1079" y="806"/>
                </a:cubicBezTo>
                <a:cubicBezTo>
                  <a:pt x="1111" y="804"/>
                  <a:pt x="1142" y="804"/>
                  <a:pt x="1169" y="805"/>
                </a:cubicBezTo>
                <a:cubicBezTo>
                  <a:pt x="1178" y="805"/>
                  <a:pt x="1188" y="805"/>
                  <a:pt x="1197" y="806"/>
                </a:cubicBezTo>
                <a:cubicBezTo>
                  <a:pt x="1212" y="806"/>
                  <a:pt x="1227" y="806"/>
                  <a:pt x="1241" y="807"/>
                </a:cubicBezTo>
                <a:cubicBezTo>
                  <a:pt x="1262" y="808"/>
                  <a:pt x="1277" y="812"/>
                  <a:pt x="1288" y="818"/>
                </a:cubicBezTo>
                <a:cubicBezTo>
                  <a:pt x="1293" y="820"/>
                  <a:pt x="1298" y="824"/>
                  <a:pt x="1303" y="828"/>
                </a:cubicBezTo>
                <a:cubicBezTo>
                  <a:pt x="1306" y="831"/>
                  <a:pt x="1310" y="834"/>
                  <a:pt x="1314" y="837"/>
                </a:cubicBezTo>
                <a:cubicBezTo>
                  <a:pt x="1319" y="840"/>
                  <a:pt x="1319" y="840"/>
                  <a:pt x="1319" y="840"/>
                </a:cubicBezTo>
                <a:cubicBezTo>
                  <a:pt x="1347" y="859"/>
                  <a:pt x="1372" y="875"/>
                  <a:pt x="1405" y="889"/>
                </a:cubicBezTo>
                <a:cubicBezTo>
                  <a:pt x="1408" y="883"/>
                  <a:pt x="1408" y="883"/>
                  <a:pt x="1408" y="883"/>
                </a:cubicBezTo>
                <a:cubicBezTo>
                  <a:pt x="1397" y="876"/>
                  <a:pt x="1386" y="870"/>
                  <a:pt x="1375" y="863"/>
                </a:cubicBezTo>
                <a:cubicBezTo>
                  <a:pt x="1358" y="854"/>
                  <a:pt x="1341" y="844"/>
                  <a:pt x="1325" y="833"/>
                </a:cubicBezTo>
                <a:cubicBezTo>
                  <a:pt x="1326" y="833"/>
                  <a:pt x="1327" y="833"/>
                  <a:pt x="1327" y="834"/>
                </a:cubicBezTo>
                <a:cubicBezTo>
                  <a:pt x="1362" y="849"/>
                  <a:pt x="1398" y="865"/>
                  <a:pt x="1439" y="876"/>
                </a:cubicBezTo>
                <a:moveTo>
                  <a:pt x="1412" y="858"/>
                </a:moveTo>
                <a:cubicBezTo>
                  <a:pt x="1400" y="854"/>
                  <a:pt x="1389" y="849"/>
                  <a:pt x="1378" y="844"/>
                </a:cubicBezTo>
                <a:cubicBezTo>
                  <a:pt x="1378" y="838"/>
                  <a:pt x="1378" y="838"/>
                  <a:pt x="1378" y="838"/>
                </a:cubicBezTo>
                <a:cubicBezTo>
                  <a:pt x="1378" y="832"/>
                  <a:pt x="1376" y="826"/>
                  <a:pt x="1374" y="821"/>
                </a:cubicBezTo>
                <a:cubicBezTo>
                  <a:pt x="1372" y="816"/>
                  <a:pt x="1371" y="812"/>
                  <a:pt x="1371" y="808"/>
                </a:cubicBezTo>
                <a:cubicBezTo>
                  <a:pt x="1379" y="823"/>
                  <a:pt x="1394" y="845"/>
                  <a:pt x="1412" y="858"/>
                </a:cubicBezTo>
                <a:moveTo>
                  <a:pt x="1247" y="777"/>
                </a:moveTo>
                <a:cubicBezTo>
                  <a:pt x="1244" y="775"/>
                  <a:pt x="1245" y="770"/>
                  <a:pt x="1245" y="764"/>
                </a:cubicBezTo>
                <a:cubicBezTo>
                  <a:pt x="1246" y="762"/>
                  <a:pt x="1246" y="761"/>
                  <a:pt x="1246" y="759"/>
                </a:cubicBezTo>
                <a:cubicBezTo>
                  <a:pt x="1259" y="776"/>
                  <a:pt x="1277" y="788"/>
                  <a:pt x="1287" y="796"/>
                </a:cubicBezTo>
                <a:cubicBezTo>
                  <a:pt x="1292" y="790"/>
                  <a:pt x="1292" y="790"/>
                  <a:pt x="1292" y="790"/>
                </a:cubicBezTo>
                <a:cubicBezTo>
                  <a:pt x="1288" y="786"/>
                  <a:pt x="1283" y="782"/>
                  <a:pt x="1279" y="778"/>
                </a:cubicBezTo>
                <a:cubicBezTo>
                  <a:pt x="1262" y="763"/>
                  <a:pt x="1246" y="748"/>
                  <a:pt x="1239" y="726"/>
                </a:cubicBezTo>
                <a:cubicBezTo>
                  <a:pt x="1268" y="738"/>
                  <a:pt x="1300" y="745"/>
                  <a:pt x="1329" y="750"/>
                </a:cubicBezTo>
                <a:cubicBezTo>
                  <a:pt x="1333" y="763"/>
                  <a:pt x="1341" y="772"/>
                  <a:pt x="1349" y="781"/>
                </a:cubicBezTo>
                <a:cubicBezTo>
                  <a:pt x="1354" y="786"/>
                  <a:pt x="1358" y="791"/>
                  <a:pt x="1362" y="797"/>
                </a:cubicBezTo>
                <a:cubicBezTo>
                  <a:pt x="1358" y="810"/>
                  <a:pt x="1365" y="825"/>
                  <a:pt x="1369" y="836"/>
                </a:cubicBezTo>
                <a:cubicBezTo>
                  <a:pt x="1372" y="841"/>
                  <a:pt x="1372" y="841"/>
                  <a:pt x="1372" y="841"/>
                </a:cubicBezTo>
                <a:cubicBezTo>
                  <a:pt x="1366" y="839"/>
                  <a:pt x="1360" y="836"/>
                  <a:pt x="1354" y="833"/>
                </a:cubicBezTo>
                <a:cubicBezTo>
                  <a:pt x="1331" y="822"/>
                  <a:pt x="1306" y="811"/>
                  <a:pt x="1280" y="802"/>
                </a:cubicBezTo>
                <a:cubicBezTo>
                  <a:pt x="1266" y="797"/>
                  <a:pt x="1250" y="796"/>
                  <a:pt x="1235" y="795"/>
                </a:cubicBezTo>
                <a:cubicBezTo>
                  <a:pt x="1232" y="794"/>
                  <a:pt x="1228" y="794"/>
                  <a:pt x="1224" y="794"/>
                </a:cubicBezTo>
                <a:cubicBezTo>
                  <a:pt x="1212" y="793"/>
                  <a:pt x="1199" y="792"/>
                  <a:pt x="1185" y="790"/>
                </a:cubicBezTo>
                <a:cubicBezTo>
                  <a:pt x="1190" y="789"/>
                  <a:pt x="1195" y="788"/>
                  <a:pt x="1200" y="788"/>
                </a:cubicBezTo>
                <a:cubicBezTo>
                  <a:pt x="1214" y="785"/>
                  <a:pt x="1226" y="783"/>
                  <a:pt x="1236" y="782"/>
                </a:cubicBezTo>
                <a:cubicBezTo>
                  <a:pt x="1236" y="776"/>
                  <a:pt x="1236" y="776"/>
                  <a:pt x="1236" y="776"/>
                </a:cubicBezTo>
                <a:cubicBezTo>
                  <a:pt x="1237" y="778"/>
                  <a:pt x="1237" y="780"/>
                  <a:pt x="1238" y="781"/>
                </a:cubicBezTo>
                <a:cubicBezTo>
                  <a:pt x="1239" y="783"/>
                  <a:pt x="1241" y="783"/>
                  <a:pt x="1243" y="784"/>
                </a:cubicBezTo>
                <a:cubicBezTo>
                  <a:pt x="1244" y="784"/>
                  <a:pt x="1245" y="784"/>
                  <a:pt x="1247" y="783"/>
                </a:cubicBezTo>
                <a:cubicBezTo>
                  <a:pt x="1253" y="780"/>
                  <a:pt x="1253" y="780"/>
                  <a:pt x="1253" y="780"/>
                </a:cubicBezTo>
                <a:cubicBezTo>
                  <a:pt x="1247" y="777"/>
                  <a:pt x="1247" y="777"/>
                  <a:pt x="1247" y="777"/>
                </a:cubicBezTo>
                <a:moveTo>
                  <a:pt x="1189" y="701"/>
                </a:moveTo>
                <a:cubicBezTo>
                  <a:pt x="1196" y="704"/>
                  <a:pt x="1203" y="707"/>
                  <a:pt x="1210" y="711"/>
                </a:cubicBezTo>
                <a:cubicBezTo>
                  <a:pt x="1216" y="714"/>
                  <a:pt x="1222" y="717"/>
                  <a:pt x="1229" y="720"/>
                </a:cubicBezTo>
                <a:cubicBezTo>
                  <a:pt x="1230" y="730"/>
                  <a:pt x="1233" y="739"/>
                  <a:pt x="1238" y="747"/>
                </a:cubicBezTo>
                <a:cubicBezTo>
                  <a:pt x="1237" y="746"/>
                  <a:pt x="1237" y="746"/>
                  <a:pt x="1237" y="746"/>
                </a:cubicBezTo>
                <a:cubicBezTo>
                  <a:pt x="1236" y="751"/>
                  <a:pt x="1236" y="751"/>
                  <a:pt x="1236" y="751"/>
                </a:cubicBezTo>
                <a:cubicBezTo>
                  <a:pt x="1235" y="759"/>
                  <a:pt x="1234" y="769"/>
                  <a:pt x="1236" y="775"/>
                </a:cubicBezTo>
                <a:cubicBezTo>
                  <a:pt x="1214" y="772"/>
                  <a:pt x="1194" y="777"/>
                  <a:pt x="1175" y="781"/>
                </a:cubicBezTo>
                <a:cubicBezTo>
                  <a:pt x="1161" y="784"/>
                  <a:pt x="1147" y="787"/>
                  <a:pt x="1133" y="787"/>
                </a:cubicBezTo>
                <a:cubicBezTo>
                  <a:pt x="1125" y="787"/>
                  <a:pt x="1118" y="787"/>
                  <a:pt x="1110" y="787"/>
                </a:cubicBezTo>
                <a:cubicBezTo>
                  <a:pt x="1092" y="786"/>
                  <a:pt x="1074" y="785"/>
                  <a:pt x="1056" y="789"/>
                </a:cubicBezTo>
                <a:cubicBezTo>
                  <a:pt x="1097" y="747"/>
                  <a:pt x="1141" y="718"/>
                  <a:pt x="1189" y="701"/>
                </a:cubicBezTo>
                <a:moveTo>
                  <a:pt x="1232" y="443"/>
                </a:moveTo>
                <a:cubicBezTo>
                  <a:pt x="1231" y="444"/>
                  <a:pt x="1231" y="445"/>
                  <a:pt x="1230" y="446"/>
                </a:cubicBezTo>
                <a:cubicBezTo>
                  <a:pt x="1229" y="448"/>
                  <a:pt x="1228" y="451"/>
                  <a:pt x="1227" y="453"/>
                </a:cubicBezTo>
                <a:cubicBezTo>
                  <a:pt x="1226" y="453"/>
                  <a:pt x="1225" y="453"/>
                  <a:pt x="1224" y="453"/>
                </a:cubicBezTo>
                <a:cubicBezTo>
                  <a:pt x="1220" y="453"/>
                  <a:pt x="1216" y="453"/>
                  <a:pt x="1213" y="453"/>
                </a:cubicBezTo>
                <a:cubicBezTo>
                  <a:pt x="1219" y="449"/>
                  <a:pt x="1225" y="446"/>
                  <a:pt x="1232" y="443"/>
                </a:cubicBezTo>
                <a:moveTo>
                  <a:pt x="1144" y="498"/>
                </a:moveTo>
                <a:cubicBezTo>
                  <a:pt x="1161" y="485"/>
                  <a:pt x="1178" y="473"/>
                  <a:pt x="1194" y="463"/>
                </a:cubicBezTo>
                <a:cubicBezTo>
                  <a:pt x="1195" y="463"/>
                  <a:pt x="1195" y="463"/>
                  <a:pt x="1195" y="463"/>
                </a:cubicBezTo>
                <a:cubicBezTo>
                  <a:pt x="1198" y="465"/>
                  <a:pt x="1202" y="465"/>
                  <a:pt x="1208" y="464"/>
                </a:cubicBezTo>
                <a:cubicBezTo>
                  <a:pt x="1213" y="463"/>
                  <a:pt x="1218" y="463"/>
                  <a:pt x="1223" y="463"/>
                </a:cubicBezTo>
                <a:cubicBezTo>
                  <a:pt x="1212" y="488"/>
                  <a:pt x="1198" y="509"/>
                  <a:pt x="1185" y="530"/>
                </a:cubicBezTo>
                <a:cubicBezTo>
                  <a:pt x="1162" y="563"/>
                  <a:pt x="1139" y="598"/>
                  <a:pt x="1132" y="651"/>
                </a:cubicBezTo>
                <a:cubicBezTo>
                  <a:pt x="1128" y="651"/>
                  <a:pt x="1124" y="652"/>
                  <a:pt x="1120" y="653"/>
                </a:cubicBezTo>
                <a:cubicBezTo>
                  <a:pt x="1111" y="655"/>
                  <a:pt x="1101" y="657"/>
                  <a:pt x="1091" y="658"/>
                </a:cubicBezTo>
                <a:cubicBezTo>
                  <a:pt x="1093" y="628"/>
                  <a:pt x="1099" y="603"/>
                  <a:pt x="1107" y="580"/>
                </a:cubicBezTo>
                <a:cubicBezTo>
                  <a:pt x="1112" y="576"/>
                  <a:pt x="1112" y="576"/>
                  <a:pt x="1112" y="576"/>
                </a:cubicBezTo>
                <a:cubicBezTo>
                  <a:pt x="1108" y="577"/>
                  <a:pt x="1108" y="577"/>
                  <a:pt x="1108" y="577"/>
                </a:cubicBezTo>
                <a:cubicBezTo>
                  <a:pt x="1116" y="556"/>
                  <a:pt x="1125" y="537"/>
                  <a:pt x="1134" y="518"/>
                </a:cubicBezTo>
                <a:cubicBezTo>
                  <a:pt x="1137" y="511"/>
                  <a:pt x="1140" y="505"/>
                  <a:pt x="1144" y="498"/>
                </a:cubicBezTo>
                <a:moveTo>
                  <a:pt x="1124" y="509"/>
                </a:moveTo>
                <a:cubicBezTo>
                  <a:pt x="1120" y="524"/>
                  <a:pt x="1113" y="537"/>
                  <a:pt x="1106" y="552"/>
                </a:cubicBezTo>
                <a:cubicBezTo>
                  <a:pt x="1102" y="562"/>
                  <a:pt x="1097" y="573"/>
                  <a:pt x="1092" y="583"/>
                </a:cubicBezTo>
                <a:cubicBezTo>
                  <a:pt x="1090" y="584"/>
                  <a:pt x="1090" y="584"/>
                  <a:pt x="1090" y="584"/>
                </a:cubicBezTo>
                <a:cubicBezTo>
                  <a:pt x="1079" y="588"/>
                  <a:pt x="1070" y="596"/>
                  <a:pt x="1060" y="604"/>
                </a:cubicBezTo>
                <a:cubicBezTo>
                  <a:pt x="1047" y="616"/>
                  <a:pt x="1033" y="628"/>
                  <a:pt x="1013" y="631"/>
                </a:cubicBezTo>
                <a:cubicBezTo>
                  <a:pt x="1016" y="617"/>
                  <a:pt x="1018" y="604"/>
                  <a:pt x="1020" y="591"/>
                </a:cubicBezTo>
                <a:cubicBezTo>
                  <a:pt x="1022" y="579"/>
                  <a:pt x="1022" y="579"/>
                  <a:pt x="1022" y="579"/>
                </a:cubicBezTo>
                <a:cubicBezTo>
                  <a:pt x="1053" y="558"/>
                  <a:pt x="1089" y="533"/>
                  <a:pt x="1124" y="509"/>
                </a:cubicBezTo>
                <a:moveTo>
                  <a:pt x="1060" y="435"/>
                </a:moveTo>
                <a:cubicBezTo>
                  <a:pt x="1074" y="430"/>
                  <a:pt x="1086" y="424"/>
                  <a:pt x="1098" y="418"/>
                </a:cubicBezTo>
                <a:cubicBezTo>
                  <a:pt x="1112" y="411"/>
                  <a:pt x="1125" y="405"/>
                  <a:pt x="1140" y="400"/>
                </a:cubicBezTo>
                <a:cubicBezTo>
                  <a:pt x="1130" y="412"/>
                  <a:pt x="1121" y="426"/>
                  <a:pt x="1112" y="443"/>
                </a:cubicBezTo>
                <a:cubicBezTo>
                  <a:pt x="1105" y="455"/>
                  <a:pt x="1101" y="468"/>
                  <a:pt x="1097" y="482"/>
                </a:cubicBezTo>
                <a:cubicBezTo>
                  <a:pt x="1091" y="501"/>
                  <a:pt x="1085" y="520"/>
                  <a:pt x="1073" y="531"/>
                </a:cubicBezTo>
                <a:cubicBezTo>
                  <a:pt x="1064" y="539"/>
                  <a:pt x="1054" y="544"/>
                  <a:pt x="1044" y="548"/>
                </a:cubicBezTo>
                <a:cubicBezTo>
                  <a:pt x="1038" y="551"/>
                  <a:pt x="1031" y="554"/>
                  <a:pt x="1026" y="558"/>
                </a:cubicBezTo>
                <a:cubicBezTo>
                  <a:pt x="1030" y="516"/>
                  <a:pt x="1050" y="496"/>
                  <a:pt x="1072" y="474"/>
                </a:cubicBezTo>
                <a:cubicBezTo>
                  <a:pt x="1084" y="462"/>
                  <a:pt x="1096" y="449"/>
                  <a:pt x="1105" y="434"/>
                </a:cubicBezTo>
                <a:cubicBezTo>
                  <a:pt x="1118" y="412"/>
                  <a:pt x="1118" y="412"/>
                  <a:pt x="1118" y="412"/>
                </a:cubicBezTo>
                <a:cubicBezTo>
                  <a:pt x="1100" y="429"/>
                  <a:pt x="1100" y="429"/>
                  <a:pt x="1100" y="429"/>
                </a:cubicBezTo>
                <a:cubicBezTo>
                  <a:pt x="1082" y="446"/>
                  <a:pt x="1060" y="472"/>
                  <a:pt x="1041" y="495"/>
                </a:cubicBezTo>
                <a:cubicBezTo>
                  <a:pt x="1043" y="489"/>
                  <a:pt x="1045" y="483"/>
                  <a:pt x="1048" y="477"/>
                </a:cubicBezTo>
                <a:cubicBezTo>
                  <a:pt x="1053" y="464"/>
                  <a:pt x="1059" y="450"/>
                  <a:pt x="1060" y="435"/>
                </a:cubicBezTo>
                <a:moveTo>
                  <a:pt x="977" y="498"/>
                </a:moveTo>
                <a:cubicBezTo>
                  <a:pt x="978" y="494"/>
                  <a:pt x="978" y="490"/>
                  <a:pt x="978" y="487"/>
                </a:cubicBezTo>
                <a:cubicBezTo>
                  <a:pt x="982" y="484"/>
                  <a:pt x="986" y="481"/>
                  <a:pt x="991" y="479"/>
                </a:cubicBezTo>
                <a:cubicBezTo>
                  <a:pt x="994" y="477"/>
                  <a:pt x="997" y="475"/>
                  <a:pt x="1000" y="473"/>
                </a:cubicBezTo>
                <a:cubicBezTo>
                  <a:pt x="997" y="482"/>
                  <a:pt x="990" y="491"/>
                  <a:pt x="983" y="500"/>
                </a:cubicBezTo>
                <a:cubicBezTo>
                  <a:pt x="981" y="502"/>
                  <a:pt x="978" y="505"/>
                  <a:pt x="976" y="507"/>
                </a:cubicBezTo>
                <a:cubicBezTo>
                  <a:pt x="977" y="504"/>
                  <a:pt x="977" y="501"/>
                  <a:pt x="977" y="498"/>
                </a:cubicBezTo>
                <a:moveTo>
                  <a:pt x="985" y="513"/>
                </a:moveTo>
                <a:cubicBezTo>
                  <a:pt x="990" y="509"/>
                  <a:pt x="995" y="504"/>
                  <a:pt x="998" y="498"/>
                </a:cubicBezTo>
                <a:cubicBezTo>
                  <a:pt x="1003" y="492"/>
                  <a:pt x="1007" y="484"/>
                  <a:pt x="1011" y="478"/>
                </a:cubicBezTo>
                <a:cubicBezTo>
                  <a:pt x="1021" y="461"/>
                  <a:pt x="1029" y="446"/>
                  <a:pt x="1047" y="440"/>
                </a:cubicBezTo>
                <a:cubicBezTo>
                  <a:pt x="1050" y="450"/>
                  <a:pt x="1042" y="465"/>
                  <a:pt x="1034" y="481"/>
                </a:cubicBezTo>
                <a:cubicBezTo>
                  <a:pt x="1028" y="493"/>
                  <a:pt x="1022" y="505"/>
                  <a:pt x="1018" y="517"/>
                </a:cubicBezTo>
                <a:cubicBezTo>
                  <a:pt x="1015" y="525"/>
                  <a:pt x="1014" y="534"/>
                  <a:pt x="1013" y="543"/>
                </a:cubicBezTo>
                <a:cubicBezTo>
                  <a:pt x="1011" y="553"/>
                  <a:pt x="1010" y="563"/>
                  <a:pt x="1006" y="570"/>
                </a:cubicBezTo>
                <a:cubicBezTo>
                  <a:pt x="1001" y="581"/>
                  <a:pt x="991" y="588"/>
                  <a:pt x="981" y="595"/>
                </a:cubicBezTo>
                <a:cubicBezTo>
                  <a:pt x="974" y="599"/>
                  <a:pt x="968" y="603"/>
                  <a:pt x="963" y="609"/>
                </a:cubicBezTo>
                <a:cubicBezTo>
                  <a:pt x="964" y="599"/>
                  <a:pt x="965" y="590"/>
                  <a:pt x="965" y="582"/>
                </a:cubicBezTo>
                <a:cubicBezTo>
                  <a:pt x="967" y="563"/>
                  <a:pt x="968" y="546"/>
                  <a:pt x="973" y="529"/>
                </a:cubicBezTo>
                <a:cubicBezTo>
                  <a:pt x="975" y="524"/>
                  <a:pt x="980" y="519"/>
                  <a:pt x="985" y="513"/>
                </a:cubicBezTo>
                <a:moveTo>
                  <a:pt x="929" y="420"/>
                </a:moveTo>
                <a:cubicBezTo>
                  <a:pt x="934" y="417"/>
                  <a:pt x="941" y="415"/>
                  <a:pt x="948" y="413"/>
                </a:cubicBezTo>
                <a:cubicBezTo>
                  <a:pt x="955" y="410"/>
                  <a:pt x="961" y="408"/>
                  <a:pt x="967" y="405"/>
                </a:cubicBezTo>
                <a:cubicBezTo>
                  <a:pt x="973" y="402"/>
                  <a:pt x="973" y="402"/>
                  <a:pt x="973" y="402"/>
                </a:cubicBezTo>
                <a:cubicBezTo>
                  <a:pt x="972" y="416"/>
                  <a:pt x="970" y="430"/>
                  <a:pt x="968" y="444"/>
                </a:cubicBezTo>
                <a:cubicBezTo>
                  <a:pt x="967" y="455"/>
                  <a:pt x="965" y="465"/>
                  <a:pt x="964" y="476"/>
                </a:cubicBezTo>
                <a:cubicBezTo>
                  <a:pt x="954" y="482"/>
                  <a:pt x="946" y="490"/>
                  <a:pt x="937" y="498"/>
                </a:cubicBezTo>
                <a:cubicBezTo>
                  <a:pt x="932" y="502"/>
                  <a:pt x="928" y="507"/>
                  <a:pt x="923" y="510"/>
                </a:cubicBezTo>
                <a:cubicBezTo>
                  <a:pt x="929" y="483"/>
                  <a:pt x="934" y="448"/>
                  <a:pt x="929" y="420"/>
                </a:cubicBezTo>
                <a:moveTo>
                  <a:pt x="973" y="400"/>
                </a:moveTo>
                <a:cubicBezTo>
                  <a:pt x="965" y="398"/>
                  <a:pt x="965" y="398"/>
                  <a:pt x="965" y="398"/>
                </a:cubicBezTo>
                <a:cubicBezTo>
                  <a:pt x="958" y="398"/>
                  <a:pt x="952" y="401"/>
                  <a:pt x="944" y="403"/>
                </a:cubicBezTo>
                <a:cubicBezTo>
                  <a:pt x="939" y="406"/>
                  <a:pt x="934" y="408"/>
                  <a:pt x="929" y="409"/>
                </a:cubicBezTo>
                <a:cubicBezTo>
                  <a:pt x="929" y="395"/>
                  <a:pt x="927" y="382"/>
                  <a:pt x="925" y="370"/>
                </a:cubicBezTo>
                <a:cubicBezTo>
                  <a:pt x="925" y="369"/>
                  <a:pt x="925" y="369"/>
                  <a:pt x="925" y="369"/>
                </a:cubicBezTo>
                <a:cubicBezTo>
                  <a:pt x="938" y="375"/>
                  <a:pt x="954" y="378"/>
                  <a:pt x="973" y="379"/>
                </a:cubicBezTo>
                <a:cubicBezTo>
                  <a:pt x="974" y="386"/>
                  <a:pt x="973" y="393"/>
                  <a:pt x="973" y="400"/>
                </a:cubicBezTo>
                <a:moveTo>
                  <a:pt x="973" y="361"/>
                </a:moveTo>
                <a:cubicBezTo>
                  <a:pt x="973" y="364"/>
                  <a:pt x="973" y="367"/>
                  <a:pt x="973" y="370"/>
                </a:cubicBezTo>
                <a:cubicBezTo>
                  <a:pt x="957" y="369"/>
                  <a:pt x="946" y="365"/>
                  <a:pt x="933" y="361"/>
                </a:cubicBezTo>
                <a:cubicBezTo>
                  <a:pt x="931" y="361"/>
                  <a:pt x="928" y="360"/>
                  <a:pt x="925" y="359"/>
                </a:cubicBezTo>
                <a:cubicBezTo>
                  <a:pt x="928" y="352"/>
                  <a:pt x="937" y="351"/>
                  <a:pt x="950" y="350"/>
                </a:cubicBezTo>
                <a:cubicBezTo>
                  <a:pt x="958" y="349"/>
                  <a:pt x="966" y="349"/>
                  <a:pt x="972" y="346"/>
                </a:cubicBezTo>
                <a:cubicBezTo>
                  <a:pt x="973" y="350"/>
                  <a:pt x="973" y="356"/>
                  <a:pt x="973" y="361"/>
                </a:cubicBezTo>
                <a:moveTo>
                  <a:pt x="972" y="334"/>
                </a:moveTo>
                <a:cubicBezTo>
                  <a:pt x="966" y="339"/>
                  <a:pt x="955" y="340"/>
                  <a:pt x="944" y="340"/>
                </a:cubicBezTo>
                <a:cubicBezTo>
                  <a:pt x="943" y="341"/>
                  <a:pt x="942" y="341"/>
                  <a:pt x="941" y="341"/>
                </a:cubicBezTo>
                <a:cubicBezTo>
                  <a:pt x="945" y="335"/>
                  <a:pt x="950" y="331"/>
                  <a:pt x="955" y="326"/>
                </a:cubicBezTo>
                <a:cubicBezTo>
                  <a:pt x="960" y="322"/>
                  <a:pt x="964" y="317"/>
                  <a:pt x="968" y="312"/>
                </a:cubicBezTo>
                <a:cubicBezTo>
                  <a:pt x="969" y="314"/>
                  <a:pt x="969" y="318"/>
                  <a:pt x="969" y="321"/>
                </a:cubicBezTo>
                <a:cubicBezTo>
                  <a:pt x="970" y="325"/>
                  <a:pt x="970" y="330"/>
                  <a:pt x="972" y="334"/>
                </a:cubicBezTo>
                <a:moveTo>
                  <a:pt x="966" y="286"/>
                </a:moveTo>
                <a:cubicBezTo>
                  <a:pt x="966" y="289"/>
                  <a:pt x="966" y="292"/>
                  <a:pt x="969" y="294"/>
                </a:cubicBezTo>
                <a:cubicBezTo>
                  <a:pt x="952" y="307"/>
                  <a:pt x="936" y="320"/>
                  <a:pt x="920" y="333"/>
                </a:cubicBezTo>
                <a:cubicBezTo>
                  <a:pt x="920" y="333"/>
                  <a:pt x="920" y="332"/>
                  <a:pt x="920" y="331"/>
                </a:cubicBezTo>
                <a:cubicBezTo>
                  <a:pt x="920" y="331"/>
                  <a:pt x="920" y="330"/>
                  <a:pt x="919" y="329"/>
                </a:cubicBezTo>
                <a:cubicBezTo>
                  <a:pt x="935" y="315"/>
                  <a:pt x="950" y="300"/>
                  <a:pt x="966" y="286"/>
                </a:cubicBezTo>
                <a:moveTo>
                  <a:pt x="918" y="542"/>
                </a:moveTo>
                <a:cubicBezTo>
                  <a:pt x="932" y="527"/>
                  <a:pt x="945" y="512"/>
                  <a:pt x="959" y="502"/>
                </a:cubicBezTo>
                <a:cubicBezTo>
                  <a:pt x="952" y="538"/>
                  <a:pt x="943" y="571"/>
                  <a:pt x="934" y="605"/>
                </a:cubicBezTo>
                <a:cubicBezTo>
                  <a:pt x="928" y="627"/>
                  <a:pt x="922" y="649"/>
                  <a:pt x="916" y="673"/>
                </a:cubicBezTo>
                <a:cubicBezTo>
                  <a:pt x="905" y="679"/>
                  <a:pt x="894" y="684"/>
                  <a:pt x="883" y="688"/>
                </a:cubicBezTo>
                <a:cubicBezTo>
                  <a:pt x="886" y="673"/>
                  <a:pt x="895" y="658"/>
                  <a:pt x="904" y="641"/>
                </a:cubicBezTo>
                <a:cubicBezTo>
                  <a:pt x="913" y="626"/>
                  <a:pt x="922" y="611"/>
                  <a:pt x="927" y="594"/>
                </a:cubicBezTo>
                <a:cubicBezTo>
                  <a:pt x="934" y="572"/>
                  <a:pt x="934" y="572"/>
                  <a:pt x="934" y="572"/>
                </a:cubicBezTo>
                <a:cubicBezTo>
                  <a:pt x="921" y="591"/>
                  <a:pt x="921" y="591"/>
                  <a:pt x="921" y="591"/>
                </a:cubicBezTo>
                <a:cubicBezTo>
                  <a:pt x="914" y="601"/>
                  <a:pt x="909" y="611"/>
                  <a:pt x="904" y="622"/>
                </a:cubicBezTo>
                <a:cubicBezTo>
                  <a:pt x="899" y="632"/>
                  <a:pt x="894" y="643"/>
                  <a:pt x="887" y="652"/>
                </a:cubicBezTo>
                <a:cubicBezTo>
                  <a:pt x="886" y="639"/>
                  <a:pt x="893" y="623"/>
                  <a:pt x="900" y="608"/>
                </a:cubicBezTo>
                <a:cubicBezTo>
                  <a:pt x="904" y="599"/>
                  <a:pt x="908" y="590"/>
                  <a:pt x="910" y="581"/>
                </a:cubicBezTo>
                <a:cubicBezTo>
                  <a:pt x="915" y="565"/>
                  <a:pt x="915" y="565"/>
                  <a:pt x="915" y="565"/>
                </a:cubicBezTo>
                <a:cubicBezTo>
                  <a:pt x="928" y="552"/>
                  <a:pt x="928" y="552"/>
                  <a:pt x="928" y="552"/>
                </a:cubicBezTo>
                <a:cubicBezTo>
                  <a:pt x="908" y="561"/>
                  <a:pt x="908" y="561"/>
                  <a:pt x="908" y="561"/>
                </a:cubicBezTo>
                <a:cubicBezTo>
                  <a:pt x="905" y="563"/>
                  <a:pt x="900" y="565"/>
                  <a:pt x="896" y="566"/>
                </a:cubicBezTo>
                <a:cubicBezTo>
                  <a:pt x="904" y="559"/>
                  <a:pt x="911" y="551"/>
                  <a:pt x="918" y="542"/>
                </a:cubicBezTo>
                <a:moveTo>
                  <a:pt x="914" y="373"/>
                </a:moveTo>
                <a:cubicBezTo>
                  <a:pt x="916" y="381"/>
                  <a:pt x="916" y="391"/>
                  <a:pt x="917" y="401"/>
                </a:cubicBezTo>
                <a:cubicBezTo>
                  <a:pt x="917" y="404"/>
                  <a:pt x="917" y="408"/>
                  <a:pt x="917" y="412"/>
                </a:cubicBezTo>
                <a:cubicBezTo>
                  <a:pt x="904" y="416"/>
                  <a:pt x="893" y="419"/>
                  <a:pt x="880" y="420"/>
                </a:cubicBezTo>
                <a:cubicBezTo>
                  <a:pt x="890" y="405"/>
                  <a:pt x="901" y="390"/>
                  <a:pt x="914" y="373"/>
                </a:cubicBezTo>
                <a:moveTo>
                  <a:pt x="840" y="206"/>
                </a:moveTo>
                <a:cubicBezTo>
                  <a:pt x="856" y="198"/>
                  <a:pt x="871" y="187"/>
                  <a:pt x="885" y="177"/>
                </a:cubicBezTo>
                <a:cubicBezTo>
                  <a:pt x="896" y="169"/>
                  <a:pt x="907" y="161"/>
                  <a:pt x="918" y="154"/>
                </a:cubicBezTo>
                <a:cubicBezTo>
                  <a:pt x="919" y="168"/>
                  <a:pt x="917" y="182"/>
                  <a:pt x="914" y="195"/>
                </a:cubicBezTo>
                <a:cubicBezTo>
                  <a:pt x="910" y="197"/>
                  <a:pt x="910" y="197"/>
                  <a:pt x="910" y="197"/>
                </a:cubicBezTo>
                <a:cubicBezTo>
                  <a:pt x="904" y="199"/>
                  <a:pt x="898" y="204"/>
                  <a:pt x="892" y="210"/>
                </a:cubicBezTo>
                <a:cubicBezTo>
                  <a:pt x="889" y="214"/>
                  <a:pt x="885" y="217"/>
                  <a:pt x="881" y="221"/>
                </a:cubicBezTo>
                <a:cubicBezTo>
                  <a:pt x="886" y="216"/>
                  <a:pt x="890" y="210"/>
                  <a:pt x="895" y="204"/>
                </a:cubicBezTo>
                <a:cubicBezTo>
                  <a:pt x="906" y="189"/>
                  <a:pt x="906" y="189"/>
                  <a:pt x="906" y="189"/>
                </a:cubicBezTo>
                <a:cubicBezTo>
                  <a:pt x="890" y="199"/>
                  <a:pt x="890" y="199"/>
                  <a:pt x="890" y="199"/>
                </a:cubicBezTo>
                <a:cubicBezTo>
                  <a:pt x="871" y="211"/>
                  <a:pt x="852" y="240"/>
                  <a:pt x="841" y="260"/>
                </a:cubicBezTo>
                <a:cubicBezTo>
                  <a:pt x="837" y="245"/>
                  <a:pt x="839" y="225"/>
                  <a:pt x="840" y="206"/>
                </a:cubicBezTo>
                <a:moveTo>
                  <a:pt x="839" y="279"/>
                </a:moveTo>
                <a:cubicBezTo>
                  <a:pt x="850" y="267"/>
                  <a:pt x="861" y="254"/>
                  <a:pt x="865" y="240"/>
                </a:cubicBezTo>
                <a:cubicBezTo>
                  <a:pt x="886" y="232"/>
                  <a:pt x="900" y="218"/>
                  <a:pt x="912" y="204"/>
                </a:cubicBezTo>
                <a:cubicBezTo>
                  <a:pt x="912" y="207"/>
                  <a:pt x="911" y="209"/>
                  <a:pt x="911" y="211"/>
                </a:cubicBezTo>
                <a:cubicBezTo>
                  <a:pt x="908" y="221"/>
                  <a:pt x="906" y="230"/>
                  <a:pt x="905" y="238"/>
                </a:cubicBezTo>
                <a:cubicBezTo>
                  <a:pt x="905" y="241"/>
                  <a:pt x="905" y="243"/>
                  <a:pt x="905" y="246"/>
                </a:cubicBezTo>
                <a:cubicBezTo>
                  <a:pt x="905" y="250"/>
                  <a:pt x="905" y="254"/>
                  <a:pt x="904" y="257"/>
                </a:cubicBezTo>
                <a:cubicBezTo>
                  <a:pt x="893" y="287"/>
                  <a:pt x="849" y="303"/>
                  <a:pt x="817" y="314"/>
                </a:cubicBezTo>
                <a:cubicBezTo>
                  <a:pt x="815" y="315"/>
                  <a:pt x="815" y="315"/>
                  <a:pt x="815" y="315"/>
                </a:cubicBezTo>
                <a:cubicBezTo>
                  <a:pt x="817" y="311"/>
                  <a:pt x="819" y="307"/>
                  <a:pt x="822" y="302"/>
                </a:cubicBezTo>
                <a:cubicBezTo>
                  <a:pt x="824" y="299"/>
                  <a:pt x="824" y="299"/>
                  <a:pt x="824" y="299"/>
                </a:cubicBezTo>
                <a:cubicBezTo>
                  <a:pt x="828" y="295"/>
                  <a:pt x="831" y="291"/>
                  <a:pt x="834" y="286"/>
                </a:cubicBezTo>
                <a:cubicBezTo>
                  <a:pt x="836" y="284"/>
                  <a:pt x="837" y="282"/>
                  <a:pt x="839" y="279"/>
                </a:cubicBezTo>
                <a:moveTo>
                  <a:pt x="828" y="217"/>
                </a:moveTo>
                <a:cubicBezTo>
                  <a:pt x="827" y="227"/>
                  <a:pt x="829" y="236"/>
                  <a:pt x="830" y="245"/>
                </a:cubicBezTo>
                <a:cubicBezTo>
                  <a:pt x="832" y="254"/>
                  <a:pt x="833" y="263"/>
                  <a:pt x="832" y="270"/>
                </a:cubicBezTo>
                <a:cubicBezTo>
                  <a:pt x="831" y="274"/>
                  <a:pt x="830" y="278"/>
                  <a:pt x="828" y="282"/>
                </a:cubicBezTo>
                <a:cubicBezTo>
                  <a:pt x="824" y="286"/>
                  <a:pt x="820" y="292"/>
                  <a:pt x="816" y="298"/>
                </a:cubicBezTo>
                <a:cubicBezTo>
                  <a:pt x="813" y="302"/>
                  <a:pt x="810" y="306"/>
                  <a:pt x="808" y="310"/>
                </a:cubicBezTo>
                <a:cubicBezTo>
                  <a:pt x="804" y="304"/>
                  <a:pt x="802" y="296"/>
                  <a:pt x="800" y="287"/>
                </a:cubicBezTo>
                <a:cubicBezTo>
                  <a:pt x="798" y="281"/>
                  <a:pt x="797" y="275"/>
                  <a:pt x="794" y="269"/>
                </a:cubicBezTo>
                <a:cubicBezTo>
                  <a:pt x="802" y="249"/>
                  <a:pt x="813" y="231"/>
                  <a:pt x="828" y="217"/>
                </a:cubicBezTo>
                <a:moveTo>
                  <a:pt x="787" y="375"/>
                </a:moveTo>
                <a:cubicBezTo>
                  <a:pt x="791" y="366"/>
                  <a:pt x="796" y="357"/>
                  <a:pt x="800" y="348"/>
                </a:cubicBezTo>
                <a:cubicBezTo>
                  <a:pt x="802" y="353"/>
                  <a:pt x="804" y="359"/>
                  <a:pt x="806" y="365"/>
                </a:cubicBezTo>
                <a:cubicBezTo>
                  <a:pt x="807" y="371"/>
                  <a:pt x="809" y="378"/>
                  <a:pt x="812" y="383"/>
                </a:cubicBezTo>
                <a:cubicBezTo>
                  <a:pt x="810" y="386"/>
                  <a:pt x="809" y="389"/>
                  <a:pt x="808" y="392"/>
                </a:cubicBezTo>
                <a:cubicBezTo>
                  <a:pt x="802" y="407"/>
                  <a:pt x="796" y="423"/>
                  <a:pt x="795" y="445"/>
                </a:cubicBezTo>
                <a:cubicBezTo>
                  <a:pt x="793" y="447"/>
                  <a:pt x="791" y="450"/>
                  <a:pt x="789" y="452"/>
                </a:cubicBezTo>
                <a:cubicBezTo>
                  <a:pt x="782" y="459"/>
                  <a:pt x="775" y="466"/>
                  <a:pt x="767" y="472"/>
                </a:cubicBezTo>
                <a:cubicBezTo>
                  <a:pt x="755" y="435"/>
                  <a:pt x="770" y="406"/>
                  <a:pt x="787" y="375"/>
                </a:cubicBezTo>
                <a:moveTo>
                  <a:pt x="772" y="757"/>
                </a:moveTo>
                <a:cubicBezTo>
                  <a:pt x="749" y="740"/>
                  <a:pt x="723" y="723"/>
                  <a:pt x="691" y="711"/>
                </a:cubicBezTo>
                <a:cubicBezTo>
                  <a:pt x="698" y="679"/>
                  <a:pt x="716" y="662"/>
                  <a:pt x="735" y="643"/>
                </a:cubicBezTo>
                <a:cubicBezTo>
                  <a:pt x="739" y="640"/>
                  <a:pt x="743" y="636"/>
                  <a:pt x="747" y="632"/>
                </a:cubicBezTo>
                <a:cubicBezTo>
                  <a:pt x="762" y="674"/>
                  <a:pt x="770" y="714"/>
                  <a:pt x="772" y="757"/>
                </a:cubicBezTo>
                <a:moveTo>
                  <a:pt x="723" y="635"/>
                </a:moveTo>
                <a:cubicBezTo>
                  <a:pt x="720" y="637"/>
                  <a:pt x="716" y="640"/>
                  <a:pt x="714" y="643"/>
                </a:cubicBezTo>
                <a:cubicBezTo>
                  <a:pt x="710" y="623"/>
                  <a:pt x="716" y="594"/>
                  <a:pt x="723" y="576"/>
                </a:cubicBezTo>
                <a:cubicBezTo>
                  <a:pt x="727" y="581"/>
                  <a:pt x="730" y="587"/>
                  <a:pt x="733" y="593"/>
                </a:cubicBezTo>
                <a:cubicBezTo>
                  <a:pt x="736" y="600"/>
                  <a:pt x="739" y="607"/>
                  <a:pt x="745" y="612"/>
                </a:cubicBezTo>
                <a:cubicBezTo>
                  <a:pt x="738" y="620"/>
                  <a:pt x="730" y="628"/>
                  <a:pt x="723" y="635"/>
                </a:cubicBezTo>
                <a:moveTo>
                  <a:pt x="735" y="550"/>
                </a:moveTo>
                <a:cubicBezTo>
                  <a:pt x="737" y="548"/>
                  <a:pt x="739" y="545"/>
                  <a:pt x="742" y="542"/>
                </a:cubicBezTo>
                <a:cubicBezTo>
                  <a:pt x="742" y="548"/>
                  <a:pt x="743" y="553"/>
                  <a:pt x="742" y="558"/>
                </a:cubicBezTo>
                <a:cubicBezTo>
                  <a:pt x="741" y="557"/>
                  <a:pt x="740" y="556"/>
                  <a:pt x="740" y="556"/>
                </a:cubicBezTo>
                <a:cubicBezTo>
                  <a:pt x="739" y="554"/>
                  <a:pt x="737" y="552"/>
                  <a:pt x="735" y="550"/>
                </a:cubicBezTo>
                <a:moveTo>
                  <a:pt x="609" y="241"/>
                </a:moveTo>
                <a:cubicBezTo>
                  <a:pt x="609" y="203"/>
                  <a:pt x="606" y="168"/>
                  <a:pt x="600" y="138"/>
                </a:cubicBezTo>
                <a:cubicBezTo>
                  <a:pt x="607" y="163"/>
                  <a:pt x="617" y="186"/>
                  <a:pt x="627" y="208"/>
                </a:cubicBezTo>
                <a:cubicBezTo>
                  <a:pt x="628" y="210"/>
                  <a:pt x="628" y="210"/>
                  <a:pt x="628" y="210"/>
                </a:cubicBezTo>
                <a:cubicBezTo>
                  <a:pt x="623" y="216"/>
                  <a:pt x="619" y="223"/>
                  <a:pt x="615" y="230"/>
                </a:cubicBezTo>
                <a:cubicBezTo>
                  <a:pt x="613" y="233"/>
                  <a:pt x="611" y="237"/>
                  <a:pt x="609" y="241"/>
                </a:cubicBezTo>
                <a:moveTo>
                  <a:pt x="614" y="297"/>
                </a:moveTo>
                <a:cubicBezTo>
                  <a:pt x="610" y="271"/>
                  <a:pt x="619" y="252"/>
                  <a:pt x="629" y="230"/>
                </a:cubicBezTo>
                <a:cubicBezTo>
                  <a:pt x="630" y="228"/>
                  <a:pt x="632" y="225"/>
                  <a:pt x="633" y="222"/>
                </a:cubicBezTo>
                <a:cubicBezTo>
                  <a:pt x="707" y="287"/>
                  <a:pt x="744" y="389"/>
                  <a:pt x="742" y="528"/>
                </a:cubicBezTo>
                <a:cubicBezTo>
                  <a:pt x="741" y="530"/>
                  <a:pt x="739" y="531"/>
                  <a:pt x="737" y="533"/>
                </a:cubicBezTo>
                <a:cubicBezTo>
                  <a:pt x="735" y="535"/>
                  <a:pt x="732" y="538"/>
                  <a:pt x="730" y="541"/>
                </a:cubicBezTo>
                <a:cubicBezTo>
                  <a:pt x="672" y="482"/>
                  <a:pt x="627" y="387"/>
                  <a:pt x="614" y="297"/>
                </a:cubicBezTo>
                <a:moveTo>
                  <a:pt x="632" y="462"/>
                </a:moveTo>
                <a:cubicBezTo>
                  <a:pt x="635" y="456"/>
                  <a:pt x="637" y="451"/>
                  <a:pt x="640" y="445"/>
                </a:cubicBezTo>
                <a:cubicBezTo>
                  <a:pt x="644" y="450"/>
                  <a:pt x="647" y="456"/>
                  <a:pt x="650" y="463"/>
                </a:cubicBezTo>
                <a:cubicBezTo>
                  <a:pt x="652" y="466"/>
                  <a:pt x="653" y="469"/>
                  <a:pt x="656" y="473"/>
                </a:cubicBezTo>
                <a:cubicBezTo>
                  <a:pt x="652" y="472"/>
                  <a:pt x="648" y="470"/>
                  <a:pt x="643" y="468"/>
                </a:cubicBezTo>
                <a:cubicBezTo>
                  <a:pt x="640" y="466"/>
                  <a:pt x="636" y="464"/>
                  <a:pt x="632" y="463"/>
                </a:cubicBezTo>
                <a:cubicBezTo>
                  <a:pt x="632" y="462"/>
                  <a:pt x="632" y="462"/>
                  <a:pt x="632" y="462"/>
                </a:cubicBezTo>
                <a:moveTo>
                  <a:pt x="626" y="473"/>
                </a:moveTo>
                <a:cubicBezTo>
                  <a:pt x="637" y="481"/>
                  <a:pt x="650" y="489"/>
                  <a:pt x="668" y="493"/>
                </a:cubicBezTo>
                <a:cubicBezTo>
                  <a:pt x="682" y="514"/>
                  <a:pt x="696" y="536"/>
                  <a:pt x="716" y="565"/>
                </a:cubicBezTo>
                <a:cubicBezTo>
                  <a:pt x="707" y="588"/>
                  <a:pt x="699" y="624"/>
                  <a:pt x="703" y="652"/>
                </a:cubicBezTo>
                <a:cubicBezTo>
                  <a:pt x="690" y="667"/>
                  <a:pt x="681" y="687"/>
                  <a:pt x="674" y="704"/>
                </a:cubicBezTo>
                <a:cubicBezTo>
                  <a:pt x="639" y="698"/>
                  <a:pt x="626" y="674"/>
                  <a:pt x="612" y="648"/>
                </a:cubicBezTo>
                <a:cubicBezTo>
                  <a:pt x="609" y="644"/>
                  <a:pt x="607" y="640"/>
                  <a:pt x="605" y="635"/>
                </a:cubicBezTo>
                <a:cubicBezTo>
                  <a:pt x="609" y="618"/>
                  <a:pt x="620" y="609"/>
                  <a:pt x="631" y="599"/>
                </a:cubicBezTo>
                <a:cubicBezTo>
                  <a:pt x="642" y="589"/>
                  <a:pt x="654" y="579"/>
                  <a:pt x="659" y="561"/>
                </a:cubicBezTo>
                <a:cubicBezTo>
                  <a:pt x="652" y="558"/>
                  <a:pt x="652" y="558"/>
                  <a:pt x="652" y="558"/>
                </a:cubicBezTo>
                <a:cubicBezTo>
                  <a:pt x="646" y="571"/>
                  <a:pt x="637" y="580"/>
                  <a:pt x="627" y="589"/>
                </a:cubicBezTo>
                <a:cubicBezTo>
                  <a:pt x="617" y="597"/>
                  <a:pt x="608" y="606"/>
                  <a:pt x="601" y="619"/>
                </a:cubicBezTo>
                <a:cubicBezTo>
                  <a:pt x="594" y="599"/>
                  <a:pt x="594" y="569"/>
                  <a:pt x="600" y="536"/>
                </a:cubicBezTo>
                <a:cubicBezTo>
                  <a:pt x="601" y="532"/>
                  <a:pt x="601" y="532"/>
                  <a:pt x="601" y="532"/>
                </a:cubicBezTo>
                <a:cubicBezTo>
                  <a:pt x="605" y="507"/>
                  <a:pt x="611" y="480"/>
                  <a:pt x="626" y="473"/>
                </a:cubicBezTo>
                <a:moveTo>
                  <a:pt x="493" y="469"/>
                </a:moveTo>
                <a:cubicBezTo>
                  <a:pt x="498" y="445"/>
                  <a:pt x="509" y="430"/>
                  <a:pt x="522" y="414"/>
                </a:cubicBezTo>
                <a:cubicBezTo>
                  <a:pt x="525" y="410"/>
                  <a:pt x="528" y="405"/>
                  <a:pt x="531" y="401"/>
                </a:cubicBezTo>
                <a:cubicBezTo>
                  <a:pt x="534" y="396"/>
                  <a:pt x="534" y="396"/>
                  <a:pt x="534" y="396"/>
                </a:cubicBezTo>
                <a:cubicBezTo>
                  <a:pt x="528" y="395"/>
                  <a:pt x="528" y="395"/>
                  <a:pt x="528" y="395"/>
                </a:cubicBezTo>
                <a:cubicBezTo>
                  <a:pt x="520" y="395"/>
                  <a:pt x="516" y="404"/>
                  <a:pt x="511" y="412"/>
                </a:cubicBezTo>
                <a:cubicBezTo>
                  <a:pt x="510" y="413"/>
                  <a:pt x="510" y="413"/>
                  <a:pt x="510" y="413"/>
                </a:cubicBezTo>
                <a:cubicBezTo>
                  <a:pt x="511" y="408"/>
                  <a:pt x="511" y="403"/>
                  <a:pt x="512" y="398"/>
                </a:cubicBezTo>
                <a:cubicBezTo>
                  <a:pt x="513" y="388"/>
                  <a:pt x="514" y="378"/>
                  <a:pt x="514" y="369"/>
                </a:cubicBezTo>
                <a:cubicBezTo>
                  <a:pt x="507" y="368"/>
                  <a:pt x="507" y="368"/>
                  <a:pt x="507" y="368"/>
                </a:cubicBezTo>
                <a:cubicBezTo>
                  <a:pt x="505" y="380"/>
                  <a:pt x="505" y="380"/>
                  <a:pt x="505" y="380"/>
                </a:cubicBezTo>
                <a:cubicBezTo>
                  <a:pt x="501" y="406"/>
                  <a:pt x="497" y="428"/>
                  <a:pt x="488" y="453"/>
                </a:cubicBezTo>
                <a:cubicBezTo>
                  <a:pt x="484" y="444"/>
                  <a:pt x="477" y="435"/>
                  <a:pt x="471" y="428"/>
                </a:cubicBezTo>
                <a:cubicBezTo>
                  <a:pt x="462" y="415"/>
                  <a:pt x="453" y="404"/>
                  <a:pt x="452" y="389"/>
                </a:cubicBezTo>
                <a:cubicBezTo>
                  <a:pt x="451" y="376"/>
                  <a:pt x="457" y="364"/>
                  <a:pt x="464" y="351"/>
                </a:cubicBezTo>
                <a:cubicBezTo>
                  <a:pt x="470" y="337"/>
                  <a:pt x="478" y="323"/>
                  <a:pt x="479" y="305"/>
                </a:cubicBezTo>
                <a:cubicBezTo>
                  <a:pt x="493" y="323"/>
                  <a:pt x="507" y="341"/>
                  <a:pt x="520" y="359"/>
                </a:cubicBezTo>
                <a:cubicBezTo>
                  <a:pt x="544" y="393"/>
                  <a:pt x="569" y="428"/>
                  <a:pt x="603" y="456"/>
                </a:cubicBezTo>
                <a:cubicBezTo>
                  <a:pt x="602" y="484"/>
                  <a:pt x="598" y="506"/>
                  <a:pt x="591" y="525"/>
                </a:cubicBezTo>
                <a:cubicBezTo>
                  <a:pt x="586" y="519"/>
                  <a:pt x="583" y="511"/>
                  <a:pt x="580" y="503"/>
                </a:cubicBezTo>
                <a:cubicBezTo>
                  <a:pt x="577" y="494"/>
                  <a:pt x="574" y="485"/>
                  <a:pt x="568" y="478"/>
                </a:cubicBezTo>
                <a:cubicBezTo>
                  <a:pt x="564" y="474"/>
                  <a:pt x="564" y="474"/>
                  <a:pt x="564" y="474"/>
                </a:cubicBezTo>
                <a:cubicBezTo>
                  <a:pt x="565" y="474"/>
                  <a:pt x="565" y="474"/>
                  <a:pt x="565" y="474"/>
                </a:cubicBezTo>
                <a:cubicBezTo>
                  <a:pt x="571" y="471"/>
                  <a:pt x="571" y="471"/>
                  <a:pt x="571" y="471"/>
                </a:cubicBezTo>
                <a:cubicBezTo>
                  <a:pt x="566" y="468"/>
                  <a:pt x="566" y="468"/>
                  <a:pt x="566" y="468"/>
                </a:cubicBezTo>
                <a:cubicBezTo>
                  <a:pt x="564" y="466"/>
                  <a:pt x="564" y="463"/>
                  <a:pt x="563" y="459"/>
                </a:cubicBezTo>
                <a:cubicBezTo>
                  <a:pt x="563" y="454"/>
                  <a:pt x="562" y="449"/>
                  <a:pt x="558" y="445"/>
                </a:cubicBezTo>
                <a:cubicBezTo>
                  <a:pt x="552" y="441"/>
                  <a:pt x="552" y="441"/>
                  <a:pt x="552" y="441"/>
                </a:cubicBezTo>
                <a:cubicBezTo>
                  <a:pt x="552" y="448"/>
                  <a:pt x="552" y="448"/>
                  <a:pt x="552" y="448"/>
                </a:cubicBezTo>
                <a:cubicBezTo>
                  <a:pt x="553" y="465"/>
                  <a:pt x="556" y="471"/>
                  <a:pt x="559" y="473"/>
                </a:cubicBezTo>
                <a:cubicBezTo>
                  <a:pt x="563" y="484"/>
                  <a:pt x="563" y="484"/>
                  <a:pt x="563" y="484"/>
                </a:cubicBezTo>
                <a:cubicBezTo>
                  <a:pt x="569" y="502"/>
                  <a:pt x="576" y="521"/>
                  <a:pt x="587" y="536"/>
                </a:cubicBezTo>
                <a:cubicBezTo>
                  <a:pt x="575" y="604"/>
                  <a:pt x="591" y="648"/>
                  <a:pt x="610" y="682"/>
                </a:cubicBezTo>
                <a:cubicBezTo>
                  <a:pt x="565" y="666"/>
                  <a:pt x="531" y="639"/>
                  <a:pt x="511" y="601"/>
                </a:cubicBezTo>
                <a:cubicBezTo>
                  <a:pt x="518" y="545"/>
                  <a:pt x="503" y="494"/>
                  <a:pt x="493" y="469"/>
                </a:cubicBezTo>
                <a:moveTo>
                  <a:pt x="407" y="693"/>
                </a:moveTo>
                <a:cubicBezTo>
                  <a:pt x="412" y="687"/>
                  <a:pt x="421" y="684"/>
                  <a:pt x="432" y="685"/>
                </a:cubicBezTo>
                <a:cubicBezTo>
                  <a:pt x="434" y="685"/>
                  <a:pt x="435" y="685"/>
                  <a:pt x="437" y="685"/>
                </a:cubicBezTo>
                <a:cubicBezTo>
                  <a:pt x="432" y="687"/>
                  <a:pt x="425" y="689"/>
                  <a:pt x="422" y="690"/>
                </a:cubicBezTo>
                <a:cubicBezTo>
                  <a:pt x="418" y="691"/>
                  <a:pt x="414" y="692"/>
                  <a:pt x="411" y="693"/>
                </a:cubicBezTo>
                <a:cubicBezTo>
                  <a:pt x="405" y="695"/>
                  <a:pt x="405" y="695"/>
                  <a:pt x="405" y="695"/>
                </a:cubicBezTo>
                <a:cubicBezTo>
                  <a:pt x="406" y="695"/>
                  <a:pt x="406" y="694"/>
                  <a:pt x="407" y="693"/>
                </a:cubicBezTo>
                <a:moveTo>
                  <a:pt x="465" y="714"/>
                </a:moveTo>
                <a:cubicBezTo>
                  <a:pt x="443" y="714"/>
                  <a:pt x="421" y="713"/>
                  <a:pt x="401" y="715"/>
                </a:cubicBezTo>
                <a:cubicBezTo>
                  <a:pt x="400" y="709"/>
                  <a:pt x="401" y="703"/>
                  <a:pt x="404" y="698"/>
                </a:cubicBezTo>
                <a:cubicBezTo>
                  <a:pt x="411" y="700"/>
                  <a:pt x="411" y="700"/>
                  <a:pt x="411" y="700"/>
                </a:cubicBezTo>
                <a:cubicBezTo>
                  <a:pt x="420" y="703"/>
                  <a:pt x="432" y="698"/>
                  <a:pt x="442" y="693"/>
                </a:cubicBezTo>
                <a:cubicBezTo>
                  <a:pt x="445" y="692"/>
                  <a:pt x="447" y="691"/>
                  <a:pt x="450" y="690"/>
                </a:cubicBezTo>
                <a:cubicBezTo>
                  <a:pt x="454" y="691"/>
                  <a:pt x="458" y="692"/>
                  <a:pt x="463" y="693"/>
                </a:cubicBezTo>
                <a:cubicBezTo>
                  <a:pt x="479" y="698"/>
                  <a:pt x="494" y="703"/>
                  <a:pt x="501" y="714"/>
                </a:cubicBezTo>
                <a:cubicBezTo>
                  <a:pt x="489" y="714"/>
                  <a:pt x="477" y="714"/>
                  <a:pt x="465" y="714"/>
                </a:cubicBezTo>
                <a:moveTo>
                  <a:pt x="561" y="725"/>
                </a:moveTo>
                <a:cubicBezTo>
                  <a:pt x="549" y="723"/>
                  <a:pt x="536" y="721"/>
                  <a:pt x="524" y="715"/>
                </a:cubicBezTo>
                <a:cubicBezTo>
                  <a:pt x="516" y="712"/>
                  <a:pt x="510" y="707"/>
                  <a:pt x="502" y="701"/>
                </a:cubicBezTo>
                <a:cubicBezTo>
                  <a:pt x="491" y="692"/>
                  <a:pt x="479" y="683"/>
                  <a:pt x="463" y="679"/>
                </a:cubicBezTo>
                <a:cubicBezTo>
                  <a:pt x="458" y="678"/>
                  <a:pt x="453" y="677"/>
                  <a:pt x="448" y="677"/>
                </a:cubicBezTo>
                <a:cubicBezTo>
                  <a:pt x="443" y="677"/>
                  <a:pt x="439" y="677"/>
                  <a:pt x="434" y="677"/>
                </a:cubicBezTo>
                <a:cubicBezTo>
                  <a:pt x="429" y="676"/>
                  <a:pt x="424" y="676"/>
                  <a:pt x="419" y="676"/>
                </a:cubicBezTo>
                <a:cubicBezTo>
                  <a:pt x="435" y="652"/>
                  <a:pt x="470" y="649"/>
                  <a:pt x="506" y="645"/>
                </a:cubicBezTo>
                <a:cubicBezTo>
                  <a:pt x="510" y="645"/>
                  <a:pt x="514" y="644"/>
                  <a:pt x="519" y="644"/>
                </a:cubicBezTo>
                <a:cubicBezTo>
                  <a:pt x="522" y="647"/>
                  <a:pt x="526" y="651"/>
                  <a:pt x="530" y="654"/>
                </a:cubicBezTo>
                <a:cubicBezTo>
                  <a:pt x="547" y="671"/>
                  <a:pt x="566" y="690"/>
                  <a:pt x="593" y="702"/>
                </a:cubicBezTo>
                <a:cubicBezTo>
                  <a:pt x="604" y="706"/>
                  <a:pt x="616" y="709"/>
                  <a:pt x="628" y="711"/>
                </a:cubicBezTo>
                <a:cubicBezTo>
                  <a:pt x="635" y="712"/>
                  <a:pt x="642" y="714"/>
                  <a:pt x="649" y="716"/>
                </a:cubicBezTo>
                <a:cubicBezTo>
                  <a:pt x="697" y="730"/>
                  <a:pt x="769" y="771"/>
                  <a:pt x="781" y="811"/>
                </a:cubicBezTo>
                <a:cubicBezTo>
                  <a:pt x="784" y="824"/>
                  <a:pt x="784" y="838"/>
                  <a:pt x="783" y="854"/>
                </a:cubicBezTo>
                <a:cubicBezTo>
                  <a:pt x="783" y="865"/>
                  <a:pt x="783" y="875"/>
                  <a:pt x="784" y="886"/>
                </a:cubicBezTo>
                <a:cubicBezTo>
                  <a:pt x="751" y="838"/>
                  <a:pt x="712" y="791"/>
                  <a:pt x="656" y="762"/>
                </a:cubicBezTo>
                <a:cubicBezTo>
                  <a:pt x="634" y="751"/>
                  <a:pt x="614" y="742"/>
                  <a:pt x="595" y="734"/>
                </a:cubicBezTo>
                <a:cubicBezTo>
                  <a:pt x="584" y="730"/>
                  <a:pt x="573" y="728"/>
                  <a:pt x="561" y="725"/>
                </a:cubicBezTo>
                <a:moveTo>
                  <a:pt x="575" y="896"/>
                </a:moveTo>
                <a:cubicBezTo>
                  <a:pt x="551" y="880"/>
                  <a:pt x="529" y="865"/>
                  <a:pt x="500" y="860"/>
                </a:cubicBezTo>
                <a:cubicBezTo>
                  <a:pt x="475" y="856"/>
                  <a:pt x="454" y="860"/>
                  <a:pt x="436" y="867"/>
                </a:cubicBezTo>
                <a:cubicBezTo>
                  <a:pt x="441" y="863"/>
                  <a:pt x="445" y="858"/>
                  <a:pt x="449" y="854"/>
                </a:cubicBezTo>
                <a:cubicBezTo>
                  <a:pt x="459" y="844"/>
                  <a:pt x="468" y="834"/>
                  <a:pt x="479" y="826"/>
                </a:cubicBezTo>
                <a:cubicBezTo>
                  <a:pt x="490" y="818"/>
                  <a:pt x="506" y="811"/>
                  <a:pt x="523" y="804"/>
                </a:cubicBezTo>
                <a:cubicBezTo>
                  <a:pt x="529" y="802"/>
                  <a:pt x="534" y="800"/>
                  <a:pt x="539" y="797"/>
                </a:cubicBezTo>
                <a:cubicBezTo>
                  <a:pt x="546" y="795"/>
                  <a:pt x="552" y="792"/>
                  <a:pt x="559" y="789"/>
                </a:cubicBezTo>
                <a:cubicBezTo>
                  <a:pt x="575" y="781"/>
                  <a:pt x="591" y="774"/>
                  <a:pt x="604" y="771"/>
                </a:cubicBezTo>
                <a:cubicBezTo>
                  <a:pt x="608" y="770"/>
                  <a:pt x="613" y="770"/>
                  <a:pt x="618" y="770"/>
                </a:cubicBezTo>
                <a:cubicBezTo>
                  <a:pt x="648" y="772"/>
                  <a:pt x="682" y="797"/>
                  <a:pt x="697" y="814"/>
                </a:cubicBezTo>
                <a:cubicBezTo>
                  <a:pt x="712" y="832"/>
                  <a:pt x="727" y="855"/>
                  <a:pt x="742" y="878"/>
                </a:cubicBezTo>
                <a:cubicBezTo>
                  <a:pt x="746" y="884"/>
                  <a:pt x="746" y="884"/>
                  <a:pt x="746" y="884"/>
                </a:cubicBezTo>
                <a:cubicBezTo>
                  <a:pt x="749" y="889"/>
                  <a:pt x="753" y="894"/>
                  <a:pt x="756" y="898"/>
                </a:cubicBezTo>
                <a:cubicBezTo>
                  <a:pt x="768" y="916"/>
                  <a:pt x="781" y="934"/>
                  <a:pt x="783" y="953"/>
                </a:cubicBezTo>
                <a:cubicBezTo>
                  <a:pt x="768" y="945"/>
                  <a:pt x="750" y="943"/>
                  <a:pt x="735" y="942"/>
                </a:cubicBezTo>
                <a:cubicBezTo>
                  <a:pt x="727" y="941"/>
                  <a:pt x="719" y="941"/>
                  <a:pt x="711" y="940"/>
                </a:cubicBezTo>
                <a:cubicBezTo>
                  <a:pt x="698" y="940"/>
                  <a:pt x="684" y="939"/>
                  <a:pt x="671" y="938"/>
                </a:cubicBezTo>
                <a:cubicBezTo>
                  <a:pt x="630" y="932"/>
                  <a:pt x="602" y="913"/>
                  <a:pt x="575" y="896"/>
                </a:cubicBezTo>
                <a:moveTo>
                  <a:pt x="542" y="948"/>
                </a:moveTo>
                <a:cubicBezTo>
                  <a:pt x="544" y="946"/>
                  <a:pt x="545" y="944"/>
                  <a:pt x="546" y="943"/>
                </a:cubicBezTo>
                <a:cubicBezTo>
                  <a:pt x="565" y="940"/>
                  <a:pt x="582" y="933"/>
                  <a:pt x="597" y="926"/>
                </a:cubicBezTo>
                <a:cubicBezTo>
                  <a:pt x="619" y="944"/>
                  <a:pt x="653" y="954"/>
                  <a:pt x="704" y="958"/>
                </a:cubicBezTo>
                <a:cubicBezTo>
                  <a:pt x="708" y="958"/>
                  <a:pt x="712" y="958"/>
                  <a:pt x="716" y="958"/>
                </a:cubicBezTo>
                <a:cubicBezTo>
                  <a:pt x="714" y="960"/>
                  <a:pt x="713" y="961"/>
                  <a:pt x="711" y="963"/>
                </a:cubicBezTo>
                <a:cubicBezTo>
                  <a:pt x="702" y="970"/>
                  <a:pt x="694" y="977"/>
                  <a:pt x="683" y="981"/>
                </a:cubicBezTo>
                <a:cubicBezTo>
                  <a:pt x="647" y="967"/>
                  <a:pt x="601" y="957"/>
                  <a:pt x="554" y="954"/>
                </a:cubicBezTo>
                <a:cubicBezTo>
                  <a:pt x="549" y="953"/>
                  <a:pt x="544" y="953"/>
                  <a:pt x="539" y="953"/>
                </a:cubicBezTo>
                <a:cubicBezTo>
                  <a:pt x="540" y="951"/>
                  <a:pt x="541" y="950"/>
                  <a:pt x="542" y="948"/>
                </a:cubicBezTo>
                <a:moveTo>
                  <a:pt x="561" y="974"/>
                </a:moveTo>
                <a:cubicBezTo>
                  <a:pt x="572" y="975"/>
                  <a:pt x="583" y="976"/>
                  <a:pt x="594" y="979"/>
                </a:cubicBezTo>
                <a:cubicBezTo>
                  <a:pt x="561" y="995"/>
                  <a:pt x="543" y="1028"/>
                  <a:pt x="525" y="1060"/>
                </a:cubicBezTo>
                <a:cubicBezTo>
                  <a:pt x="514" y="1081"/>
                  <a:pt x="502" y="1102"/>
                  <a:pt x="487" y="1118"/>
                </a:cubicBezTo>
                <a:cubicBezTo>
                  <a:pt x="483" y="1117"/>
                  <a:pt x="479" y="1117"/>
                  <a:pt x="476" y="1116"/>
                </a:cubicBezTo>
                <a:cubicBezTo>
                  <a:pt x="468" y="1114"/>
                  <a:pt x="460" y="1112"/>
                  <a:pt x="451" y="1112"/>
                </a:cubicBezTo>
                <a:cubicBezTo>
                  <a:pt x="450" y="1111"/>
                  <a:pt x="449" y="1111"/>
                  <a:pt x="448" y="1111"/>
                </a:cubicBezTo>
                <a:cubicBezTo>
                  <a:pt x="451" y="1100"/>
                  <a:pt x="450" y="1085"/>
                  <a:pt x="450" y="1070"/>
                </a:cubicBezTo>
                <a:cubicBezTo>
                  <a:pt x="449" y="1044"/>
                  <a:pt x="449" y="1016"/>
                  <a:pt x="461" y="1001"/>
                </a:cubicBezTo>
                <a:cubicBezTo>
                  <a:pt x="477" y="981"/>
                  <a:pt x="516" y="970"/>
                  <a:pt x="561" y="974"/>
                </a:cubicBezTo>
                <a:moveTo>
                  <a:pt x="536" y="1102"/>
                </a:moveTo>
                <a:cubicBezTo>
                  <a:pt x="541" y="1096"/>
                  <a:pt x="543" y="1088"/>
                  <a:pt x="545" y="1080"/>
                </a:cubicBezTo>
                <a:cubicBezTo>
                  <a:pt x="545" y="1080"/>
                  <a:pt x="545" y="1079"/>
                  <a:pt x="546" y="1078"/>
                </a:cubicBezTo>
                <a:cubicBezTo>
                  <a:pt x="549" y="1090"/>
                  <a:pt x="547" y="1105"/>
                  <a:pt x="541" y="1114"/>
                </a:cubicBezTo>
                <a:cubicBezTo>
                  <a:pt x="533" y="1126"/>
                  <a:pt x="533" y="1126"/>
                  <a:pt x="533" y="1126"/>
                </a:cubicBezTo>
                <a:cubicBezTo>
                  <a:pt x="523" y="1125"/>
                  <a:pt x="514" y="1125"/>
                  <a:pt x="505" y="1127"/>
                </a:cubicBezTo>
                <a:cubicBezTo>
                  <a:pt x="504" y="1124"/>
                  <a:pt x="501" y="1123"/>
                  <a:pt x="499" y="1123"/>
                </a:cubicBezTo>
                <a:cubicBezTo>
                  <a:pt x="517" y="1102"/>
                  <a:pt x="528" y="1079"/>
                  <a:pt x="540" y="1053"/>
                </a:cubicBezTo>
                <a:cubicBezTo>
                  <a:pt x="541" y="1052"/>
                  <a:pt x="542" y="1051"/>
                  <a:pt x="542" y="1049"/>
                </a:cubicBezTo>
                <a:cubicBezTo>
                  <a:pt x="542" y="1057"/>
                  <a:pt x="539" y="1066"/>
                  <a:pt x="536" y="1075"/>
                </a:cubicBezTo>
                <a:cubicBezTo>
                  <a:pt x="534" y="1083"/>
                  <a:pt x="531" y="1091"/>
                  <a:pt x="530" y="1099"/>
                </a:cubicBezTo>
                <a:cubicBezTo>
                  <a:pt x="528" y="1113"/>
                  <a:pt x="528" y="1113"/>
                  <a:pt x="528" y="1113"/>
                </a:cubicBezTo>
                <a:cubicBezTo>
                  <a:pt x="536" y="1102"/>
                  <a:pt x="536" y="1102"/>
                  <a:pt x="536" y="1102"/>
                </a:cubicBezTo>
                <a:moveTo>
                  <a:pt x="487" y="1129"/>
                </a:moveTo>
                <a:cubicBezTo>
                  <a:pt x="472" y="1134"/>
                  <a:pt x="462" y="1145"/>
                  <a:pt x="451" y="1156"/>
                </a:cubicBezTo>
                <a:cubicBezTo>
                  <a:pt x="451" y="1156"/>
                  <a:pt x="450" y="1157"/>
                  <a:pt x="450" y="1157"/>
                </a:cubicBezTo>
                <a:cubicBezTo>
                  <a:pt x="447" y="1147"/>
                  <a:pt x="446" y="1135"/>
                  <a:pt x="447" y="1121"/>
                </a:cubicBezTo>
                <a:cubicBezTo>
                  <a:pt x="462" y="1122"/>
                  <a:pt x="475" y="1125"/>
                  <a:pt x="487" y="1129"/>
                </a:cubicBezTo>
                <a:moveTo>
                  <a:pt x="279" y="1193"/>
                </a:moveTo>
                <a:cubicBezTo>
                  <a:pt x="287" y="1175"/>
                  <a:pt x="296" y="1153"/>
                  <a:pt x="293" y="1130"/>
                </a:cubicBezTo>
                <a:cubicBezTo>
                  <a:pt x="309" y="1113"/>
                  <a:pt x="321" y="1091"/>
                  <a:pt x="332" y="1070"/>
                </a:cubicBezTo>
                <a:cubicBezTo>
                  <a:pt x="346" y="1043"/>
                  <a:pt x="360" y="1015"/>
                  <a:pt x="384" y="997"/>
                </a:cubicBezTo>
                <a:cubicBezTo>
                  <a:pt x="406" y="982"/>
                  <a:pt x="439" y="980"/>
                  <a:pt x="472" y="978"/>
                </a:cubicBezTo>
                <a:cubicBezTo>
                  <a:pt x="430" y="1001"/>
                  <a:pt x="403" y="1041"/>
                  <a:pt x="376" y="1080"/>
                </a:cubicBezTo>
                <a:cubicBezTo>
                  <a:pt x="359" y="1106"/>
                  <a:pt x="342" y="1132"/>
                  <a:pt x="320" y="1153"/>
                </a:cubicBezTo>
                <a:cubicBezTo>
                  <a:pt x="308" y="1172"/>
                  <a:pt x="293" y="1188"/>
                  <a:pt x="276" y="1202"/>
                </a:cubicBezTo>
                <a:cubicBezTo>
                  <a:pt x="277" y="1199"/>
                  <a:pt x="278" y="1196"/>
                  <a:pt x="279" y="1193"/>
                </a:cubicBezTo>
                <a:moveTo>
                  <a:pt x="438" y="1112"/>
                </a:moveTo>
                <a:cubicBezTo>
                  <a:pt x="438" y="1112"/>
                  <a:pt x="438" y="1112"/>
                  <a:pt x="438" y="1112"/>
                </a:cubicBezTo>
                <a:cubicBezTo>
                  <a:pt x="435" y="1112"/>
                  <a:pt x="431" y="1112"/>
                  <a:pt x="429" y="1116"/>
                </a:cubicBezTo>
                <a:cubicBezTo>
                  <a:pt x="428" y="1117"/>
                  <a:pt x="428" y="1117"/>
                  <a:pt x="428" y="1117"/>
                </a:cubicBezTo>
                <a:cubicBezTo>
                  <a:pt x="428" y="1118"/>
                  <a:pt x="428" y="1118"/>
                  <a:pt x="428" y="1118"/>
                </a:cubicBezTo>
                <a:cubicBezTo>
                  <a:pt x="428" y="1121"/>
                  <a:pt x="430" y="1123"/>
                  <a:pt x="432" y="1123"/>
                </a:cubicBezTo>
                <a:cubicBezTo>
                  <a:pt x="434" y="1123"/>
                  <a:pt x="435" y="1123"/>
                  <a:pt x="436" y="1122"/>
                </a:cubicBezTo>
                <a:cubicBezTo>
                  <a:pt x="437" y="1122"/>
                  <a:pt x="437" y="1122"/>
                  <a:pt x="437" y="1122"/>
                </a:cubicBezTo>
                <a:cubicBezTo>
                  <a:pt x="434" y="1142"/>
                  <a:pt x="430" y="1159"/>
                  <a:pt x="424" y="1173"/>
                </a:cubicBezTo>
                <a:cubicBezTo>
                  <a:pt x="419" y="1188"/>
                  <a:pt x="419" y="1188"/>
                  <a:pt x="419" y="1188"/>
                </a:cubicBezTo>
                <a:cubicBezTo>
                  <a:pt x="423" y="1184"/>
                  <a:pt x="423" y="1184"/>
                  <a:pt x="423" y="1184"/>
                </a:cubicBezTo>
                <a:cubicBezTo>
                  <a:pt x="423" y="1184"/>
                  <a:pt x="423" y="1184"/>
                  <a:pt x="423" y="1184"/>
                </a:cubicBezTo>
                <a:cubicBezTo>
                  <a:pt x="417" y="1194"/>
                  <a:pt x="404" y="1201"/>
                  <a:pt x="384" y="1207"/>
                </a:cubicBezTo>
                <a:cubicBezTo>
                  <a:pt x="386" y="1204"/>
                  <a:pt x="386" y="1204"/>
                  <a:pt x="386" y="1204"/>
                </a:cubicBezTo>
                <a:cubicBezTo>
                  <a:pt x="380" y="1208"/>
                  <a:pt x="380" y="1208"/>
                  <a:pt x="380" y="1208"/>
                </a:cubicBezTo>
                <a:cubicBezTo>
                  <a:pt x="372" y="1210"/>
                  <a:pt x="363" y="1212"/>
                  <a:pt x="353" y="1213"/>
                </a:cubicBezTo>
                <a:cubicBezTo>
                  <a:pt x="358" y="1197"/>
                  <a:pt x="356" y="1181"/>
                  <a:pt x="354" y="1167"/>
                </a:cubicBezTo>
                <a:cubicBezTo>
                  <a:pt x="353" y="1156"/>
                  <a:pt x="351" y="1145"/>
                  <a:pt x="354" y="1134"/>
                </a:cubicBezTo>
                <a:cubicBezTo>
                  <a:pt x="356" y="1124"/>
                  <a:pt x="369" y="1110"/>
                  <a:pt x="379" y="1098"/>
                </a:cubicBezTo>
                <a:cubicBezTo>
                  <a:pt x="385" y="1091"/>
                  <a:pt x="391" y="1085"/>
                  <a:pt x="395" y="1080"/>
                </a:cubicBezTo>
                <a:cubicBezTo>
                  <a:pt x="399" y="1074"/>
                  <a:pt x="402" y="1069"/>
                  <a:pt x="406" y="1064"/>
                </a:cubicBezTo>
                <a:cubicBezTo>
                  <a:pt x="419" y="1045"/>
                  <a:pt x="430" y="1030"/>
                  <a:pt x="444" y="1016"/>
                </a:cubicBezTo>
                <a:cubicBezTo>
                  <a:pt x="442" y="1033"/>
                  <a:pt x="441" y="1054"/>
                  <a:pt x="440" y="1075"/>
                </a:cubicBezTo>
                <a:cubicBezTo>
                  <a:pt x="440" y="1087"/>
                  <a:pt x="439" y="1100"/>
                  <a:pt x="438" y="1112"/>
                </a:cubicBezTo>
                <a:moveTo>
                  <a:pt x="439" y="1161"/>
                </a:moveTo>
                <a:cubicBezTo>
                  <a:pt x="438" y="1166"/>
                  <a:pt x="436" y="1171"/>
                  <a:pt x="434" y="1175"/>
                </a:cubicBezTo>
                <a:cubicBezTo>
                  <a:pt x="435" y="1171"/>
                  <a:pt x="435" y="1171"/>
                  <a:pt x="435" y="1171"/>
                </a:cubicBezTo>
                <a:cubicBezTo>
                  <a:pt x="436" y="1168"/>
                  <a:pt x="438" y="1164"/>
                  <a:pt x="439" y="1161"/>
                </a:cubicBezTo>
                <a:moveTo>
                  <a:pt x="343" y="1215"/>
                </a:moveTo>
                <a:cubicBezTo>
                  <a:pt x="338" y="1216"/>
                  <a:pt x="334" y="1217"/>
                  <a:pt x="329" y="1218"/>
                </a:cubicBezTo>
                <a:cubicBezTo>
                  <a:pt x="324" y="1219"/>
                  <a:pt x="318" y="1220"/>
                  <a:pt x="313" y="1221"/>
                </a:cubicBezTo>
                <a:cubicBezTo>
                  <a:pt x="306" y="1224"/>
                  <a:pt x="306" y="1224"/>
                  <a:pt x="306" y="1224"/>
                </a:cubicBezTo>
                <a:cubicBezTo>
                  <a:pt x="312" y="1228"/>
                  <a:pt x="312" y="1228"/>
                  <a:pt x="312" y="1228"/>
                </a:cubicBezTo>
                <a:cubicBezTo>
                  <a:pt x="317" y="1231"/>
                  <a:pt x="323" y="1230"/>
                  <a:pt x="329" y="1228"/>
                </a:cubicBezTo>
                <a:cubicBezTo>
                  <a:pt x="332" y="1227"/>
                  <a:pt x="336" y="1227"/>
                  <a:pt x="339" y="1226"/>
                </a:cubicBezTo>
                <a:cubicBezTo>
                  <a:pt x="337" y="1234"/>
                  <a:pt x="336" y="1241"/>
                  <a:pt x="333" y="1246"/>
                </a:cubicBezTo>
                <a:cubicBezTo>
                  <a:pt x="330" y="1253"/>
                  <a:pt x="330" y="1253"/>
                  <a:pt x="330" y="1253"/>
                </a:cubicBezTo>
                <a:cubicBezTo>
                  <a:pt x="316" y="1254"/>
                  <a:pt x="303" y="1254"/>
                  <a:pt x="288" y="1253"/>
                </a:cubicBezTo>
                <a:cubicBezTo>
                  <a:pt x="278" y="1252"/>
                  <a:pt x="268" y="1251"/>
                  <a:pt x="257" y="1249"/>
                </a:cubicBezTo>
                <a:cubicBezTo>
                  <a:pt x="248" y="1249"/>
                  <a:pt x="239" y="1248"/>
                  <a:pt x="230" y="1247"/>
                </a:cubicBezTo>
                <a:cubicBezTo>
                  <a:pt x="242" y="1239"/>
                  <a:pt x="254" y="1231"/>
                  <a:pt x="265" y="1222"/>
                </a:cubicBezTo>
                <a:cubicBezTo>
                  <a:pt x="264" y="1234"/>
                  <a:pt x="264" y="1234"/>
                  <a:pt x="264" y="1234"/>
                </a:cubicBezTo>
                <a:cubicBezTo>
                  <a:pt x="270" y="1219"/>
                  <a:pt x="270" y="1219"/>
                  <a:pt x="270" y="1219"/>
                </a:cubicBezTo>
                <a:cubicBezTo>
                  <a:pt x="282" y="1209"/>
                  <a:pt x="294" y="1199"/>
                  <a:pt x="305" y="1189"/>
                </a:cubicBezTo>
                <a:cubicBezTo>
                  <a:pt x="308" y="1187"/>
                  <a:pt x="308" y="1187"/>
                  <a:pt x="308" y="1187"/>
                </a:cubicBezTo>
                <a:cubicBezTo>
                  <a:pt x="308" y="1188"/>
                  <a:pt x="308" y="1188"/>
                  <a:pt x="309" y="1189"/>
                </a:cubicBezTo>
                <a:cubicBezTo>
                  <a:pt x="309" y="1190"/>
                  <a:pt x="309" y="1191"/>
                  <a:pt x="309" y="1192"/>
                </a:cubicBezTo>
                <a:cubicBezTo>
                  <a:pt x="309" y="1194"/>
                  <a:pt x="308" y="1197"/>
                  <a:pt x="308" y="1199"/>
                </a:cubicBezTo>
                <a:cubicBezTo>
                  <a:pt x="316" y="1200"/>
                  <a:pt x="316" y="1200"/>
                  <a:pt x="316" y="1200"/>
                </a:cubicBezTo>
                <a:cubicBezTo>
                  <a:pt x="316" y="1197"/>
                  <a:pt x="316" y="1195"/>
                  <a:pt x="316" y="1192"/>
                </a:cubicBezTo>
                <a:cubicBezTo>
                  <a:pt x="318" y="1176"/>
                  <a:pt x="325" y="1167"/>
                  <a:pt x="334" y="1157"/>
                </a:cubicBezTo>
                <a:cubicBezTo>
                  <a:pt x="337" y="1153"/>
                  <a:pt x="340" y="1149"/>
                  <a:pt x="343" y="1145"/>
                </a:cubicBezTo>
                <a:cubicBezTo>
                  <a:pt x="348" y="1166"/>
                  <a:pt x="345" y="1190"/>
                  <a:pt x="343" y="1215"/>
                </a:cubicBezTo>
                <a:cubicBezTo>
                  <a:pt x="343" y="1215"/>
                  <a:pt x="343" y="1215"/>
                  <a:pt x="343" y="1215"/>
                </a:cubicBezTo>
                <a:moveTo>
                  <a:pt x="348" y="1233"/>
                </a:moveTo>
                <a:cubicBezTo>
                  <a:pt x="349" y="1230"/>
                  <a:pt x="349" y="1227"/>
                  <a:pt x="350" y="1225"/>
                </a:cubicBezTo>
                <a:cubicBezTo>
                  <a:pt x="353" y="1224"/>
                  <a:pt x="356" y="1224"/>
                  <a:pt x="359" y="1223"/>
                </a:cubicBezTo>
                <a:cubicBezTo>
                  <a:pt x="362" y="1223"/>
                  <a:pt x="366" y="1222"/>
                  <a:pt x="369" y="1221"/>
                </a:cubicBezTo>
                <a:cubicBezTo>
                  <a:pt x="363" y="1229"/>
                  <a:pt x="353" y="1237"/>
                  <a:pt x="344" y="1244"/>
                </a:cubicBezTo>
                <a:cubicBezTo>
                  <a:pt x="346" y="1240"/>
                  <a:pt x="347" y="1237"/>
                  <a:pt x="348" y="1233"/>
                </a:cubicBezTo>
                <a:moveTo>
                  <a:pt x="414" y="1252"/>
                </a:moveTo>
                <a:cubicBezTo>
                  <a:pt x="399" y="1252"/>
                  <a:pt x="385" y="1252"/>
                  <a:pt x="371" y="1252"/>
                </a:cubicBezTo>
                <a:cubicBezTo>
                  <a:pt x="364" y="1252"/>
                  <a:pt x="357" y="1253"/>
                  <a:pt x="350" y="1253"/>
                </a:cubicBezTo>
                <a:cubicBezTo>
                  <a:pt x="354" y="1249"/>
                  <a:pt x="358" y="1245"/>
                  <a:pt x="362" y="1242"/>
                </a:cubicBezTo>
                <a:cubicBezTo>
                  <a:pt x="371" y="1234"/>
                  <a:pt x="381" y="1227"/>
                  <a:pt x="388" y="1216"/>
                </a:cubicBezTo>
                <a:cubicBezTo>
                  <a:pt x="416" y="1212"/>
                  <a:pt x="434" y="1195"/>
                  <a:pt x="452" y="1179"/>
                </a:cubicBezTo>
                <a:cubicBezTo>
                  <a:pt x="474" y="1158"/>
                  <a:pt x="495" y="1139"/>
                  <a:pt x="539" y="1144"/>
                </a:cubicBezTo>
                <a:cubicBezTo>
                  <a:pt x="528" y="1150"/>
                  <a:pt x="520" y="1160"/>
                  <a:pt x="512" y="1169"/>
                </a:cubicBezTo>
                <a:cubicBezTo>
                  <a:pt x="508" y="1173"/>
                  <a:pt x="504" y="1179"/>
                  <a:pt x="499" y="1183"/>
                </a:cubicBezTo>
                <a:cubicBezTo>
                  <a:pt x="479" y="1202"/>
                  <a:pt x="452" y="1211"/>
                  <a:pt x="423" y="1221"/>
                </a:cubicBezTo>
                <a:cubicBezTo>
                  <a:pt x="410" y="1225"/>
                  <a:pt x="397" y="1229"/>
                  <a:pt x="384" y="1235"/>
                </a:cubicBezTo>
                <a:cubicBezTo>
                  <a:pt x="371" y="1241"/>
                  <a:pt x="371" y="1241"/>
                  <a:pt x="371" y="1241"/>
                </a:cubicBezTo>
                <a:cubicBezTo>
                  <a:pt x="386" y="1242"/>
                  <a:pt x="386" y="1242"/>
                  <a:pt x="386" y="1242"/>
                </a:cubicBezTo>
                <a:cubicBezTo>
                  <a:pt x="400" y="1243"/>
                  <a:pt x="415" y="1236"/>
                  <a:pt x="428" y="1230"/>
                </a:cubicBezTo>
                <a:cubicBezTo>
                  <a:pt x="434" y="1228"/>
                  <a:pt x="439" y="1225"/>
                  <a:pt x="445" y="1223"/>
                </a:cubicBezTo>
                <a:cubicBezTo>
                  <a:pt x="438" y="1234"/>
                  <a:pt x="429" y="1243"/>
                  <a:pt x="418" y="1249"/>
                </a:cubicBezTo>
                <a:cubicBezTo>
                  <a:pt x="414" y="1252"/>
                  <a:pt x="414" y="1252"/>
                  <a:pt x="414" y="1252"/>
                </a:cubicBezTo>
                <a:moveTo>
                  <a:pt x="551" y="1226"/>
                </a:moveTo>
                <a:cubicBezTo>
                  <a:pt x="522" y="1243"/>
                  <a:pt x="478" y="1249"/>
                  <a:pt x="432" y="1251"/>
                </a:cubicBezTo>
                <a:cubicBezTo>
                  <a:pt x="445" y="1243"/>
                  <a:pt x="453" y="1230"/>
                  <a:pt x="459" y="1217"/>
                </a:cubicBezTo>
                <a:cubicBezTo>
                  <a:pt x="468" y="1215"/>
                  <a:pt x="474" y="1211"/>
                  <a:pt x="481" y="1207"/>
                </a:cubicBezTo>
                <a:cubicBezTo>
                  <a:pt x="484" y="1205"/>
                  <a:pt x="487" y="1203"/>
                  <a:pt x="491" y="1201"/>
                </a:cubicBezTo>
                <a:cubicBezTo>
                  <a:pt x="486" y="1213"/>
                  <a:pt x="478" y="1220"/>
                  <a:pt x="471" y="1226"/>
                </a:cubicBezTo>
                <a:cubicBezTo>
                  <a:pt x="456" y="1237"/>
                  <a:pt x="456" y="1237"/>
                  <a:pt x="456" y="1237"/>
                </a:cubicBezTo>
                <a:cubicBezTo>
                  <a:pt x="474" y="1232"/>
                  <a:pt x="474" y="1232"/>
                  <a:pt x="474" y="1232"/>
                </a:cubicBezTo>
                <a:cubicBezTo>
                  <a:pt x="486" y="1229"/>
                  <a:pt x="502" y="1212"/>
                  <a:pt x="505" y="1191"/>
                </a:cubicBezTo>
                <a:cubicBezTo>
                  <a:pt x="527" y="1165"/>
                  <a:pt x="564" y="1154"/>
                  <a:pt x="600" y="1143"/>
                </a:cubicBezTo>
                <a:cubicBezTo>
                  <a:pt x="612" y="1139"/>
                  <a:pt x="624" y="1136"/>
                  <a:pt x="635" y="1132"/>
                </a:cubicBezTo>
                <a:cubicBezTo>
                  <a:pt x="631" y="1137"/>
                  <a:pt x="627" y="1143"/>
                  <a:pt x="622" y="1149"/>
                </a:cubicBezTo>
                <a:cubicBezTo>
                  <a:pt x="603" y="1178"/>
                  <a:pt x="582" y="1207"/>
                  <a:pt x="551" y="1226"/>
                </a:cubicBezTo>
                <a:moveTo>
                  <a:pt x="778" y="1200"/>
                </a:moveTo>
                <a:cubicBezTo>
                  <a:pt x="777" y="1208"/>
                  <a:pt x="777" y="1216"/>
                  <a:pt x="776" y="1223"/>
                </a:cubicBezTo>
                <a:cubicBezTo>
                  <a:pt x="759" y="1217"/>
                  <a:pt x="740" y="1213"/>
                  <a:pt x="719" y="1211"/>
                </a:cubicBezTo>
                <a:cubicBezTo>
                  <a:pt x="672" y="1208"/>
                  <a:pt x="626" y="1217"/>
                  <a:pt x="585" y="1224"/>
                </a:cubicBezTo>
                <a:cubicBezTo>
                  <a:pt x="582" y="1225"/>
                  <a:pt x="579" y="1225"/>
                  <a:pt x="577" y="1226"/>
                </a:cubicBezTo>
                <a:cubicBezTo>
                  <a:pt x="579" y="1223"/>
                  <a:pt x="582" y="1221"/>
                  <a:pt x="585" y="1219"/>
                </a:cubicBezTo>
                <a:cubicBezTo>
                  <a:pt x="595" y="1211"/>
                  <a:pt x="605" y="1202"/>
                  <a:pt x="614" y="1193"/>
                </a:cubicBezTo>
                <a:cubicBezTo>
                  <a:pt x="612" y="1195"/>
                  <a:pt x="611" y="1197"/>
                  <a:pt x="610" y="1199"/>
                </a:cubicBezTo>
                <a:cubicBezTo>
                  <a:pt x="606" y="1204"/>
                  <a:pt x="605" y="1206"/>
                  <a:pt x="604" y="1208"/>
                </a:cubicBezTo>
                <a:cubicBezTo>
                  <a:pt x="601" y="1218"/>
                  <a:pt x="601" y="1218"/>
                  <a:pt x="601" y="1218"/>
                </a:cubicBezTo>
                <a:cubicBezTo>
                  <a:pt x="609" y="1212"/>
                  <a:pt x="609" y="1212"/>
                  <a:pt x="609" y="1212"/>
                </a:cubicBezTo>
                <a:cubicBezTo>
                  <a:pt x="622" y="1205"/>
                  <a:pt x="628" y="1188"/>
                  <a:pt x="635" y="1171"/>
                </a:cubicBezTo>
                <a:cubicBezTo>
                  <a:pt x="645" y="1149"/>
                  <a:pt x="655" y="1125"/>
                  <a:pt x="677" y="1122"/>
                </a:cubicBezTo>
                <a:cubicBezTo>
                  <a:pt x="680" y="1122"/>
                  <a:pt x="683" y="1122"/>
                  <a:pt x="686" y="1122"/>
                </a:cubicBezTo>
                <a:cubicBezTo>
                  <a:pt x="726" y="1125"/>
                  <a:pt x="757" y="1139"/>
                  <a:pt x="781" y="1165"/>
                </a:cubicBezTo>
                <a:cubicBezTo>
                  <a:pt x="779" y="1176"/>
                  <a:pt x="778" y="1188"/>
                  <a:pt x="778" y="1200"/>
                </a:cubicBezTo>
                <a:moveTo>
                  <a:pt x="769" y="1125"/>
                </a:moveTo>
                <a:cubicBezTo>
                  <a:pt x="736" y="1110"/>
                  <a:pt x="712" y="1098"/>
                  <a:pt x="678" y="1099"/>
                </a:cubicBezTo>
                <a:cubicBezTo>
                  <a:pt x="658" y="1099"/>
                  <a:pt x="640" y="1107"/>
                  <a:pt x="624" y="1114"/>
                </a:cubicBezTo>
                <a:cubicBezTo>
                  <a:pt x="607" y="1122"/>
                  <a:pt x="590" y="1129"/>
                  <a:pt x="570" y="1130"/>
                </a:cubicBezTo>
                <a:cubicBezTo>
                  <a:pt x="561" y="1131"/>
                  <a:pt x="552" y="1129"/>
                  <a:pt x="543" y="1128"/>
                </a:cubicBezTo>
                <a:cubicBezTo>
                  <a:pt x="542" y="1127"/>
                  <a:pt x="540" y="1127"/>
                  <a:pt x="538" y="1127"/>
                </a:cubicBezTo>
                <a:cubicBezTo>
                  <a:pt x="546" y="1119"/>
                  <a:pt x="546" y="1119"/>
                  <a:pt x="546" y="1119"/>
                </a:cubicBezTo>
                <a:cubicBezTo>
                  <a:pt x="561" y="1103"/>
                  <a:pt x="557" y="1085"/>
                  <a:pt x="554" y="1067"/>
                </a:cubicBezTo>
                <a:cubicBezTo>
                  <a:pt x="551" y="1055"/>
                  <a:pt x="549" y="1043"/>
                  <a:pt x="551" y="1033"/>
                </a:cubicBezTo>
                <a:cubicBezTo>
                  <a:pt x="554" y="1023"/>
                  <a:pt x="576" y="1005"/>
                  <a:pt x="590" y="997"/>
                </a:cubicBezTo>
                <a:cubicBezTo>
                  <a:pt x="611" y="985"/>
                  <a:pt x="632" y="985"/>
                  <a:pt x="660" y="995"/>
                </a:cubicBezTo>
                <a:cubicBezTo>
                  <a:pt x="645" y="1007"/>
                  <a:pt x="624" y="1012"/>
                  <a:pt x="603" y="1017"/>
                </a:cubicBezTo>
                <a:cubicBezTo>
                  <a:pt x="595" y="1019"/>
                  <a:pt x="587" y="1021"/>
                  <a:pt x="579" y="1023"/>
                </a:cubicBezTo>
                <a:cubicBezTo>
                  <a:pt x="561" y="1029"/>
                  <a:pt x="561" y="1029"/>
                  <a:pt x="561" y="1029"/>
                </a:cubicBezTo>
                <a:cubicBezTo>
                  <a:pt x="580" y="1030"/>
                  <a:pt x="580" y="1030"/>
                  <a:pt x="580" y="1030"/>
                </a:cubicBezTo>
                <a:cubicBezTo>
                  <a:pt x="590" y="1031"/>
                  <a:pt x="607" y="1027"/>
                  <a:pt x="617" y="1023"/>
                </a:cubicBezTo>
                <a:cubicBezTo>
                  <a:pt x="616" y="1026"/>
                  <a:pt x="615" y="1029"/>
                  <a:pt x="613" y="1032"/>
                </a:cubicBezTo>
                <a:cubicBezTo>
                  <a:pt x="610" y="1036"/>
                  <a:pt x="607" y="1041"/>
                  <a:pt x="606" y="1046"/>
                </a:cubicBezTo>
                <a:cubicBezTo>
                  <a:pt x="613" y="1048"/>
                  <a:pt x="613" y="1048"/>
                  <a:pt x="613" y="1048"/>
                </a:cubicBezTo>
                <a:cubicBezTo>
                  <a:pt x="625" y="1022"/>
                  <a:pt x="649" y="1010"/>
                  <a:pt x="672" y="1002"/>
                </a:cubicBezTo>
                <a:cubicBezTo>
                  <a:pt x="680" y="1008"/>
                  <a:pt x="690" y="1014"/>
                  <a:pt x="699" y="1019"/>
                </a:cubicBezTo>
                <a:cubicBezTo>
                  <a:pt x="742" y="1045"/>
                  <a:pt x="786" y="1072"/>
                  <a:pt x="782" y="1131"/>
                </a:cubicBezTo>
                <a:cubicBezTo>
                  <a:pt x="778" y="1129"/>
                  <a:pt x="773" y="1127"/>
                  <a:pt x="769" y="1125"/>
                </a:cubicBezTo>
                <a:moveTo>
                  <a:pt x="764" y="1026"/>
                </a:moveTo>
                <a:cubicBezTo>
                  <a:pt x="744" y="1011"/>
                  <a:pt x="722" y="996"/>
                  <a:pt x="695" y="986"/>
                </a:cubicBezTo>
                <a:cubicBezTo>
                  <a:pt x="708" y="972"/>
                  <a:pt x="730" y="959"/>
                  <a:pt x="753" y="961"/>
                </a:cubicBezTo>
                <a:cubicBezTo>
                  <a:pt x="766" y="962"/>
                  <a:pt x="777" y="967"/>
                  <a:pt x="786" y="975"/>
                </a:cubicBezTo>
                <a:cubicBezTo>
                  <a:pt x="784" y="994"/>
                  <a:pt x="782" y="1020"/>
                  <a:pt x="783" y="1039"/>
                </a:cubicBezTo>
                <a:cubicBezTo>
                  <a:pt x="776" y="1035"/>
                  <a:pt x="770" y="1030"/>
                  <a:pt x="764" y="1026"/>
                </a:cubicBezTo>
                <a:moveTo>
                  <a:pt x="800" y="2162"/>
                </a:moveTo>
                <a:cubicBezTo>
                  <a:pt x="797" y="2162"/>
                  <a:pt x="795" y="2163"/>
                  <a:pt x="793" y="2164"/>
                </a:cubicBezTo>
                <a:cubicBezTo>
                  <a:pt x="793" y="2164"/>
                  <a:pt x="792" y="2165"/>
                  <a:pt x="791" y="2165"/>
                </a:cubicBezTo>
                <a:cubicBezTo>
                  <a:pt x="791" y="2164"/>
                  <a:pt x="790" y="2162"/>
                  <a:pt x="790" y="2161"/>
                </a:cubicBezTo>
                <a:cubicBezTo>
                  <a:pt x="790" y="2160"/>
                  <a:pt x="789" y="2158"/>
                  <a:pt x="789" y="2156"/>
                </a:cubicBezTo>
                <a:cubicBezTo>
                  <a:pt x="794" y="2155"/>
                  <a:pt x="797" y="2152"/>
                  <a:pt x="800" y="2150"/>
                </a:cubicBezTo>
                <a:cubicBezTo>
                  <a:pt x="800" y="2149"/>
                  <a:pt x="801" y="2148"/>
                  <a:pt x="801" y="2148"/>
                </a:cubicBezTo>
                <a:cubicBezTo>
                  <a:pt x="801" y="2148"/>
                  <a:pt x="802" y="2149"/>
                  <a:pt x="802" y="2149"/>
                </a:cubicBezTo>
                <a:cubicBezTo>
                  <a:pt x="803" y="2150"/>
                  <a:pt x="803" y="2150"/>
                  <a:pt x="803" y="2150"/>
                </a:cubicBezTo>
                <a:cubicBezTo>
                  <a:pt x="800" y="2152"/>
                  <a:pt x="798" y="2155"/>
                  <a:pt x="798" y="2158"/>
                </a:cubicBezTo>
                <a:cubicBezTo>
                  <a:pt x="798" y="2159"/>
                  <a:pt x="798" y="2161"/>
                  <a:pt x="800" y="2162"/>
                </a:cubicBezTo>
                <a:moveTo>
                  <a:pt x="816" y="2162"/>
                </a:moveTo>
                <a:cubicBezTo>
                  <a:pt x="814" y="2162"/>
                  <a:pt x="811" y="2162"/>
                  <a:pt x="808" y="2163"/>
                </a:cubicBezTo>
                <a:cubicBezTo>
                  <a:pt x="807" y="2159"/>
                  <a:pt x="807" y="2159"/>
                  <a:pt x="807" y="2159"/>
                </a:cubicBezTo>
                <a:cubicBezTo>
                  <a:pt x="807" y="2159"/>
                  <a:pt x="809" y="2158"/>
                  <a:pt x="810" y="2157"/>
                </a:cubicBezTo>
                <a:cubicBezTo>
                  <a:pt x="811" y="2156"/>
                  <a:pt x="813" y="2155"/>
                  <a:pt x="814" y="2153"/>
                </a:cubicBezTo>
                <a:cubicBezTo>
                  <a:pt x="818" y="2156"/>
                  <a:pt x="821" y="2159"/>
                  <a:pt x="826" y="2159"/>
                </a:cubicBezTo>
                <a:cubicBezTo>
                  <a:pt x="825" y="2161"/>
                  <a:pt x="822" y="2162"/>
                  <a:pt x="816" y="2162"/>
                </a:cubicBezTo>
                <a:moveTo>
                  <a:pt x="845" y="1886"/>
                </a:moveTo>
                <a:cubicBezTo>
                  <a:pt x="846" y="1886"/>
                  <a:pt x="846" y="1885"/>
                  <a:pt x="847" y="1884"/>
                </a:cubicBezTo>
                <a:cubicBezTo>
                  <a:pt x="847" y="1886"/>
                  <a:pt x="847" y="1886"/>
                  <a:pt x="847" y="1886"/>
                </a:cubicBezTo>
                <a:cubicBezTo>
                  <a:pt x="846" y="1886"/>
                  <a:pt x="846" y="1887"/>
                  <a:pt x="845" y="1886"/>
                </a:cubicBezTo>
                <a:moveTo>
                  <a:pt x="847" y="1871"/>
                </a:moveTo>
                <a:cubicBezTo>
                  <a:pt x="847" y="1871"/>
                  <a:pt x="847" y="1871"/>
                  <a:pt x="847" y="1871"/>
                </a:cubicBezTo>
                <a:cubicBezTo>
                  <a:pt x="847" y="1870"/>
                  <a:pt x="847" y="1870"/>
                  <a:pt x="848" y="1870"/>
                </a:cubicBezTo>
                <a:cubicBezTo>
                  <a:pt x="848" y="1871"/>
                  <a:pt x="848" y="1871"/>
                  <a:pt x="848" y="1871"/>
                </a:cubicBezTo>
                <a:cubicBezTo>
                  <a:pt x="847" y="1871"/>
                  <a:pt x="847" y="1871"/>
                  <a:pt x="847" y="1871"/>
                </a:cubicBezTo>
                <a:moveTo>
                  <a:pt x="1083" y="1339"/>
                </a:moveTo>
                <a:cubicBezTo>
                  <a:pt x="1082" y="1341"/>
                  <a:pt x="1082" y="1341"/>
                  <a:pt x="1082" y="1341"/>
                </a:cubicBezTo>
                <a:cubicBezTo>
                  <a:pt x="1078" y="1360"/>
                  <a:pt x="1074" y="1380"/>
                  <a:pt x="1071" y="1401"/>
                </a:cubicBezTo>
                <a:cubicBezTo>
                  <a:pt x="1064" y="1399"/>
                  <a:pt x="1057" y="1388"/>
                  <a:pt x="1050" y="1379"/>
                </a:cubicBezTo>
                <a:cubicBezTo>
                  <a:pt x="1046" y="1374"/>
                  <a:pt x="1042" y="1368"/>
                  <a:pt x="1038" y="1364"/>
                </a:cubicBezTo>
                <a:cubicBezTo>
                  <a:pt x="1007" y="1333"/>
                  <a:pt x="961" y="1314"/>
                  <a:pt x="916" y="1295"/>
                </a:cubicBezTo>
                <a:cubicBezTo>
                  <a:pt x="915" y="1295"/>
                  <a:pt x="915" y="1295"/>
                  <a:pt x="915" y="1295"/>
                </a:cubicBezTo>
                <a:cubicBezTo>
                  <a:pt x="935" y="1290"/>
                  <a:pt x="958" y="1288"/>
                  <a:pt x="980" y="1289"/>
                </a:cubicBezTo>
                <a:cubicBezTo>
                  <a:pt x="1029" y="1293"/>
                  <a:pt x="1067" y="1312"/>
                  <a:pt x="1083" y="1339"/>
                </a:cubicBezTo>
                <a:moveTo>
                  <a:pt x="1117" y="1258"/>
                </a:moveTo>
                <a:cubicBezTo>
                  <a:pt x="1118" y="1262"/>
                  <a:pt x="1119" y="1266"/>
                  <a:pt x="1120" y="1270"/>
                </a:cubicBezTo>
                <a:cubicBezTo>
                  <a:pt x="1121" y="1275"/>
                  <a:pt x="1122" y="1279"/>
                  <a:pt x="1123" y="1284"/>
                </a:cubicBezTo>
                <a:cubicBezTo>
                  <a:pt x="1098" y="1276"/>
                  <a:pt x="1069" y="1271"/>
                  <a:pt x="1038" y="1269"/>
                </a:cubicBezTo>
                <a:cubicBezTo>
                  <a:pt x="1040" y="1263"/>
                  <a:pt x="1040" y="1263"/>
                  <a:pt x="1040" y="1263"/>
                </a:cubicBezTo>
                <a:cubicBezTo>
                  <a:pt x="1016" y="1251"/>
                  <a:pt x="998" y="1233"/>
                  <a:pt x="989" y="1209"/>
                </a:cubicBezTo>
                <a:cubicBezTo>
                  <a:pt x="1025" y="1225"/>
                  <a:pt x="1068" y="1244"/>
                  <a:pt x="1117" y="1258"/>
                </a:cubicBezTo>
                <a:moveTo>
                  <a:pt x="1032" y="1268"/>
                </a:moveTo>
                <a:cubicBezTo>
                  <a:pt x="958" y="1263"/>
                  <a:pt x="889" y="1274"/>
                  <a:pt x="852" y="1282"/>
                </a:cubicBezTo>
                <a:cubicBezTo>
                  <a:pt x="844" y="1249"/>
                  <a:pt x="843" y="1222"/>
                  <a:pt x="848" y="1196"/>
                </a:cubicBezTo>
                <a:cubicBezTo>
                  <a:pt x="849" y="1186"/>
                  <a:pt x="853" y="1178"/>
                  <a:pt x="856" y="1169"/>
                </a:cubicBezTo>
                <a:cubicBezTo>
                  <a:pt x="860" y="1161"/>
                  <a:pt x="863" y="1153"/>
                  <a:pt x="865" y="1144"/>
                </a:cubicBezTo>
                <a:cubicBezTo>
                  <a:pt x="876" y="1099"/>
                  <a:pt x="893" y="1074"/>
                  <a:pt x="919" y="1066"/>
                </a:cubicBezTo>
                <a:cubicBezTo>
                  <a:pt x="934" y="1088"/>
                  <a:pt x="942" y="1117"/>
                  <a:pt x="950" y="1146"/>
                </a:cubicBezTo>
                <a:cubicBezTo>
                  <a:pt x="964" y="1196"/>
                  <a:pt x="979" y="1249"/>
                  <a:pt x="1032" y="1268"/>
                </a:cubicBezTo>
              </a:path>
            </a:pathLst>
          </a:custGeom>
          <a:solidFill>
            <a:schemeClr val="accent1">
              <a:lumMod val="50000"/>
              <a:alpha val="30000"/>
            </a:schemeClr>
          </a:solidFill>
          <a:ln w="9525">
            <a:noFill/>
            <a:round/>
          </a:ln>
        </p:spPr>
        <p:txBody>
          <a:bodyPr vert="horz" wrap="square" lIns="91440" tIns="45720" rIns="91440" bIns="45720" numCol="1" anchor="t" anchorCtr="0" compatLnSpc="1"/>
          <a:lstStyle/>
          <a:p>
            <a:endParaRPr lang="en-US"/>
          </a:p>
        </p:txBody>
      </p:sp>
      <p:sp>
        <p:nvSpPr>
          <p:cNvPr id="37" name="Freeform 1492"/>
          <p:cNvSpPr>
            <a:spLocks noEditPoints="1"/>
          </p:cNvSpPr>
          <p:nvPr/>
        </p:nvSpPr>
        <p:spPr bwMode="auto">
          <a:xfrm>
            <a:off x="4087698" y="2403220"/>
            <a:ext cx="215245" cy="285514"/>
          </a:xfrm>
          <a:custGeom>
            <a:avLst/>
            <a:gdLst/>
            <a:ahLst/>
            <a:cxnLst>
              <a:cxn ang="0">
                <a:pos x="1097" y="1035"/>
              </a:cxn>
              <a:cxn ang="0">
                <a:pos x="1469" y="1061"/>
              </a:cxn>
              <a:cxn ang="0">
                <a:pos x="1423" y="955"/>
              </a:cxn>
              <a:cxn ang="0">
                <a:pos x="1496" y="777"/>
              </a:cxn>
              <a:cxn ang="0">
                <a:pos x="1456" y="592"/>
              </a:cxn>
              <a:cxn ang="0">
                <a:pos x="1269" y="581"/>
              </a:cxn>
              <a:cxn ang="0">
                <a:pos x="1257" y="418"/>
              </a:cxn>
              <a:cxn ang="0">
                <a:pos x="1055" y="382"/>
              </a:cxn>
              <a:cxn ang="0">
                <a:pos x="1185" y="297"/>
              </a:cxn>
              <a:cxn ang="0">
                <a:pos x="975" y="289"/>
              </a:cxn>
              <a:cxn ang="0">
                <a:pos x="935" y="105"/>
              </a:cxn>
              <a:cxn ang="0">
                <a:pos x="801" y="15"/>
              </a:cxn>
              <a:cxn ang="0">
                <a:pos x="661" y="235"/>
              </a:cxn>
              <a:cxn ang="0">
                <a:pos x="629" y="444"/>
              </a:cxn>
              <a:cxn ang="0">
                <a:pos x="416" y="350"/>
              </a:cxn>
              <a:cxn ang="0">
                <a:pos x="264" y="389"/>
              </a:cxn>
              <a:cxn ang="0">
                <a:pos x="294" y="568"/>
              </a:cxn>
              <a:cxn ang="0">
                <a:pos x="397" y="683"/>
              </a:cxn>
              <a:cxn ang="0">
                <a:pos x="361" y="810"/>
              </a:cxn>
              <a:cxn ang="0">
                <a:pos x="367" y="901"/>
              </a:cxn>
              <a:cxn ang="0">
                <a:pos x="345" y="998"/>
              </a:cxn>
              <a:cxn ang="0">
                <a:pos x="191" y="1145"/>
              </a:cxn>
              <a:cxn ang="0">
                <a:pos x="267" y="1206"/>
              </a:cxn>
              <a:cxn ang="0">
                <a:pos x="147" y="1374"/>
              </a:cxn>
              <a:cxn ang="0">
                <a:pos x="424" y="1409"/>
              </a:cxn>
              <a:cxn ang="0">
                <a:pos x="778" y="1265"/>
              </a:cxn>
              <a:cxn ang="0">
                <a:pos x="269" y="1543"/>
              </a:cxn>
              <a:cxn ang="0">
                <a:pos x="363" y="1606"/>
              </a:cxn>
              <a:cxn ang="0">
                <a:pos x="736" y="2057"/>
              </a:cxn>
              <a:cxn ang="0">
                <a:pos x="646" y="2098"/>
              </a:cxn>
              <a:cxn ang="0">
                <a:pos x="625" y="2154"/>
              </a:cxn>
              <a:cxn ang="0">
                <a:pos x="697" y="2186"/>
              </a:cxn>
              <a:cxn ang="0">
                <a:pos x="855" y="2163"/>
              </a:cxn>
              <a:cxn ang="0">
                <a:pos x="1001" y="2166"/>
              </a:cxn>
              <a:cxn ang="0">
                <a:pos x="1015" y="2113"/>
              </a:cxn>
              <a:cxn ang="0">
                <a:pos x="899" y="2070"/>
              </a:cxn>
              <a:cxn ang="0">
                <a:pos x="1087" y="1430"/>
              </a:cxn>
              <a:cxn ang="0">
                <a:pos x="1151" y="1330"/>
              </a:cxn>
              <a:cxn ang="0">
                <a:pos x="1135" y="1287"/>
              </a:cxn>
              <a:cxn ang="0">
                <a:pos x="1472" y="1318"/>
              </a:cxn>
              <a:cxn ang="0">
                <a:pos x="1234" y="1005"/>
              </a:cxn>
              <a:cxn ang="0">
                <a:pos x="1102" y="886"/>
              </a:cxn>
              <a:cxn ang="0">
                <a:pos x="829" y="788"/>
              </a:cxn>
              <a:cxn ang="0">
                <a:pos x="897" y="344"/>
              </a:cxn>
              <a:cxn ang="0">
                <a:pos x="782" y="603"/>
              </a:cxn>
              <a:cxn ang="0">
                <a:pos x="1085" y="730"/>
              </a:cxn>
              <a:cxn ang="0">
                <a:pos x="954" y="675"/>
              </a:cxn>
              <a:cxn ang="0">
                <a:pos x="1197" y="806"/>
              </a:cxn>
              <a:cxn ang="0">
                <a:pos x="1243" y="784"/>
              </a:cxn>
              <a:cxn ang="0">
                <a:pos x="1090" y="584"/>
              </a:cxn>
              <a:cxn ang="0">
                <a:pos x="973" y="529"/>
              </a:cxn>
              <a:cxn ang="0">
                <a:pos x="918" y="542"/>
              </a:cxn>
              <a:cxn ang="0">
                <a:pos x="905" y="238"/>
              </a:cxn>
              <a:cxn ang="0">
                <a:pos x="742" y="542"/>
              </a:cxn>
              <a:cxn ang="0">
                <a:pos x="493" y="469"/>
              </a:cxn>
              <a:cxn ang="0">
                <a:pos x="411" y="693"/>
              </a:cxn>
              <a:cxn ang="0">
                <a:pos x="604" y="771"/>
              </a:cxn>
              <a:cxn ang="0">
                <a:pos x="542" y="1049"/>
              </a:cxn>
              <a:cxn ang="0">
                <a:pos x="406" y="1064"/>
              </a:cxn>
              <a:cxn ang="0">
                <a:pos x="348" y="1233"/>
              </a:cxn>
              <a:cxn ang="0">
                <a:pos x="604" y="1208"/>
              </a:cxn>
              <a:cxn ang="0">
                <a:pos x="791" y="2165"/>
              </a:cxn>
              <a:cxn ang="0">
                <a:pos x="989" y="1209"/>
              </a:cxn>
            </a:cxnLst>
            <a:rect l="0" t="0" r="r" b="b"/>
            <a:pathLst>
              <a:path w="1581" h="2198">
                <a:moveTo>
                  <a:pt x="1576" y="1230"/>
                </a:moveTo>
                <a:cubicBezTo>
                  <a:pt x="1559" y="1233"/>
                  <a:pt x="1538" y="1234"/>
                  <a:pt x="1513" y="1232"/>
                </a:cubicBezTo>
                <a:cubicBezTo>
                  <a:pt x="1484" y="1230"/>
                  <a:pt x="1454" y="1225"/>
                  <a:pt x="1422" y="1219"/>
                </a:cubicBezTo>
                <a:cubicBezTo>
                  <a:pt x="1389" y="1214"/>
                  <a:pt x="1356" y="1209"/>
                  <a:pt x="1325" y="1206"/>
                </a:cubicBezTo>
                <a:cubicBezTo>
                  <a:pt x="1312" y="1205"/>
                  <a:pt x="1301" y="1205"/>
                  <a:pt x="1290" y="1205"/>
                </a:cubicBezTo>
                <a:cubicBezTo>
                  <a:pt x="1288" y="1205"/>
                  <a:pt x="1285" y="1205"/>
                  <a:pt x="1283" y="1206"/>
                </a:cubicBezTo>
                <a:cubicBezTo>
                  <a:pt x="1276" y="1206"/>
                  <a:pt x="1272" y="1207"/>
                  <a:pt x="1270" y="1203"/>
                </a:cubicBezTo>
                <a:cubicBezTo>
                  <a:pt x="1269" y="1201"/>
                  <a:pt x="1269" y="1201"/>
                  <a:pt x="1269" y="1201"/>
                </a:cubicBezTo>
                <a:cubicBezTo>
                  <a:pt x="1267" y="1201"/>
                  <a:pt x="1267" y="1201"/>
                  <a:pt x="1267" y="1201"/>
                </a:cubicBezTo>
                <a:cubicBezTo>
                  <a:pt x="1231" y="1205"/>
                  <a:pt x="1195" y="1205"/>
                  <a:pt x="1160" y="1203"/>
                </a:cubicBezTo>
                <a:cubicBezTo>
                  <a:pt x="1109" y="1199"/>
                  <a:pt x="1065" y="1189"/>
                  <a:pt x="1033" y="1173"/>
                </a:cubicBezTo>
                <a:cubicBezTo>
                  <a:pt x="1027" y="1170"/>
                  <a:pt x="1021" y="1164"/>
                  <a:pt x="1014" y="1159"/>
                </a:cubicBezTo>
                <a:cubicBezTo>
                  <a:pt x="1009" y="1154"/>
                  <a:pt x="1004" y="1150"/>
                  <a:pt x="999" y="1147"/>
                </a:cubicBezTo>
                <a:cubicBezTo>
                  <a:pt x="995" y="1145"/>
                  <a:pt x="992" y="1143"/>
                  <a:pt x="989" y="1141"/>
                </a:cubicBezTo>
                <a:cubicBezTo>
                  <a:pt x="979" y="1134"/>
                  <a:pt x="968" y="1127"/>
                  <a:pt x="964" y="1120"/>
                </a:cubicBezTo>
                <a:cubicBezTo>
                  <a:pt x="959" y="1111"/>
                  <a:pt x="957" y="1100"/>
                  <a:pt x="955" y="1089"/>
                </a:cubicBezTo>
                <a:cubicBezTo>
                  <a:pt x="953" y="1079"/>
                  <a:pt x="951" y="1068"/>
                  <a:pt x="946" y="1058"/>
                </a:cubicBezTo>
                <a:cubicBezTo>
                  <a:pt x="949" y="1058"/>
                  <a:pt x="952" y="1057"/>
                  <a:pt x="955" y="1056"/>
                </a:cubicBezTo>
                <a:cubicBezTo>
                  <a:pt x="968" y="1053"/>
                  <a:pt x="980" y="1051"/>
                  <a:pt x="990" y="1056"/>
                </a:cubicBezTo>
                <a:cubicBezTo>
                  <a:pt x="999" y="1061"/>
                  <a:pt x="1009" y="1069"/>
                  <a:pt x="1019" y="1077"/>
                </a:cubicBezTo>
                <a:cubicBezTo>
                  <a:pt x="1024" y="1081"/>
                  <a:pt x="1029" y="1085"/>
                  <a:pt x="1034" y="1089"/>
                </a:cubicBezTo>
                <a:cubicBezTo>
                  <a:pt x="1078" y="1121"/>
                  <a:pt x="1135" y="1129"/>
                  <a:pt x="1185" y="1133"/>
                </a:cubicBezTo>
                <a:cubicBezTo>
                  <a:pt x="1198" y="1134"/>
                  <a:pt x="1211" y="1134"/>
                  <a:pt x="1228" y="1135"/>
                </a:cubicBezTo>
                <a:cubicBezTo>
                  <a:pt x="1244" y="1150"/>
                  <a:pt x="1268" y="1162"/>
                  <a:pt x="1292" y="1173"/>
                </a:cubicBezTo>
                <a:cubicBezTo>
                  <a:pt x="1324" y="1188"/>
                  <a:pt x="1347" y="1196"/>
                  <a:pt x="1366" y="1196"/>
                </a:cubicBezTo>
                <a:cubicBezTo>
                  <a:pt x="1391" y="1197"/>
                  <a:pt x="1391" y="1197"/>
                  <a:pt x="1391" y="1197"/>
                </a:cubicBezTo>
                <a:cubicBezTo>
                  <a:pt x="1367" y="1189"/>
                  <a:pt x="1367" y="1189"/>
                  <a:pt x="1367" y="1189"/>
                </a:cubicBezTo>
                <a:cubicBezTo>
                  <a:pt x="1316" y="1173"/>
                  <a:pt x="1276" y="1157"/>
                  <a:pt x="1244" y="1134"/>
                </a:cubicBezTo>
                <a:cubicBezTo>
                  <a:pt x="1293" y="1137"/>
                  <a:pt x="1337" y="1147"/>
                  <a:pt x="1376" y="1157"/>
                </a:cubicBezTo>
                <a:cubicBezTo>
                  <a:pt x="1382" y="1158"/>
                  <a:pt x="1388" y="1160"/>
                  <a:pt x="1393" y="1161"/>
                </a:cubicBezTo>
                <a:cubicBezTo>
                  <a:pt x="1396" y="1154"/>
                  <a:pt x="1396" y="1154"/>
                  <a:pt x="1396" y="1154"/>
                </a:cubicBezTo>
                <a:cubicBezTo>
                  <a:pt x="1353" y="1135"/>
                  <a:pt x="1304" y="1130"/>
                  <a:pt x="1261" y="1127"/>
                </a:cubicBezTo>
                <a:cubicBezTo>
                  <a:pt x="1252" y="1126"/>
                  <a:pt x="1243" y="1126"/>
                  <a:pt x="1234" y="1125"/>
                </a:cubicBezTo>
                <a:cubicBezTo>
                  <a:pt x="1225" y="1124"/>
                  <a:pt x="1217" y="1124"/>
                  <a:pt x="1208" y="1123"/>
                </a:cubicBezTo>
                <a:cubicBezTo>
                  <a:pt x="1173" y="1121"/>
                  <a:pt x="1137" y="1117"/>
                  <a:pt x="1104" y="1107"/>
                </a:cubicBezTo>
                <a:cubicBezTo>
                  <a:pt x="1065" y="1095"/>
                  <a:pt x="1043" y="1076"/>
                  <a:pt x="1019" y="1056"/>
                </a:cubicBezTo>
                <a:cubicBezTo>
                  <a:pt x="1016" y="1054"/>
                  <a:pt x="1014" y="1052"/>
                  <a:pt x="1012" y="1049"/>
                </a:cubicBezTo>
                <a:cubicBezTo>
                  <a:pt x="1026" y="1048"/>
                  <a:pt x="1040" y="1045"/>
                  <a:pt x="1053" y="1042"/>
                </a:cubicBezTo>
                <a:cubicBezTo>
                  <a:pt x="1069" y="1038"/>
                  <a:pt x="1084" y="1034"/>
                  <a:pt x="1097" y="1035"/>
                </a:cubicBezTo>
                <a:cubicBezTo>
                  <a:pt x="1112" y="1036"/>
                  <a:pt x="1124" y="1043"/>
                  <a:pt x="1137" y="1050"/>
                </a:cubicBezTo>
                <a:cubicBezTo>
                  <a:pt x="1150" y="1057"/>
                  <a:pt x="1162" y="1063"/>
                  <a:pt x="1177" y="1066"/>
                </a:cubicBezTo>
                <a:cubicBezTo>
                  <a:pt x="1180" y="1070"/>
                  <a:pt x="1183" y="1074"/>
                  <a:pt x="1186" y="1078"/>
                </a:cubicBezTo>
                <a:cubicBezTo>
                  <a:pt x="1197" y="1094"/>
                  <a:pt x="1210" y="1112"/>
                  <a:pt x="1233" y="1110"/>
                </a:cubicBezTo>
                <a:cubicBezTo>
                  <a:pt x="1266" y="1108"/>
                  <a:pt x="1266" y="1108"/>
                  <a:pt x="1266" y="1108"/>
                </a:cubicBezTo>
                <a:cubicBezTo>
                  <a:pt x="1234" y="1103"/>
                  <a:pt x="1234" y="1103"/>
                  <a:pt x="1234" y="1103"/>
                </a:cubicBezTo>
                <a:cubicBezTo>
                  <a:pt x="1215" y="1100"/>
                  <a:pt x="1202" y="1085"/>
                  <a:pt x="1196" y="1074"/>
                </a:cubicBezTo>
                <a:cubicBezTo>
                  <a:pt x="1213" y="1079"/>
                  <a:pt x="1232" y="1085"/>
                  <a:pt x="1253" y="1086"/>
                </a:cubicBezTo>
                <a:cubicBezTo>
                  <a:pt x="1261" y="1087"/>
                  <a:pt x="1269" y="1087"/>
                  <a:pt x="1276" y="1086"/>
                </a:cubicBezTo>
                <a:cubicBezTo>
                  <a:pt x="1308" y="1082"/>
                  <a:pt x="1308" y="1082"/>
                  <a:pt x="1308" y="1082"/>
                </a:cubicBezTo>
                <a:cubicBezTo>
                  <a:pt x="1276" y="1078"/>
                  <a:pt x="1276" y="1078"/>
                  <a:pt x="1276" y="1078"/>
                </a:cubicBezTo>
                <a:cubicBezTo>
                  <a:pt x="1212" y="1072"/>
                  <a:pt x="1164" y="1052"/>
                  <a:pt x="1130" y="1033"/>
                </a:cubicBezTo>
                <a:cubicBezTo>
                  <a:pt x="1144" y="1033"/>
                  <a:pt x="1158" y="1030"/>
                  <a:pt x="1171" y="1028"/>
                </a:cubicBezTo>
                <a:cubicBezTo>
                  <a:pt x="1188" y="1025"/>
                  <a:pt x="1204" y="1022"/>
                  <a:pt x="1221" y="1025"/>
                </a:cubicBezTo>
                <a:cubicBezTo>
                  <a:pt x="1241" y="1027"/>
                  <a:pt x="1261" y="1040"/>
                  <a:pt x="1280" y="1051"/>
                </a:cubicBezTo>
                <a:cubicBezTo>
                  <a:pt x="1288" y="1056"/>
                  <a:pt x="1294" y="1060"/>
                  <a:pt x="1301" y="1064"/>
                </a:cubicBezTo>
                <a:cubicBezTo>
                  <a:pt x="1311" y="1069"/>
                  <a:pt x="1320" y="1074"/>
                  <a:pt x="1329" y="1080"/>
                </a:cubicBezTo>
                <a:cubicBezTo>
                  <a:pt x="1345" y="1090"/>
                  <a:pt x="1361" y="1099"/>
                  <a:pt x="1378" y="1106"/>
                </a:cubicBezTo>
                <a:cubicBezTo>
                  <a:pt x="1378" y="1108"/>
                  <a:pt x="1379" y="1110"/>
                  <a:pt x="1380" y="1111"/>
                </a:cubicBezTo>
                <a:cubicBezTo>
                  <a:pt x="1380" y="1112"/>
                  <a:pt x="1380" y="1112"/>
                  <a:pt x="1380" y="1113"/>
                </a:cubicBezTo>
                <a:cubicBezTo>
                  <a:pt x="1379" y="1115"/>
                  <a:pt x="1379" y="1115"/>
                  <a:pt x="1379" y="1115"/>
                </a:cubicBezTo>
                <a:cubicBezTo>
                  <a:pt x="1382" y="1117"/>
                  <a:pt x="1382" y="1117"/>
                  <a:pt x="1382" y="1117"/>
                </a:cubicBezTo>
                <a:cubicBezTo>
                  <a:pt x="1391" y="1121"/>
                  <a:pt x="1397" y="1128"/>
                  <a:pt x="1404" y="1135"/>
                </a:cubicBezTo>
                <a:cubicBezTo>
                  <a:pt x="1413" y="1144"/>
                  <a:pt x="1421" y="1153"/>
                  <a:pt x="1434" y="1158"/>
                </a:cubicBezTo>
                <a:cubicBezTo>
                  <a:pt x="1450" y="1164"/>
                  <a:pt x="1450" y="1164"/>
                  <a:pt x="1450" y="1164"/>
                </a:cubicBezTo>
                <a:cubicBezTo>
                  <a:pt x="1438" y="1152"/>
                  <a:pt x="1438" y="1152"/>
                  <a:pt x="1438" y="1152"/>
                </a:cubicBezTo>
                <a:cubicBezTo>
                  <a:pt x="1433" y="1147"/>
                  <a:pt x="1426" y="1141"/>
                  <a:pt x="1420" y="1136"/>
                </a:cubicBezTo>
                <a:cubicBezTo>
                  <a:pt x="1412" y="1130"/>
                  <a:pt x="1404" y="1123"/>
                  <a:pt x="1399" y="1116"/>
                </a:cubicBezTo>
                <a:cubicBezTo>
                  <a:pt x="1422" y="1128"/>
                  <a:pt x="1451" y="1138"/>
                  <a:pt x="1473" y="1141"/>
                </a:cubicBezTo>
                <a:cubicBezTo>
                  <a:pt x="1475" y="1134"/>
                  <a:pt x="1475" y="1134"/>
                  <a:pt x="1475" y="1134"/>
                </a:cubicBezTo>
                <a:cubicBezTo>
                  <a:pt x="1405" y="1114"/>
                  <a:pt x="1348" y="1080"/>
                  <a:pt x="1293" y="1049"/>
                </a:cubicBezTo>
                <a:cubicBezTo>
                  <a:pt x="1278" y="1040"/>
                  <a:pt x="1262" y="1031"/>
                  <a:pt x="1247" y="1022"/>
                </a:cubicBezTo>
                <a:cubicBezTo>
                  <a:pt x="1270" y="1019"/>
                  <a:pt x="1294" y="1018"/>
                  <a:pt x="1319" y="1020"/>
                </a:cubicBezTo>
                <a:cubicBezTo>
                  <a:pt x="1376" y="1024"/>
                  <a:pt x="1428" y="1042"/>
                  <a:pt x="1463" y="1069"/>
                </a:cubicBezTo>
                <a:cubicBezTo>
                  <a:pt x="1474" y="1088"/>
                  <a:pt x="1496" y="1097"/>
                  <a:pt x="1517" y="1106"/>
                </a:cubicBezTo>
                <a:cubicBezTo>
                  <a:pt x="1531" y="1111"/>
                  <a:pt x="1545" y="1117"/>
                  <a:pt x="1555" y="1125"/>
                </a:cubicBezTo>
                <a:cubicBezTo>
                  <a:pt x="1560" y="1120"/>
                  <a:pt x="1560" y="1120"/>
                  <a:pt x="1560" y="1120"/>
                </a:cubicBezTo>
                <a:cubicBezTo>
                  <a:pt x="1549" y="1107"/>
                  <a:pt x="1532" y="1100"/>
                  <a:pt x="1516" y="1094"/>
                </a:cubicBezTo>
                <a:cubicBezTo>
                  <a:pt x="1496" y="1085"/>
                  <a:pt x="1477" y="1077"/>
                  <a:pt x="1469" y="1061"/>
                </a:cubicBezTo>
                <a:cubicBezTo>
                  <a:pt x="1468" y="1060"/>
                  <a:pt x="1468" y="1060"/>
                  <a:pt x="1468" y="1060"/>
                </a:cubicBezTo>
                <a:cubicBezTo>
                  <a:pt x="1467" y="1059"/>
                  <a:pt x="1467" y="1059"/>
                  <a:pt x="1467" y="1059"/>
                </a:cubicBezTo>
                <a:cubicBezTo>
                  <a:pt x="1462" y="1056"/>
                  <a:pt x="1456" y="1053"/>
                  <a:pt x="1451" y="1050"/>
                </a:cubicBezTo>
                <a:cubicBezTo>
                  <a:pt x="1422" y="1035"/>
                  <a:pt x="1393" y="1019"/>
                  <a:pt x="1356" y="1010"/>
                </a:cubicBezTo>
                <a:cubicBezTo>
                  <a:pt x="1363" y="1008"/>
                  <a:pt x="1369" y="1006"/>
                  <a:pt x="1375" y="1003"/>
                </a:cubicBezTo>
                <a:cubicBezTo>
                  <a:pt x="1392" y="998"/>
                  <a:pt x="1407" y="992"/>
                  <a:pt x="1425" y="995"/>
                </a:cubicBezTo>
                <a:cubicBezTo>
                  <a:pt x="1441" y="997"/>
                  <a:pt x="1456" y="1003"/>
                  <a:pt x="1473" y="1010"/>
                </a:cubicBezTo>
                <a:cubicBezTo>
                  <a:pt x="1492" y="1018"/>
                  <a:pt x="1511" y="1026"/>
                  <a:pt x="1533" y="1027"/>
                </a:cubicBezTo>
                <a:cubicBezTo>
                  <a:pt x="1538" y="1028"/>
                  <a:pt x="1544" y="1028"/>
                  <a:pt x="1549" y="1027"/>
                </a:cubicBezTo>
                <a:cubicBezTo>
                  <a:pt x="1576" y="1025"/>
                  <a:pt x="1576" y="1025"/>
                  <a:pt x="1576" y="1025"/>
                </a:cubicBezTo>
                <a:cubicBezTo>
                  <a:pt x="1550" y="1020"/>
                  <a:pt x="1550" y="1020"/>
                  <a:pt x="1550" y="1020"/>
                </a:cubicBezTo>
                <a:cubicBezTo>
                  <a:pt x="1512" y="1014"/>
                  <a:pt x="1479" y="1002"/>
                  <a:pt x="1447" y="991"/>
                </a:cubicBezTo>
                <a:cubicBezTo>
                  <a:pt x="1465" y="991"/>
                  <a:pt x="1484" y="990"/>
                  <a:pt x="1502" y="986"/>
                </a:cubicBezTo>
                <a:cubicBezTo>
                  <a:pt x="1501" y="979"/>
                  <a:pt x="1501" y="979"/>
                  <a:pt x="1501" y="979"/>
                </a:cubicBezTo>
                <a:cubicBezTo>
                  <a:pt x="1491" y="980"/>
                  <a:pt x="1481" y="980"/>
                  <a:pt x="1472" y="980"/>
                </a:cubicBezTo>
                <a:cubicBezTo>
                  <a:pt x="1459" y="980"/>
                  <a:pt x="1447" y="980"/>
                  <a:pt x="1436" y="980"/>
                </a:cubicBezTo>
                <a:cubicBezTo>
                  <a:pt x="1429" y="981"/>
                  <a:pt x="1421" y="982"/>
                  <a:pt x="1414" y="983"/>
                </a:cubicBezTo>
                <a:cubicBezTo>
                  <a:pt x="1405" y="983"/>
                  <a:pt x="1405" y="983"/>
                  <a:pt x="1405" y="983"/>
                </a:cubicBezTo>
                <a:cubicBezTo>
                  <a:pt x="1409" y="985"/>
                  <a:pt x="1409" y="985"/>
                  <a:pt x="1409" y="985"/>
                </a:cubicBezTo>
                <a:cubicBezTo>
                  <a:pt x="1395" y="988"/>
                  <a:pt x="1383" y="992"/>
                  <a:pt x="1372" y="996"/>
                </a:cubicBezTo>
                <a:cubicBezTo>
                  <a:pt x="1359" y="1001"/>
                  <a:pt x="1347" y="1005"/>
                  <a:pt x="1336" y="1007"/>
                </a:cubicBezTo>
                <a:cubicBezTo>
                  <a:pt x="1326" y="1008"/>
                  <a:pt x="1326" y="1008"/>
                  <a:pt x="1326" y="1008"/>
                </a:cubicBezTo>
                <a:cubicBezTo>
                  <a:pt x="1319" y="1008"/>
                  <a:pt x="1310" y="1007"/>
                  <a:pt x="1301" y="1006"/>
                </a:cubicBezTo>
                <a:cubicBezTo>
                  <a:pt x="1293" y="1005"/>
                  <a:pt x="1286" y="1004"/>
                  <a:pt x="1280" y="1004"/>
                </a:cubicBezTo>
                <a:cubicBezTo>
                  <a:pt x="1267" y="1004"/>
                  <a:pt x="1254" y="1004"/>
                  <a:pt x="1241" y="1005"/>
                </a:cubicBezTo>
                <a:cubicBezTo>
                  <a:pt x="1243" y="1004"/>
                  <a:pt x="1243" y="1004"/>
                  <a:pt x="1243" y="1004"/>
                </a:cubicBezTo>
                <a:cubicBezTo>
                  <a:pt x="1249" y="1001"/>
                  <a:pt x="1255" y="997"/>
                  <a:pt x="1261" y="994"/>
                </a:cubicBezTo>
                <a:cubicBezTo>
                  <a:pt x="1287" y="979"/>
                  <a:pt x="1311" y="965"/>
                  <a:pt x="1343" y="961"/>
                </a:cubicBezTo>
                <a:cubicBezTo>
                  <a:pt x="1346" y="962"/>
                  <a:pt x="1349" y="961"/>
                  <a:pt x="1353" y="961"/>
                </a:cubicBezTo>
                <a:cubicBezTo>
                  <a:pt x="1354" y="961"/>
                  <a:pt x="1355" y="961"/>
                  <a:pt x="1357" y="961"/>
                </a:cubicBezTo>
                <a:cubicBezTo>
                  <a:pt x="1359" y="961"/>
                  <a:pt x="1361" y="961"/>
                  <a:pt x="1364" y="961"/>
                </a:cubicBezTo>
                <a:cubicBezTo>
                  <a:pt x="1364" y="953"/>
                  <a:pt x="1364" y="953"/>
                  <a:pt x="1364" y="953"/>
                </a:cubicBezTo>
                <a:cubicBezTo>
                  <a:pt x="1363" y="953"/>
                  <a:pt x="1363" y="953"/>
                  <a:pt x="1363" y="953"/>
                </a:cubicBezTo>
                <a:cubicBezTo>
                  <a:pt x="1361" y="953"/>
                  <a:pt x="1359" y="953"/>
                  <a:pt x="1356" y="953"/>
                </a:cubicBezTo>
                <a:cubicBezTo>
                  <a:pt x="1352" y="953"/>
                  <a:pt x="1347" y="954"/>
                  <a:pt x="1343" y="954"/>
                </a:cubicBezTo>
                <a:cubicBezTo>
                  <a:pt x="1342" y="954"/>
                  <a:pt x="1342" y="954"/>
                  <a:pt x="1342" y="954"/>
                </a:cubicBezTo>
                <a:cubicBezTo>
                  <a:pt x="1341" y="954"/>
                  <a:pt x="1341" y="954"/>
                  <a:pt x="1340" y="954"/>
                </a:cubicBezTo>
                <a:cubicBezTo>
                  <a:pt x="1353" y="948"/>
                  <a:pt x="1368" y="945"/>
                  <a:pt x="1386" y="946"/>
                </a:cubicBezTo>
                <a:cubicBezTo>
                  <a:pt x="1399" y="947"/>
                  <a:pt x="1411" y="950"/>
                  <a:pt x="1423" y="955"/>
                </a:cubicBezTo>
                <a:cubicBezTo>
                  <a:pt x="1436" y="960"/>
                  <a:pt x="1436" y="960"/>
                  <a:pt x="1436" y="960"/>
                </a:cubicBezTo>
                <a:cubicBezTo>
                  <a:pt x="1428" y="950"/>
                  <a:pt x="1428" y="950"/>
                  <a:pt x="1428" y="950"/>
                </a:cubicBezTo>
                <a:cubicBezTo>
                  <a:pt x="1421" y="941"/>
                  <a:pt x="1410" y="940"/>
                  <a:pt x="1401" y="939"/>
                </a:cubicBezTo>
                <a:cubicBezTo>
                  <a:pt x="1397" y="939"/>
                  <a:pt x="1394" y="938"/>
                  <a:pt x="1391" y="938"/>
                </a:cubicBezTo>
                <a:cubicBezTo>
                  <a:pt x="1350" y="929"/>
                  <a:pt x="1314" y="911"/>
                  <a:pt x="1296" y="889"/>
                </a:cubicBezTo>
                <a:cubicBezTo>
                  <a:pt x="1316" y="894"/>
                  <a:pt x="1338" y="896"/>
                  <a:pt x="1362" y="898"/>
                </a:cubicBezTo>
                <a:cubicBezTo>
                  <a:pt x="1368" y="898"/>
                  <a:pt x="1374" y="899"/>
                  <a:pt x="1380" y="899"/>
                </a:cubicBezTo>
                <a:cubicBezTo>
                  <a:pt x="1407" y="924"/>
                  <a:pt x="1462" y="932"/>
                  <a:pt x="1493" y="935"/>
                </a:cubicBezTo>
                <a:cubicBezTo>
                  <a:pt x="1494" y="928"/>
                  <a:pt x="1494" y="928"/>
                  <a:pt x="1494" y="928"/>
                </a:cubicBezTo>
                <a:cubicBezTo>
                  <a:pt x="1484" y="925"/>
                  <a:pt x="1473" y="923"/>
                  <a:pt x="1463" y="921"/>
                </a:cubicBezTo>
                <a:cubicBezTo>
                  <a:pt x="1439" y="916"/>
                  <a:pt x="1415" y="911"/>
                  <a:pt x="1399" y="900"/>
                </a:cubicBezTo>
                <a:cubicBezTo>
                  <a:pt x="1400" y="900"/>
                  <a:pt x="1400" y="900"/>
                  <a:pt x="1400" y="900"/>
                </a:cubicBezTo>
                <a:cubicBezTo>
                  <a:pt x="1410" y="901"/>
                  <a:pt x="1410" y="901"/>
                  <a:pt x="1410" y="901"/>
                </a:cubicBezTo>
                <a:cubicBezTo>
                  <a:pt x="1425" y="902"/>
                  <a:pt x="1441" y="903"/>
                  <a:pt x="1452" y="898"/>
                </a:cubicBezTo>
                <a:cubicBezTo>
                  <a:pt x="1463" y="893"/>
                  <a:pt x="1463" y="893"/>
                  <a:pt x="1463" y="893"/>
                </a:cubicBezTo>
                <a:cubicBezTo>
                  <a:pt x="1468" y="896"/>
                  <a:pt x="1474" y="897"/>
                  <a:pt x="1479" y="897"/>
                </a:cubicBezTo>
                <a:cubicBezTo>
                  <a:pt x="1493" y="896"/>
                  <a:pt x="1493" y="896"/>
                  <a:pt x="1493" y="896"/>
                </a:cubicBezTo>
                <a:cubicBezTo>
                  <a:pt x="1480" y="890"/>
                  <a:pt x="1480" y="890"/>
                  <a:pt x="1480" y="890"/>
                </a:cubicBezTo>
                <a:cubicBezTo>
                  <a:pt x="1478" y="889"/>
                  <a:pt x="1476" y="888"/>
                  <a:pt x="1474" y="887"/>
                </a:cubicBezTo>
                <a:cubicBezTo>
                  <a:pt x="1472" y="886"/>
                  <a:pt x="1470" y="885"/>
                  <a:pt x="1469" y="885"/>
                </a:cubicBezTo>
                <a:cubicBezTo>
                  <a:pt x="1476" y="886"/>
                  <a:pt x="1483" y="887"/>
                  <a:pt x="1488" y="885"/>
                </a:cubicBezTo>
                <a:cubicBezTo>
                  <a:pt x="1504" y="880"/>
                  <a:pt x="1504" y="880"/>
                  <a:pt x="1504" y="880"/>
                </a:cubicBezTo>
                <a:cubicBezTo>
                  <a:pt x="1487" y="878"/>
                  <a:pt x="1487" y="878"/>
                  <a:pt x="1487" y="878"/>
                </a:cubicBezTo>
                <a:cubicBezTo>
                  <a:pt x="1464" y="875"/>
                  <a:pt x="1443" y="869"/>
                  <a:pt x="1423" y="862"/>
                </a:cubicBezTo>
                <a:cubicBezTo>
                  <a:pt x="1426" y="858"/>
                  <a:pt x="1426" y="858"/>
                  <a:pt x="1426" y="858"/>
                </a:cubicBezTo>
                <a:cubicBezTo>
                  <a:pt x="1409" y="847"/>
                  <a:pt x="1398" y="830"/>
                  <a:pt x="1387" y="812"/>
                </a:cubicBezTo>
                <a:cubicBezTo>
                  <a:pt x="1383" y="807"/>
                  <a:pt x="1380" y="802"/>
                  <a:pt x="1376" y="797"/>
                </a:cubicBezTo>
                <a:cubicBezTo>
                  <a:pt x="1372" y="791"/>
                  <a:pt x="1367" y="785"/>
                  <a:pt x="1362" y="780"/>
                </a:cubicBezTo>
                <a:cubicBezTo>
                  <a:pt x="1354" y="771"/>
                  <a:pt x="1346" y="763"/>
                  <a:pt x="1343" y="754"/>
                </a:cubicBezTo>
                <a:cubicBezTo>
                  <a:pt x="1355" y="756"/>
                  <a:pt x="1367" y="759"/>
                  <a:pt x="1380" y="762"/>
                </a:cubicBezTo>
                <a:cubicBezTo>
                  <a:pt x="1396" y="766"/>
                  <a:pt x="1414" y="770"/>
                  <a:pt x="1431" y="773"/>
                </a:cubicBezTo>
                <a:cubicBezTo>
                  <a:pt x="1436" y="788"/>
                  <a:pt x="1451" y="801"/>
                  <a:pt x="1464" y="801"/>
                </a:cubicBezTo>
                <a:cubicBezTo>
                  <a:pt x="1472" y="801"/>
                  <a:pt x="1472" y="801"/>
                  <a:pt x="1472" y="801"/>
                </a:cubicBezTo>
                <a:cubicBezTo>
                  <a:pt x="1466" y="795"/>
                  <a:pt x="1466" y="795"/>
                  <a:pt x="1466" y="795"/>
                </a:cubicBezTo>
                <a:cubicBezTo>
                  <a:pt x="1463" y="792"/>
                  <a:pt x="1459" y="790"/>
                  <a:pt x="1456" y="788"/>
                </a:cubicBezTo>
                <a:cubicBezTo>
                  <a:pt x="1450" y="785"/>
                  <a:pt x="1445" y="782"/>
                  <a:pt x="1444" y="777"/>
                </a:cubicBezTo>
                <a:cubicBezTo>
                  <a:pt x="1451" y="779"/>
                  <a:pt x="1460" y="782"/>
                  <a:pt x="1469" y="782"/>
                </a:cubicBezTo>
                <a:cubicBezTo>
                  <a:pt x="1475" y="783"/>
                  <a:pt x="1480" y="782"/>
                  <a:pt x="1484" y="781"/>
                </a:cubicBezTo>
                <a:cubicBezTo>
                  <a:pt x="1496" y="777"/>
                  <a:pt x="1496" y="777"/>
                  <a:pt x="1496" y="777"/>
                </a:cubicBezTo>
                <a:cubicBezTo>
                  <a:pt x="1484" y="774"/>
                  <a:pt x="1484" y="774"/>
                  <a:pt x="1484" y="774"/>
                </a:cubicBezTo>
                <a:cubicBezTo>
                  <a:pt x="1457" y="768"/>
                  <a:pt x="1429" y="762"/>
                  <a:pt x="1401" y="756"/>
                </a:cubicBezTo>
                <a:cubicBezTo>
                  <a:pt x="1329" y="742"/>
                  <a:pt x="1254" y="727"/>
                  <a:pt x="1202" y="695"/>
                </a:cubicBezTo>
                <a:cubicBezTo>
                  <a:pt x="1239" y="685"/>
                  <a:pt x="1283" y="679"/>
                  <a:pt x="1340" y="679"/>
                </a:cubicBezTo>
                <a:cubicBezTo>
                  <a:pt x="1354" y="687"/>
                  <a:pt x="1380" y="698"/>
                  <a:pt x="1401" y="697"/>
                </a:cubicBezTo>
                <a:cubicBezTo>
                  <a:pt x="1420" y="696"/>
                  <a:pt x="1420" y="696"/>
                  <a:pt x="1420" y="696"/>
                </a:cubicBezTo>
                <a:cubicBezTo>
                  <a:pt x="1402" y="690"/>
                  <a:pt x="1402" y="690"/>
                  <a:pt x="1402" y="690"/>
                </a:cubicBezTo>
                <a:cubicBezTo>
                  <a:pt x="1396" y="687"/>
                  <a:pt x="1389" y="686"/>
                  <a:pt x="1383" y="685"/>
                </a:cubicBezTo>
                <a:cubicBezTo>
                  <a:pt x="1374" y="682"/>
                  <a:pt x="1365" y="680"/>
                  <a:pt x="1358" y="677"/>
                </a:cubicBezTo>
                <a:cubicBezTo>
                  <a:pt x="1362" y="677"/>
                  <a:pt x="1365" y="677"/>
                  <a:pt x="1368" y="677"/>
                </a:cubicBezTo>
                <a:cubicBezTo>
                  <a:pt x="1407" y="678"/>
                  <a:pt x="1437" y="696"/>
                  <a:pt x="1463" y="711"/>
                </a:cubicBezTo>
                <a:cubicBezTo>
                  <a:pt x="1473" y="717"/>
                  <a:pt x="1482" y="722"/>
                  <a:pt x="1491" y="727"/>
                </a:cubicBezTo>
                <a:cubicBezTo>
                  <a:pt x="1495" y="720"/>
                  <a:pt x="1495" y="720"/>
                  <a:pt x="1495" y="720"/>
                </a:cubicBezTo>
                <a:cubicBezTo>
                  <a:pt x="1469" y="702"/>
                  <a:pt x="1438" y="683"/>
                  <a:pt x="1397" y="670"/>
                </a:cubicBezTo>
                <a:cubicBezTo>
                  <a:pt x="1402" y="667"/>
                  <a:pt x="1406" y="665"/>
                  <a:pt x="1411" y="662"/>
                </a:cubicBezTo>
                <a:cubicBezTo>
                  <a:pt x="1423" y="655"/>
                  <a:pt x="1435" y="649"/>
                  <a:pt x="1451" y="646"/>
                </a:cubicBezTo>
                <a:cubicBezTo>
                  <a:pt x="1461" y="655"/>
                  <a:pt x="1475" y="662"/>
                  <a:pt x="1490" y="666"/>
                </a:cubicBezTo>
                <a:cubicBezTo>
                  <a:pt x="1503" y="669"/>
                  <a:pt x="1503" y="669"/>
                  <a:pt x="1503" y="669"/>
                </a:cubicBezTo>
                <a:cubicBezTo>
                  <a:pt x="1494" y="660"/>
                  <a:pt x="1494" y="660"/>
                  <a:pt x="1494" y="660"/>
                </a:cubicBezTo>
                <a:cubicBezTo>
                  <a:pt x="1489" y="655"/>
                  <a:pt x="1483" y="652"/>
                  <a:pt x="1476" y="650"/>
                </a:cubicBezTo>
                <a:cubicBezTo>
                  <a:pt x="1471" y="648"/>
                  <a:pt x="1467" y="646"/>
                  <a:pt x="1463" y="643"/>
                </a:cubicBezTo>
                <a:cubicBezTo>
                  <a:pt x="1466" y="643"/>
                  <a:pt x="1469" y="643"/>
                  <a:pt x="1471" y="643"/>
                </a:cubicBezTo>
                <a:cubicBezTo>
                  <a:pt x="1482" y="643"/>
                  <a:pt x="1493" y="643"/>
                  <a:pt x="1501" y="639"/>
                </a:cubicBezTo>
                <a:cubicBezTo>
                  <a:pt x="1513" y="632"/>
                  <a:pt x="1513" y="632"/>
                  <a:pt x="1513" y="632"/>
                </a:cubicBezTo>
                <a:cubicBezTo>
                  <a:pt x="1499" y="632"/>
                  <a:pt x="1499" y="632"/>
                  <a:pt x="1499" y="632"/>
                </a:cubicBezTo>
                <a:cubicBezTo>
                  <a:pt x="1464" y="632"/>
                  <a:pt x="1443" y="636"/>
                  <a:pt x="1418" y="648"/>
                </a:cubicBezTo>
                <a:cubicBezTo>
                  <a:pt x="1413" y="651"/>
                  <a:pt x="1407" y="654"/>
                  <a:pt x="1402" y="657"/>
                </a:cubicBezTo>
                <a:cubicBezTo>
                  <a:pt x="1393" y="662"/>
                  <a:pt x="1385" y="667"/>
                  <a:pt x="1378" y="668"/>
                </a:cubicBezTo>
                <a:cubicBezTo>
                  <a:pt x="1375" y="669"/>
                  <a:pt x="1371" y="669"/>
                  <a:pt x="1368" y="669"/>
                </a:cubicBezTo>
                <a:cubicBezTo>
                  <a:pt x="1362" y="669"/>
                  <a:pt x="1356" y="669"/>
                  <a:pt x="1350" y="670"/>
                </a:cubicBezTo>
                <a:cubicBezTo>
                  <a:pt x="1339" y="669"/>
                  <a:pt x="1328" y="668"/>
                  <a:pt x="1317" y="667"/>
                </a:cubicBezTo>
                <a:cubicBezTo>
                  <a:pt x="1310" y="666"/>
                  <a:pt x="1302" y="665"/>
                  <a:pt x="1295" y="664"/>
                </a:cubicBezTo>
                <a:cubicBezTo>
                  <a:pt x="1286" y="664"/>
                  <a:pt x="1275" y="663"/>
                  <a:pt x="1263" y="665"/>
                </a:cubicBezTo>
                <a:cubicBezTo>
                  <a:pt x="1285" y="649"/>
                  <a:pt x="1305" y="637"/>
                  <a:pt x="1325" y="628"/>
                </a:cubicBezTo>
                <a:cubicBezTo>
                  <a:pt x="1330" y="626"/>
                  <a:pt x="1336" y="622"/>
                  <a:pt x="1342" y="619"/>
                </a:cubicBezTo>
                <a:cubicBezTo>
                  <a:pt x="1363" y="608"/>
                  <a:pt x="1394" y="591"/>
                  <a:pt x="1409" y="591"/>
                </a:cubicBezTo>
                <a:cubicBezTo>
                  <a:pt x="1414" y="591"/>
                  <a:pt x="1419" y="593"/>
                  <a:pt x="1424" y="595"/>
                </a:cubicBezTo>
                <a:cubicBezTo>
                  <a:pt x="1428" y="596"/>
                  <a:pt x="1433" y="598"/>
                  <a:pt x="1438" y="598"/>
                </a:cubicBezTo>
                <a:cubicBezTo>
                  <a:pt x="1444" y="598"/>
                  <a:pt x="1450" y="596"/>
                  <a:pt x="1456" y="592"/>
                </a:cubicBezTo>
                <a:cubicBezTo>
                  <a:pt x="1464" y="585"/>
                  <a:pt x="1464" y="585"/>
                  <a:pt x="1464" y="585"/>
                </a:cubicBezTo>
                <a:cubicBezTo>
                  <a:pt x="1453" y="585"/>
                  <a:pt x="1453" y="585"/>
                  <a:pt x="1453" y="585"/>
                </a:cubicBezTo>
                <a:cubicBezTo>
                  <a:pt x="1450" y="586"/>
                  <a:pt x="1447" y="586"/>
                  <a:pt x="1443" y="586"/>
                </a:cubicBezTo>
                <a:cubicBezTo>
                  <a:pt x="1435" y="587"/>
                  <a:pt x="1426" y="588"/>
                  <a:pt x="1421" y="586"/>
                </a:cubicBezTo>
                <a:cubicBezTo>
                  <a:pt x="1430" y="583"/>
                  <a:pt x="1439" y="578"/>
                  <a:pt x="1447" y="574"/>
                </a:cubicBezTo>
                <a:cubicBezTo>
                  <a:pt x="1451" y="572"/>
                  <a:pt x="1451" y="572"/>
                  <a:pt x="1451" y="572"/>
                </a:cubicBezTo>
                <a:cubicBezTo>
                  <a:pt x="1453" y="571"/>
                  <a:pt x="1456" y="570"/>
                  <a:pt x="1459" y="569"/>
                </a:cubicBezTo>
                <a:cubicBezTo>
                  <a:pt x="1469" y="564"/>
                  <a:pt x="1479" y="560"/>
                  <a:pt x="1483" y="551"/>
                </a:cubicBezTo>
                <a:cubicBezTo>
                  <a:pt x="1488" y="541"/>
                  <a:pt x="1488" y="541"/>
                  <a:pt x="1488" y="541"/>
                </a:cubicBezTo>
                <a:cubicBezTo>
                  <a:pt x="1478" y="547"/>
                  <a:pt x="1478" y="547"/>
                  <a:pt x="1478" y="547"/>
                </a:cubicBezTo>
                <a:cubicBezTo>
                  <a:pt x="1443" y="566"/>
                  <a:pt x="1399" y="584"/>
                  <a:pt x="1362" y="599"/>
                </a:cubicBezTo>
                <a:cubicBezTo>
                  <a:pt x="1377" y="577"/>
                  <a:pt x="1395" y="553"/>
                  <a:pt x="1401" y="529"/>
                </a:cubicBezTo>
                <a:cubicBezTo>
                  <a:pt x="1394" y="526"/>
                  <a:pt x="1394" y="526"/>
                  <a:pt x="1394" y="526"/>
                </a:cubicBezTo>
                <a:cubicBezTo>
                  <a:pt x="1380" y="556"/>
                  <a:pt x="1362" y="582"/>
                  <a:pt x="1345" y="607"/>
                </a:cubicBezTo>
                <a:cubicBezTo>
                  <a:pt x="1344" y="609"/>
                  <a:pt x="1344" y="609"/>
                  <a:pt x="1344" y="609"/>
                </a:cubicBezTo>
                <a:cubicBezTo>
                  <a:pt x="1323" y="616"/>
                  <a:pt x="1305" y="627"/>
                  <a:pt x="1288" y="637"/>
                </a:cubicBezTo>
                <a:cubicBezTo>
                  <a:pt x="1273" y="646"/>
                  <a:pt x="1258" y="656"/>
                  <a:pt x="1241" y="662"/>
                </a:cubicBezTo>
                <a:cubicBezTo>
                  <a:pt x="1239" y="663"/>
                  <a:pt x="1239" y="663"/>
                  <a:pt x="1239" y="663"/>
                </a:cubicBezTo>
                <a:cubicBezTo>
                  <a:pt x="1239" y="665"/>
                  <a:pt x="1239" y="665"/>
                  <a:pt x="1239" y="665"/>
                </a:cubicBezTo>
                <a:cubicBezTo>
                  <a:pt x="1238" y="666"/>
                  <a:pt x="1238" y="667"/>
                  <a:pt x="1238" y="668"/>
                </a:cubicBezTo>
                <a:cubicBezTo>
                  <a:pt x="1200" y="676"/>
                  <a:pt x="1169" y="686"/>
                  <a:pt x="1143" y="699"/>
                </a:cubicBezTo>
                <a:cubicBezTo>
                  <a:pt x="1143" y="695"/>
                  <a:pt x="1142" y="691"/>
                  <a:pt x="1142" y="686"/>
                </a:cubicBezTo>
                <a:cubicBezTo>
                  <a:pt x="1142" y="677"/>
                  <a:pt x="1141" y="669"/>
                  <a:pt x="1142" y="658"/>
                </a:cubicBezTo>
                <a:cubicBezTo>
                  <a:pt x="1155" y="651"/>
                  <a:pt x="1173" y="651"/>
                  <a:pt x="1191" y="651"/>
                </a:cubicBezTo>
                <a:cubicBezTo>
                  <a:pt x="1211" y="651"/>
                  <a:pt x="1232" y="651"/>
                  <a:pt x="1250" y="642"/>
                </a:cubicBezTo>
                <a:cubicBezTo>
                  <a:pt x="1265" y="633"/>
                  <a:pt x="1265" y="633"/>
                  <a:pt x="1265" y="633"/>
                </a:cubicBezTo>
                <a:cubicBezTo>
                  <a:pt x="1248" y="635"/>
                  <a:pt x="1248" y="635"/>
                  <a:pt x="1248" y="635"/>
                </a:cubicBezTo>
                <a:cubicBezTo>
                  <a:pt x="1240" y="636"/>
                  <a:pt x="1233" y="637"/>
                  <a:pt x="1226" y="638"/>
                </a:cubicBezTo>
                <a:cubicBezTo>
                  <a:pt x="1214" y="640"/>
                  <a:pt x="1201" y="642"/>
                  <a:pt x="1189" y="642"/>
                </a:cubicBezTo>
                <a:cubicBezTo>
                  <a:pt x="1208" y="635"/>
                  <a:pt x="1236" y="623"/>
                  <a:pt x="1249" y="605"/>
                </a:cubicBezTo>
                <a:cubicBezTo>
                  <a:pt x="1265" y="584"/>
                  <a:pt x="1265" y="584"/>
                  <a:pt x="1265" y="584"/>
                </a:cubicBezTo>
                <a:cubicBezTo>
                  <a:pt x="1244" y="600"/>
                  <a:pt x="1244" y="600"/>
                  <a:pt x="1244" y="600"/>
                </a:cubicBezTo>
                <a:cubicBezTo>
                  <a:pt x="1217" y="621"/>
                  <a:pt x="1184" y="636"/>
                  <a:pt x="1145" y="646"/>
                </a:cubicBezTo>
                <a:cubicBezTo>
                  <a:pt x="1145" y="639"/>
                  <a:pt x="1146" y="633"/>
                  <a:pt x="1148" y="627"/>
                </a:cubicBezTo>
                <a:cubicBezTo>
                  <a:pt x="1149" y="623"/>
                  <a:pt x="1149" y="623"/>
                  <a:pt x="1149" y="623"/>
                </a:cubicBezTo>
                <a:cubicBezTo>
                  <a:pt x="1159" y="615"/>
                  <a:pt x="1175" y="604"/>
                  <a:pt x="1194" y="597"/>
                </a:cubicBezTo>
                <a:cubicBezTo>
                  <a:pt x="1198" y="595"/>
                  <a:pt x="1202" y="593"/>
                  <a:pt x="1207" y="591"/>
                </a:cubicBezTo>
                <a:cubicBezTo>
                  <a:pt x="1220" y="585"/>
                  <a:pt x="1236" y="578"/>
                  <a:pt x="1247" y="577"/>
                </a:cubicBezTo>
                <a:cubicBezTo>
                  <a:pt x="1254" y="577"/>
                  <a:pt x="1261" y="579"/>
                  <a:pt x="1269" y="581"/>
                </a:cubicBezTo>
                <a:cubicBezTo>
                  <a:pt x="1277" y="583"/>
                  <a:pt x="1285" y="585"/>
                  <a:pt x="1293" y="585"/>
                </a:cubicBezTo>
                <a:cubicBezTo>
                  <a:pt x="1301" y="585"/>
                  <a:pt x="1308" y="583"/>
                  <a:pt x="1315" y="581"/>
                </a:cubicBezTo>
                <a:cubicBezTo>
                  <a:pt x="1318" y="580"/>
                  <a:pt x="1321" y="580"/>
                  <a:pt x="1324" y="579"/>
                </a:cubicBezTo>
                <a:cubicBezTo>
                  <a:pt x="1326" y="579"/>
                  <a:pt x="1328" y="579"/>
                  <a:pt x="1330" y="578"/>
                </a:cubicBezTo>
                <a:cubicBezTo>
                  <a:pt x="1338" y="578"/>
                  <a:pt x="1347" y="577"/>
                  <a:pt x="1351" y="569"/>
                </a:cubicBezTo>
                <a:cubicBezTo>
                  <a:pt x="1354" y="562"/>
                  <a:pt x="1354" y="562"/>
                  <a:pt x="1354" y="562"/>
                </a:cubicBezTo>
                <a:cubicBezTo>
                  <a:pt x="1346" y="564"/>
                  <a:pt x="1346" y="564"/>
                  <a:pt x="1346" y="564"/>
                </a:cubicBezTo>
                <a:cubicBezTo>
                  <a:pt x="1330" y="569"/>
                  <a:pt x="1305" y="575"/>
                  <a:pt x="1281" y="573"/>
                </a:cubicBezTo>
                <a:cubicBezTo>
                  <a:pt x="1274" y="573"/>
                  <a:pt x="1267" y="571"/>
                  <a:pt x="1261" y="570"/>
                </a:cubicBezTo>
                <a:cubicBezTo>
                  <a:pt x="1281" y="559"/>
                  <a:pt x="1316" y="539"/>
                  <a:pt x="1333" y="513"/>
                </a:cubicBezTo>
                <a:cubicBezTo>
                  <a:pt x="1327" y="509"/>
                  <a:pt x="1327" y="509"/>
                  <a:pt x="1327" y="509"/>
                </a:cubicBezTo>
                <a:cubicBezTo>
                  <a:pt x="1298" y="544"/>
                  <a:pt x="1252" y="564"/>
                  <a:pt x="1207" y="582"/>
                </a:cubicBezTo>
                <a:cubicBezTo>
                  <a:pt x="1189" y="590"/>
                  <a:pt x="1172" y="597"/>
                  <a:pt x="1156" y="605"/>
                </a:cubicBezTo>
                <a:cubicBezTo>
                  <a:pt x="1159" y="598"/>
                  <a:pt x="1162" y="591"/>
                  <a:pt x="1165" y="585"/>
                </a:cubicBezTo>
                <a:cubicBezTo>
                  <a:pt x="1175" y="562"/>
                  <a:pt x="1184" y="542"/>
                  <a:pt x="1202" y="526"/>
                </a:cubicBezTo>
                <a:cubicBezTo>
                  <a:pt x="1220" y="509"/>
                  <a:pt x="1249" y="501"/>
                  <a:pt x="1276" y="494"/>
                </a:cubicBezTo>
                <a:cubicBezTo>
                  <a:pt x="1308" y="485"/>
                  <a:pt x="1342" y="475"/>
                  <a:pt x="1359" y="450"/>
                </a:cubicBezTo>
                <a:cubicBezTo>
                  <a:pt x="1375" y="428"/>
                  <a:pt x="1375" y="428"/>
                  <a:pt x="1375" y="428"/>
                </a:cubicBezTo>
                <a:cubicBezTo>
                  <a:pt x="1354" y="446"/>
                  <a:pt x="1354" y="446"/>
                  <a:pt x="1354" y="446"/>
                </a:cubicBezTo>
                <a:cubicBezTo>
                  <a:pt x="1343" y="455"/>
                  <a:pt x="1328" y="466"/>
                  <a:pt x="1314" y="470"/>
                </a:cubicBezTo>
                <a:cubicBezTo>
                  <a:pt x="1314" y="470"/>
                  <a:pt x="1315" y="469"/>
                  <a:pt x="1315" y="469"/>
                </a:cubicBezTo>
                <a:cubicBezTo>
                  <a:pt x="1322" y="460"/>
                  <a:pt x="1331" y="449"/>
                  <a:pt x="1331" y="439"/>
                </a:cubicBezTo>
                <a:cubicBezTo>
                  <a:pt x="1331" y="425"/>
                  <a:pt x="1331" y="425"/>
                  <a:pt x="1331" y="425"/>
                </a:cubicBezTo>
                <a:cubicBezTo>
                  <a:pt x="1324" y="437"/>
                  <a:pt x="1324" y="437"/>
                  <a:pt x="1324" y="437"/>
                </a:cubicBezTo>
                <a:cubicBezTo>
                  <a:pt x="1316" y="450"/>
                  <a:pt x="1308" y="465"/>
                  <a:pt x="1297" y="476"/>
                </a:cubicBezTo>
                <a:cubicBezTo>
                  <a:pt x="1269" y="486"/>
                  <a:pt x="1239" y="496"/>
                  <a:pt x="1212" y="508"/>
                </a:cubicBezTo>
                <a:cubicBezTo>
                  <a:pt x="1216" y="502"/>
                  <a:pt x="1220" y="496"/>
                  <a:pt x="1223" y="489"/>
                </a:cubicBezTo>
                <a:cubicBezTo>
                  <a:pt x="1228" y="481"/>
                  <a:pt x="1234" y="471"/>
                  <a:pt x="1239" y="463"/>
                </a:cubicBezTo>
                <a:cubicBezTo>
                  <a:pt x="1269" y="464"/>
                  <a:pt x="1289" y="455"/>
                  <a:pt x="1305" y="446"/>
                </a:cubicBezTo>
                <a:cubicBezTo>
                  <a:pt x="1325" y="435"/>
                  <a:pt x="1325" y="435"/>
                  <a:pt x="1325" y="435"/>
                </a:cubicBezTo>
                <a:cubicBezTo>
                  <a:pt x="1303" y="439"/>
                  <a:pt x="1303" y="439"/>
                  <a:pt x="1303" y="439"/>
                </a:cubicBezTo>
                <a:cubicBezTo>
                  <a:pt x="1295" y="441"/>
                  <a:pt x="1289" y="443"/>
                  <a:pt x="1282" y="445"/>
                </a:cubicBezTo>
                <a:cubicBezTo>
                  <a:pt x="1270" y="450"/>
                  <a:pt x="1258" y="455"/>
                  <a:pt x="1241" y="452"/>
                </a:cubicBezTo>
                <a:cubicBezTo>
                  <a:pt x="1248" y="432"/>
                  <a:pt x="1264" y="423"/>
                  <a:pt x="1282" y="413"/>
                </a:cubicBezTo>
                <a:cubicBezTo>
                  <a:pt x="1292" y="408"/>
                  <a:pt x="1303" y="401"/>
                  <a:pt x="1312" y="393"/>
                </a:cubicBezTo>
                <a:cubicBezTo>
                  <a:pt x="1325" y="380"/>
                  <a:pt x="1325" y="380"/>
                  <a:pt x="1325" y="380"/>
                </a:cubicBezTo>
                <a:cubicBezTo>
                  <a:pt x="1308" y="387"/>
                  <a:pt x="1308" y="387"/>
                  <a:pt x="1308" y="387"/>
                </a:cubicBezTo>
                <a:cubicBezTo>
                  <a:pt x="1296" y="392"/>
                  <a:pt x="1286" y="399"/>
                  <a:pt x="1276" y="406"/>
                </a:cubicBezTo>
                <a:cubicBezTo>
                  <a:pt x="1270" y="410"/>
                  <a:pt x="1264" y="414"/>
                  <a:pt x="1257" y="418"/>
                </a:cubicBezTo>
                <a:cubicBezTo>
                  <a:pt x="1260" y="413"/>
                  <a:pt x="1263" y="408"/>
                  <a:pt x="1266" y="403"/>
                </a:cubicBezTo>
                <a:cubicBezTo>
                  <a:pt x="1270" y="398"/>
                  <a:pt x="1274" y="392"/>
                  <a:pt x="1278" y="385"/>
                </a:cubicBezTo>
                <a:cubicBezTo>
                  <a:pt x="1283" y="376"/>
                  <a:pt x="1283" y="376"/>
                  <a:pt x="1283" y="376"/>
                </a:cubicBezTo>
                <a:cubicBezTo>
                  <a:pt x="1273" y="380"/>
                  <a:pt x="1273" y="380"/>
                  <a:pt x="1273" y="380"/>
                </a:cubicBezTo>
                <a:cubicBezTo>
                  <a:pt x="1269" y="382"/>
                  <a:pt x="1267" y="385"/>
                  <a:pt x="1265" y="388"/>
                </a:cubicBezTo>
                <a:cubicBezTo>
                  <a:pt x="1265" y="386"/>
                  <a:pt x="1266" y="385"/>
                  <a:pt x="1266" y="384"/>
                </a:cubicBezTo>
                <a:cubicBezTo>
                  <a:pt x="1275" y="366"/>
                  <a:pt x="1275" y="366"/>
                  <a:pt x="1275" y="366"/>
                </a:cubicBezTo>
                <a:cubicBezTo>
                  <a:pt x="1260" y="380"/>
                  <a:pt x="1260" y="380"/>
                  <a:pt x="1260" y="380"/>
                </a:cubicBezTo>
                <a:cubicBezTo>
                  <a:pt x="1253" y="387"/>
                  <a:pt x="1249" y="399"/>
                  <a:pt x="1246" y="410"/>
                </a:cubicBezTo>
                <a:cubicBezTo>
                  <a:pt x="1244" y="417"/>
                  <a:pt x="1242" y="424"/>
                  <a:pt x="1239" y="429"/>
                </a:cubicBezTo>
                <a:cubicBezTo>
                  <a:pt x="1209" y="443"/>
                  <a:pt x="1182" y="460"/>
                  <a:pt x="1156" y="476"/>
                </a:cubicBezTo>
                <a:cubicBezTo>
                  <a:pt x="1158" y="474"/>
                  <a:pt x="1159" y="471"/>
                  <a:pt x="1161" y="469"/>
                </a:cubicBezTo>
                <a:cubicBezTo>
                  <a:pt x="1171" y="453"/>
                  <a:pt x="1181" y="437"/>
                  <a:pt x="1181" y="422"/>
                </a:cubicBezTo>
                <a:cubicBezTo>
                  <a:pt x="1181" y="412"/>
                  <a:pt x="1181" y="412"/>
                  <a:pt x="1181" y="412"/>
                </a:cubicBezTo>
                <a:cubicBezTo>
                  <a:pt x="1175" y="419"/>
                  <a:pt x="1175" y="419"/>
                  <a:pt x="1175" y="419"/>
                </a:cubicBezTo>
                <a:cubicBezTo>
                  <a:pt x="1161" y="436"/>
                  <a:pt x="1151" y="456"/>
                  <a:pt x="1142" y="476"/>
                </a:cubicBezTo>
                <a:cubicBezTo>
                  <a:pt x="1139" y="481"/>
                  <a:pt x="1137" y="486"/>
                  <a:pt x="1134" y="490"/>
                </a:cubicBezTo>
                <a:cubicBezTo>
                  <a:pt x="1125" y="494"/>
                  <a:pt x="1117" y="501"/>
                  <a:pt x="1108" y="507"/>
                </a:cubicBezTo>
                <a:cubicBezTo>
                  <a:pt x="1102" y="511"/>
                  <a:pt x="1096" y="515"/>
                  <a:pt x="1091" y="519"/>
                </a:cubicBezTo>
                <a:cubicBezTo>
                  <a:pt x="1097" y="507"/>
                  <a:pt x="1102" y="493"/>
                  <a:pt x="1107" y="480"/>
                </a:cubicBezTo>
                <a:cubicBezTo>
                  <a:pt x="1114" y="460"/>
                  <a:pt x="1122" y="439"/>
                  <a:pt x="1134" y="425"/>
                </a:cubicBezTo>
                <a:cubicBezTo>
                  <a:pt x="1183" y="411"/>
                  <a:pt x="1219" y="394"/>
                  <a:pt x="1248" y="373"/>
                </a:cubicBezTo>
                <a:cubicBezTo>
                  <a:pt x="1245" y="366"/>
                  <a:pt x="1245" y="366"/>
                  <a:pt x="1245" y="366"/>
                </a:cubicBezTo>
                <a:cubicBezTo>
                  <a:pt x="1238" y="370"/>
                  <a:pt x="1231" y="373"/>
                  <a:pt x="1224" y="377"/>
                </a:cubicBezTo>
                <a:cubicBezTo>
                  <a:pt x="1197" y="391"/>
                  <a:pt x="1170" y="406"/>
                  <a:pt x="1142" y="412"/>
                </a:cubicBezTo>
                <a:cubicBezTo>
                  <a:pt x="1152" y="396"/>
                  <a:pt x="1168" y="387"/>
                  <a:pt x="1186" y="377"/>
                </a:cubicBezTo>
                <a:cubicBezTo>
                  <a:pt x="1195" y="372"/>
                  <a:pt x="1205" y="367"/>
                  <a:pt x="1214" y="360"/>
                </a:cubicBezTo>
                <a:cubicBezTo>
                  <a:pt x="1210" y="354"/>
                  <a:pt x="1210" y="354"/>
                  <a:pt x="1210" y="354"/>
                </a:cubicBezTo>
                <a:cubicBezTo>
                  <a:pt x="1163" y="380"/>
                  <a:pt x="1111" y="402"/>
                  <a:pt x="1062" y="423"/>
                </a:cubicBezTo>
                <a:cubicBezTo>
                  <a:pt x="1063" y="415"/>
                  <a:pt x="1064" y="408"/>
                  <a:pt x="1065" y="400"/>
                </a:cubicBezTo>
                <a:cubicBezTo>
                  <a:pt x="1068" y="385"/>
                  <a:pt x="1070" y="372"/>
                  <a:pt x="1070" y="360"/>
                </a:cubicBezTo>
                <a:cubicBezTo>
                  <a:pt x="1069" y="339"/>
                  <a:pt x="1069" y="339"/>
                  <a:pt x="1069" y="339"/>
                </a:cubicBezTo>
                <a:cubicBezTo>
                  <a:pt x="1063" y="359"/>
                  <a:pt x="1063" y="359"/>
                  <a:pt x="1063" y="359"/>
                </a:cubicBezTo>
                <a:cubicBezTo>
                  <a:pt x="1058" y="375"/>
                  <a:pt x="1056" y="394"/>
                  <a:pt x="1054" y="412"/>
                </a:cubicBezTo>
                <a:cubicBezTo>
                  <a:pt x="1053" y="417"/>
                  <a:pt x="1053" y="423"/>
                  <a:pt x="1052" y="428"/>
                </a:cubicBezTo>
                <a:cubicBezTo>
                  <a:pt x="1047" y="430"/>
                  <a:pt x="1043" y="432"/>
                  <a:pt x="1039" y="433"/>
                </a:cubicBezTo>
                <a:cubicBezTo>
                  <a:pt x="1035" y="435"/>
                  <a:pt x="1032" y="436"/>
                  <a:pt x="1028" y="438"/>
                </a:cubicBezTo>
                <a:cubicBezTo>
                  <a:pt x="1031" y="430"/>
                  <a:pt x="1035" y="422"/>
                  <a:pt x="1040" y="415"/>
                </a:cubicBezTo>
                <a:cubicBezTo>
                  <a:pt x="1046" y="403"/>
                  <a:pt x="1052" y="392"/>
                  <a:pt x="1055" y="382"/>
                </a:cubicBezTo>
                <a:cubicBezTo>
                  <a:pt x="1060" y="361"/>
                  <a:pt x="1060" y="361"/>
                  <a:pt x="1060" y="361"/>
                </a:cubicBezTo>
                <a:cubicBezTo>
                  <a:pt x="1048" y="379"/>
                  <a:pt x="1048" y="379"/>
                  <a:pt x="1048" y="379"/>
                </a:cubicBezTo>
                <a:cubicBezTo>
                  <a:pt x="1043" y="387"/>
                  <a:pt x="1037" y="397"/>
                  <a:pt x="1033" y="407"/>
                </a:cubicBezTo>
                <a:cubicBezTo>
                  <a:pt x="1019" y="434"/>
                  <a:pt x="1005" y="461"/>
                  <a:pt x="979" y="467"/>
                </a:cubicBezTo>
                <a:cubicBezTo>
                  <a:pt x="985" y="455"/>
                  <a:pt x="985" y="439"/>
                  <a:pt x="986" y="423"/>
                </a:cubicBezTo>
                <a:cubicBezTo>
                  <a:pt x="987" y="406"/>
                  <a:pt x="988" y="390"/>
                  <a:pt x="996" y="380"/>
                </a:cubicBezTo>
                <a:cubicBezTo>
                  <a:pt x="998" y="380"/>
                  <a:pt x="998" y="380"/>
                  <a:pt x="998" y="380"/>
                </a:cubicBezTo>
                <a:cubicBezTo>
                  <a:pt x="1013" y="381"/>
                  <a:pt x="1024" y="381"/>
                  <a:pt x="1029" y="376"/>
                </a:cubicBezTo>
                <a:cubicBezTo>
                  <a:pt x="1030" y="375"/>
                  <a:pt x="1030" y="373"/>
                  <a:pt x="1030" y="370"/>
                </a:cubicBezTo>
                <a:cubicBezTo>
                  <a:pt x="1029" y="365"/>
                  <a:pt x="1029" y="365"/>
                  <a:pt x="1029" y="365"/>
                </a:cubicBezTo>
                <a:cubicBezTo>
                  <a:pt x="1024" y="368"/>
                  <a:pt x="1024" y="368"/>
                  <a:pt x="1024" y="368"/>
                </a:cubicBezTo>
                <a:cubicBezTo>
                  <a:pt x="1022" y="370"/>
                  <a:pt x="1015" y="371"/>
                  <a:pt x="1007" y="370"/>
                </a:cubicBezTo>
                <a:cubicBezTo>
                  <a:pt x="1005" y="370"/>
                  <a:pt x="1002" y="370"/>
                  <a:pt x="1000" y="369"/>
                </a:cubicBezTo>
                <a:cubicBezTo>
                  <a:pt x="1019" y="340"/>
                  <a:pt x="1043" y="324"/>
                  <a:pt x="1071" y="321"/>
                </a:cubicBezTo>
                <a:cubicBezTo>
                  <a:pt x="1083" y="320"/>
                  <a:pt x="1083" y="320"/>
                  <a:pt x="1083" y="320"/>
                </a:cubicBezTo>
                <a:cubicBezTo>
                  <a:pt x="1088" y="320"/>
                  <a:pt x="1093" y="320"/>
                  <a:pt x="1098" y="321"/>
                </a:cubicBezTo>
                <a:cubicBezTo>
                  <a:pt x="1103" y="322"/>
                  <a:pt x="1107" y="324"/>
                  <a:pt x="1112" y="327"/>
                </a:cubicBezTo>
                <a:cubicBezTo>
                  <a:pt x="1116" y="329"/>
                  <a:pt x="1121" y="332"/>
                  <a:pt x="1127" y="333"/>
                </a:cubicBezTo>
                <a:cubicBezTo>
                  <a:pt x="1139" y="336"/>
                  <a:pt x="1154" y="335"/>
                  <a:pt x="1168" y="334"/>
                </a:cubicBezTo>
                <a:cubicBezTo>
                  <a:pt x="1177" y="334"/>
                  <a:pt x="1186" y="333"/>
                  <a:pt x="1194" y="334"/>
                </a:cubicBezTo>
                <a:cubicBezTo>
                  <a:pt x="1204" y="334"/>
                  <a:pt x="1211" y="337"/>
                  <a:pt x="1217" y="341"/>
                </a:cubicBezTo>
                <a:cubicBezTo>
                  <a:pt x="1219" y="343"/>
                  <a:pt x="1219" y="343"/>
                  <a:pt x="1219" y="343"/>
                </a:cubicBezTo>
                <a:cubicBezTo>
                  <a:pt x="1222" y="341"/>
                  <a:pt x="1222" y="341"/>
                  <a:pt x="1222" y="341"/>
                </a:cubicBezTo>
                <a:cubicBezTo>
                  <a:pt x="1223" y="340"/>
                  <a:pt x="1225" y="339"/>
                  <a:pt x="1228" y="339"/>
                </a:cubicBezTo>
                <a:cubicBezTo>
                  <a:pt x="1231" y="339"/>
                  <a:pt x="1234" y="338"/>
                  <a:pt x="1237" y="337"/>
                </a:cubicBezTo>
                <a:cubicBezTo>
                  <a:pt x="1243" y="333"/>
                  <a:pt x="1243" y="333"/>
                  <a:pt x="1243" y="333"/>
                </a:cubicBezTo>
                <a:cubicBezTo>
                  <a:pt x="1237" y="330"/>
                  <a:pt x="1237" y="330"/>
                  <a:pt x="1237" y="330"/>
                </a:cubicBezTo>
                <a:cubicBezTo>
                  <a:pt x="1234" y="329"/>
                  <a:pt x="1228" y="329"/>
                  <a:pt x="1222" y="329"/>
                </a:cubicBezTo>
                <a:cubicBezTo>
                  <a:pt x="1221" y="329"/>
                  <a:pt x="1220" y="329"/>
                  <a:pt x="1220" y="329"/>
                </a:cubicBezTo>
                <a:cubicBezTo>
                  <a:pt x="1221" y="328"/>
                  <a:pt x="1223" y="326"/>
                  <a:pt x="1224" y="324"/>
                </a:cubicBezTo>
                <a:cubicBezTo>
                  <a:pt x="1225" y="319"/>
                  <a:pt x="1225" y="319"/>
                  <a:pt x="1225" y="319"/>
                </a:cubicBezTo>
                <a:cubicBezTo>
                  <a:pt x="1220" y="319"/>
                  <a:pt x="1220" y="319"/>
                  <a:pt x="1220" y="319"/>
                </a:cubicBezTo>
                <a:cubicBezTo>
                  <a:pt x="1211" y="319"/>
                  <a:pt x="1201" y="321"/>
                  <a:pt x="1190" y="322"/>
                </a:cubicBezTo>
                <a:cubicBezTo>
                  <a:pt x="1174" y="324"/>
                  <a:pt x="1157" y="326"/>
                  <a:pt x="1142" y="325"/>
                </a:cubicBezTo>
                <a:cubicBezTo>
                  <a:pt x="1134" y="324"/>
                  <a:pt x="1128" y="323"/>
                  <a:pt x="1122" y="321"/>
                </a:cubicBezTo>
                <a:cubicBezTo>
                  <a:pt x="1132" y="320"/>
                  <a:pt x="1139" y="317"/>
                  <a:pt x="1147" y="315"/>
                </a:cubicBezTo>
                <a:cubicBezTo>
                  <a:pt x="1150" y="313"/>
                  <a:pt x="1152" y="312"/>
                  <a:pt x="1156" y="311"/>
                </a:cubicBezTo>
                <a:cubicBezTo>
                  <a:pt x="1159" y="311"/>
                  <a:pt x="1162" y="310"/>
                  <a:pt x="1165" y="309"/>
                </a:cubicBezTo>
                <a:cubicBezTo>
                  <a:pt x="1173" y="308"/>
                  <a:pt x="1183" y="306"/>
                  <a:pt x="1185" y="297"/>
                </a:cubicBezTo>
                <a:cubicBezTo>
                  <a:pt x="1186" y="289"/>
                  <a:pt x="1186" y="289"/>
                  <a:pt x="1186" y="289"/>
                </a:cubicBezTo>
                <a:cubicBezTo>
                  <a:pt x="1179" y="293"/>
                  <a:pt x="1179" y="293"/>
                  <a:pt x="1179" y="293"/>
                </a:cubicBezTo>
                <a:cubicBezTo>
                  <a:pt x="1160" y="305"/>
                  <a:pt x="1130" y="309"/>
                  <a:pt x="1100" y="312"/>
                </a:cubicBezTo>
                <a:cubicBezTo>
                  <a:pt x="1094" y="311"/>
                  <a:pt x="1094" y="311"/>
                  <a:pt x="1094" y="311"/>
                </a:cubicBezTo>
                <a:cubicBezTo>
                  <a:pt x="1095" y="312"/>
                  <a:pt x="1095" y="312"/>
                  <a:pt x="1095" y="312"/>
                </a:cubicBezTo>
                <a:cubicBezTo>
                  <a:pt x="1091" y="312"/>
                  <a:pt x="1087" y="312"/>
                  <a:pt x="1083" y="313"/>
                </a:cubicBezTo>
                <a:cubicBezTo>
                  <a:pt x="1078" y="313"/>
                  <a:pt x="1074" y="313"/>
                  <a:pt x="1070" y="313"/>
                </a:cubicBezTo>
                <a:cubicBezTo>
                  <a:pt x="1067" y="313"/>
                  <a:pt x="1067" y="313"/>
                  <a:pt x="1067" y="313"/>
                </a:cubicBezTo>
                <a:cubicBezTo>
                  <a:pt x="1066" y="313"/>
                  <a:pt x="1065" y="314"/>
                  <a:pt x="1064" y="314"/>
                </a:cubicBezTo>
                <a:cubicBezTo>
                  <a:pt x="1099" y="292"/>
                  <a:pt x="1142" y="261"/>
                  <a:pt x="1164" y="222"/>
                </a:cubicBezTo>
                <a:cubicBezTo>
                  <a:pt x="1178" y="197"/>
                  <a:pt x="1178" y="197"/>
                  <a:pt x="1178" y="197"/>
                </a:cubicBezTo>
                <a:cubicBezTo>
                  <a:pt x="1158" y="218"/>
                  <a:pt x="1158" y="218"/>
                  <a:pt x="1158" y="218"/>
                </a:cubicBezTo>
                <a:cubicBezTo>
                  <a:pt x="1153" y="223"/>
                  <a:pt x="1148" y="229"/>
                  <a:pt x="1143" y="236"/>
                </a:cubicBezTo>
                <a:cubicBezTo>
                  <a:pt x="1130" y="251"/>
                  <a:pt x="1117" y="266"/>
                  <a:pt x="1103" y="274"/>
                </a:cubicBezTo>
                <a:cubicBezTo>
                  <a:pt x="1105" y="265"/>
                  <a:pt x="1110" y="257"/>
                  <a:pt x="1115" y="249"/>
                </a:cubicBezTo>
                <a:cubicBezTo>
                  <a:pt x="1119" y="241"/>
                  <a:pt x="1124" y="233"/>
                  <a:pt x="1125" y="226"/>
                </a:cubicBezTo>
                <a:cubicBezTo>
                  <a:pt x="1130" y="200"/>
                  <a:pt x="1130" y="200"/>
                  <a:pt x="1130" y="200"/>
                </a:cubicBezTo>
                <a:cubicBezTo>
                  <a:pt x="1118" y="224"/>
                  <a:pt x="1118" y="224"/>
                  <a:pt x="1118" y="224"/>
                </a:cubicBezTo>
                <a:cubicBezTo>
                  <a:pt x="1116" y="228"/>
                  <a:pt x="1113" y="233"/>
                  <a:pt x="1110" y="238"/>
                </a:cubicBezTo>
                <a:cubicBezTo>
                  <a:pt x="1101" y="251"/>
                  <a:pt x="1092" y="265"/>
                  <a:pt x="1093" y="284"/>
                </a:cubicBezTo>
                <a:cubicBezTo>
                  <a:pt x="1089" y="287"/>
                  <a:pt x="1089" y="287"/>
                  <a:pt x="1089" y="287"/>
                </a:cubicBezTo>
                <a:cubicBezTo>
                  <a:pt x="1059" y="304"/>
                  <a:pt x="1028" y="322"/>
                  <a:pt x="1006" y="346"/>
                </a:cubicBezTo>
                <a:cubicBezTo>
                  <a:pt x="1003" y="349"/>
                  <a:pt x="1001" y="352"/>
                  <a:pt x="998" y="355"/>
                </a:cubicBezTo>
                <a:cubicBezTo>
                  <a:pt x="994" y="361"/>
                  <a:pt x="990" y="366"/>
                  <a:pt x="984" y="369"/>
                </a:cubicBezTo>
                <a:cubicBezTo>
                  <a:pt x="983" y="366"/>
                  <a:pt x="983" y="360"/>
                  <a:pt x="983" y="355"/>
                </a:cubicBezTo>
                <a:cubicBezTo>
                  <a:pt x="983" y="350"/>
                  <a:pt x="983" y="345"/>
                  <a:pt x="982" y="340"/>
                </a:cubicBezTo>
                <a:cubicBezTo>
                  <a:pt x="984" y="340"/>
                  <a:pt x="985" y="339"/>
                  <a:pt x="987" y="338"/>
                </a:cubicBezTo>
                <a:cubicBezTo>
                  <a:pt x="993" y="336"/>
                  <a:pt x="1000" y="334"/>
                  <a:pt x="1001" y="330"/>
                </a:cubicBezTo>
                <a:cubicBezTo>
                  <a:pt x="1002" y="328"/>
                  <a:pt x="1002" y="327"/>
                  <a:pt x="1002" y="325"/>
                </a:cubicBezTo>
                <a:cubicBezTo>
                  <a:pt x="1000" y="320"/>
                  <a:pt x="1000" y="320"/>
                  <a:pt x="1000" y="320"/>
                </a:cubicBezTo>
                <a:cubicBezTo>
                  <a:pt x="996" y="323"/>
                  <a:pt x="996" y="323"/>
                  <a:pt x="996" y="323"/>
                </a:cubicBezTo>
                <a:cubicBezTo>
                  <a:pt x="992" y="326"/>
                  <a:pt x="987" y="328"/>
                  <a:pt x="981" y="330"/>
                </a:cubicBezTo>
                <a:cubicBezTo>
                  <a:pt x="981" y="327"/>
                  <a:pt x="980" y="324"/>
                  <a:pt x="980" y="321"/>
                </a:cubicBezTo>
                <a:cubicBezTo>
                  <a:pt x="979" y="315"/>
                  <a:pt x="978" y="310"/>
                  <a:pt x="978" y="304"/>
                </a:cubicBezTo>
                <a:cubicBezTo>
                  <a:pt x="994" y="290"/>
                  <a:pt x="1012" y="276"/>
                  <a:pt x="1029" y="262"/>
                </a:cubicBezTo>
                <a:cubicBezTo>
                  <a:pt x="1054" y="242"/>
                  <a:pt x="1080" y="222"/>
                  <a:pt x="1099" y="200"/>
                </a:cubicBezTo>
                <a:cubicBezTo>
                  <a:pt x="1094" y="195"/>
                  <a:pt x="1094" y="195"/>
                  <a:pt x="1094" y="195"/>
                </a:cubicBezTo>
                <a:cubicBezTo>
                  <a:pt x="1065" y="220"/>
                  <a:pt x="1034" y="244"/>
                  <a:pt x="1003" y="268"/>
                </a:cubicBezTo>
                <a:cubicBezTo>
                  <a:pt x="994" y="275"/>
                  <a:pt x="984" y="282"/>
                  <a:pt x="975" y="289"/>
                </a:cubicBezTo>
                <a:cubicBezTo>
                  <a:pt x="977" y="279"/>
                  <a:pt x="978" y="268"/>
                  <a:pt x="979" y="258"/>
                </a:cubicBezTo>
                <a:cubicBezTo>
                  <a:pt x="982" y="222"/>
                  <a:pt x="986" y="185"/>
                  <a:pt x="999" y="158"/>
                </a:cubicBezTo>
                <a:cubicBezTo>
                  <a:pt x="999" y="155"/>
                  <a:pt x="1000" y="151"/>
                  <a:pt x="998" y="148"/>
                </a:cubicBezTo>
                <a:cubicBezTo>
                  <a:pt x="997" y="147"/>
                  <a:pt x="996" y="147"/>
                  <a:pt x="995" y="146"/>
                </a:cubicBezTo>
                <a:cubicBezTo>
                  <a:pt x="993" y="147"/>
                  <a:pt x="993" y="147"/>
                  <a:pt x="993" y="147"/>
                </a:cubicBezTo>
                <a:cubicBezTo>
                  <a:pt x="992" y="148"/>
                  <a:pt x="992" y="148"/>
                  <a:pt x="992" y="148"/>
                </a:cubicBezTo>
                <a:cubicBezTo>
                  <a:pt x="990" y="150"/>
                  <a:pt x="989" y="153"/>
                  <a:pt x="989" y="156"/>
                </a:cubicBezTo>
                <a:cubicBezTo>
                  <a:pt x="974" y="187"/>
                  <a:pt x="969" y="229"/>
                  <a:pt x="967" y="271"/>
                </a:cubicBezTo>
                <a:cubicBezTo>
                  <a:pt x="952" y="285"/>
                  <a:pt x="939" y="296"/>
                  <a:pt x="925" y="306"/>
                </a:cubicBezTo>
                <a:cubicBezTo>
                  <a:pt x="926" y="304"/>
                  <a:pt x="926" y="304"/>
                  <a:pt x="926" y="304"/>
                </a:cubicBezTo>
                <a:cubicBezTo>
                  <a:pt x="922" y="307"/>
                  <a:pt x="922" y="307"/>
                  <a:pt x="922" y="307"/>
                </a:cubicBezTo>
                <a:cubicBezTo>
                  <a:pt x="921" y="308"/>
                  <a:pt x="919" y="309"/>
                  <a:pt x="918" y="310"/>
                </a:cubicBezTo>
                <a:cubicBezTo>
                  <a:pt x="915" y="281"/>
                  <a:pt x="930" y="260"/>
                  <a:pt x="946" y="238"/>
                </a:cubicBezTo>
                <a:cubicBezTo>
                  <a:pt x="946" y="237"/>
                  <a:pt x="947" y="236"/>
                  <a:pt x="947" y="235"/>
                </a:cubicBezTo>
                <a:cubicBezTo>
                  <a:pt x="949" y="240"/>
                  <a:pt x="949" y="240"/>
                  <a:pt x="949" y="240"/>
                </a:cubicBezTo>
                <a:cubicBezTo>
                  <a:pt x="950" y="232"/>
                  <a:pt x="950" y="232"/>
                  <a:pt x="950" y="232"/>
                </a:cubicBezTo>
                <a:cubicBezTo>
                  <a:pt x="963" y="214"/>
                  <a:pt x="975" y="195"/>
                  <a:pt x="978" y="170"/>
                </a:cubicBezTo>
                <a:cubicBezTo>
                  <a:pt x="982" y="139"/>
                  <a:pt x="982" y="139"/>
                  <a:pt x="982" y="139"/>
                </a:cubicBezTo>
                <a:cubicBezTo>
                  <a:pt x="971" y="168"/>
                  <a:pt x="971" y="168"/>
                  <a:pt x="971" y="168"/>
                </a:cubicBezTo>
                <a:cubicBezTo>
                  <a:pt x="967" y="180"/>
                  <a:pt x="961" y="192"/>
                  <a:pt x="955" y="203"/>
                </a:cubicBezTo>
                <a:cubicBezTo>
                  <a:pt x="957" y="195"/>
                  <a:pt x="959" y="187"/>
                  <a:pt x="957" y="181"/>
                </a:cubicBezTo>
                <a:cubicBezTo>
                  <a:pt x="953" y="164"/>
                  <a:pt x="953" y="164"/>
                  <a:pt x="953" y="164"/>
                </a:cubicBezTo>
                <a:cubicBezTo>
                  <a:pt x="950" y="181"/>
                  <a:pt x="950" y="181"/>
                  <a:pt x="950" y="181"/>
                </a:cubicBezTo>
                <a:cubicBezTo>
                  <a:pt x="950" y="184"/>
                  <a:pt x="949" y="188"/>
                  <a:pt x="947" y="193"/>
                </a:cubicBezTo>
                <a:cubicBezTo>
                  <a:pt x="944" y="203"/>
                  <a:pt x="941" y="214"/>
                  <a:pt x="944" y="223"/>
                </a:cubicBezTo>
                <a:cubicBezTo>
                  <a:pt x="944" y="223"/>
                  <a:pt x="944" y="223"/>
                  <a:pt x="944" y="223"/>
                </a:cubicBezTo>
                <a:cubicBezTo>
                  <a:pt x="936" y="235"/>
                  <a:pt x="929" y="247"/>
                  <a:pt x="922" y="258"/>
                </a:cubicBezTo>
                <a:cubicBezTo>
                  <a:pt x="919" y="263"/>
                  <a:pt x="916" y="268"/>
                  <a:pt x="912" y="272"/>
                </a:cubicBezTo>
                <a:cubicBezTo>
                  <a:pt x="913" y="252"/>
                  <a:pt x="917" y="234"/>
                  <a:pt x="920" y="216"/>
                </a:cubicBezTo>
                <a:cubicBezTo>
                  <a:pt x="925" y="193"/>
                  <a:pt x="930" y="172"/>
                  <a:pt x="927" y="147"/>
                </a:cubicBezTo>
                <a:cubicBezTo>
                  <a:pt x="930" y="143"/>
                  <a:pt x="935" y="139"/>
                  <a:pt x="939" y="136"/>
                </a:cubicBezTo>
                <a:cubicBezTo>
                  <a:pt x="948" y="128"/>
                  <a:pt x="957" y="120"/>
                  <a:pt x="959" y="112"/>
                </a:cubicBezTo>
                <a:cubicBezTo>
                  <a:pt x="962" y="100"/>
                  <a:pt x="962" y="100"/>
                  <a:pt x="962" y="100"/>
                </a:cubicBezTo>
                <a:cubicBezTo>
                  <a:pt x="953" y="108"/>
                  <a:pt x="953" y="108"/>
                  <a:pt x="953" y="108"/>
                </a:cubicBezTo>
                <a:cubicBezTo>
                  <a:pt x="950" y="111"/>
                  <a:pt x="947" y="114"/>
                  <a:pt x="944" y="118"/>
                </a:cubicBezTo>
                <a:cubicBezTo>
                  <a:pt x="939" y="123"/>
                  <a:pt x="933" y="129"/>
                  <a:pt x="928" y="133"/>
                </a:cubicBezTo>
                <a:cubicBezTo>
                  <a:pt x="928" y="132"/>
                  <a:pt x="928" y="131"/>
                  <a:pt x="928" y="131"/>
                </a:cubicBezTo>
                <a:cubicBezTo>
                  <a:pt x="928" y="124"/>
                  <a:pt x="929" y="117"/>
                  <a:pt x="931" y="113"/>
                </a:cubicBezTo>
                <a:cubicBezTo>
                  <a:pt x="935" y="105"/>
                  <a:pt x="935" y="105"/>
                  <a:pt x="935" y="105"/>
                </a:cubicBezTo>
                <a:cubicBezTo>
                  <a:pt x="927" y="107"/>
                  <a:pt x="927" y="107"/>
                  <a:pt x="927" y="107"/>
                </a:cubicBezTo>
                <a:cubicBezTo>
                  <a:pt x="919" y="110"/>
                  <a:pt x="919" y="120"/>
                  <a:pt x="919" y="129"/>
                </a:cubicBezTo>
                <a:cubicBezTo>
                  <a:pt x="919" y="133"/>
                  <a:pt x="919" y="137"/>
                  <a:pt x="919" y="140"/>
                </a:cubicBezTo>
                <a:cubicBezTo>
                  <a:pt x="912" y="145"/>
                  <a:pt x="905" y="150"/>
                  <a:pt x="898" y="155"/>
                </a:cubicBezTo>
                <a:cubicBezTo>
                  <a:pt x="883" y="166"/>
                  <a:pt x="868" y="178"/>
                  <a:pt x="852" y="188"/>
                </a:cubicBezTo>
                <a:cubicBezTo>
                  <a:pt x="884" y="149"/>
                  <a:pt x="913" y="107"/>
                  <a:pt x="928" y="51"/>
                </a:cubicBezTo>
                <a:cubicBezTo>
                  <a:pt x="932" y="34"/>
                  <a:pt x="932" y="34"/>
                  <a:pt x="932" y="34"/>
                </a:cubicBezTo>
                <a:cubicBezTo>
                  <a:pt x="922" y="48"/>
                  <a:pt x="922" y="48"/>
                  <a:pt x="922" y="48"/>
                </a:cubicBezTo>
                <a:cubicBezTo>
                  <a:pt x="914" y="57"/>
                  <a:pt x="909" y="72"/>
                  <a:pt x="903" y="87"/>
                </a:cubicBezTo>
                <a:cubicBezTo>
                  <a:pt x="896" y="106"/>
                  <a:pt x="889" y="125"/>
                  <a:pt x="878" y="134"/>
                </a:cubicBezTo>
                <a:cubicBezTo>
                  <a:pt x="877" y="125"/>
                  <a:pt x="879" y="116"/>
                  <a:pt x="880" y="107"/>
                </a:cubicBezTo>
                <a:cubicBezTo>
                  <a:pt x="882" y="99"/>
                  <a:pt x="883" y="91"/>
                  <a:pt x="882" y="83"/>
                </a:cubicBezTo>
                <a:cubicBezTo>
                  <a:pt x="881" y="62"/>
                  <a:pt x="881" y="62"/>
                  <a:pt x="881" y="62"/>
                </a:cubicBezTo>
                <a:cubicBezTo>
                  <a:pt x="875" y="83"/>
                  <a:pt x="875" y="83"/>
                  <a:pt x="875" y="83"/>
                </a:cubicBezTo>
                <a:cubicBezTo>
                  <a:pt x="871" y="97"/>
                  <a:pt x="865" y="124"/>
                  <a:pt x="870" y="145"/>
                </a:cubicBezTo>
                <a:cubicBezTo>
                  <a:pt x="859" y="162"/>
                  <a:pt x="847" y="176"/>
                  <a:pt x="835" y="190"/>
                </a:cubicBezTo>
                <a:cubicBezTo>
                  <a:pt x="820" y="208"/>
                  <a:pt x="804" y="226"/>
                  <a:pt x="790" y="249"/>
                </a:cubicBezTo>
                <a:cubicBezTo>
                  <a:pt x="790" y="240"/>
                  <a:pt x="789" y="231"/>
                  <a:pt x="788" y="223"/>
                </a:cubicBezTo>
                <a:cubicBezTo>
                  <a:pt x="786" y="200"/>
                  <a:pt x="784" y="176"/>
                  <a:pt x="787" y="149"/>
                </a:cubicBezTo>
                <a:cubicBezTo>
                  <a:pt x="796" y="134"/>
                  <a:pt x="808" y="122"/>
                  <a:pt x="820" y="109"/>
                </a:cubicBezTo>
                <a:cubicBezTo>
                  <a:pt x="844" y="84"/>
                  <a:pt x="869" y="57"/>
                  <a:pt x="870" y="12"/>
                </a:cubicBezTo>
                <a:cubicBezTo>
                  <a:pt x="863" y="12"/>
                  <a:pt x="863" y="12"/>
                  <a:pt x="863" y="12"/>
                </a:cubicBezTo>
                <a:cubicBezTo>
                  <a:pt x="859" y="40"/>
                  <a:pt x="847" y="62"/>
                  <a:pt x="832" y="80"/>
                </a:cubicBezTo>
                <a:cubicBezTo>
                  <a:pt x="834" y="71"/>
                  <a:pt x="836" y="60"/>
                  <a:pt x="836" y="49"/>
                </a:cubicBezTo>
                <a:cubicBezTo>
                  <a:pt x="837" y="39"/>
                  <a:pt x="838" y="30"/>
                  <a:pt x="840" y="25"/>
                </a:cubicBezTo>
                <a:cubicBezTo>
                  <a:pt x="847" y="0"/>
                  <a:pt x="847" y="0"/>
                  <a:pt x="847" y="0"/>
                </a:cubicBezTo>
                <a:cubicBezTo>
                  <a:pt x="833" y="22"/>
                  <a:pt x="833" y="22"/>
                  <a:pt x="833" y="22"/>
                </a:cubicBezTo>
                <a:cubicBezTo>
                  <a:pt x="828" y="30"/>
                  <a:pt x="827" y="43"/>
                  <a:pt x="826" y="55"/>
                </a:cubicBezTo>
                <a:cubicBezTo>
                  <a:pt x="825" y="68"/>
                  <a:pt x="825" y="81"/>
                  <a:pt x="819" y="87"/>
                </a:cubicBezTo>
                <a:cubicBezTo>
                  <a:pt x="818" y="88"/>
                  <a:pt x="818" y="88"/>
                  <a:pt x="818" y="88"/>
                </a:cubicBezTo>
                <a:cubicBezTo>
                  <a:pt x="818" y="89"/>
                  <a:pt x="818" y="89"/>
                  <a:pt x="818" y="89"/>
                </a:cubicBezTo>
                <a:cubicBezTo>
                  <a:pt x="818" y="91"/>
                  <a:pt x="818" y="93"/>
                  <a:pt x="819" y="95"/>
                </a:cubicBezTo>
                <a:cubicBezTo>
                  <a:pt x="820" y="95"/>
                  <a:pt x="820" y="95"/>
                  <a:pt x="820" y="95"/>
                </a:cubicBezTo>
                <a:cubicBezTo>
                  <a:pt x="815" y="101"/>
                  <a:pt x="809" y="106"/>
                  <a:pt x="804" y="111"/>
                </a:cubicBezTo>
                <a:cubicBezTo>
                  <a:pt x="799" y="116"/>
                  <a:pt x="795" y="121"/>
                  <a:pt x="790" y="126"/>
                </a:cubicBezTo>
                <a:cubicBezTo>
                  <a:pt x="792" y="113"/>
                  <a:pt x="794" y="97"/>
                  <a:pt x="796" y="81"/>
                </a:cubicBezTo>
                <a:cubicBezTo>
                  <a:pt x="798" y="58"/>
                  <a:pt x="801" y="35"/>
                  <a:pt x="804" y="19"/>
                </a:cubicBezTo>
                <a:cubicBezTo>
                  <a:pt x="805" y="16"/>
                  <a:pt x="805" y="16"/>
                  <a:pt x="805" y="16"/>
                </a:cubicBezTo>
                <a:cubicBezTo>
                  <a:pt x="801" y="15"/>
                  <a:pt x="801" y="15"/>
                  <a:pt x="801" y="15"/>
                </a:cubicBezTo>
                <a:cubicBezTo>
                  <a:pt x="798" y="14"/>
                  <a:pt x="798" y="14"/>
                  <a:pt x="798" y="14"/>
                </a:cubicBezTo>
                <a:cubicBezTo>
                  <a:pt x="797" y="18"/>
                  <a:pt x="797" y="18"/>
                  <a:pt x="797" y="18"/>
                </a:cubicBezTo>
                <a:cubicBezTo>
                  <a:pt x="776" y="117"/>
                  <a:pt x="757" y="241"/>
                  <a:pt x="790" y="324"/>
                </a:cubicBezTo>
                <a:cubicBezTo>
                  <a:pt x="788" y="325"/>
                  <a:pt x="788" y="325"/>
                  <a:pt x="788" y="325"/>
                </a:cubicBezTo>
                <a:cubicBezTo>
                  <a:pt x="790" y="325"/>
                  <a:pt x="790" y="325"/>
                  <a:pt x="790" y="325"/>
                </a:cubicBezTo>
                <a:cubicBezTo>
                  <a:pt x="791" y="328"/>
                  <a:pt x="792" y="330"/>
                  <a:pt x="794" y="332"/>
                </a:cubicBezTo>
                <a:cubicBezTo>
                  <a:pt x="787" y="343"/>
                  <a:pt x="781" y="353"/>
                  <a:pt x="775" y="364"/>
                </a:cubicBezTo>
                <a:cubicBezTo>
                  <a:pt x="769" y="376"/>
                  <a:pt x="762" y="388"/>
                  <a:pt x="754" y="399"/>
                </a:cubicBezTo>
                <a:cubicBezTo>
                  <a:pt x="745" y="362"/>
                  <a:pt x="747" y="319"/>
                  <a:pt x="750" y="277"/>
                </a:cubicBezTo>
                <a:cubicBezTo>
                  <a:pt x="753" y="227"/>
                  <a:pt x="756" y="176"/>
                  <a:pt x="738" y="134"/>
                </a:cubicBezTo>
                <a:cubicBezTo>
                  <a:pt x="758" y="108"/>
                  <a:pt x="767" y="61"/>
                  <a:pt x="773" y="19"/>
                </a:cubicBezTo>
                <a:cubicBezTo>
                  <a:pt x="766" y="18"/>
                  <a:pt x="766" y="18"/>
                  <a:pt x="766" y="18"/>
                </a:cubicBezTo>
                <a:cubicBezTo>
                  <a:pt x="762" y="31"/>
                  <a:pt x="758" y="46"/>
                  <a:pt x="755" y="60"/>
                </a:cubicBezTo>
                <a:cubicBezTo>
                  <a:pt x="750" y="83"/>
                  <a:pt x="745" y="107"/>
                  <a:pt x="734" y="123"/>
                </a:cubicBezTo>
                <a:cubicBezTo>
                  <a:pt x="730" y="105"/>
                  <a:pt x="724" y="92"/>
                  <a:pt x="715" y="83"/>
                </a:cubicBezTo>
                <a:cubicBezTo>
                  <a:pt x="711" y="78"/>
                  <a:pt x="710" y="69"/>
                  <a:pt x="710" y="61"/>
                </a:cubicBezTo>
                <a:cubicBezTo>
                  <a:pt x="709" y="52"/>
                  <a:pt x="708" y="42"/>
                  <a:pt x="703" y="35"/>
                </a:cubicBezTo>
                <a:cubicBezTo>
                  <a:pt x="696" y="26"/>
                  <a:pt x="696" y="26"/>
                  <a:pt x="696" y="26"/>
                </a:cubicBezTo>
                <a:cubicBezTo>
                  <a:pt x="696" y="37"/>
                  <a:pt x="696" y="37"/>
                  <a:pt x="696" y="37"/>
                </a:cubicBezTo>
                <a:cubicBezTo>
                  <a:pt x="696" y="67"/>
                  <a:pt x="706" y="91"/>
                  <a:pt x="716" y="114"/>
                </a:cubicBezTo>
                <a:cubicBezTo>
                  <a:pt x="725" y="133"/>
                  <a:pt x="733" y="152"/>
                  <a:pt x="734" y="174"/>
                </a:cubicBezTo>
                <a:cubicBezTo>
                  <a:pt x="725" y="160"/>
                  <a:pt x="714" y="144"/>
                  <a:pt x="705" y="133"/>
                </a:cubicBezTo>
                <a:cubicBezTo>
                  <a:pt x="690" y="111"/>
                  <a:pt x="690" y="111"/>
                  <a:pt x="690" y="111"/>
                </a:cubicBezTo>
                <a:cubicBezTo>
                  <a:pt x="694" y="128"/>
                  <a:pt x="694" y="128"/>
                  <a:pt x="694" y="128"/>
                </a:cubicBezTo>
                <a:cubicBezTo>
                  <a:pt x="697" y="142"/>
                  <a:pt x="706" y="153"/>
                  <a:pt x="716" y="164"/>
                </a:cubicBezTo>
                <a:cubicBezTo>
                  <a:pt x="726" y="175"/>
                  <a:pt x="735" y="185"/>
                  <a:pt x="737" y="200"/>
                </a:cubicBezTo>
                <a:cubicBezTo>
                  <a:pt x="741" y="221"/>
                  <a:pt x="736" y="244"/>
                  <a:pt x="731" y="268"/>
                </a:cubicBezTo>
                <a:cubicBezTo>
                  <a:pt x="727" y="284"/>
                  <a:pt x="723" y="301"/>
                  <a:pt x="722" y="319"/>
                </a:cubicBezTo>
                <a:cubicBezTo>
                  <a:pt x="719" y="315"/>
                  <a:pt x="717" y="312"/>
                  <a:pt x="714" y="308"/>
                </a:cubicBezTo>
                <a:cubicBezTo>
                  <a:pt x="712" y="306"/>
                  <a:pt x="711" y="303"/>
                  <a:pt x="709" y="300"/>
                </a:cubicBezTo>
                <a:cubicBezTo>
                  <a:pt x="705" y="295"/>
                  <a:pt x="703" y="290"/>
                  <a:pt x="700" y="284"/>
                </a:cubicBezTo>
                <a:cubicBezTo>
                  <a:pt x="697" y="278"/>
                  <a:pt x="694" y="271"/>
                  <a:pt x="690" y="265"/>
                </a:cubicBezTo>
                <a:cubicBezTo>
                  <a:pt x="687" y="262"/>
                  <a:pt x="683" y="259"/>
                  <a:pt x="680" y="257"/>
                </a:cubicBezTo>
                <a:cubicBezTo>
                  <a:pt x="675" y="254"/>
                  <a:pt x="672" y="251"/>
                  <a:pt x="670" y="246"/>
                </a:cubicBezTo>
                <a:cubicBezTo>
                  <a:pt x="668" y="236"/>
                  <a:pt x="671" y="223"/>
                  <a:pt x="673" y="209"/>
                </a:cubicBezTo>
                <a:cubicBezTo>
                  <a:pt x="677" y="192"/>
                  <a:pt x="681" y="172"/>
                  <a:pt x="675" y="152"/>
                </a:cubicBezTo>
                <a:cubicBezTo>
                  <a:pt x="669" y="131"/>
                  <a:pt x="669" y="131"/>
                  <a:pt x="669" y="131"/>
                </a:cubicBezTo>
                <a:cubicBezTo>
                  <a:pt x="668" y="155"/>
                  <a:pt x="668" y="155"/>
                  <a:pt x="668" y="155"/>
                </a:cubicBezTo>
                <a:cubicBezTo>
                  <a:pt x="667" y="179"/>
                  <a:pt x="666" y="209"/>
                  <a:pt x="661" y="235"/>
                </a:cubicBezTo>
                <a:cubicBezTo>
                  <a:pt x="652" y="226"/>
                  <a:pt x="646" y="217"/>
                  <a:pt x="640" y="207"/>
                </a:cubicBezTo>
                <a:cubicBezTo>
                  <a:pt x="657" y="182"/>
                  <a:pt x="658" y="145"/>
                  <a:pt x="658" y="118"/>
                </a:cubicBezTo>
                <a:cubicBezTo>
                  <a:pt x="658" y="114"/>
                  <a:pt x="659" y="109"/>
                  <a:pt x="660" y="104"/>
                </a:cubicBezTo>
                <a:cubicBezTo>
                  <a:pt x="662" y="91"/>
                  <a:pt x="664" y="77"/>
                  <a:pt x="655" y="67"/>
                </a:cubicBezTo>
                <a:cubicBezTo>
                  <a:pt x="650" y="60"/>
                  <a:pt x="650" y="60"/>
                  <a:pt x="650" y="60"/>
                </a:cubicBezTo>
                <a:cubicBezTo>
                  <a:pt x="649" y="69"/>
                  <a:pt x="649" y="69"/>
                  <a:pt x="649" y="69"/>
                </a:cubicBezTo>
                <a:cubicBezTo>
                  <a:pt x="648" y="79"/>
                  <a:pt x="648" y="89"/>
                  <a:pt x="649" y="98"/>
                </a:cubicBezTo>
                <a:cubicBezTo>
                  <a:pt x="649" y="103"/>
                  <a:pt x="649" y="108"/>
                  <a:pt x="649" y="114"/>
                </a:cubicBezTo>
                <a:cubicBezTo>
                  <a:pt x="649" y="113"/>
                  <a:pt x="648" y="112"/>
                  <a:pt x="648" y="111"/>
                </a:cubicBezTo>
                <a:cubicBezTo>
                  <a:pt x="646" y="108"/>
                  <a:pt x="645" y="105"/>
                  <a:pt x="643" y="102"/>
                </a:cubicBezTo>
                <a:cubicBezTo>
                  <a:pt x="641" y="99"/>
                  <a:pt x="639" y="96"/>
                  <a:pt x="637" y="94"/>
                </a:cubicBezTo>
                <a:cubicBezTo>
                  <a:pt x="632" y="100"/>
                  <a:pt x="632" y="100"/>
                  <a:pt x="632" y="100"/>
                </a:cubicBezTo>
                <a:cubicBezTo>
                  <a:pt x="634" y="101"/>
                  <a:pt x="635" y="103"/>
                  <a:pt x="637" y="106"/>
                </a:cubicBezTo>
                <a:cubicBezTo>
                  <a:pt x="638" y="108"/>
                  <a:pt x="639" y="110"/>
                  <a:pt x="640" y="112"/>
                </a:cubicBezTo>
                <a:cubicBezTo>
                  <a:pt x="641" y="114"/>
                  <a:pt x="641" y="114"/>
                  <a:pt x="641" y="114"/>
                </a:cubicBezTo>
                <a:cubicBezTo>
                  <a:pt x="651" y="139"/>
                  <a:pt x="644" y="173"/>
                  <a:pt x="633" y="197"/>
                </a:cubicBezTo>
                <a:cubicBezTo>
                  <a:pt x="627" y="186"/>
                  <a:pt x="623" y="174"/>
                  <a:pt x="619" y="162"/>
                </a:cubicBezTo>
                <a:cubicBezTo>
                  <a:pt x="614" y="150"/>
                  <a:pt x="610" y="138"/>
                  <a:pt x="604" y="126"/>
                </a:cubicBezTo>
                <a:cubicBezTo>
                  <a:pt x="591" y="100"/>
                  <a:pt x="591" y="100"/>
                  <a:pt x="591" y="100"/>
                </a:cubicBezTo>
                <a:cubicBezTo>
                  <a:pt x="590" y="97"/>
                  <a:pt x="590" y="97"/>
                  <a:pt x="590" y="97"/>
                </a:cubicBezTo>
                <a:cubicBezTo>
                  <a:pt x="590" y="125"/>
                  <a:pt x="590" y="125"/>
                  <a:pt x="590" y="125"/>
                </a:cubicBezTo>
                <a:cubicBezTo>
                  <a:pt x="589" y="182"/>
                  <a:pt x="594" y="233"/>
                  <a:pt x="598" y="283"/>
                </a:cubicBezTo>
                <a:cubicBezTo>
                  <a:pt x="599" y="294"/>
                  <a:pt x="600" y="305"/>
                  <a:pt x="601" y="316"/>
                </a:cubicBezTo>
                <a:cubicBezTo>
                  <a:pt x="561" y="271"/>
                  <a:pt x="528" y="212"/>
                  <a:pt x="502" y="137"/>
                </a:cubicBezTo>
                <a:cubicBezTo>
                  <a:pt x="495" y="139"/>
                  <a:pt x="495" y="139"/>
                  <a:pt x="495" y="139"/>
                </a:cubicBezTo>
                <a:cubicBezTo>
                  <a:pt x="505" y="168"/>
                  <a:pt x="514" y="196"/>
                  <a:pt x="526" y="222"/>
                </a:cubicBezTo>
                <a:cubicBezTo>
                  <a:pt x="525" y="221"/>
                  <a:pt x="525" y="221"/>
                  <a:pt x="525" y="221"/>
                </a:cubicBezTo>
                <a:cubicBezTo>
                  <a:pt x="517" y="213"/>
                  <a:pt x="510" y="204"/>
                  <a:pt x="502" y="202"/>
                </a:cubicBezTo>
                <a:cubicBezTo>
                  <a:pt x="480" y="194"/>
                  <a:pt x="480" y="194"/>
                  <a:pt x="480" y="194"/>
                </a:cubicBezTo>
                <a:cubicBezTo>
                  <a:pt x="499" y="208"/>
                  <a:pt x="499" y="208"/>
                  <a:pt x="499" y="208"/>
                </a:cubicBezTo>
                <a:cubicBezTo>
                  <a:pt x="521" y="225"/>
                  <a:pt x="536" y="247"/>
                  <a:pt x="552" y="271"/>
                </a:cubicBezTo>
                <a:cubicBezTo>
                  <a:pt x="562" y="284"/>
                  <a:pt x="572" y="299"/>
                  <a:pt x="583" y="312"/>
                </a:cubicBezTo>
                <a:cubicBezTo>
                  <a:pt x="586" y="315"/>
                  <a:pt x="589" y="318"/>
                  <a:pt x="592" y="321"/>
                </a:cubicBezTo>
                <a:cubicBezTo>
                  <a:pt x="597" y="325"/>
                  <a:pt x="602" y="329"/>
                  <a:pt x="604" y="334"/>
                </a:cubicBezTo>
                <a:cubicBezTo>
                  <a:pt x="608" y="342"/>
                  <a:pt x="609" y="352"/>
                  <a:pt x="610" y="362"/>
                </a:cubicBezTo>
                <a:cubicBezTo>
                  <a:pt x="612" y="370"/>
                  <a:pt x="613" y="379"/>
                  <a:pt x="616" y="387"/>
                </a:cubicBezTo>
                <a:cubicBezTo>
                  <a:pt x="618" y="395"/>
                  <a:pt x="621" y="403"/>
                  <a:pt x="624" y="410"/>
                </a:cubicBezTo>
                <a:cubicBezTo>
                  <a:pt x="627" y="418"/>
                  <a:pt x="631" y="426"/>
                  <a:pt x="633" y="434"/>
                </a:cubicBezTo>
                <a:cubicBezTo>
                  <a:pt x="632" y="437"/>
                  <a:pt x="630" y="441"/>
                  <a:pt x="629" y="444"/>
                </a:cubicBezTo>
                <a:cubicBezTo>
                  <a:pt x="627" y="449"/>
                  <a:pt x="626" y="454"/>
                  <a:pt x="622" y="457"/>
                </a:cubicBezTo>
                <a:cubicBezTo>
                  <a:pt x="611" y="454"/>
                  <a:pt x="612" y="439"/>
                  <a:pt x="615" y="417"/>
                </a:cubicBezTo>
                <a:cubicBezTo>
                  <a:pt x="616" y="408"/>
                  <a:pt x="616" y="408"/>
                  <a:pt x="616" y="408"/>
                </a:cubicBezTo>
                <a:cubicBezTo>
                  <a:pt x="609" y="414"/>
                  <a:pt x="609" y="414"/>
                  <a:pt x="609" y="414"/>
                </a:cubicBezTo>
                <a:cubicBezTo>
                  <a:pt x="604" y="418"/>
                  <a:pt x="604" y="425"/>
                  <a:pt x="604" y="433"/>
                </a:cubicBezTo>
                <a:cubicBezTo>
                  <a:pt x="604" y="435"/>
                  <a:pt x="604" y="439"/>
                  <a:pt x="604" y="441"/>
                </a:cubicBezTo>
                <a:cubicBezTo>
                  <a:pt x="597" y="433"/>
                  <a:pt x="589" y="426"/>
                  <a:pt x="581" y="419"/>
                </a:cubicBezTo>
                <a:cubicBezTo>
                  <a:pt x="566" y="404"/>
                  <a:pt x="550" y="390"/>
                  <a:pt x="541" y="369"/>
                </a:cubicBezTo>
                <a:cubicBezTo>
                  <a:pt x="534" y="354"/>
                  <a:pt x="531" y="335"/>
                  <a:pt x="527" y="317"/>
                </a:cubicBezTo>
                <a:cubicBezTo>
                  <a:pt x="523" y="298"/>
                  <a:pt x="520" y="279"/>
                  <a:pt x="512" y="263"/>
                </a:cubicBezTo>
                <a:cubicBezTo>
                  <a:pt x="500" y="239"/>
                  <a:pt x="500" y="239"/>
                  <a:pt x="500" y="239"/>
                </a:cubicBezTo>
                <a:cubicBezTo>
                  <a:pt x="505" y="265"/>
                  <a:pt x="505" y="265"/>
                  <a:pt x="505" y="265"/>
                </a:cubicBezTo>
                <a:cubicBezTo>
                  <a:pt x="509" y="287"/>
                  <a:pt x="514" y="308"/>
                  <a:pt x="520" y="328"/>
                </a:cubicBezTo>
                <a:cubicBezTo>
                  <a:pt x="521" y="334"/>
                  <a:pt x="523" y="341"/>
                  <a:pt x="525" y="348"/>
                </a:cubicBezTo>
                <a:cubicBezTo>
                  <a:pt x="521" y="343"/>
                  <a:pt x="517" y="339"/>
                  <a:pt x="514" y="334"/>
                </a:cubicBezTo>
                <a:cubicBezTo>
                  <a:pt x="499" y="317"/>
                  <a:pt x="484" y="300"/>
                  <a:pt x="479" y="281"/>
                </a:cubicBezTo>
                <a:cubicBezTo>
                  <a:pt x="478" y="277"/>
                  <a:pt x="478" y="277"/>
                  <a:pt x="478" y="277"/>
                </a:cubicBezTo>
                <a:cubicBezTo>
                  <a:pt x="474" y="278"/>
                  <a:pt x="474" y="278"/>
                  <a:pt x="474" y="278"/>
                </a:cubicBezTo>
                <a:cubicBezTo>
                  <a:pt x="473" y="278"/>
                  <a:pt x="471" y="273"/>
                  <a:pt x="470" y="270"/>
                </a:cubicBezTo>
                <a:cubicBezTo>
                  <a:pt x="468" y="263"/>
                  <a:pt x="466" y="257"/>
                  <a:pt x="460" y="256"/>
                </a:cubicBezTo>
                <a:cubicBezTo>
                  <a:pt x="459" y="256"/>
                  <a:pt x="458" y="257"/>
                  <a:pt x="456" y="257"/>
                </a:cubicBezTo>
                <a:cubicBezTo>
                  <a:pt x="452" y="259"/>
                  <a:pt x="452" y="259"/>
                  <a:pt x="452" y="259"/>
                </a:cubicBezTo>
                <a:cubicBezTo>
                  <a:pt x="455" y="263"/>
                  <a:pt x="455" y="263"/>
                  <a:pt x="455" y="263"/>
                </a:cubicBezTo>
                <a:cubicBezTo>
                  <a:pt x="467" y="276"/>
                  <a:pt x="471" y="297"/>
                  <a:pt x="464" y="320"/>
                </a:cubicBezTo>
                <a:cubicBezTo>
                  <a:pt x="464" y="320"/>
                  <a:pt x="464" y="320"/>
                  <a:pt x="464" y="320"/>
                </a:cubicBezTo>
                <a:cubicBezTo>
                  <a:pt x="461" y="309"/>
                  <a:pt x="458" y="299"/>
                  <a:pt x="451" y="298"/>
                </a:cubicBezTo>
                <a:cubicBezTo>
                  <a:pt x="443" y="296"/>
                  <a:pt x="443" y="296"/>
                  <a:pt x="443" y="296"/>
                </a:cubicBezTo>
                <a:cubicBezTo>
                  <a:pt x="448" y="303"/>
                  <a:pt x="448" y="303"/>
                  <a:pt x="448" y="303"/>
                </a:cubicBezTo>
                <a:cubicBezTo>
                  <a:pt x="465" y="328"/>
                  <a:pt x="456" y="351"/>
                  <a:pt x="443" y="375"/>
                </a:cubicBezTo>
                <a:cubicBezTo>
                  <a:pt x="439" y="368"/>
                  <a:pt x="435" y="361"/>
                  <a:pt x="432" y="355"/>
                </a:cubicBezTo>
                <a:cubicBezTo>
                  <a:pt x="420" y="334"/>
                  <a:pt x="409" y="313"/>
                  <a:pt x="402" y="289"/>
                </a:cubicBezTo>
                <a:cubicBezTo>
                  <a:pt x="395" y="290"/>
                  <a:pt x="395" y="290"/>
                  <a:pt x="395" y="290"/>
                </a:cubicBezTo>
                <a:cubicBezTo>
                  <a:pt x="397" y="306"/>
                  <a:pt x="402" y="319"/>
                  <a:pt x="407" y="332"/>
                </a:cubicBezTo>
                <a:cubicBezTo>
                  <a:pt x="409" y="335"/>
                  <a:pt x="410" y="338"/>
                  <a:pt x="411" y="341"/>
                </a:cubicBezTo>
                <a:cubicBezTo>
                  <a:pt x="393" y="345"/>
                  <a:pt x="366" y="340"/>
                  <a:pt x="352" y="330"/>
                </a:cubicBezTo>
                <a:cubicBezTo>
                  <a:pt x="332" y="315"/>
                  <a:pt x="332" y="315"/>
                  <a:pt x="332" y="315"/>
                </a:cubicBezTo>
                <a:cubicBezTo>
                  <a:pt x="348" y="335"/>
                  <a:pt x="348" y="335"/>
                  <a:pt x="348" y="335"/>
                </a:cubicBezTo>
                <a:cubicBezTo>
                  <a:pt x="358" y="348"/>
                  <a:pt x="377" y="351"/>
                  <a:pt x="388" y="352"/>
                </a:cubicBezTo>
                <a:cubicBezTo>
                  <a:pt x="397" y="353"/>
                  <a:pt x="407" y="352"/>
                  <a:pt x="416" y="350"/>
                </a:cubicBezTo>
                <a:cubicBezTo>
                  <a:pt x="423" y="364"/>
                  <a:pt x="431" y="377"/>
                  <a:pt x="439" y="391"/>
                </a:cubicBezTo>
                <a:cubicBezTo>
                  <a:pt x="472" y="448"/>
                  <a:pt x="506" y="506"/>
                  <a:pt x="497" y="585"/>
                </a:cubicBezTo>
                <a:cubicBezTo>
                  <a:pt x="483" y="564"/>
                  <a:pt x="463" y="539"/>
                  <a:pt x="441" y="516"/>
                </a:cubicBezTo>
                <a:cubicBezTo>
                  <a:pt x="440" y="514"/>
                  <a:pt x="439" y="513"/>
                  <a:pt x="437" y="511"/>
                </a:cubicBezTo>
                <a:cubicBezTo>
                  <a:pt x="428" y="500"/>
                  <a:pt x="424" y="496"/>
                  <a:pt x="421" y="496"/>
                </a:cubicBezTo>
                <a:cubicBezTo>
                  <a:pt x="419" y="496"/>
                  <a:pt x="419" y="496"/>
                  <a:pt x="419" y="496"/>
                </a:cubicBezTo>
                <a:cubicBezTo>
                  <a:pt x="419" y="497"/>
                  <a:pt x="419" y="497"/>
                  <a:pt x="419" y="497"/>
                </a:cubicBezTo>
                <a:cubicBezTo>
                  <a:pt x="416" y="494"/>
                  <a:pt x="413" y="492"/>
                  <a:pt x="410" y="490"/>
                </a:cubicBezTo>
                <a:cubicBezTo>
                  <a:pt x="407" y="487"/>
                  <a:pt x="404" y="484"/>
                  <a:pt x="401" y="482"/>
                </a:cubicBezTo>
                <a:cubicBezTo>
                  <a:pt x="401" y="479"/>
                  <a:pt x="401" y="479"/>
                  <a:pt x="401" y="479"/>
                </a:cubicBezTo>
                <a:cubicBezTo>
                  <a:pt x="395" y="452"/>
                  <a:pt x="389" y="425"/>
                  <a:pt x="375" y="405"/>
                </a:cubicBezTo>
                <a:cubicBezTo>
                  <a:pt x="378" y="394"/>
                  <a:pt x="374" y="378"/>
                  <a:pt x="370" y="370"/>
                </a:cubicBezTo>
                <a:cubicBezTo>
                  <a:pt x="364" y="357"/>
                  <a:pt x="364" y="357"/>
                  <a:pt x="364" y="357"/>
                </a:cubicBezTo>
                <a:cubicBezTo>
                  <a:pt x="364" y="371"/>
                  <a:pt x="364" y="371"/>
                  <a:pt x="364" y="371"/>
                </a:cubicBezTo>
                <a:cubicBezTo>
                  <a:pt x="363" y="377"/>
                  <a:pt x="364" y="381"/>
                  <a:pt x="365" y="386"/>
                </a:cubicBezTo>
                <a:cubicBezTo>
                  <a:pt x="365" y="389"/>
                  <a:pt x="366" y="391"/>
                  <a:pt x="366" y="395"/>
                </a:cubicBezTo>
                <a:cubicBezTo>
                  <a:pt x="365" y="393"/>
                  <a:pt x="364" y="391"/>
                  <a:pt x="363" y="390"/>
                </a:cubicBezTo>
                <a:cubicBezTo>
                  <a:pt x="358" y="383"/>
                  <a:pt x="354" y="376"/>
                  <a:pt x="347" y="376"/>
                </a:cubicBezTo>
                <a:cubicBezTo>
                  <a:pt x="339" y="377"/>
                  <a:pt x="339" y="377"/>
                  <a:pt x="339" y="377"/>
                </a:cubicBezTo>
                <a:cubicBezTo>
                  <a:pt x="344" y="382"/>
                  <a:pt x="344" y="382"/>
                  <a:pt x="344" y="382"/>
                </a:cubicBezTo>
                <a:cubicBezTo>
                  <a:pt x="369" y="409"/>
                  <a:pt x="384" y="439"/>
                  <a:pt x="390" y="473"/>
                </a:cubicBezTo>
                <a:cubicBezTo>
                  <a:pt x="378" y="465"/>
                  <a:pt x="365" y="457"/>
                  <a:pt x="353" y="450"/>
                </a:cubicBezTo>
                <a:cubicBezTo>
                  <a:pt x="332" y="437"/>
                  <a:pt x="310" y="424"/>
                  <a:pt x="294" y="406"/>
                </a:cubicBezTo>
                <a:cubicBezTo>
                  <a:pt x="303" y="386"/>
                  <a:pt x="294" y="361"/>
                  <a:pt x="286" y="342"/>
                </a:cubicBezTo>
                <a:cubicBezTo>
                  <a:pt x="279" y="325"/>
                  <a:pt x="279" y="325"/>
                  <a:pt x="279" y="325"/>
                </a:cubicBezTo>
                <a:cubicBezTo>
                  <a:pt x="279" y="344"/>
                  <a:pt x="279" y="344"/>
                  <a:pt x="279" y="344"/>
                </a:cubicBezTo>
                <a:cubicBezTo>
                  <a:pt x="279" y="351"/>
                  <a:pt x="282" y="359"/>
                  <a:pt x="284" y="366"/>
                </a:cubicBezTo>
                <a:cubicBezTo>
                  <a:pt x="287" y="378"/>
                  <a:pt x="291" y="390"/>
                  <a:pt x="285" y="401"/>
                </a:cubicBezTo>
                <a:cubicBezTo>
                  <a:pt x="273" y="391"/>
                  <a:pt x="268" y="375"/>
                  <a:pt x="262" y="358"/>
                </a:cubicBezTo>
                <a:cubicBezTo>
                  <a:pt x="259" y="349"/>
                  <a:pt x="256" y="340"/>
                  <a:pt x="252" y="332"/>
                </a:cubicBezTo>
                <a:cubicBezTo>
                  <a:pt x="243" y="313"/>
                  <a:pt x="243" y="313"/>
                  <a:pt x="243" y="313"/>
                </a:cubicBezTo>
                <a:cubicBezTo>
                  <a:pt x="245" y="334"/>
                  <a:pt x="245" y="334"/>
                  <a:pt x="245" y="334"/>
                </a:cubicBezTo>
                <a:cubicBezTo>
                  <a:pt x="246" y="342"/>
                  <a:pt x="249" y="350"/>
                  <a:pt x="251" y="357"/>
                </a:cubicBezTo>
                <a:cubicBezTo>
                  <a:pt x="254" y="365"/>
                  <a:pt x="257" y="372"/>
                  <a:pt x="257" y="378"/>
                </a:cubicBezTo>
                <a:cubicBezTo>
                  <a:pt x="247" y="378"/>
                  <a:pt x="240" y="372"/>
                  <a:pt x="233" y="368"/>
                </a:cubicBezTo>
                <a:cubicBezTo>
                  <a:pt x="228" y="365"/>
                  <a:pt x="224" y="362"/>
                  <a:pt x="219" y="361"/>
                </a:cubicBezTo>
                <a:cubicBezTo>
                  <a:pt x="208" y="360"/>
                  <a:pt x="208" y="360"/>
                  <a:pt x="208" y="360"/>
                </a:cubicBezTo>
                <a:cubicBezTo>
                  <a:pt x="216" y="367"/>
                  <a:pt x="216" y="367"/>
                  <a:pt x="216" y="367"/>
                </a:cubicBezTo>
                <a:cubicBezTo>
                  <a:pt x="229" y="380"/>
                  <a:pt x="244" y="387"/>
                  <a:pt x="264" y="389"/>
                </a:cubicBezTo>
                <a:cubicBezTo>
                  <a:pt x="270" y="403"/>
                  <a:pt x="281" y="412"/>
                  <a:pt x="292" y="421"/>
                </a:cubicBezTo>
                <a:cubicBezTo>
                  <a:pt x="297" y="425"/>
                  <a:pt x="302" y="430"/>
                  <a:pt x="307" y="435"/>
                </a:cubicBezTo>
                <a:cubicBezTo>
                  <a:pt x="275" y="447"/>
                  <a:pt x="224" y="458"/>
                  <a:pt x="190" y="457"/>
                </a:cubicBezTo>
                <a:cubicBezTo>
                  <a:pt x="190" y="464"/>
                  <a:pt x="190" y="464"/>
                  <a:pt x="190" y="464"/>
                </a:cubicBezTo>
                <a:cubicBezTo>
                  <a:pt x="204" y="466"/>
                  <a:pt x="216" y="465"/>
                  <a:pt x="228" y="464"/>
                </a:cubicBezTo>
                <a:cubicBezTo>
                  <a:pt x="226" y="466"/>
                  <a:pt x="224" y="467"/>
                  <a:pt x="222" y="469"/>
                </a:cubicBezTo>
                <a:cubicBezTo>
                  <a:pt x="219" y="471"/>
                  <a:pt x="216" y="473"/>
                  <a:pt x="214" y="476"/>
                </a:cubicBezTo>
                <a:cubicBezTo>
                  <a:pt x="218" y="481"/>
                  <a:pt x="218" y="481"/>
                  <a:pt x="218" y="481"/>
                </a:cubicBezTo>
                <a:cubicBezTo>
                  <a:pt x="237" y="466"/>
                  <a:pt x="262" y="458"/>
                  <a:pt x="287" y="451"/>
                </a:cubicBezTo>
                <a:cubicBezTo>
                  <a:pt x="298" y="448"/>
                  <a:pt x="308" y="445"/>
                  <a:pt x="319" y="441"/>
                </a:cubicBezTo>
                <a:cubicBezTo>
                  <a:pt x="326" y="446"/>
                  <a:pt x="335" y="451"/>
                  <a:pt x="343" y="456"/>
                </a:cubicBezTo>
                <a:cubicBezTo>
                  <a:pt x="349" y="461"/>
                  <a:pt x="357" y="465"/>
                  <a:pt x="363" y="470"/>
                </a:cubicBezTo>
                <a:cubicBezTo>
                  <a:pt x="345" y="481"/>
                  <a:pt x="322" y="489"/>
                  <a:pt x="299" y="496"/>
                </a:cubicBezTo>
                <a:cubicBezTo>
                  <a:pt x="289" y="499"/>
                  <a:pt x="278" y="502"/>
                  <a:pt x="267" y="506"/>
                </a:cubicBezTo>
                <a:cubicBezTo>
                  <a:pt x="245" y="515"/>
                  <a:pt x="245" y="515"/>
                  <a:pt x="245" y="515"/>
                </a:cubicBezTo>
                <a:cubicBezTo>
                  <a:pt x="269" y="513"/>
                  <a:pt x="269" y="513"/>
                  <a:pt x="269" y="513"/>
                </a:cubicBezTo>
                <a:cubicBezTo>
                  <a:pt x="277" y="513"/>
                  <a:pt x="283" y="511"/>
                  <a:pt x="289" y="509"/>
                </a:cubicBezTo>
                <a:cubicBezTo>
                  <a:pt x="292" y="508"/>
                  <a:pt x="295" y="507"/>
                  <a:pt x="298" y="506"/>
                </a:cubicBezTo>
                <a:cubicBezTo>
                  <a:pt x="297" y="506"/>
                  <a:pt x="296" y="507"/>
                  <a:pt x="295" y="508"/>
                </a:cubicBezTo>
                <a:cubicBezTo>
                  <a:pt x="289" y="511"/>
                  <a:pt x="283" y="515"/>
                  <a:pt x="284" y="521"/>
                </a:cubicBezTo>
                <a:cubicBezTo>
                  <a:pt x="285" y="528"/>
                  <a:pt x="285" y="528"/>
                  <a:pt x="285" y="528"/>
                </a:cubicBezTo>
                <a:cubicBezTo>
                  <a:pt x="290" y="523"/>
                  <a:pt x="290" y="523"/>
                  <a:pt x="290" y="523"/>
                </a:cubicBezTo>
                <a:cubicBezTo>
                  <a:pt x="308" y="506"/>
                  <a:pt x="332" y="495"/>
                  <a:pt x="355" y="485"/>
                </a:cubicBezTo>
                <a:cubicBezTo>
                  <a:pt x="361" y="482"/>
                  <a:pt x="367" y="479"/>
                  <a:pt x="373" y="476"/>
                </a:cubicBezTo>
                <a:cubicBezTo>
                  <a:pt x="406" y="499"/>
                  <a:pt x="434" y="521"/>
                  <a:pt x="454" y="550"/>
                </a:cubicBezTo>
                <a:cubicBezTo>
                  <a:pt x="449" y="549"/>
                  <a:pt x="444" y="549"/>
                  <a:pt x="439" y="548"/>
                </a:cubicBezTo>
                <a:cubicBezTo>
                  <a:pt x="413" y="546"/>
                  <a:pt x="386" y="549"/>
                  <a:pt x="360" y="552"/>
                </a:cubicBezTo>
                <a:cubicBezTo>
                  <a:pt x="334" y="555"/>
                  <a:pt x="308" y="558"/>
                  <a:pt x="283" y="556"/>
                </a:cubicBezTo>
                <a:cubicBezTo>
                  <a:pt x="264" y="555"/>
                  <a:pt x="247" y="550"/>
                  <a:pt x="232" y="543"/>
                </a:cubicBezTo>
                <a:cubicBezTo>
                  <a:pt x="229" y="549"/>
                  <a:pt x="229" y="549"/>
                  <a:pt x="229" y="549"/>
                </a:cubicBezTo>
                <a:cubicBezTo>
                  <a:pt x="233" y="552"/>
                  <a:pt x="239" y="554"/>
                  <a:pt x="244" y="556"/>
                </a:cubicBezTo>
                <a:cubicBezTo>
                  <a:pt x="249" y="558"/>
                  <a:pt x="254" y="560"/>
                  <a:pt x="258" y="563"/>
                </a:cubicBezTo>
                <a:cubicBezTo>
                  <a:pt x="241" y="581"/>
                  <a:pt x="218" y="593"/>
                  <a:pt x="188" y="600"/>
                </a:cubicBezTo>
                <a:cubicBezTo>
                  <a:pt x="189" y="607"/>
                  <a:pt x="189" y="607"/>
                  <a:pt x="189" y="607"/>
                </a:cubicBezTo>
                <a:cubicBezTo>
                  <a:pt x="224" y="606"/>
                  <a:pt x="244" y="588"/>
                  <a:pt x="263" y="570"/>
                </a:cubicBezTo>
                <a:cubicBezTo>
                  <a:pt x="265" y="569"/>
                  <a:pt x="267" y="567"/>
                  <a:pt x="269" y="565"/>
                </a:cubicBezTo>
                <a:cubicBezTo>
                  <a:pt x="274" y="567"/>
                  <a:pt x="278" y="567"/>
                  <a:pt x="283" y="567"/>
                </a:cubicBezTo>
                <a:cubicBezTo>
                  <a:pt x="285" y="567"/>
                  <a:pt x="286" y="567"/>
                  <a:pt x="288" y="567"/>
                </a:cubicBezTo>
                <a:cubicBezTo>
                  <a:pt x="289" y="567"/>
                  <a:pt x="292" y="568"/>
                  <a:pt x="294" y="568"/>
                </a:cubicBezTo>
                <a:cubicBezTo>
                  <a:pt x="290" y="584"/>
                  <a:pt x="280" y="596"/>
                  <a:pt x="271" y="607"/>
                </a:cubicBezTo>
                <a:cubicBezTo>
                  <a:pt x="264" y="614"/>
                  <a:pt x="258" y="621"/>
                  <a:pt x="255" y="629"/>
                </a:cubicBezTo>
                <a:cubicBezTo>
                  <a:pt x="247" y="645"/>
                  <a:pt x="247" y="645"/>
                  <a:pt x="247" y="645"/>
                </a:cubicBezTo>
                <a:cubicBezTo>
                  <a:pt x="260" y="633"/>
                  <a:pt x="260" y="633"/>
                  <a:pt x="260" y="633"/>
                </a:cubicBezTo>
                <a:cubicBezTo>
                  <a:pt x="280" y="614"/>
                  <a:pt x="296" y="589"/>
                  <a:pt x="308" y="567"/>
                </a:cubicBezTo>
                <a:cubicBezTo>
                  <a:pt x="325" y="566"/>
                  <a:pt x="342" y="564"/>
                  <a:pt x="358" y="562"/>
                </a:cubicBezTo>
                <a:cubicBezTo>
                  <a:pt x="383" y="560"/>
                  <a:pt x="409" y="557"/>
                  <a:pt x="436" y="559"/>
                </a:cubicBezTo>
                <a:cubicBezTo>
                  <a:pt x="445" y="559"/>
                  <a:pt x="454" y="561"/>
                  <a:pt x="463" y="563"/>
                </a:cubicBezTo>
                <a:cubicBezTo>
                  <a:pt x="480" y="584"/>
                  <a:pt x="495" y="607"/>
                  <a:pt x="509" y="630"/>
                </a:cubicBezTo>
                <a:cubicBezTo>
                  <a:pt x="463" y="633"/>
                  <a:pt x="422" y="646"/>
                  <a:pt x="383" y="658"/>
                </a:cubicBezTo>
                <a:cubicBezTo>
                  <a:pt x="343" y="671"/>
                  <a:pt x="303" y="683"/>
                  <a:pt x="257" y="686"/>
                </a:cubicBezTo>
                <a:cubicBezTo>
                  <a:pt x="252" y="686"/>
                  <a:pt x="246" y="686"/>
                  <a:pt x="241" y="685"/>
                </a:cubicBezTo>
                <a:cubicBezTo>
                  <a:pt x="228" y="685"/>
                  <a:pt x="215" y="684"/>
                  <a:pt x="203" y="690"/>
                </a:cubicBezTo>
                <a:cubicBezTo>
                  <a:pt x="192" y="695"/>
                  <a:pt x="192" y="695"/>
                  <a:pt x="192" y="695"/>
                </a:cubicBezTo>
                <a:cubicBezTo>
                  <a:pt x="204" y="697"/>
                  <a:pt x="204" y="697"/>
                  <a:pt x="204" y="697"/>
                </a:cubicBezTo>
                <a:cubicBezTo>
                  <a:pt x="209" y="697"/>
                  <a:pt x="214" y="698"/>
                  <a:pt x="220" y="698"/>
                </a:cubicBezTo>
                <a:cubicBezTo>
                  <a:pt x="249" y="701"/>
                  <a:pt x="281" y="698"/>
                  <a:pt x="313" y="690"/>
                </a:cubicBezTo>
                <a:cubicBezTo>
                  <a:pt x="266" y="720"/>
                  <a:pt x="207" y="738"/>
                  <a:pt x="181" y="745"/>
                </a:cubicBezTo>
                <a:cubicBezTo>
                  <a:pt x="181" y="745"/>
                  <a:pt x="179" y="745"/>
                  <a:pt x="178" y="745"/>
                </a:cubicBezTo>
                <a:cubicBezTo>
                  <a:pt x="173" y="745"/>
                  <a:pt x="164" y="746"/>
                  <a:pt x="163" y="755"/>
                </a:cubicBezTo>
                <a:cubicBezTo>
                  <a:pt x="162" y="760"/>
                  <a:pt x="162" y="760"/>
                  <a:pt x="162" y="760"/>
                </a:cubicBezTo>
                <a:cubicBezTo>
                  <a:pt x="167" y="759"/>
                  <a:pt x="167" y="759"/>
                  <a:pt x="167" y="759"/>
                </a:cubicBezTo>
                <a:cubicBezTo>
                  <a:pt x="189" y="753"/>
                  <a:pt x="212" y="746"/>
                  <a:pt x="236" y="738"/>
                </a:cubicBezTo>
                <a:cubicBezTo>
                  <a:pt x="226" y="755"/>
                  <a:pt x="209" y="765"/>
                  <a:pt x="192" y="776"/>
                </a:cubicBezTo>
                <a:cubicBezTo>
                  <a:pt x="180" y="783"/>
                  <a:pt x="168" y="790"/>
                  <a:pt x="160" y="799"/>
                </a:cubicBezTo>
                <a:cubicBezTo>
                  <a:pt x="138" y="825"/>
                  <a:pt x="138" y="825"/>
                  <a:pt x="138" y="825"/>
                </a:cubicBezTo>
                <a:cubicBezTo>
                  <a:pt x="165" y="805"/>
                  <a:pt x="165" y="805"/>
                  <a:pt x="165" y="805"/>
                </a:cubicBezTo>
                <a:cubicBezTo>
                  <a:pt x="173" y="799"/>
                  <a:pt x="182" y="793"/>
                  <a:pt x="191" y="788"/>
                </a:cubicBezTo>
                <a:cubicBezTo>
                  <a:pt x="214" y="774"/>
                  <a:pt x="238" y="760"/>
                  <a:pt x="249" y="731"/>
                </a:cubicBezTo>
                <a:cubicBezTo>
                  <a:pt x="264" y="728"/>
                  <a:pt x="276" y="721"/>
                  <a:pt x="288" y="715"/>
                </a:cubicBezTo>
                <a:cubicBezTo>
                  <a:pt x="292" y="713"/>
                  <a:pt x="295" y="711"/>
                  <a:pt x="299" y="709"/>
                </a:cubicBezTo>
                <a:cubicBezTo>
                  <a:pt x="307" y="705"/>
                  <a:pt x="313" y="700"/>
                  <a:pt x="320" y="696"/>
                </a:cubicBezTo>
                <a:cubicBezTo>
                  <a:pt x="328" y="690"/>
                  <a:pt x="336" y="684"/>
                  <a:pt x="344" y="681"/>
                </a:cubicBezTo>
                <a:cubicBezTo>
                  <a:pt x="356" y="676"/>
                  <a:pt x="369" y="674"/>
                  <a:pt x="383" y="672"/>
                </a:cubicBezTo>
                <a:cubicBezTo>
                  <a:pt x="394" y="670"/>
                  <a:pt x="405" y="668"/>
                  <a:pt x="416" y="665"/>
                </a:cubicBezTo>
                <a:cubicBezTo>
                  <a:pt x="412" y="671"/>
                  <a:pt x="409" y="675"/>
                  <a:pt x="401" y="675"/>
                </a:cubicBezTo>
                <a:cubicBezTo>
                  <a:pt x="396" y="674"/>
                  <a:pt x="396" y="674"/>
                  <a:pt x="396" y="674"/>
                </a:cubicBezTo>
                <a:cubicBezTo>
                  <a:pt x="396" y="678"/>
                  <a:pt x="396" y="678"/>
                  <a:pt x="396" y="678"/>
                </a:cubicBezTo>
                <a:cubicBezTo>
                  <a:pt x="396" y="679"/>
                  <a:pt x="396" y="682"/>
                  <a:pt x="397" y="683"/>
                </a:cubicBezTo>
                <a:cubicBezTo>
                  <a:pt x="398" y="684"/>
                  <a:pt x="398" y="685"/>
                  <a:pt x="400" y="685"/>
                </a:cubicBezTo>
                <a:cubicBezTo>
                  <a:pt x="397" y="688"/>
                  <a:pt x="394" y="692"/>
                  <a:pt x="391" y="695"/>
                </a:cubicBezTo>
                <a:cubicBezTo>
                  <a:pt x="381" y="707"/>
                  <a:pt x="371" y="720"/>
                  <a:pt x="357" y="725"/>
                </a:cubicBezTo>
                <a:cubicBezTo>
                  <a:pt x="349" y="728"/>
                  <a:pt x="341" y="729"/>
                  <a:pt x="332" y="731"/>
                </a:cubicBezTo>
                <a:cubicBezTo>
                  <a:pt x="322" y="733"/>
                  <a:pt x="311" y="736"/>
                  <a:pt x="301" y="740"/>
                </a:cubicBezTo>
                <a:cubicBezTo>
                  <a:pt x="276" y="751"/>
                  <a:pt x="253" y="763"/>
                  <a:pt x="230" y="775"/>
                </a:cubicBezTo>
                <a:cubicBezTo>
                  <a:pt x="213" y="784"/>
                  <a:pt x="197" y="793"/>
                  <a:pt x="181" y="800"/>
                </a:cubicBezTo>
                <a:cubicBezTo>
                  <a:pt x="184" y="807"/>
                  <a:pt x="184" y="807"/>
                  <a:pt x="184" y="807"/>
                </a:cubicBezTo>
                <a:cubicBezTo>
                  <a:pt x="186" y="806"/>
                  <a:pt x="189" y="805"/>
                  <a:pt x="191" y="803"/>
                </a:cubicBezTo>
                <a:cubicBezTo>
                  <a:pt x="193" y="803"/>
                  <a:pt x="195" y="802"/>
                  <a:pt x="197" y="801"/>
                </a:cubicBezTo>
                <a:cubicBezTo>
                  <a:pt x="193" y="805"/>
                  <a:pt x="189" y="810"/>
                  <a:pt x="185" y="814"/>
                </a:cubicBezTo>
                <a:cubicBezTo>
                  <a:pt x="182" y="817"/>
                  <a:pt x="180" y="818"/>
                  <a:pt x="180" y="821"/>
                </a:cubicBezTo>
                <a:cubicBezTo>
                  <a:pt x="181" y="823"/>
                  <a:pt x="181" y="823"/>
                  <a:pt x="181" y="823"/>
                </a:cubicBezTo>
                <a:cubicBezTo>
                  <a:pt x="184" y="824"/>
                  <a:pt x="184" y="824"/>
                  <a:pt x="184" y="824"/>
                </a:cubicBezTo>
                <a:cubicBezTo>
                  <a:pt x="187" y="824"/>
                  <a:pt x="193" y="819"/>
                  <a:pt x="194" y="818"/>
                </a:cubicBezTo>
                <a:cubicBezTo>
                  <a:pt x="196" y="815"/>
                  <a:pt x="199" y="813"/>
                  <a:pt x="201" y="811"/>
                </a:cubicBezTo>
                <a:cubicBezTo>
                  <a:pt x="207" y="806"/>
                  <a:pt x="212" y="801"/>
                  <a:pt x="215" y="793"/>
                </a:cubicBezTo>
                <a:cubicBezTo>
                  <a:pt x="235" y="787"/>
                  <a:pt x="253" y="777"/>
                  <a:pt x="271" y="769"/>
                </a:cubicBezTo>
                <a:cubicBezTo>
                  <a:pt x="284" y="762"/>
                  <a:pt x="297" y="755"/>
                  <a:pt x="310" y="750"/>
                </a:cubicBezTo>
                <a:cubicBezTo>
                  <a:pt x="295" y="783"/>
                  <a:pt x="267" y="802"/>
                  <a:pt x="237" y="821"/>
                </a:cubicBezTo>
                <a:cubicBezTo>
                  <a:pt x="233" y="824"/>
                  <a:pt x="229" y="826"/>
                  <a:pt x="225" y="829"/>
                </a:cubicBezTo>
                <a:cubicBezTo>
                  <a:pt x="229" y="835"/>
                  <a:pt x="229" y="835"/>
                  <a:pt x="229" y="835"/>
                </a:cubicBezTo>
                <a:cubicBezTo>
                  <a:pt x="261" y="819"/>
                  <a:pt x="297" y="797"/>
                  <a:pt x="318" y="757"/>
                </a:cubicBezTo>
                <a:cubicBezTo>
                  <a:pt x="328" y="755"/>
                  <a:pt x="336" y="750"/>
                  <a:pt x="345" y="745"/>
                </a:cubicBezTo>
                <a:cubicBezTo>
                  <a:pt x="351" y="741"/>
                  <a:pt x="358" y="736"/>
                  <a:pt x="365" y="734"/>
                </a:cubicBezTo>
                <a:cubicBezTo>
                  <a:pt x="362" y="753"/>
                  <a:pt x="362" y="753"/>
                  <a:pt x="362" y="753"/>
                </a:cubicBezTo>
                <a:cubicBezTo>
                  <a:pt x="372" y="733"/>
                  <a:pt x="372" y="733"/>
                  <a:pt x="372" y="733"/>
                </a:cubicBezTo>
                <a:cubicBezTo>
                  <a:pt x="375" y="732"/>
                  <a:pt x="379" y="732"/>
                  <a:pt x="383" y="733"/>
                </a:cubicBezTo>
                <a:cubicBezTo>
                  <a:pt x="380" y="738"/>
                  <a:pt x="372" y="746"/>
                  <a:pt x="367" y="751"/>
                </a:cubicBezTo>
                <a:cubicBezTo>
                  <a:pt x="359" y="758"/>
                  <a:pt x="356" y="761"/>
                  <a:pt x="358" y="764"/>
                </a:cubicBezTo>
                <a:cubicBezTo>
                  <a:pt x="358" y="766"/>
                  <a:pt x="360" y="767"/>
                  <a:pt x="361" y="767"/>
                </a:cubicBezTo>
                <a:cubicBezTo>
                  <a:pt x="363" y="767"/>
                  <a:pt x="363" y="767"/>
                  <a:pt x="363" y="767"/>
                </a:cubicBezTo>
                <a:cubicBezTo>
                  <a:pt x="364" y="766"/>
                  <a:pt x="364" y="766"/>
                  <a:pt x="364" y="766"/>
                </a:cubicBezTo>
                <a:cubicBezTo>
                  <a:pt x="375" y="756"/>
                  <a:pt x="386" y="745"/>
                  <a:pt x="398" y="731"/>
                </a:cubicBezTo>
                <a:cubicBezTo>
                  <a:pt x="412" y="731"/>
                  <a:pt x="426" y="730"/>
                  <a:pt x="439" y="730"/>
                </a:cubicBezTo>
                <a:cubicBezTo>
                  <a:pt x="451" y="729"/>
                  <a:pt x="463" y="728"/>
                  <a:pt x="475" y="729"/>
                </a:cubicBezTo>
                <a:cubicBezTo>
                  <a:pt x="449" y="764"/>
                  <a:pt x="409" y="783"/>
                  <a:pt x="361" y="803"/>
                </a:cubicBezTo>
                <a:cubicBezTo>
                  <a:pt x="353" y="807"/>
                  <a:pt x="353" y="807"/>
                  <a:pt x="353" y="807"/>
                </a:cubicBezTo>
                <a:cubicBezTo>
                  <a:pt x="361" y="810"/>
                  <a:pt x="361" y="810"/>
                  <a:pt x="361" y="810"/>
                </a:cubicBezTo>
                <a:cubicBezTo>
                  <a:pt x="363" y="811"/>
                  <a:pt x="366" y="811"/>
                  <a:pt x="368" y="810"/>
                </a:cubicBezTo>
                <a:cubicBezTo>
                  <a:pt x="362" y="818"/>
                  <a:pt x="353" y="823"/>
                  <a:pt x="344" y="828"/>
                </a:cubicBezTo>
                <a:cubicBezTo>
                  <a:pt x="339" y="831"/>
                  <a:pt x="333" y="835"/>
                  <a:pt x="328" y="839"/>
                </a:cubicBezTo>
                <a:cubicBezTo>
                  <a:pt x="310" y="853"/>
                  <a:pt x="310" y="853"/>
                  <a:pt x="310" y="853"/>
                </a:cubicBezTo>
                <a:cubicBezTo>
                  <a:pt x="332" y="845"/>
                  <a:pt x="332" y="845"/>
                  <a:pt x="332" y="845"/>
                </a:cubicBezTo>
                <a:cubicBezTo>
                  <a:pt x="356" y="836"/>
                  <a:pt x="372" y="822"/>
                  <a:pt x="383" y="803"/>
                </a:cubicBezTo>
                <a:cubicBezTo>
                  <a:pt x="430" y="791"/>
                  <a:pt x="461" y="760"/>
                  <a:pt x="491" y="730"/>
                </a:cubicBezTo>
                <a:cubicBezTo>
                  <a:pt x="491" y="730"/>
                  <a:pt x="491" y="730"/>
                  <a:pt x="491" y="730"/>
                </a:cubicBezTo>
                <a:cubicBezTo>
                  <a:pt x="529" y="734"/>
                  <a:pt x="558" y="745"/>
                  <a:pt x="586" y="757"/>
                </a:cubicBezTo>
                <a:cubicBezTo>
                  <a:pt x="550" y="770"/>
                  <a:pt x="518" y="787"/>
                  <a:pt x="487" y="803"/>
                </a:cubicBezTo>
                <a:cubicBezTo>
                  <a:pt x="449" y="823"/>
                  <a:pt x="411" y="843"/>
                  <a:pt x="367" y="857"/>
                </a:cubicBezTo>
                <a:cubicBezTo>
                  <a:pt x="365" y="858"/>
                  <a:pt x="363" y="859"/>
                  <a:pt x="363" y="863"/>
                </a:cubicBezTo>
                <a:cubicBezTo>
                  <a:pt x="354" y="865"/>
                  <a:pt x="345" y="867"/>
                  <a:pt x="335" y="869"/>
                </a:cubicBezTo>
                <a:cubicBezTo>
                  <a:pt x="338" y="867"/>
                  <a:pt x="338" y="867"/>
                  <a:pt x="338" y="867"/>
                </a:cubicBezTo>
                <a:cubicBezTo>
                  <a:pt x="333" y="870"/>
                  <a:pt x="333" y="870"/>
                  <a:pt x="333" y="870"/>
                </a:cubicBezTo>
                <a:cubicBezTo>
                  <a:pt x="326" y="871"/>
                  <a:pt x="319" y="873"/>
                  <a:pt x="312" y="875"/>
                </a:cubicBezTo>
                <a:cubicBezTo>
                  <a:pt x="287" y="881"/>
                  <a:pt x="261" y="887"/>
                  <a:pt x="238" y="892"/>
                </a:cubicBezTo>
                <a:cubicBezTo>
                  <a:pt x="238" y="899"/>
                  <a:pt x="238" y="899"/>
                  <a:pt x="238" y="899"/>
                </a:cubicBezTo>
                <a:cubicBezTo>
                  <a:pt x="253" y="898"/>
                  <a:pt x="269" y="895"/>
                  <a:pt x="283" y="893"/>
                </a:cubicBezTo>
                <a:cubicBezTo>
                  <a:pt x="292" y="891"/>
                  <a:pt x="300" y="889"/>
                  <a:pt x="308" y="888"/>
                </a:cubicBezTo>
                <a:cubicBezTo>
                  <a:pt x="303" y="892"/>
                  <a:pt x="299" y="896"/>
                  <a:pt x="294" y="901"/>
                </a:cubicBezTo>
                <a:cubicBezTo>
                  <a:pt x="285" y="908"/>
                  <a:pt x="275" y="914"/>
                  <a:pt x="265" y="920"/>
                </a:cubicBezTo>
                <a:cubicBezTo>
                  <a:pt x="254" y="926"/>
                  <a:pt x="244" y="932"/>
                  <a:pt x="237" y="938"/>
                </a:cubicBezTo>
                <a:cubicBezTo>
                  <a:pt x="241" y="944"/>
                  <a:pt x="241" y="944"/>
                  <a:pt x="241" y="944"/>
                </a:cubicBezTo>
                <a:cubicBezTo>
                  <a:pt x="249" y="939"/>
                  <a:pt x="261" y="933"/>
                  <a:pt x="269" y="930"/>
                </a:cubicBezTo>
                <a:cubicBezTo>
                  <a:pt x="267" y="933"/>
                  <a:pt x="264" y="936"/>
                  <a:pt x="261" y="938"/>
                </a:cubicBezTo>
                <a:cubicBezTo>
                  <a:pt x="257" y="943"/>
                  <a:pt x="252" y="948"/>
                  <a:pt x="252" y="954"/>
                </a:cubicBezTo>
                <a:cubicBezTo>
                  <a:pt x="252" y="963"/>
                  <a:pt x="252" y="963"/>
                  <a:pt x="252" y="963"/>
                </a:cubicBezTo>
                <a:cubicBezTo>
                  <a:pt x="258" y="956"/>
                  <a:pt x="258" y="956"/>
                  <a:pt x="258" y="956"/>
                </a:cubicBezTo>
                <a:cubicBezTo>
                  <a:pt x="267" y="948"/>
                  <a:pt x="274" y="938"/>
                  <a:pt x="281" y="929"/>
                </a:cubicBezTo>
                <a:cubicBezTo>
                  <a:pt x="287" y="921"/>
                  <a:pt x="293" y="913"/>
                  <a:pt x="299" y="906"/>
                </a:cubicBezTo>
                <a:cubicBezTo>
                  <a:pt x="307" y="901"/>
                  <a:pt x="313" y="895"/>
                  <a:pt x="317" y="890"/>
                </a:cubicBezTo>
                <a:cubicBezTo>
                  <a:pt x="321" y="888"/>
                  <a:pt x="324" y="886"/>
                  <a:pt x="327" y="884"/>
                </a:cubicBezTo>
                <a:cubicBezTo>
                  <a:pt x="339" y="878"/>
                  <a:pt x="353" y="874"/>
                  <a:pt x="368" y="871"/>
                </a:cubicBezTo>
                <a:cubicBezTo>
                  <a:pt x="379" y="869"/>
                  <a:pt x="391" y="866"/>
                  <a:pt x="401" y="862"/>
                </a:cubicBezTo>
                <a:cubicBezTo>
                  <a:pt x="412" y="858"/>
                  <a:pt x="422" y="853"/>
                  <a:pt x="431" y="848"/>
                </a:cubicBezTo>
                <a:cubicBezTo>
                  <a:pt x="439" y="843"/>
                  <a:pt x="448" y="839"/>
                  <a:pt x="456" y="836"/>
                </a:cubicBezTo>
                <a:cubicBezTo>
                  <a:pt x="438" y="856"/>
                  <a:pt x="414" y="872"/>
                  <a:pt x="388" y="888"/>
                </a:cubicBezTo>
                <a:cubicBezTo>
                  <a:pt x="367" y="901"/>
                  <a:pt x="367" y="901"/>
                  <a:pt x="367" y="901"/>
                </a:cubicBezTo>
                <a:cubicBezTo>
                  <a:pt x="391" y="895"/>
                  <a:pt x="391" y="895"/>
                  <a:pt x="391" y="895"/>
                </a:cubicBezTo>
                <a:cubicBezTo>
                  <a:pt x="391" y="895"/>
                  <a:pt x="391" y="894"/>
                  <a:pt x="392" y="894"/>
                </a:cubicBezTo>
                <a:cubicBezTo>
                  <a:pt x="389" y="897"/>
                  <a:pt x="386" y="899"/>
                  <a:pt x="383" y="901"/>
                </a:cubicBezTo>
                <a:cubicBezTo>
                  <a:pt x="383" y="902"/>
                  <a:pt x="383" y="902"/>
                  <a:pt x="383" y="902"/>
                </a:cubicBezTo>
                <a:cubicBezTo>
                  <a:pt x="387" y="908"/>
                  <a:pt x="387" y="908"/>
                  <a:pt x="387" y="908"/>
                </a:cubicBezTo>
                <a:cubicBezTo>
                  <a:pt x="390" y="906"/>
                  <a:pt x="393" y="904"/>
                  <a:pt x="396" y="902"/>
                </a:cubicBezTo>
                <a:cubicBezTo>
                  <a:pt x="398" y="900"/>
                  <a:pt x="401" y="898"/>
                  <a:pt x="404" y="897"/>
                </a:cubicBezTo>
                <a:cubicBezTo>
                  <a:pt x="401" y="901"/>
                  <a:pt x="397" y="906"/>
                  <a:pt x="393" y="910"/>
                </a:cubicBezTo>
                <a:cubicBezTo>
                  <a:pt x="388" y="915"/>
                  <a:pt x="383" y="920"/>
                  <a:pt x="382" y="925"/>
                </a:cubicBezTo>
                <a:cubicBezTo>
                  <a:pt x="377" y="942"/>
                  <a:pt x="377" y="942"/>
                  <a:pt x="377" y="942"/>
                </a:cubicBezTo>
                <a:cubicBezTo>
                  <a:pt x="388" y="928"/>
                  <a:pt x="388" y="928"/>
                  <a:pt x="388" y="928"/>
                </a:cubicBezTo>
                <a:cubicBezTo>
                  <a:pt x="391" y="925"/>
                  <a:pt x="394" y="922"/>
                  <a:pt x="397" y="919"/>
                </a:cubicBezTo>
                <a:cubicBezTo>
                  <a:pt x="406" y="911"/>
                  <a:pt x="415" y="903"/>
                  <a:pt x="417" y="887"/>
                </a:cubicBezTo>
                <a:cubicBezTo>
                  <a:pt x="435" y="875"/>
                  <a:pt x="463" y="869"/>
                  <a:pt x="490" y="871"/>
                </a:cubicBezTo>
                <a:cubicBezTo>
                  <a:pt x="504" y="872"/>
                  <a:pt x="523" y="875"/>
                  <a:pt x="537" y="886"/>
                </a:cubicBezTo>
                <a:cubicBezTo>
                  <a:pt x="524" y="895"/>
                  <a:pt x="508" y="900"/>
                  <a:pt x="493" y="905"/>
                </a:cubicBezTo>
                <a:cubicBezTo>
                  <a:pt x="480" y="909"/>
                  <a:pt x="466" y="914"/>
                  <a:pt x="454" y="920"/>
                </a:cubicBezTo>
                <a:cubicBezTo>
                  <a:pt x="433" y="932"/>
                  <a:pt x="433" y="932"/>
                  <a:pt x="433" y="932"/>
                </a:cubicBezTo>
                <a:cubicBezTo>
                  <a:pt x="457" y="927"/>
                  <a:pt x="457" y="927"/>
                  <a:pt x="457" y="927"/>
                </a:cubicBezTo>
                <a:cubicBezTo>
                  <a:pt x="464" y="926"/>
                  <a:pt x="470" y="923"/>
                  <a:pt x="476" y="921"/>
                </a:cubicBezTo>
                <a:cubicBezTo>
                  <a:pt x="482" y="919"/>
                  <a:pt x="487" y="917"/>
                  <a:pt x="493" y="916"/>
                </a:cubicBezTo>
                <a:cubicBezTo>
                  <a:pt x="493" y="916"/>
                  <a:pt x="492" y="917"/>
                  <a:pt x="492" y="917"/>
                </a:cubicBezTo>
                <a:cubicBezTo>
                  <a:pt x="489" y="921"/>
                  <a:pt x="484" y="927"/>
                  <a:pt x="488" y="932"/>
                </a:cubicBezTo>
                <a:cubicBezTo>
                  <a:pt x="492" y="938"/>
                  <a:pt x="492" y="938"/>
                  <a:pt x="492" y="938"/>
                </a:cubicBezTo>
                <a:cubicBezTo>
                  <a:pt x="494" y="931"/>
                  <a:pt x="494" y="931"/>
                  <a:pt x="494" y="931"/>
                </a:cubicBezTo>
                <a:cubicBezTo>
                  <a:pt x="501" y="912"/>
                  <a:pt x="519" y="905"/>
                  <a:pt x="538" y="898"/>
                </a:cubicBezTo>
                <a:cubicBezTo>
                  <a:pt x="541" y="896"/>
                  <a:pt x="545" y="895"/>
                  <a:pt x="548" y="893"/>
                </a:cubicBezTo>
                <a:cubicBezTo>
                  <a:pt x="554" y="899"/>
                  <a:pt x="561" y="902"/>
                  <a:pt x="567" y="906"/>
                </a:cubicBezTo>
                <a:cubicBezTo>
                  <a:pt x="575" y="910"/>
                  <a:pt x="583" y="914"/>
                  <a:pt x="588" y="920"/>
                </a:cubicBezTo>
                <a:cubicBezTo>
                  <a:pt x="565" y="931"/>
                  <a:pt x="536" y="934"/>
                  <a:pt x="508" y="938"/>
                </a:cubicBezTo>
                <a:cubicBezTo>
                  <a:pt x="490" y="940"/>
                  <a:pt x="470" y="943"/>
                  <a:pt x="453" y="947"/>
                </a:cubicBezTo>
                <a:cubicBezTo>
                  <a:pt x="454" y="954"/>
                  <a:pt x="454" y="954"/>
                  <a:pt x="454" y="954"/>
                </a:cubicBezTo>
                <a:cubicBezTo>
                  <a:pt x="470" y="953"/>
                  <a:pt x="486" y="951"/>
                  <a:pt x="501" y="949"/>
                </a:cubicBezTo>
                <a:cubicBezTo>
                  <a:pt x="511" y="948"/>
                  <a:pt x="521" y="947"/>
                  <a:pt x="531" y="946"/>
                </a:cubicBezTo>
                <a:cubicBezTo>
                  <a:pt x="529" y="948"/>
                  <a:pt x="527" y="950"/>
                  <a:pt x="524" y="951"/>
                </a:cubicBezTo>
                <a:cubicBezTo>
                  <a:pt x="522" y="952"/>
                  <a:pt x="522" y="952"/>
                  <a:pt x="522" y="952"/>
                </a:cubicBezTo>
                <a:cubicBezTo>
                  <a:pt x="466" y="952"/>
                  <a:pt x="415" y="960"/>
                  <a:pt x="380" y="977"/>
                </a:cubicBezTo>
                <a:cubicBezTo>
                  <a:pt x="375" y="980"/>
                  <a:pt x="370" y="983"/>
                  <a:pt x="365" y="987"/>
                </a:cubicBezTo>
                <a:cubicBezTo>
                  <a:pt x="358" y="992"/>
                  <a:pt x="352" y="997"/>
                  <a:pt x="345" y="998"/>
                </a:cubicBezTo>
                <a:cubicBezTo>
                  <a:pt x="325" y="988"/>
                  <a:pt x="304" y="982"/>
                  <a:pt x="281" y="980"/>
                </a:cubicBezTo>
                <a:cubicBezTo>
                  <a:pt x="231" y="977"/>
                  <a:pt x="182" y="993"/>
                  <a:pt x="134" y="1009"/>
                </a:cubicBezTo>
                <a:cubicBezTo>
                  <a:pt x="112" y="1017"/>
                  <a:pt x="91" y="1024"/>
                  <a:pt x="70" y="1029"/>
                </a:cubicBezTo>
                <a:cubicBezTo>
                  <a:pt x="72" y="1036"/>
                  <a:pt x="72" y="1036"/>
                  <a:pt x="72" y="1036"/>
                </a:cubicBezTo>
                <a:cubicBezTo>
                  <a:pt x="85" y="1034"/>
                  <a:pt x="97" y="1030"/>
                  <a:pt x="108" y="1027"/>
                </a:cubicBezTo>
                <a:cubicBezTo>
                  <a:pt x="122" y="1022"/>
                  <a:pt x="137" y="1018"/>
                  <a:pt x="153" y="1016"/>
                </a:cubicBezTo>
                <a:cubicBezTo>
                  <a:pt x="141" y="1038"/>
                  <a:pt x="118" y="1047"/>
                  <a:pt x="94" y="1057"/>
                </a:cubicBezTo>
                <a:cubicBezTo>
                  <a:pt x="87" y="1060"/>
                  <a:pt x="81" y="1062"/>
                  <a:pt x="75" y="1065"/>
                </a:cubicBezTo>
                <a:cubicBezTo>
                  <a:pt x="59" y="1072"/>
                  <a:pt x="59" y="1072"/>
                  <a:pt x="59" y="1072"/>
                </a:cubicBezTo>
                <a:cubicBezTo>
                  <a:pt x="77" y="1072"/>
                  <a:pt x="77" y="1072"/>
                  <a:pt x="77" y="1072"/>
                </a:cubicBezTo>
                <a:cubicBezTo>
                  <a:pt x="87" y="1072"/>
                  <a:pt x="96" y="1067"/>
                  <a:pt x="104" y="1063"/>
                </a:cubicBezTo>
                <a:cubicBezTo>
                  <a:pt x="109" y="1061"/>
                  <a:pt x="114" y="1059"/>
                  <a:pt x="118" y="1058"/>
                </a:cubicBezTo>
                <a:cubicBezTo>
                  <a:pt x="116" y="1065"/>
                  <a:pt x="113" y="1071"/>
                  <a:pt x="108" y="1076"/>
                </a:cubicBezTo>
                <a:cubicBezTo>
                  <a:pt x="100" y="1085"/>
                  <a:pt x="100" y="1085"/>
                  <a:pt x="100" y="1085"/>
                </a:cubicBezTo>
                <a:cubicBezTo>
                  <a:pt x="112" y="1082"/>
                  <a:pt x="112" y="1082"/>
                  <a:pt x="112" y="1082"/>
                </a:cubicBezTo>
                <a:cubicBezTo>
                  <a:pt x="124" y="1079"/>
                  <a:pt x="127" y="1066"/>
                  <a:pt x="128" y="1053"/>
                </a:cubicBezTo>
                <a:cubicBezTo>
                  <a:pt x="145" y="1046"/>
                  <a:pt x="157" y="1032"/>
                  <a:pt x="166" y="1011"/>
                </a:cubicBezTo>
                <a:cubicBezTo>
                  <a:pt x="170" y="1010"/>
                  <a:pt x="170" y="1010"/>
                  <a:pt x="170" y="1010"/>
                </a:cubicBezTo>
                <a:cubicBezTo>
                  <a:pt x="193" y="1001"/>
                  <a:pt x="222" y="991"/>
                  <a:pt x="250" y="991"/>
                </a:cubicBezTo>
                <a:cubicBezTo>
                  <a:pt x="241" y="998"/>
                  <a:pt x="234" y="1006"/>
                  <a:pt x="226" y="1015"/>
                </a:cubicBezTo>
                <a:cubicBezTo>
                  <a:pt x="215" y="1028"/>
                  <a:pt x="205" y="1040"/>
                  <a:pt x="189" y="1046"/>
                </a:cubicBezTo>
                <a:cubicBezTo>
                  <a:pt x="190" y="1053"/>
                  <a:pt x="190" y="1053"/>
                  <a:pt x="190" y="1053"/>
                </a:cubicBezTo>
                <a:cubicBezTo>
                  <a:pt x="211" y="1049"/>
                  <a:pt x="224" y="1034"/>
                  <a:pt x="236" y="1019"/>
                </a:cubicBezTo>
                <a:cubicBezTo>
                  <a:pt x="247" y="1007"/>
                  <a:pt x="257" y="995"/>
                  <a:pt x="271" y="992"/>
                </a:cubicBezTo>
                <a:cubicBezTo>
                  <a:pt x="284" y="989"/>
                  <a:pt x="284" y="989"/>
                  <a:pt x="284" y="989"/>
                </a:cubicBezTo>
                <a:cubicBezTo>
                  <a:pt x="302" y="992"/>
                  <a:pt x="316" y="997"/>
                  <a:pt x="332" y="1004"/>
                </a:cubicBezTo>
                <a:cubicBezTo>
                  <a:pt x="325" y="1008"/>
                  <a:pt x="317" y="1013"/>
                  <a:pt x="309" y="1018"/>
                </a:cubicBezTo>
                <a:cubicBezTo>
                  <a:pt x="284" y="1033"/>
                  <a:pt x="259" y="1049"/>
                  <a:pt x="233" y="1063"/>
                </a:cubicBezTo>
                <a:cubicBezTo>
                  <a:pt x="233" y="1061"/>
                  <a:pt x="233" y="1061"/>
                  <a:pt x="233" y="1061"/>
                </a:cubicBezTo>
                <a:cubicBezTo>
                  <a:pt x="232" y="1064"/>
                  <a:pt x="232" y="1064"/>
                  <a:pt x="232" y="1064"/>
                </a:cubicBezTo>
                <a:cubicBezTo>
                  <a:pt x="187" y="1089"/>
                  <a:pt x="140" y="1112"/>
                  <a:pt x="86" y="1130"/>
                </a:cubicBezTo>
                <a:cubicBezTo>
                  <a:pt x="88" y="1137"/>
                  <a:pt x="88" y="1137"/>
                  <a:pt x="88" y="1137"/>
                </a:cubicBezTo>
                <a:cubicBezTo>
                  <a:pt x="139" y="1127"/>
                  <a:pt x="182" y="1107"/>
                  <a:pt x="222" y="1084"/>
                </a:cubicBezTo>
                <a:cubicBezTo>
                  <a:pt x="217" y="1095"/>
                  <a:pt x="212" y="1106"/>
                  <a:pt x="208" y="1118"/>
                </a:cubicBezTo>
                <a:cubicBezTo>
                  <a:pt x="205" y="1127"/>
                  <a:pt x="202" y="1136"/>
                  <a:pt x="198" y="1145"/>
                </a:cubicBezTo>
                <a:cubicBezTo>
                  <a:pt x="198" y="1142"/>
                  <a:pt x="198" y="1142"/>
                  <a:pt x="198" y="1142"/>
                </a:cubicBezTo>
                <a:cubicBezTo>
                  <a:pt x="197" y="1147"/>
                  <a:pt x="197" y="1147"/>
                  <a:pt x="197" y="1147"/>
                </a:cubicBezTo>
                <a:cubicBezTo>
                  <a:pt x="196" y="1149"/>
                  <a:pt x="195" y="1151"/>
                  <a:pt x="194" y="1153"/>
                </a:cubicBezTo>
                <a:cubicBezTo>
                  <a:pt x="191" y="1145"/>
                  <a:pt x="191" y="1145"/>
                  <a:pt x="191" y="1145"/>
                </a:cubicBezTo>
                <a:cubicBezTo>
                  <a:pt x="192" y="1157"/>
                  <a:pt x="192" y="1157"/>
                  <a:pt x="192" y="1157"/>
                </a:cubicBezTo>
                <a:cubicBezTo>
                  <a:pt x="188" y="1165"/>
                  <a:pt x="183" y="1173"/>
                  <a:pt x="177" y="1179"/>
                </a:cubicBezTo>
                <a:cubicBezTo>
                  <a:pt x="171" y="1186"/>
                  <a:pt x="163" y="1191"/>
                  <a:pt x="156" y="1196"/>
                </a:cubicBezTo>
                <a:cubicBezTo>
                  <a:pt x="146" y="1202"/>
                  <a:pt x="137" y="1208"/>
                  <a:pt x="131" y="1218"/>
                </a:cubicBezTo>
                <a:cubicBezTo>
                  <a:pt x="119" y="1238"/>
                  <a:pt x="119" y="1238"/>
                  <a:pt x="119" y="1238"/>
                </a:cubicBezTo>
                <a:cubicBezTo>
                  <a:pt x="136" y="1222"/>
                  <a:pt x="136" y="1222"/>
                  <a:pt x="136" y="1222"/>
                </a:cubicBezTo>
                <a:cubicBezTo>
                  <a:pt x="142" y="1217"/>
                  <a:pt x="150" y="1212"/>
                  <a:pt x="157" y="1208"/>
                </a:cubicBezTo>
                <a:cubicBezTo>
                  <a:pt x="165" y="1202"/>
                  <a:pt x="173" y="1197"/>
                  <a:pt x="180" y="1190"/>
                </a:cubicBezTo>
                <a:cubicBezTo>
                  <a:pt x="182" y="1188"/>
                  <a:pt x="184" y="1185"/>
                  <a:pt x="186" y="1182"/>
                </a:cubicBezTo>
                <a:cubicBezTo>
                  <a:pt x="189" y="1178"/>
                  <a:pt x="191" y="1175"/>
                  <a:pt x="194" y="1174"/>
                </a:cubicBezTo>
                <a:cubicBezTo>
                  <a:pt x="194" y="1175"/>
                  <a:pt x="194" y="1175"/>
                  <a:pt x="194" y="1175"/>
                </a:cubicBezTo>
                <a:cubicBezTo>
                  <a:pt x="193" y="1178"/>
                  <a:pt x="192" y="1182"/>
                  <a:pt x="190" y="1185"/>
                </a:cubicBezTo>
                <a:cubicBezTo>
                  <a:pt x="188" y="1191"/>
                  <a:pt x="185" y="1196"/>
                  <a:pt x="187" y="1200"/>
                </a:cubicBezTo>
                <a:cubicBezTo>
                  <a:pt x="189" y="1204"/>
                  <a:pt x="189" y="1204"/>
                  <a:pt x="189" y="1204"/>
                </a:cubicBezTo>
                <a:cubicBezTo>
                  <a:pt x="193" y="1201"/>
                  <a:pt x="193" y="1201"/>
                  <a:pt x="193" y="1201"/>
                </a:cubicBezTo>
                <a:cubicBezTo>
                  <a:pt x="194" y="1200"/>
                  <a:pt x="195" y="1199"/>
                  <a:pt x="196" y="1198"/>
                </a:cubicBezTo>
                <a:cubicBezTo>
                  <a:pt x="197" y="1208"/>
                  <a:pt x="197" y="1208"/>
                  <a:pt x="197" y="1208"/>
                </a:cubicBezTo>
                <a:cubicBezTo>
                  <a:pt x="199" y="1193"/>
                  <a:pt x="199" y="1193"/>
                  <a:pt x="199" y="1193"/>
                </a:cubicBezTo>
                <a:cubicBezTo>
                  <a:pt x="200" y="1192"/>
                  <a:pt x="200" y="1190"/>
                  <a:pt x="201" y="1189"/>
                </a:cubicBezTo>
                <a:cubicBezTo>
                  <a:pt x="203" y="1195"/>
                  <a:pt x="203" y="1195"/>
                  <a:pt x="203" y="1195"/>
                </a:cubicBezTo>
                <a:cubicBezTo>
                  <a:pt x="202" y="1178"/>
                  <a:pt x="202" y="1178"/>
                  <a:pt x="202" y="1178"/>
                </a:cubicBezTo>
                <a:cubicBezTo>
                  <a:pt x="201" y="1177"/>
                  <a:pt x="201" y="1176"/>
                  <a:pt x="201" y="1175"/>
                </a:cubicBezTo>
                <a:cubicBezTo>
                  <a:pt x="201" y="1173"/>
                  <a:pt x="201" y="1171"/>
                  <a:pt x="201" y="1169"/>
                </a:cubicBezTo>
                <a:cubicBezTo>
                  <a:pt x="200" y="1168"/>
                  <a:pt x="200" y="1168"/>
                  <a:pt x="200" y="1168"/>
                </a:cubicBezTo>
                <a:cubicBezTo>
                  <a:pt x="200" y="1167"/>
                  <a:pt x="200" y="1166"/>
                  <a:pt x="200" y="1166"/>
                </a:cubicBezTo>
                <a:cubicBezTo>
                  <a:pt x="201" y="1159"/>
                  <a:pt x="206" y="1149"/>
                  <a:pt x="210" y="1139"/>
                </a:cubicBezTo>
                <a:cubicBezTo>
                  <a:pt x="213" y="1133"/>
                  <a:pt x="215" y="1128"/>
                  <a:pt x="217" y="1123"/>
                </a:cubicBezTo>
                <a:cubicBezTo>
                  <a:pt x="219" y="1118"/>
                  <a:pt x="221" y="1113"/>
                  <a:pt x="223" y="1108"/>
                </a:cubicBezTo>
                <a:cubicBezTo>
                  <a:pt x="228" y="1098"/>
                  <a:pt x="232" y="1089"/>
                  <a:pt x="232" y="1078"/>
                </a:cubicBezTo>
                <a:cubicBezTo>
                  <a:pt x="244" y="1072"/>
                  <a:pt x="255" y="1065"/>
                  <a:pt x="267" y="1058"/>
                </a:cubicBezTo>
                <a:cubicBezTo>
                  <a:pt x="296" y="1040"/>
                  <a:pt x="326" y="1022"/>
                  <a:pt x="359" y="1007"/>
                </a:cubicBezTo>
                <a:cubicBezTo>
                  <a:pt x="343" y="1027"/>
                  <a:pt x="330" y="1050"/>
                  <a:pt x="317" y="1072"/>
                </a:cubicBezTo>
                <a:cubicBezTo>
                  <a:pt x="301" y="1100"/>
                  <a:pt x="285" y="1129"/>
                  <a:pt x="264" y="1150"/>
                </a:cubicBezTo>
                <a:cubicBezTo>
                  <a:pt x="257" y="1157"/>
                  <a:pt x="257" y="1157"/>
                  <a:pt x="257" y="1157"/>
                </a:cubicBezTo>
                <a:cubicBezTo>
                  <a:pt x="267" y="1156"/>
                  <a:pt x="267" y="1156"/>
                  <a:pt x="267" y="1156"/>
                </a:cubicBezTo>
                <a:cubicBezTo>
                  <a:pt x="273" y="1156"/>
                  <a:pt x="277" y="1150"/>
                  <a:pt x="281" y="1145"/>
                </a:cubicBezTo>
                <a:cubicBezTo>
                  <a:pt x="281" y="1144"/>
                  <a:pt x="282" y="1143"/>
                  <a:pt x="283" y="1142"/>
                </a:cubicBezTo>
                <a:cubicBezTo>
                  <a:pt x="282" y="1155"/>
                  <a:pt x="278" y="1168"/>
                  <a:pt x="274" y="1179"/>
                </a:cubicBezTo>
                <a:cubicBezTo>
                  <a:pt x="271" y="1188"/>
                  <a:pt x="268" y="1197"/>
                  <a:pt x="267" y="1206"/>
                </a:cubicBezTo>
                <a:cubicBezTo>
                  <a:pt x="266" y="1209"/>
                  <a:pt x="266" y="1209"/>
                  <a:pt x="266" y="1209"/>
                </a:cubicBezTo>
                <a:cubicBezTo>
                  <a:pt x="251" y="1220"/>
                  <a:pt x="235" y="1230"/>
                  <a:pt x="220" y="1240"/>
                </a:cubicBezTo>
                <a:cubicBezTo>
                  <a:pt x="211" y="1245"/>
                  <a:pt x="211" y="1245"/>
                  <a:pt x="211" y="1245"/>
                </a:cubicBezTo>
                <a:cubicBezTo>
                  <a:pt x="170" y="1245"/>
                  <a:pt x="148" y="1265"/>
                  <a:pt x="126" y="1285"/>
                </a:cubicBezTo>
                <a:cubicBezTo>
                  <a:pt x="121" y="1289"/>
                  <a:pt x="117" y="1294"/>
                  <a:pt x="112" y="1297"/>
                </a:cubicBezTo>
                <a:cubicBezTo>
                  <a:pt x="110" y="1299"/>
                  <a:pt x="110" y="1299"/>
                  <a:pt x="110" y="1299"/>
                </a:cubicBezTo>
                <a:cubicBezTo>
                  <a:pt x="109" y="1300"/>
                  <a:pt x="106" y="1301"/>
                  <a:pt x="105" y="1303"/>
                </a:cubicBezTo>
                <a:cubicBezTo>
                  <a:pt x="86" y="1320"/>
                  <a:pt x="86" y="1320"/>
                  <a:pt x="86" y="1320"/>
                </a:cubicBezTo>
                <a:cubicBezTo>
                  <a:pt x="107" y="1308"/>
                  <a:pt x="107" y="1308"/>
                  <a:pt x="107" y="1308"/>
                </a:cubicBezTo>
                <a:cubicBezTo>
                  <a:pt x="108" y="1308"/>
                  <a:pt x="108" y="1308"/>
                  <a:pt x="108" y="1308"/>
                </a:cubicBezTo>
                <a:cubicBezTo>
                  <a:pt x="108" y="1311"/>
                  <a:pt x="108" y="1311"/>
                  <a:pt x="108" y="1311"/>
                </a:cubicBezTo>
                <a:cubicBezTo>
                  <a:pt x="111" y="1308"/>
                  <a:pt x="111" y="1308"/>
                  <a:pt x="111" y="1308"/>
                </a:cubicBezTo>
                <a:cubicBezTo>
                  <a:pt x="113" y="1308"/>
                  <a:pt x="116" y="1306"/>
                  <a:pt x="117" y="1303"/>
                </a:cubicBezTo>
                <a:cubicBezTo>
                  <a:pt x="126" y="1298"/>
                  <a:pt x="135" y="1291"/>
                  <a:pt x="143" y="1284"/>
                </a:cubicBezTo>
                <a:cubicBezTo>
                  <a:pt x="159" y="1270"/>
                  <a:pt x="174" y="1258"/>
                  <a:pt x="195" y="1257"/>
                </a:cubicBezTo>
                <a:cubicBezTo>
                  <a:pt x="196" y="1261"/>
                  <a:pt x="199" y="1261"/>
                  <a:pt x="200" y="1262"/>
                </a:cubicBezTo>
                <a:cubicBezTo>
                  <a:pt x="203" y="1262"/>
                  <a:pt x="205" y="1260"/>
                  <a:pt x="208" y="1258"/>
                </a:cubicBezTo>
                <a:cubicBezTo>
                  <a:pt x="210" y="1257"/>
                  <a:pt x="212" y="1255"/>
                  <a:pt x="215" y="1254"/>
                </a:cubicBezTo>
                <a:cubicBezTo>
                  <a:pt x="219" y="1254"/>
                  <a:pt x="224" y="1254"/>
                  <a:pt x="230" y="1254"/>
                </a:cubicBezTo>
                <a:cubicBezTo>
                  <a:pt x="242" y="1255"/>
                  <a:pt x="255" y="1258"/>
                  <a:pt x="265" y="1261"/>
                </a:cubicBezTo>
                <a:cubicBezTo>
                  <a:pt x="221" y="1274"/>
                  <a:pt x="178" y="1289"/>
                  <a:pt x="144" y="1318"/>
                </a:cubicBezTo>
                <a:cubicBezTo>
                  <a:pt x="123" y="1335"/>
                  <a:pt x="102" y="1345"/>
                  <a:pt x="75" y="1357"/>
                </a:cubicBezTo>
                <a:cubicBezTo>
                  <a:pt x="68" y="1360"/>
                  <a:pt x="60" y="1363"/>
                  <a:pt x="53" y="1365"/>
                </a:cubicBezTo>
                <a:cubicBezTo>
                  <a:pt x="38" y="1370"/>
                  <a:pt x="23" y="1374"/>
                  <a:pt x="15" y="1385"/>
                </a:cubicBezTo>
                <a:cubicBezTo>
                  <a:pt x="0" y="1405"/>
                  <a:pt x="0" y="1405"/>
                  <a:pt x="0" y="1405"/>
                </a:cubicBezTo>
                <a:cubicBezTo>
                  <a:pt x="20" y="1390"/>
                  <a:pt x="20" y="1390"/>
                  <a:pt x="20" y="1390"/>
                </a:cubicBezTo>
                <a:cubicBezTo>
                  <a:pt x="31" y="1382"/>
                  <a:pt x="47" y="1378"/>
                  <a:pt x="62" y="1374"/>
                </a:cubicBezTo>
                <a:cubicBezTo>
                  <a:pt x="67" y="1373"/>
                  <a:pt x="73" y="1371"/>
                  <a:pt x="79" y="1369"/>
                </a:cubicBezTo>
                <a:cubicBezTo>
                  <a:pt x="75" y="1373"/>
                  <a:pt x="71" y="1376"/>
                  <a:pt x="67" y="1379"/>
                </a:cubicBezTo>
                <a:cubicBezTo>
                  <a:pt x="58" y="1386"/>
                  <a:pt x="50" y="1393"/>
                  <a:pt x="47" y="1400"/>
                </a:cubicBezTo>
                <a:cubicBezTo>
                  <a:pt x="40" y="1415"/>
                  <a:pt x="40" y="1415"/>
                  <a:pt x="40" y="1415"/>
                </a:cubicBezTo>
                <a:cubicBezTo>
                  <a:pt x="52" y="1404"/>
                  <a:pt x="52" y="1404"/>
                  <a:pt x="52" y="1404"/>
                </a:cubicBezTo>
                <a:cubicBezTo>
                  <a:pt x="57" y="1400"/>
                  <a:pt x="62" y="1396"/>
                  <a:pt x="67" y="1392"/>
                </a:cubicBezTo>
                <a:cubicBezTo>
                  <a:pt x="80" y="1381"/>
                  <a:pt x="93" y="1370"/>
                  <a:pt x="104" y="1358"/>
                </a:cubicBezTo>
                <a:cubicBezTo>
                  <a:pt x="127" y="1351"/>
                  <a:pt x="145" y="1338"/>
                  <a:pt x="163" y="1325"/>
                </a:cubicBezTo>
                <a:cubicBezTo>
                  <a:pt x="180" y="1312"/>
                  <a:pt x="197" y="1300"/>
                  <a:pt x="217" y="1295"/>
                </a:cubicBezTo>
                <a:cubicBezTo>
                  <a:pt x="201" y="1315"/>
                  <a:pt x="182" y="1332"/>
                  <a:pt x="163" y="1349"/>
                </a:cubicBezTo>
                <a:cubicBezTo>
                  <a:pt x="156" y="1356"/>
                  <a:pt x="149" y="1362"/>
                  <a:pt x="142" y="1369"/>
                </a:cubicBezTo>
                <a:cubicBezTo>
                  <a:pt x="147" y="1374"/>
                  <a:pt x="147" y="1374"/>
                  <a:pt x="147" y="1374"/>
                </a:cubicBezTo>
                <a:cubicBezTo>
                  <a:pt x="153" y="1368"/>
                  <a:pt x="160" y="1364"/>
                  <a:pt x="167" y="1359"/>
                </a:cubicBezTo>
                <a:cubicBezTo>
                  <a:pt x="177" y="1352"/>
                  <a:pt x="187" y="1344"/>
                  <a:pt x="197" y="1334"/>
                </a:cubicBezTo>
                <a:cubicBezTo>
                  <a:pt x="203" y="1328"/>
                  <a:pt x="208" y="1321"/>
                  <a:pt x="213" y="1313"/>
                </a:cubicBezTo>
                <a:cubicBezTo>
                  <a:pt x="221" y="1303"/>
                  <a:pt x="228" y="1293"/>
                  <a:pt x="237" y="1287"/>
                </a:cubicBezTo>
                <a:cubicBezTo>
                  <a:pt x="258" y="1274"/>
                  <a:pt x="282" y="1271"/>
                  <a:pt x="313" y="1268"/>
                </a:cubicBezTo>
                <a:cubicBezTo>
                  <a:pt x="314" y="1268"/>
                  <a:pt x="315" y="1268"/>
                  <a:pt x="316" y="1268"/>
                </a:cubicBezTo>
                <a:cubicBezTo>
                  <a:pt x="314" y="1269"/>
                  <a:pt x="312" y="1270"/>
                  <a:pt x="309" y="1271"/>
                </a:cubicBezTo>
                <a:cubicBezTo>
                  <a:pt x="302" y="1274"/>
                  <a:pt x="295" y="1278"/>
                  <a:pt x="294" y="1284"/>
                </a:cubicBezTo>
                <a:cubicBezTo>
                  <a:pt x="294" y="1293"/>
                  <a:pt x="294" y="1293"/>
                  <a:pt x="294" y="1293"/>
                </a:cubicBezTo>
                <a:cubicBezTo>
                  <a:pt x="300" y="1287"/>
                  <a:pt x="300" y="1287"/>
                  <a:pt x="300" y="1287"/>
                </a:cubicBezTo>
                <a:cubicBezTo>
                  <a:pt x="323" y="1268"/>
                  <a:pt x="361" y="1262"/>
                  <a:pt x="394" y="1272"/>
                </a:cubicBezTo>
                <a:cubicBezTo>
                  <a:pt x="378" y="1281"/>
                  <a:pt x="363" y="1291"/>
                  <a:pt x="349" y="1300"/>
                </a:cubicBezTo>
                <a:cubicBezTo>
                  <a:pt x="326" y="1315"/>
                  <a:pt x="303" y="1331"/>
                  <a:pt x="278" y="1343"/>
                </a:cubicBezTo>
                <a:cubicBezTo>
                  <a:pt x="266" y="1348"/>
                  <a:pt x="253" y="1352"/>
                  <a:pt x="240" y="1356"/>
                </a:cubicBezTo>
                <a:cubicBezTo>
                  <a:pt x="222" y="1360"/>
                  <a:pt x="204" y="1365"/>
                  <a:pt x="189" y="1376"/>
                </a:cubicBezTo>
                <a:cubicBezTo>
                  <a:pt x="164" y="1392"/>
                  <a:pt x="164" y="1392"/>
                  <a:pt x="164" y="1392"/>
                </a:cubicBezTo>
                <a:cubicBezTo>
                  <a:pt x="192" y="1382"/>
                  <a:pt x="192" y="1382"/>
                  <a:pt x="192" y="1382"/>
                </a:cubicBezTo>
                <a:cubicBezTo>
                  <a:pt x="205" y="1377"/>
                  <a:pt x="220" y="1373"/>
                  <a:pt x="234" y="1369"/>
                </a:cubicBezTo>
                <a:cubicBezTo>
                  <a:pt x="257" y="1362"/>
                  <a:pt x="281" y="1355"/>
                  <a:pt x="300" y="1345"/>
                </a:cubicBezTo>
                <a:cubicBezTo>
                  <a:pt x="299" y="1347"/>
                  <a:pt x="298" y="1349"/>
                  <a:pt x="297" y="1351"/>
                </a:cubicBezTo>
                <a:cubicBezTo>
                  <a:pt x="284" y="1371"/>
                  <a:pt x="271" y="1390"/>
                  <a:pt x="252" y="1402"/>
                </a:cubicBezTo>
                <a:cubicBezTo>
                  <a:pt x="255" y="1408"/>
                  <a:pt x="255" y="1408"/>
                  <a:pt x="255" y="1408"/>
                </a:cubicBezTo>
                <a:cubicBezTo>
                  <a:pt x="269" y="1403"/>
                  <a:pt x="280" y="1395"/>
                  <a:pt x="289" y="1386"/>
                </a:cubicBezTo>
                <a:cubicBezTo>
                  <a:pt x="298" y="1378"/>
                  <a:pt x="303" y="1367"/>
                  <a:pt x="308" y="1356"/>
                </a:cubicBezTo>
                <a:cubicBezTo>
                  <a:pt x="313" y="1345"/>
                  <a:pt x="318" y="1335"/>
                  <a:pt x="325" y="1328"/>
                </a:cubicBezTo>
                <a:cubicBezTo>
                  <a:pt x="335" y="1318"/>
                  <a:pt x="353" y="1311"/>
                  <a:pt x="370" y="1304"/>
                </a:cubicBezTo>
                <a:cubicBezTo>
                  <a:pt x="376" y="1301"/>
                  <a:pt x="381" y="1299"/>
                  <a:pt x="387" y="1296"/>
                </a:cubicBezTo>
                <a:cubicBezTo>
                  <a:pt x="417" y="1283"/>
                  <a:pt x="462" y="1267"/>
                  <a:pt x="510" y="1265"/>
                </a:cubicBezTo>
                <a:cubicBezTo>
                  <a:pt x="468" y="1321"/>
                  <a:pt x="424" y="1365"/>
                  <a:pt x="375" y="1399"/>
                </a:cubicBezTo>
                <a:cubicBezTo>
                  <a:pt x="348" y="1419"/>
                  <a:pt x="348" y="1419"/>
                  <a:pt x="348" y="1419"/>
                </a:cubicBezTo>
                <a:cubicBezTo>
                  <a:pt x="379" y="1406"/>
                  <a:pt x="379" y="1406"/>
                  <a:pt x="379" y="1406"/>
                </a:cubicBezTo>
                <a:cubicBezTo>
                  <a:pt x="393" y="1399"/>
                  <a:pt x="406" y="1389"/>
                  <a:pt x="419" y="1379"/>
                </a:cubicBezTo>
                <a:cubicBezTo>
                  <a:pt x="428" y="1372"/>
                  <a:pt x="436" y="1366"/>
                  <a:pt x="445" y="1361"/>
                </a:cubicBezTo>
                <a:cubicBezTo>
                  <a:pt x="444" y="1362"/>
                  <a:pt x="444" y="1362"/>
                  <a:pt x="444" y="1362"/>
                </a:cubicBezTo>
                <a:cubicBezTo>
                  <a:pt x="443" y="1367"/>
                  <a:pt x="443" y="1367"/>
                  <a:pt x="443" y="1367"/>
                </a:cubicBezTo>
                <a:cubicBezTo>
                  <a:pt x="440" y="1374"/>
                  <a:pt x="435" y="1380"/>
                  <a:pt x="430" y="1386"/>
                </a:cubicBezTo>
                <a:cubicBezTo>
                  <a:pt x="425" y="1393"/>
                  <a:pt x="421" y="1398"/>
                  <a:pt x="419" y="1404"/>
                </a:cubicBezTo>
                <a:cubicBezTo>
                  <a:pt x="416" y="1414"/>
                  <a:pt x="416" y="1414"/>
                  <a:pt x="416" y="1414"/>
                </a:cubicBezTo>
                <a:cubicBezTo>
                  <a:pt x="424" y="1409"/>
                  <a:pt x="424" y="1409"/>
                  <a:pt x="424" y="1409"/>
                </a:cubicBezTo>
                <a:cubicBezTo>
                  <a:pt x="438" y="1399"/>
                  <a:pt x="444" y="1384"/>
                  <a:pt x="449" y="1369"/>
                </a:cubicBezTo>
                <a:cubicBezTo>
                  <a:pt x="450" y="1368"/>
                  <a:pt x="451" y="1366"/>
                  <a:pt x="451" y="1364"/>
                </a:cubicBezTo>
                <a:cubicBezTo>
                  <a:pt x="453" y="1360"/>
                  <a:pt x="455" y="1355"/>
                  <a:pt x="457" y="1351"/>
                </a:cubicBezTo>
                <a:cubicBezTo>
                  <a:pt x="460" y="1346"/>
                  <a:pt x="465" y="1341"/>
                  <a:pt x="470" y="1337"/>
                </a:cubicBezTo>
                <a:cubicBezTo>
                  <a:pt x="474" y="1333"/>
                  <a:pt x="478" y="1330"/>
                  <a:pt x="482" y="1326"/>
                </a:cubicBezTo>
                <a:cubicBezTo>
                  <a:pt x="489" y="1318"/>
                  <a:pt x="495" y="1309"/>
                  <a:pt x="501" y="1301"/>
                </a:cubicBezTo>
                <a:cubicBezTo>
                  <a:pt x="509" y="1289"/>
                  <a:pt x="516" y="1277"/>
                  <a:pt x="526" y="1271"/>
                </a:cubicBezTo>
                <a:cubicBezTo>
                  <a:pt x="522" y="1283"/>
                  <a:pt x="514" y="1295"/>
                  <a:pt x="508" y="1305"/>
                </a:cubicBezTo>
                <a:cubicBezTo>
                  <a:pt x="503" y="1313"/>
                  <a:pt x="498" y="1321"/>
                  <a:pt x="495" y="1327"/>
                </a:cubicBezTo>
                <a:cubicBezTo>
                  <a:pt x="483" y="1354"/>
                  <a:pt x="483" y="1354"/>
                  <a:pt x="483" y="1354"/>
                </a:cubicBezTo>
                <a:cubicBezTo>
                  <a:pt x="504" y="1328"/>
                  <a:pt x="504" y="1328"/>
                  <a:pt x="504" y="1328"/>
                </a:cubicBezTo>
                <a:cubicBezTo>
                  <a:pt x="506" y="1326"/>
                  <a:pt x="507" y="1324"/>
                  <a:pt x="509" y="1321"/>
                </a:cubicBezTo>
                <a:cubicBezTo>
                  <a:pt x="507" y="1327"/>
                  <a:pt x="504" y="1332"/>
                  <a:pt x="501" y="1337"/>
                </a:cubicBezTo>
                <a:cubicBezTo>
                  <a:pt x="498" y="1342"/>
                  <a:pt x="496" y="1346"/>
                  <a:pt x="494" y="1351"/>
                </a:cubicBezTo>
                <a:cubicBezTo>
                  <a:pt x="484" y="1371"/>
                  <a:pt x="484" y="1371"/>
                  <a:pt x="484" y="1371"/>
                </a:cubicBezTo>
                <a:cubicBezTo>
                  <a:pt x="500" y="1355"/>
                  <a:pt x="500" y="1355"/>
                  <a:pt x="500" y="1355"/>
                </a:cubicBezTo>
                <a:cubicBezTo>
                  <a:pt x="514" y="1340"/>
                  <a:pt x="522" y="1317"/>
                  <a:pt x="529" y="1295"/>
                </a:cubicBezTo>
                <a:cubicBezTo>
                  <a:pt x="534" y="1283"/>
                  <a:pt x="538" y="1269"/>
                  <a:pt x="544" y="1258"/>
                </a:cubicBezTo>
                <a:cubicBezTo>
                  <a:pt x="563" y="1249"/>
                  <a:pt x="585" y="1243"/>
                  <a:pt x="611" y="1240"/>
                </a:cubicBezTo>
                <a:cubicBezTo>
                  <a:pt x="596" y="1258"/>
                  <a:pt x="583" y="1279"/>
                  <a:pt x="571" y="1300"/>
                </a:cubicBezTo>
                <a:cubicBezTo>
                  <a:pt x="551" y="1334"/>
                  <a:pt x="530" y="1369"/>
                  <a:pt x="498" y="1391"/>
                </a:cubicBezTo>
                <a:cubicBezTo>
                  <a:pt x="501" y="1397"/>
                  <a:pt x="501" y="1397"/>
                  <a:pt x="501" y="1397"/>
                </a:cubicBezTo>
                <a:cubicBezTo>
                  <a:pt x="531" y="1382"/>
                  <a:pt x="550" y="1355"/>
                  <a:pt x="568" y="1328"/>
                </a:cubicBezTo>
                <a:cubicBezTo>
                  <a:pt x="570" y="1326"/>
                  <a:pt x="571" y="1325"/>
                  <a:pt x="572" y="1323"/>
                </a:cubicBezTo>
                <a:cubicBezTo>
                  <a:pt x="567" y="1348"/>
                  <a:pt x="561" y="1369"/>
                  <a:pt x="547" y="1381"/>
                </a:cubicBezTo>
                <a:cubicBezTo>
                  <a:pt x="538" y="1389"/>
                  <a:pt x="538" y="1389"/>
                  <a:pt x="538" y="1389"/>
                </a:cubicBezTo>
                <a:cubicBezTo>
                  <a:pt x="550" y="1387"/>
                  <a:pt x="550" y="1387"/>
                  <a:pt x="550" y="1387"/>
                </a:cubicBezTo>
                <a:cubicBezTo>
                  <a:pt x="560" y="1386"/>
                  <a:pt x="563" y="1378"/>
                  <a:pt x="567" y="1372"/>
                </a:cubicBezTo>
                <a:cubicBezTo>
                  <a:pt x="567" y="1371"/>
                  <a:pt x="568" y="1370"/>
                  <a:pt x="568" y="1370"/>
                </a:cubicBezTo>
                <a:cubicBezTo>
                  <a:pt x="568" y="1373"/>
                  <a:pt x="568" y="1377"/>
                  <a:pt x="567" y="1381"/>
                </a:cubicBezTo>
                <a:cubicBezTo>
                  <a:pt x="567" y="1385"/>
                  <a:pt x="567" y="1389"/>
                  <a:pt x="567" y="1391"/>
                </a:cubicBezTo>
                <a:cubicBezTo>
                  <a:pt x="574" y="1391"/>
                  <a:pt x="574" y="1391"/>
                  <a:pt x="574" y="1391"/>
                </a:cubicBezTo>
                <a:cubicBezTo>
                  <a:pt x="575" y="1386"/>
                  <a:pt x="575" y="1380"/>
                  <a:pt x="576" y="1375"/>
                </a:cubicBezTo>
                <a:cubicBezTo>
                  <a:pt x="579" y="1349"/>
                  <a:pt x="581" y="1322"/>
                  <a:pt x="589" y="1292"/>
                </a:cubicBezTo>
                <a:cubicBezTo>
                  <a:pt x="593" y="1287"/>
                  <a:pt x="596" y="1282"/>
                  <a:pt x="600" y="1277"/>
                </a:cubicBezTo>
                <a:cubicBezTo>
                  <a:pt x="614" y="1256"/>
                  <a:pt x="626" y="1239"/>
                  <a:pt x="657" y="1236"/>
                </a:cubicBezTo>
                <a:cubicBezTo>
                  <a:pt x="704" y="1232"/>
                  <a:pt x="744" y="1237"/>
                  <a:pt x="771" y="1250"/>
                </a:cubicBezTo>
                <a:cubicBezTo>
                  <a:pt x="775" y="1253"/>
                  <a:pt x="775" y="1254"/>
                  <a:pt x="775" y="1256"/>
                </a:cubicBezTo>
                <a:cubicBezTo>
                  <a:pt x="775" y="1259"/>
                  <a:pt x="775" y="1262"/>
                  <a:pt x="778" y="1265"/>
                </a:cubicBezTo>
                <a:cubicBezTo>
                  <a:pt x="777" y="1280"/>
                  <a:pt x="777" y="1292"/>
                  <a:pt x="776" y="1303"/>
                </a:cubicBezTo>
                <a:cubicBezTo>
                  <a:pt x="776" y="1312"/>
                  <a:pt x="776" y="1321"/>
                  <a:pt x="775" y="1333"/>
                </a:cubicBezTo>
                <a:cubicBezTo>
                  <a:pt x="755" y="1329"/>
                  <a:pt x="733" y="1331"/>
                  <a:pt x="712" y="1339"/>
                </a:cubicBezTo>
                <a:cubicBezTo>
                  <a:pt x="674" y="1354"/>
                  <a:pt x="642" y="1380"/>
                  <a:pt x="611" y="1405"/>
                </a:cubicBezTo>
                <a:cubicBezTo>
                  <a:pt x="571" y="1437"/>
                  <a:pt x="529" y="1471"/>
                  <a:pt x="474" y="1481"/>
                </a:cubicBezTo>
                <a:cubicBezTo>
                  <a:pt x="470" y="1483"/>
                  <a:pt x="470" y="1483"/>
                  <a:pt x="470" y="1483"/>
                </a:cubicBezTo>
                <a:cubicBezTo>
                  <a:pt x="451" y="1491"/>
                  <a:pt x="407" y="1510"/>
                  <a:pt x="389" y="1509"/>
                </a:cubicBezTo>
                <a:cubicBezTo>
                  <a:pt x="379" y="1509"/>
                  <a:pt x="367" y="1504"/>
                  <a:pt x="354" y="1499"/>
                </a:cubicBezTo>
                <a:cubicBezTo>
                  <a:pt x="342" y="1495"/>
                  <a:pt x="331" y="1491"/>
                  <a:pt x="319" y="1488"/>
                </a:cubicBezTo>
                <a:cubicBezTo>
                  <a:pt x="303" y="1485"/>
                  <a:pt x="287" y="1483"/>
                  <a:pt x="269" y="1482"/>
                </a:cubicBezTo>
                <a:cubicBezTo>
                  <a:pt x="256" y="1481"/>
                  <a:pt x="244" y="1480"/>
                  <a:pt x="234" y="1480"/>
                </a:cubicBezTo>
                <a:cubicBezTo>
                  <a:pt x="215" y="1480"/>
                  <a:pt x="215" y="1480"/>
                  <a:pt x="215" y="1480"/>
                </a:cubicBezTo>
                <a:cubicBezTo>
                  <a:pt x="233" y="1487"/>
                  <a:pt x="233" y="1487"/>
                  <a:pt x="233" y="1487"/>
                </a:cubicBezTo>
                <a:cubicBezTo>
                  <a:pt x="239" y="1490"/>
                  <a:pt x="247" y="1491"/>
                  <a:pt x="257" y="1492"/>
                </a:cubicBezTo>
                <a:cubicBezTo>
                  <a:pt x="252" y="1492"/>
                  <a:pt x="247" y="1493"/>
                  <a:pt x="242" y="1495"/>
                </a:cubicBezTo>
                <a:cubicBezTo>
                  <a:pt x="219" y="1502"/>
                  <a:pt x="219" y="1502"/>
                  <a:pt x="219" y="1502"/>
                </a:cubicBezTo>
                <a:cubicBezTo>
                  <a:pt x="243" y="1502"/>
                  <a:pt x="243" y="1502"/>
                  <a:pt x="243" y="1502"/>
                </a:cubicBezTo>
                <a:cubicBezTo>
                  <a:pt x="250" y="1502"/>
                  <a:pt x="257" y="1501"/>
                  <a:pt x="263" y="1501"/>
                </a:cubicBezTo>
                <a:cubicBezTo>
                  <a:pt x="283" y="1501"/>
                  <a:pt x="301" y="1500"/>
                  <a:pt x="318" y="1501"/>
                </a:cubicBezTo>
                <a:cubicBezTo>
                  <a:pt x="340" y="1503"/>
                  <a:pt x="357" y="1507"/>
                  <a:pt x="372" y="1515"/>
                </a:cubicBezTo>
                <a:cubicBezTo>
                  <a:pt x="319" y="1525"/>
                  <a:pt x="256" y="1527"/>
                  <a:pt x="194" y="1528"/>
                </a:cubicBezTo>
                <a:cubicBezTo>
                  <a:pt x="149" y="1529"/>
                  <a:pt x="106" y="1530"/>
                  <a:pt x="67" y="1535"/>
                </a:cubicBezTo>
                <a:cubicBezTo>
                  <a:pt x="34" y="1538"/>
                  <a:pt x="34" y="1538"/>
                  <a:pt x="34" y="1538"/>
                </a:cubicBezTo>
                <a:cubicBezTo>
                  <a:pt x="67" y="1542"/>
                  <a:pt x="67" y="1542"/>
                  <a:pt x="67" y="1542"/>
                </a:cubicBezTo>
                <a:cubicBezTo>
                  <a:pt x="81" y="1543"/>
                  <a:pt x="97" y="1543"/>
                  <a:pt x="113" y="1542"/>
                </a:cubicBezTo>
                <a:cubicBezTo>
                  <a:pt x="132" y="1541"/>
                  <a:pt x="150" y="1540"/>
                  <a:pt x="161" y="1543"/>
                </a:cubicBezTo>
                <a:cubicBezTo>
                  <a:pt x="150" y="1548"/>
                  <a:pt x="139" y="1553"/>
                  <a:pt x="128" y="1557"/>
                </a:cubicBezTo>
                <a:cubicBezTo>
                  <a:pt x="114" y="1563"/>
                  <a:pt x="100" y="1569"/>
                  <a:pt x="86" y="1576"/>
                </a:cubicBezTo>
                <a:cubicBezTo>
                  <a:pt x="63" y="1587"/>
                  <a:pt x="63" y="1587"/>
                  <a:pt x="63" y="1587"/>
                </a:cubicBezTo>
                <a:cubicBezTo>
                  <a:pt x="89" y="1583"/>
                  <a:pt x="89" y="1583"/>
                  <a:pt x="89" y="1583"/>
                </a:cubicBezTo>
                <a:cubicBezTo>
                  <a:pt x="110" y="1579"/>
                  <a:pt x="128" y="1570"/>
                  <a:pt x="146" y="1562"/>
                </a:cubicBezTo>
                <a:cubicBezTo>
                  <a:pt x="173" y="1549"/>
                  <a:pt x="199" y="1537"/>
                  <a:pt x="234" y="1539"/>
                </a:cubicBezTo>
                <a:cubicBezTo>
                  <a:pt x="236" y="1540"/>
                  <a:pt x="238" y="1540"/>
                  <a:pt x="240" y="1540"/>
                </a:cubicBezTo>
                <a:cubicBezTo>
                  <a:pt x="240" y="1541"/>
                  <a:pt x="241" y="1543"/>
                  <a:pt x="244" y="1545"/>
                </a:cubicBezTo>
                <a:cubicBezTo>
                  <a:pt x="245" y="1545"/>
                  <a:pt x="245" y="1545"/>
                  <a:pt x="245" y="1545"/>
                </a:cubicBezTo>
                <a:cubicBezTo>
                  <a:pt x="246" y="1545"/>
                  <a:pt x="246" y="1545"/>
                  <a:pt x="246" y="1545"/>
                </a:cubicBezTo>
                <a:cubicBezTo>
                  <a:pt x="251" y="1544"/>
                  <a:pt x="255" y="1544"/>
                  <a:pt x="260" y="1544"/>
                </a:cubicBezTo>
                <a:cubicBezTo>
                  <a:pt x="276" y="1547"/>
                  <a:pt x="276" y="1547"/>
                  <a:pt x="276" y="1547"/>
                </a:cubicBezTo>
                <a:cubicBezTo>
                  <a:pt x="269" y="1543"/>
                  <a:pt x="269" y="1543"/>
                  <a:pt x="269" y="1543"/>
                </a:cubicBezTo>
                <a:cubicBezTo>
                  <a:pt x="272" y="1543"/>
                  <a:pt x="275" y="1542"/>
                  <a:pt x="278" y="1542"/>
                </a:cubicBezTo>
                <a:cubicBezTo>
                  <a:pt x="283" y="1542"/>
                  <a:pt x="288" y="1541"/>
                  <a:pt x="293" y="1541"/>
                </a:cubicBezTo>
                <a:cubicBezTo>
                  <a:pt x="289" y="1545"/>
                  <a:pt x="285" y="1549"/>
                  <a:pt x="281" y="1553"/>
                </a:cubicBezTo>
                <a:cubicBezTo>
                  <a:pt x="277" y="1557"/>
                  <a:pt x="274" y="1561"/>
                  <a:pt x="270" y="1564"/>
                </a:cubicBezTo>
                <a:cubicBezTo>
                  <a:pt x="265" y="1569"/>
                  <a:pt x="265" y="1569"/>
                  <a:pt x="265" y="1569"/>
                </a:cubicBezTo>
                <a:cubicBezTo>
                  <a:pt x="260" y="1573"/>
                  <a:pt x="255" y="1576"/>
                  <a:pt x="249" y="1578"/>
                </a:cubicBezTo>
                <a:cubicBezTo>
                  <a:pt x="241" y="1581"/>
                  <a:pt x="232" y="1581"/>
                  <a:pt x="222" y="1582"/>
                </a:cubicBezTo>
                <a:cubicBezTo>
                  <a:pt x="210" y="1583"/>
                  <a:pt x="198" y="1584"/>
                  <a:pt x="186" y="1589"/>
                </a:cubicBezTo>
                <a:cubicBezTo>
                  <a:pt x="172" y="1595"/>
                  <a:pt x="172" y="1595"/>
                  <a:pt x="172" y="1595"/>
                </a:cubicBezTo>
                <a:cubicBezTo>
                  <a:pt x="187" y="1596"/>
                  <a:pt x="187" y="1596"/>
                  <a:pt x="187" y="1596"/>
                </a:cubicBezTo>
                <a:cubicBezTo>
                  <a:pt x="197" y="1596"/>
                  <a:pt x="208" y="1595"/>
                  <a:pt x="218" y="1594"/>
                </a:cubicBezTo>
                <a:cubicBezTo>
                  <a:pt x="220" y="1593"/>
                  <a:pt x="221" y="1593"/>
                  <a:pt x="222" y="1593"/>
                </a:cubicBezTo>
                <a:cubicBezTo>
                  <a:pt x="213" y="1596"/>
                  <a:pt x="205" y="1600"/>
                  <a:pt x="204" y="1607"/>
                </a:cubicBezTo>
                <a:cubicBezTo>
                  <a:pt x="203" y="1610"/>
                  <a:pt x="203" y="1610"/>
                  <a:pt x="203" y="1610"/>
                </a:cubicBezTo>
                <a:cubicBezTo>
                  <a:pt x="194" y="1618"/>
                  <a:pt x="194" y="1618"/>
                  <a:pt x="194" y="1618"/>
                </a:cubicBezTo>
                <a:cubicBezTo>
                  <a:pt x="202" y="1616"/>
                  <a:pt x="202" y="1616"/>
                  <a:pt x="202" y="1616"/>
                </a:cubicBezTo>
                <a:cubicBezTo>
                  <a:pt x="201" y="1619"/>
                  <a:pt x="201" y="1619"/>
                  <a:pt x="201" y="1619"/>
                </a:cubicBezTo>
                <a:cubicBezTo>
                  <a:pt x="205" y="1614"/>
                  <a:pt x="205" y="1614"/>
                  <a:pt x="205" y="1614"/>
                </a:cubicBezTo>
                <a:cubicBezTo>
                  <a:pt x="210" y="1613"/>
                  <a:pt x="210" y="1613"/>
                  <a:pt x="210" y="1613"/>
                </a:cubicBezTo>
                <a:cubicBezTo>
                  <a:pt x="234" y="1606"/>
                  <a:pt x="251" y="1591"/>
                  <a:pt x="270" y="1574"/>
                </a:cubicBezTo>
                <a:cubicBezTo>
                  <a:pt x="271" y="1573"/>
                  <a:pt x="273" y="1571"/>
                  <a:pt x="275" y="1569"/>
                </a:cubicBezTo>
                <a:cubicBezTo>
                  <a:pt x="284" y="1562"/>
                  <a:pt x="294" y="1554"/>
                  <a:pt x="304" y="1547"/>
                </a:cubicBezTo>
                <a:cubicBezTo>
                  <a:pt x="313" y="1541"/>
                  <a:pt x="322" y="1538"/>
                  <a:pt x="331" y="1536"/>
                </a:cubicBezTo>
                <a:cubicBezTo>
                  <a:pt x="388" y="1524"/>
                  <a:pt x="447" y="1512"/>
                  <a:pt x="498" y="1500"/>
                </a:cubicBezTo>
                <a:cubicBezTo>
                  <a:pt x="458" y="1542"/>
                  <a:pt x="398" y="1562"/>
                  <a:pt x="340" y="1581"/>
                </a:cubicBezTo>
                <a:cubicBezTo>
                  <a:pt x="330" y="1585"/>
                  <a:pt x="319" y="1588"/>
                  <a:pt x="309" y="1592"/>
                </a:cubicBezTo>
                <a:cubicBezTo>
                  <a:pt x="287" y="1600"/>
                  <a:pt x="287" y="1600"/>
                  <a:pt x="287" y="1600"/>
                </a:cubicBezTo>
                <a:cubicBezTo>
                  <a:pt x="310" y="1599"/>
                  <a:pt x="310" y="1599"/>
                  <a:pt x="310" y="1599"/>
                </a:cubicBezTo>
                <a:cubicBezTo>
                  <a:pt x="320" y="1599"/>
                  <a:pt x="332" y="1595"/>
                  <a:pt x="345" y="1592"/>
                </a:cubicBezTo>
                <a:cubicBezTo>
                  <a:pt x="350" y="1591"/>
                  <a:pt x="356" y="1589"/>
                  <a:pt x="361" y="1588"/>
                </a:cubicBezTo>
                <a:cubicBezTo>
                  <a:pt x="356" y="1593"/>
                  <a:pt x="350" y="1598"/>
                  <a:pt x="344" y="1603"/>
                </a:cubicBezTo>
                <a:cubicBezTo>
                  <a:pt x="339" y="1607"/>
                  <a:pt x="334" y="1611"/>
                  <a:pt x="330" y="1616"/>
                </a:cubicBezTo>
                <a:cubicBezTo>
                  <a:pt x="323" y="1623"/>
                  <a:pt x="323" y="1623"/>
                  <a:pt x="323" y="1623"/>
                </a:cubicBezTo>
                <a:cubicBezTo>
                  <a:pt x="332" y="1622"/>
                  <a:pt x="332" y="1622"/>
                  <a:pt x="332" y="1622"/>
                </a:cubicBezTo>
                <a:cubicBezTo>
                  <a:pt x="337" y="1622"/>
                  <a:pt x="341" y="1619"/>
                  <a:pt x="344" y="1616"/>
                </a:cubicBezTo>
                <a:cubicBezTo>
                  <a:pt x="342" y="1619"/>
                  <a:pt x="341" y="1621"/>
                  <a:pt x="340" y="1624"/>
                </a:cubicBezTo>
                <a:cubicBezTo>
                  <a:pt x="337" y="1635"/>
                  <a:pt x="337" y="1635"/>
                  <a:pt x="337" y="1635"/>
                </a:cubicBezTo>
                <a:cubicBezTo>
                  <a:pt x="346" y="1628"/>
                  <a:pt x="346" y="1628"/>
                  <a:pt x="346" y="1628"/>
                </a:cubicBezTo>
                <a:cubicBezTo>
                  <a:pt x="353" y="1622"/>
                  <a:pt x="358" y="1614"/>
                  <a:pt x="363" y="1606"/>
                </a:cubicBezTo>
                <a:cubicBezTo>
                  <a:pt x="368" y="1596"/>
                  <a:pt x="374" y="1587"/>
                  <a:pt x="381" y="1582"/>
                </a:cubicBezTo>
                <a:cubicBezTo>
                  <a:pt x="397" y="1576"/>
                  <a:pt x="414" y="1569"/>
                  <a:pt x="431" y="1561"/>
                </a:cubicBezTo>
                <a:cubicBezTo>
                  <a:pt x="438" y="1558"/>
                  <a:pt x="445" y="1555"/>
                  <a:pt x="451" y="1552"/>
                </a:cubicBezTo>
                <a:cubicBezTo>
                  <a:pt x="438" y="1565"/>
                  <a:pt x="422" y="1576"/>
                  <a:pt x="406" y="1587"/>
                </a:cubicBezTo>
                <a:cubicBezTo>
                  <a:pt x="397" y="1594"/>
                  <a:pt x="387" y="1600"/>
                  <a:pt x="378" y="1608"/>
                </a:cubicBezTo>
                <a:cubicBezTo>
                  <a:pt x="363" y="1619"/>
                  <a:pt x="363" y="1619"/>
                  <a:pt x="363" y="1619"/>
                </a:cubicBezTo>
                <a:cubicBezTo>
                  <a:pt x="381" y="1614"/>
                  <a:pt x="381" y="1614"/>
                  <a:pt x="381" y="1614"/>
                </a:cubicBezTo>
                <a:cubicBezTo>
                  <a:pt x="395" y="1609"/>
                  <a:pt x="408" y="1600"/>
                  <a:pt x="419" y="1591"/>
                </a:cubicBezTo>
                <a:cubicBezTo>
                  <a:pt x="425" y="1587"/>
                  <a:pt x="430" y="1583"/>
                  <a:pt x="434" y="1580"/>
                </a:cubicBezTo>
                <a:cubicBezTo>
                  <a:pt x="429" y="1600"/>
                  <a:pt x="420" y="1615"/>
                  <a:pt x="408" y="1625"/>
                </a:cubicBezTo>
                <a:cubicBezTo>
                  <a:pt x="412" y="1631"/>
                  <a:pt x="412" y="1631"/>
                  <a:pt x="412" y="1631"/>
                </a:cubicBezTo>
                <a:cubicBezTo>
                  <a:pt x="431" y="1620"/>
                  <a:pt x="442" y="1600"/>
                  <a:pt x="445" y="1571"/>
                </a:cubicBezTo>
                <a:cubicBezTo>
                  <a:pt x="489" y="1521"/>
                  <a:pt x="560" y="1471"/>
                  <a:pt x="618" y="1431"/>
                </a:cubicBezTo>
                <a:cubicBezTo>
                  <a:pt x="621" y="1429"/>
                  <a:pt x="621" y="1429"/>
                  <a:pt x="621" y="1429"/>
                </a:cubicBezTo>
                <a:cubicBezTo>
                  <a:pt x="633" y="1421"/>
                  <a:pt x="645" y="1414"/>
                  <a:pt x="657" y="1407"/>
                </a:cubicBezTo>
                <a:cubicBezTo>
                  <a:pt x="667" y="1401"/>
                  <a:pt x="677" y="1395"/>
                  <a:pt x="687" y="1389"/>
                </a:cubicBezTo>
                <a:cubicBezTo>
                  <a:pt x="689" y="1387"/>
                  <a:pt x="691" y="1386"/>
                  <a:pt x="694" y="1384"/>
                </a:cubicBezTo>
                <a:cubicBezTo>
                  <a:pt x="711" y="1372"/>
                  <a:pt x="730" y="1358"/>
                  <a:pt x="753" y="1360"/>
                </a:cubicBezTo>
                <a:cubicBezTo>
                  <a:pt x="761" y="1360"/>
                  <a:pt x="769" y="1363"/>
                  <a:pt x="777" y="1367"/>
                </a:cubicBezTo>
                <a:cubicBezTo>
                  <a:pt x="775" y="1413"/>
                  <a:pt x="778" y="1458"/>
                  <a:pt x="781" y="1502"/>
                </a:cubicBezTo>
                <a:cubicBezTo>
                  <a:pt x="783" y="1528"/>
                  <a:pt x="784" y="1554"/>
                  <a:pt x="785" y="1580"/>
                </a:cubicBezTo>
                <a:cubicBezTo>
                  <a:pt x="785" y="1586"/>
                  <a:pt x="784" y="1593"/>
                  <a:pt x="783" y="1600"/>
                </a:cubicBezTo>
                <a:cubicBezTo>
                  <a:pt x="782" y="1608"/>
                  <a:pt x="780" y="1617"/>
                  <a:pt x="780" y="1625"/>
                </a:cubicBezTo>
                <a:cubicBezTo>
                  <a:pt x="780" y="1631"/>
                  <a:pt x="781" y="1639"/>
                  <a:pt x="783" y="1648"/>
                </a:cubicBezTo>
                <a:cubicBezTo>
                  <a:pt x="784" y="1662"/>
                  <a:pt x="787" y="1677"/>
                  <a:pt x="785" y="1690"/>
                </a:cubicBezTo>
                <a:cubicBezTo>
                  <a:pt x="784" y="1711"/>
                  <a:pt x="784" y="1711"/>
                  <a:pt x="784" y="1711"/>
                </a:cubicBezTo>
                <a:cubicBezTo>
                  <a:pt x="777" y="1787"/>
                  <a:pt x="771" y="1866"/>
                  <a:pt x="768" y="1940"/>
                </a:cubicBezTo>
                <a:cubicBezTo>
                  <a:pt x="768" y="1949"/>
                  <a:pt x="768" y="1959"/>
                  <a:pt x="769" y="1967"/>
                </a:cubicBezTo>
                <a:cubicBezTo>
                  <a:pt x="769" y="1986"/>
                  <a:pt x="769" y="2003"/>
                  <a:pt x="766" y="2020"/>
                </a:cubicBezTo>
                <a:cubicBezTo>
                  <a:pt x="765" y="2018"/>
                  <a:pt x="765" y="2018"/>
                  <a:pt x="765" y="2018"/>
                </a:cubicBezTo>
                <a:cubicBezTo>
                  <a:pt x="763" y="2018"/>
                  <a:pt x="763" y="2018"/>
                  <a:pt x="763" y="2018"/>
                </a:cubicBezTo>
                <a:cubicBezTo>
                  <a:pt x="761" y="2018"/>
                  <a:pt x="760" y="2020"/>
                  <a:pt x="759" y="2021"/>
                </a:cubicBezTo>
                <a:cubicBezTo>
                  <a:pt x="758" y="2022"/>
                  <a:pt x="758" y="2022"/>
                  <a:pt x="758" y="2022"/>
                </a:cubicBezTo>
                <a:cubicBezTo>
                  <a:pt x="758" y="2023"/>
                  <a:pt x="758" y="2023"/>
                  <a:pt x="758" y="2023"/>
                </a:cubicBezTo>
                <a:cubicBezTo>
                  <a:pt x="759" y="2032"/>
                  <a:pt x="756" y="2038"/>
                  <a:pt x="753" y="2044"/>
                </a:cubicBezTo>
                <a:cubicBezTo>
                  <a:pt x="750" y="2049"/>
                  <a:pt x="747" y="2054"/>
                  <a:pt x="747" y="2063"/>
                </a:cubicBezTo>
                <a:cubicBezTo>
                  <a:pt x="744" y="2062"/>
                  <a:pt x="742" y="2063"/>
                  <a:pt x="739" y="2063"/>
                </a:cubicBezTo>
                <a:cubicBezTo>
                  <a:pt x="738" y="2063"/>
                  <a:pt x="738" y="2063"/>
                  <a:pt x="738" y="2063"/>
                </a:cubicBezTo>
                <a:cubicBezTo>
                  <a:pt x="738" y="2061"/>
                  <a:pt x="737" y="2059"/>
                  <a:pt x="736" y="2057"/>
                </a:cubicBezTo>
                <a:cubicBezTo>
                  <a:pt x="734" y="2055"/>
                  <a:pt x="730" y="2053"/>
                  <a:pt x="725" y="2053"/>
                </a:cubicBezTo>
                <a:cubicBezTo>
                  <a:pt x="716" y="2054"/>
                  <a:pt x="716" y="2054"/>
                  <a:pt x="716" y="2054"/>
                </a:cubicBezTo>
                <a:cubicBezTo>
                  <a:pt x="721" y="2059"/>
                  <a:pt x="721" y="2059"/>
                  <a:pt x="721" y="2059"/>
                </a:cubicBezTo>
                <a:cubicBezTo>
                  <a:pt x="722" y="2062"/>
                  <a:pt x="724" y="2063"/>
                  <a:pt x="725" y="2064"/>
                </a:cubicBezTo>
                <a:cubicBezTo>
                  <a:pt x="727" y="2065"/>
                  <a:pt x="727" y="2065"/>
                  <a:pt x="729" y="2070"/>
                </a:cubicBezTo>
                <a:cubicBezTo>
                  <a:pt x="722" y="2078"/>
                  <a:pt x="722" y="2087"/>
                  <a:pt x="727" y="2096"/>
                </a:cubicBezTo>
                <a:cubicBezTo>
                  <a:pt x="724" y="2098"/>
                  <a:pt x="723" y="2100"/>
                  <a:pt x="721" y="2101"/>
                </a:cubicBezTo>
                <a:cubicBezTo>
                  <a:pt x="721" y="2099"/>
                  <a:pt x="721" y="2096"/>
                  <a:pt x="719" y="2094"/>
                </a:cubicBezTo>
                <a:cubicBezTo>
                  <a:pt x="717" y="2091"/>
                  <a:pt x="717" y="2091"/>
                  <a:pt x="717" y="2091"/>
                </a:cubicBezTo>
                <a:cubicBezTo>
                  <a:pt x="714" y="2094"/>
                  <a:pt x="714" y="2094"/>
                  <a:pt x="714" y="2094"/>
                </a:cubicBezTo>
                <a:cubicBezTo>
                  <a:pt x="713" y="2094"/>
                  <a:pt x="712" y="2095"/>
                  <a:pt x="712" y="2095"/>
                </a:cubicBezTo>
                <a:cubicBezTo>
                  <a:pt x="712" y="2094"/>
                  <a:pt x="712" y="2092"/>
                  <a:pt x="713" y="2088"/>
                </a:cubicBezTo>
                <a:cubicBezTo>
                  <a:pt x="716" y="2082"/>
                  <a:pt x="716" y="2082"/>
                  <a:pt x="716" y="2082"/>
                </a:cubicBezTo>
                <a:cubicBezTo>
                  <a:pt x="710" y="2083"/>
                  <a:pt x="710" y="2083"/>
                  <a:pt x="710" y="2083"/>
                </a:cubicBezTo>
                <a:cubicBezTo>
                  <a:pt x="702" y="2084"/>
                  <a:pt x="700" y="2091"/>
                  <a:pt x="699" y="2096"/>
                </a:cubicBezTo>
                <a:cubicBezTo>
                  <a:pt x="699" y="2096"/>
                  <a:pt x="699" y="2096"/>
                  <a:pt x="699" y="2096"/>
                </a:cubicBezTo>
                <a:cubicBezTo>
                  <a:pt x="699" y="2095"/>
                  <a:pt x="698" y="2095"/>
                  <a:pt x="697" y="2094"/>
                </a:cubicBezTo>
                <a:cubicBezTo>
                  <a:pt x="694" y="2092"/>
                  <a:pt x="694" y="2091"/>
                  <a:pt x="695" y="2089"/>
                </a:cubicBezTo>
                <a:cubicBezTo>
                  <a:pt x="708" y="2072"/>
                  <a:pt x="708" y="2072"/>
                  <a:pt x="708" y="2072"/>
                </a:cubicBezTo>
                <a:cubicBezTo>
                  <a:pt x="691" y="2084"/>
                  <a:pt x="691" y="2084"/>
                  <a:pt x="691" y="2084"/>
                </a:cubicBezTo>
                <a:cubicBezTo>
                  <a:pt x="689" y="2085"/>
                  <a:pt x="686" y="2085"/>
                  <a:pt x="683" y="2084"/>
                </a:cubicBezTo>
                <a:cubicBezTo>
                  <a:pt x="681" y="2084"/>
                  <a:pt x="679" y="2084"/>
                  <a:pt x="678" y="2084"/>
                </a:cubicBezTo>
                <a:cubicBezTo>
                  <a:pt x="672" y="2084"/>
                  <a:pt x="669" y="2087"/>
                  <a:pt x="668" y="2092"/>
                </a:cubicBezTo>
                <a:cubicBezTo>
                  <a:pt x="666" y="2100"/>
                  <a:pt x="666" y="2100"/>
                  <a:pt x="666" y="2100"/>
                </a:cubicBezTo>
                <a:cubicBezTo>
                  <a:pt x="673" y="2096"/>
                  <a:pt x="673" y="2096"/>
                  <a:pt x="673" y="2096"/>
                </a:cubicBezTo>
                <a:cubicBezTo>
                  <a:pt x="677" y="2094"/>
                  <a:pt x="682" y="2094"/>
                  <a:pt x="685" y="2096"/>
                </a:cubicBezTo>
                <a:cubicBezTo>
                  <a:pt x="681" y="2097"/>
                  <a:pt x="679" y="2102"/>
                  <a:pt x="676" y="2106"/>
                </a:cubicBezTo>
                <a:cubicBezTo>
                  <a:pt x="674" y="2110"/>
                  <a:pt x="671" y="2115"/>
                  <a:pt x="669" y="2115"/>
                </a:cubicBezTo>
                <a:cubicBezTo>
                  <a:pt x="668" y="2115"/>
                  <a:pt x="667" y="2115"/>
                  <a:pt x="666" y="2114"/>
                </a:cubicBezTo>
                <a:cubicBezTo>
                  <a:pt x="660" y="2109"/>
                  <a:pt x="660" y="2109"/>
                  <a:pt x="660" y="2109"/>
                </a:cubicBezTo>
                <a:cubicBezTo>
                  <a:pt x="663" y="2106"/>
                  <a:pt x="666" y="2104"/>
                  <a:pt x="665" y="2100"/>
                </a:cubicBezTo>
                <a:cubicBezTo>
                  <a:pt x="665" y="2099"/>
                  <a:pt x="664" y="2097"/>
                  <a:pt x="661" y="2096"/>
                </a:cubicBezTo>
                <a:cubicBezTo>
                  <a:pt x="659" y="2095"/>
                  <a:pt x="659" y="2095"/>
                  <a:pt x="659" y="2095"/>
                </a:cubicBezTo>
                <a:cubicBezTo>
                  <a:pt x="657" y="2097"/>
                  <a:pt x="657" y="2097"/>
                  <a:pt x="657" y="2097"/>
                </a:cubicBezTo>
                <a:cubicBezTo>
                  <a:pt x="656" y="2096"/>
                  <a:pt x="655" y="2094"/>
                  <a:pt x="653" y="2094"/>
                </a:cubicBezTo>
                <a:cubicBezTo>
                  <a:pt x="649" y="2093"/>
                  <a:pt x="649" y="2093"/>
                  <a:pt x="649" y="2093"/>
                </a:cubicBezTo>
                <a:cubicBezTo>
                  <a:pt x="648" y="2096"/>
                  <a:pt x="648" y="2096"/>
                  <a:pt x="648" y="2096"/>
                </a:cubicBezTo>
                <a:cubicBezTo>
                  <a:pt x="648" y="2097"/>
                  <a:pt x="648" y="2098"/>
                  <a:pt x="647" y="2099"/>
                </a:cubicBezTo>
                <a:cubicBezTo>
                  <a:pt x="647" y="2099"/>
                  <a:pt x="646" y="2099"/>
                  <a:pt x="646" y="2098"/>
                </a:cubicBezTo>
                <a:cubicBezTo>
                  <a:pt x="644" y="2097"/>
                  <a:pt x="644" y="2097"/>
                  <a:pt x="644" y="2097"/>
                </a:cubicBezTo>
                <a:cubicBezTo>
                  <a:pt x="642" y="2098"/>
                  <a:pt x="642" y="2098"/>
                  <a:pt x="642" y="2098"/>
                </a:cubicBezTo>
                <a:cubicBezTo>
                  <a:pt x="639" y="2101"/>
                  <a:pt x="636" y="2103"/>
                  <a:pt x="635" y="2106"/>
                </a:cubicBezTo>
                <a:cubicBezTo>
                  <a:pt x="634" y="2107"/>
                  <a:pt x="632" y="2109"/>
                  <a:pt x="632" y="2109"/>
                </a:cubicBezTo>
                <a:cubicBezTo>
                  <a:pt x="631" y="2109"/>
                  <a:pt x="631" y="2109"/>
                  <a:pt x="630" y="2108"/>
                </a:cubicBezTo>
                <a:cubicBezTo>
                  <a:pt x="629" y="2108"/>
                  <a:pt x="627" y="2107"/>
                  <a:pt x="625" y="2107"/>
                </a:cubicBezTo>
                <a:cubicBezTo>
                  <a:pt x="618" y="2107"/>
                  <a:pt x="610" y="2114"/>
                  <a:pt x="605" y="2118"/>
                </a:cubicBezTo>
                <a:cubicBezTo>
                  <a:pt x="605" y="2118"/>
                  <a:pt x="605" y="2118"/>
                  <a:pt x="605" y="2118"/>
                </a:cubicBezTo>
                <a:cubicBezTo>
                  <a:pt x="601" y="2118"/>
                  <a:pt x="601" y="2118"/>
                  <a:pt x="601" y="2118"/>
                </a:cubicBezTo>
                <a:cubicBezTo>
                  <a:pt x="600" y="2118"/>
                  <a:pt x="600" y="2118"/>
                  <a:pt x="600" y="2118"/>
                </a:cubicBezTo>
                <a:cubicBezTo>
                  <a:pt x="598" y="2117"/>
                  <a:pt x="596" y="2116"/>
                  <a:pt x="592" y="2116"/>
                </a:cubicBezTo>
                <a:cubicBezTo>
                  <a:pt x="585" y="2118"/>
                  <a:pt x="580" y="2123"/>
                  <a:pt x="575" y="2127"/>
                </a:cubicBezTo>
                <a:cubicBezTo>
                  <a:pt x="572" y="2130"/>
                  <a:pt x="569" y="2132"/>
                  <a:pt x="566" y="2134"/>
                </a:cubicBezTo>
                <a:cubicBezTo>
                  <a:pt x="562" y="2134"/>
                  <a:pt x="558" y="2133"/>
                  <a:pt x="554" y="2132"/>
                </a:cubicBezTo>
                <a:cubicBezTo>
                  <a:pt x="547" y="2130"/>
                  <a:pt x="540" y="2129"/>
                  <a:pt x="534" y="2129"/>
                </a:cubicBezTo>
                <a:cubicBezTo>
                  <a:pt x="525" y="2129"/>
                  <a:pt x="519" y="2132"/>
                  <a:pt x="514" y="2139"/>
                </a:cubicBezTo>
                <a:cubicBezTo>
                  <a:pt x="510" y="2145"/>
                  <a:pt x="510" y="2145"/>
                  <a:pt x="510" y="2145"/>
                </a:cubicBezTo>
                <a:cubicBezTo>
                  <a:pt x="518" y="2145"/>
                  <a:pt x="518" y="2145"/>
                  <a:pt x="518" y="2145"/>
                </a:cubicBezTo>
                <a:cubicBezTo>
                  <a:pt x="530" y="2144"/>
                  <a:pt x="540" y="2144"/>
                  <a:pt x="550" y="2144"/>
                </a:cubicBezTo>
                <a:cubicBezTo>
                  <a:pt x="554" y="2144"/>
                  <a:pt x="558" y="2144"/>
                  <a:pt x="562" y="2144"/>
                </a:cubicBezTo>
                <a:cubicBezTo>
                  <a:pt x="563" y="2144"/>
                  <a:pt x="563" y="2144"/>
                  <a:pt x="563" y="2144"/>
                </a:cubicBezTo>
                <a:cubicBezTo>
                  <a:pt x="571" y="2143"/>
                  <a:pt x="579" y="2143"/>
                  <a:pt x="587" y="2142"/>
                </a:cubicBezTo>
                <a:cubicBezTo>
                  <a:pt x="586" y="2144"/>
                  <a:pt x="586" y="2145"/>
                  <a:pt x="587" y="2147"/>
                </a:cubicBezTo>
                <a:cubicBezTo>
                  <a:pt x="587" y="2148"/>
                  <a:pt x="588" y="2150"/>
                  <a:pt x="591" y="2151"/>
                </a:cubicBezTo>
                <a:cubicBezTo>
                  <a:pt x="593" y="2151"/>
                  <a:pt x="593" y="2151"/>
                  <a:pt x="593" y="2151"/>
                </a:cubicBezTo>
                <a:cubicBezTo>
                  <a:pt x="594" y="2150"/>
                  <a:pt x="594" y="2150"/>
                  <a:pt x="594" y="2150"/>
                </a:cubicBezTo>
                <a:cubicBezTo>
                  <a:pt x="595" y="2150"/>
                  <a:pt x="595" y="2150"/>
                  <a:pt x="596" y="2150"/>
                </a:cubicBezTo>
                <a:cubicBezTo>
                  <a:pt x="597" y="2149"/>
                  <a:pt x="599" y="2149"/>
                  <a:pt x="600" y="2148"/>
                </a:cubicBezTo>
                <a:cubicBezTo>
                  <a:pt x="602" y="2153"/>
                  <a:pt x="602" y="2159"/>
                  <a:pt x="602" y="2163"/>
                </a:cubicBezTo>
                <a:cubicBezTo>
                  <a:pt x="603" y="2173"/>
                  <a:pt x="603" y="2173"/>
                  <a:pt x="603" y="2173"/>
                </a:cubicBezTo>
                <a:cubicBezTo>
                  <a:pt x="609" y="2165"/>
                  <a:pt x="609" y="2165"/>
                  <a:pt x="609" y="2165"/>
                </a:cubicBezTo>
                <a:cubicBezTo>
                  <a:pt x="611" y="2161"/>
                  <a:pt x="612" y="2157"/>
                  <a:pt x="612" y="2152"/>
                </a:cubicBezTo>
                <a:cubicBezTo>
                  <a:pt x="612" y="2149"/>
                  <a:pt x="613" y="2145"/>
                  <a:pt x="614" y="2143"/>
                </a:cubicBezTo>
                <a:cubicBezTo>
                  <a:pt x="614" y="2144"/>
                  <a:pt x="614" y="2145"/>
                  <a:pt x="614" y="2146"/>
                </a:cubicBezTo>
                <a:cubicBezTo>
                  <a:pt x="613" y="2149"/>
                  <a:pt x="612" y="2152"/>
                  <a:pt x="615" y="2155"/>
                </a:cubicBezTo>
                <a:cubicBezTo>
                  <a:pt x="619" y="2161"/>
                  <a:pt x="619" y="2161"/>
                  <a:pt x="619" y="2161"/>
                </a:cubicBezTo>
                <a:cubicBezTo>
                  <a:pt x="621" y="2153"/>
                  <a:pt x="621" y="2153"/>
                  <a:pt x="621" y="2153"/>
                </a:cubicBezTo>
                <a:cubicBezTo>
                  <a:pt x="621" y="2153"/>
                  <a:pt x="621" y="2153"/>
                  <a:pt x="621" y="2153"/>
                </a:cubicBezTo>
                <a:cubicBezTo>
                  <a:pt x="622" y="2153"/>
                  <a:pt x="624" y="2154"/>
                  <a:pt x="625" y="2154"/>
                </a:cubicBezTo>
                <a:cubicBezTo>
                  <a:pt x="624" y="2159"/>
                  <a:pt x="623" y="2166"/>
                  <a:pt x="625" y="2169"/>
                </a:cubicBezTo>
                <a:cubicBezTo>
                  <a:pt x="626" y="2171"/>
                  <a:pt x="626" y="2171"/>
                  <a:pt x="626" y="2171"/>
                </a:cubicBezTo>
                <a:cubicBezTo>
                  <a:pt x="628" y="2171"/>
                  <a:pt x="628" y="2171"/>
                  <a:pt x="628" y="2171"/>
                </a:cubicBezTo>
                <a:cubicBezTo>
                  <a:pt x="631" y="2171"/>
                  <a:pt x="632" y="2169"/>
                  <a:pt x="632" y="2168"/>
                </a:cubicBezTo>
                <a:cubicBezTo>
                  <a:pt x="633" y="2167"/>
                  <a:pt x="633" y="2167"/>
                  <a:pt x="633" y="2167"/>
                </a:cubicBezTo>
                <a:cubicBezTo>
                  <a:pt x="633" y="2166"/>
                  <a:pt x="633" y="2166"/>
                  <a:pt x="633" y="2166"/>
                </a:cubicBezTo>
                <a:cubicBezTo>
                  <a:pt x="633" y="2165"/>
                  <a:pt x="633" y="2162"/>
                  <a:pt x="633" y="2160"/>
                </a:cubicBezTo>
                <a:cubicBezTo>
                  <a:pt x="634" y="2161"/>
                  <a:pt x="634" y="2161"/>
                  <a:pt x="634" y="2162"/>
                </a:cubicBezTo>
                <a:cubicBezTo>
                  <a:pt x="637" y="2164"/>
                  <a:pt x="639" y="2166"/>
                  <a:pt x="642" y="2166"/>
                </a:cubicBezTo>
                <a:cubicBezTo>
                  <a:pt x="644" y="2166"/>
                  <a:pt x="646" y="2165"/>
                  <a:pt x="648" y="2162"/>
                </a:cubicBezTo>
                <a:cubicBezTo>
                  <a:pt x="650" y="2158"/>
                  <a:pt x="650" y="2158"/>
                  <a:pt x="650" y="2158"/>
                </a:cubicBezTo>
                <a:cubicBezTo>
                  <a:pt x="646" y="2157"/>
                  <a:pt x="646" y="2157"/>
                  <a:pt x="646" y="2157"/>
                </a:cubicBezTo>
                <a:cubicBezTo>
                  <a:pt x="646" y="2156"/>
                  <a:pt x="645" y="2156"/>
                  <a:pt x="644" y="2156"/>
                </a:cubicBezTo>
                <a:cubicBezTo>
                  <a:pt x="645" y="2155"/>
                  <a:pt x="646" y="2154"/>
                  <a:pt x="648" y="2152"/>
                </a:cubicBezTo>
                <a:cubicBezTo>
                  <a:pt x="649" y="2150"/>
                  <a:pt x="652" y="2147"/>
                  <a:pt x="654" y="2145"/>
                </a:cubicBezTo>
                <a:cubicBezTo>
                  <a:pt x="654" y="2147"/>
                  <a:pt x="655" y="2149"/>
                  <a:pt x="656" y="2151"/>
                </a:cubicBezTo>
                <a:cubicBezTo>
                  <a:pt x="657" y="2153"/>
                  <a:pt x="658" y="2155"/>
                  <a:pt x="659" y="2158"/>
                </a:cubicBezTo>
                <a:cubicBezTo>
                  <a:pt x="659" y="2159"/>
                  <a:pt x="657" y="2159"/>
                  <a:pt x="657" y="2159"/>
                </a:cubicBezTo>
                <a:cubicBezTo>
                  <a:pt x="654" y="2160"/>
                  <a:pt x="649" y="2162"/>
                  <a:pt x="649" y="2168"/>
                </a:cubicBezTo>
                <a:cubicBezTo>
                  <a:pt x="650" y="2172"/>
                  <a:pt x="650" y="2172"/>
                  <a:pt x="650" y="2172"/>
                </a:cubicBezTo>
                <a:cubicBezTo>
                  <a:pt x="654" y="2171"/>
                  <a:pt x="654" y="2171"/>
                  <a:pt x="654" y="2171"/>
                </a:cubicBezTo>
                <a:cubicBezTo>
                  <a:pt x="654" y="2171"/>
                  <a:pt x="655" y="2171"/>
                  <a:pt x="656" y="2171"/>
                </a:cubicBezTo>
                <a:cubicBezTo>
                  <a:pt x="655" y="2173"/>
                  <a:pt x="655" y="2173"/>
                  <a:pt x="655" y="2173"/>
                </a:cubicBezTo>
                <a:cubicBezTo>
                  <a:pt x="661" y="2173"/>
                  <a:pt x="661" y="2173"/>
                  <a:pt x="661" y="2173"/>
                </a:cubicBezTo>
                <a:cubicBezTo>
                  <a:pt x="665" y="2173"/>
                  <a:pt x="667" y="2171"/>
                  <a:pt x="668" y="2168"/>
                </a:cubicBezTo>
                <a:cubicBezTo>
                  <a:pt x="668" y="2169"/>
                  <a:pt x="669" y="2169"/>
                  <a:pt x="669" y="2169"/>
                </a:cubicBezTo>
                <a:cubicBezTo>
                  <a:pt x="673" y="2170"/>
                  <a:pt x="673" y="2170"/>
                  <a:pt x="673" y="2170"/>
                </a:cubicBezTo>
                <a:cubicBezTo>
                  <a:pt x="674" y="2167"/>
                  <a:pt x="674" y="2167"/>
                  <a:pt x="674" y="2167"/>
                </a:cubicBezTo>
                <a:cubicBezTo>
                  <a:pt x="675" y="2164"/>
                  <a:pt x="676" y="2162"/>
                  <a:pt x="677" y="2160"/>
                </a:cubicBezTo>
                <a:cubicBezTo>
                  <a:pt x="679" y="2157"/>
                  <a:pt x="681" y="2155"/>
                  <a:pt x="681" y="2152"/>
                </a:cubicBezTo>
                <a:cubicBezTo>
                  <a:pt x="681" y="2163"/>
                  <a:pt x="677" y="2178"/>
                  <a:pt x="668" y="2189"/>
                </a:cubicBezTo>
                <a:cubicBezTo>
                  <a:pt x="660" y="2198"/>
                  <a:pt x="660" y="2198"/>
                  <a:pt x="660" y="2198"/>
                </a:cubicBezTo>
                <a:cubicBezTo>
                  <a:pt x="672" y="2194"/>
                  <a:pt x="672" y="2194"/>
                  <a:pt x="672" y="2194"/>
                </a:cubicBezTo>
                <a:cubicBezTo>
                  <a:pt x="679" y="2192"/>
                  <a:pt x="682" y="2187"/>
                  <a:pt x="685" y="2183"/>
                </a:cubicBezTo>
                <a:cubicBezTo>
                  <a:pt x="687" y="2180"/>
                  <a:pt x="689" y="2178"/>
                  <a:pt x="691" y="2176"/>
                </a:cubicBezTo>
                <a:cubicBezTo>
                  <a:pt x="692" y="2177"/>
                  <a:pt x="694" y="2178"/>
                  <a:pt x="695" y="2178"/>
                </a:cubicBezTo>
                <a:cubicBezTo>
                  <a:pt x="693" y="2181"/>
                  <a:pt x="693" y="2181"/>
                  <a:pt x="693" y="2181"/>
                </a:cubicBezTo>
                <a:cubicBezTo>
                  <a:pt x="697" y="2180"/>
                  <a:pt x="697" y="2180"/>
                  <a:pt x="697" y="2180"/>
                </a:cubicBezTo>
                <a:cubicBezTo>
                  <a:pt x="697" y="2186"/>
                  <a:pt x="697" y="2186"/>
                  <a:pt x="697" y="2186"/>
                </a:cubicBezTo>
                <a:cubicBezTo>
                  <a:pt x="700" y="2179"/>
                  <a:pt x="700" y="2179"/>
                  <a:pt x="700" y="2179"/>
                </a:cubicBezTo>
                <a:cubicBezTo>
                  <a:pt x="703" y="2178"/>
                  <a:pt x="703" y="2178"/>
                  <a:pt x="703" y="2178"/>
                </a:cubicBezTo>
                <a:cubicBezTo>
                  <a:pt x="710" y="2176"/>
                  <a:pt x="715" y="2172"/>
                  <a:pt x="721" y="2167"/>
                </a:cubicBezTo>
                <a:cubicBezTo>
                  <a:pt x="725" y="2163"/>
                  <a:pt x="730" y="2159"/>
                  <a:pt x="735" y="2158"/>
                </a:cubicBezTo>
                <a:cubicBezTo>
                  <a:pt x="732" y="2160"/>
                  <a:pt x="730" y="2163"/>
                  <a:pt x="732" y="2169"/>
                </a:cubicBezTo>
                <a:cubicBezTo>
                  <a:pt x="732" y="2170"/>
                  <a:pt x="732" y="2170"/>
                  <a:pt x="732" y="2170"/>
                </a:cubicBezTo>
                <a:cubicBezTo>
                  <a:pt x="733" y="2171"/>
                  <a:pt x="733" y="2171"/>
                  <a:pt x="733" y="2171"/>
                </a:cubicBezTo>
                <a:cubicBezTo>
                  <a:pt x="734" y="2172"/>
                  <a:pt x="735" y="2173"/>
                  <a:pt x="737" y="2173"/>
                </a:cubicBezTo>
                <a:cubicBezTo>
                  <a:pt x="741" y="2173"/>
                  <a:pt x="742" y="2168"/>
                  <a:pt x="744" y="2164"/>
                </a:cubicBezTo>
                <a:cubicBezTo>
                  <a:pt x="744" y="2163"/>
                  <a:pt x="744" y="2162"/>
                  <a:pt x="744" y="2162"/>
                </a:cubicBezTo>
                <a:cubicBezTo>
                  <a:pt x="744" y="2163"/>
                  <a:pt x="745" y="2163"/>
                  <a:pt x="745" y="2164"/>
                </a:cubicBezTo>
                <a:cubicBezTo>
                  <a:pt x="746" y="2167"/>
                  <a:pt x="747" y="2172"/>
                  <a:pt x="751" y="2173"/>
                </a:cubicBezTo>
                <a:cubicBezTo>
                  <a:pt x="752" y="2174"/>
                  <a:pt x="753" y="2174"/>
                  <a:pt x="755" y="2174"/>
                </a:cubicBezTo>
                <a:cubicBezTo>
                  <a:pt x="756" y="2180"/>
                  <a:pt x="756" y="2180"/>
                  <a:pt x="756" y="2180"/>
                </a:cubicBezTo>
                <a:cubicBezTo>
                  <a:pt x="757" y="2174"/>
                  <a:pt x="757" y="2174"/>
                  <a:pt x="757" y="2174"/>
                </a:cubicBezTo>
                <a:cubicBezTo>
                  <a:pt x="762" y="2173"/>
                  <a:pt x="769" y="2170"/>
                  <a:pt x="770" y="2165"/>
                </a:cubicBezTo>
                <a:cubicBezTo>
                  <a:pt x="770" y="2164"/>
                  <a:pt x="770" y="2164"/>
                  <a:pt x="770" y="2164"/>
                </a:cubicBezTo>
                <a:cubicBezTo>
                  <a:pt x="776" y="2164"/>
                  <a:pt x="776" y="2164"/>
                  <a:pt x="776" y="2164"/>
                </a:cubicBezTo>
                <a:cubicBezTo>
                  <a:pt x="776" y="2162"/>
                  <a:pt x="776" y="2162"/>
                  <a:pt x="776" y="2162"/>
                </a:cubicBezTo>
                <a:cubicBezTo>
                  <a:pt x="776" y="2161"/>
                  <a:pt x="777" y="2160"/>
                  <a:pt x="777" y="2159"/>
                </a:cubicBezTo>
                <a:cubicBezTo>
                  <a:pt x="778" y="2161"/>
                  <a:pt x="779" y="2162"/>
                  <a:pt x="780" y="2164"/>
                </a:cubicBezTo>
                <a:cubicBezTo>
                  <a:pt x="781" y="2166"/>
                  <a:pt x="782" y="2169"/>
                  <a:pt x="783" y="2172"/>
                </a:cubicBezTo>
                <a:cubicBezTo>
                  <a:pt x="783" y="2175"/>
                  <a:pt x="783" y="2175"/>
                  <a:pt x="783" y="2175"/>
                </a:cubicBezTo>
                <a:cubicBezTo>
                  <a:pt x="786" y="2175"/>
                  <a:pt x="786" y="2175"/>
                  <a:pt x="786" y="2175"/>
                </a:cubicBezTo>
                <a:cubicBezTo>
                  <a:pt x="787" y="2175"/>
                  <a:pt x="789" y="2175"/>
                  <a:pt x="790" y="2175"/>
                </a:cubicBezTo>
                <a:cubicBezTo>
                  <a:pt x="792" y="2175"/>
                  <a:pt x="796" y="2174"/>
                  <a:pt x="799" y="2173"/>
                </a:cubicBezTo>
                <a:cubicBezTo>
                  <a:pt x="798" y="2175"/>
                  <a:pt x="798" y="2175"/>
                  <a:pt x="798" y="2175"/>
                </a:cubicBezTo>
                <a:cubicBezTo>
                  <a:pt x="804" y="2175"/>
                  <a:pt x="804" y="2175"/>
                  <a:pt x="804" y="2175"/>
                </a:cubicBezTo>
                <a:cubicBezTo>
                  <a:pt x="809" y="2174"/>
                  <a:pt x="814" y="2173"/>
                  <a:pt x="818" y="2172"/>
                </a:cubicBezTo>
                <a:cubicBezTo>
                  <a:pt x="821" y="2171"/>
                  <a:pt x="825" y="2170"/>
                  <a:pt x="829" y="2170"/>
                </a:cubicBezTo>
                <a:cubicBezTo>
                  <a:pt x="827" y="2172"/>
                  <a:pt x="824" y="2174"/>
                  <a:pt x="824" y="2178"/>
                </a:cubicBezTo>
                <a:cubicBezTo>
                  <a:pt x="823" y="2184"/>
                  <a:pt x="823" y="2184"/>
                  <a:pt x="823" y="2184"/>
                </a:cubicBezTo>
                <a:cubicBezTo>
                  <a:pt x="829" y="2182"/>
                  <a:pt x="829" y="2182"/>
                  <a:pt x="829" y="2182"/>
                </a:cubicBezTo>
                <a:cubicBezTo>
                  <a:pt x="831" y="2181"/>
                  <a:pt x="834" y="2179"/>
                  <a:pt x="837" y="2176"/>
                </a:cubicBezTo>
                <a:cubicBezTo>
                  <a:pt x="841" y="2176"/>
                  <a:pt x="841" y="2176"/>
                  <a:pt x="841" y="2176"/>
                </a:cubicBezTo>
                <a:cubicBezTo>
                  <a:pt x="847" y="2175"/>
                  <a:pt x="851" y="2171"/>
                  <a:pt x="853" y="2168"/>
                </a:cubicBezTo>
                <a:cubicBezTo>
                  <a:pt x="856" y="2166"/>
                  <a:pt x="856" y="2166"/>
                  <a:pt x="856" y="2166"/>
                </a:cubicBezTo>
                <a:cubicBezTo>
                  <a:pt x="854" y="2165"/>
                  <a:pt x="854" y="2165"/>
                  <a:pt x="854" y="2165"/>
                </a:cubicBezTo>
                <a:cubicBezTo>
                  <a:pt x="854" y="2165"/>
                  <a:pt x="855" y="2164"/>
                  <a:pt x="855" y="2163"/>
                </a:cubicBezTo>
                <a:cubicBezTo>
                  <a:pt x="856" y="2162"/>
                  <a:pt x="857" y="2160"/>
                  <a:pt x="858" y="2158"/>
                </a:cubicBezTo>
                <a:cubicBezTo>
                  <a:pt x="859" y="2163"/>
                  <a:pt x="860" y="2167"/>
                  <a:pt x="863" y="2167"/>
                </a:cubicBezTo>
                <a:cubicBezTo>
                  <a:pt x="865" y="2167"/>
                  <a:pt x="867" y="2166"/>
                  <a:pt x="868" y="2163"/>
                </a:cubicBezTo>
                <a:cubicBezTo>
                  <a:pt x="869" y="2158"/>
                  <a:pt x="867" y="2155"/>
                  <a:pt x="866" y="2153"/>
                </a:cubicBezTo>
                <a:cubicBezTo>
                  <a:pt x="866" y="2153"/>
                  <a:pt x="866" y="2153"/>
                  <a:pt x="866" y="2152"/>
                </a:cubicBezTo>
                <a:cubicBezTo>
                  <a:pt x="867" y="2152"/>
                  <a:pt x="868" y="2151"/>
                  <a:pt x="869" y="2151"/>
                </a:cubicBezTo>
                <a:cubicBezTo>
                  <a:pt x="870" y="2150"/>
                  <a:pt x="872" y="2149"/>
                  <a:pt x="874" y="2148"/>
                </a:cubicBezTo>
                <a:cubicBezTo>
                  <a:pt x="875" y="2150"/>
                  <a:pt x="876" y="2152"/>
                  <a:pt x="877" y="2154"/>
                </a:cubicBezTo>
                <a:cubicBezTo>
                  <a:pt x="879" y="2157"/>
                  <a:pt x="880" y="2160"/>
                  <a:pt x="880" y="2163"/>
                </a:cubicBezTo>
                <a:cubicBezTo>
                  <a:pt x="879" y="2178"/>
                  <a:pt x="879" y="2178"/>
                  <a:pt x="879" y="2178"/>
                </a:cubicBezTo>
                <a:cubicBezTo>
                  <a:pt x="887" y="2166"/>
                  <a:pt x="887" y="2166"/>
                  <a:pt x="887" y="2166"/>
                </a:cubicBezTo>
                <a:cubicBezTo>
                  <a:pt x="888" y="2163"/>
                  <a:pt x="889" y="2160"/>
                  <a:pt x="890" y="2156"/>
                </a:cubicBezTo>
                <a:cubicBezTo>
                  <a:pt x="899" y="2186"/>
                  <a:pt x="899" y="2186"/>
                  <a:pt x="899" y="2186"/>
                </a:cubicBezTo>
                <a:cubicBezTo>
                  <a:pt x="898" y="2179"/>
                  <a:pt x="898" y="2179"/>
                  <a:pt x="898" y="2179"/>
                </a:cubicBezTo>
                <a:cubicBezTo>
                  <a:pt x="898" y="2180"/>
                  <a:pt x="898" y="2180"/>
                  <a:pt x="898" y="2180"/>
                </a:cubicBezTo>
                <a:cubicBezTo>
                  <a:pt x="901" y="2181"/>
                  <a:pt x="901" y="2181"/>
                  <a:pt x="901" y="2181"/>
                </a:cubicBezTo>
                <a:cubicBezTo>
                  <a:pt x="902" y="2181"/>
                  <a:pt x="902" y="2181"/>
                  <a:pt x="903" y="2181"/>
                </a:cubicBezTo>
                <a:cubicBezTo>
                  <a:pt x="909" y="2181"/>
                  <a:pt x="909" y="2174"/>
                  <a:pt x="909" y="2172"/>
                </a:cubicBezTo>
                <a:cubicBezTo>
                  <a:pt x="909" y="2172"/>
                  <a:pt x="909" y="2171"/>
                  <a:pt x="909" y="2171"/>
                </a:cubicBezTo>
                <a:cubicBezTo>
                  <a:pt x="912" y="2171"/>
                  <a:pt x="913" y="2171"/>
                  <a:pt x="915" y="2172"/>
                </a:cubicBezTo>
                <a:cubicBezTo>
                  <a:pt x="916" y="2173"/>
                  <a:pt x="918" y="2173"/>
                  <a:pt x="920" y="2172"/>
                </a:cubicBezTo>
                <a:cubicBezTo>
                  <a:pt x="923" y="2176"/>
                  <a:pt x="926" y="2177"/>
                  <a:pt x="929" y="2178"/>
                </a:cubicBezTo>
                <a:cubicBezTo>
                  <a:pt x="929" y="2179"/>
                  <a:pt x="929" y="2180"/>
                  <a:pt x="929" y="2181"/>
                </a:cubicBezTo>
                <a:cubicBezTo>
                  <a:pt x="930" y="2183"/>
                  <a:pt x="930" y="2183"/>
                  <a:pt x="930" y="2183"/>
                </a:cubicBezTo>
                <a:cubicBezTo>
                  <a:pt x="932" y="2184"/>
                  <a:pt x="932" y="2184"/>
                  <a:pt x="932" y="2184"/>
                </a:cubicBezTo>
                <a:cubicBezTo>
                  <a:pt x="936" y="2185"/>
                  <a:pt x="939" y="2185"/>
                  <a:pt x="942" y="2185"/>
                </a:cubicBezTo>
                <a:cubicBezTo>
                  <a:pt x="948" y="2186"/>
                  <a:pt x="950" y="2187"/>
                  <a:pt x="951" y="2190"/>
                </a:cubicBezTo>
                <a:cubicBezTo>
                  <a:pt x="958" y="2186"/>
                  <a:pt x="958" y="2186"/>
                  <a:pt x="958" y="2186"/>
                </a:cubicBezTo>
                <a:cubicBezTo>
                  <a:pt x="956" y="2182"/>
                  <a:pt x="953" y="2178"/>
                  <a:pt x="951" y="2174"/>
                </a:cubicBezTo>
                <a:cubicBezTo>
                  <a:pt x="946" y="2167"/>
                  <a:pt x="944" y="2163"/>
                  <a:pt x="945" y="2159"/>
                </a:cubicBezTo>
                <a:cubicBezTo>
                  <a:pt x="947" y="2159"/>
                  <a:pt x="948" y="2159"/>
                  <a:pt x="950" y="2159"/>
                </a:cubicBezTo>
                <a:cubicBezTo>
                  <a:pt x="949" y="2160"/>
                  <a:pt x="949" y="2160"/>
                  <a:pt x="949" y="2160"/>
                </a:cubicBezTo>
                <a:cubicBezTo>
                  <a:pt x="952" y="2160"/>
                  <a:pt x="952" y="2160"/>
                  <a:pt x="952" y="2160"/>
                </a:cubicBezTo>
                <a:cubicBezTo>
                  <a:pt x="963" y="2160"/>
                  <a:pt x="975" y="2158"/>
                  <a:pt x="986" y="2155"/>
                </a:cubicBezTo>
                <a:cubicBezTo>
                  <a:pt x="988" y="2154"/>
                  <a:pt x="991" y="2153"/>
                  <a:pt x="994" y="2153"/>
                </a:cubicBezTo>
                <a:cubicBezTo>
                  <a:pt x="992" y="2157"/>
                  <a:pt x="990" y="2161"/>
                  <a:pt x="991" y="2165"/>
                </a:cubicBezTo>
                <a:cubicBezTo>
                  <a:pt x="992" y="2166"/>
                  <a:pt x="993" y="2168"/>
                  <a:pt x="996" y="2169"/>
                </a:cubicBezTo>
                <a:cubicBezTo>
                  <a:pt x="1001" y="2170"/>
                  <a:pt x="1001" y="2170"/>
                  <a:pt x="1001" y="2170"/>
                </a:cubicBezTo>
                <a:cubicBezTo>
                  <a:pt x="1001" y="2166"/>
                  <a:pt x="1001" y="2166"/>
                  <a:pt x="1001" y="2166"/>
                </a:cubicBezTo>
                <a:cubicBezTo>
                  <a:pt x="1001" y="2157"/>
                  <a:pt x="1007" y="2152"/>
                  <a:pt x="1012" y="2148"/>
                </a:cubicBezTo>
                <a:cubicBezTo>
                  <a:pt x="1013" y="2148"/>
                  <a:pt x="1013" y="2147"/>
                  <a:pt x="1013" y="2147"/>
                </a:cubicBezTo>
                <a:cubicBezTo>
                  <a:pt x="1013" y="2150"/>
                  <a:pt x="1011" y="2153"/>
                  <a:pt x="1010" y="2155"/>
                </a:cubicBezTo>
                <a:cubicBezTo>
                  <a:pt x="1005" y="2161"/>
                  <a:pt x="1005" y="2161"/>
                  <a:pt x="1005" y="2161"/>
                </a:cubicBezTo>
                <a:cubicBezTo>
                  <a:pt x="1013" y="2161"/>
                  <a:pt x="1013" y="2161"/>
                  <a:pt x="1013" y="2161"/>
                </a:cubicBezTo>
                <a:cubicBezTo>
                  <a:pt x="1020" y="2160"/>
                  <a:pt x="1021" y="2155"/>
                  <a:pt x="1023" y="2151"/>
                </a:cubicBezTo>
                <a:cubicBezTo>
                  <a:pt x="1023" y="2149"/>
                  <a:pt x="1024" y="2148"/>
                  <a:pt x="1025" y="2147"/>
                </a:cubicBezTo>
                <a:cubicBezTo>
                  <a:pt x="1031" y="2148"/>
                  <a:pt x="1041" y="2147"/>
                  <a:pt x="1052" y="2146"/>
                </a:cubicBezTo>
                <a:cubicBezTo>
                  <a:pt x="1051" y="2148"/>
                  <a:pt x="1049" y="2149"/>
                  <a:pt x="1048" y="2151"/>
                </a:cubicBezTo>
                <a:cubicBezTo>
                  <a:pt x="1043" y="2156"/>
                  <a:pt x="1037" y="2163"/>
                  <a:pt x="1041" y="2170"/>
                </a:cubicBezTo>
                <a:cubicBezTo>
                  <a:pt x="1042" y="2172"/>
                  <a:pt x="1042" y="2172"/>
                  <a:pt x="1042" y="2172"/>
                </a:cubicBezTo>
                <a:cubicBezTo>
                  <a:pt x="1045" y="2172"/>
                  <a:pt x="1045" y="2172"/>
                  <a:pt x="1045" y="2172"/>
                </a:cubicBezTo>
                <a:cubicBezTo>
                  <a:pt x="1049" y="2172"/>
                  <a:pt x="1052" y="2170"/>
                  <a:pt x="1055" y="2169"/>
                </a:cubicBezTo>
                <a:cubicBezTo>
                  <a:pt x="1058" y="2167"/>
                  <a:pt x="1061" y="2166"/>
                  <a:pt x="1065" y="2166"/>
                </a:cubicBezTo>
                <a:cubicBezTo>
                  <a:pt x="1070" y="2166"/>
                  <a:pt x="1070" y="2166"/>
                  <a:pt x="1070" y="2166"/>
                </a:cubicBezTo>
                <a:cubicBezTo>
                  <a:pt x="1069" y="2162"/>
                  <a:pt x="1069" y="2162"/>
                  <a:pt x="1069" y="2162"/>
                </a:cubicBezTo>
                <a:cubicBezTo>
                  <a:pt x="1069" y="2157"/>
                  <a:pt x="1064" y="2153"/>
                  <a:pt x="1059" y="2152"/>
                </a:cubicBezTo>
                <a:cubicBezTo>
                  <a:pt x="1060" y="2150"/>
                  <a:pt x="1060" y="2148"/>
                  <a:pt x="1059" y="2146"/>
                </a:cubicBezTo>
                <a:cubicBezTo>
                  <a:pt x="1064" y="2145"/>
                  <a:pt x="1068" y="2145"/>
                  <a:pt x="1073" y="2145"/>
                </a:cubicBezTo>
                <a:cubicBezTo>
                  <a:pt x="1085" y="2145"/>
                  <a:pt x="1093" y="2146"/>
                  <a:pt x="1099" y="2149"/>
                </a:cubicBezTo>
                <a:cubicBezTo>
                  <a:pt x="1109" y="2154"/>
                  <a:pt x="1109" y="2154"/>
                  <a:pt x="1109" y="2154"/>
                </a:cubicBezTo>
                <a:cubicBezTo>
                  <a:pt x="1104" y="2144"/>
                  <a:pt x="1104" y="2144"/>
                  <a:pt x="1104" y="2144"/>
                </a:cubicBezTo>
                <a:cubicBezTo>
                  <a:pt x="1101" y="2138"/>
                  <a:pt x="1094" y="2137"/>
                  <a:pt x="1087" y="2136"/>
                </a:cubicBezTo>
                <a:cubicBezTo>
                  <a:pt x="1090" y="2135"/>
                  <a:pt x="1092" y="2133"/>
                  <a:pt x="1094" y="2130"/>
                </a:cubicBezTo>
                <a:cubicBezTo>
                  <a:pt x="1096" y="2126"/>
                  <a:pt x="1096" y="2126"/>
                  <a:pt x="1096" y="2126"/>
                </a:cubicBezTo>
                <a:cubicBezTo>
                  <a:pt x="1092" y="2125"/>
                  <a:pt x="1092" y="2125"/>
                  <a:pt x="1092" y="2125"/>
                </a:cubicBezTo>
                <a:cubicBezTo>
                  <a:pt x="1095" y="2118"/>
                  <a:pt x="1095" y="2118"/>
                  <a:pt x="1095" y="2118"/>
                </a:cubicBezTo>
                <a:cubicBezTo>
                  <a:pt x="1087" y="2121"/>
                  <a:pt x="1087" y="2121"/>
                  <a:pt x="1087" y="2121"/>
                </a:cubicBezTo>
                <a:cubicBezTo>
                  <a:pt x="1081" y="2124"/>
                  <a:pt x="1073" y="2126"/>
                  <a:pt x="1066" y="2126"/>
                </a:cubicBezTo>
                <a:cubicBezTo>
                  <a:pt x="1059" y="2127"/>
                  <a:pt x="1047" y="2125"/>
                  <a:pt x="1043" y="2114"/>
                </a:cubicBezTo>
                <a:cubicBezTo>
                  <a:pt x="1036" y="2096"/>
                  <a:pt x="1036" y="2096"/>
                  <a:pt x="1036" y="2096"/>
                </a:cubicBezTo>
                <a:cubicBezTo>
                  <a:pt x="1036" y="2112"/>
                  <a:pt x="1036" y="2112"/>
                  <a:pt x="1036" y="2112"/>
                </a:cubicBezTo>
                <a:cubicBezTo>
                  <a:pt x="1035" y="2111"/>
                  <a:pt x="1034" y="2111"/>
                  <a:pt x="1033" y="2110"/>
                </a:cubicBezTo>
                <a:cubicBezTo>
                  <a:pt x="1032" y="2109"/>
                  <a:pt x="1031" y="2108"/>
                  <a:pt x="1030" y="2107"/>
                </a:cubicBezTo>
                <a:cubicBezTo>
                  <a:pt x="1023" y="2101"/>
                  <a:pt x="1023" y="2101"/>
                  <a:pt x="1023" y="2101"/>
                </a:cubicBezTo>
                <a:cubicBezTo>
                  <a:pt x="1024" y="2110"/>
                  <a:pt x="1024" y="2110"/>
                  <a:pt x="1024" y="2110"/>
                </a:cubicBezTo>
                <a:cubicBezTo>
                  <a:pt x="1024" y="2115"/>
                  <a:pt x="1023" y="2117"/>
                  <a:pt x="1020" y="2118"/>
                </a:cubicBezTo>
                <a:cubicBezTo>
                  <a:pt x="1020" y="2118"/>
                  <a:pt x="1020" y="2118"/>
                  <a:pt x="1020" y="2117"/>
                </a:cubicBezTo>
                <a:cubicBezTo>
                  <a:pt x="1019" y="2116"/>
                  <a:pt x="1018" y="2114"/>
                  <a:pt x="1015" y="2113"/>
                </a:cubicBezTo>
                <a:cubicBezTo>
                  <a:pt x="1011" y="2111"/>
                  <a:pt x="1011" y="2111"/>
                  <a:pt x="1011" y="2111"/>
                </a:cubicBezTo>
                <a:cubicBezTo>
                  <a:pt x="1011" y="2115"/>
                  <a:pt x="1011" y="2115"/>
                  <a:pt x="1011" y="2115"/>
                </a:cubicBezTo>
                <a:cubicBezTo>
                  <a:pt x="1010" y="2116"/>
                  <a:pt x="1010" y="2116"/>
                  <a:pt x="1010" y="2116"/>
                </a:cubicBezTo>
                <a:cubicBezTo>
                  <a:pt x="1009" y="2115"/>
                  <a:pt x="1007" y="2113"/>
                  <a:pt x="1006" y="2111"/>
                </a:cubicBezTo>
                <a:cubicBezTo>
                  <a:pt x="1006" y="2111"/>
                  <a:pt x="1006" y="2111"/>
                  <a:pt x="1006" y="2111"/>
                </a:cubicBezTo>
                <a:cubicBezTo>
                  <a:pt x="1006" y="2108"/>
                  <a:pt x="1006" y="2108"/>
                  <a:pt x="1006" y="2108"/>
                </a:cubicBezTo>
                <a:cubicBezTo>
                  <a:pt x="1005" y="2105"/>
                  <a:pt x="1004" y="2103"/>
                  <a:pt x="1003" y="2103"/>
                </a:cubicBezTo>
                <a:cubicBezTo>
                  <a:pt x="1005" y="2101"/>
                  <a:pt x="1005" y="2101"/>
                  <a:pt x="1005" y="2101"/>
                </a:cubicBezTo>
                <a:cubicBezTo>
                  <a:pt x="994" y="2101"/>
                  <a:pt x="994" y="2101"/>
                  <a:pt x="994" y="2101"/>
                </a:cubicBezTo>
                <a:cubicBezTo>
                  <a:pt x="988" y="2102"/>
                  <a:pt x="985" y="2104"/>
                  <a:pt x="983" y="2108"/>
                </a:cubicBezTo>
                <a:cubicBezTo>
                  <a:pt x="983" y="2107"/>
                  <a:pt x="982" y="2106"/>
                  <a:pt x="982" y="2105"/>
                </a:cubicBezTo>
                <a:cubicBezTo>
                  <a:pt x="981" y="2104"/>
                  <a:pt x="981" y="2104"/>
                  <a:pt x="981" y="2104"/>
                </a:cubicBezTo>
                <a:cubicBezTo>
                  <a:pt x="980" y="2104"/>
                  <a:pt x="980" y="2104"/>
                  <a:pt x="980" y="2104"/>
                </a:cubicBezTo>
                <a:cubicBezTo>
                  <a:pt x="975" y="2102"/>
                  <a:pt x="970" y="2104"/>
                  <a:pt x="967" y="2106"/>
                </a:cubicBezTo>
                <a:cubicBezTo>
                  <a:pt x="966" y="2101"/>
                  <a:pt x="965" y="2099"/>
                  <a:pt x="963" y="2097"/>
                </a:cubicBezTo>
                <a:cubicBezTo>
                  <a:pt x="962" y="2096"/>
                  <a:pt x="962" y="2096"/>
                  <a:pt x="962" y="2095"/>
                </a:cubicBezTo>
                <a:cubicBezTo>
                  <a:pt x="965" y="2085"/>
                  <a:pt x="965" y="2085"/>
                  <a:pt x="965" y="2085"/>
                </a:cubicBezTo>
                <a:cubicBezTo>
                  <a:pt x="956" y="2092"/>
                  <a:pt x="956" y="2092"/>
                  <a:pt x="956" y="2092"/>
                </a:cubicBezTo>
                <a:cubicBezTo>
                  <a:pt x="953" y="2094"/>
                  <a:pt x="949" y="2096"/>
                  <a:pt x="946" y="2099"/>
                </a:cubicBezTo>
                <a:cubicBezTo>
                  <a:pt x="946" y="2098"/>
                  <a:pt x="947" y="2097"/>
                  <a:pt x="948" y="2095"/>
                </a:cubicBezTo>
                <a:cubicBezTo>
                  <a:pt x="949" y="2093"/>
                  <a:pt x="950" y="2091"/>
                  <a:pt x="950" y="2089"/>
                </a:cubicBezTo>
                <a:cubicBezTo>
                  <a:pt x="953" y="2083"/>
                  <a:pt x="953" y="2083"/>
                  <a:pt x="953" y="2083"/>
                </a:cubicBezTo>
                <a:cubicBezTo>
                  <a:pt x="946" y="2085"/>
                  <a:pt x="946" y="2085"/>
                  <a:pt x="946" y="2085"/>
                </a:cubicBezTo>
                <a:cubicBezTo>
                  <a:pt x="943" y="2085"/>
                  <a:pt x="940" y="2088"/>
                  <a:pt x="938" y="2091"/>
                </a:cubicBezTo>
                <a:cubicBezTo>
                  <a:pt x="938" y="2089"/>
                  <a:pt x="937" y="2086"/>
                  <a:pt x="934" y="2084"/>
                </a:cubicBezTo>
                <a:cubicBezTo>
                  <a:pt x="932" y="2082"/>
                  <a:pt x="930" y="2081"/>
                  <a:pt x="929" y="2081"/>
                </a:cubicBezTo>
                <a:cubicBezTo>
                  <a:pt x="926" y="2081"/>
                  <a:pt x="924" y="2083"/>
                  <a:pt x="923" y="2085"/>
                </a:cubicBezTo>
                <a:cubicBezTo>
                  <a:pt x="923" y="2085"/>
                  <a:pt x="923" y="2084"/>
                  <a:pt x="923" y="2084"/>
                </a:cubicBezTo>
                <a:cubicBezTo>
                  <a:pt x="922" y="2082"/>
                  <a:pt x="920" y="2080"/>
                  <a:pt x="917" y="2079"/>
                </a:cubicBezTo>
                <a:cubicBezTo>
                  <a:pt x="919" y="2077"/>
                  <a:pt x="920" y="2074"/>
                  <a:pt x="922" y="2072"/>
                </a:cubicBezTo>
                <a:cubicBezTo>
                  <a:pt x="923" y="2071"/>
                  <a:pt x="924" y="2070"/>
                  <a:pt x="924" y="2069"/>
                </a:cubicBezTo>
                <a:cubicBezTo>
                  <a:pt x="940" y="2042"/>
                  <a:pt x="940" y="2042"/>
                  <a:pt x="940" y="2042"/>
                </a:cubicBezTo>
                <a:cubicBezTo>
                  <a:pt x="919" y="2064"/>
                  <a:pt x="919" y="2064"/>
                  <a:pt x="919" y="2064"/>
                </a:cubicBezTo>
                <a:cubicBezTo>
                  <a:pt x="918" y="2061"/>
                  <a:pt x="916" y="2060"/>
                  <a:pt x="913" y="2060"/>
                </a:cubicBezTo>
                <a:cubicBezTo>
                  <a:pt x="913" y="2060"/>
                  <a:pt x="913" y="2060"/>
                  <a:pt x="913" y="2060"/>
                </a:cubicBezTo>
                <a:cubicBezTo>
                  <a:pt x="912" y="2060"/>
                  <a:pt x="912" y="2060"/>
                  <a:pt x="912" y="2060"/>
                </a:cubicBezTo>
                <a:cubicBezTo>
                  <a:pt x="907" y="2062"/>
                  <a:pt x="905" y="2066"/>
                  <a:pt x="904" y="2070"/>
                </a:cubicBezTo>
                <a:cubicBezTo>
                  <a:pt x="903" y="2070"/>
                  <a:pt x="903" y="2070"/>
                  <a:pt x="902" y="2070"/>
                </a:cubicBezTo>
                <a:cubicBezTo>
                  <a:pt x="899" y="2070"/>
                  <a:pt x="899" y="2070"/>
                  <a:pt x="899" y="2070"/>
                </a:cubicBezTo>
                <a:cubicBezTo>
                  <a:pt x="898" y="2069"/>
                  <a:pt x="898" y="2069"/>
                  <a:pt x="898" y="2069"/>
                </a:cubicBezTo>
                <a:cubicBezTo>
                  <a:pt x="900" y="2065"/>
                  <a:pt x="901" y="2057"/>
                  <a:pt x="901" y="2050"/>
                </a:cubicBezTo>
                <a:cubicBezTo>
                  <a:pt x="900" y="2032"/>
                  <a:pt x="895" y="2028"/>
                  <a:pt x="890" y="2028"/>
                </a:cubicBezTo>
                <a:cubicBezTo>
                  <a:pt x="889" y="2028"/>
                  <a:pt x="888" y="2028"/>
                  <a:pt x="888" y="2028"/>
                </a:cubicBezTo>
                <a:cubicBezTo>
                  <a:pt x="887" y="2024"/>
                  <a:pt x="886" y="2020"/>
                  <a:pt x="884" y="2016"/>
                </a:cubicBezTo>
                <a:cubicBezTo>
                  <a:pt x="881" y="2006"/>
                  <a:pt x="881" y="2006"/>
                  <a:pt x="881" y="2006"/>
                </a:cubicBezTo>
                <a:cubicBezTo>
                  <a:pt x="878" y="2016"/>
                  <a:pt x="878" y="2016"/>
                  <a:pt x="878" y="2016"/>
                </a:cubicBezTo>
                <a:cubicBezTo>
                  <a:pt x="875" y="2025"/>
                  <a:pt x="870" y="2033"/>
                  <a:pt x="866" y="2041"/>
                </a:cubicBezTo>
                <a:cubicBezTo>
                  <a:pt x="865" y="2042"/>
                  <a:pt x="865" y="2043"/>
                  <a:pt x="864" y="2045"/>
                </a:cubicBezTo>
                <a:cubicBezTo>
                  <a:pt x="863" y="2005"/>
                  <a:pt x="861" y="1966"/>
                  <a:pt x="858" y="1925"/>
                </a:cubicBezTo>
                <a:cubicBezTo>
                  <a:pt x="857" y="1904"/>
                  <a:pt x="856" y="1882"/>
                  <a:pt x="854" y="1861"/>
                </a:cubicBezTo>
                <a:cubicBezTo>
                  <a:pt x="853" y="1842"/>
                  <a:pt x="853" y="1820"/>
                  <a:pt x="853" y="1796"/>
                </a:cubicBezTo>
                <a:cubicBezTo>
                  <a:pt x="853" y="1793"/>
                  <a:pt x="854" y="1789"/>
                  <a:pt x="853" y="1786"/>
                </a:cubicBezTo>
                <a:cubicBezTo>
                  <a:pt x="854" y="1760"/>
                  <a:pt x="855" y="1733"/>
                  <a:pt x="856" y="1707"/>
                </a:cubicBezTo>
                <a:cubicBezTo>
                  <a:pt x="856" y="1678"/>
                  <a:pt x="857" y="1649"/>
                  <a:pt x="858" y="1620"/>
                </a:cubicBezTo>
                <a:cubicBezTo>
                  <a:pt x="859" y="1565"/>
                  <a:pt x="857" y="1511"/>
                  <a:pt x="855" y="1457"/>
                </a:cubicBezTo>
                <a:cubicBezTo>
                  <a:pt x="853" y="1405"/>
                  <a:pt x="851" y="1355"/>
                  <a:pt x="853" y="1312"/>
                </a:cubicBezTo>
                <a:cubicBezTo>
                  <a:pt x="864" y="1305"/>
                  <a:pt x="885" y="1302"/>
                  <a:pt x="904" y="1305"/>
                </a:cubicBezTo>
                <a:cubicBezTo>
                  <a:pt x="934" y="1310"/>
                  <a:pt x="997" y="1342"/>
                  <a:pt x="1006" y="1356"/>
                </a:cubicBezTo>
                <a:cubicBezTo>
                  <a:pt x="1008" y="1361"/>
                  <a:pt x="1009" y="1367"/>
                  <a:pt x="1009" y="1374"/>
                </a:cubicBezTo>
                <a:cubicBezTo>
                  <a:pt x="1009" y="1379"/>
                  <a:pt x="1009" y="1384"/>
                  <a:pt x="1011" y="1390"/>
                </a:cubicBezTo>
                <a:cubicBezTo>
                  <a:pt x="1019" y="1415"/>
                  <a:pt x="1038" y="1429"/>
                  <a:pt x="1057" y="1442"/>
                </a:cubicBezTo>
                <a:cubicBezTo>
                  <a:pt x="1062" y="1436"/>
                  <a:pt x="1062" y="1436"/>
                  <a:pt x="1062" y="1436"/>
                </a:cubicBezTo>
                <a:cubicBezTo>
                  <a:pt x="1035" y="1417"/>
                  <a:pt x="1020" y="1391"/>
                  <a:pt x="1015" y="1359"/>
                </a:cubicBezTo>
                <a:cubicBezTo>
                  <a:pt x="1028" y="1368"/>
                  <a:pt x="1038" y="1380"/>
                  <a:pt x="1048" y="1392"/>
                </a:cubicBezTo>
                <a:cubicBezTo>
                  <a:pt x="1054" y="1400"/>
                  <a:pt x="1061" y="1408"/>
                  <a:pt x="1069" y="1416"/>
                </a:cubicBezTo>
                <a:cubicBezTo>
                  <a:pt x="1072" y="1456"/>
                  <a:pt x="1087" y="1492"/>
                  <a:pt x="1107" y="1508"/>
                </a:cubicBezTo>
                <a:cubicBezTo>
                  <a:pt x="1121" y="1518"/>
                  <a:pt x="1121" y="1518"/>
                  <a:pt x="1121" y="1518"/>
                </a:cubicBezTo>
                <a:cubicBezTo>
                  <a:pt x="1113" y="1504"/>
                  <a:pt x="1113" y="1504"/>
                  <a:pt x="1113" y="1504"/>
                </a:cubicBezTo>
                <a:cubicBezTo>
                  <a:pt x="1110" y="1499"/>
                  <a:pt x="1107" y="1495"/>
                  <a:pt x="1105" y="1491"/>
                </a:cubicBezTo>
                <a:cubicBezTo>
                  <a:pt x="1100" y="1485"/>
                  <a:pt x="1096" y="1479"/>
                  <a:pt x="1094" y="1471"/>
                </a:cubicBezTo>
                <a:cubicBezTo>
                  <a:pt x="1099" y="1473"/>
                  <a:pt x="1104" y="1478"/>
                  <a:pt x="1109" y="1482"/>
                </a:cubicBezTo>
                <a:cubicBezTo>
                  <a:pt x="1115" y="1487"/>
                  <a:pt x="1120" y="1492"/>
                  <a:pt x="1127" y="1493"/>
                </a:cubicBezTo>
                <a:cubicBezTo>
                  <a:pt x="1141" y="1493"/>
                  <a:pt x="1141" y="1493"/>
                  <a:pt x="1141" y="1493"/>
                </a:cubicBezTo>
                <a:cubicBezTo>
                  <a:pt x="1130" y="1486"/>
                  <a:pt x="1130" y="1486"/>
                  <a:pt x="1130" y="1486"/>
                </a:cubicBezTo>
                <a:cubicBezTo>
                  <a:pt x="1126" y="1483"/>
                  <a:pt x="1123" y="1480"/>
                  <a:pt x="1119" y="1477"/>
                </a:cubicBezTo>
                <a:cubicBezTo>
                  <a:pt x="1112" y="1470"/>
                  <a:pt x="1104" y="1462"/>
                  <a:pt x="1089" y="1461"/>
                </a:cubicBezTo>
                <a:cubicBezTo>
                  <a:pt x="1084" y="1450"/>
                  <a:pt x="1081" y="1440"/>
                  <a:pt x="1081" y="1427"/>
                </a:cubicBezTo>
                <a:cubicBezTo>
                  <a:pt x="1083" y="1429"/>
                  <a:pt x="1085" y="1430"/>
                  <a:pt x="1087" y="1430"/>
                </a:cubicBezTo>
                <a:cubicBezTo>
                  <a:pt x="1088" y="1431"/>
                  <a:pt x="1091" y="1430"/>
                  <a:pt x="1093" y="1428"/>
                </a:cubicBezTo>
                <a:cubicBezTo>
                  <a:pt x="1095" y="1424"/>
                  <a:pt x="1095" y="1424"/>
                  <a:pt x="1095" y="1424"/>
                </a:cubicBezTo>
                <a:cubicBezTo>
                  <a:pt x="1092" y="1422"/>
                  <a:pt x="1092" y="1422"/>
                  <a:pt x="1092" y="1422"/>
                </a:cubicBezTo>
                <a:cubicBezTo>
                  <a:pt x="1077" y="1414"/>
                  <a:pt x="1083" y="1394"/>
                  <a:pt x="1089" y="1372"/>
                </a:cubicBezTo>
                <a:cubicBezTo>
                  <a:pt x="1091" y="1366"/>
                  <a:pt x="1093" y="1360"/>
                  <a:pt x="1094" y="1354"/>
                </a:cubicBezTo>
                <a:cubicBezTo>
                  <a:pt x="1096" y="1357"/>
                  <a:pt x="1098" y="1359"/>
                  <a:pt x="1101" y="1361"/>
                </a:cubicBezTo>
                <a:cubicBezTo>
                  <a:pt x="1127" y="1388"/>
                  <a:pt x="1154" y="1415"/>
                  <a:pt x="1188" y="1435"/>
                </a:cubicBezTo>
                <a:cubicBezTo>
                  <a:pt x="1190" y="1440"/>
                  <a:pt x="1192" y="1444"/>
                  <a:pt x="1195" y="1448"/>
                </a:cubicBezTo>
                <a:cubicBezTo>
                  <a:pt x="1196" y="1451"/>
                  <a:pt x="1198" y="1454"/>
                  <a:pt x="1199" y="1457"/>
                </a:cubicBezTo>
                <a:cubicBezTo>
                  <a:pt x="1196" y="1465"/>
                  <a:pt x="1197" y="1483"/>
                  <a:pt x="1203" y="1492"/>
                </a:cubicBezTo>
                <a:cubicBezTo>
                  <a:pt x="1205" y="1497"/>
                  <a:pt x="1209" y="1499"/>
                  <a:pt x="1211" y="1499"/>
                </a:cubicBezTo>
                <a:cubicBezTo>
                  <a:pt x="1222" y="1498"/>
                  <a:pt x="1222" y="1498"/>
                  <a:pt x="1222" y="1498"/>
                </a:cubicBezTo>
                <a:cubicBezTo>
                  <a:pt x="1214" y="1492"/>
                  <a:pt x="1214" y="1492"/>
                  <a:pt x="1214" y="1492"/>
                </a:cubicBezTo>
                <a:cubicBezTo>
                  <a:pt x="1210" y="1488"/>
                  <a:pt x="1209" y="1480"/>
                  <a:pt x="1209" y="1472"/>
                </a:cubicBezTo>
                <a:cubicBezTo>
                  <a:pt x="1211" y="1474"/>
                  <a:pt x="1213" y="1478"/>
                  <a:pt x="1215" y="1481"/>
                </a:cubicBezTo>
                <a:cubicBezTo>
                  <a:pt x="1219" y="1488"/>
                  <a:pt x="1223" y="1495"/>
                  <a:pt x="1229" y="1496"/>
                </a:cubicBezTo>
                <a:cubicBezTo>
                  <a:pt x="1238" y="1498"/>
                  <a:pt x="1238" y="1498"/>
                  <a:pt x="1238" y="1498"/>
                </a:cubicBezTo>
                <a:cubicBezTo>
                  <a:pt x="1233" y="1491"/>
                  <a:pt x="1233" y="1491"/>
                  <a:pt x="1233" y="1491"/>
                </a:cubicBezTo>
                <a:cubicBezTo>
                  <a:pt x="1230" y="1486"/>
                  <a:pt x="1227" y="1482"/>
                  <a:pt x="1224" y="1477"/>
                </a:cubicBezTo>
                <a:cubicBezTo>
                  <a:pt x="1216" y="1466"/>
                  <a:pt x="1207" y="1453"/>
                  <a:pt x="1203" y="1442"/>
                </a:cubicBezTo>
                <a:cubicBezTo>
                  <a:pt x="1215" y="1447"/>
                  <a:pt x="1228" y="1453"/>
                  <a:pt x="1240" y="1459"/>
                </a:cubicBezTo>
                <a:cubicBezTo>
                  <a:pt x="1268" y="1472"/>
                  <a:pt x="1297" y="1485"/>
                  <a:pt x="1329" y="1495"/>
                </a:cubicBezTo>
                <a:cubicBezTo>
                  <a:pt x="1330" y="1496"/>
                  <a:pt x="1332" y="1498"/>
                  <a:pt x="1333" y="1500"/>
                </a:cubicBezTo>
                <a:cubicBezTo>
                  <a:pt x="1337" y="1504"/>
                  <a:pt x="1339" y="1506"/>
                  <a:pt x="1341" y="1506"/>
                </a:cubicBezTo>
                <a:cubicBezTo>
                  <a:pt x="1343" y="1506"/>
                  <a:pt x="1343" y="1506"/>
                  <a:pt x="1343" y="1506"/>
                </a:cubicBezTo>
                <a:cubicBezTo>
                  <a:pt x="1344" y="1504"/>
                  <a:pt x="1344" y="1504"/>
                  <a:pt x="1344" y="1504"/>
                </a:cubicBezTo>
                <a:cubicBezTo>
                  <a:pt x="1345" y="1503"/>
                  <a:pt x="1345" y="1502"/>
                  <a:pt x="1345" y="1501"/>
                </a:cubicBezTo>
                <a:cubicBezTo>
                  <a:pt x="1347" y="1500"/>
                  <a:pt x="1347" y="1499"/>
                  <a:pt x="1347" y="1498"/>
                </a:cubicBezTo>
                <a:cubicBezTo>
                  <a:pt x="1348" y="1494"/>
                  <a:pt x="1343" y="1491"/>
                  <a:pt x="1336" y="1488"/>
                </a:cubicBezTo>
                <a:cubicBezTo>
                  <a:pt x="1335" y="1488"/>
                  <a:pt x="1334" y="1487"/>
                  <a:pt x="1334" y="1487"/>
                </a:cubicBezTo>
                <a:cubicBezTo>
                  <a:pt x="1306" y="1473"/>
                  <a:pt x="1276" y="1461"/>
                  <a:pt x="1247" y="1449"/>
                </a:cubicBezTo>
                <a:cubicBezTo>
                  <a:pt x="1232" y="1444"/>
                  <a:pt x="1218" y="1438"/>
                  <a:pt x="1204" y="1432"/>
                </a:cubicBezTo>
                <a:cubicBezTo>
                  <a:pt x="1165" y="1416"/>
                  <a:pt x="1137" y="1383"/>
                  <a:pt x="1110" y="1352"/>
                </a:cubicBezTo>
                <a:cubicBezTo>
                  <a:pt x="1091" y="1329"/>
                  <a:pt x="1072" y="1307"/>
                  <a:pt x="1049" y="1290"/>
                </a:cubicBezTo>
                <a:cubicBezTo>
                  <a:pt x="1073" y="1293"/>
                  <a:pt x="1103" y="1299"/>
                  <a:pt x="1130" y="1308"/>
                </a:cubicBezTo>
                <a:cubicBezTo>
                  <a:pt x="1132" y="1310"/>
                  <a:pt x="1134" y="1314"/>
                  <a:pt x="1135" y="1318"/>
                </a:cubicBezTo>
                <a:cubicBezTo>
                  <a:pt x="1137" y="1325"/>
                  <a:pt x="1139" y="1331"/>
                  <a:pt x="1145" y="1331"/>
                </a:cubicBezTo>
                <a:cubicBezTo>
                  <a:pt x="1146" y="1331"/>
                  <a:pt x="1146" y="1331"/>
                  <a:pt x="1147" y="1331"/>
                </a:cubicBezTo>
                <a:cubicBezTo>
                  <a:pt x="1151" y="1330"/>
                  <a:pt x="1151" y="1330"/>
                  <a:pt x="1151" y="1330"/>
                </a:cubicBezTo>
                <a:cubicBezTo>
                  <a:pt x="1149" y="1325"/>
                  <a:pt x="1149" y="1325"/>
                  <a:pt x="1149" y="1325"/>
                </a:cubicBezTo>
                <a:cubicBezTo>
                  <a:pt x="1147" y="1321"/>
                  <a:pt x="1146" y="1318"/>
                  <a:pt x="1145" y="1316"/>
                </a:cubicBezTo>
                <a:cubicBezTo>
                  <a:pt x="1155" y="1322"/>
                  <a:pt x="1166" y="1327"/>
                  <a:pt x="1177" y="1333"/>
                </a:cubicBezTo>
                <a:cubicBezTo>
                  <a:pt x="1190" y="1340"/>
                  <a:pt x="1205" y="1348"/>
                  <a:pt x="1217" y="1355"/>
                </a:cubicBezTo>
                <a:cubicBezTo>
                  <a:pt x="1221" y="1358"/>
                  <a:pt x="1227" y="1367"/>
                  <a:pt x="1228" y="1369"/>
                </a:cubicBezTo>
                <a:cubicBezTo>
                  <a:pt x="1231" y="1400"/>
                  <a:pt x="1241" y="1423"/>
                  <a:pt x="1259" y="1441"/>
                </a:cubicBezTo>
                <a:cubicBezTo>
                  <a:pt x="1271" y="1452"/>
                  <a:pt x="1271" y="1452"/>
                  <a:pt x="1271" y="1452"/>
                </a:cubicBezTo>
                <a:cubicBezTo>
                  <a:pt x="1265" y="1437"/>
                  <a:pt x="1265" y="1437"/>
                  <a:pt x="1265" y="1437"/>
                </a:cubicBezTo>
                <a:cubicBezTo>
                  <a:pt x="1262" y="1429"/>
                  <a:pt x="1258" y="1423"/>
                  <a:pt x="1255" y="1417"/>
                </a:cubicBezTo>
                <a:cubicBezTo>
                  <a:pt x="1247" y="1405"/>
                  <a:pt x="1241" y="1394"/>
                  <a:pt x="1241" y="1377"/>
                </a:cubicBezTo>
                <a:cubicBezTo>
                  <a:pt x="1274" y="1403"/>
                  <a:pt x="1307" y="1419"/>
                  <a:pt x="1345" y="1428"/>
                </a:cubicBezTo>
                <a:cubicBezTo>
                  <a:pt x="1369" y="1456"/>
                  <a:pt x="1400" y="1476"/>
                  <a:pt x="1437" y="1489"/>
                </a:cubicBezTo>
                <a:cubicBezTo>
                  <a:pt x="1443" y="1507"/>
                  <a:pt x="1455" y="1518"/>
                  <a:pt x="1467" y="1529"/>
                </a:cubicBezTo>
                <a:cubicBezTo>
                  <a:pt x="1470" y="1532"/>
                  <a:pt x="1473" y="1534"/>
                  <a:pt x="1476" y="1537"/>
                </a:cubicBezTo>
                <a:cubicBezTo>
                  <a:pt x="1494" y="1555"/>
                  <a:pt x="1494" y="1555"/>
                  <a:pt x="1494" y="1555"/>
                </a:cubicBezTo>
                <a:cubicBezTo>
                  <a:pt x="1481" y="1533"/>
                  <a:pt x="1481" y="1533"/>
                  <a:pt x="1481" y="1533"/>
                </a:cubicBezTo>
                <a:cubicBezTo>
                  <a:pt x="1477" y="1525"/>
                  <a:pt x="1471" y="1519"/>
                  <a:pt x="1465" y="1513"/>
                </a:cubicBezTo>
                <a:cubicBezTo>
                  <a:pt x="1459" y="1507"/>
                  <a:pt x="1453" y="1501"/>
                  <a:pt x="1450" y="1493"/>
                </a:cubicBezTo>
                <a:cubicBezTo>
                  <a:pt x="1456" y="1494"/>
                  <a:pt x="1462" y="1495"/>
                  <a:pt x="1468" y="1497"/>
                </a:cubicBezTo>
                <a:cubicBezTo>
                  <a:pt x="1481" y="1500"/>
                  <a:pt x="1492" y="1503"/>
                  <a:pt x="1498" y="1500"/>
                </a:cubicBezTo>
                <a:cubicBezTo>
                  <a:pt x="1508" y="1495"/>
                  <a:pt x="1508" y="1495"/>
                  <a:pt x="1508" y="1495"/>
                </a:cubicBezTo>
                <a:cubicBezTo>
                  <a:pt x="1497" y="1493"/>
                  <a:pt x="1497" y="1493"/>
                  <a:pt x="1497" y="1493"/>
                </a:cubicBezTo>
                <a:cubicBezTo>
                  <a:pt x="1442" y="1485"/>
                  <a:pt x="1393" y="1464"/>
                  <a:pt x="1367" y="1436"/>
                </a:cubicBezTo>
                <a:cubicBezTo>
                  <a:pt x="1385" y="1440"/>
                  <a:pt x="1404" y="1443"/>
                  <a:pt x="1423" y="1446"/>
                </a:cubicBezTo>
                <a:cubicBezTo>
                  <a:pt x="1439" y="1449"/>
                  <a:pt x="1456" y="1451"/>
                  <a:pt x="1472" y="1455"/>
                </a:cubicBezTo>
                <a:cubicBezTo>
                  <a:pt x="1483" y="1478"/>
                  <a:pt x="1512" y="1494"/>
                  <a:pt x="1536" y="1497"/>
                </a:cubicBezTo>
                <a:cubicBezTo>
                  <a:pt x="1565" y="1501"/>
                  <a:pt x="1565" y="1501"/>
                  <a:pt x="1565" y="1501"/>
                </a:cubicBezTo>
                <a:cubicBezTo>
                  <a:pt x="1534" y="1489"/>
                  <a:pt x="1534" y="1489"/>
                  <a:pt x="1534" y="1489"/>
                </a:cubicBezTo>
                <a:cubicBezTo>
                  <a:pt x="1513" y="1481"/>
                  <a:pt x="1494" y="1473"/>
                  <a:pt x="1484" y="1456"/>
                </a:cubicBezTo>
                <a:cubicBezTo>
                  <a:pt x="1488" y="1457"/>
                  <a:pt x="1491" y="1458"/>
                  <a:pt x="1495" y="1459"/>
                </a:cubicBezTo>
                <a:cubicBezTo>
                  <a:pt x="1507" y="1462"/>
                  <a:pt x="1517" y="1464"/>
                  <a:pt x="1522" y="1460"/>
                </a:cubicBezTo>
                <a:cubicBezTo>
                  <a:pt x="1526" y="1455"/>
                  <a:pt x="1526" y="1455"/>
                  <a:pt x="1526" y="1455"/>
                </a:cubicBezTo>
                <a:cubicBezTo>
                  <a:pt x="1520" y="1453"/>
                  <a:pt x="1520" y="1453"/>
                  <a:pt x="1520" y="1453"/>
                </a:cubicBezTo>
                <a:cubicBezTo>
                  <a:pt x="1491" y="1446"/>
                  <a:pt x="1463" y="1441"/>
                  <a:pt x="1437" y="1437"/>
                </a:cubicBezTo>
                <a:cubicBezTo>
                  <a:pt x="1403" y="1431"/>
                  <a:pt x="1371" y="1425"/>
                  <a:pt x="1339" y="1415"/>
                </a:cubicBezTo>
                <a:cubicBezTo>
                  <a:pt x="1307" y="1404"/>
                  <a:pt x="1280" y="1383"/>
                  <a:pt x="1255" y="1362"/>
                </a:cubicBezTo>
                <a:cubicBezTo>
                  <a:pt x="1241" y="1351"/>
                  <a:pt x="1226" y="1339"/>
                  <a:pt x="1210" y="1329"/>
                </a:cubicBezTo>
                <a:cubicBezTo>
                  <a:pt x="1197" y="1320"/>
                  <a:pt x="1183" y="1313"/>
                  <a:pt x="1170" y="1306"/>
                </a:cubicBezTo>
                <a:cubicBezTo>
                  <a:pt x="1158" y="1300"/>
                  <a:pt x="1146" y="1294"/>
                  <a:pt x="1135" y="1287"/>
                </a:cubicBezTo>
                <a:cubicBezTo>
                  <a:pt x="1134" y="1283"/>
                  <a:pt x="1133" y="1279"/>
                  <a:pt x="1132" y="1275"/>
                </a:cubicBezTo>
                <a:cubicBezTo>
                  <a:pt x="1130" y="1270"/>
                  <a:pt x="1129" y="1265"/>
                  <a:pt x="1129" y="1262"/>
                </a:cubicBezTo>
                <a:cubicBezTo>
                  <a:pt x="1133" y="1262"/>
                  <a:pt x="1137" y="1263"/>
                  <a:pt x="1141" y="1264"/>
                </a:cubicBezTo>
                <a:cubicBezTo>
                  <a:pt x="1150" y="1266"/>
                  <a:pt x="1159" y="1268"/>
                  <a:pt x="1169" y="1270"/>
                </a:cubicBezTo>
                <a:cubicBezTo>
                  <a:pt x="1174" y="1285"/>
                  <a:pt x="1186" y="1315"/>
                  <a:pt x="1206" y="1322"/>
                </a:cubicBezTo>
                <a:cubicBezTo>
                  <a:pt x="1221" y="1327"/>
                  <a:pt x="1221" y="1327"/>
                  <a:pt x="1221" y="1327"/>
                </a:cubicBezTo>
                <a:cubicBezTo>
                  <a:pt x="1208" y="1313"/>
                  <a:pt x="1208" y="1313"/>
                  <a:pt x="1208" y="1313"/>
                </a:cubicBezTo>
                <a:cubicBezTo>
                  <a:pt x="1196" y="1302"/>
                  <a:pt x="1186" y="1291"/>
                  <a:pt x="1182" y="1273"/>
                </a:cubicBezTo>
                <a:cubicBezTo>
                  <a:pt x="1184" y="1274"/>
                  <a:pt x="1184" y="1274"/>
                  <a:pt x="1184" y="1274"/>
                </a:cubicBezTo>
                <a:cubicBezTo>
                  <a:pt x="1196" y="1276"/>
                  <a:pt x="1210" y="1278"/>
                  <a:pt x="1221" y="1282"/>
                </a:cubicBezTo>
                <a:cubicBezTo>
                  <a:pt x="1224" y="1275"/>
                  <a:pt x="1224" y="1275"/>
                  <a:pt x="1224" y="1275"/>
                </a:cubicBezTo>
                <a:cubicBezTo>
                  <a:pt x="1208" y="1268"/>
                  <a:pt x="1191" y="1264"/>
                  <a:pt x="1172" y="1260"/>
                </a:cubicBezTo>
                <a:cubicBezTo>
                  <a:pt x="1158" y="1257"/>
                  <a:pt x="1142" y="1253"/>
                  <a:pt x="1127" y="1248"/>
                </a:cubicBezTo>
                <a:cubicBezTo>
                  <a:pt x="1101" y="1239"/>
                  <a:pt x="1077" y="1230"/>
                  <a:pt x="1053" y="1219"/>
                </a:cubicBezTo>
                <a:cubicBezTo>
                  <a:pt x="1049" y="1217"/>
                  <a:pt x="1044" y="1215"/>
                  <a:pt x="1039" y="1213"/>
                </a:cubicBezTo>
                <a:cubicBezTo>
                  <a:pt x="1012" y="1202"/>
                  <a:pt x="981" y="1189"/>
                  <a:pt x="987" y="1169"/>
                </a:cubicBezTo>
                <a:cubicBezTo>
                  <a:pt x="987" y="1169"/>
                  <a:pt x="987" y="1169"/>
                  <a:pt x="987" y="1169"/>
                </a:cubicBezTo>
                <a:cubicBezTo>
                  <a:pt x="997" y="1173"/>
                  <a:pt x="1007" y="1179"/>
                  <a:pt x="1017" y="1186"/>
                </a:cubicBezTo>
                <a:cubicBezTo>
                  <a:pt x="1034" y="1196"/>
                  <a:pt x="1051" y="1207"/>
                  <a:pt x="1072" y="1212"/>
                </a:cubicBezTo>
                <a:cubicBezTo>
                  <a:pt x="1106" y="1220"/>
                  <a:pt x="1143" y="1224"/>
                  <a:pt x="1173" y="1223"/>
                </a:cubicBezTo>
                <a:cubicBezTo>
                  <a:pt x="1180" y="1226"/>
                  <a:pt x="1184" y="1231"/>
                  <a:pt x="1189" y="1236"/>
                </a:cubicBezTo>
                <a:cubicBezTo>
                  <a:pt x="1192" y="1240"/>
                  <a:pt x="1196" y="1245"/>
                  <a:pt x="1201" y="1248"/>
                </a:cubicBezTo>
                <a:cubicBezTo>
                  <a:pt x="1215" y="1258"/>
                  <a:pt x="1232" y="1262"/>
                  <a:pt x="1249" y="1266"/>
                </a:cubicBezTo>
                <a:cubicBezTo>
                  <a:pt x="1263" y="1269"/>
                  <a:pt x="1277" y="1272"/>
                  <a:pt x="1289" y="1279"/>
                </a:cubicBezTo>
                <a:cubicBezTo>
                  <a:pt x="1296" y="1282"/>
                  <a:pt x="1303" y="1288"/>
                  <a:pt x="1310" y="1294"/>
                </a:cubicBezTo>
                <a:cubicBezTo>
                  <a:pt x="1316" y="1300"/>
                  <a:pt x="1323" y="1306"/>
                  <a:pt x="1330" y="1311"/>
                </a:cubicBezTo>
                <a:cubicBezTo>
                  <a:pt x="1347" y="1321"/>
                  <a:pt x="1364" y="1331"/>
                  <a:pt x="1383" y="1333"/>
                </a:cubicBezTo>
                <a:cubicBezTo>
                  <a:pt x="1410" y="1336"/>
                  <a:pt x="1410" y="1336"/>
                  <a:pt x="1410" y="1336"/>
                </a:cubicBezTo>
                <a:cubicBezTo>
                  <a:pt x="1385" y="1326"/>
                  <a:pt x="1385" y="1326"/>
                  <a:pt x="1385" y="1326"/>
                </a:cubicBezTo>
                <a:cubicBezTo>
                  <a:pt x="1357" y="1315"/>
                  <a:pt x="1332" y="1300"/>
                  <a:pt x="1308" y="1281"/>
                </a:cubicBezTo>
                <a:cubicBezTo>
                  <a:pt x="1353" y="1289"/>
                  <a:pt x="1387" y="1299"/>
                  <a:pt x="1414" y="1313"/>
                </a:cubicBezTo>
                <a:cubicBezTo>
                  <a:pt x="1418" y="1307"/>
                  <a:pt x="1418" y="1307"/>
                  <a:pt x="1418" y="1307"/>
                </a:cubicBezTo>
                <a:cubicBezTo>
                  <a:pt x="1390" y="1288"/>
                  <a:pt x="1349" y="1279"/>
                  <a:pt x="1310" y="1271"/>
                </a:cubicBezTo>
                <a:cubicBezTo>
                  <a:pt x="1263" y="1261"/>
                  <a:pt x="1214" y="1251"/>
                  <a:pt x="1188" y="1223"/>
                </a:cubicBezTo>
                <a:cubicBezTo>
                  <a:pt x="1233" y="1217"/>
                  <a:pt x="1290" y="1220"/>
                  <a:pt x="1335" y="1223"/>
                </a:cubicBezTo>
                <a:cubicBezTo>
                  <a:pt x="1342" y="1224"/>
                  <a:pt x="1348" y="1224"/>
                  <a:pt x="1355" y="1225"/>
                </a:cubicBezTo>
                <a:cubicBezTo>
                  <a:pt x="1378" y="1243"/>
                  <a:pt x="1405" y="1258"/>
                  <a:pt x="1435" y="1269"/>
                </a:cubicBezTo>
                <a:cubicBezTo>
                  <a:pt x="1436" y="1288"/>
                  <a:pt x="1447" y="1299"/>
                  <a:pt x="1459" y="1308"/>
                </a:cubicBezTo>
                <a:cubicBezTo>
                  <a:pt x="1472" y="1318"/>
                  <a:pt x="1472" y="1318"/>
                  <a:pt x="1472" y="1318"/>
                </a:cubicBezTo>
                <a:cubicBezTo>
                  <a:pt x="1465" y="1304"/>
                  <a:pt x="1465" y="1304"/>
                  <a:pt x="1465" y="1304"/>
                </a:cubicBezTo>
                <a:cubicBezTo>
                  <a:pt x="1463" y="1300"/>
                  <a:pt x="1459" y="1296"/>
                  <a:pt x="1456" y="1293"/>
                </a:cubicBezTo>
                <a:cubicBezTo>
                  <a:pt x="1451" y="1287"/>
                  <a:pt x="1446" y="1282"/>
                  <a:pt x="1446" y="1272"/>
                </a:cubicBezTo>
                <a:cubicBezTo>
                  <a:pt x="1457" y="1276"/>
                  <a:pt x="1469" y="1279"/>
                  <a:pt x="1481" y="1281"/>
                </a:cubicBezTo>
                <a:cubicBezTo>
                  <a:pt x="1489" y="1283"/>
                  <a:pt x="1498" y="1285"/>
                  <a:pt x="1505" y="1287"/>
                </a:cubicBezTo>
                <a:cubicBezTo>
                  <a:pt x="1507" y="1280"/>
                  <a:pt x="1507" y="1280"/>
                  <a:pt x="1507" y="1280"/>
                </a:cubicBezTo>
                <a:cubicBezTo>
                  <a:pt x="1498" y="1277"/>
                  <a:pt x="1488" y="1274"/>
                  <a:pt x="1478" y="1271"/>
                </a:cubicBezTo>
                <a:cubicBezTo>
                  <a:pt x="1438" y="1259"/>
                  <a:pt x="1397" y="1246"/>
                  <a:pt x="1369" y="1223"/>
                </a:cubicBezTo>
                <a:cubicBezTo>
                  <a:pt x="1373" y="1223"/>
                  <a:pt x="1376" y="1223"/>
                  <a:pt x="1380" y="1224"/>
                </a:cubicBezTo>
                <a:cubicBezTo>
                  <a:pt x="1401" y="1225"/>
                  <a:pt x="1424" y="1230"/>
                  <a:pt x="1449" y="1235"/>
                </a:cubicBezTo>
                <a:cubicBezTo>
                  <a:pt x="1473" y="1240"/>
                  <a:pt x="1499" y="1245"/>
                  <a:pt x="1522" y="1247"/>
                </a:cubicBezTo>
                <a:cubicBezTo>
                  <a:pt x="1533" y="1248"/>
                  <a:pt x="1542" y="1248"/>
                  <a:pt x="1551" y="1247"/>
                </a:cubicBezTo>
                <a:cubicBezTo>
                  <a:pt x="1551" y="1247"/>
                  <a:pt x="1580" y="1244"/>
                  <a:pt x="1580" y="1234"/>
                </a:cubicBezTo>
                <a:cubicBezTo>
                  <a:pt x="1581" y="1229"/>
                  <a:pt x="1581" y="1229"/>
                  <a:pt x="1581" y="1229"/>
                </a:cubicBezTo>
                <a:cubicBezTo>
                  <a:pt x="1576" y="1230"/>
                  <a:pt x="1576" y="1230"/>
                  <a:pt x="1576" y="1230"/>
                </a:cubicBezTo>
                <a:moveTo>
                  <a:pt x="662" y="2122"/>
                </a:moveTo>
                <a:cubicBezTo>
                  <a:pt x="660" y="2121"/>
                  <a:pt x="658" y="2120"/>
                  <a:pt x="656" y="2120"/>
                </a:cubicBezTo>
                <a:cubicBezTo>
                  <a:pt x="656" y="2120"/>
                  <a:pt x="655" y="2120"/>
                  <a:pt x="655" y="2120"/>
                </a:cubicBezTo>
                <a:cubicBezTo>
                  <a:pt x="653" y="2118"/>
                  <a:pt x="653" y="2116"/>
                  <a:pt x="658" y="2112"/>
                </a:cubicBezTo>
                <a:cubicBezTo>
                  <a:pt x="660" y="2118"/>
                  <a:pt x="660" y="2118"/>
                  <a:pt x="660" y="2118"/>
                </a:cubicBezTo>
                <a:cubicBezTo>
                  <a:pt x="662" y="2121"/>
                  <a:pt x="662" y="2122"/>
                  <a:pt x="662" y="2122"/>
                </a:cubicBezTo>
                <a:cubicBezTo>
                  <a:pt x="662" y="2122"/>
                  <a:pt x="662" y="2122"/>
                  <a:pt x="662" y="2122"/>
                </a:cubicBezTo>
                <a:moveTo>
                  <a:pt x="768" y="2160"/>
                </a:moveTo>
                <a:cubicBezTo>
                  <a:pt x="766" y="2160"/>
                  <a:pt x="765" y="2160"/>
                  <a:pt x="764" y="2160"/>
                </a:cubicBezTo>
                <a:cubicBezTo>
                  <a:pt x="763" y="2160"/>
                  <a:pt x="761" y="2160"/>
                  <a:pt x="760" y="2161"/>
                </a:cubicBezTo>
                <a:cubicBezTo>
                  <a:pt x="761" y="2156"/>
                  <a:pt x="764" y="2153"/>
                  <a:pt x="766" y="2153"/>
                </a:cubicBezTo>
                <a:cubicBezTo>
                  <a:pt x="766" y="2153"/>
                  <a:pt x="766" y="2153"/>
                  <a:pt x="767" y="2154"/>
                </a:cubicBezTo>
                <a:cubicBezTo>
                  <a:pt x="767" y="2154"/>
                  <a:pt x="769" y="2156"/>
                  <a:pt x="769" y="2161"/>
                </a:cubicBezTo>
                <a:cubicBezTo>
                  <a:pt x="768" y="2160"/>
                  <a:pt x="768" y="2160"/>
                  <a:pt x="768" y="2160"/>
                </a:cubicBezTo>
                <a:moveTo>
                  <a:pt x="932" y="2166"/>
                </a:moveTo>
                <a:cubicBezTo>
                  <a:pt x="932" y="2167"/>
                  <a:pt x="934" y="2168"/>
                  <a:pt x="935" y="2169"/>
                </a:cubicBezTo>
                <a:cubicBezTo>
                  <a:pt x="932" y="2170"/>
                  <a:pt x="929" y="2167"/>
                  <a:pt x="928" y="2164"/>
                </a:cubicBezTo>
                <a:cubicBezTo>
                  <a:pt x="927" y="2163"/>
                  <a:pt x="926" y="2161"/>
                  <a:pt x="926" y="2160"/>
                </a:cubicBezTo>
                <a:cubicBezTo>
                  <a:pt x="928" y="2162"/>
                  <a:pt x="930" y="2164"/>
                  <a:pt x="932" y="2166"/>
                </a:cubicBezTo>
                <a:moveTo>
                  <a:pt x="1279" y="972"/>
                </a:moveTo>
                <a:cubicBezTo>
                  <a:pt x="1274" y="975"/>
                  <a:pt x="1274" y="975"/>
                  <a:pt x="1274" y="975"/>
                </a:cubicBezTo>
                <a:cubicBezTo>
                  <a:pt x="1272" y="976"/>
                  <a:pt x="1269" y="977"/>
                  <a:pt x="1267" y="979"/>
                </a:cubicBezTo>
                <a:cubicBezTo>
                  <a:pt x="1255" y="984"/>
                  <a:pt x="1243" y="990"/>
                  <a:pt x="1238" y="999"/>
                </a:cubicBezTo>
                <a:cubicBezTo>
                  <a:pt x="1234" y="1005"/>
                  <a:pt x="1234" y="1005"/>
                  <a:pt x="1234" y="1005"/>
                </a:cubicBezTo>
                <a:cubicBezTo>
                  <a:pt x="1213" y="1006"/>
                  <a:pt x="1192" y="1008"/>
                  <a:pt x="1172" y="1010"/>
                </a:cubicBezTo>
                <a:cubicBezTo>
                  <a:pt x="1144" y="1012"/>
                  <a:pt x="1116" y="1015"/>
                  <a:pt x="1086" y="1015"/>
                </a:cubicBezTo>
                <a:cubicBezTo>
                  <a:pt x="1100" y="1011"/>
                  <a:pt x="1114" y="1007"/>
                  <a:pt x="1127" y="1003"/>
                </a:cubicBezTo>
                <a:cubicBezTo>
                  <a:pt x="1166" y="991"/>
                  <a:pt x="1205" y="979"/>
                  <a:pt x="1236" y="958"/>
                </a:cubicBezTo>
                <a:cubicBezTo>
                  <a:pt x="1233" y="952"/>
                  <a:pt x="1233" y="952"/>
                  <a:pt x="1233" y="952"/>
                </a:cubicBezTo>
                <a:cubicBezTo>
                  <a:pt x="1197" y="968"/>
                  <a:pt x="1153" y="987"/>
                  <a:pt x="1106" y="999"/>
                </a:cubicBezTo>
                <a:cubicBezTo>
                  <a:pt x="1103" y="1000"/>
                  <a:pt x="1099" y="1001"/>
                  <a:pt x="1094" y="1001"/>
                </a:cubicBezTo>
                <a:cubicBezTo>
                  <a:pt x="1088" y="1002"/>
                  <a:pt x="1082" y="1003"/>
                  <a:pt x="1076" y="1005"/>
                </a:cubicBezTo>
                <a:cubicBezTo>
                  <a:pt x="1072" y="1007"/>
                  <a:pt x="1068" y="1010"/>
                  <a:pt x="1065" y="1012"/>
                </a:cubicBezTo>
                <a:cubicBezTo>
                  <a:pt x="1060" y="1015"/>
                  <a:pt x="1057" y="1018"/>
                  <a:pt x="1052" y="1019"/>
                </a:cubicBezTo>
                <a:cubicBezTo>
                  <a:pt x="1035" y="1023"/>
                  <a:pt x="1018" y="1024"/>
                  <a:pt x="1001" y="1024"/>
                </a:cubicBezTo>
                <a:cubicBezTo>
                  <a:pt x="978" y="1025"/>
                  <a:pt x="955" y="1026"/>
                  <a:pt x="932" y="1036"/>
                </a:cubicBezTo>
                <a:cubicBezTo>
                  <a:pt x="928" y="1018"/>
                  <a:pt x="913" y="1009"/>
                  <a:pt x="899" y="1001"/>
                </a:cubicBezTo>
                <a:cubicBezTo>
                  <a:pt x="896" y="1000"/>
                  <a:pt x="894" y="998"/>
                  <a:pt x="892" y="997"/>
                </a:cubicBezTo>
                <a:cubicBezTo>
                  <a:pt x="901" y="945"/>
                  <a:pt x="933" y="914"/>
                  <a:pt x="963" y="884"/>
                </a:cubicBezTo>
                <a:cubicBezTo>
                  <a:pt x="969" y="878"/>
                  <a:pt x="975" y="872"/>
                  <a:pt x="981" y="866"/>
                </a:cubicBezTo>
                <a:cubicBezTo>
                  <a:pt x="982" y="865"/>
                  <a:pt x="984" y="863"/>
                  <a:pt x="987" y="860"/>
                </a:cubicBezTo>
                <a:cubicBezTo>
                  <a:pt x="992" y="854"/>
                  <a:pt x="1006" y="839"/>
                  <a:pt x="1010" y="839"/>
                </a:cubicBezTo>
                <a:cubicBezTo>
                  <a:pt x="1023" y="839"/>
                  <a:pt x="1031" y="875"/>
                  <a:pt x="1031" y="894"/>
                </a:cubicBezTo>
                <a:cubicBezTo>
                  <a:pt x="1031" y="902"/>
                  <a:pt x="1031" y="910"/>
                  <a:pt x="1030" y="919"/>
                </a:cubicBezTo>
                <a:cubicBezTo>
                  <a:pt x="1028" y="940"/>
                  <a:pt x="1027" y="959"/>
                  <a:pt x="1039" y="968"/>
                </a:cubicBezTo>
                <a:cubicBezTo>
                  <a:pt x="1047" y="973"/>
                  <a:pt x="1047" y="973"/>
                  <a:pt x="1047" y="973"/>
                </a:cubicBezTo>
                <a:cubicBezTo>
                  <a:pt x="1045" y="964"/>
                  <a:pt x="1045" y="964"/>
                  <a:pt x="1045" y="964"/>
                </a:cubicBezTo>
                <a:cubicBezTo>
                  <a:pt x="1042" y="953"/>
                  <a:pt x="1035" y="926"/>
                  <a:pt x="1039" y="910"/>
                </a:cubicBezTo>
                <a:cubicBezTo>
                  <a:pt x="1048" y="925"/>
                  <a:pt x="1061" y="937"/>
                  <a:pt x="1074" y="947"/>
                </a:cubicBezTo>
                <a:cubicBezTo>
                  <a:pt x="1079" y="941"/>
                  <a:pt x="1079" y="941"/>
                  <a:pt x="1079" y="941"/>
                </a:cubicBezTo>
                <a:cubicBezTo>
                  <a:pt x="1054" y="922"/>
                  <a:pt x="1039" y="888"/>
                  <a:pt x="1038" y="854"/>
                </a:cubicBezTo>
                <a:cubicBezTo>
                  <a:pt x="1045" y="858"/>
                  <a:pt x="1052" y="860"/>
                  <a:pt x="1059" y="862"/>
                </a:cubicBezTo>
                <a:cubicBezTo>
                  <a:pt x="1067" y="865"/>
                  <a:pt x="1075" y="867"/>
                  <a:pt x="1081" y="872"/>
                </a:cubicBezTo>
                <a:cubicBezTo>
                  <a:pt x="1093" y="882"/>
                  <a:pt x="1095" y="899"/>
                  <a:pt x="1097" y="916"/>
                </a:cubicBezTo>
                <a:cubicBezTo>
                  <a:pt x="1100" y="934"/>
                  <a:pt x="1102" y="954"/>
                  <a:pt x="1119" y="962"/>
                </a:cubicBezTo>
                <a:cubicBezTo>
                  <a:pt x="1136" y="971"/>
                  <a:pt x="1136" y="971"/>
                  <a:pt x="1136" y="971"/>
                </a:cubicBezTo>
                <a:cubicBezTo>
                  <a:pt x="1123" y="956"/>
                  <a:pt x="1123" y="956"/>
                  <a:pt x="1123" y="956"/>
                </a:cubicBezTo>
                <a:cubicBezTo>
                  <a:pt x="1117" y="949"/>
                  <a:pt x="1112" y="940"/>
                  <a:pt x="1110" y="928"/>
                </a:cubicBezTo>
                <a:cubicBezTo>
                  <a:pt x="1118" y="938"/>
                  <a:pt x="1126" y="949"/>
                  <a:pt x="1138" y="957"/>
                </a:cubicBezTo>
                <a:cubicBezTo>
                  <a:pt x="1157" y="970"/>
                  <a:pt x="1157" y="970"/>
                  <a:pt x="1157" y="970"/>
                </a:cubicBezTo>
                <a:cubicBezTo>
                  <a:pt x="1143" y="952"/>
                  <a:pt x="1143" y="952"/>
                  <a:pt x="1143" y="952"/>
                </a:cubicBezTo>
                <a:cubicBezTo>
                  <a:pt x="1140" y="948"/>
                  <a:pt x="1137" y="944"/>
                  <a:pt x="1133" y="940"/>
                </a:cubicBezTo>
                <a:cubicBezTo>
                  <a:pt x="1120" y="924"/>
                  <a:pt x="1107" y="908"/>
                  <a:pt x="1102" y="886"/>
                </a:cubicBezTo>
                <a:cubicBezTo>
                  <a:pt x="1121" y="894"/>
                  <a:pt x="1135" y="903"/>
                  <a:pt x="1151" y="912"/>
                </a:cubicBezTo>
                <a:cubicBezTo>
                  <a:pt x="1157" y="916"/>
                  <a:pt x="1164" y="920"/>
                  <a:pt x="1171" y="924"/>
                </a:cubicBezTo>
                <a:cubicBezTo>
                  <a:pt x="1177" y="942"/>
                  <a:pt x="1185" y="959"/>
                  <a:pt x="1197" y="960"/>
                </a:cubicBezTo>
                <a:cubicBezTo>
                  <a:pt x="1208" y="961"/>
                  <a:pt x="1208" y="961"/>
                  <a:pt x="1208" y="961"/>
                </a:cubicBezTo>
                <a:cubicBezTo>
                  <a:pt x="1199" y="954"/>
                  <a:pt x="1199" y="954"/>
                  <a:pt x="1199" y="954"/>
                </a:cubicBezTo>
                <a:cubicBezTo>
                  <a:pt x="1192" y="948"/>
                  <a:pt x="1185" y="937"/>
                  <a:pt x="1184" y="929"/>
                </a:cubicBezTo>
                <a:cubicBezTo>
                  <a:pt x="1204" y="938"/>
                  <a:pt x="1227" y="942"/>
                  <a:pt x="1249" y="945"/>
                </a:cubicBezTo>
                <a:cubicBezTo>
                  <a:pt x="1270" y="949"/>
                  <a:pt x="1290" y="952"/>
                  <a:pt x="1307" y="959"/>
                </a:cubicBezTo>
                <a:cubicBezTo>
                  <a:pt x="1298" y="962"/>
                  <a:pt x="1288" y="967"/>
                  <a:pt x="1279" y="972"/>
                </a:cubicBezTo>
                <a:moveTo>
                  <a:pt x="795" y="480"/>
                </a:moveTo>
                <a:cubicBezTo>
                  <a:pt x="791" y="480"/>
                  <a:pt x="787" y="482"/>
                  <a:pt x="783" y="486"/>
                </a:cubicBezTo>
                <a:cubicBezTo>
                  <a:pt x="792" y="470"/>
                  <a:pt x="807" y="454"/>
                  <a:pt x="824" y="444"/>
                </a:cubicBezTo>
                <a:cubicBezTo>
                  <a:pt x="825" y="452"/>
                  <a:pt x="825" y="461"/>
                  <a:pt x="826" y="470"/>
                </a:cubicBezTo>
                <a:cubicBezTo>
                  <a:pt x="826" y="478"/>
                  <a:pt x="826" y="487"/>
                  <a:pt x="827" y="495"/>
                </a:cubicBezTo>
                <a:cubicBezTo>
                  <a:pt x="827" y="496"/>
                  <a:pt x="827" y="496"/>
                  <a:pt x="826" y="497"/>
                </a:cubicBezTo>
                <a:cubicBezTo>
                  <a:pt x="825" y="493"/>
                  <a:pt x="825" y="493"/>
                  <a:pt x="825" y="493"/>
                </a:cubicBezTo>
                <a:cubicBezTo>
                  <a:pt x="823" y="503"/>
                  <a:pt x="823" y="503"/>
                  <a:pt x="823" y="503"/>
                </a:cubicBezTo>
                <a:cubicBezTo>
                  <a:pt x="821" y="505"/>
                  <a:pt x="819" y="508"/>
                  <a:pt x="818" y="511"/>
                </a:cubicBezTo>
                <a:cubicBezTo>
                  <a:pt x="812" y="519"/>
                  <a:pt x="806" y="528"/>
                  <a:pt x="803" y="538"/>
                </a:cubicBezTo>
                <a:cubicBezTo>
                  <a:pt x="801" y="541"/>
                  <a:pt x="801" y="545"/>
                  <a:pt x="801" y="549"/>
                </a:cubicBezTo>
                <a:cubicBezTo>
                  <a:pt x="801" y="553"/>
                  <a:pt x="800" y="557"/>
                  <a:pt x="799" y="559"/>
                </a:cubicBezTo>
                <a:cubicBezTo>
                  <a:pt x="797" y="564"/>
                  <a:pt x="792" y="568"/>
                  <a:pt x="788" y="571"/>
                </a:cubicBezTo>
                <a:cubicBezTo>
                  <a:pt x="785" y="573"/>
                  <a:pt x="783" y="575"/>
                  <a:pt x="780" y="578"/>
                </a:cubicBezTo>
                <a:cubicBezTo>
                  <a:pt x="771" y="545"/>
                  <a:pt x="770" y="499"/>
                  <a:pt x="796" y="487"/>
                </a:cubicBezTo>
                <a:cubicBezTo>
                  <a:pt x="809" y="481"/>
                  <a:pt x="809" y="481"/>
                  <a:pt x="809" y="481"/>
                </a:cubicBezTo>
                <a:cubicBezTo>
                  <a:pt x="795" y="480"/>
                  <a:pt x="795" y="480"/>
                  <a:pt x="795" y="480"/>
                </a:cubicBezTo>
                <a:moveTo>
                  <a:pt x="873" y="671"/>
                </a:moveTo>
                <a:cubicBezTo>
                  <a:pt x="868" y="692"/>
                  <a:pt x="855" y="707"/>
                  <a:pt x="842" y="722"/>
                </a:cubicBezTo>
                <a:cubicBezTo>
                  <a:pt x="838" y="727"/>
                  <a:pt x="833" y="731"/>
                  <a:pt x="829" y="737"/>
                </a:cubicBezTo>
                <a:cubicBezTo>
                  <a:pt x="826" y="659"/>
                  <a:pt x="839" y="610"/>
                  <a:pt x="869" y="586"/>
                </a:cubicBezTo>
                <a:cubicBezTo>
                  <a:pt x="873" y="585"/>
                  <a:pt x="876" y="584"/>
                  <a:pt x="880" y="583"/>
                </a:cubicBezTo>
                <a:cubicBezTo>
                  <a:pt x="892" y="579"/>
                  <a:pt x="903" y="576"/>
                  <a:pt x="912" y="568"/>
                </a:cubicBezTo>
                <a:cubicBezTo>
                  <a:pt x="904" y="578"/>
                  <a:pt x="904" y="578"/>
                  <a:pt x="904" y="578"/>
                </a:cubicBezTo>
                <a:cubicBezTo>
                  <a:pt x="888" y="599"/>
                  <a:pt x="882" y="625"/>
                  <a:pt x="878" y="650"/>
                </a:cubicBezTo>
                <a:cubicBezTo>
                  <a:pt x="876" y="657"/>
                  <a:pt x="875" y="664"/>
                  <a:pt x="873" y="671"/>
                </a:cubicBezTo>
                <a:moveTo>
                  <a:pt x="910" y="693"/>
                </a:moveTo>
                <a:cubicBezTo>
                  <a:pt x="901" y="764"/>
                  <a:pt x="868" y="822"/>
                  <a:pt x="835" y="870"/>
                </a:cubicBezTo>
                <a:cubicBezTo>
                  <a:pt x="834" y="859"/>
                  <a:pt x="833" y="848"/>
                  <a:pt x="832" y="838"/>
                </a:cubicBezTo>
                <a:cubicBezTo>
                  <a:pt x="829" y="820"/>
                  <a:pt x="827" y="804"/>
                  <a:pt x="829" y="788"/>
                </a:cubicBezTo>
                <a:cubicBezTo>
                  <a:pt x="833" y="737"/>
                  <a:pt x="876" y="711"/>
                  <a:pt x="910" y="693"/>
                </a:cubicBezTo>
                <a:moveTo>
                  <a:pt x="879" y="551"/>
                </a:moveTo>
                <a:cubicBezTo>
                  <a:pt x="875" y="554"/>
                  <a:pt x="872" y="556"/>
                  <a:pt x="869" y="559"/>
                </a:cubicBezTo>
                <a:cubicBezTo>
                  <a:pt x="865" y="562"/>
                  <a:pt x="863" y="565"/>
                  <a:pt x="860" y="568"/>
                </a:cubicBezTo>
                <a:cubicBezTo>
                  <a:pt x="856" y="572"/>
                  <a:pt x="853" y="576"/>
                  <a:pt x="849" y="578"/>
                </a:cubicBezTo>
                <a:cubicBezTo>
                  <a:pt x="851" y="566"/>
                  <a:pt x="852" y="551"/>
                  <a:pt x="853" y="540"/>
                </a:cubicBezTo>
                <a:cubicBezTo>
                  <a:pt x="853" y="536"/>
                  <a:pt x="853" y="532"/>
                  <a:pt x="854" y="529"/>
                </a:cubicBezTo>
                <a:cubicBezTo>
                  <a:pt x="857" y="528"/>
                  <a:pt x="860" y="526"/>
                  <a:pt x="864" y="525"/>
                </a:cubicBezTo>
                <a:cubicBezTo>
                  <a:pt x="871" y="522"/>
                  <a:pt x="879" y="519"/>
                  <a:pt x="885" y="514"/>
                </a:cubicBezTo>
                <a:cubicBezTo>
                  <a:pt x="891" y="510"/>
                  <a:pt x="891" y="510"/>
                  <a:pt x="891" y="510"/>
                </a:cubicBezTo>
                <a:cubicBezTo>
                  <a:pt x="883" y="508"/>
                  <a:pt x="883" y="508"/>
                  <a:pt x="883" y="508"/>
                </a:cubicBezTo>
                <a:cubicBezTo>
                  <a:pt x="882" y="508"/>
                  <a:pt x="882" y="508"/>
                  <a:pt x="882" y="508"/>
                </a:cubicBezTo>
                <a:cubicBezTo>
                  <a:pt x="878" y="508"/>
                  <a:pt x="874" y="510"/>
                  <a:pt x="869" y="512"/>
                </a:cubicBezTo>
                <a:cubicBezTo>
                  <a:pt x="866" y="513"/>
                  <a:pt x="863" y="515"/>
                  <a:pt x="860" y="516"/>
                </a:cubicBezTo>
                <a:cubicBezTo>
                  <a:pt x="860" y="515"/>
                  <a:pt x="861" y="514"/>
                  <a:pt x="862" y="513"/>
                </a:cubicBezTo>
                <a:cubicBezTo>
                  <a:pt x="864" y="511"/>
                  <a:pt x="866" y="509"/>
                  <a:pt x="868" y="507"/>
                </a:cubicBezTo>
                <a:cubicBezTo>
                  <a:pt x="870" y="505"/>
                  <a:pt x="870" y="505"/>
                  <a:pt x="870" y="505"/>
                </a:cubicBezTo>
                <a:cubicBezTo>
                  <a:pt x="868" y="502"/>
                  <a:pt x="868" y="502"/>
                  <a:pt x="868" y="502"/>
                </a:cubicBezTo>
                <a:cubicBezTo>
                  <a:pt x="866" y="499"/>
                  <a:pt x="861" y="500"/>
                  <a:pt x="857" y="503"/>
                </a:cubicBezTo>
                <a:cubicBezTo>
                  <a:pt x="858" y="484"/>
                  <a:pt x="863" y="461"/>
                  <a:pt x="874" y="433"/>
                </a:cubicBezTo>
                <a:cubicBezTo>
                  <a:pt x="881" y="431"/>
                  <a:pt x="889" y="430"/>
                  <a:pt x="897" y="428"/>
                </a:cubicBezTo>
                <a:cubicBezTo>
                  <a:pt x="903" y="427"/>
                  <a:pt x="910" y="425"/>
                  <a:pt x="917" y="423"/>
                </a:cubicBezTo>
                <a:cubicBezTo>
                  <a:pt x="916" y="431"/>
                  <a:pt x="915" y="439"/>
                  <a:pt x="915" y="447"/>
                </a:cubicBezTo>
                <a:cubicBezTo>
                  <a:pt x="913" y="478"/>
                  <a:pt x="910" y="516"/>
                  <a:pt x="895" y="538"/>
                </a:cubicBezTo>
                <a:cubicBezTo>
                  <a:pt x="892" y="543"/>
                  <a:pt x="885" y="547"/>
                  <a:pt x="879" y="551"/>
                </a:cubicBezTo>
                <a:moveTo>
                  <a:pt x="869" y="393"/>
                </a:moveTo>
                <a:cubicBezTo>
                  <a:pt x="866" y="397"/>
                  <a:pt x="864" y="402"/>
                  <a:pt x="862" y="406"/>
                </a:cubicBezTo>
                <a:cubicBezTo>
                  <a:pt x="858" y="414"/>
                  <a:pt x="855" y="422"/>
                  <a:pt x="849" y="425"/>
                </a:cubicBezTo>
                <a:cubicBezTo>
                  <a:pt x="847" y="418"/>
                  <a:pt x="845" y="413"/>
                  <a:pt x="842" y="408"/>
                </a:cubicBezTo>
                <a:cubicBezTo>
                  <a:pt x="841" y="406"/>
                  <a:pt x="841" y="406"/>
                  <a:pt x="841" y="406"/>
                </a:cubicBezTo>
                <a:cubicBezTo>
                  <a:pt x="855" y="378"/>
                  <a:pt x="868" y="356"/>
                  <a:pt x="899" y="354"/>
                </a:cubicBezTo>
                <a:cubicBezTo>
                  <a:pt x="897" y="359"/>
                  <a:pt x="892" y="364"/>
                  <a:pt x="887" y="370"/>
                </a:cubicBezTo>
                <a:cubicBezTo>
                  <a:pt x="881" y="377"/>
                  <a:pt x="874" y="384"/>
                  <a:pt x="869" y="393"/>
                </a:cubicBezTo>
                <a:moveTo>
                  <a:pt x="897" y="344"/>
                </a:moveTo>
                <a:cubicBezTo>
                  <a:pt x="897" y="344"/>
                  <a:pt x="896" y="344"/>
                  <a:pt x="896" y="345"/>
                </a:cubicBezTo>
                <a:cubicBezTo>
                  <a:pt x="899" y="343"/>
                  <a:pt x="901" y="341"/>
                  <a:pt x="904" y="339"/>
                </a:cubicBezTo>
                <a:cubicBezTo>
                  <a:pt x="906" y="338"/>
                  <a:pt x="908" y="337"/>
                  <a:pt x="910" y="335"/>
                </a:cubicBezTo>
                <a:cubicBezTo>
                  <a:pt x="910" y="338"/>
                  <a:pt x="910" y="341"/>
                  <a:pt x="910" y="343"/>
                </a:cubicBezTo>
                <a:cubicBezTo>
                  <a:pt x="905" y="343"/>
                  <a:pt x="901" y="344"/>
                  <a:pt x="897" y="344"/>
                </a:cubicBezTo>
                <a:moveTo>
                  <a:pt x="897" y="325"/>
                </a:moveTo>
                <a:cubicBezTo>
                  <a:pt x="876" y="342"/>
                  <a:pt x="854" y="359"/>
                  <a:pt x="836" y="380"/>
                </a:cubicBezTo>
                <a:cubicBezTo>
                  <a:pt x="835" y="379"/>
                  <a:pt x="835" y="378"/>
                  <a:pt x="834" y="376"/>
                </a:cubicBezTo>
                <a:cubicBezTo>
                  <a:pt x="833" y="375"/>
                  <a:pt x="832" y="373"/>
                  <a:pt x="832" y="372"/>
                </a:cubicBezTo>
                <a:cubicBezTo>
                  <a:pt x="844" y="358"/>
                  <a:pt x="855" y="342"/>
                  <a:pt x="864" y="328"/>
                </a:cubicBezTo>
                <a:cubicBezTo>
                  <a:pt x="879" y="305"/>
                  <a:pt x="879" y="305"/>
                  <a:pt x="879" y="305"/>
                </a:cubicBezTo>
                <a:cubicBezTo>
                  <a:pt x="859" y="323"/>
                  <a:pt x="859" y="323"/>
                  <a:pt x="859" y="323"/>
                </a:cubicBezTo>
                <a:cubicBezTo>
                  <a:pt x="850" y="331"/>
                  <a:pt x="842" y="341"/>
                  <a:pt x="835" y="351"/>
                </a:cubicBezTo>
                <a:cubicBezTo>
                  <a:pt x="834" y="353"/>
                  <a:pt x="832" y="356"/>
                  <a:pt x="830" y="358"/>
                </a:cubicBezTo>
                <a:cubicBezTo>
                  <a:pt x="828" y="353"/>
                  <a:pt x="825" y="348"/>
                  <a:pt x="822" y="344"/>
                </a:cubicBezTo>
                <a:cubicBezTo>
                  <a:pt x="817" y="337"/>
                  <a:pt x="813" y="331"/>
                  <a:pt x="814" y="324"/>
                </a:cubicBezTo>
                <a:cubicBezTo>
                  <a:pt x="814" y="324"/>
                  <a:pt x="814" y="324"/>
                  <a:pt x="814" y="324"/>
                </a:cubicBezTo>
                <a:cubicBezTo>
                  <a:pt x="850" y="321"/>
                  <a:pt x="881" y="296"/>
                  <a:pt x="904" y="275"/>
                </a:cubicBezTo>
                <a:cubicBezTo>
                  <a:pt x="904" y="290"/>
                  <a:pt x="905" y="304"/>
                  <a:pt x="908" y="316"/>
                </a:cubicBezTo>
                <a:cubicBezTo>
                  <a:pt x="905" y="319"/>
                  <a:pt x="901" y="322"/>
                  <a:pt x="897" y="325"/>
                </a:cubicBezTo>
                <a:moveTo>
                  <a:pt x="815" y="403"/>
                </a:moveTo>
                <a:cubicBezTo>
                  <a:pt x="815" y="403"/>
                  <a:pt x="815" y="402"/>
                  <a:pt x="815" y="402"/>
                </a:cubicBezTo>
                <a:cubicBezTo>
                  <a:pt x="817" y="406"/>
                  <a:pt x="818" y="410"/>
                  <a:pt x="819" y="414"/>
                </a:cubicBezTo>
                <a:cubicBezTo>
                  <a:pt x="817" y="417"/>
                  <a:pt x="817" y="417"/>
                  <a:pt x="817" y="417"/>
                </a:cubicBezTo>
                <a:cubicBezTo>
                  <a:pt x="814" y="421"/>
                  <a:pt x="811" y="425"/>
                  <a:pt x="808" y="429"/>
                </a:cubicBezTo>
                <a:cubicBezTo>
                  <a:pt x="808" y="420"/>
                  <a:pt x="812" y="411"/>
                  <a:pt x="815" y="403"/>
                </a:cubicBezTo>
                <a:moveTo>
                  <a:pt x="811" y="551"/>
                </a:moveTo>
                <a:cubicBezTo>
                  <a:pt x="812" y="543"/>
                  <a:pt x="816" y="536"/>
                  <a:pt x="820" y="528"/>
                </a:cubicBezTo>
                <a:cubicBezTo>
                  <a:pt x="822" y="525"/>
                  <a:pt x="824" y="522"/>
                  <a:pt x="825" y="519"/>
                </a:cubicBezTo>
                <a:cubicBezTo>
                  <a:pt x="825" y="531"/>
                  <a:pt x="819" y="543"/>
                  <a:pt x="811" y="551"/>
                </a:cubicBezTo>
                <a:moveTo>
                  <a:pt x="819" y="561"/>
                </a:moveTo>
                <a:cubicBezTo>
                  <a:pt x="818" y="566"/>
                  <a:pt x="817" y="572"/>
                  <a:pt x="815" y="577"/>
                </a:cubicBezTo>
                <a:cubicBezTo>
                  <a:pt x="814" y="579"/>
                  <a:pt x="814" y="582"/>
                  <a:pt x="813" y="584"/>
                </a:cubicBezTo>
                <a:cubicBezTo>
                  <a:pt x="811" y="584"/>
                  <a:pt x="808" y="584"/>
                  <a:pt x="805" y="584"/>
                </a:cubicBezTo>
                <a:cubicBezTo>
                  <a:pt x="802" y="584"/>
                  <a:pt x="799" y="584"/>
                  <a:pt x="797" y="584"/>
                </a:cubicBezTo>
                <a:cubicBezTo>
                  <a:pt x="799" y="582"/>
                  <a:pt x="801" y="579"/>
                  <a:pt x="804" y="577"/>
                </a:cubicBezTo>
                <a:cubicBezTo>
                  <a:pt x="809" y="572"/>
                  <a:pt x="814" y="567"/>
                  <a:pt x="819" y="561"/>
                </a:cubicBezTo>
                <a:moveTo>
                  <a:pt x="789" y="593"/>
                </a:moveTo>
                <a:cubicBezTo>
                  <a:pt x="792" y="595"/>
                  <a:pt x="797" y="595"/>
                  <a:pt x="803" y="594"/>
                </a:cubicBezTo>
                <a:cubicBezTo>
                  <a:pt x="806" y="594"/>
                  <a:pt x="809" y="593"/>
                  <a:pt x="812" y="594"/>
                </a:cubicBezTo>
                <a:cubicBezTo>
                  <a:pt x="808" y="609"/>
                  <a:pt x="805" y="624"/>
                  <a:pt x="802" y="640"/>
                </a:cubicBezTo>
                <a:cubicBezTo>
                  <a:pt x="800" y="650"/>
                  <a:pt x="798" y="660"/>
                  <a:pt x="796" y="671"/>
                </a:cubicBezTo>
                <a:cubicBezTo>
                  <a:pt x="792" y="660"/>
                  <a:pt x="790" y="646"/>
                  <a:pt x="788" y="634"/>
                </a:cubicBezTo>
                <a:cubicBezTo>
                  <a:pt x="786" y="623"/>
                  <a:pt x="785" y="612"/>
                  <a:pt x="782" y="603"/>
                </a:cubicBezTo>
                <a:cubicBezTo>
                  <a:pt x="784" y="599"/>
                  <a:pt x="786" y="596"/>
                  <a:pt x="789" y="593"/>
                </a:cubicBezTo>
                <a:moveTo>
                  <a:pt x="835" y="1112"/>
                </a:moveTo>
                <a:cubicBezTo>
                  <a:pt x="835" y="1107"/>
                  <a:pt x="835" y="1103"/>
                  <a:pt x="835" y="1099"/>
                </a:cubicBezTo>
                <a:cubicBezTo>
                  <a:pt x="835" y="1090"/>
                  <a:pt x="834" y="1081"/>
                  <a:pt x="835" y="1071"/>
                </a:cubicBezTo>
                <a:cubicBezTo>
                  <a:pt x="839" y="1080"/>
                  <a:pt x="841" y="1093"/>
                  <a:pt x="839" y="1102"/>
                </a:cubicBezTo>
                <a:cubicBezTo>
                  <a:pt x="838" y="1106"/>
                  <a:pt x="837" y="1109"/>
                  <a:pt x="835" y="1112"/>
                </a:cubicBezTo>
                <a:moveTo>
                  <a:pt x="836" y="1005"/>
                </a:moveTo>
                <a:cubicBezTo>
                  <a:pt x="840" y="1006"/>
                  <a:pt x="845" y="1007"/>
                  <a:pt x="850" y="1009"/>
                </a:cubicBezTo>
                <a:cubicBezTo>
                  <a:pt x="853" y="1010"/>
                  <a:pt x="856" y="1011"/>
                  <a:pt x="859" y="1011"/>
                </a:cubicBezTo>
                <a:cubicBezTo>
                  <a:pt x="858" y="1018"/>
                  <a:pt x="857" y="1026"/>
                  <a:pt x="856" y="1034"/>
                </a:cubicBezTo>
                <a:cubicBezTo>
                  <a:pt x="856" y="1038"/>
                  <a:pt x="855" y="1042"/>
                  <a:pt x="855" y="1046"/>
                </a:cubicBezTo>
                <a:cubicBezTo>
                  <a:pt x="853" y="1042"/>
                  <a:pt x="851" y="1039"/>
                  <a:pt x="848" y="1035"/>
                </a:cubicBezTo>
                <a:cubicBezTo>
                  <a:pt x="843" y="1026"/>
                  <a:pt x="838" y="1018"/>
                  <a:pt x="836" y="1005"/>
                </a:cubicBezTo>
                <a:moveTo>
                  <a:pt x="834" y="975"/>
                </a:moveTo>
                <a:cubicBezTo>
                  <a:pt x="839" y="930"/>
                  <a:pt x="858" y="903"/>
                  <a:pt x="877" y="874"/>
                </a:cubicBezTo>
                <a:cubicBezTo>
                  <a:pt x="888" y="858"/>
                  <a:pt x="900" y="841"/>
                  <a:pt x="908" y="822"/>
                </a:cubicBezTo>
                <a:cubicBezTo>
                  <a:pt x="912" y="819"/>
                  <a:pt x="917" y="820"/>
                  <a:pt x="924" y="821"/>
                </a:cubicBezTo>
                <a:cubicBezTo>
                  <a:pt x="927" y="822"/>
                  <a:pt x="930" y="823"/>
                  <a:pt x="934" y="823"/>
                </a:cubicBezTo>
                <a:cubicBezTo>
                  <a:pt x="926" y="847"/>
                  <a:pt x="914" y="867"/>
                  <a:pt x="903" y="886"/>
                </a:cubicBezTo>
                <a:cubicBezTo>
                  <a:pt x="886" y="915"/>
                  <a:pt x="869" y="944"/>
                  <a:pt x="864" y="987"/>
                </a:cubicBezTo>
                <a:cubicBezTo>
                  <a:pt x="852" y="984"/>
                  <a:pt x="842" y="980"/>
                  <a:pt x="834" y="975"/>
                </a:cubicBezTo>
                <a:moveTo>
                  <a:pt x="1076" y="660"/>
                </a:moveTo>
                <a:cubicBezTo>
                  <a:pt x="1049" y="665"/>
                  <a:pt x="1024" y="675"/>
                  <a:pt x="998" y="693"/>
                </a:cubicBezTo>
                <a:cubicBezTo>
                  <a:pt x="999" y="691"/>
                  <a:pt x="999" y="688"/>
                  <a:pt x="1000" y="686"/>
                </a:cubicBezTo>
                <a:cubicBezTo>
                  <a:pt x="1001" y="686"/>
                  <a:pt x="1001" y="686"/>
                  <a:pt x="1001" y="686"/>
                </a:cubicBezTo>
                <a:cubicBezTo>
                  <a:pt x="1000" y="685"/>
                  <a:pt x="1000" y="685"/>
                  <a:pt x="1000" y="685"/>
                </a:cubicBezTo>
                <a:cubicBezTo>
                  <a:pt x="1001" y="681"/>
                  <a:pt x="1002" y="676"/>
                  <a:pt x="1003" y="672"/>
                </a:cubicBezTo>
                <a:cubicBezTo>
                  <a:pt x="1006" y="663"/>
                  <a:pt x="1008" y="654"/>
                  <a:pt x="1010" y="645"/>
                </a:cubicBezTo>
                <a:cubicBezTo>
                  <a:pt x="1034" y="639"/>
                  <a:pt x="1056" y="621"/>
                  <a:pt x="1077" y="604"/>
                </a:cubicBezTo>
                <a:cubicBezTo>
                  <a:pt x="1081" y="601"/>
                  <a:pt x="1084" y="598"/>
                  <a:pt x="1088" y="595"/>
                </a:cubicBezTo>
                <a:cubicBezTo>
                  <a:pt x="1081" y="614"/>
                  <a:pt x="1076" y="635"/>
                  <a:pt x="1076" y="660"/>
                </a:cubicBezTo>
                <a:moveTo>
                  <a:pt x="1089" y="682"/>
                </a:moveTo>
                <a:cubicBezTo>
                  <a:pt x="1090" y="674"/>
                  <a:pt x="1090" y="674"/>
                  <a:pt x="1090" y="674"/>
                </a:cubicBezTo>
                <a:cubicBezTo>
                  <a:pt x="1100" y="671"/>
                  <a:pt x="1110" y="668"/>
                  <a:pt x="1120" y="665"/>
                </a:cubicBezTo>
                <a:cubicBezTo>
                  <a:pt x="1123" y="664"/>
                  <a:pt x="1127" y="663"/>
                  <a:pt x="1130" y="662"/>
                </a:cubicBezTo>
                <a:cubicBezTo>
                  <a:pt x="1131" y="673"/>
                  <a:pt x="1130" y="684"/>
                  <a:pt x="1129" y="695"/>
                </a:cubicBezTo>
                <a:cubicBezTo>
                  <a:pt x="1128" y="698"/>
                  <a:pt x="1128" y="702"/>
                  <a:pt x="1127" y="706"/>
                </a:cubicBezTo>
                <a:cubicBezTo>
                  <a:pt x="1118" y="709"/>
                  <a:pt x="1108" y="715"/>
                  <a:pt x="1100" y="721"/>
                </a:cubicBezTo>
                <a:cubicBezTo>
                  <a:pt x="1095" y="724"/>
                  <a:pt x="1089" y="728"/>
                  <a:pt x="1085" y="730"/>
                </a:cubicBezTo>
                <a:cubicBezTo>
                  <a:pt x="1087" y="715"/>
                  <a:pt x="1088" y="698"/>
                  <a:pt x="1089" y="682"/>
                </a:cubicBezTo>
                <a:moveTo>
                  <a:pt x="1012" y="797"/>
                </a:moveTo>
                <a:cubicBezTo>
                  <a:pt x="995" y="801"/>
                  <a:pt x="981" y="803"/>
                  <a:pt x="966" y="802"/>
                </a:cubicBezTo>
                <a:cubicBezTo>
                  <a:pt x="968" y="794"/>
                  <a:pt x="971" y="785"/>
                  <a:pt x="974" y="777"/>
                </a:cubicBezTo>
                <a:cubicBezTo>
                  <a:pt x="980" y="760"/>
                  <a:pt x="987" y="742"/>
                  <a:pt x="990" y="721"/>
                </a:cubicBezTo>
                <a:cubicBezTo>
                  <a:pt x="1009" y="696"/>
                  <a:pt x="1041" y="686"/>
                  <a:pt x="1075" y="677"/>
                </a:cubicBezTo>
                <a:cubicBezTo>
                  <a:pt x="1074" y="710"/>
                  <a:pt x="1068" y="729"/>
                  <a:pt x="1060" y="752"/>
                </a:cubicBezTo>
                <a:cubicBezTo>
                  <a:pt x="1043" y="765"/>
                  <a:pt x="1028" y="780"/>
                  <a:pt x="1012" y="797"/>
                </a:cubicBezTo>
                <a:moveTo>
                  <a:pt x="1091" y="830"/>
                </a:moveTo>
                <a:cubicBezTo>
                  <a:pt x="1100" y="833"/>
                  <a:pt x="1109" y="836"/>
                  <a:pt x="1119" y="838"/>
                </a:cubicBezTo>
                <a:cubicBezTo>
                  <a:pt x="1121" y="841"/>
                  <a:pt x="1123" y="843"/>
                  <a:pt x="1124" y="846"/>
                </a:cubicBezTo>
                <a:cubicBezTo>
                  <a:pt x="1135" y="861"/>
                  <a:pt x="1145" y="877"/>
                  <a:pt x="1161" y="887"/>
                </a:cubicBezTo>
                <a:cubicBezTo>
                  <a:pt x="1161" y="892"/>
                  <a:pt x="1163" y="896"/>
                  <a:pt x="1164" y="901"/>
                </a:cubicBezTo>
                <a:cubicBezTo>
                  <a:pt x="1165" y="903"/>
                  <a:pt x="1165" y="905"/>
                  <a:pt x="1166" y="907"/>
                </a:cubicBezTo>
                <a:cubicBezTo>
                  <a:pt x="1148" y="897"/>
                  <a:pt x="1132" y="885"/>
                  <a:pt x="1116" y="874"/>
                </a:cubicBezTo>
                <a:cubicBezTo>
                  <a:pt x="1088" y="854"/>
                  <a:pt x="1060" y="834"/>
                  <a:pt x="1023" y="822"/>
                </a:cubicBezTo>
                <a:cubicBezTo>
                  <a:pt x="1025" y="820"/>
                  <a:pt x="1026" y="819"/>
                  <a:pt x="1028" y="817"/>
                </a:cubicBezTo>
                <a:cubicBezTo>
                  <a:pt x="1029" y="816"/>
                  <a:pt x="1030" y="815"/>
                  <a:pt x="1030" y="815"/>
                </a:cubicBezTo>
                <a:cubicBezTo>
                  <a:pt x="1052" y="818"/>
                  <a:pt x="1072" y="824"/>
                  <a:pt x="1091" y="830"/>
                </a:cubicBezTo>
                <a:moveTo>
                  <a:pt x="981" y="830"/>
                </a:moveTo>
                <a:cubicBezTo>
                  <a:pt x="976" y="839"/>
                  <a:pt x="968" y="845"/>
                  <a:pt x="960" y="852"/>
                </a:cubicBezTo>
                <a:cubicBezTo>
                  <a:pt x="955" y="856"/>
                  <a:pt x="950" y="860"/>
                  <a:pt x="946" y="865"/>
                </a:cubicBezTo>
                <a:cubicBezTo>
                  <a:pt x="947" y="859"/>
                  <a:pt x="949" y="854"/>
                  <a:pt x="952" y="848"/>
                </a:cubicBezTo>
                <a:cubicBezTo>
                  <a:pt x="955" y="841"/>
                  <a:pt x="958" y="834"/>
                  <a:pt x="959" y="826"/>
                </a:cubicBezTo>
                <a:cubicBezTo>
                  <a:pt x="960" y="826"/>
                  <a:pt x="960" y="826"/>
                  <a:pt x="960" y="826"/>
                </a:cubicBezTo>
                <a:cubicBezTo>
                  <a:pt x="967" y="827"/>
                  <a:pt x="974" y="829"/>
                  <a:pt x="981" y="830"/>
                </a:cubicBezTo>
                <a:moveTo>
                  <a:pt x="983" y="676"/>
                </a:moveTo>
                <a:cubicBezTo>
                  <a:pt x="978" y="673"/>
                  <a:pt x="973" y="671"/>
                  <a:pt x="968" y="669"/>
                </a:cubicBezTo>
                <a:cubicBezTo>
                  <a:pt x="971" y="667"/>
                  <a:pt x="974" y="666"/>
                  <a:pt x="977" y="664"/>
                </a:cubicBezTo>
                <a:cubicBezTo>
                  <a:pt x="981" y="662"/>
                  <a:pt x="985" y="660"/>
                  <a:pt x="989" y="657"/>
                </a:cubicBezTo>
                <a:cubicBezTo>
                  <a:pt x="987" y="663"/>
                  <a:pt x="985" y="670"/>
                  <a:pt x="983" y="676"/>
                </a:cubicBezTo>
                <a:moveTo>
                  <a:pt x="998" y="624"/>
                </a:moveTo>
                <a:cubicBezTo>
                  <a:pt x="997" y="630"/>
                  <a:pt x="996" y="635"/>
                  <a:pt x="995" y="640"/>
                </a:cubicBezTo>
                <a:cubicBezTo>
                  <a:pt x="983" y="647"/>
                  <a:pt x="969" y="653"/>
                  <a:pt x="955" y="659"/>
                </a:cubicBezTo>
                <a:cubicBezTo>
                  <a:pt x="953" y="660"/>
                  <a:pt x="953" y="660"/>
                  <a:pt x="953" y="660"/>
                </a:cubicBezTo>
                <a:cubicBezTo>
                  <a:pt x="958" y="641"/>
                  <a:pt x="973" y="626"/>
                  <a:pt x="988" y="612"/>
                </a:cubicBezTo>
                <a:cubicBezTo>
                  <a:pt x="993" y="608"/>
                  <a:pt x="998" y="603"/>
                  <a:pt x="1002" y="598"/>
                </a:cubicBezTo>
                <a:cubicBezTo>
                  <a:pt x="1001" y="606"/>
                  <a:pt x="1000" y="616"/>
                  <a:pt x="998" y="624"/>
                </a:cubicBezTo>
                <a:moveTo>
                  <a:pt x="954" y="675"/>
                </a:moveTo>
                <a:cubicBezTo>
                  <a:pt x="958" y="676"/>
                  <a:pt x="961" y="677"/>
                  <a:pt x="965" y="678"/>
                </a:cubicBezTo>
                <a:cubicBezTo>
                  <a:pt x="969" y="680"/>
                  <a:pt x="974" y="682"/>
                  <a:pt x="981" y="683"/>
                </a:cubicBezTo>
                <a:cubicBezTo>
                  <a:pt x="978" y="691"/>
                  <a:pt x="976" y="699"/>
                  <a:pt x="973" y="707"/>
                </a:cubicBezTo>
                <a:cubicBezTo>
                  <a:pt x="964" y="738"/>
                  <a:pt x="954" y="770"/>
                  <a:pt x="943" y="801"/>
                </a:cubicBezTo>
                <a:cubicBezTo>
                  <a:pt x="939" y="800"/>
                  <a:pt x="935" y="799"/>
                  <a:pt x="931" y="798"/>
                </a:cubicBezTo>
                <a:cubicBezTo>
                  <a:pt x="925" y="797"/>
                  <a:pt x="920" y="796"/>
                  <a:pt x="915" y="796"/>
                </a:cubicBezTo>
                <a:cubicBezTo>
                  <a:pt x="914" y="796"/>
                  <a:pt x="913" y="796"/>
                  <a:pt x="912" y="796"/>
                </a:cubicBezTo>
                <a:cubicBezTo>
                  <a:pt x="914" y="788"/>
                  <a:pt x="916" y="781"/>
                  <a:pt x="919" y="774"/>
                </a:cubicBezTo>
                <a:cubicBezTo>
                  <a:pt x="928" y="744"/>
                  <a:pt x="938" y="714"/>
                  <a:pt x="944" y="679"/>
                </a:cubicBezTo>
                <a:cubicBezTo>
                  <a:pt x="949" y="675"/>
                  <a:pt x="952" y="675"/>
                  <a:pt x="954" y="675"/>
                </a:cubicBezTo>
                <a:moveTo>
                  <a:pt x="888" y="1023"/>
                </a:moveTo>
                <a:cubicBezTo>
                  <a:pt x="893" y="1026"/>
                  <a:pt x="898" y="1030"/>
                  <a:pt x="902" y="1035"/>
                </a:cubicBezTo>
                <a:cubicBezTo>
                  <a:pt x="905" y="1037"/>
                  <a:pt x="907" y="1040"/>
                  <a:pt x="911" y="1043"/>
                </a:cubicBezTo>
                <a:cubicBezTo>
                  <a:pt x="910" y="1043"/>
                  <a:pt x="910" y="1043"/>
                  <a:pt x="910" y="1043"/>
                </a:cubicBezTo>
                <a:cubicBezTo>
                  <a:pt x="903" y="1046"/>
                  <a:pt x="896" y="1049"/>
                  <a:pt x="889" y="1051"/>
                </a:cubicBezTo>
                <a:cubicBezTo>
                  <a:pt x="887" y="1043"/>
                  <a:pt x="886" y="1031"/>
                  <a:pt x="888" y="1023"/>
                </a:cubicBezTo>
                <a:moveTo>
                  <a:pt x="1356" y="938"/>
                </a:moveTo>
                <a:cubicBezTo>
                  <a:pt x="1352" y="940"/>
                  <a:pt x="1348" y="942"/>
                  <a:pt x="1344" y="943"/>
                </a:cubicBezTo>
                <a:cubicBezTo>
                  <a:pt x="1337" y="946"/>
                  <a:pt x="1329" y="949"/>
                  <a:pt x="1322" y="954"/>
                </a:cubicBezTo>
                <a:cubicBezTo>
                  <a:pt x="1303" y="943"/>
                  <a:pt x="1278" y="939"/>
                  <a:pt x="1251" y="934"/>
                </a:cubicBezTo>
                <a:cubicBezTo>
                  <a:pt x="1225" y="929"/>
                  <a:pt x="1198" y="925"/>
                  <a:pt x="1178" y="913"/>
                </a:cubicBezTo>
                <a:cubicBezTo>
                  <a:pt x="1177" y="909"/>
                  <a:pt x="1176" y="906"/>
                  <a:pt x="1175" y="903"/>
                </a:cubicBezTo>
                <a:cubicBezTo>
                  <a:pt x="1174" y="901"/>
                  <a:pt x="1174" y="899"/>
                  <a:pt x="1173" y="897"/>
                </a:cubicBezTo>
                <a:cubicBezTo>
                  <a:pt x="1192" y="909"/>
                  <a:pt x="1215" y="917"/>
                  <a:pt x="1237" y="925"/>
                </a:cubicBezTo>
                <a:cubicBezTo>
                  <a:pt x="1247" y="928"/>
                  <a:pt x="1257" y="932"/>
                  <a:pt x="1266" y="936"/>
                </a:cubicBezTo>
                <a:cubicBezTo>
                  <a:pt x="1269" y="929"/>
                  <a:pt x="1269" y="929"/>
                  <a:pt x="1269" y="929"/>
                </a:cubicBezTo>
                <a:cubicBezTo>
                  <a:pt x="1260" y="925"/>
                  <a:pt x="1250" y="921"/>
                  <a:pt x="1240" y="917"/>
                </a:cubicBezTo>
                <a:cubicBezTo>
                  <a:pt x="1198" y="899"/>
                  <a:pt x="1155" y="881"/>
                  <a:pt x="1134" y="845"/>
                </a:cubicBezTo>
                <a:cubicBezTo>
                  <a:pt x="1153" y="849"/>
                  <a:pt x="1172" y="855"/>
                  <a:pt x="1191" y="862"/>
                </a:cubicBezTo>
                <a:cubicBezTo>
                  <a:pt x="1218" y="872"/>
                  <a:pt x="1246" y="882"/>
                  <a:pt x="1277" y="886"/>
                </a:cubicBezTo>
                <a:cubicBezTo>
                  <a:pt x="1301" y="911"/>
                  <a:pt x="1327" y="928"/>
                  <a:pt x="1356" y="938"/>
                </a:cubicBezTo>
                <a:moveTo>
                  <a:pt x="1439" y="876"/>
                </a:moveTo>
                <a:cubicBezTo>
                  <a:pt x="1443" y="880"/>
                  <a:pt x="1450" y="886"/>
                  <a:pt x="1458" y="891"/>
                </a:cubicBezTo>
                <a:cubicBezTo>
                  <a:pt x="1451" y="891"/>
                  <a:pt x="1451" y="891"/>
                  <a:pt x="1451" y="891"/>
                </a:cubicBezTo>
                <a:cubicBezTo>
                  <a:pt x="1427" y="892"/>
                  <a:pt x="1404" y="892"/>
                  <a:pt x="1381" y="890"/>
                </a:cubicBezTo>
                <a:cubicBezTo>
                  <a:pt x="1285" y="883"/>
                  <a:pt x="1205" y="853"/>
                  <a:pt x="1127" y="824"/>
                </a:cubicBezTo>
                <a:cubicBezTo>
                  <a:pt x="1111" y="818"/>
                  <a:pt x="1095" y="812"/>
                  <a:pt x="1079" y="806"/>
                </a:cubicBezTo>
                <a:cubicBezTo>
                  <a:pt x="1111" y="804"/>
                  <a:pt x="1142" y="804"/>
                  <a:pt x="1169" y="805"/>
                </a:cubicBezTo>
                <a:cubicBezTo>
                  <a:pt x="1178" y="805"/>
                  <a:pt x="1188" y="805"/>
                  <a:pt x="1197" y="806"/>
                </a:cubicBezTo>
                <a:cubicBezTo>
                  <a:pt x="1212" y="806"/>
                  <a:pt x="1227" y="806"/>
                  <a:pt x="1241" y="807"/>
                </a:cubicBezTo>
                <a:cubicBezTo>
                  <a:pt x="1262" y="808"/>
                  <a:pt x="1277" y="812"/>
                  <a:pt x="1288" y="818"/>
                </a:cubicBezTo>
                <a:cubicBezTo>
                  <a:pt x="1293" y="820"/>
                  <a:pt x="1298" y="824"/>
                  <a:pt x="1303" y="828"/>
                </a:cubicBezTo>
                <a:cubicBezTo>
                  <a:pt x="1306" y="831"/>
                  <a:pt x="1310" y="834"/>
                  <a:pt x="1314" y="837"/>
                </a:cubicBezTo>
                <a:cubicBezTo>
                  <a:pt x="1319" y="840"/>
                  <a:pt x="1319" y="840"/>
                  <a:pt x="1319" y="840"/>
                </a:cubicBezTo>
                <a:cubicBezTo>
                  <a:pt x="1347" y="859"/>
                  <a:pt x="1372" y="875"/>
                  <a:pt x="1405" y="889"/>
                </a:cubicBezTo>
                <a:cubicBezTo>
                  <a:pt x="1408" y="883"/>
                  <a:pt x="1408" y="883"/>
                  <a:pt x="1408" y="883"/>
                </a:cubicBezTo>
                <a:cubicBezTo>
                  <a:pt x="1397" y="876"/>
                  <a:pt x="1386" y="870"/>
                  <a:pt x="1375" y="863"/>
                </a:cubicBezTo>
                <a:cubicBezTo>
                  <a:pt x="1358" y="854"/>
                  <a:pt x="1341" y="844"/>
                  <a:pt x="1325" y="833"/>
                </a:cubicBezTo>
                <a:cubicBezTo>
                  <a:pt x="1326" y="833"/>
                  <a:pt x="1327" y="833"/>
                  <a:pt x="1327" y="834"/>
                </a:cubicBezTo>
                <a:cubicBezTo>
                  <a:pt x="1362" y="849"/>
                  <a:pt x="1398" y="865"/>
                  <a:pt x="1439" y="876"/>
                </a:cubicBezTo>
                <a:moveTo>
                  <a:pt x="1412" y="858"/>
                </a:moveTo>
                <a:cubicBezTo>
                  <a:pt x="1400" y="854"/>
                  <a:pt x="1389" y="849"/>
                  <a:pt x="1378" y="844"/>
                </a:cubicBezTo>
                <a:cubicBezTo>
                  <a:pt x="1378" y="838"/>
                  <a:pt x="1378" y="838"/>
                  <a:pt x="1378" y="838"/>
                </a:cubicBezTo>
                <a:cubicBezTo>
                  <a:pt x="1378" y="832"/>
                  <a:pt x="1376" y="826"/>
                  <a:pt x="1374" y="821"/>
                </a:cubicBezTo>
                <a:cubicBezTo>
                  <a:pt x="1372" y="816"/>
                  <a:pt x="1371" y="812"/>
                  <a:pt x="1371" y="808"/>
                </a:cubicBezTo>
                <a:cubicBezTo>
                  <a:pt x="1379" y="823"/>
                  <a:pt x="1394" y="845"/>
                  <a:pt x="1412" y="858"/>
                </a:cubicBezTo>
                <a:moveTo>
                  <a:pt x="1247" y="777"/>
                </a:moveTo>
                <a:cubicBezTo>
                  <a:pt x="1244" y="775"/>
                  <a:pt x="1245" y="770"/>
                  <a:pt x="1245" y="764"/>
                </a:cubicBezTo>
                <a:cubicBezTo>
                  <a:pt x="1246" y="762"/>
                  <a:pt x="1246" y="761"/>
                  <a:pt x="1246" y="759"/>
                </a:cubicBezTo>
                <a:cubicBezTo>
                  <a:pt x="1259" y="776"/>
                  <a:pt x="1277" y="788"/>
                  <a:pt x="1287" y="796"/>
                </a:cubicBezTo>
                <a:cubicBezTo>
                  <a:pt x="1292" y="790"/>
                  <a:pt x="1292" y="790"/>
                  <a:pt x="1292" y="790"/>
                </a:cubicBezTo>
                <a:cubicBezTo>
                  <a:pt x="1288" y="786"/>
                  <a:pt x="1283" y="782"/>
                  <a:pt x="1279" y="778"/>
                </a:cubicBezTo>
                <a:cubicBezTo>
                  <a:pt x="1262" y="763"/>
                  <a:pt x="1246" y="748"/>
                  <a:pt x="1239" y="726"/>
                </a:cubicBezTo>
                <a:cubicBezTo>
                  <a:pt x="1268" y="738"/>
                  <a:pt x="1300" y="745"/>
                  <a:pt x="1329" y="750"/>
                </a:cubicBezTo>
                <a:cubicBezTo>
                  <a:pt x="1333" y="763"/>
                  <a:pt x="1341" y="772"/>
                  <a:pt x="1349" y="781"/>
                </a:cubicBezTo>
                <a:cubicBezTo>
                  <a:pt x="1354" y="786"/>
                  <a:pt x="1358" y="791"/>
                  <a:pt x="1362" y="797"/>
                </a:cubicBezTo>
                <a:cubicBezTo>
                  <a:pt x="1358" y="810"/>
                  <a:pt x="1365" y="825"/>
                  <a:pt x="1369" y="836"/>
                </a:cubicBezTo>
                <a:cubicBezTo>
                  <a:pt x="1372" y="841"/>
                  <a:pt x="1372" y="841"/>
                  <a:pt x="1372" y="841"/>
                </a:cubicBezTo>
                <a:cubicBezTo>
                  <a:pt x="1366" y="839"/>
                  <a:pt x="1360" y="836"/>
                  <a:pt x="1354" y="833"/>
                </a:cubicBezTo>
                <a:cubicBezTo>
                  <a:pt x="1331" y="822"/>
                  <a:pt x="1306" y="811"/>
                  <a:pt x="1280" y="802"/>
                </a:cubicBezTo>
                <a:cubicBezTo>
                  <a:pt x="1266" y="797"/>
                  <a:pt x="1250" y="796"/>
                  <a:pt x="1235" y="795"/>
                </a:cubicBezTo>
                <a:cubicBezTo>
                  <a:pt x="1232" y="794"/>
                  <a:pt x="1228" y="794"/>
                  <a:pt x="1224" y="794"/>
                </a:cubicBezTo>
                <a:cubicBezTo>
                  <a:pt x="1212" y="793"/>
                  <a:pt x="1199" y="792"/>
                  <a:pt x="1185" y="790"/>
                </a:cubicBezTo>
                <a:cubicBezTo>
                  <a:pt x="1190" y="789"/>
                  <a:pt x="1195" y="788"/>
                  <a:pt x="1200" y="788"/>
                </a:cubicBezTo>
                <a:cubicBezTo>
                  <a:pt x="1214" y="785"/>
                  <a:pt x="1226" y="783"/>
                  <a:pt x="1236" y="782"/>
                </a:cubicBezTo>
                <a:cubicBezTo>
                  <a:pt x="1236" y="776"/>
                  <a:pt x="1236" y="776"/>
                  <a:pt x="1236" y="776"/>
                </a:cubicBezTo>
                <a:cubicBezTo>
                  <a:pt x="1237" y="778"/>
                  <a:pt x="1237" y="780"/>
                  <a:pt x="1238" y="781"/>
                </a:cubicBezTo>
                <a:cubicBezTo>
                  <a:pt x="1239" y="783"/>
                  <a:pt x="1241" y="783"/>
                  <a:pt x="1243" y="784"/>
                </a:cubicBezTo>
                <a:cubicBezTo>
                  <a:pt x="1244" y="784"/>
                  <a:pt x="1245" y="784"/>
                  <a:pt x="1247" y="783"/>
                </a:cubicBezTo>
                <a:cubicBezTo>
                  <a:pt x="1253" y="780"/>
                  <a:pt x="1253" y="780"/>
                  <a:pt x="1253" y="780"/>
                </a:cubicBezTo>
                <a:cubicBezTo>
                  <a:pt x="1247" y="777"/>
                  <a:pt x="1247" y="777"/>
                  <a:pt x="1247" y="777"/>
                </a:cubicBezTo>
                <a:moveTo>
                  <a:pt x="1189" y="701"/>
                </a:moveTo>
                <a:cubicBezTo>
                  <a:pt x="1196" y="704"/>
                  <a:pt x="1203" y="707"/>
                  <a:pt x="1210" y="711"/>
                </a:cubicBezTo>
                <a:cubicBezTo>
                  <a:pt x="1216" y="714"/>
                  <a:pt x="1222" y="717"/>
                  <a:pt x="1229" y="720"/>
                </a:cubicBezTo>
                <a:cubicBezTo>
                  <a:pt x="1230" y="730"/>
                  <a:pt x="1233" y="739"/>
                  <a:pt x="1238" y="747"/>
                </a:cubicBezTo>
                <a:cubicBezTo>
                  <a:pt x="1237" y="746"/>
                  <a:pt x="1237" y="746"/>
                  <a:pt x="1237" y="746"/>
                </a:cubicBezTo>
                <a:cubicBezTo>
                  <a:pt x="1236" y="751"/>
                  <a:pt x="1236" y="751"/>
                  <a:pt x="1236" y="751"/>
                </a:cubicBezTo>
                <a:cubicBezTo>
                  <a:pt x="1235" y="759"/>
                  <a:pt x="1234" y="769"/>
                  <a:pt x="1236" y="775"/>
                </a:cubicBezTo>
                <a:cubicBezTo>
                  <a:pt x="1214" y="772"/>
                  <a:pt x="1194" y="777"/>
                  <a:pt x="1175" y="781"/>
                </a:cubicBezTo>
                <a:cubicBezTo>
                  <a:pt x="1161" y="784"/>
                  <a:pt x="1147" y="787"/>
                  <a:pt x="1133" y="787"/>
                </a:cubicBezTo>
                <a:cubicBezTo>
                  <a:pt x="1125" y="787"/>
                  <a:pt x="1118" y="787"/>
                  <a:pt x="1110" y="787"/>
                </a:cubicBezTo>
                <a:cubicBezTo>
                  <a:pt x="1092" y="786"/>
                  <a:pt x="1074" y="785"/>
                  <a:pt x="1056" y="789"/>
                </a:cubicBezTo>
                <a:cubicBezTo>
                  <a:pt x="1097" y="747"/>
                  <a:pt x="1141" y="718"/>
                  <a:pt x="1189" y="701"/>
                </a:cubicBezTo>
                <a:moveTo>
                  <a:pt x="1232" y="443"/>
                </a:moveTo>
                <a:cubicBezTo>
                  <a:pt x="1231" y="444"/>
                  <a:pt x="1231" y="445"/>
                  <a:pt x="1230" y="446"/>
                </a:cubicBezTo>
                <a:cubicBezTo>
                  <a:pt x="1229" y="448"/>
                  <a:pt x="1228" y="451"/>
                  <a:pt x="1227" y="453"/>
                </a:cubicBezTo>
                <a:cubicBezTo>
                  <a:pt x="1226" y="453"/>
                  <a:pt x="1225" y="453"/>
                  <a:pt x="1224" y="453"/>
                </a:cubicBezTo>
                <a:cubicBezTo>
                  <a:pt x="1220" y="453"/>
                  <a:pt x="1216" y="453"/>
                  <a:pt x="1213" y="453"/>
                </a:cubicBezTo>
                <a:cubicBezTo>
                  <a:pt x="1219" y="449"/>
                  <a:pt x="1225" y="446"/>
                  <a:pt x="1232" y="443"/>
                </a:cubicBezTo>
                <a:moveTo>
                  <a:pt x="1144" y="498"/>
                </a:moveTo>
                <a:cubicBezTo>
                  <a:pt x="1161" y="485"/>
                  <a:pt x="1178" y="473"/>
                  <a:pt x="1194" y="463"/>
                </a:cubicBezTo>
                <a:cubicBezTo>
                  <a:pt x="1195" y="463"/>
                  <a:pt x="1195" y="463"/>
                  <a:pt x="1195" y="463"/>
                </a:cubicBezTo>
                <a:cubicBezTo>
                  <a:pt x="1198" y="465"/>
                  <a:pt x="1202" y="465"/>
                  <a:pt x="1208" y="464"/>
                </a:cubicBezTo>
                <a:cubicBezTo>
                  <a:pt x="1213" y="463"/>
                  <a:pt x="1218" y="463"/>
                  <a:pt x="1223" y="463"/>
                </a:cubicBezTo>
                <a:cubicBezTo>
                  <a:pt x="1212" y="488"/>
                  <a:pt x="1198" y="509"/>
                  <a:pt x="1185" y="530"/>
                </a:cubicBezTo>
                <a:cubicBezTo>
                  <a:pt x="1162" y="563"/>
                  <a:pt x="1139" y="598"/>
                  <a:pt x="1132" y="651"/>
                </a:cubicBezTo>
                <a:cubicBezTo>
                  <a:pt x="1128" y="651"/>
                  <a:pt x="1124" y="652"/>
                  <a:pt x="1120" y="653"/>
                </a:cubicBezTo>
                <a:cubicBezTo>
                  <a:pt x="1111" y="655"/>
                  <a:pt x="1101" y="657"/>
                  <a:pt x="1091" y="658"/>
                </a:cubicBezTo>
                <a:cubicBezTo>
                  <a:pt x="1093" y="628"/>
                  <a:pt x="1099" y="603"/>
                  <a:pt x="1107" y="580"/>
                </a:cubicBezTo>
                <a:cubicBezTo>
                  <a:pt x="1112" y="576"/>
                  <a:pt x="1112" y="576"/>
                  <a:pt x="1112" y="576"/>
                </a:cubicBezTo>
                <a:cubicBezTo>
                  <a:pt x="1108" y="577"/>
                  <a:pt x="1108" y="577"/>
                  <a:pt x="1108" y="577"/>
                </a:cubicBezTo>
                <a:cubicBezTo>
                  <a:pt x="1116" y="556"/>
                  <a:pt x="1125" y="537"/>
                  <a:pt x="1134" y="518"/>
                </a:cubicBezTo>
                <a:cubicBezTo>
                  <a:pt x="1137" y="511"/>
                  <a:pt x="1140" y="505"/>
                  <a:pt x="1144" y="498"/>
                </a:cubicBezTo>
                <a:moveTo>
                  <a:pt x="1124" y="509"/>
                </a:moveTo>
                <a:cubicBezTo>
                  <a:pt x="1120" y="524"/>
                  <a:pt x="1113" y="537"/>
                  <a:pt x="1106" y="552"/>
                </a:cubicBezTo>
                <a:cubicBezTo>
                  <a:pt x="1102" y="562"/>
                  <a:pt x="1097" y="573"/>
                  <a:pt x="1092" y="583"/>
                </a:cubicBezTo>
                <a:cubicBezTo>
                  <a:pt x="1090" y="584"/>
                  <a:pt x="1090" y="584"/>
                  <a:pt x="1090" y="584"/>
                </a:cubicBezTo>
                <a:cubicBezTo>
                  <a:pt x="1079" y="588"/>
                  <a:pt x="1070" y="596"/>
                  <a:pt x="1060" y="604"/>
                </a:cubicBezTo>
                <a:cubicBezTo>
                  <a:pt x="1047" y="616"/>
                  <a:pt x="1033" y="628"/>
                  <a:pt x="1013" y="631"/>
                </a:cubicBezTo>
                <a:cubicBezTo>
                  <a:pt x="1016" y="617"/>
                  <a:pt x="1018" y="604"/>
                  <a:pt x="1020" y="591"/>
                </a:cubicBezTo>
                <a:cubicBezTo>
                  <a:pt x="1022" y="579"/>
                  <a:pt x="1022" y="579"/>
                  <a:pt x="1022" y="579"/>
                </a:cubicBezTo>
                <a:cubicBezTo>
                  <a:pt x="1053" y="558"/>
                  <a:pt x="1089" y="533"/>
                  <a:pt x="1124" y="509"/>
                </a:cubicBezTo>
                <a:moveTo>
                  <a:pt x="1060" y="435"/>
                </a:moveTo>
                <a:cubicBezTo>
                  <a:pt x="1074" y="430"/>
                  <a:pt x="1086" y="424"/>
                  <a:pt x="1098" y="418"/>
                </a:cubicBezTo>
                <a:cubicBezTo>
                  <a:pt x="1112" y="411"/>
                  <a:pt x="1125" y="405"/>
                  <a:pt x="1140" y="400"/>
                </a:cubicBezTo>
                <a:cubicBezTo>
                  <a:pt x="1130" y="412"/>
                  <a:pt x="1121" y="426"/>
                  <a:pt x="1112" y="443"/>
                </a:cubicBezTo>
                <a:cubicBezTo>
                  <a:pt x="1105" y="455"/>
                  <a:pt x="1101" y="468"/>
                  <a:pt x="1097" y="482"/>
                </a:cubicBezTo>
                <a:cubicBezTo>
                  <a:pt x="1091" y="501"/>
                  <a:pt x="1085" y="520"/>
                  <a:pt x="1073" y="531"/>
                </a:cubicBezTo>
                <a:cubicBezTo>
                  <a:pt x="1064" y="539"/>
                  <a:pt x="1054" y="544"/>
                  <a:pt x="1044" y="548"/>
                </a:cubicBezTo>
                <a:cubicBezTo>
                  <a:pt x="1038" y="551"/>
                  <a:pt x="1031" y="554"/>
                  <a:pt x="1026" y="558"/>
                </a:cubicBezTo>
                <a:cubicBezTo>
                  <a:pt x="1030" y="516"/>
                  <a:pt x="1050" y="496"/>
                  <a:pt x="1072" y="474"/>
                </a:cubicBezTo>
                <a:cubicBezTo>
                  <a:pt x="1084" y="462"/>
                  <a:pt x="1096" y="449"/>
                  <a:pt x="1105" y="434"/>
                </a:cubicBezTo>
                <a:cubicBezTo>
                  <a:pt x="1118" y="412"/>
                  <a:pt x="1118" y="412"/>
                  <a:pt x="1118" y="412"/>
                </a:cubicBezTo>
                <a:cubicBezTo>
                  <a:pt x="1100" y="429"/>
                  <a:pt x="1100" y="429"/>
                  <a:pt x="1100" y="429"/>
                </a:cubicBezTo>
                <a:cubicBezTo>
                  <a:pt x="1082" y="446"/>
                  <a:pt x="1060" y="472"/>
                  <a:pt x="1041" y="495"/>
                </a:cubicBezTo>
                <a:cubicBezTo>
                  <a:pt x="1043" y="489"/>
                  <a:pt x="1045" y="483"/>
                  <a:pt x="1048" y="477"/>
                </a:cubicBezTo>
                <a:cubicBezTo>
                  <a:pt x="1053" y="464"/>
                  <a:pt x="1059" y="450"/>
                  <a:pt x="1060" y="435"/>
                </a:cubicBezTo>
                <a:moveTo>
                  <a:pt x="977" y="498"/>
                </a:moveTo>
                <a:cubicBezTo>
                  <a:pt x="978" y="494"/>
                  <a:pt x="978" y="490"/>
                  <a:pt x="978" y="487"/>
                </a:cubicBezTo>
                <a:cubicBezTo>
                  <a:pt x="982" y="484"/>
                  <a:pt x="986" y="481"/>
                  <a:pt x="991" y="479"/>
                </a:cubicBezTo>
                <a:cubicBezTo>
                  <a:pt x="994" y="477"/>
                  <a:pt x="997" y="475"/>
                  <a:pt x="1000" y="473"/>
                </a:cubicBezTo>
                <a:cubicBezTo>
                  <a:pt x="997" y="482"/>
                  <a:pt x="990" y="491"/>
                  <a:pt x="983" y="500"/>
                </a:cubicBezTo>
                <a:cubicBezTo>
                  <a:pt x="981" y="502"/>
                  <a:pt x="978" y="505"/>
                  <a:pt x="976" y="507"/>
                </a:cubicBezTo>
                <a:cubicBezTo>
                  <a:pt x="977" y="504"/>
                  <a:pt x="977" y="501"/>
                  <a:pt x="977" y="498"/>
                </a:cubicBezTo>
                <a:moveTo>
                  <a:pt x="985" y="513"/>
                </a:moveTo>
                <a:cubicBezTo>
                  <a:pt x="990" y="509"/>
                  <a:pt x="995" y="504"/>
                  <a:pt x="998" y="498"/>
                </a:cubicBezTo>
                <a:cubicBezTo>
                  <a:pt x="1003" y="492"/>
                  <a:pt x="1007" y="484"/>
                  <a:pt x="1011" y="478"/>
                </a:cubicBezTo>
                <a:cubicBezTo>
                  <a:pt x="1021" y="461"/>
                  <a:pt x="1029" y="446"/>
                  <a:pt x="1047" y="440"/>
                </a:cubicBezTo>
                <a:cubicBezTo>
                  <a:pt x="1050" y="450"/>
                  <a:pt x="1042" y="465"/>
                  <a:pt x="1034" y="481"/>
                </a:cubicBezTo>
                <a:cubicBezTo>
                  <a:pt x="1028" y="493"/>
                  <a:pt x="1022" y="505"/>
                  <a:pt x="1018" y="517"/>
                </a:cubicBezTo>
                <a:cubicBezTo>
                  <a:pt x="1015" y="525"/>
                  <a:pt x="1014" y="534"/>
                  <a:pt x="1013" y="543"/>
                </a:cubicBezTo>
                <a:cubicBezTo>
                  <a:pt x="1011" y="553"/>
                  <a:pt x="1010" y="563"/>
                  <a:pt x="1006" y="570"/>
                </a:cubicBezTo>
                <a:cubicBezTo>
                  <a:pt x="1001" y="581"/>
                  <a:pt x="991" y="588"/>
                  <a:pt x="981" y="595"/>
                </a:cubicBezTo>
                <a:cubicBezTo>
                  <a:pt x="974" y="599"/>
                  <a:pt x="968" y="603"/>
                  <a:pt x="963" y="609"/>
                </a:cubicBezTo>
                <a:cubicBezTo>
                  <a:pt x="964" y="599"/>
                  <a:pt x="965" y="590"/>
                  <a:pt x="965" y="582"/>
                </a:cubicBezTo>
                <a:cubicBezTo>
                  <a:pt x="967" y="563"/>
                  <a:pt x="968" y="546"/>
                  <a:pt x="973" y="529"/>
                </a:cubicBezTo>
                <a:cubicBezTo>
                  <a:pt x="975" y="524"/>
                  <a:pt x="980" y="519"/>
                  <a:pt x="985" y="513"/>
                </a:cubicBezTo>
                <a:moveTo>
                  <a:pt x="929" y="420"/>
                </a:moveTo>
                <a:cubicBezTo>
                  <a:pt x="934" y="417"/>
                  <a:pt x="941" y="415"/>
                  <a:pt x="948" y="413"/>
                </a:cubicBezTo>
                <a:cubicBezTo>
                  <a:pt x="955" y="410"/>
                  <a:pt x="961" y="408"/>
                  <a:pt x="967" y="405"/>
                </a:cubicBezTo>
                <a:cubicBezTo>
                  <a:pt x="973" y="402"/>
                  <a:pt x="973" y="402"/>
                  <a:pt x="973" y="402"/>
                </a:cubicBezTo>
                <a:cubicBezTo>
                  <a:pt x="972" y="416"/>
                  <a:pt x="970" y="430"/>
                  <a:pt x="968" y="444"/>
                </a:cubicBezTo>
                <a:cubicBezTo>
                  <a:pt x="967" y="455"/>
                  <a:pt x="965" y="465"/>
                  <a:pt x="964" y="476"/>
                </a:cubicBezTo>
                <a:cubicBezTo>
                  <a:pt x="954" y="482"/>
                  <a:pt x="946" y="490"/>
                  <a:pt x="937" y="498"/>
                </a:cubicBezTo>
                <a:cubicBezTo>
                  <a:pt x="932" y="502"/>
                  <a:pt x="928" y="507"/>
                  <a:pt x="923" y="510"/>
                </a:cubicBezTo>
                <a:cubicBezTo>
                  <a:pt x="929" y="483"/>
                  <a:pt x="934" y="448"/>
                  <a:pt x="929" y="420"/>
                </a:cubicBezTo>
                <a:moveTo>
                  <a:pt x="973" y="400"/>
                </a:moveTo>
                <a:cubicBezTo>
                  <a:pt x="965" y="398"/>
                  <a:pt x="965" y="398"/>
                  <a:pt x="965" y="398"/>
                </a:cubicBezTo>
                <a:cubicBezTo>
                  <a:pt x="958" y="398"/>
                  <a:pt x="952" y="401"/>
                  <a:pt x="944" y="403"/>
                </a:cubicBezTo>
                <a:cubicBezTo>
                  <a:pt x="939" y="406"/>
                  <a:pt x="934" y="408"/>
                  <a:pt x="929" y="409"/>
                </a:cubicBezTo>
                <a:cubicBezTo>
                  <a:pt x="929" y="395"/>
                  <a:pt x="927" y="382"/>
                  <a:pt x="925" y="370"/>
                </a:cubicBezTo>
                <a:cubicBezTo>
                  <a:pt x="925" y="369"/>
                  <a:pt x="925" y="369"/>
                  <a:pt x="925" y="369"/>
                </a:cubicBezTo>
                <a:cubicBezTo>
                  <a:pt x="938" y="375"/>
                  <a:pt x="954" y="378"/>
                  <a:pt x="973" y="379"/>
                </a:cubicBezTo>
                <a:cubicBezTo>
                  <a:pt x="974" y="386"/>
                  <a:pt x="973" y="393"/>
                  <a:pt x="973" y="400"/>
                </a:cubicBezTo>
                <a:moveTo>
                  <a:pt x="973" y="361"/>
                </a:moveTo>
                <a:cubicBezTo>
                  <a:pt x="973" y="364"/>
                  <a:pt x="973" y="367"/>
                  <a:pt x="973" y="370"/>
                </a:cubicBezTo>
                <a:cubicBezTo>
                  <a:pt x="957" y="369"/>
                  <a:pt x="946" y="365"/>
                  <a:pt x="933" y="361"/>
                </a:cubicBezTo>
                <a:cubicBezTo>
                  <a:pt x="931" y="361"/>
                  <a:pt x="928" y="360"/>
                  <a:pt x="925" y="359"/>
                </a:cubicBezTo>
                <a:cubicBezTo>
                  <a:pt x="928" y="352"/>
                  <a:pt x="937" y="351"/>
                  <a:pt x="950" y="350"/>
                </a:cubicBezTo>
                <a:cubicBezTo>
                  <a:pt x="958" y="349"/>
                  <a:pt x="966" y="349"/>
                  <a:pt x="972" y="346"/>
                </a:cubicBezTo>
                <a:cubicBezTo>
                  <a:pt x="973" y="350"/>
                  <a:pt x="973" y="356"/>
                  <a:pt x="973" y="361"/>
                </a:cubicBezTo>
                <a:moveTo>
                  <a:pt x="972" y="334"/>
                </a:moveTo>
                <a:cubicBezTo>
                  <a:pt x="966" y="339"/>
                  <a:pt x="955" y="340"/>
                  <a:pt x="944" y="340"/>
                </a:cubicBezTo>
                <a:cubicBezTo>
                  <a:pt x="943" y="341"/>
                  <a:pt x="942" y="341"/>
                  <a:pt x="941" y="341"/>
                </a:cubicBezTo>
                <a:cubicBezTo>
                  <a:pt x="945" y="335"/>
                  <a:pt x="950" y="331"/>
                  <a:pt x="955" y="326"/>
                </a:cubicBezTo>
                <a:cubicBezTo>
                  <a:pt x="960" y="322"/>
                  <a:pt x="964" y="317"/>
                  <a:pt x="968" y="312"/>
                </a:cubicBezTo>
                <a:cubicBezTo>
                  <a:pt x="969" y="314"/>
                  <a:pt x="969" y="318"/>
                  <a:pt x="969" y="321"/>
                </a:cubicBezTo>
                <a:cubicBezTo>
                  <a:pt x="970" y="325"/>
                  <a:pt x="970" y="330"/>
                  <a:pt x="972" y="334"/>
                </a:cubicBezTo>
                <a:moveTo>
                  <a:pt x="966" y="286"/>
                </a:moveTo>
                <a:cubicBezTo>
                  <a:pt x="966" y="289"/>
                  <a:pt x="966" y="292"/>
                  <a:pt x="969" y="294"/>
                </a:cubicBezTo>
                <a:cubicBezTo>
                  <a:pt x="952" y="307"/>
                  <a:pt x="936" y="320"/>
                  <a:pt x="920" y="333"/>
                </a:cubicBezTo>
                <a:cubicBezTo>
                  <a:pt x="920" y="333"/>
                  <a:pt x="920" y="332"/>
                  <a:pt x="920" y="331"/>
                </a:cubicBezTo>
                <a:cubicBezTo>
                  <a:pt x="920" y="331"/>
                  <a:pt x="920" y="330"/>
                  <a:pt x="919" y="329"/>
                </a:cubicBezTo>
                <a:cubicBezTo>
                  <a:pt x="935" y="315"/>
                  <a:pt x="950" y="300"/>
                  <a:pt x="966" y="286"/>
                </a:cubicBezTo>
                <a:moveTo>
                  <a:pt x="918" y="542"/>
                </a:moveTo>
                <a:cubicBezTo>
                  <a:pt x="932" y="527"/>
                  <a:pt x="945" y="512"/>
                  <a:pt x="959" y="502"/>
                </a:cubicBezTo>
                <a:cubicBezTo>
                  <a:pt x="952" y="538"/>
                  <a:pt x="943" y="571"/>
                  <a:pt x="934" y="605"/>
                </a:cubicBezTo>
                <a:cubicBezTo>
                  <a:pt x="928" y="627"/>
                  <a:pt x="922" y="649"/>
                  <a:pt x="916" y="673"/>
                </a:cubicBezTo>
                <a:cubicBezTo>
                  <a:pt x="905" y="679"/>
                  <a:pt x="894" y="684"/>
                  <a:pt x="883" y="688"/>
                </a:cubicBezTo>
                <a:cubicBezTo>
                  <a:pt x="886" y="673"/>
                  <a:pt x="895" y="658"/>
                  <a:pt x="904" y="641"/>
                </a:cubicBezTo>
                <a:cubicBezTo>
                  <a:pt x="913" y="626"/>
                  <a:pt x="922" y="611"/>
                  <a:pt x="927" y="594"/>
                </a:cubicBezTo>
                <a:cubicBezTo>
                  <a:pt x="934" y="572"/>
                  <a:pt x="934" y="572"/>
                  <a:pt x="934" y="572"/>
                </a:cubicBezTo>
                <a:cubicBezTo>
                  <a:pt x="921" y="591"/>
                  <a:pt x="921" y="591"/>
                  <a:pt x="921" y="591"/>
                </a:cubicBezTo>
                <a:cubicBezTo>
                  <a:pt x="914" y="601"/>
                  <a:pt x="909" y="611"/>
                  <a:pt x="904" y="622"/>
                </a:cubicBezTo>
                <a:cubicBezTo>
                  <a:pt x="899" y="632"/>
                  <a:pt x="894" y="643"/>
                  <a:pt x="887" y="652"/>
                </a:cubicBezTo>
                <a:cubicBezTo>
                  <a:pt x="886" y="639"/>
                  <a:pt x="893" y="623"/>
                  <a:pt x="900" y="608"/>
                </a:cubicBezTo>
                <a:cubicBezTo>
                  <a:pt x="904" y="599"/>
                  <a:pt x="908" y="590"/>
                  <a:pt x="910" y="581"/>
                </a:cubicBezTo>
                <a:cubicBezTo>
                  <a:pt x="915" y="565"/>
                  <a:pt x="915" y="565"/>
                  <a:pt x="915" y="565"/>
                </a:cubicBezTo>
                <a:cubicBezTo>
                  <a:pt x="928" y="552"/>
                  <a:pt x="928" y="552"/>
                  <a:pt x="928" y="552"/>
                </a:cubicBezTo>
                <a:cubicBezTo>
                  <a:pt x="908" y="561"/>
                  <a:pt x="908" y="561"/>
                  <a:pt x="908" y="561"/>
                </a:cubicBezTo>
                <a:cubicBezTo>
                  <a:pt x="905" y="563"/>
                  <a:pt x="900" y="565"/>
                  <a:pt x="896" y="566"/>
                </a:cubicBezTo>
                <a:cubicBezTo>
                  <a:pt x="904" y="559"/>
                  <a:pt x="911" y="551"/>
                  <a:pt x="918" y="542"/>
                </a:cubicBezTo>
                <a:moveTo>
                  <a:pt x="914" y="373"/>
                </a:moveTo>
                <a:cubicBezTo>
                  <a:pt x="916" y="381"/>
                  <a:pt x="916" y="391"/>
                  <a:pt x="917" y="401"/>
                </a:cubicBezTo>
                <a:cubicBezTo>
                  <a:pt x="917" y="404"/>
                  <a:pt x="917" y="408"/>
                  <a:pt x="917" y="412"/>
                </a:cubicBezTo>
                <a:cubicBezTo>
                  <a:pt x="904" y="416"/>
                  <a:pt x="893" y="419"/>
                  <a:pt x="880" y="420"/>
                </a:cubicBezTo>
                <a:cubicBezTo>
                  <a:pt x="890" y="405"/>
                  <a:pt x="901" y="390"/>
                  <a:pt x="914" y="373"/>
                </a:cubicBezTo>
                <a:moveTo>
                  <a:pt x="840" y="206"/>
                </a:moveTo>
                <a:cubicBezTo>
                  <a:pt x="856" y="198"/>
                  <a:pt x="871" y="187"/>
                  <a:pt x="885" y="177"/>
                </a:cubicBezTo>
                <a:cubicBezTo>
                  <a:pt x="896" y="169"/>
                  <a:pt x="907" y="161"/>
                  <a:pt x="918" y="154"/>
                </a:cubicBezTo>
                <a:cubicBezTo>
                  <a:pt x="919" y="168"/>
                  <a:pt x="917" y="182"/>
                  <a:pt x="914" y="195"/>
                </a:cubicBezTo>
                <a:cubicBezTo>
                  <a:pt x="910" y="197"/>
                  <a:pt x="910" y="197"/>
                  <a:pt x="910" y="197"/>
                </a:cubicBezTo>
                <a:cubicBezTo>
                  <a:pt x="904" y="199"/>
                  <a:pt x="898" y="204"/>
                  <a:pt x="892" y="210"/>
                </a:cubicBezTo>
                <a:cubicBezTo>
                  <a:pt x="889" y="214"/>
                  <a:pt x="885" y="217"/>
                  <a:pt x="881" y="221"/>
                </a:cubicBezTo>
                <a:cubicBezTo>
                  <a:pt x="886" y="216"/>
                  <a:pt x="890" y="210"/>
                  <a:pt x="895" y="204"/>
                </a:cubicBezTo>
                <a:cubicBezTo>
                  <a:pt x="906" y="189"/>
                  <a:pt x="906" y="189"/>
                  <a:pt x="906" y="189"/>
                </a:cubicBezTo>
                <a:cubicBezTo>
                  <a:pt x="890" y="199"/>
                  <a:pt x="890" y="199"/>
                  <a:pt x="890" y="199"/>
                </a:cubicBezTo>
                <a:cubicBezTo>
                  <a:pt x="871" y="211"/>
                  <a:pt x="852" y="240"/>
                  <a:pt x="841" y="260"/>
                </a:cubicBezTo>
                <a:cubicBezTo>
                  <a:pt x="837" y="245"/>
                  <a:pt x="839" y="225"/>
                  <a:pt x="840" y="206"/>
                </a:cubicBezTo>
                <a:moveTo>
                  <a:pt x="839" y="279"/>
                </a:moveTo>
                <a:cubicBezTo>
                  <a:pt x="850" y="267"/>
                  <a:pt x="861" y="254"/>
                  <a:pt x="865" y="240"/>
                </a:cubicBezTo>
                <a:cubicBezTo>
                  <a:pt x="886" y="232"/>
                  <a:pt x="900" y="218"/>
                  <a:pt x="912" y="204"/>
                </a:cubicBezTo>
                <a:cubicBezTo>
                  <a:pt x="912" y="207"/>
                  <a:pt x="911" y="209"/>
                  <a:pt x="911" y="211"/>
                </a:cubicBezTo>
                <a:cubicBezTo>
                  <a:pt x="908" y="221"/>
                  <a:pt x="906" y="230"/>
                  <a:pt x="905" y="238"/>
                </a:cubicBezTo>
                <a:cubicBezTo>
                  <a:pt x="905" y="241"/>
                  <a:pt x="905" y="243"/>
                  <a:pt x="905" y="246"/>
                </a:cubicBezTo>
                <a:cubicBezTo>
                  <a:pt x="905" y="250"/>
                  <a:pt x="905" y="254"/>
                  <a:pt x="904" y="257"/>
                </a:cubicBezTo>
                <a:cubicBezTo>
                  <a:pt x="893" y="287"/>
                  <a:pt x="849" y="303"/>
                  <a:pt x="817" y="314"/>
                </a:cubicBezTo>
                <a:cubicBezTo>
                  <a:pt x="815" y="315"/>
                  <a:pt x="815" y="315"/>
                  <a:pt x="815" y="315"/>
                </a:cubicBezTo>
                <a:cubicBezTo>
                  <a:pt x="817" y="311"/>
                  <a:pt x="819" y="307"/>
                  <a:pt x="822" y="302"/>
                </a:cubicBezTo>
                <a:cubicBezTo>
                  <a:pt x="824" y="299"/>
                  <a:pt x="824" y="299"/>
                  <a:pt x="824" y="299"/>
                </a:cubicBezTo>
                <a:cubicBezTo>
                  <a:pt x="828" y="295"/>
                  <a:pt x="831" y="291"/>
                  <a:pt x="834" y="286"/>
                </a:cubicBezTo>
                <a:cubicBezTo>
                  <a:pt x="836" y="284"/>
                  <a:pt x="837" y="282"/>
                  <a:pt x="839" y="279"/>
                </a:cubicBezTo>
                <a:moveTo>
                  <a:pt x="828" y="217"/>
                </a:moveTo>
                <a:cubicBezTo>
                  <a:pt x="827" y="227"/>
                  <a:pt x="829" y="236"/>
                  <a:pt x="830" y="245"/>
                </a:cubicBezTo>
                <a:cubicBezTo>
                  <a:pt x="832" y="254"/>
                  <a:pt x="833" y="263"/>
                  <a:pt x="832" y="270"/>
                </a:cubicBezTo>
                <a:cubicBezTo>
                  <a:pt x="831" y="274"/>
                  <a:pt x="830" y="278"/>
                  <a:pt x="828" y="282"/>
                </a:cubicBezTo>
                <a:cubicBezTo>
                  <a:pt x="824" y="286"/>
                  <a:pt x="820" y="292"/>
                  <a:pt x="816" y="298"/>
                </a:cubicBezTo>
                <a:cubicBezTo>
                  <a:pt x="813" y="302"/>
                  <a:pt x="810" y="306"/>
                  <a:pt x="808" y="310"/>
                </a:cubicBezTo>
                <a:cubicBezTo>
                  <a:pt x="804" y="304"/>
                  <a:pt x="802" y="296"/>
                  <a:pt x="800" y="287"/>
                </a:cubicBezTo>
                <a:cubicBezTo>
                  <a:pt x="798" y="281"/>
                  <a:pt x="797" y="275"/>
                  <a:pt x="794" y="269"/>
                </a:cubicBezTo>
                <a:cubicBezTo>
                  <a:pt x="802" y="249"/>
                  <a:pt x="813" y="231"/>
                  <a:pt x="828" y="217"/>
                </a:cubicBezTo>
                <a:moveTo>
                  <a:pt x="787" y="375"/>
                </a:moveTo>
                <a:cubicBezTo>
                  <a:pt x="791" y="366"/>
                  <a:pt x="796" y="357"/>
                  <a:pt x="800" y="348"/>
                </a:cubicBezTo>
                <a:cubicBezTo>
                  <a:pt x="802" y="353"/>
                  <a:pt x="804" y="359"/>
                  <a:pt x="806" y="365"/>
                </a:cubicBezTo>
                <a:cubicBezTo>
                  <a:pt x="807" y="371"/>
                  <a:pt x="809" y="378"/>
                  <a:pt x="812" y="383"/>
                </a:cubicBezTo>
                <a:cubicBezTo>
                  <a:pt x="810" y="386"/>
                  <a:pt x="809" y="389"/>
                  <a:pt x="808" y="392"/>
                </a:cubicBezTo>
                <a:cubicBezTo>
                  <a:pt x="802" y="407"/>
                  <a:pt x="796" y="423"/>
                  <a:pt x="795" y="445"/>
                </a:cubicBezTo>
                <a:cubicBezTo>
                  <a:pt x="793" y="447"/>
                  <a:pt x="791" y="450"/>
                  <a:pt x="789" y="452"/>
                </a:cubicBezTo>
                <a:cubicBezTo>
                  <a:pt x="782" y="459"/>
                  <a:pt x="775" y="466"/>
                  <a:pt x="767" y="472"/>
                </a:cubicBezTo>
                <a:cubicBezTo>
                  <a:pt x="755" y="435"/>
                  <a:pt x="770" y="406"/>
                  <a:pt x="787" y="375"/>
                </a:cubicBezTo>
                <a:moveTo>
                  <a:pt x="772" y="757"/>
                </a:moveTo>
                <a:cubicBezTo>
                  <a:pt x="749" y="740"/>
                  <a:pt x="723" y="723"/>
                  <a:pt x="691" y="711"/>
                </a:cubicBezTo>
                <a:cubicBezTo>
                  <a:pt x="698" y="679"/>
                  <a:pt x="716" y="662"/>
                  <a:pt x="735" y="643"/>
                </a:cubicBezTo>
                <a:cubicBezTo>
                  <a:pt x="739" y="640"/>
                  <a:pt x="743" y="636"/>
                  <a:pt x="747" y="632"/>
                </a:cubicBezTo>
                <a:cubicBezTo>
                  <a:pt x="762" y="674"/>
                  <a:pt x="770" y="714"/>
                  <a:pt x="772" y="757"/>
                </a:cubicBezTo>
                <a:moveTo>
                  <a:pt x="723" y="635"/>
                </a:moveTo>
                <a:cubicBezTo>
                  <a:pt x="720" y="637"/>
                  <a:pt x="716" y="640"/>
                  <a:pt x="714" y="643"/>
                </a:cubicBezTo>
                <a:cubicBezTo>
                  <a:pt x="710" y="623"/>
                  <a:pt x="716" y="594"/>
                  <a:pt x="723" y="576"/>
                </a:cubicBezTo>
                <a:cubicBezTo>
                  <a:pt x="727" y="581"/>
                  <a:pt x="730" y="587"/>
                  <a:pt x="733" y="593"/>
                </a:cubicBezTo>
                <a:cubicBezTo>
                  <a:pt x="736" y="600"/>
                  <a:pt x="739" y="607"/>
                  <a:pt x="745" y="612"/>
                </a:cubicBezTo>
                <a:cubicBezTo>
                  <a:pt x="738" y="620"/>
                  <a:pt x="730" y="628"/>
                  <a:pt x="723" y="635"/>
                </a:cubicBezTo>
                <a:moveTo>
                  <a:pt x="735" y="550"/>
                </a:moveTo>
                <a:cubicBezTo>
                  <a:pt x="737" y="548"/>
                  <a:pt x="739" y="545"/>
                  <a:pt x="742" y="542"/>
                </a:cubicBezTo>
                <a:cubicBezTo>
                  <a:pt x="742" y="548"/>
                  <a:pt x="743" y="553"/>
                  <a:pt x="742" y="558"/>
                </a:cubicBezTo>
                <a:cubicBezTo>
                  <a:pt x="741" y="557"/>
                  <a:pt x="740" y="556"/>
                  <a:pt x="740" y="556"/>
                </a:cubicBezTo>
                <a:cubicBezTo>
                  <a:pt x="739" y="554"/>
                  <a:pt x="737" y="552"/>
                  <a:pt x="735" y="550"/>
                </a:cubicBezTo>
                <a:moveTo>
                  <a:pt x="609" y="241"/>
                </a:moveTo>
                <a:cubicBezTo>
                  <a:pt x="609" y="203"/>
                  <a:pt x="606" y="168"/>
                  <a:pt x="600" y="138"/>
                </a:cubicBezTo>
                <a:cubicBezTo>
                  <a:pt x="607" y="163"/>
                  <a:pt x="617" y="186"/>
                  <a:pt x="627" y="208"/>
                </a:cubicBezTo>
                <a:cubicBezTo>
                  <a:pt x="628" y="210"/>
                  <a:pt x="628" y="210"/>
                  <a:pt x="628" y="210"/>
                </a:cubicBezTo>
                <a:cubicBezTo>
                  <a:pt x="623" y="216"/>
                  <a:pt x="619" y="223"/>
                  <a:pt x="615" y="230"/>
                </a:cubicBezTo>
                <a:cubicBezTo>
                  <a:pt x="613" y="233"/>
                  <a:pt x="611" y="237"/>
                  <a:pt x="609" y="241"/>
                </a:cubicBezTo>
                <a:moveTo>
                  <a:pt x="614" y="297"/>
                </a:moveTo>
                <a:cubicBezTo>
                  <a:pt x="610" y="271"/>
                  <a:pt x="619" y="252"/>
                  <a:pt x="629" y="230"/>
                </a:cubicBezTo>
                <a:cubicBezTo>
                  <a:pt x="630" y="228"/>
                  <a:pt x="632" y="225"/>
                  <a:pt x="633" y="222"/>
                </a:cubicBezTo>
                <a:cubicBezTo>
                  <a:pt x="707" y="287"/>
                  <a:pt x="744" y="389"/>
                  <a:pt x="742" y="528"/>
                </a:cubicBezTo>
                <a:cubicBezTo>
                  <a:pt x="741" y="530"/>
                  <a:pt x="739" y="531"/>
                  <a:pt x="737" y="533"/>
                </a:cubicBezTo>
                <a:cubicBezTo>
                  <a:pt x="735" y="535"/>
                  <a:pt x="732" y="538"/>
                  <a:pt x="730" y="541"/>
                </a:cubicBezTo>
                <a:cubicBezTo>
                  <a:pt x="672" y="482"/>
                  <a:pt x="627" y="387"/>
                  <a:pt x="614" y="297"/>
                </a:cubicBezTo>
                <a:moveTo>
                  <a:pt x="632" y="462"/>
                </a:moveTo>
                <a:cubicBezTo>
                  <a:pt x="635" y="456"/>
                  <a:pt x="637" y="451"/>
                  <a:pt x="640" y="445"/>
                </a:cubicBezTo>
                <a:cubicBezTo>
                  <a:pt x="644" y="450"/>
                  <a:pt x="647" y="456"/>
                  <a:pt x="650" y="463"/>
                </a:cubicBezTo>
                <a:cubicBezTo>
                  <a:pt x="652" y="466"/>
                  <a:pt x="653" y="469"/>
                  <a:pt x="656" y="473"/>
                </a:cubicBezTo>
                <a:cubicBezTo>
                  <a:pt x="652" y="472"/>
                  <a:pt x="648" y="470"/>
                  <a:pt x="643" y="468"/>
                </a:cubicBezTo>
                <a:cubicBezTo>
                  <a:pt x="640" y="466"/>
                  <a:pt x="636" y="464"/>
                  <a:pt x="632" y="463"/>
                </a:cubicBezTo>
                <a:cubicBezTo>
                  <a:pt x="632" y="462"/>
                  <a:pt x="632" y="462"/>
                  <a:pt x="632" y="462"/>
                </a:cubicBezTo>
                <a:moveTo>
                  <a:pt x="626" y="473"/>
                </a:moveTo>
                <a:cubicBezTo>
                  <a:pt x="637" y="481"/>
                  <a:pt x="650" y="489"/>
                  <a:pt x="668" y="493"/>
                </a:cubicBezTo>
                <a:cubicBezTo>
                  <a:pt x="682" y="514"/>
                  <a:pt x="696" y="536"/>
                  <a:pt x="716" y="565"/>
                </a:cubicBezTo>
                <a:cubicBezTo>
                  <a:pt x="707" y="588"/>
                  <a:pt x="699" y="624"/>
                  <a:pt x="703" y="652"/>
                </a:cubicBezTo>
                <a:cubicBezTo>
                  <a:pt x="690" y="667"/>
                  <a:pt x="681" y="687"/>
                  <a:pt x="674" y="704"/>
                </a:cubicBezTo>
                <a:cubicBezTo>
                  <a:pt x="639" y="698"/>
                  <a:pt x="626" y="674"/>
                  <a:pt x="612" y="648"/>
                </a:cubicBezTo>
                <a:cubicBezTo>
                  <a:pt x="609" y="644"/>
                  <a:pt x="607" y="640"/>
                  <a:pt x="605" y="635"/>
                </a:cubicBezTo>
                <a:cubicBezTo>
                  <a:pt x="609" y="618"/>
                  <a:pt x="620" y="609"/>
                  <a:pt x="631" y="599"/>
                </a:cubicBezTo>
                <a:cubicBezTo>
                  <a:pt x="642" y="589"/>
                  <a:pt x="654" y="579"/>
                  <a:pt x="659" y="561"/>
                </a:cubicBezTo>
                <a:cubicBezTo>
                  <a:pt x="652" y="558"/>
                  <a:pt x="652" y="558"/>
                  <a:pt x="652" y="558"/>
                </a:cubicBezTo>
                <a:cubicBezTo>
                  <a:pt x="646" y="571"/>
                  <a:pt x="637" y="580"/>
                  <a:pt x="627" y="589"/>
                </a:cubicBezTo>
                <a:cubicBezTo>
                  <a:pt x="617" y="597"/>
                  <a:pt x="608" y="606"/>
                  <a:pt x="601" y="619"/>
                </a:cubicBezTo>
                <a:cubicBezTo>
                  <a:pt x="594" y="599"/>
                  <a:pt x="594" y="569"/>
                  <a:pt x="600" y="536"/>
                </a:cubicBezTo>
                <a:cubicBezTo>
                  <a:pt x="601" y="532"/>
                  <a:pt x="601" y="532"/>
                  <a:pt x="601" y="532"/>
                </a:cubicBezTo>
                <a:cubicBezTo>
                  <a:pt x="605" y="507"/>
                  <a:pt x="611" y="480"/>
                  <a:pt x="626" y="473"/>
                </a:cubicBezTo>
                <a:moveTo>
                  <a:pt x="493" y="469"/>
                </a:moveTo>
                <a:cubicBezTo>
                  <a:pt x="498" y="445"/>
                  <a:pt x="509" y="430"/>
                  <a:pt x="522" y="414"/>
                </a:cubicBezTo>
                <a:cubicBezTo>
                  <a:pt x="525" y="410"/>
                  <a:pt x="528" y="405"/>
                  <a:pt x="531" y="401"/>
                </a:cubicBezTo>
                <a:cubicBezTo>
                  <a:pt x="534" y="396"/>
                  <a:pt x="534" y="396"/>
                  <a:pt x="534" y="396"/>
                </a:cubicBezTo>
                <a:cubicBezTo>
                  <a:pt x="528" y="395"/>
                  <a:pt x="528" y="395"/>
                  <a:pt x="528" y="395"/>
                </a:cubicBezTo>
                <a:cubicBezTo>
                  <a:pt x="520" y="395"/>
                  <a:pt x="516" y="404"/>
                  <a:pt x="511" y="412"/>
                </a:cubicBezTo>
                <a:cubicBezTo>
                  <a:pt x="510" y="413"/>
                  <a:pt x="510" y="413"/>
                  <a:pt x="510" y="413"/>
                </a:cubicBezTo>
                <a:cubicBezTo>
                  <a:pt x="511" y="408"/>
                  <a:pt x="511" y="403"/>
                  <a:pt x="512" y="398"/>
                </a:cubicBezTo>
                <a:cubicBezTo>
                  <a:pt x="513" y="388"/>
                  <a:pt x="514" y="378"/>
                  <a:pt x="514" y="369"/>
                </a:cubicBezTo>
                <a:cubicBezTo>
                  <a:pt x="507" y="368"/>
                  <a:pt x="507" y="368"/>
                  <a:pt x="507" y="368"/>
                </a:cubicBezTo>
                <a:cubicBezTo>
                  <a:pt x="505" y="380"/>
                  <a:pt x="505" y="380"/>
                  <a:pt x="505" y="380"/>
                </a:cubicBezTo>
                <a:cubicBezTo>
                  <a:pt x="501" y="406"/>
                  <a:pt x="497" y="428"/>
                  <a:pt x="488" y="453"/>
                </a:cubicBezTo>
                <a:cubicBezTo>
                  <a:pt x="484" y="444"/>
                  <a:pt x="477" y="435"/>
                  <a:pt x="471" y="428"/>
                </a:cubicBezTo>
                <a:cubicBezTo>
                  <a:pt x="462" y="415"/>
                  <a:pt x="453" y="404"/>
                  <a:pt x="452" y="389"/>
                </a:cubicBezTo>
                <a:cubicBezTo>
                  <a:pt x="451" y="376"/>
                  <a:pt x="457" y="364"/>
                  <a:pt x="464" y="351"/>
                </a:cubicBezTo>
                <a:cubicBezTo>
                  <a:pt x="470" y="337"/>
                  <a:pt x="478" y="323"/>
                  <a:pt x="479" y="305"/>
                </a:cubicBezTo>
                <a:cubicBezTo>
                  <a:pt x="493" y="323"/>
                  <a:pt x="507" y="341"/>
                  <a:pt x="520" y="359"/>
                </a:cubicBezTo>
                <a:cubicBezTo>
                  <a:pt x="544" y="393"/>
                  <a:pt x="569" y="428"/>
                  <a:pt x="603" y="456"/>
                </a:cubicBezTo>
                <a:cubicBezTo>
                  <a:pt x="602" y="484"/>
                  <a:pt x="598" y="506"/>
                  <a:pt x="591" y="525"/>
                </a:cubicBezTo>
                <a:cubicBezTo>
                  <a:pt x="586" y="519"/>
                  <a:pt x="583" y="511"/>
                  <a:pt x="580" y="503"/>
                </a:cubicBezTo>
                <a:cubicBezTo>
                  <a:pt x="577" y="494"/>
                  <a:pt x="574" y="485"/>
                  <a:pt x="568" y="478"/>
                </a:cubicBezTo>
                <a:cubicBezTo>
                  <a:pt x="564" y="474"/>
                  <a:pt x="564" y="474"/>
                  <a:pt x="564" y="474"/>
                </a:cubicBezTo>
                <a:cubicBezTo>
                  <a:pt x="565" y="474"/>
                  <a:pt x="565" y="474"/>
                  <a:pt x="565" y="474"/>
                </a:cubicBezTo>
                <a:cubicBezTo>
                  <a:pt x="571" y="471"/>
                  <a:pt x="571" y="471"/>
                  <a:pt x="571" y="471"/>
                </a:cubicBezTo>
                <a:cubicBezTo>
                  <a:pt x="566" y="468"/>
                  <a:pt x="566" y="468"/>
                  <a:pt x="566" y="468"/>
                </a:cubicBezTo>
                <a:cubicBezTo>
                  <a:pt x="564" y="466"/>
                  <a:pt x="564" y="463"/>
                  <a:pt x="563" y="459"/>
                </a:cubicBezTo>
                <a:cubicBezTo>
                  <a:pt x="563" y="454"/>
                  <a:pt x="562" y="449"/>
                  <a:pt x="558" y="445"/>
                </a:cubicBezTo>
                <a:cubicBezTo>
                  <a:pt x="552" y="441"/>
                  <a:pt x="552" y="441"/>
                  <a:pt x="552" y="441"/>
                </a:cubicBezTo>
                <a:cubicBezTo>
                  <a:pt x="552" y="448"/>
                  <a:pt x="552" y="448"/>
                  <a:pt x="552" y="448"/>
                </a:cubicBezTo>
                <a:cubicBezTo>
                  <a:pt x="553" y="465"/>
                  <a:pt x="556" y="471"/>
                  <a:pt x="559" y="473"/>
                </a:cubicBezTo>
                <a:cubicBezTo>
                  <a:pt x="563" y="484"/>
                  <a:pt x="563" y="484"/>
                  <a:pt x="563" y="484"/>
                </a:cubicBezTo>
                <a:cubicBezTo>
                  <a:pt x="569" y="502"/>
                  <a:pt x="576" y="521"/>
                  <a:pt x="587" y="536"/>
                </a:cubicBezTo>
                <a:cubicBezTo>
                  <a:pt x="575" y="604"/>
                  <a:pt x="591" y="648"/>
                  <a:pt x="610" y="682"/>
                </a:cubicBezTo>
                <a:cubicBezTo>
                  <a:pt x="565" y="666"/>
                  <a:pt x="531" y="639"/>
                  <a:pt x="511" y="601"/>
                </a:cubicBezTo>
                <a:cubicBezTo>
                  <a:pt x="518" y="545"/>
                  <a:pt x="503" y="494"/>
                  <a:pt x="493" y="469"/>
                </a:cubicBezTo>
                <a:moveTo>
                  <a:pt x="407" y="693"/>
                </a:moveTo>
                <a:cubicBezTo>
                  <a:pt x="412" y="687"/>
                  <a:pt x="421" y="684"/>
                  <a:pt x="432" y="685"/>
                </a:cubicBezTo>
                <a:cubicBezTo>
                  <a:pt x="434" y="685"/>
                  <a:pt x="435" y="685"/>
                  <a:pt x="437" y="685"/>
                </a:cubicBezTo>
                <a:cubicBezTo>
                  <a:pt x="432" y="687"/>
                  <a:pt x="425" y="689"/>
                  <a:pt x="422" y="690"/>
                </a:cubicBezTo>
                <a:cubicBezTo>
                  <a:pt x="418" y="691"/>
                  <a:pt x="414" y="692"/>
                  <a:pt x="411" y="693"/>
                </a:cubicBezTo>
                <a:cubicBezTo>
                  <a:pt x="405" y="695"/>
                  <a:pt x="405" y="695"/>
                  <a:pt x="405" y="695"/>
                </a:cubicBezTo>
                <a:cubicBezTo>
                  <a:pt x="406" y="695"/>
                  <a:pt x="406" y="694"/>
                  <a:pt x="407" y="693"/>
                </a:cubicBezTo>
                <a:moveTo>
                  <a:pt x="465" y="714"/>
                </a:moveTo>
                <a:cubicBezTo>
                  <a:pt x="443" y="714"/>
                  <a:pt x="421" y="713"/>
                  <a:pt x="401" y="715"/>
                </a:cubicBezTo>
                <a:cubicBezTo>
                  <a:pt x="400" y="709"/>
                  <a:pt x="401" y="703"/>
                  <a:pt x="404" y="698"/>
                </a:cubicBezTo>
                <a:cubicBezTo>
                  <a:pt x="411" y="700"/>
                  <a:pt x="411" y="700"/>
                  <a:pt x="411" y="700"/>
                </a:cubicBezTo>
                <a:cubicBezTo>
                  <a:pt x="420" y="703"/>
                  <a:pt x="432" y="698"/>
                  <a:pt x="442" y="693"/>
                </a:cubicBezTo>
                <a:cubicBezTo>
                  <a:pt x="445" y="692"/>
                  <a:pt x="447" y="691"/>
                  <a:pt x="450" y="690"/>
                </a:cubicBezTo>
                <a:cubicBezTo>
                  <a:pt x="454" y="691"/>
                  <a:pt x="458" y="692"/>
                  <a:pt x="463" y="693"/>
                </a:cubicBezTo>
                <a:cubicBezTo>
                  <a:pt x="479" y="698"/>
                  <a:pt x="494" y="703"/>
                  <a:pt x="501" y="714"/>
                </a:cubicBezTo>
                <a:cubicBezTo>
                  <a:pt x="489" y="714"/>
                  <a:pt x="477" y="714"/>
                  <a:pt x="465" y="714"/>
                </a:cubicBezTo>
                <a:moveTo>
                  <a:pt x="561" y="725"/>
                </a:moveTo>
                <a:cubicBezTo>
                  <a:pt x="549" y="723"/>
                  <a:pt x="536" y="721"/>
                  <a:pt x="524" y="715"/>
                </a:cubicBezTo>
                <a:cubicBezTo>
                  <a:pt x="516" y="712"/>
                  <a:pt x="510" y="707"/>
                  <a:pt x="502" y="701"/>
                </a:cubicBezTo>
                <a:cubicBezTo>
                  <a:pt x="491" y="692"/>
                  <a:pt x="479" y="683"/>
                  <a:pt x="463" y="679"/>
                </a:cubicBezTo>
                <a:cubicBezTo>
                  <a:pt x="458" y="678"/>
                  <a:pt x="453" y="677"/>
                  <a:pt x="448" y="677"/>
                </a:cubicBezTo>
                <a:cubicBezTo>
                  <a:pt x="443" y="677"/>
                  <a:pt x="439" y="677"/>
                  <a:pt x="434" y="677"/>
                </a:cubicBezTo>
                <a:cubicBezTo>
                  <a:pt x="429" y="676"/>
                  <a:pt x="424" y="676"/>
                  <a:pt x="419" y="676"/>
                </a:cubicBezTo>
                <a:cubicBezTo>
                  <a:pt x="435" y="652"/>
                  <a:pt x="470" y="649"/>
                  <a:pt x="506" y="645"/>
                </a:cubicBezTo>
                <a:cubicBezTo>
                  <a:pt x="510" y="645"/>
                  <a:pt x="514" y="644"/>
                  <a:pt x="519" y="644"/>
                </a:cubicBezTo>
                <a:cubicBezTo>
                  <a:pt x="522" y="647"/>
                  <a:pt x="526" y="651"/>
                  <a:pt x="530" y="654"/>
                </a:cubicBezTo>
                <a:cubicBezTo>
                  <a:pt x="547" y="671"/>
                  <a:pt x="566" y="690"/>
                  <a:pt x="593" y="702"/>
                </a:cubicBezTo>
                <a:cubicBezTo>
                  <a:pt x="604" y="706"/>
                  <a:pt x="616" y="709"/>
                  <a:pt x="628" y="711"/>
                </a:cubicBezTo>
                <a:cubicBezTo>
                  <a:pt x="635" y="712"/>
                  <a:pt x="642" y="714"/>
                  <a:pt x="649" y="716"/>
                </a:cubicBezTo>
                <a:cubicBezTo>
                  <a:pt x="697" y="730"/>
                  <a:pt x="769" y="771"/>
                  <a:pt x="781" y="811"/>
                </a:cubicBezTo>
                <a:cubicBezTo>
                  <a:pt x="784" y="824"/>
                  <a:pt x="784" y="838"/>
                  <a:pt x="783" y="854"/>
                </a:cubicBezTo>
                <a:cubicBezTo>
                  <a:pt x="783" y="865"/>
                  <a:pt x="783" y="875"/>
                  <a:pt x="784" y="886"/>
                </a:cubicBezTo>
                <a:cubicBezTo>
                  <a:pt x="751" y="838"/>
                  <a:pt x="712" y="791"/>
                  <a:pt x="656" y="762"/>
                </a:cubicBezTo>
                <a:cubicBezTo>
                  <a:pt x="634" y="751"/>
                  <a:pt x="614" y="742"/>
                  <a:pt x="595" y="734"/>
                </a:cubicBezTo>
                <a:cubicBezTo>
                  <a:pt x="584" y="730"/>
                  <a:pt x="573" y="728"/>
                  <a:pt x="561" y="725"/>
                </a:cubicBezTo>
                <a:moveTo>
                  <a:pt x="575" y="896"/>
                </a:moveTo>
                <a:cubicBezTo>
                  <a:pt x="551" y="880"/>
                  <a:pt x="529" y="865"/>
                  <a:pt x="500" y="860"/>
                </a:cubicBezTo>
                <a:cubicBezTo>
                  <a:pt x="475" y="856"/>
                  <a:pt x="454" y="860"/>
                  <a:pt x="436" y="867"/>
                </a:cubicBezTo>
                <a:cubicBezTo>
                  <a:pt x="441" y="863"/>
                  <a:pt x="445" y="858"/>
                  <a:pt x="449" y="854"/>
                </a:cubicBezTo>
                <a:cubicBezTo>
                  <a:pt x="459" y="844"/>
                  <a:pt x="468" y="834"/>
                  <a:pt x="479" y="826"/>
                </a:cubicBezTo>
                <a:cubicBezTo>
                  <a:pt x="490" y="818"/>
                  <a:pt x="506" y="811"/>
                  <a:pt x="523" y="804"/>
                </a:cubicBezTo>
                <a:cubicBezTo>
                  <a:pt x="529" y="802"/>
                  <a:pt x="534" y="800"/>
                  <a:pt x="539" y="797"/>
                </a:cubicBezTo>
                <a:cubicBezTo>
                  <a:pt x="546" y="795"/>
                  <a:pt x="552" y="792"/>
                  <a:pt x="559" y="789"/>
                </a:cubicBezTo>
                <a:cubicBezTo>
                  <a:pt x="575" y="781"/>
                  <a:pt x="591" y="774"/>
                  <a:pt x="604" y="771"/>
                </a:cubicBezTo>
                <a:cubicBezTo>
                  <a:pt x="608" y="770"/>
                  <a:pt x="613" y="770"/>
                  <a:pt x="618" y="770"/>
                </a:cubicBezTo>
                <a:cubicBezTo>
                  <a:pt x="648" y="772"/>
                  <a:pt x="682" y="797"/>
                  <a:pt x="697" y="814"/>
                </a:cubicBezTo>
                <a:cubicBezTo>
                  <a:pt x="712" y="832"/>
                  <a:pt x="727" y="855"/>
                  <a:pt x="742" y="878"/>
                </a:cubicBezTo>
                <a:cubicBezTo>
                  <a:pt x="746" y="884"/>
                  <a:pt x="746" y="884"/>
                  <a:pt x="746" y="884"/>
                </a:cubicBezTo>
                <a:cubicBezTo>
                  <a:pt x="749" y="889"/>
                  <a:pt x="753" y="894"/>
                  <a:pt x="756" y="898"/>
                </a:cubicBezTo>
                <a:cubicBezTo>
                  <a:pt x="768" y="916"/>
                  <a:pt x="781" y="934"/>
                  <a:pt x="783" y="953"/>
                </a:cubicBezTo>
                <a:cubicBezTo>
                  <a:pt x="768" y="945"/>
                  <a:pt x="750" y="943"/>
                  <a:pt x="735" y="942"/>
                </a:cubicBezTo>
                <a:cubicBezTo>
                  <a:pt x="727" y="941"/>
                  <a:pt x="719" y="941"/>
                  <a:pt x="711" y="940"/>
                </a:cubicBezTo>
                <a:cubicBezTo>
                  <a:pt x="698" y="940"/>
                  <a:pt x="684" y="939"/>
                  <a:pt x="671" y="938"/>
                </a:cubicBezTo>
                <a:cubicBezTo>
                  <a:pt x="630" y="932"/>
                  <a:pt x="602" y="913"/>
                  <a:pt x="575" y="896"/>
                </a:cubicBezTo>
                <a:moveTo>
                  <a:pt x="542" y="948"/>
                </a:moveTo>
                <a:cubicBezTo>
                  <a:pt x="544" y="946"/>
                  <a:pt x="545" y="944"/>
                  <a:pt x="546" y="943"/>
                </a:cubicBezTo>
                <a:cubicBezTo>
                  <a:pt x="565" y="940"/>
                  <a:pt x="582" y="933"/>
                  <a:pt x="597" y="926"/>
                </a:cubicBezTo>
                <a:cubicBezTo>
                  <a:pt x="619" y="944"/>
                  <a:pt x="653" y="954"/>
                  <a:pt x="704" y="958"/>
                </a:cubicBezTo>
                <a:cubicBezTo>
                  <a:pt x="708" y="958"/>
                  <a:pt x="712" y="958"/>
                  <a:pt x="716" y="958"/>
                </a:cubicBezTo>
                <a:cubicBezTo>
                  <a:pt x="714" y="960"/>
                  <a:pt x="713" y="961"/>
                  <a:pt x="711" y="963"/>
                </a:cubicBezTo>
                <a:cubicBezTo>
                  <a:pt x="702" y="970"/>
                  <a:pt x="694" y="977"/>
                  <a:pt x="683" y="981"/>
                </a:cubicBezTo>
                <a:cubicBezTo>
                  <a:pt x="647" y="967"/>
                  <a:pt x="601" y="957"/>
                  <a:pt x="554" y="954"/>
                </a:cubicBezTo>
                <a:cubicBezTo>
                  <a:pt x="549" y="953"/>
                  <a:pt x="544" y="953"/>
                  <a:pt x="539" y="953"/>
                </a:cubicBezTo>
                <a:cubicBezTo>
                  <a:pt x="540" y="951"/>
                  <a:pt x="541" y="950"/>
                  <a:pt x="542" y="948"/>
                </a:cubicBezTo>
                <a:moveTo>
                  <a:pt x="561" y="974"/>
                </a:moveTo>
                <a:cubicBezTo>
                  <a:pt x="572" y="975"/>
                  <a:pt x="583" y="976"/>
                  <a:pt x="594" y="979"/>
                </a:cubicBezTo>
                <a:cubicBezTo>
                  <a:pt x="561" y="995"/>
                  <a:pt x="543" y="1028"/>
                  <a:pt x="525" y="1060"/>
                </a:cubicBezTo>
                <a:cubicBezTo>
                  <a:pt x="514" y="1081"/>
                  <a:pt x="502" y="1102"/>
                  <a:pt x="487" y="1118"/>
                </a:cubicBezTo>
                <a:cubicBezTo>
                  <a:pt x="483" y="1117"/>
                  <a:pt x="479" y="1117"/>
                  <a:pt x="476" y="1116"/>
                </a:cubicBezTo>
                <a:cubicBezTo>
                  <a:pt x="468" y="1114"/>
                  <a:pt x="460" y="1112"/>
                  <a:pt x="451" y="1112"/>
                </a:cubicBezTo>
                <a:cubicBezTo>
                  <a:pt x="450" y="1111"/>
                  <a:pt x="449" y="1111"/>
                  <a:pt x="448" y="1111"/>
                </a:cubicBezTo>
                <a:cubicBezTo>
                  <a:pt x="451" y="1100"/>
                  <a:pt x="450" y="1085"/>
                  <a:pt x="450" y="1070"/>
                </a:cubicBezTo>
                <a:cubicBezTo>
                  <a:pt x="449" y="1044"/>
                  <a:pt x="449" y="1016"/>
                  <a:pt x="461" y="1001"/>
                </a:cubicBezTo>
                <a:cubicBezTo>
                  <a:pt x="477" y="981"/>
                  <a:pt x="516" y="970"/>
                  <a:pt x="561" y="974"/>
                </a:cubicBezTo>
                <a:moveTo>
                  <a:pt x="536" y="1102"/>
                </a:moveTo>
                <a:cubicBezTo>
                  <a:pt x="541" y="1096"/>
                  <a:pt x="543" y="1088"/>
                  <a:pt x="545" y="1080"/>
                </a:cubicBezTo>
                <a:cubicBezTo>
                  <a:pt x="545" y="1080"/>
                  <a:pt x="545" y="1079"/>
                  <a:pt x="546" y="1078"/>
                </a:cubicBezTo>
                <a:cubicBezTo>
                  <a:pt x="549" y="1090"/>
                  <a:pt x="547" y="1105"/>
                  <a:pt x="541" y="1114"/>
                </a:cubicBezTo>
                <a:cubicBezTo>
                  <a:pt x="533" y="1126"/>
                  <a:pt x="533" y="1126"/>
                  <a:pt x="533" y="1126"/>
                </a:cubicBezTo>
                <a:cubicBezTo>
                  <a:pt x="523" y="1125"/>
                  <a:pt x="514" y="1125"/>
                  <a:pt x="505" y="1127"/>
                </a:cubicBezTo>
                <a:cubicBezTo>
                  <a:pt x="504" y="1124"/>
                  <a:pt x="501" y="1123"/>
                  <a:pt x="499" y="1123"/>
                </a:cubicBezTo>
                <a:cubicBezTo>
                  <a:pt x="517" y="1102"/>
                  <a:pt x="528" y="1079"/>
                  <a:pt x="540" y="1053"/>
                </a:cubicBezTo>
                <a:cubicBezTo>
                  <a:pt x="541" y="1052"/>
                  <a:pt x="542" y="1051"/>
                  <a:pt x="542" y="1049"/>
                </a:cubicBezTo>
                <a:cubicBezTo>
                  <a:pt x="542" y="1057"/>
                  <a:pt x="539" y="1066"/>
                  <a:pt x="536" y="1075"/>
                </a:cubicBezTo>
                <a:cubicBezTo>
                  <a:pt x="534" y="1083"/>
                  <a:pt x="531" y="1091"/>
                  <a:pt x="530" y="1099"/>
                </a:cubicBezTo>
                <a:cubicBezTo>
                  <a:pt x="528" y="1113"/>
                  <a:pt x="528" y="1113"/>
                  <a:pt x="528" y="1113"/>
                </a:cubicBezTo>
                <a:cubicBezTo>
                  <a:pt x="536" y="1102"/>
                  <a:pt x="536" y="1102"/>
                  <a:pt x="536" y="1102"/>
                </a:cubicBezTo>
                <a:moveTo>
                  <a:pt x="487" y="1129"/>
                </a:moveTo>
                <a:cubicBezTo>
                  <a:pt x="472" y="1134"/>
                  <a:pt x="462" y="1145"/>
                  <a:pt x="451" y="1156"/>
                </a:cubicBezTo>
                <a:cubicBezTo>
                  <a:pt x="451" y="1156"/>
                  <a:pt x="450" y="1157"/>
                  <a:pt x="450" y="1157"/>
                </a:cubicBezTo>
                <a:cubicBezTo>
                  <a:pt x="447" y="1147"/>
                  <a:pt x="446" y="1135"/>
                  <a:pt x="447" y="1121"/>
                </a:cubicBezTo>
                <a:cubicBezTo>
                  <a:pt x="462" y="1122"/>
                  <a:pt x="475" y="1125"/>
                  <a:pt x="487" y="1129"/>
                </a:cubicBezTo>
                <a:moveTo>
                  <a:pt x="279" y="1193"/>
                </a:moveTo>
                <a:cubicBezTo>
                  <a:pt x="287" y="1175"/>
                  <a:pt x="296" y="1153"/>
                  <a:pt x="293" y="1130"/>
                </a:cubicBezTo>
                <a:cubicBezTo>
                  <a:pt x="309" y="1113"/>
                  <a:pt x="321" y="1091"/>
                  <a:pt x="332" y="1070"/>
                </a:cubicBezTo>
                <a:cubicBezTo>
                  <a:pt x="346" y="1043"/>
                  <a:pt x="360" y="1015"/>
                  <a:pt x="384" y="997"/>
                </a:cubicBezTo>
                <a:cubicBezTo>
                  <a:pt x="406" y="982"/>
                  <a:pt x="439" y="980"/>
                  <a:pt x="472" y="978"/>
                </a:cubicBezTo>
                <a:cubicBezTo>
                  <a:pt x="430" y="1001"/>
                  <a:pt x="403" y="1041"/>
                  <a:pt x="376" y="1080"/>
                </a:cubicBezTo>
                <a:cubicBezTo>
                  <a:pt x="359" y="1106"/>
                  <a:pt x="342" y="1132"/>
                  <a:pt x="320" y="1153"/>
                </a:cubicBezTo>
                <a:cubicBezTo>
                  <a:pt x="308" y="1172"/>
                  <a:pt x="293" y="1188"/>
                  <a:pt x="276" y="1202"/>
                </a:cubicBezTo>
                <a:cubicBezTo>
                  <a:pt x="277" y="1199"/>
                  <a:pt x="278" y="1196"/>
                  <a:pt x="279" y="1193"/>
                </a:cubicBezTo>
                <a:moveTo>
                  <a:pt x="438" y="1112"/>
                </a:moveTo>
                <a:cubicBezTo>
                  <a:pt x="438" y="1112"/>
                  <a:pt x="438" y="1112"/>
                  <a:pt x="438" y="1112"/>
                </a:cubicBezTo>
                <a:cubicBezTo>
                  <a:pt x="435" y="1112"/>
                  <a:pt x="431" y="1112"/>
                  <a:pt x="429" y="1116"/>
                </a:cubicBezTo>
                <a:cubicBezTo>
                  <a:pt x="428" y="1117"/>
                  <a:pt x="428" y="1117"/>
                  <a:pt x="428" y="1117"/>
                </a:cubicBezTo>
                <a:cubicBezTo>
                  <a:pt x="428" y="1118"/>
                  <a:pt x="428" y="1118"/>
                  <a:pt x="428" y="1118"/>
                </a:cubicBezTo>
                <a:cubicBezTo>
                  <a:pt x="428" y="1121"/>
                  <a:pt x="430" y="1123"/>
                  <a:pt x="432" y="1123"/>
                </a:cubicBezTo>
                <a:cubicBezTo>
                  <a:pt x="434" y="1123"/>
                  <a:pt x="435" y="1123"/>
                  <a:pt x="436" y="1122"/>
                </a:cubicBezTo>
                <a:cubicBezTo>
                  <a:pt x="437" y="1122"/>
                  <a:pt x="437" y="1122"/>
                  <a:pt x="437" y="1122"/>
                </a:cubicBezTo>
                <a:cubicBezTo>
                  <a:pt x="434" y="1142"/>
                  <a:pt x="430" y="1159"/>
                  <a:pt x="424" y="1173"/>
                </a:cubicBezTo>
                <a:cubicBezTo>
                  <a:pt x="419" y="1188"/>
                  <a:pt x="419" y="1188"/>
                  <a:pt x="419" y="1188"/>
                </a:cubicBezTo>
                <a:cubicBezTo>
                  <a:pt x="423" y="1184"/>
                  <a:pt x="423" y="1184"/>
                  <a:pt x="423" y="1184"/>
                </a:cubicBezTo>
                <a:cubicBezTo>
                  <a:pt x="423" y="1184"/>
                  <a:pt x="423" y="1184"/>
                  <a:pt x="423" y="1184"/>
                </a:cubicBezTo>
                <a:cubicBezTo>
                  <a:pt x="417" y="1194"/>
                  <a:pt x="404" y="1201"/>
                  <a:pt x="384" y="1207"/>
                </a:cubicBezTo>
                <a:cubicBezTo>
                  <a:pt x="386" y="1204"/>
                  <a:pt x="386" y="1204"/>
                  <a:pt x="386" y="1204"/>
                </a:cubicBezTo>
                <a:cubicBezTo>
                  <a:pt x="380" y="1208"/>
                  <a:pt x="380" y="1208"/>
                  <a:pt x="380" y="1208"/>
                </a:cubicBezTo>
                <a:cubicBezTo>
                  <a:pt x="372" y="1210"/>
                  <a:pt x="363" y="1212"/>
                  <a:pt x="353" y="1213"/>
                </a:cubicBezTo>
                <a:cubicBezTo>
                  <a:pt x="358" y="1197"/>
                  <a:pt x="356" y="1181"/>
                  <a:pt x="354" y="1167"/>
                </a:cubicBezTo>
                <a:cubicBezTo>
                  <a:pt x="353" y="1156"/>
                  <a:pt x="351" y="1145"/>
                  <a:pt x="354" y="1134"/>
                </a:cubicBezTo>
                <a:cubicBezTo>
                  <a:pt x="356" y="1124"/>
                  <a:pt x="369" y="1110"/>
                  <a:pt x="379" y="1098"/>
                </a:cubicBezTo>
                <a:cubicBezTo>
                  <a:pt x="385" y="1091"/>
                  <a:pt x="391" y="1085"/>
                  <a:pt x="395" y="1080"/>
                </a:cubicBezTo>
                <a:cubicBezTo>
                  <a:pt x="399" y="1074"/>
                  <a:pt x="402" y="1069"/>
                  <a:pt x="406" y="1064"/>
                </a:cubicBezTo>
                <a:cubicBezTo>
                  <a:pt x="419" y="1045"/>
                  <a:pt x="430" y="1030"/>
                  <a:pt x="444" y="1016"/>
                </a:cubicBezTo>
                <a:cubicBezTo>
                  <a:pt x="442" y="1033"/>
                  <a:pt x="441" y="1054"/>
                  <a:pt x="440" y="1075"/>
                </a:cubicBezTo>
                <a:cubicBezTo>
                  <a:pt x="440" y="1087"/>
                  <a:pt x="439" y="1100"/>
                  <a:pt x="438" y="1112"/>
                </a:cubicBezTo>
                <a:moveTo>
                  <a:pt x="439" y="1161"/>
                </a:moveTo>
                <a:cubicBezTo>
                  <a:pt x="438" y="1166"/>
                  <a:pt x="436" y="1171"/>
                  <a:pt x="434" y="1175"/>
                </a:cubicBezTo>
                <a:cubicBezTo>
                  <a:pt x="435" y="1171"/>
                  <a:pt x="435" y="1171"/>
                  <a:pt x="435" y="1171"/>
                </a:cubicBezTo>
                <a:cubicBezTo>
                  <a:pt x="436" y="1168"/>
                  <a:pt x="438" y="1164"/>
                  <a:pt x="439" y="1161"/>
                </a:cubicBezTo>
                <a:moveTo>
                  <a:pt x="343" y="1215"/>
                </a:moveTo>
                <a:cubicBezTo>
                  <a:pt x="338" y="1216"/>
                  <a:pt x="334" y="1217"/>
                  <a:pt x="329" y="1218"/>
                </a:cubicBezTo>
                <a:cubicBezTo>
                  <a:pt x="324" y="1219"/>
                  <a:pt x="318" y="1220"/>
                  <a:pt x="313" y="1221"/>
                </a:cubicBezTo>
                <a:cubicBezTo>
                  <a:pt x="306" y="1224"/>
                  <a:pt x="306" y="1224"/>
                  <a:pt x="306" y="1224"/>
                </a:cubicBezTo>
                <a:cubicBezTo>
                  <a:pt x="312" y="1228"/>
                  <a:pt x="312" y="1228"/>
                  <a:pt x="312" y="1228"/>
                </a:cubicBezTo>
                <a:cubicBezTo>
                  <a:pt x="317" y="1231"/>
                  <a:pt x="323" y="1230"/>
                  <a:pt x="329" y="1228"/>
                </a:cubicBezTo>
                <a:cubicBezTo>
                  <a:pt x="332" y="1227"/>
                  <a:pt x="336" y="1227"/>
                  <a:pt x="339" y="1226"/>
                </a:cubicBezTo>
                <a:cubicBezTo>
                  <a:pt x="337" y="1234"/>
                  <a:pt x="336" y="1241"/>
                  <a:pt x="333" y="1246"/>
                </a:cubicBezTo>
                <a:cubicBezTo>
                  <a:pt x="330" y="1253"/>
                  <a:pt x="330" y="1253"/>
                  <a:pt x="330" y="1253"/>
                </a:cubicBezTo>
                <a:cubicBezTo>
                  <a:pt x="316" y="1254"/>
                  <a:pt x="303" y="1254"/>
                  <a:pt x="288" y="1253"/>
                </a:cubicBezTo>
                <a:cubicBezTo>
                  <a:pt x="278" y="1252"/>
                  <a:pt x="268" y="1251"/>
                  <a:pt x="257" y="1249"/>
                </a:cubicBezTo>
                <a:cubicBezTo>
                  <a:pt x="248" y="1249"/>
                  <a:pt x="239" y="1248"/>
                  <a:pt x="230" y="1247"/>
                </a:cubicBezTo>
                <a:cubicBezTo>
                  <a:pt x="242" y="1239"/>
                  <a:pt x="254" y="1231"/>
                  <a:pt x="265" y="1222"/>
                </a:cubicBezTo>
                <a:cubicBezTo>
                  <a:pt x="264" y="1234"/>
                  <a:pt x="264" y="1234"/>
                  <a:pt x="264" y="1234"/>
                </a:cubicBezTo>
                <a:cubicBezTo>
                  <a:pt x="270" y="1219"/>
                  <a:pt x="270" y="1219"/>
                  <a:pt x="270" y="1219"/>
                </a:cubicBezTo>
                <a:cubicBezTo>
                  <a:pt x="282" y="1209"/>
                  <a:pt x="294" y="1199"/>
                  <a:pt x="305" y="1189"/>
                </a:cubicBezTo>
                <a:cubicBezTo>
                  <a:pt x="308" y="1187"/>
                  <a:pt x="308" y="1187"/>
                  <a:pt x="308" y="1187"/>
                </a:cubicBezTo>
                <a:cubicBezTo>
                  <a:pt x="308" y="1188"/>
                  <a:pt x="308" y="1188"/>
                  <a:pt x="309" y="1189"/>
                </a:cubicBezTo>
                <a:cubicBezTo>
                  <a:pt x="309" y="1190"/>
                  <a:pt x="309" y="1191"/>
                  <a:pt x="309" y="1192"/>
                </a:cubicBezTo>
                <a:cubicBezTo>
                  <a:pt x="309" y="1194"/>
                  <a:pt x="308" y="1197"/>
                  <a:pt x="308" y="1199"/>
                </a:cubicBezTo>
                <a:cubicBezTo>
                  <a:pt x="316" y="1200"/>
                  <a:pt x="316" y="1200"/>
                  <a:pt x="316" y="1200"/>
                </a:cubicBezTo>
                <a:cubicBezTo>
                  <a:pt x="316" y="1197"/>
                  <a:pt x="316" y="1195"/>
                  <a:pt x="316" y="1192"/>
                </a:cubicBezTo>
                <a:cubicBezTo>
                  <a:pt x="318" y="1176"/>
                  <a:pt x="325" y="1167"/>
                  <a:pt x="334" y="1157"/>
                </a:cubicBezTo>
                <a:cubicBezTo>
                  <a:pt x="337" y="1153"/>
                  <a:pt x="340" y="1149"/>
                  <a:pt x="343" y="1145"/>
                </a:cubicBezTo>
                <a:cubicBezTo>
                  <a:pt x="348" y="1166"/>
                  <a:pt x="345" y="1190"/>
                  <a:pt x="343" y="1215"/>
                </a:cubicBezTo>
                <a:cubicBezTo>
                  <a:pt x="343" y="1215"/>
                  <a:pt x="343" y="1215"/>
                  <a:pt x="343" y="1215"/>
                </a:cubicBezTo>
                <a:moveTo>
                  <a:pt x="348" y="1233"/>
                </a:moveTo>
                <a:cubicBezTo>
                  <a:pt x="349" y="1230"/>
                  <a:pt x="349" y="1227"/>
                  <a:pt x="350" y="1225"/>
                </a:cubicBezTo>
                <a:cubicBezTo>
                  <a:pt x="353" y="1224"/>
                  <a:pt x="356" y="1224"/>
                  <a:pt x="359" y="1223"/>
                </a:cubicBezTo>
                <a:cubicBezTo>
                  <a:pt x="362" y="1223"/>
                  <a:pt x="366" y="1222"/>
                  <a:pt x="369" y="1221"/>
                </a:cubicBezTo>
                <a:cubicBezTo>
                  <a:pt x="363" y="1229"/>
                  <a:pt x="353" y="1237"/>
                  <a:pt x="344" y="1244"/>
                </a:cubicBezTo>
                <a:cubicBezTo>
                  <a:pt x="346" y="1240"/>
                  <a:pt x="347" y="1237"/>
                  <a:pt x="348" y="1233"/>
                </a:cubicBezTo>
                <a:moveTo>
                  <a:pt x="414" y="1252"/>
                </a:moveTo>
                <a:cubicBezTo>
                  <a:pt x="399" y="1252"/>
                  <a:pt x="385" y="1252"/>
                  <a:pt x="371" y="1252"/>
                </a:cubicBezTo>
                <a:cubicBezTo>
                  <a:pt x="364" y="1252"/>
                  <a:pt x="357" y="1253"/>
                  <a:pt x="350" y="1253"/>
                </a:cubicBezTo>
                <a:cubicBezTo>
                  <a:pt x="354" y="1249"/>
                  <a:pt x="358" y="1245"/>
                  <a:pt x="362" y="1242"/>
                </a:cubicBezTo>
                <a:cubicBezTo>
                  <a:pt x="371" y="1234"/>
                  <a:pt x="381" y="1227"/>
                  <a:pt x="388" y="1216"/>
                </a:cubicBezTo>
                <a:cubicBezTo>
                  <a:pt x="416" y="1212"/>
                  <a:pt x="434" y="1195"/>
                  <a:pt x="452" y="1179"/>
                </a:cubicBezTo>
                <a:cubicBezTo>
                  <a:pt x="474" y="1158"/>
                  <a:pt x="495" y="1139"/>
                  <a:pt x="539" y="1144"/>
                </a:cubicBezTo>
                <a:cubicBezTo>
                  <a:pt x="528" y="1150"/>
                  <a:pt x="520" y="1160"/>
                  <a:pt x="512" y="1169"/>
                </a:cubicBezTo>
                <a:cubicBezTo>
                  <a:pt x="508" y="1173"/>
                  <a:pt x="504" y="1179"/>
                  <a:pt x="499" y="1183"/>
                </a:cubicBezTo>
                <a:cubicBezTo>
                  <a:pt x="479" y="1202"/>
                  <a:pt x="452" y="1211"/>
                  <a:pt x="423" y="1221"/>
                </a:cubicBezTo>
                <a:cubicBezTo>
                  <a:pt x="410" y="1225"/>
                  <a:pt x="397" y="1229"/>
                  <a:pt x="384" y="1235"/>
                </a:cubicBezTo>
                <a:cubicBezTo>
                  <a:pt x="371" y="1241"/>
                  <a:pt x="371" y="1241"/>
                  <a:pt x="371" y="1241"/>
                </a:cubicBezTo>
                <a:cubicBezTo>
                  <a:pt x="386" y="1242"/>
                  <a:pt x="386" y="1242"/>
                  <a:pt x="386" y="1242"/>
                </a:cubicBezTo>
                <a:cubicBezTo>
                  <a:pt x="400" y="1243"/>
                  <a:pt x="415" y="1236"/>
                  <a:pt x="428" y="1230"/>
                </a:cubicBezTo>
                <a:cubicBezTo>
                  <a:pt x="434" y="1228"/>
                  <a:pt x="439" y="1225"/>
                  <a:pt x="445" y="1223"/>
                </a:cubicBezTo>
                <a:cubicBezTo>
                  <a:pt x="438" y="1234"/>
                  <a:pt x="429" y="1243"/>
                  <a:pt x="418" y="1249"/>
                </a:cubicBezTo>
                <a:cubicBezTo>
                  <a:pt x="414" y="1252"/>
                  <a:pt x="414" y="1252"/>
                  <a:pt x="414" y="1252"/>
                </a:cubicBezTo>
                <a:moveTo>
                  <a:pt x="551" y="1226"/>
                </a:moveTo>
                <a:cubicBezTo>
                  <a:pt x="522" y="1243"/>
                  <a:pt x="478" y="1249"/>
                  <a:pt x="432" y="1251"/>
                </a:cubicBezTo>
                <a:cubicBezTo>
                  <a:pt x="445" y="1243"/>
                  <a:pt x="453" y="1230"/>
                  <a:pt x="459" y="1217"/>
                </a:cubicBezTo>
                <a:cubicBezTo>
                  <a:pt x="468" y="1215"/>
                  <a:pt x="474" y="1211"/>
                  <a:pt x="481" y="1207"/>
                </a:cubicBezTo>
                <a:cubicBezTo>
                  <a:pt x="484" y="1205"/>
                  <a:pt x="487" y="1203"/>
                  <a:pt x="491" y="1201"/>
                </a:cubicBezTo>
                <a:cubicBezTo>
                  <a:pt x="486" y="1213"/>
                  <a:pt x="478" y="1220"/>
                  <a:pt x="471" y="1226"/>
                </a:cubicBezTo>
                <a:cubicBezTo>
                  <a:pt x="456" y="1237"/>
                  <a:pt x="456" y="1237"/>
                  <a:pt x="456" y="1237"/>
                </a:cubicBezTo>
                <a:cubicBezTo>
                  <a:pt x="474" y="1232"/>
                  <a:pt x="474" y="1232"/>
                  <a:pt x="474" y="1232"/>
                </a:cubicBezTo>
                <a:cubicBezTo>
                  <a:pt x="486" y="1229"/>
                  <a:pt x="502" y="1212"/>
                  <a:pt x="505" y="1191"/>
                </a:cubicBezTo>
                <a:cubicBezTo>
                  <a:pt x="527" y="1165"/>
                  <a:pt x="564" y="1154"/>
                  <a:pt x="600" y="1143"/>
                </a:cubicBezTo>
                <a:cubicBezTo>
                  <a:pt x="612" y="1139"/>
                  <a:pt x="624" y="1136"/>
                  <a:pt x="635" y="1132"/>
                </a:cubicBezTo>
                <a:cubicBezTo>
                  <a:pt x="631" y="1137"/>
                  <a:pt x="627" y="1143"/>
                  <a:pt x="622" y="1149"/>
                </a:cubicBezTo>
                <a:cubicBezTo>
                  <a:pt x="603" y="1178"/>
                  <a:pt x="582" y="1207"/>
                  <a:pt x="551" y="1226"/>
                </a:cubicBezTo>
                <a:moveTo>
                  <a:pt x="778" y="1200"/>
                </a:moveTo>
                <a:cubicBezTo>
                  <a:pt x="777" y="1208"/>
                  <a:pt x="777" y="1216"/>
                  <a:pt x="776" y="1223"/>
                </a:cubicBezTo>
                <a:cubicBezTo>
                  <a:pt x="759" y="1217"/>
                  <a:pt x="740" y="1213"/>
                  <a:pt x="719" y="1211"/>
                </a:cubicBezTo>
                <a:cubicBezTo>
                  <a:pt x="672" y="1208"/>
                  <a:pt x="626" y="1217"/>
                  <a:pt x="585" y="1224"/>
                </a:cubicBezTo>
                <a:cubicBezTo>
                  <a:pt x="582" y="1225"/>
                  <a:pt x="579" y="1225"/>
                  <a:pt x="577" y="1226"/>
                </a:cubicBezTo>
                <a:cubicBezTo>
                  <a:pt x="579" y="1223"/>
                  <a:pt x="582" y="1221"/>
                  <a:pt x="585" y="1219"/>
                </a:cubicBezTo>
                <a:cubicBezTo>
                  <a:pt x="595" y="1211"/>
                  <a:pt x="605" y="1202"/>
                  <a:pt x="614" y="1193"/>
                </a:cubicBezTo>
                <a:cubicBezTo>
                  <a:pt x="612" y="1195"/>
                  <a:pt x="611" y="1197"/>
                  <a:pt x="610" y="1199"/>
                </a:cubicBezTo>
                <a:cubicBezTo>
                  <a:pt x="606" y="1204"/>
                  <a:pt x="605" y="1206"/>
                  <a:pt x="604" y="1208"/>
                </a:cubicBezTo>
                <a:cubicBezTo>
                  <a:pt x="601" y="1218"/>
                  <a:pt x="601" y="1218"/>
                  <a:pt x="601" y="1218"/>
                </a:cubicBezTo>
                <a:cubicBezTo>
                  <a:pt x="609" y="1212"/>
                  <a:pt x="609" y="1212"/>
                  <a:pt x="609" y="1212"/>
                </a:cubicBezTo>
                <a:cubicBezTo>
                  <a:pt x="622" y="1205"/>
                  <a:pt x="628" y="1188"/>
                  <a:pt x="635" y="1171"/>
                </a:cubicBezTo>
                <a:cubicBezTo>
                  <a:pt x="645" y="1149"/>
                  <a:pt x="655" y="1125"/>
                  <a:pt x="677" y="1122"/>
                </a:cubicBezTo>
                <a:cubicBezTo>
                  <a:pt x="680" y="1122"/>
                  <a:pt x="683" y="1122"/>
                  <a:pt x="686" y="1122"/>
                </a:cubicBezTo>
                <a:cubicBezTo>
                  <a:pt x="726" y="1125"/>
                  <a:pt x="757" y="1139"/>
                  <a:pt x="781" y="1165"/>
                </a:cubicBezTo>
                <a:cubicBezTo>
                  <a:pt x="779" y="1176"/>
                  <a:pt x="778" y="1188"/>
                  <a:pt x="778" y="1200"/>
                </a:cubicBezTo>
                <a:moveTo>
                  <a:pt x="769" y="1125"/>
                </a:moveTo>
                <a:cubicBezTo>
                  <a:pt x="736" y="1110"/>
                  <a:pt x="712" y="1098"/>
                  <a:pt x="678" y="1099"/>
                </a:cubicBezTo>
                <a:cubicBezTo>
                  <a:pt x="658" y="1099"/>
                  <a:pt x="640" y="1107"/>
                  <a:pt x="624" y="1114"/>
                </a:cubicBezTo>
                <a:cubicBezTo>
                  <a:pt x="607" y="1122"/>
                  <a:pt x="590" y="1129"/>
                  <a:pt x="570" y="1130"/>
                </a:cubicBezTo>
                <a:cubicBezTo>
                  <a:pt x="561" y="1131"/>
                  <a:pt x="552" y="1129"/>
                  <a:pt x="543" y="1128"/>
                </a:cubicBezTo>
                <a:cubicBezTo>
                  <a:pt x="542" y="1127"/>
                  <a:pt x="540" y="1127"/>
                  <a:pt x="538" y="1127"/>
                </a:cubicBezTo>
                <a:cubicBezTo>
                  <a:pt x="546" y="1119"/>
                  <a:pt x="546" y="1119"/>
                  <a:pt x="546" y="1119"/>
                </a:cubicBezTo>
                <a:cubicBezTo>
                  <a:pt x="561" y="1103"/>
                  <a:pt x="557" y="1085"/>
                  <a:pt x="554" y="1067"/>
                </a:cubicBezTo>
                <a:cubicBezTo>
                  <a:pt x="551" y="1055"/>
                  <a:pt x="549" y="1043"/>
                  <a:pt x="551" y="1033"/>
                </a:cubicBezTo>
                <a:cubicBezTo>
                  <a:pt x="554" y="1023"/>
                  <a:pt x="576" y="1005"/>
                  <a:pt x="590" y="997"/>
                </a:cubicBezTo>
                <a:cubicBezTo>
                  <a:pt x="611" y="985"/>
                  <a:pt x="632" y="985"/>
                  <a:pt x="660" y="995"/>
                </a:cubicBezTo>
                <a:cubicBezTo>
                  <a:pt x="645" y="1007"/>
                  <a:pt x="624" y="1012"/>
                  <a:pt x="603" y="1017"/>
                </a:cubicBezTo>
                <a:cubicBezTo>
                  <a:pt x="595" y="1019"/>
                  <a:pt x="587" y="1021"/>
                  <a:pt x="579" y="1023"/>
                </a:cubicBezTo>
                <a:cubicBezTo>
                  <a:pt x="561" y="1029"/>
                  <a:pt x="561" y="1029"/>
                  <a:pt x="561" y="1029"/>
                </a:cubicBezTo>
                <a:cubicBezTo>
                  <a:pt x="580" y="1030"/>
                  <a:pt x="580" y="1030"/>
                  <a:pt x="580" y="1030"/>
                </a:cubicBezTo>
                <a:cubicBezTo>
                  <a:pt x="590" y="1031"/>
                  <a:pt x="607" y="1027"/>
                  <a:pt x="617" y="1023"/>
                </a:cubicBezTo>
                <a:cubicBezTo>
                  <a:pt x="616" y="1026"/>
                  <a:pt x="615" y="1029"/>
                  <a:pt x="613" y="1032"/>
                </a:cubicBezTo>
                <a:cubicBezTo>
                  <a:pt x="610" y="1036"/>
                  <a:pt x="607" y="1041"/>
                  <a:pt x="606" y="1046"/>
                </a:cubicBezTo>
                <a:cubicBezTo>
                  <a:pt x="613" y="1048"/>
                  <a:pt x="613" y="1048"/>
                  <a:pt x="613" y="1048"/>
                </a:cubicBezTo>
                <a:cubicBezTo>
                  <a:pt x="625" y="1022"/>
                  <a:pt x="649" y="1010"/>
                  <a:pt x="672" y="1002"/>
                </a:cubicBezTo>
                <a:cubicBezTo>
                  <a:pt x="680" y="1008"/>
                  <a:pt x="690" y="1014"/>
                  <a:pt x="699" y="1019"/>
                </a:cubicBezTo>
                <a:cubicBezTo>
                  <a:pt x="742" y="1045"/>
                  <a:pt x="786" y="1072"/>
                  <a:pt x="782" y="1131"/>
                </a:cubicBezTo>
                <a:cubicBezTo>
                  <a:pt x="778" y="1129"/>
                  <a:pt x="773" y="1127"/>
                  <a:pt x="769" y="1125"/>
                </a:cubicBezTo>
                <a:moveTo>
                  <a:pt x="764" y="1026"/>
                </a:moveTo>
                <a:cubicBezTo>
                  <a:pt x="744" y="1011"/>
                  <a:pt x="722" y="996"/>
                  <a:pt x="695" y="986"/>
                </a:cubicBezTo>
                <a:cubicBezTo>
                  <a:pt x="708" y="972"/>
                  <a:pt x="730" y="959"/>
                  <a:pt x="753" y="961"/>
                </a:cubicBezTo>
                <a:cubicBezTo>
                  <a:pt x="766" y="962"/>
                  <a:pt x="777" y="967"/>
                  <a:pt x="786" y="975"/>
                </a:cubicBezTo>
                <a:cubicBezTo>
                  <a:pt x="784" y="994"/>
                  <a:pt x="782" y="1020"/>
                  <a:pt x="783" y="1039"/>
                </a:cubicBezTo>
                <a:cubicBezTo>
                  <a:pt x="776" y="1035"/>
                  <a:pt x="770" y="1030"/>
                  <a:pt x="764" y="1026"/>
                </a:cubicBezTo>
                <a:moveTo>
                  <a:pt x="800" y="2162"/>
                </a:moveTo>
                <a:cubicBezTo>
                  <a:pt x="797" y="2162"/>
                  <a:pt x="795" y="2163"/>
                  <a:pt x="793" y="2164"/>
                </a:cubicBezTo>
                <a:cubicBezTo>
                  <a:pt x="793" y="2164"/>
                  <a:pt x="792" y="2165"/>
                  <a:pt x="791" y="2165"/>
                </a:cubicBezTo>
                <a:cubicBezTo>
                  <a:pt x="791" y="2164"/>
                  <a:pt x="790" y="2162"/>
                  <a:pt x="790" y="2161"/>
                </a:cubicBezTo>
                <a:cubicBezTo>
                  <a:pt x="790" y="2160"/>
                  <a:pt x="789" y="2158"/>
                  <a:pt x="789" y="2156"/>
                </a:cubicBezTo>
                <a:cubicBezTo>
                  <a:pt x="794" y="2155"/>
                  <a:pt x="797" y="2152"/>
                  <a:pt x="800" y="2150"/>
                </a:cubicBezTo>
                <a:cubicBezTo>
                  <a:pt x="800" y="2149"/>
                  <a:pt x="801" y="2148"/>
                  <a:pt x="801" y="2148"/>
                </a:cubicBezTo>
                <a:cubicBezTo>
                  <a:pt x="801" y="2148"/>
                  <a:pt x="802" y="2149"/>
                  <a:pt x="802" y="2149"/>
                </a:cubicBezTo>
                <a:cubicBezTo>
                  <a:pt x="803" y="2150"/>
                  <a:pt x="803" y="2150"/>
                  <a:pt x="803" y="2150"/>
                </a:cubicBezTo>
                <a:cubicBezTo>
                  <a:pt x="800" y="2152"/>
                  <a:pt x="798" y="2155"/>
                  <a:pt x="798" y="2158"/>
                </a:cubicBezTo>
                <a:cubicBezTo>
                  <a:pt x="798" y="2159"/>
                  <a:pt x="798" y="2161"/>
                  <a:pt x="800" y="2162"/>
                </a:cubicBezTo>
                <a:moveTo>
                  <a:pt x="816" y="2162"/>
                </a:moveTo>
                <a:cubicBezTo>
                  <a:pt x="814" y="2162"/>
                  <a:pt x="811" y="2162"/>
                  <a:pt x="808" y="2163"/>
                </a:cubicBezTo>
                <a:cubicBezTo>
                  <a:pt x="807" y="2159"/>
                  <a:pt x="807" y="2159"/>
                  <a:pt x="807" y="2159"/>
                </a:cubicBezTo>
                <a:cubicBezTo>
                  <a:pt x="807" y="2159"/>
                  <a:pt x="809" y="2158"/>
                  <a:pt x="810" y="2157"/>
                </a:cubicBezTo>
                <a:cubicBezTo>
                  <a:pt x="811" y="2156"/>
                  <a:pt x="813" y="2155"/>
                  <a:pt x="814" y="2153"/>
                </a:cubicBezTo>
                <a:cubicBezTo>
                  <a:pt x="818" y="2156"/>
                  <a:pt x="821" y="2159"/>
                  <a:pt x="826" y="2159"/>
                </a:cubicBezTo>
                <a:cubicBezTo>
                  <a:pt x="825" y="2161"/>
                  <a:pt x="822" y="2162"/>
                  <a:pt x="816" y="2162"/>
                </a:cubicBezTo>
                <a:moveTo>
                  <a:pt x="845" y="1886"/>
                </a:moveTo>
                <a:cubicBezTo>
                  <a:pt x="846" y="1886"/>
                  <a:pt x="846" y="1885"/>
                  <a:pt x="847" y="1884"/>
                </a:cubicBezTo>
                <a:cubicBezTo>
                  <a:pt x="847" y="1886"/>
                  <a:pt x="847" y="1886"/>
                  <a:pt x="847" y="1886"/>
                </a:cubicBezTo>
                <a:cubicBezTo>
                  <a:pt x="846" y="1886"/>
                  <a:pt x="846" y="1887"/>
                  <a:pt x="845" y="1886"/>
                </a:cubicBezTo>
                <a:moveTo>
                  <a:pt x="847" y="1871"/>
                </a:moveTo>
                <a:cubicBezTo>
                  <a:pt x="847" y="1871"/>
                  <a:pt x="847" y="1871"/>
                  <a:pt x="847" y="1871"/>
                </a:cubicBezTo>
                <a:cubicBezTo>
                  <a:pt x="847" y="1870"/>
                  <a:pt x="847" y="1870"/>
                  <a:pt x="848" y="1870"/>
                </a:cubicBezTo>
                <a:cubicBezTo>
                  <a:pt x="848" y="1871"/>
                  <a:pt x="848" y="1871"/>
                  <a:pt x="848" y="1871"/>
                </a:cubicBezTo>
                <a:cubicBezTo>
                  <a:pt x="847" y="1871"/>
                  <a:pt x="847" y="1871"/>
                  <a:pt x="847" y="1871"/>
                </a:cubicBezTo>
                <a:moveTo>
                  <a:pt x="1083" y="1339"/>
                </a:moveTo>
                <a:cubicBezTo>
                  <a:pt x="1082" y="1341"/>
                  <a:pt x="1082" y="1341"/>
                  <a:pt x="1082" y="1341"/>
                </a:cubicBezTo>
                <a:cubicBezTo>
                  <a:pt x="1078" y="1360"/>
                  <a:pt x="1074" y="1380"/>
                  <a:pt x="1071" y="1401"/>
                </a:cubicBezTo>
                <a:cubicBezTo>
                  <a:pt x="1064" y="1399"/>
                  <a:pt x="1057" y="1388"/>
                  <a:pt x="1050" y="1379"/>
                </a:cubicBezTo>
                <a:cubicBezTo>
                  <a:pt x="1046" y="1374"/>
                  <a:pt x="1042" y="1368"/>
                  <a:pt x="1038" y="1364"/>
                </a:cubicBezTo>
                <a:cubicBezTo>
                  <a:pt x="1007" y="1333"/>
                  <a:pt x="961" y="1314"/>
                  <a:pt x="916" y="1295"/>
                </a:cubicBezTo>
                <a:cubicBezTo>
                  <a:pt x="915" y="1295"/>
                  <a:pt x="915" y="1295"/>
                  <a:pt x="915" y="1295"/>
                </a:cubicBezTo>
                <a:cubicBezTo>
                  <a:pt x="935" y="1290"/>
                  <a:pt x="958" y="1288"/>
                  <a:pt x="980" y="1289"/>
                </a:cubicBezTo>
                <a:cubicBezTo>
                  <a:pt x="1029" y="1293"/>
                  <a:pt x="1067" y="1312"/>
                  <a:pt x="1083" y="1339"/>
                </a:cubicBezTo>
                <a:moveTo>
                  <a:pt x="1117" y="1258"/>
                </a:moveTo>
                <a:cubicBezTo>
                  <a:pt x="1118" y="1262"/>
                  <a:pt x="1119" y="1266"/>
                  <a:pt x="1120" y="1270"/>
                </a:cubicBezTo>
                <a:cubicBezTo>
                  <a:pt x="1121" y="1275"/>
                  <a:pt x="1122" y="1279"/>
                  <a:pt x="1123" y="1284"/>
                </a:cubicBezTo>
                <a:cubicBezTo>
                  <a:pt x="1098" y="1276"/>
                  <a:pt x="1069" y="1271"/>
                  <a:pt x="1038" y="1269"/>
                </a:cubicBezTo>
                <a:cubicBezTo>
                  <a:pt x="1040" y="1263"/>
                  <a:pt x="1040" y="1263"/>
                  <a:pt x="1040" y="1263"/>
                </a:cubicBezTo>
                <a:cubicBezTo>
                  <a:pt x="1016" y="1251"/>
                  <a:pt x="998" y="1233"/>
                  <a:pt x="989" y="1209"/>
                </a:cubicBezTo>
                <a:cubicBezTo>
                  <a:pt x="1025" y="1225"/>
                  <a:pt x="1068" y="1244"/>
                  <a:pt x="1117" y="1258"/>
                </a:cubicBezTo>
                <a:moveTo>
                  <a:pt x="1032" y="1268"/>
                </a:moveTo>
                <a:cubicBezTo>
                  <a:pt x="958" y="1263"/>
                  <a:pt x="889" y="1274"/>
                  <a:pt x="852" y="1282"/>
                </a:cubicBezTo>
                <a:cubicBezTo>
                  <a:pt x="844" y="1249"/>
                  <a:pt x="843" y="1222"/>
                  <a:pt x="848" y="1196"/>
                </a:cubicBezTo>
                <a:cubicBezTo>
                  <a:pt x="849" y="1186"/>
                  <a:pt x="853" y="1178"/>
                  <a:pt x="856" y="1169"/>
                </a:cubicBezTo>
                <a:cubicBezTo>
                  <a:pt x="860" y="1161"/>
                  <a:pt x="863" y="1153"/>
                  <a:pt x="865" y="1144"/>
                </a:cubicBezTo>
                <a:cubicBezTo>
                  <a:pt x="876" y="1099"/>
                  <a:pt x="893" y="1074"/>
                  <a:pt x="919" y="1066"/>
                </a:cubicBezTo>
                <a:cubicBezTo>
                  <a:pt x="934" y="1088"/>
                  <a:pt x="942" y="1117"/>
                  <a:pt x="950" y="1146"/>
                </a:cubicBezTo>
                <a:cubicBezTo>
                  <a:pt x="964" y="1196"/>
                  <a:pt x="979" y="1249"/>
                  <a:pt x="1032" y="1268"/>
                </a:cubicBezTo>
              </a:path>
            </a:pathLst>
          </a:custGeom>
          <a:solidFill>
            <a:schemeClr val="accent1">
              <a:lumMod val="50000"/>
              <a:alpha val="30000"/>
            </a:schemeClr>
          </a:solidFill>
          <a:ln w="9525">
            <a:noFill/>
            <a:round/>
          </a:ln>
        </p:spPr>
        <p:txBody>
          <a:bodyPr vert="horz" wrap="square" lIns="91440" tIns="45720" rIns="91440" bIns="45720" numCol="1" anchor="t" anchorCtr="0" compatLnSpc="1"/>
          <a:lstStyle/>
          <a:p>
            <a:endParaRPr lang="en-US"/>
          </a:p>
        </p:txBody>
      </p:sp>
      <p:sp>
        <p:nvSpPr>
          <p:cNvPr id="38" name="Freeform 1492"/>
          <p:cNvSpPr>
            <a:spLocks noEditPoints="1"/>
          </p:cNvSpPr>
          <p:nvPr/>
        </p:nvSpPr>
        <p:spPr bwMode="auto">
          <a:xfrm>
            <a:off x="2387634" y="2136276"/>
            <a:ext cx="215245" cy="285514"/>
          </a:xfrm>
          <a:custGeom>
            <a:avLst/>
            <a:gdLst/>
            <a:ahLst/>
            <a:cxnLst>
              <a:cxn ang="0">
                <a:pos x="1097" y="1035"/>
              </a:cxn>
              <a:cxn ang="0">
                <a:pos x="1469" y="1061"/>
              </a:cxn>
              <a:cxn ang="0">
                <a:pos x="1423" y="955"/>
              </a:cxn>
              <a:cxn ang="0">
                <a:pos x="1496" y="777"/>
              </a:cxn>
              <a:cxn ang="0">
                <a:pos x="1456" y="592"/>
              </a:cxn>
              <a:cxn ang="0">
                <a:pos x="1269" y="581"/>
              </a:cxn>
              <a:cxn ang="0">
                <a:pos x="1257" y="418"/>
              </a:cxn>
              <a:cxn ang="0">
                <a:pos x="1055" y="382"/>
              </a:cxn>
              <a:cxn ang="0">
                <a:pos x="1185" y="297"/>
              </a:cxn>
              <a:cxn ang="0">
                <a:pos x="975" y="289"/>
              </a:cxn>
              <a:cxn ang="0">
                <a:pos x="935" y="105"/>
              </a:cxn>
              <a:cxn ang="0">
                <a:pos x="801" y="15"/>
              </a:cxn>
              <a:cxn ang="0">
                <a:pos x="661" y="235"/>
              </a:cxn>
              <a:cxn ang="0">
                <a:pos x="629" y="444"/>
              </a:cxn>
              <a:cxn ang="0">
                <a:pos x="416" y="350"/>
              </a:cxn>
              <a:cxn ang="0">
                <a:pos x="264" y="389"/>
              </a:cxn>
              <a:cxn ang="0">
                <a:pos x="294" y="568"/>
              </a:cxn>
              <a:cxn ang="0">
                <a:pos x="397" y="683"/>
              </a:cxn>
              <a:cxn ang="0">
                <a:pos x="361" y="810"/>
              </a:cxn>
              <a:cxn ang="0">
                <a:pos x="367" y="901"/>
              </a:cxn>
              <a:cxn ang="0">
                <a:pos x="345" y="998"/>
              </a:cxn>
              <a:cxn ang="0">
                <a:pos x="191" y="1145"/>
              </a:cxn>
              <a:cxn ang="0">
                <a:pos x="267" y="1206"/>
              </a:cxn>
              <a:cxn ang="0">
                <a:pos x="147" y="1374"/>
              </a:cxn>
              <a:cxn ang="0">
                <a:pos x="424" y="1409"/>
              </a:cxn>
              <a:cxn ang="0">
                <a:pos x="778" y="1265"/>
              </a:cxn>
              <a:cxn ang="0">
                <a:pos x="269" y="1543"/>
              </a:cxn>
              <a:cxn ang="0">
                <a:pos x="363" y="1606"/>
              </a:cxn>
              <a:cxn ang="0">
                <a:pos x="736" y="2057"/>
              </a:cxn>
              <a:cxn ang="0">
                <a:pos x="646" y="2098"/>
              </a:cxn>
              <a:cxn ang="0">
                <a:pos x="625" y="2154"/>
              </a:cxn>
              <a:cxn ang="0">
                <a:pos x="697" y="2186"/>
              </a:cxn>
              <a:cxn ang="0">
                <a:pos x="855" y="2163"/>
              </a:cxn>
              <a:cxn ang="0">
                <a:pos x="1001" y="2166"/>
              </a:cxn>
              <a:cxn ang="0">
                <a:pos x="1015" y="2113"/>
              </a:cxn>
              <a:cxn ang="0">
                <a:pos x="899" y="2070"/>
              </a:cxn>
              <a:cxn ang="0">
                <a:pos x="1087" y="1430"/>
              </a:cxn>
              <a:cxn ang="0">
                <a:pos x="1151" y="1330"/>
              </a:cxn>
              <a:cxn ang="0">
                <a:pos x="1135" y="1287"/>
              </a:cxn>
              <a:cxn ang="0">
                <a:pos x="1472" y="1318"/>
              </a:cxn>
              <a:cxn ang="0">
                <a:pos x="1234" y="1005"/>
              </a:cxn>
              <a:cxn ang="0">
                <a:pos x="1102" y="886"/>
              </a:cxn>
              <a:cxn ang="0">
                <a:pos x="829" y="788"/>
              </a:cxn>
              <a:cxn ang="0">
                <a:pos x="897" y="344"/>
              </a:cxn>
              <a:cxn ang="0">
                <a:pos x="782" y="603"/>
              </a:cxn>
              <a:cxn ang="0">
                <a:pos x="1085" y="730"/>
              </a:cxn>
              <a:cxn ang="0">
                <a:pos x="954" y="675"/>
              </a:cxn>
              <a:cxn ang="0">
                <a:pos x="1197" y="806"/>
              </a:cxn>
              <a:cxn ang="0">
                <a:pos x="1243" y="784"/>
              </a:cxn>
              <a:cxn ang="0">
                <a:pos x="1090" y="584"/>
              </a:cxn>
              <a:cxn ang="0">
                <a:pos x="973" y="529"/>
              </a:cxn>
              <a:cxn ang="0">
                <a:pos x="918" y="542"/>
              </a:cxn>
              <a:cxn ang="0">
                <a:pos x="905" y="238"/>
              </a:cxn>
              <a:cxn ang="0">
                <a:pos x="742" y="542"/>
              </a:cxn>
              <a:cxn ang="0">
                <a:pos x="493" y="469"/>
              </a:cxn>
              <a:cxn ang="0">
                <a:pos x="411" y="693"/>
              </a:cxn>
              <a:cxn ang="0">
                <a:pos x="604" y="771"/>
              </a:cxn>
              <a:cxn ang="0">
                <a:pos x="542" y="1049"/>
              </a:cxn>
              <a:cxn ang="0">
                <a:pos x="406" y="1064"/>
              </a:cxn>
              <a:cxn ang="0">
                <a:pos x="348" y="1233"/>
              </a:cxn>
              <a:cxn ang="0">
                <a:pos x="604" y="1208"/>
              </a:cxn>
              <a:cxn ang="0">
                <a:pos x="791" y="2165"/>
              </a:cxn>
              <a:cxn ang="0">
                <a:pos x="989" y="1209"/>
              </a:cxn>
            </a:cxnLst>
            <a:rect l="0" t="0" r="r" b="b"/>
            <a:pathLst>
              <a:path w="1581" h="2198">
                <a:moveTo>
                  <a:pt x="1576" y="1230"/>
                </a:moveTo>
                <a:cubicBezTo>
                  <a:pt x="1559" y="1233"/>
                  <a:pt x="1538" y="1234"/>
                  <a:pt x="1513" y="1232"/>
                </a:cubicBezTo>
                <a:cubicBezTo>
                  <a:pt x="1484" y="1230"/>
                  <a:pt x="1454" y="1225"/>
                  <a:pt x="1422" y="1219"/>
                </a:cubicBezTo>
                <a:cubicBezTo>
                  <a:pt x="1389" y="1214"/>
                  <a:pt x="1356" y="1209"/>
                  <a:pt x="1325" y="1206"/>
                </a:cubicBezTo>
                <a:cubicBezTo>
                  <a:pt x="1312" y="1205"/>
                  <a:pt x="1301" y="1205"/>
                  <a:pt x="1290" y="1205"/>
                </a:cubicBezTo>
                <a:cubicBezTo>
                  <a:pt x="1288" y="1205"/>
                  <a:pt x="1285" y="1205"/>
                  <a:pt x="1283" y="1206"/>
                </a:cubicBezTo>
                <a:cubicBezTo>
                  <a:pt x="1276" y="1206"/>
                  <a:pt x="1272" y="1207"/>
                  <a:pt x="1270" y="1203"/>
                </a:cubicBezTo>
                <a:cubicBezTo>
                  <a:pt x="1269" y="1201"/>
                  <a:pt x="1269" y="1201"/>
                  <a:pt x="1269" y="1201"/>
                </a:cubicBezTo>
                <a:cubicBezTo>
                  <a:pt x="1267" y="1201"/>
                  <a:pt x="1267" y="1201"/>
                  <a:pt x="1267" y="1201"/>
                </a:cubicBezTo>
                <a:cubicBezTo>
                  <a:pt x="1231" y="1205"/>
                  <a:pt x="1195" y="1205"/>
                  <a:pt x="1160" y="1203"/>
                </a:cubicBezTo>
                <a:cubicBezTo>
                  <a:pt x="1109" y="1199"/>
                  <a:pt x="1065" y="1189"/>
                  <a:pt x="1033" y="1173"/>
                </a:cubicBezTo>
                <a:cubicBezTo>
                  <a:pt x="1027" y="1170"/>
                  <a:pt x="1021" y="1164"/>
                  <a:pt x="1014" y="1159"/>
                </a:cubicBezTo>
                <a:cubicBezTo>
                  <a:pt x="1009" y="1154"/>
                  <a:pt x="1004" y="1150"/>
                  <a:pt x="999" y="1147"/>
                </a:cubicBezTo>
                <a:cubicBezTo>
                  <a:pt x="995" y="1145"/>
                  <a:pt x="992" y="1143"/>
                  <a:pt x="989" y="1141"/>
                </a:cubicBezTo>
                <a:cubicBezTo>
                  <a:pt x="979" y="1134"/>
                  <a:pt x="968" y="1127"/>
                  <a:pt x="964" y="1120"/>
                </a:cubicBezTo>
                <a:cubicBezTo>
                  <a:pt x="959" y="1111"/>
                  <a:pt x="957" y="1100"/>
                  <a:pt x="955" y="1089"/>
                </a:cubicBezTo>
                <a:cubicBezTo>
                  <a:pt x="953" y="1079"/>
                  <a:pt x="951" y="1068"/>
                  <a:pt x="946" y="1058"/>
                </a:cubicBezTo>
                <a:cubicBezTo>
                  <a:pt x="949" y="1058"/>
                  <a:pt x="952" y="1057"/>
                  <a:pt x="955" y="1056"/>
                </a:cubicBezTo>
                <a:cubicBezTo>
                  <a:pt x="968" y="1053"/>
                  <a:pt x="980" y="1051"/>
                  <a:pt x="990" y="1056"/>
                </a:cubicBezTo>
                <a:cubicBezTo>
                  <a:pt x="999" y="1061"/>
                  <a:pt x="1009" y="1069"/>
                  <a:pt x="1019" y="1077"/>
                </a:cubicBezTo>
                <a:cubicBezTo>
                  <a:pt x="1024" y="1081"/>
                  <a:pt x="1029" y="1085"/>
                  <a:pt x="1034" y="1089"/>
                </a:cubicBezTo>
                <a:cubicBezTo>
                  <a:pt x="1078" y="1121"/>
                  <a:pt x="1135" y="1129"/>
                  <a:pt x="1185" y="1133"/>
                </a:cubicBezTo>
                <a:cubicBezTo>
                  <a:pt x="1198" y="1134"/>
                  <a:pt x="1211" y="1134"/>
                  <a:pt x="1228" y="1135"/>
                </a:cubicBezTo>
                <a:cubicBezTo>
                  <a:pt x="1244" y="1150"/>
                  <a:pt x="1268" y="1162"/>
                  <a:pt x="1292" y="1173"/>
                </a:cubicBezTo>
                <a:cubicBezTo>
                  <a:pt x="1324" y="1188"/>
                  <a:pt x="1347" y="1196"/>
                  <a:pt x="1366" y="1196"/>
                </a:cubicBezTo>
                <a:cubicBezTo>
                  <a:pt x="1391" y="1197"/>
                  <a:pt x="1391" y="1197"/>
                  <a:pt x="1391" y="1197"/>
                </a:cubicBezTo>
                <a:cubicBezTo>
                  <a:pt x="1367" y="1189"/>
                  <a:pt x="1367" y="1189"/>
                  <a:pt x="1367" y="1189"/>
                </a:cubicBezTo>
                <a:cubicBezTo>
                  <a:pt x="1316" y="1173"/>
                  <a:pt x="1276" y="1157"/>
                  <a:pt x="1244" y="1134"/>
                </a:cubicBezTo>
                <a:cubicBezTo>
                  <a:pt x="1293" y="1137"/>
                  <a:pt x="1337" y="1147"/>
                  <a:pt x="1376" y="1157"/>
                </a:cubicBezTo>
                <a:cubicBezTo>
                  <a:pt x="1382" y="1158"/>
                  <a:pt x="1388" y="1160"/>
                  <a:pt x="1393" y="1161"/>
                </a:cubicBezTo>
                <a:cubicBezTo>
                  <a:pt x="1396" y="1154"/>
                  <a:pt x="1396" y="1154"/>
                  <a:pt x="1396" y="1154"/>
                </a:cubicBezTo>
                <a:cubicBezTo>
                  <a:pt x="1353" y="1135"/>
                  <a:pt x="1304" y="1130"/>
                  <a:pt x="1261" y="1127"/>
                </a:cubicBezTo>
                <a:cubicBezTo>
                  <a:pt x="1252" y="1126"/>
                  <a:pt x="1243" y="1126"/>
                  <a:pt x="1234" y="1125"/>
                </a:cubicBezTo>
                <a:cubicBezTo>
                  <a:pt x="1225" y="1124"/>
                  <a:pt x="1217" y="1124"/>
                  <a:pt x="1208" y="1123"/>
                </a:cubicBezTo>
                <a:cubicBezTo>
                  <a:pt x="1173" y="1121"/>
                  <a:pt x="1137" y="1117"/>
                  <a:pt x="1104" y="1107"/>
                </a:cubicBezTo>
                <a:cubicBezTo>
                  <a:pt x="1065" y="1095"/>
                  <a:pt x="1043" y="1076"/>
                  <a:pt x="1019" y="1056"/>
                </a:cubicBezTo>
                <a:cubicBezTo>
                  <a:pt x="1016" y="1054"/>
                  <a:pt x="1014" y="1052"/>
                  <a:pt x="1012" y="1049"/>
                </a:cubicBezTo>
                <a:cubicBezTo>
                  <a:pt x="1026" y="1048"/>
                  <a:pt x="1040" y="1045"/>
                  <a:pt x="1053" y="1042"/>
                </a:cubicBezTo>
                <a:cubicBezTo>
                  <a:pt x="1069" y="1038"/>
                  <a:pt x="1084" y="1034"/>
                  <a:pt x="1097" y="1035"/>
                </a:cubicBezTo>
                <a:cubicBezTo>
                  <a:pt x="1112" y="1036"/>
                  <a:pt x="1124" y="1043"/>
                  <a:pt x="1137" y="1050"/>
                </a:cubicBezTo>
                <a:cubicBezTo>
                  <a:pt x="1150" y="1057"/>
                  <a:pt x="1162" y="1063"/>
                  <a:pt x="1177" y="1066"/>
                </a:cubicBezTo>
                <a:cubicBezTo>
                  <a:pt x="1180" y="1070"/>
                  <a:pt x="1183" y="1074"/>
                  <a:pt x="1186" y="1078"/>
                </a:cubicBezTo>
                <a:cubicBezTo>
                  <a:pt x="1197" y="1094"/>
                  <a:pt x="1210" y="1112"/>
                  <a:pt x="1233" y="1110"/>
                </a:cubicBezTo>
                <a:cubicBezTo>
                  <a:pt x="1266" y="1108"/>
                  <a:pt x="1266" y="1108"/>
                  <a:pt x="1266" y="1108"/>
                </a:cubicBezTo>
                <a:cubicBezTo>
                  <a:pt x="1234" y="1103"/>
                  <a:pt x="1234" y="1103"/>
                  <a:pt x="1234" y="1103"/>
                </a:cubicBezTo>
                <a:cubicBezTo>
                  <a:pt x="1215" y="1100"/>
                  <a:pt x="1202" y="1085"/>
                  <a:pt x="1196" y="1074"/>
                </a:cubicBezTo>
                <a:cubicBezTo>
                  <a:pt x="1213" y="1079"/>
                  <a:pt x="1232" y="1085"/>
                  <a:pt x="1253" y="1086"/>
                </a:cubicBezTo>
                <a:cubicBezTo>
                  <a:pt x="1261" y="1087"/>
                  <a:pt x="1269" y="1087"/>
                  <a:pt x="1276" y="1086"/>
                </a:cubicBezTo>
                <a:cubicBezTo>
                  <a:pt x="1308" y="1082"/>
                  <a:pt x="1308" y="1082"/>
                  <a:pt x="1308" y="1082"/>
                </a:cubicBezTo>
                <a:cubicBezTo>
                  <a:pt x="1276" y="1078"/>
                  <a:pt x="1276" y="1078"/>
                  <a:pt x="1276" y="1078"/>
                </a:cubicBezTo>
                <a:cubicBezTo>
                  <a:pt x="1212" y="1072"/>
                  <a:pt x="1164" y="1052"/>
                  <a:pt x="1130" y="1033"/>
                </a:cubicBezTo>
                <a:cubicBezTo>
                  <a:pt x="1144" y="1033"/>
                  <a:pt x="1158" y="1030"/>
                  <a:pt x="1171" y="1028"/>
                </a:cubicBezTo>
                <a:cubicBezTo>
                  <a:pt x="1188" y="1025"/>
                  <a:pt x="1204" y="1022"/>
                  <a:pt x="1221" y="1025"/>
                </a:cubicBezTo>
                <a:cubicBezTo>
                  <a:pt x="1241" y="1027"/>
                  <a:pt x="1261" y="1040"/>
                  <a:pt x="1280" y="1051"/>
                </a:cubicBezTo>
                <a:cubicBezTo>
                  <a:pt x="1288" y="1056"/>
                  <a:pt x="1294" y="1060"/>
                  <a:pt x="1301" y="1064"/>
                </a:cubicBezTo>
                <a:cubicBezTo>
                  <a:pt x="1311" y="1069"/>
                  <a:pt x="1320" y="1074"/>
                  <a:pt x="1329" y="1080"/>
                </a:cubicBezTo>
                <a:cubicBezTo>
                  <a:pt x="1345" y="1090"/>
                  <a:pt x="1361" y="1099"/>
                  <a:pt x="1378" y="1106"/>
                </a:cubicBezTo>
                <a:cubicBezTo>
                  <a:pt x="1378" y="1108"/>
                  <a:pt x="1379" y="1110"/>
                  <a:pt x="1380" y="1111"/>
                </a:cubicBezTo>
                <a:cubicBezTo>
                  <a:pt x="1380" y="1112"/>
                  <a:pt x="1380" y="1112"/>
                  <a:pt x="1380" y="1113"/>
                </a:cubicBezTo>
                <a:cubicBezTo>
                  <a:pt x="1379" y="1115"/>
                  <a:pt x="1379" y="1115"/>
                  <a:pt x="1379" y="1115"/>
                </a:cubicBezTo>
                <a:cubicBezTo>
                  <a:pt x="1382" y="1117"/>
                  <a:pt x="1382" y="1117"/>
                  <a:pt x="1382" y="1117"/>
                </a:cubicBezTo>
                <a:cubicBezTo>
                  <a:pt x="1391" y="1121"/>
                  <a:pt x="1397" y="1128"/>
                  <a:pt x="1404" y="1135"/>
                </a:cubicBezTo>
                <a:cubicBezTo>
                  <a:pt x="1413" y="1144"/>
                  <a:pt x="1421" y="1153"/>
                  <a:pt x="1434" y="1158"/>
                </a:cubicBezTo>
                <a:cubicBezTo>
                  <a:pt x="1450" y="1164"/>
                  <a:pt x="1450" y="1164"/>
                  <a:pt x="1450" y="1164"/>
                </a:cubicBezTo>
                <a:cubicBezTo>
                  <a:pt x="1438" y="1152"/>
                  <a:pt x="1438" y="1152"/>
                  <a:pt x="1438" y="1152"/>
                </a:cubicBezTo>
                <a:cubicBezTo>
                  <a:pt x="1433" y="1147"/>
                  <a:pt x="1426" y="1141"/>
                  <a:pt x="1420" y="1136"/>
                </a:cubicBezTo>
                <a:cubicBezTo>
                  <a:pt x="1412" y="1130"/>
                  <a:pt x="1404" y="1123"/>
                  <a:pt x="1399" y="1116"/>
                </a:cubicBezTo>
                <a:cubicBezTo>
                  <a:pt x="1422" y="1128"/>
                  <a:pt x="1451" y="1138"/>
                  <a:pt x="1473" y="1141"/>
                </a:cubicBezTo>
                <a:cubicBezTo>
                  <a:pt x="1475" y="1134"/>
                  <a:pt x="1475" y="1134"/>
                  <a:pt x="1475" y="1134"/>
                </a:cubicBezTo>
                <a:cubicBezTo>
                  <a:pt x="1405" y="1114"/>
                  <a:pt x="1348" y="1080"/>
                  <a:pt x="1293" y="1049"/>
                </a:cubicBezTo>
                <a:cubicBezTo>
                  <a:pt x="1278" y="1040"/>
                  <a:pt x="1262" y="1031"/>
                  <a:pt x="1247" y="1022"/>
                </a:cubicBezTo>
                <a:cubicBezTo>
                  <a:pt x="1270" y="1019"/>
                  <a:pt x="1294" y="1018"/>
                  <a:pt x="1319" y="1020"/>
                </a:cubicBezTo>
                <a:cubicBezTo>
                  <a:pt x="1376" y="1024"/>
                  <a:pt x="1428" y="1042"/>
                  <a:pt x="1463" y="1069"/>
                </a:cubicBezTo>
                <a:cubicBezTo>
                  <a:pt x="1474" y="1088"/>
                  <a:pt x="1496" y="1097"/>
                  <a:pt x="1517" y="1106"/>
                </a:cubicBezTo>
                <a:cubicBezTo>
                  <a:pt x="1531" y="1111"/>
                  <a:pt x="1545" y="1117"/>
                  <a:pt x="1555" y="1125"/>
                </a:cubicBezTo>
                <a:cubicBezTo>
                  <a:pt x="1560" y="1120"/>
                  <a:pt x="1560" y="1120"/>
                  <a:pt x="1560" y="1120"/>
                </a:cubicBezTo>
                <a:cubicBezTo>
                  <a:pt x="1549" y="1107"/>
                  <a:pt x="1532" y="1100"/>
                  <a:pt x="1516" y="1094"/>
                </a:cubicBezTo>
                <a:cubicBezTo>
                  <a:pt x="1496" y="1085"/>
                  <a:pt x="1477" y="1077"/>
                  <a:pt x="1469" y="1061"/>
                </a:cubicBezTo>
                <a:cubicBezTo>
                  <a:pt x="1468" y="1060"/>
                  <a:pt x="1468" y="1060"/>
                  <a:pt x="1468" y="1060"/>
                </a:cubicBezTo>
                <a:cubicBezTo>
                  <a:pt x="1467" y="1059"/>
                  <a:pt x="1467" y="1059"/>
                  <a:pt x="1467" y="1059"/>
                </a:cubicBezTo>
                <a:cubicBezTo>
                  <a:pt x="1462" y="1056"/>
                  <a:pt x="1456" y="1053"/>
                  <a:pt x="1451" y="1050"/>
                </a:cubicBezTo>
                <a:cubicBezTo>
                  <a:pt x="1422" y="1035"/>
                  <a:pt x="1393" y="1019"/>
                  <a:pt x="1356" y="1010"/>
                </a:cubicBezTo>
                <a:cubicBezTo>
                  <a:pt x="1363" y="1008"/>
                  <a:pt x="1369" y="1006"/>
                  <a:pt x="1375" y="1003"/>
                </a:cubicBezTo>
                <a:cubicBezTo>
                  <a:pt x="1392" y="998"/>
                  <a:pt x="1407" y="992"/>
                  <a:pt x="1425" y="995"/>
                </a:cubicBezTo>
                <a:cubicBezTo>
                  <a:pt x="1441" y="997"/>
                  <a:pt x="1456" y="1003"/>
                  <a:pt x="1473" y="1010"/>
                </a:cubicBezTo>
                <a:cubicBezTo>
                  <a:pt x="1492" y="1018"/>
                  <a:pt x="1511" y="1026"/>
                  <a:pt x="1533" y="1027"/>
                </a:cubicBezTo>
                <a:cubicBezTo>
                  <a:pt x="1538" y="1028"/>
                  <a:pt x="1544" y="1028"/>
                  <a:pt x="1549" y="1027"/>
                </a:cubicBezTo>
                <a:cubicBezTo>
                  <a:pt x="1576" y="1025"/>
                  <a:pt x="1576" y="1025"/>
                  <a:pt x="1576" y="1025"/>
                </a:cubicBezTo>
                <a:cubicBezTo>
                  <a:pt x="1550" y="1020"/>
                  <a:pt x="1550" y="1020"/>
                  <a:pt x="1550" y="1020"/>
                </a:cubicBezTo>
                <a:cubicBezTo>
                  <a:pt x="1512" y="1014"/>
                  <a:pt x="1479" y="1002"/>
                  <a:pt x="1447" y="991"/>
                </a:cubicBezTo>
                <a:cubicBezTo>
                  <a:pt x="1465" y="991"/>
                  <a:pt x="1484" y="990"/>
                  <a:pt x="1502" y="986"/>
                </a:cubicBezTo>
                <a:cubicBezTo>
                  <a:pt x="1501" y="979"/>
                  <a:pt x="1501" y="979"/>
                  <a:pt x="1501" y="979"/>
                </a:cubicBezTo>
                <a:cubicBezTo>
                  <a:pt x="1491" y="980"/>
                  <a:pt x="1481" y="980"/>
                  <a:pt x="1472" y="980"/>
                </a:cubicBezTo>
                <a:cubicBezTo>
                  <a:pt x="1459" y="980"/>
                  <a:pt x="1447" y="980"/>
                  <a:pt x="1436" y="980"/>
                </a:cubicBezTo>
                <a:cubicBezTo>
                  <a:pt x="1429" y="981"/>
                  <a:pt x="1421" y="982"/>
                  <a:pt x="1414" y="983"/>
                </a:cubicBezTo>
                <a:cubicBezTo>
                  <a:pt x="1405" y="983"/>
                  <a:pt x="1405" y="983"/>
                  <a:pt x="1405" y="983"/>
                </a:cubicBezTo>
                <a:cubicBezTo>
                  <a:pt x="1409" y="985"/>
                  <a:pt x="1409" y="985"/>
                  <a:pt x="1409" y="985"/>
                </a:cubicBezTo>
                <a:cubicBezTo>
                  <a:pt x="1395" y="988"/>
                  <a:pt x="1383" y="992"/>
                  <a:pt x="1372" y="996"/>
                </a:cubicBezTo>
                <a:cubicBezTo>
                  <a:pt x="1359" y="1001"/>
                  <a:pt x="1347" y="1005"/>
                  <a:pt x="1336" y="1007"/>
                </a:cubicBezTo>
                <a:cubicBezTo>
                  <a:pt x="1326" y="1008"/>
                  <a:pt x="1326" y="1008"/>
                  <a:pt x="1326" y="1008"/>
                </a:cubicBezTo>
                <a:cubicBezTo>
                  <a:pt x="1319" y="1008"/>
                  <a:pt x="1310" y="1007"/>
                  <a:pt x="1301" y="1006"/>
                </a:cubicBezTo>
                <a:cubicBezTo>
                  <a:pt x="1293" y="1005"/>
                  <a:pt x="1286" y="1004"/>
                  <a:pt x="1280" y="1004"/>
                </a:cubicBezTo>
                <a:cubicBezTo>
                  <a:pt x="1267" y="1004"/>
                  <a:pt x="1254" y="1004"/>
                  <a:pt x="1241" y="1005"/>
                </a:cubicBezTo>
                <a:cubicBezTo>
                  <a:pt x="1243" y="1004"/>
                  <a:pt x="1243" y="1004"/>
                  <a:pt x="1243" y="1004"/>
                </a:cubicBezTo>
                <a:cubicBezTo>
                  <a:pt x="1249" y="1001"/>
                  <a:pt x="1255" y="997"/>
                  <a:pt x="1261" y="994"/>
                </a:cubicBezTo>
                <a:cubicBezTo>
                  <a:pt x="1287" y="979"/>
                  <a:pt x="1311" y="965"/>
                  <a:pt x="1343" y="961"/>
                </a:cubicBezTo>
                <a:cubicBezTo>
                  <a:pt x="1346" y="962"/>
                  <a:pt x="1349" y="961"/>
                  <a:pt x="1353" y="961"/>
                </a:cubicBezTo>
                <a:cubicBezTo>
                  <a:pt x="1354" y="961"/>
                  <a:pt x="1355" y="961"/>
                  <a:pt x="1357" y="961"/>
                </a:cubicBezTo>
                <a:cubicBezTo>
                  <a:pt x="1359" y="961"/>
                  <a:pt x="1361" y="961"/>
                  <a:pt x="1364" y="961"/>
                </a:cubicBezTo>
                <a:cubicBezTo>
                  <a:pt x="1364" y="953"/>
                  <a:pt x="1364" y="953"/>
                  <a:pt x="1364" y="953"/>
                </a:cubicBezTo>
                <a:cubicBezTo>
                  <a:pt x="1363" y="953"/>
                  <a:pt x="1363" y="953"/>
                  <a:pt x="1363" y="953"/>
                </a:cubicBezTo>
                <a:cubicBezTo>
                  <a:pt x="1361" y="953"/>
                  <a:pt x="1359" y="953"/>
                  <a:pt x="1356" y="953"/>
                </a:cubicBezTo>
                <a:cubicBezTo>
                  <a:pt x="1352" y="953"/>
                  <a:pt x="1347" y="954"/>
                  <a:pt x="1343" y="954"/>
                </a:cubicBezTo>
                <a:cubicBezTo>
                  <a:pt x="1342" y="954"/>
                  <a:pt x="1342" y="954"/>
                  <a:pt x="1342" y="954"/>
                </a:cubicBezTo>
                <a:cubicBezTo>
                  <a:pt x="1341" y="954"/>
                  <a:pt x="1341" y="954"/>
                  <a:pt x="1340" y="954"/>
                </a:cubicBezTo>
                <a:cubicBezTo>
                  <a:pt x="1353" y="948"/>
                  <a:pt x="1368" y="945"/>
                  <a:pt x="1386" y="946"/>
                </a:cubicBezTo>
                <a:cubicBezTo>
                  <a:pt x="1399" y="947"/>
                  <a:pt x="1411" y="950"/>
                  <a:pt x="1423" y="955"/>
                </a:cubicBezTo>
                <a:cubicBezTo>
                  <a:pt x="1436" y="960"/>
                  <a:pt x="1436" y="960"/>
                  <a:pt x="1436" y="960"/>
                </a:cubicBezTo>
                <a:cubicBezTo>
                  <a:pt x="1428" y="950"/>
                  <a:pt x="1428" y="950"/>
                  <a:pt x="1428" y="950"/>
                </a:cubicBezTo>
                <a:cubicBezTo>
                  <a:pt x="1421" y="941"/>
                  <a:pt x="1410" y="940"/>
                  <a:pt x="1401" y="939"/>
                </a:cubicBezTo>
                <a:cubicBezTo>
                  <a:pt x="1397" y="939"/>
                  <a:pt x="1394" y="938"/>
                  <a:pt x="1391" y="938"/>
                </a:cubicBezTo>
                <a:cubicBezTo>
                  <a:pt x="1350" y="929"/>
                  <a:pt x="1314" y="911"/>
                  <a:pt x="1296" y="889"/>
                </a:cubicBezTo>
                <a:cubicBezTo>
                  <a:pt x="1316" y="894"/>
                  <a:pt x="1338" y="896"/>
                  <a:pt x="1362" y="898"/>
                </a:cubicBezTo>
                <a:cubicBezTo>
                  <a:pt x="1368" y="898"/>
                  <a:pt x="1374" y="899"/>
                  <a:pt x="1380" y="899"/>
                </a:cubicBezTo>
                <a:cubicBezTo>
                  <a:pt x="1407" y="924"/>
                  <a:pt x="1462" y="932"/>
                  <a:pt x="1493" y="935"/>
                </a:cubicBezTo>
                <a:cubicBezTo>
                  <a:pt x="1494" y="928"/>
                  <a:pt x="1494" y="928"/>
                  <a:pt x="1494" y="928"/>
                </a:cubicBezTo>
                <a:cubicBezTo>
                  <a:pt x="1484" y="925"/>
                  <a:pt x="1473" y="923"/>
                  <a:pt x="1463" y="921"/>
                </a:cubicBezTo>
                <a:cubicBezTo>
                  <a:pt x="1439" y="916"/>
                  <a:pt x="1415" y="911"/>
                  <a:pt x="1399" y="900"/>
                </a:cubicBezTo>
                <a:cubicBezTo>
                  <a:pt x="1400" y="900"/>
                  <a:pt x="1400" y="900"/>
                  <a:pt x="1400" y="900"/>
                </a:cubicBezTo>
                <a:cubicBezTo>
                  <a:pt x="1410" y="901"/>
                  <a:pt x="1410" y="901"/>
                  <a:pt x="1410" y="901"/>
                </a:cubicBezTo>
                <a:cubicBezTo>
                  <a:pt x="1425" y="902"/>
                  <a:pt x="1441" y="903"/>
                  <a:pt x="1452" y="898"/>
                </a:cubicBezTo>
                <a:cubicBezTo>
                  <a:pt x="1463" y="893"/>
                  <a:pt x="1463" y="893"/>
                  <a:pt x="1463" y="893"/>
                </a:cubicBezTo>
                <a:cubicBezTo>
                  <a:pt x="1468" y="896"/>
                  <a:pt x="1474" y="897"/>
                  <a:pt x="1479" y="897"/>
                </a:cubicBezTo>
                <a:cubicBezTo>
                  <a:pt x="1493" y="896"/>
                  <a:pt x="1493" y="896"/>
                  <a:pt x="1493" y="896"/>
                </a:cubicBezTo>
                <a:cubicBezTo>
                  <a:pt x="1480" y="890"/>
                  <a:pt x="1480" y="890"/>
                  <a:pt x="1480" y="890"/>
                </a:cubicBezTo>
                <a:cubicBezTo>
                  <a:pt x="1478" y="889"/>
                  <a:pt x="1476" y="888"/>
                  <a:pt x="1474" y="887"/>
                </a:cubicBezTo>
                <a:cubicBezTo>
                  <a:pt x="1472" y="886"/>
                  <a:pt x="1470" y="885"/>
                  <a:pt x="1469" y="885"/>
                </a:cubicBezTo>
                <a:cubicBezTo>
                  <a:pt x="1476" y="886"/>
                  <a:pt x="1483" y="887"/>
                  <a:pt x="1488" y="885"/>
                </a:cubicBezTo>
                <a:cubicBezTo>
                  <a:pt x="1504" y="880"/>
                  <a:pt x="1504" y="880"/>
                  <a:pt x="1504" y="880"/>
                </a:cubicBezTo>
                <a:cubicBezTo>
                  <a:pt x="1487" y="878"/>
                  <a:pt x="1487" y="878"/>
                  <a:pt x="1487" y="878"/>
                </a:cubicBezTo>
                <a:cubicBezTo>
                  <a:pt x="1464" y="875"/>
                  <a:pt x="1443" y="869"/>
                  <a:pt x="1423" y="862"/>
                </a:cubicBezTo>
                <a:cubicBezTo>
                  <a:pt x="1426" y="858"/>
                  <a:pt x="1426" y="858"/>
                  <a:pt x="1426" y="858"/>
                </a:cubicBezTo>
                <a:cubicBezTo>
                  <a:pt x="1409" y="847"/>
                  <a:pt x="1398" y="830"/>
                  <a:pt x="1387" y="812"/>
                </a:cubicBezTo>
                <a:cubicBezTo>
                  <a:pt x="1383" y="807"/>
                  <a:pt x="1380" y="802"/>
                  <a:pt x="1376" y="797"/>
                </a:cubicBezTo>
                <a:cubicBezTo>
                  <a:pt x="1372" y="791"/>
                  <a:pt x="1367" y="785"/>
                  <a:pt x="1362" y="780"/>
                </a:cubicBezTo>
                <a:cubicBezTo>
                  <a:pt x="1354" y="771"/>
                  <a:pt x="1346" y="763"/>
                  <a:pt x="1343" y="754"/>
                </a:cubicBezTo>
                <a:cubicBezTo>
                  <a:pt x="1355" y="756"/>
                  <a:pt x="1367" y="759"/>
                  <a:pt x="1380" y="762"/>
                </a:cubicBezTo>
                <a:cubicBezTo>
                  <a:pt x="1396" y="766"/>
                  <a:pt x="1414" y="770"/>
                  <a:pt x="1431" y="773"/>
                </a:cubicBezTo>
                <a:cubicBezTo>
                  <a:pt x="1436" y="788"/>
                  <a:pt x="1451" y="801"/>
                  <a:pt x="1464" y="801"/>
                </a:cubicBezTo>
                <a:cubicBezTo>
                  <a:pt x="1472" y="801"/>
                  <a:pt x="1472" y="801"/>
                  <a:pt x="1472" y="801"/>
                </a:cubicBezTo>
                <a:cubicBezTo>
                  <a:pt x="1466" y="795"/>
                  <a:pt x="1466" y="795"/>
                  <a:pt x="1466" y="795"/>
                </a:cubicBezTo>
                <a:cubicBezTo>
                  <a:pt x="1463" y="792"/>
                  <a:pt x="1459" y="790"/>
                  <a:pt x="1456" y="788"/>
                </a:cubicBezTo>
                <a:cubicBezTo>
                  <a:pt x="1450" y="785"/>
                  <a:pt x="1445" y="782"/>
                  <a:pt x="1444" y="777"/>
                </a:cubicBezTo>
                <a:cubicBezTo>
                  <a:pt x="1451" y="779"/>
                  <a:pt x="1460" y="782"/>
                  <a:pt x="1469" y="782"/>
                </a:cubicBezTo>
                <a:cubicBezTo>
                  <a:pt x="1475" y="783"/>
                  <a:pt x="1480" y="782"/>
                  <a:pt x="1484" y="781"/>
                </a:cubicBezTo>
                <a:cubicBezTo>
                  <a:pt x="1496" y="777"/>
                  <a:pt x="1496" y="777"/>
                  <a:pt x="1496" y="777"/>
                </a:cubicBezTo>
                <a:cubicBezTo>
                  <a:pt x="1484" y="774"/>
                  <a:pt x="1484" y="774"/>
                  <a:pt x="1484" y="774"/>
                </a:cubicBezTo>
                <a:cubicBezTo>
                  <a:pt x="1457" y="768"/>
                  <a:pt x="1429" y="762"/>
                  <a:pt x="1401" y="756"/>
                </a:cubicBezTo>
                <a:cubicBezTo>
                  <a:pt x="1329" y="742"/>
                  <a:pt x="1254" y="727"/>
                  <a:pt x="1202" y="695"/>
                </a:cubicBezTo>
                <a:cubicBezTo>
                  <a:pt x="1239" y="685"/>
                  <a:pt x="1283" y="679"/>
                  <a:pt x="1340" y="679"/>
                </a:cubicBezTo>
                <a:cubicBezTo>
                  <a:pt x="1354" y="687"/>
                  <a:pt x="1380" y="698"/>
                  <a:pt x="1401" y="697"/>
                </a:cubicBezTo>
                <a:cubicBezTo>
                  <a:pt x="1420" y="696"/>
                  <a:pt x="1420" y="696"/>
                  <a:pt x="1420" y="696"/>
                </a:cubicBezTo>
                <a:cubicBezTo>
                  <a:pt x="1402" y="690"/>
                  <a:pt x="1402" y="690"/>
                  <a:pt x="1402" y="690"/>
                </a:cubicBezTo>
                <a:cubicBezTo>
                  <a:pt x="1396" y="687"/>
                  <a:pt x="1389" y="686"/>
                  <a:pt x="1383" y="685"/>
                </a:cubicBezTo>
                <a:cubicBezTo>
                  <a:pt x="1374" y="682"/>
                  <a:pt x="1365" y="680"/>
                  <a:pt x="1358" y="677"/>
                </a:cubicBezTo>
                <a:cubicBezTo>
                  <a:pt x="1362" y="677"/>
                  <a:pt x="1365" y="677"/>
                  <a:pt x="1368" y="677"/>
                </a:cubicBezTo>
                <a:cubicBezTo>
                  <a:pt x="1407" y="678"/>
                  <a:pt x="1437" y="696"/>
                  <a:pt x="1463" y="711"/>
                </a:cubicBezTo>
                <a:cubicBezTo>
                  <a:pt x="1473" y="717"/>
                  <a:pt x="1482" y="722"/>
                  <a:pt x="1491" y="727"/>
                </a:cubicBezTo>
                <a:cubicBezTo>
                  <a:pt x="1495" y="720"/>
                  <a:pt x="1495" y="720"/>
                  <a:pt x="1495" y="720"/>
                </a:cubicBezTo>
                <a:cubicBezTo>
                  <a:pt x="1469" y="702"/>
                  <a:pt x="1438" y="683"/>
                  <a:pt x="1397" y="670"/>
                </a:cubicBezTo>
                <a:cubicBezTo>
                  <a:pt x="1402" y="667"/>
                  <a:pt x="1406" y="665"/>
                  <a:pt x="1411" y="662"/>
                </a:cubicBezTo>
                <a:cubicBezTo>
                  <a:pt x="1423" y="655"/>
                  <a:pt x="1435" y="649"/>
                  <a:pt x="1451" y="646"/>
                </a:cubicBezTo>
                <a:cubicBezTo>
                  <a:pt x="1461" y="655"/>
                  <a:pt x="1475" y="662"/>
                  <a:pt x="1490" y="666"/>
                </a:cubicBezTo>
                <a:cubicBezTo>
                  <a:pt x="1503" y="669"/>
                  <a:pt x="1503" y="669"/>
                  <a:pt x="1503" y="669"/>
                </a:cubicBezTo>
                <a:cubicBezTo>
                  <a:pt x="1494" y="660"/>
                  <a:pt x="1494" y="660"/>
                  <a:pt x="1494" y="660"/>
                </a:cubicBezTo>
                <a:cubicBezTo>
                  <a:pt x="1489" y="655"/>
                  <a:pt x="1483" y="652"/>
                  <a:pt x="1476" y="650"/>
                </a:cubicBezTo>
                <a:cubicBezTo>
                  <a:pt x="1471" y="648"/>
                  <a:pt x="1467" y="646"/>
                  <a:pt x="1463" y="643"/>
                </a:cubicBezTo>
                <a:cubicBezTo>
                  <a:pt x="1466" y="643"/>
                  <a:pt x="1469" y="643"/>
                  <a:pt x="1471" y="643"/>
                </a:cubicBezTo>
                <a:cubicBezTo>
                  <a:pt x="1482" y="643"/>
                  <a:pt x="1493" y="643"/>
                  <a:pt x="1501" y="639"/>
                </a:cubicBezTo>
                <a:cubicBezTo>
                  <a:pt x="1513" y="632"/>
                  <a:pt x="1513" y="632"/>
                  <a:pt x="1513" y="632"/>
                </a:cubicBezTo>
                <a:cubicBezTo>
                  <a:pt x="1499" y="632"/>
                  <a:pt x="1499" y="632"/>
                  <a:pt x="1499" y="632"/>
                </a:cubicBezTo>
                <a:cubicBezTo>
                  <a:pt x="1464" y="632"/>
                  <a:pt x="1443" y="636"/>
                  <a:pt x="1418" y="648"/>
                </a:cubicBezTo>
                <a:cubicBezTo>
                  <a:pt x="1413" y="651"/>
                  <a:pt x="1407" y="654"/>
                  <a:pt x="1402" y="657"/>
                </a:cubicBezTo>
                <a:cubicBezTo>
                  <a:pt x="1393" y="662"/>
                  <a:pt x="1385" y="667"/>
                  <a:pt x="1378" y="668"/>
                </a:cubicBezTo>
                <a:cubicBezTo>
                  <a:pt x="1375" y="669"/>
                  <a:pt x="1371" y="669"/>
                  <a:pt x="1368" y="669"/>
                </a:cubicBezTo>
                <a:cubicBezTo>
                  <a:pt x="1362" y="669"/>
                  <a:pt x="1356" y="669"/>
                  <a:pt x="1350" y="670"/>
                </a:cubicBezTo>
                <a:cubicBezTo>
                  <a:pt x="1339" y="669"/>
                  <a:pt x="1328" y="668"/>
                  <a:pt x="1317" y="667"/>
                </a:cubicBezTo>
                <a:cubicBezTo>
                  <a:pt x="1310" y="666"/>
                  <a:pt x="1302" y="665"/>
                  <a:pt x="1295" y="664"/>
                </a:cubicBezTo>
                <a:cubicBezTo>
                  <a:pt x="1286" y="664"/>
                  <a:pt x="1275" y="663"/>
                  <a:pt x="1263" y="665"/>
                </a:cubicBezTo>
                <a:cubicBezTo>
                  <a:pt x="1285" y="649"/>
                  <a:pt x="1305" y="637"/>
                  <a:pt x="1325" y="628"/>
                </a:cubicBezTo>
                <a:cubicBezTo>
                  <a:pt x="1330" y="626"/>
                  <a:pt x="1336" y="622"/>
                  <a:pt x="1342" y="619"/>
                </a:cubicBezTo>
                <a:cubicBezTo>
                  <a:pt x="1363" y="608"/>
                  <a:pt x="1394" y="591"/>
                  <a:pt x="1409" y="591"/>
                </a:cubicBezTo>
                <a:cubicBezTo>
                  <a:pt x="1414" y="591"/>
                  <a:pt x="1419" y="593"/>
                  <a:pt x="1424" y="595"/>
                </a:cubicBezTo>
                <a:cubicBezTo>
                  <a:pt x="1428" y="596"/>
                  <a:pt x="1433" y="598"/>
                  <a:pt x="1438" y="598"/>
                </a:cubicBezTo>
                <a:cubicBezTo>
                  <a:pt x="1444" y="598"/>
                  <a:pt x="1450" y="596"/>
                  <a:pt x="1456" y="592"/>
                </a:cubicBezTo>
                <a:cubicBezTo>
                  <a:pt x="1464" y="585"/>
                  <a:pt x="1464" y="585"/>
                  <a:pt x="1464" y="585"/>
                </a:cubicBezTo>
                <a:cubicBezTo>
                  <a:pt x="1453" y="585"/>
                  <a:pt x="1453" y="585"/>
                  <a:pt x="1453" y="585"/>
                </a:cubicBezTo>
                <a:cubicBezTo>
                  <a:pt x="1450" y="586"/>
                  <a:pt x="1447" y="586"/>
                  <a:pt x="1443" y="586"/>
                </a:cubicBezTo>
                <a:cubicBezTo>
                  <a:pt x="1435" y="587"/>
                  <a:pt x="1426" y="588"/>
                  <a:pt x="1421" y="586"/>
                </a:cubicBezTo>
                <a:cubicBezTo>
                  <a:pt x="1430" y="583"/>
                  <a:pt x="1439" y="578"/>
                  <a:pt x="1447" y="574"/>
                </a:cubicBezTo>
                <a:cubicBezTo>
                  <a:pt x="1451" y="572"/>
                  <a:pt x="1451" y="572"/>
                  <a:pt x="1451" y="572"/>
                </a:cubicBezTo>
                <a:cubicBezTo>
                  <a:pt x="1453" y="571"/>
                  <a:pt x="1456" y="570"/>
                  <a:pt x="1459" y="569"/>
                </a:cubicBezTo>
                <a:cubicBezTo>
                  <a:pt x="1469" y="564"/>
                  <a:pt x="1479" y="560"/>
                  <a:pt x="1483" y="551"/>
                </a:cubicBezTo>
                <a:cubicBezTo>
                  <a:pt x="1488" y="541"/>
                  <a:pt x="1488" y="541"/>
                  <a:pt x="1488" y="541"/>
                </a:cubicBezTo>
                <a:cubicBezTo>
                  <a:pt x="1478" y="547"/>
                  <a:pt x="1478" y="547"/>
                  <a:pt x="1478" y="547"/>
                </a:cubicBezTo>
                <a:cubicBezTo>
                  <a:pt x="1443" y="566"/>
                  <a:pt x="1399" y="584"/>
                  <a:pt x="1362" y="599"/>
                </a:cubicBezTo>
                <a:cubicBezTo>
                  <a:pt x="1377" y="577"/>
                  <a:pt x="1395" y="553"/>
                  <a:pt x="1401" y="529"/>
                </a:cubicBezTo>
                <a:cubicBezTo>
                  <a:pt x="1394" y="526"/>
                  <a:pt x="1394" y="526"/>
                  <a:pt x="1394" y="526"/>
                </a:cubicBezTo>
                <a:cubicBezTo>
                  <a:pt x="1380" y="556"/>
                  <a:pt x="1362" y="582"/>
                  <a:pt x="1345" y="607"/>
                </a:cubicBezTo>
                <a:cubicBezTo>
                  <a:pt x="1344" y="609"/>
                  <a:pt x="1344" y="609"/>
                  <a:pt x="1344" y="609"/>
                </a:cubicBezTo>
                <a:cubicBezTo>
                  <a:pt x="1323" y="616"/>
                  <a:pt x="1305" y="627"/>
                  <a:pt x="1288" y="637"/>
                </a:cubicBezTo>
                <a:cubicBezTo>
                  <a:pt x="1273" y="646"/>
                  <a:pt x="1258" y="656"/>
                  <a:pt x="1241" y="662"/>
                </a:cubicBezTo>
                <a:cubicBezTo>
                  <a:pt x="1239" y="663"/>
                  <a:pt x="1239" y="663"/>
                  <a:pt x="1239" y="663"/>
                </a:cubicBezTo>
                <a:cubicBezTo>
                  <a:pt x="1239" y="665"/>
                  <a:pt x="1239" y="665"/>
                  <a:pt x="1239" y="665"/>
                </a:cubicBezTo>
                <a:cubicBezTo>
                  <a:pt x="1238" y="666"/>
                  <a:pt x="1238" y="667"/>
                  <a:pt x="1238" y="668"/>
                </a:cubicBezTo>
                <a:cubicBezTo>
                  <a:pt x="1200" y="676"/>
                  <a:pt x="1169" y="686"/>
                  <a:pt x="1143" y="699"/>
                </a:cubicBezTo>
                <a:cubicBezTo>
                  <a:pt x="1143" y="695"/>
                  <a:pt x="1142" y="691"/>
                  <a:pt x="1142" y="686"/>
                </a:cubicBezTo>
                <a:cubicBezTo>
                  <a:pt x="1142" y="677"/>
                  <a:pt x="1141" y="669"/>
                  <a:pt x="1142" y="658"/>
                </a:cubicBezTo>
                <a:cubicBezTo>
                  <a:pt x="1155" y="651"/>
                  <a:pt x="1173" y="651"/>
                  <a:pt x="1191" y="651"/>
                </a:cubicBezTo>
                <a:cubicBezTo>
                  <a:pt x="1211" y="651"/>
                  <a:pt x="1232" y="651"/>
                  <a:pt x="1250" y="642"/>
                </a:cubicBezTo>
                <a:cubicBezTo>
                  <a:pt x="1265" y="633"/>
                  <a:pt x="1265" y="633"/>
                  <a:pt x="1265" y="633"/>
                </a:cubicBezTo>
                <a:cubicBezTo>
                  <a:pt x="1248" y="635"/>
                  <a:pt x="1248" y="635"/>
                  <a:pt x="1248" y="635"/>
                </a:cubicBezTo>
                <a:cubicBezTo>
                  <a:pt x="1240" y="636"/>
                  <a:pt x="1233" y="637"/>
                  <a:pt x="1226" y="638"/>
                </a:cubicBezTo>
                <a:cubicBezTo>
                  <a:pt x="1214" y="640"/>
                  <a:pt x="1201" y="642"/>
                  <a:pt x="1189" y="642"/>
                </a:cubicBezTo>
                <a:cubicBezTo>
                  <a:pt x="1208" y="635"/>
                  <a:pt x="1236" y="623"/>
                  <a:pt x="1249" y="605"/>
                </a:cubicBezTo>
                <a:cubicBezTo>
                  <a:pt x="1265" y="584"/>
                  <a:pt x="1265" y="584"/>
                  <a:pt x="1265" y="584"/>
                </a:cubicBezTo>
                <a:cubicBezTo>
                  <a:pt x="1244" y="600"/>
                  <a:pt x="1244" y="600"/>
                  <a:pt x="1244" y="600"/>
                </a:cubicBezTo>
                <a:cubicBezTo>
                  <a:pt x="1217" y="621"/>
                  <a:pt x="1184" y="636"/>
                  <a:pt x="1145" y="646"/>
                </a:cubicBezTo>
                <a:cubicBezTo>
                  <a:pt x="1145" y="639"/>
                  <a:pt x="1146" y="633"/>
                  <a:pt x="1148" y="627"/>
                </a:cubicBezTo>
                <a:cubicBezTo>
                  <a:pt x="1149" y="623"/>
                  <a:pt x="1149" y="623"/>
                  <a:pt x="1149" y="623"/>
                </a:cubicBezTo>
                <a:cubicBezTo>
                  <a:pt x="1159" y="615"/>
                  <a:pt x="1175" y="604"/>
                  <a:pt x="1194" y="597"/>
                </a:cubicBezTo>
                <a:cubicBezTo>
                  <a:pt x="1198" y="595"/>
                  <a:pt x="1202" y="593"/>
                  <a:pt x="1207" y="591"/>
                </a:cubicBezTo>
                <a:cubicBezTo>
                  <a:pt x="1220" y="585"/>
                  <a:pt x="1236" y="578"/>
                  <a:pt x="1247" y="577"/>
                </a:cubicBezTo>
                <a:cubicBezTo>
                  <a:pt x="1254" y="577"/>
                  <a:pt x="1261" y="579"/>
                  <a:pt x="1269" y="581"/>
                </a:cubicBezTo>
                <a:cubicBezTo>
                  <a:pt x="1277" y="583"/>
                  <a:pt x="1285" y="585"/>
                  <a:pt x="1293" y="585"/>
                </a:cubicBezTo>
                <a:cubicBezTo>
                  <a:pt x="1301" y="585"/>
                  <a:pt x="1308" y="583"/>
                  <a:pt x="1315" y="581"/>
                </a:cubicBezTo>
                <a:cubicBezTo>
                  <a:pt x="1318" y="580"/>
                  <a:pt x="1321" y="580"/>
                  <a:pt x="1324" y="579"/>
                </a:cubicBezTo>
                <a:cubicBezTo>
                  <a:pt x="1326" y="579"/>
                  <a:pt x="1328" y="579"/>
                  <a:pt x="1330" y="578"/>
                </a:cubicBezTo>
                <a:cubicBezTo>
                  <a:pt x="1338" y="578"/>
                  <a:pt x="1347" y="577"/>
                  <a:pt x="1351" y="569"/>
                </a:cubicBezTo>
                <a:cubicBezTo>
                  <a:pt x="1354" y="562"/>
                  <a:pt x="1354" y="562"/>
                  <a:pt x="1354" y="562"/>
                </a:cubicBezTo>
                <a:cubicBezTo>
                  <a:pt x="1346" y="564"/>
                  <a:pt x="1346" y="564"/>
                  <a:pt x="1346" y="564"/>
                </a:cubicBezTo>
                <a:cubicBezTo>
                  <a:pt x="1330" y="569"/>
                  <a:pt x="1305" y="575"/>
                  <a:pt x="1281" y="573"/>
                </a:cubicBezTo>
                <a:cubicBezTo>
                  <a:pt x="1274" y="573"/>
                  <a:pt x="1267" y="571"/>
                  <a:pt x="1261" y="570"/>
                </a:cubicBezTo>
                <a:cubicBezTo>
                  <a:pt x="1281" y="559"/>
                  <a:pt x="1316" y="539"/>
                  <a:pt x="1333" y="513"/>
                </a:cubicBezTo>
                <a:cubicBezTo>
                  <a:pt x="1327" y="509"/>
                  <a:pt x="1327" y="509"/>
                  <a:pt x="1327" y="509"/>
                </a:cubicBezTo>
                <a:cubicBezTo>
                  <a:pt x="1298" y="544"/>
                  <a:pt x="1252" y="564"/>
                  <a:pt x="1207" y="582"/>
                </a:cubicBezTo>
                <a:cubicBezTo>
                  <a:pt x="1189" y="590"/>
                  <a:pt x="1172" y="597"/>
                  <a:pt x="1156" y="605"/>
                </a:cubicBezTo>
                <a:cubicBezTo>
                  <a:pt x="1159" y="598"/>
                  <a:pt x="1162" y="591"/>
                  <a:pt x="1165" y="585"/>
                </a:cubicBezTo>
                <a:cubicBezTo>
                  <a:pt x="1175" y="562"/>
                  <a:pt x="1184" y="542"/>
                  <a:pt x="1202" y="526"/>
                </a:cubicBezTo>
                <a:cubicBezTo>
                  <a:pt x="1220" y="509"/>
                  <a:pt x="1249" y="501"/>
                  <a:pt x="1276" y="494"/>
                </a:cubicBezTo>
                <a:cubicBezTo>
                  <a:pt x="1308" y="485"/>
                  <a:pt x="1342" y="475"/>
                  <a:pt x="1359" y="450"/>
                </a:cubicBezTo>
                <a:cubicBezTo>
                  <a:pt x="1375" y="428"/>
                  <a:pt x="1375" y="428"/>
                  <a:pt x="1375" y="428"/>
                </a:cubicBezTo>
                <a:cubicBezTo>
                  <a:pt x="1354" y="446"/>
                  <a:pt x="1354" y="446"/>
                  <a:pt x="1354" y="446"/>
                </a:cubicBezTo>
                <a:cubicBezTo>
                  <a:pt x="1343" y="455"/>
                  <a:pt x="1328" y="466"/>
                  <a:pt x="1314" y="470"/>
                </a:cubicBezTo>
                <a:cubicBezTo>
                  <a:pt x="1314" y="470"/>
                  <a:pt x="1315" y="469"/>
                  <a:pt x="1315" y="469"/>
                </a:cubicBezTo>
                <a:cubicBezTo>
                  <a:pt x="1322" y="460"/>
                  <a:pt x="1331" y="449"/>
                  <a:pt x="1331" y="439"/>
                </a:cubicBezTo>
                <a:cubicBezTo>
                  <a:pt x="1331" y="425"/>
                  <a:pt x="1331" y="425"/>
                  <a:pt x="1331" y="425"/>
                </a:cubicBezTo>
                <a:cubicBezTo>
                  <a:pt x="1324" y="437"/>
                  <a:pt x="1324" y="437"/>
                  <a:pt x="1324" y="437"/>
                </a:cubicBezTo>
                <a:cubicBezTo>
                  <a:pt x="1316" y="450"/>
                  <a:pt x="1308" y="465"/>
                  <a:pt x="1297" y="476"/>
                </a:cubicBezTo>
                <a:cubicBezTo>
                  <a:pt x="1269" y="486"/>
                  <a:pt x="1239" y="496"/>
                  <a:pt x="1212" y="508"/>
                </a:cubicBezTo>
                <a:cubicBezTo>
                  <a:pt x="1216" y="502"/>
                  <a:pt x="1220" y="496"/>
                  <a:pt x="1223" y="489"/>
                </a:cubicBezTo>
                <a:cubicBezTo>
                  <a:pt x="1228" y="481"/>
                  <a:pt x="1234" y="471"/>
                  <a:pt x="1239" y="463"/>
                </a:cubicBezTo>
                <a:cubicBezTo>
                  <a:pt x="1269" y="464"/>
                  <a:pt x="1289" y="455"/>
                  <a:pt x="1305" y="446"/>
                </a:cubicBezTo>
                <a:cubicBezTo>
                  <a:pt x="1325" y="435"/>
                  <a:pt x="1325" y="435"/>
                  <a:pt x="1325" y="435"/>
                </a:cubicBezTo>
                <a:cubicBezTo>
                  <a:pt x="1303" y="439"/>
                  <a:pt x="1303" y="439"/>
                  <a:pt x="1303" y="439"/>
                </a:cubicBezTo>
                <a:cubicBezTo>
                  <a:pt x="1295" y="441"/>
                  <a:pt x="1289" y="443"/>
                  <a:pt x="1282" y="445"/>
                </a:cubicBezTo>
                <a:cubicBezTo>
                  <a:pt x="1270" y="450"/>
                  <a:pt x="1258" y="455"/>
                  <a:pt x="1241" y="452"/>
                </a:cubicBezTo>
                <a:cubicBezTo>
                  <a:pt x="1248" y="432"/>
                  <a:pt x="1264" y="423"/>
                  <a:pt x="1282" y="413"/>
                </a:cubicBezTo>
                <a:cubicBezTo>
                  <a:pt x="1292" y="408"/>
                  <a:pt x="1303" y="401"/>
                  <a:pt x="1312" y="393"/>
                </a:cubicBezTo>
                <a:cubicBezTo>
                  <a:pt x="1325" y="380"/>
                  <a:pt x="1325" y="380"/>
                  <a:pt x="1325" y="380"/>
                </a:cubicBezTo>
                <a:cubicBezTo>
                  <a:pt x="1308" y="387"/>
                  <a:pt x="1308" y="387"/>
                  <a:pt x="1308" y="387"/>
                </a:cubicBezTo>
                <a:cubicBezTo>
                  <a:pt x="1296" y="392"/>
                  <a:pt x="1286" y="399"/>
                  <a:pt x="1276" y="406"/>
                </a:cubicBezTo>
                <a:cubicBezTo>
                  <a:pt x="1270" y="410"/>
                  <a:pt x="1264" y="414"/>
                  <a:pt x="1257" y="418"/>
                </a:cubicBezTo>
                <a:cubicBezTo>
                  <a:pt x="1260" y="413"/>
                  <a:pt x="1263" y="408"/>
                  <a:pt x="1266" y="403"/>
                </a:cubicBezTo>
                <a:cubicBezTo>
                  <a:pt x="1270" y="398"/>
                  <a:pt x="1274" y="392"/>
                  <a:pt x="1278" y="385"/>
                </a:cubicBezTo>
                <a:cubicBezTo>
                  <a:pt x="1283" y="376"/>
                  <a:pt x="1283" y="376"/>
                  <a:pt x="1283" y="376"/>
                </a:cubicBezTo>
                <a:cubicBezTo>
                  <a:pt x="1273" y="380"/>
                  <a:pt x="1273" y="380"/>
                  <a:pt x="1273" y="380"/>
                </a:cubicBezTo>
                <a:cubicBezTo>
                  <a:pt x="1269" y="382"/>
                  <a:pt x="1267" y="385"/>
                  <a:pt x="1265" y="388"/>
                </a:cubicBezTo>
                <a:cubicBezTo>
                  <a:pt x="1265" y="386"/>
                  <a:pt x="1266" y="385"/>
                  <a:pt x="1266" y="384"/>
                </a:cubicBezTo>
                <a:cubicBezTo>
                  <a:pt x="1275" y="366"/>
                  <a:pt x="1275" y="366"/>
                  <a:pt x="1275" y="366"/>
                </a:cubicBezTo>
                <a:cubicBezTo>
                  <a:pt x="1260" y="380"/>
                  <a:pt x="1260" y="380"/>
                  <a:pt x="1260" y="380"/>
                </a:cubicBezTo>
                <a:cubicBezTo>
                  <a:pt x="1253" y="387"/>
                  <a:pt x="1249" y="399"/>
                  <a:pt x="1246" y="410"/>
                </a:cubicBezTo>
                <a:cubicBezTo>
                  <a:pt x="1244" y="417"/>
                  <a:pt x="1242" y="424"/>
                  <a:pt x="1239" y="429"/>
                </a:cubicBezTo>
                <a:cubicBezTo>
                  <a:pt x="1209" y="443"/>
                  <a:pt x="1182" y="460"/>
                  <a:pt x="1156" y="476"/>
                </a:cubicBezTo>
                <a:cubicBezTo>
                  <a:pt x="1158" y="474"/>
                  <a:pt x="1159" y="471"/>
                  <a:pt x="1161" y="469"/>
                </a:cubicBezTo>
                <a:cubicBezTo>
                  <a:pt x="1171" y="453"/>
                  <a:pt x="1181" y="437"/>
                  <a:pt x="1181" y="422"/>
                </a:cubicBezTo>
                <a:cubicBezTo>
                  <a:pt x="1181" y="412"/>
                  <a:pt x="1181" y="412"/>
                  <a:pt x="1181" y="412"/>
                </a:cubicBezTo>
                <a:cubicBezTo>
                  <a:pt x="1175" y="419"/>
                  <a:pt x="1175" y="419"/>
                  <a:pt x="1175" y="419"/>
                </a:cubicBezTo>
                <a:cubicBezTo>
                  <a:pt x="1161" y="436"/>
                  <a:pt x="1151" y="456"/>
                  <a:pt x="1142" y="476"/>
                </a:cubicBezTo>
                <a:cubicBezTo>
                  <a:pt x="1139" y="481"/>
                  <a:pt x="1137" y="486"/>
                  <a:pt x="1134" y="490"/>
                </a:cubicBezTo>
                <a:cubicBezTo>
                  <a:pt x="1125" y="494"/>
                  <a:pt x="1117" y="501"/>
                  <a:pt x="1108" y="507"/>
                </a:cubicBezTo>
                <a:cubicBezTo>
                  <a:pt x="1102" y="511"/>
                  <a:pt x="1096" y="515"/>
                  <a:pt x="1091" y="519"/>
                </a:cubicBezTo>
                <a:cubicBezTo>
                  <a:pt x="1097" y="507"/>
                  <a:pt x="1102" y="493"/>
                  <a:pt x="1107" y="480"/>
                </a:cubicBezTo>
                <a:cubicBezTo>
                  <a:pt x="1114" y="460"/>
                  <a:pt x="1122" y="439"/>
                  <a:pt x="1134" y="425"/>
                </a:cubicBezTo>
                <a:cubicBezTo>
                  <a:pt x="1183" y="411"/>
                  <a:pt x="1219" y="394"/>
                  <a:pt x="1248" y="373"/>
                </a:cubicBezTo>
                <a:cubicBezTo>
                  <a:pt x="1245" y="366"/>
                  <a:pt x="1245" y="366"/>
                  <a:pt x="1245" y="366"/>
                </a:cubicBezTo>
                <a:cubicBezTo>
                  <a:pt x="1238" y="370"/>
                  <a:pt x="1231" y="373"/>
                  <a:pt x="1224" y="377"/>
                </a:cubicBezTo>
                <a:cubicBezTo>
                  <a:pt x="1197" y="391"/>
                  <a:pt x="1170" y="406"/>
                  <a:pt x="1142" y="412"/>
                </a:cubicBezTo>
                <a:cubicBezTo>
                  <a:pt x="1152" y="396"/>
                  <a:pt x="1168" y="387"/>
                  <a:pt x="1186" y="377"/>
                </a:cubicBezTo>
                <a:cubicBezTo>
                  <a:pt x="1195" y="372"/>
                  <a:pt x="1205" y="367"/>
                  <a:pt x="1214" y="360"/>
                </a:cubicBezTo>
                <a:cubicBezTo>
                  <a:pt x="1210" y="354"/>
                  <a:pt x="1210" y="354"/>
                  <a:pt x="1210" y="354"/>
                </a:cubicBezTo>
                <a:cubicBezTo>
                  <a:pt x="1163" y="380"/>
                  <a:pt x="1111" y="402"/>
                  <a:pt x="1062" y="423"/>
                </a:cubicBezTo>
                <a:cubicBezTo>
                  <a:pt x="1063" y="415"/>
                  <a:pt x="1064" y="408"/>
                  <a:pt x="1065" y="400"/>
                </a:cubicBezTo>
                <a:cubicBezTo>
                  <a:pt x="1068" y="385"/>
                  <a:pt x="1070" y="372"/>
                  <a:pt x="1070" y="360"/>
                </a:cubicBezTo>
                <a:cubicBezTo>
                  <a:pt x="1069" y="339"/>
                  <a:pt x="1069" y="339"/>
                  <a:pt x="1069" y="339"/>
                </a:cubicBezTo>
                <a:cubicBezTo>
                  <a:pt x="1063" y="359"/>
                  <a:pt x="1063" y="359"/>
                  <a:pt x="1063" y="359"/>
                </a:cubicBezTo>
                <a:cubicBezTo>
                  <a:pt x="1058" y="375"/>
                  <a:pt x="1056" y="394"/>
                  <a:pt x="1054" y="412"/>
                </a:cubicBezTo>
                <a:cubicBezTo>
                  <a:pt x="1053" y="417"/>
                  <a:pt x="1053" y="423"/>
                  <a:pt x="1052" y="428"/>
                </a:cubicBezTo>
                <a:cubicBezTo>
                  <a:pt x="1047" y="430"/>
                  <a:pt x="1043" y="432"/>
                  <a:pt x="1039" y="433"/>
                </a:cubicBezTo>
                <a:cubicBezTo>
                  <a:pt x="1035" y="435"/>
                  <a:pt x="1032" y="436"/>
                  <a:pt x="1028" y="438"/>
                </a:cubicBezTo>
                <a:cubicBezTo>
                  <a:pt x="1031" y="430"/>
                  <a:pt x="1035" y="422"/>
                  <a:pt x="1040" y="415"/>
                </a:cubicBezTo>
                <a:cubicBezTo>
                  <a:pt x="1046" y="403"/>
                  <a:pt x="1052" y="392"/>
                  <a:pt x="1055" y="382"/>
                </a:cubicBezTo>
                <a:cubicBezTo>
                  <a:pt x="1060" y="361"/>
                  <a:pt x="1060" y="361"/>
                  <a:pt x="1060" y="361"/>
                </a:cubicBezTo>
                <a:cubicBezTo>
                  <a:pt x="1048" y="379"/>
                  <a:pt x="1048" y="379"/>
                  <a:pt x="1048" y="379"/>
                </a:cubicBezTo>
                <a:cubicBezTo>
                  <a:pt x="1043" y="387"/>
                  <a:pt x="1037" y="397"/>
                  <a:pt x="1033" y="407"/>
                </a:cubicBezTo>
                <a:cubicBezTo>
                  <a:pt x="1019" y="434"/>
                  <a:pt x="1005" y="461"/>
                  <a:pt x="979" y="467"/>
                </a:cubicBezTo>
                <a:cubicBezTo>
                  <a:pt x="985" y="455"/>
                  <a:pt x="985" y="439"/>
                  <a:pt x="986" y="423"/>
                </a:cubicBezTo>
                <a:cubicBezTo>
                  <a:pt x="987" y="406"/>
                  <a:pt x="988" y="390"/>
                  <a:pt x="996" y="380"/>
                </a:cubicBezTo>
                <a:cubicBezTo>
                  <a:pt x="998" y="380"/>
                  <a:pt x="998" y="380"/>
                  <a:pt x="998" y="380"/>
                </a:cubicBezTo>
                <a:cubicBezTo>
                  <a:pt x="1013" y="381"/>
                  <a:pt x="1024" y="381"/>
                  <a:pt x="1029" y="376"/>
                </a:cubicBezTo>
                <a:cubicBezTo>
                  <a:pt x="1030" y="375"/>
                  <a:pt x="1030" y="373"/>
                  <a:pt x="1030" y="370"/>
                </a:cubicBezTo>
                <a:cubicBezTo>
                  <a:pt x="1029" y="365"/>
                  <a:pt x="1029" y="365"/>
                  <a:pt x="1029" y="365"/>
                </a:cubicBezTo>
                <a:cubicBezTo>
                  <a:pt x="1024" y="368"/>
                  <a:pt x="1024" y="368"/>
                  <a:pt x="1024" y="368"/>
                </a:cubicBezTo>
                <a:cubicBezTo>
                  <a:pt x="1022" y="370"/>
                  <a:pt x="1015" y="371"/>
                  <a:pt x="1007" y="370"/>
                </a:cubicBezTo>
                <a:cubicBezTo>
                  <a:pt x="1005" y="370"/>
                  <a:pt x="1002" y="370"/>
                  <a:pt x="1000" y="369"/>
                </a:cubicBezTo>
                <a:cubicBezTo>
                  <a:pt x="1019" y="340"/>
                  <a:pt x="1043" y="324"/>
                  <a:pt x="1071" y="321"/>
                </a:cubicBezTo>
                <a:cubicBezTo>
                  <a:pt x="1083" y="320"/>
                  <a:pt x="1083" y="320"/>
                  <a:pt x="1083" y="320"/>
                </a:cubicBezTo>
                <a:cubicBezTo>
                  <a:pt x="1088" y="320"/>
                  <a:pt x="1093" y="320"/>
                  <a:pt x="1098" y="321"/>
                </a:cubicBezTo>
                <a:cubicBezTo>
                  <a:pt x="1103" y="322"/>
                  <a:pt x="1107" y="324"/>
                  <a:pt x="1112" y="327"/>
                </a:cubicBezTo>
                <a:cubicBezTo>
                  <a:pt x="1116" y="329"/>
                  <a:pt x="1121" y="332"/>
                  <a:pt x="1127" y="333"/>
                </a:cubicBezTo>
                <a:cubicBezTo>
                  <a:pt x="1139" y="336"/>
                  <a:pt x="1154" y="335"/>
                  <a:pt x="1168" y="334"/>
                </a:cubicBezTo>
                <a:cubicBezTo>
                  <a:pt x="1177" y="334"/>
                  <a:pt x="1186" y="333"/>
                  <a:pt x="1194" y="334"/>
                </a:cubicBezTo>
                <a:cubicBezTo>
                  <a:pt x="1204" y="334"/>
                  <a:pt x="1211" y="337"/>
                  <a:pt x="1217" y="341"/>
                </a:cubicBezTo>
                <a:cubicBezTo>
                  <a:pt x="1219" y="343"/>
                  <a:pt x="1219" y="343"/>
                  <a:pt x="1219" y="343"/>
                </a:cubicBezTo>
                <a:cubicBezTo>
                  <a:pt x="1222" y="341"/>
                  <a:pt x="1222" y="341"/>
                  <a:pt x="1222" y="341"/>
                </a:cubicBezTo>
                <a:cubicBezTo>
                  <a:pt x="1223" y="340"/>
                  <a:pt x="1225" y="339"/>
                  <a:pt x="1228" y="339"/>
                </a:cubicBezTo>
                <a:cubicBezTo>
                  <a:pt x="1231" y="339"/>
                  <a:pt x="1234" y="338"/>
                  <a:pt x="1237" y="337"/>
                </a:cubicBezTo>
                <a:cubicBezTo>
                  <a:pt x="1243" y="333"/>
                  <a:pt x="1243" y="333"/>
                  <a:pt x="1243" y="333"/>
                </a:cubicBezTo>
                <a:cubicBezTo>
                  <a:pt x="1237" y="330"/>
                  <a:pt x="1237" y="330"/>
                  <a:pt x="1237" y="330"/>
                </a:cubicBezTo>
                <a:cubicBezTo>
                  <a:pt x="1234" y="329"/>
                  <a:pt x="1228" y="329"/>
                  <a:pt x="1222" y="329"/>
                </a:cubicBezTo>
                <a:cubicBezTo>
                  <a:pt x="1221" y="329"/>
                  <a:pt x="1220" y="329"/>
                  <a:pt x="1220" y="329"/>
                </a:cubicBezTo>
                <a:cubicBezTo>
                  <a:pt x="1221" y="328"/>
                  <a:pt x="1223" y="326"/>
                  <a:pt x="1224" y="324"/>
                </a:cubicBezTo>
                <a:cubicBezTo>
                  <a:pt x="1225" y="319"/>
                  <a:pt x="1225" y="319"/>
                  <a:pt x="1225" y="319"/>
                </a:cubicBezTo>
                <a:cubicBezTo>
                  <a:pt x="1220" y="319"/>
                  <a:pt x="1220" y="319"/>
                  <a:pt x="1220" y="319"/>
                </a:cubicBezTo>
                <a:cubicBezTo>
                  <a:pt x="1211" y="319"/>
                  <a:pt x="1201" y="321"/>
                  <a:pt x="1190" y="322"/>
                </a:cubicBezTo>
                <a:cubicBezTo>
                  <a:pt x="1174" y="324"/>
                  <a:pt x="1157" y="326"/>
                  <a:pt x="1142" y="325"/>
                </a:cubicBezTo>
                <a:cubicBezTo>
                  <a:pt x="1134" y="324"/>
                  <a:pt x="1128" y="323"/>
                  <a:pt x="1122" y="321"/>
                </a:cubicBezTo>
                <a:cubicBezTo>
                  <a:pt x="1132" y="320"/>
                  <a:pt x="1139" y="317"/>
                  <a:pt x="1147" y="315"/>
                </a:cubicBezTo>
                <a:cubicBezTo>
                  <a:pt x="1150" y="313"/>
                  <a:pt x="1152" y="312"/>
                  <a:pt x="1156" y="311"/>
                </a:cubicBezTo>
                <a:cubicBezTo>
                  <a:pt x="1159" y="311"/>
                  <a:pt x="1162" y="310"/>
                  <a:pt x="1165" y="309"/>
                </a:cubicBezTo>
                <a:cubicBezTo>
                  <a:pt x="1173" y="308"/>
                  <a:pt x="1183" y="306"/>
                  <a:pt x="1185" y="297"/>
                </a:cubicBezTo>
                <a:cubicBezTo>
                  <a:pt x="1186" y="289"/>
                  <a:pt x="1186" y="289"/>
                  <a:pt x="1186" y="289"/>
                </a:cubicBezTo>
                <a:cubicBezTo>
                  <a:pt x="1179" y="293"/>
                  <a:pt x="1179" y="293"/>
                  <a:pt x="1179" y="293"/>
                </a:cubicBezTo>
                <a:cubicBezTo>
                  <a:pt x="1160" y="305"/>
                  <a:pt x="1130" y="309"/>
                  <a:pt x="1100" y="312"/>
                </a:cubicBezTo>
                <a:cubicBezTo>
                  <a:pt x="1094" y="311"/>
                  <a:pt x="1094" y="311"/>
                  <a:pt x="1094" y="311"/>
                </a:cubicBezTo>
                <a:cubicBezTo>
                  <a:pt x="1095" y="312"/>
                  <a:pt x="1095" y="312"/>
                  <a:pt x="1095" y="312"/>
                </a:cubicBezTo>
                <a:cubicBezTo>
                  <a:pt x="1091" y="312"/>
                  <a:pt x="1087" y="312"/>
                  <a:pt x="1083" y="313"/>
                </a:cubicBezTo>
                <a:cubicBezTo>
                  <a:pt x="1078" y="313"/>
                  <a:pt x="1074" y="313"/>
                  <a:pt x="1070" y="313"/>
                </a:cubicBezTo>
                <a:cubicBezTo>
                  <a:pt x="1067" y="313"/>
                  <a:pt x="1067" y="313"/>
                  <a:pt x="1067" y="313"/>
                </a:cubicBezTo>
                <a:cubicBezTo>
                  <a:pt x="1066" y="313"/>
                  <a:pt x="1065" y="314"/>
                  <a:pt x="1064" y="314"/>
                </a:cubicBezTo>
                <a:cubicBezTo>
                  <a:pt x="1099" y="292"/>
                  <a:pt x="1142" y="261"/>
                  <a:pt x="1164" y="222"/>
                </a:cubicBezTo>
                <a:cubicBezTo>
                  <a:pt x="1178" y="197"/>
                  <a:pt x="1178" y="197"/>
                  <a:pt x="1178" y="197"/>
                </a:cubicBezTo>
                <a:cubicBezTo>
                  <a:pt x="1158" y="218"/>
                  <a:pt x="1158" y="218"/>
                  <a:pt x="1158" y="218"/>
                </a:cubicBezTo>
                <a:cubicBezTo>
                  <a:pt x="1153" y="223"/>
                  <a:pt x="1148" y="229"/>
                  <a:pt x="1143" y="236"/>
                </a:cubicBezTo>
                <a:cubicBezTo>
                  <a:pt x="1130" y="251"/>
                  <a:pt x="1117" y="266"/>
                  <a:pt x="1103" y="274"/>
                </a:cubicBezTo>
                <a:cubicBezTo>
                  <a:pt x="1105" y="265"/>
                  <a:pt x="1110" y="257"/>
                  <a:pt x="1115" y="249"/>
                </a:cubicBezTo>
                <a:cubicBezTo>
                  <a:pt x="1119" y="241"/>
                  <a:pt x="1124" y="233"/>
                  <a:pt x="1125" y="226"/>
                </a:cubicBezTo>
                <a:cubicBezTo>
                  <a:pt x="1130" y="200"/>
                  <a:pt x="1130" y="200"/>
                  <a:pt x="1130" y="200"/>
                </a:cubicBezTo>
                <a:cubicBezTo>
                  <a:pt x="1118" y="224"/>
                  <a:pt x="1118" y="224"/>
                  <a:pt x="1118" y="224"/>
                </a:cubicBezTo>
                <a:cubicBezTo>
                  <a:pt x="1116" y="228"/>
                  <a:pt x="1113" y="233"/>
                  <a:pt x="1110" y="238"/>
                </a:cubicBezTo>
                <a:cubicBezTo>
                  <a:pt x="1101" y="251"/>
                  <a:pt x="1092" y="265"/>
                  <a:pt x="1093" y="284"/>
                </a:cubicBezTo>
                <a:cubicBezTo>
                  <a:pt x="1089" y="287"/>
                  <a:pt x="1089" y="287"/>
                  <a:pt x="1089" y="287"/>
                </a:cubicBezTo>
                <a:cubicBezTo>
                  <a:pt x="1059" y="304"/>
                  <a:pt x="1028" y="322"/>
                  <a:pt x="1006" y="346"/>
                </a:cubicBezTo>
                <a:cubicBezTo>
                  <a:pt x="1003" y="349"/>
                  <a:pt x="1001" y="352"/>
                  <a:pt x="998" y="355"/>
                </a:cubicBezTo>
                <a:cubicBezTo>
                  <a:pt x="994" y="361"/>
                  <a:pt x="990" y="366"/>
                  <a:pt x="984" y="369"/>
                </a:cubicBezTo>
                <a:cubicBezTo>
                  <a:pt x="983" y="366"/>
                  <a:pt x="983" y="360"/>
                  <a:pt x="983" y="355"/>
                </a:cubicBezTo>
                <a:cubicBezTo>
                  <a:pt x="983" y="350"/>
                  <a:pt x="983" y="345"/>
                  <a:pt x="982" y="340"/>
                </a:cubicBezTo>
                <a:cubicBezTo>
                  <a:pt x="984" y="340"/>
                  <a:pt x="985" y="339"/>
                  <a:pt x="987" y="338"/>
                </a:cubicBezTo>
                <a:cubicBezTo>
                  <a:pt x="993" y="336"/>
                  <a:pt x="1000" y="334"/>
                  <a:pt x="1001" y="330"/>
                </a:cubicBezTo>
                <a:cubicBezTo>
                  <a:pt x="1002" y="328"/>
                  <a:pt x="1002" y="327"/>
                  <a:pt x="1002" y="325"/>
                </a:cubicBezTo>
                <a:cubicBezTo>
                  <a:pt x="1000" y="320"/>
                  <a:pt x="1000" y="320"/>
                  <a:pt x="1000" y="320"/>
                </a:cubicBezTo>
                <a:cubicBezTo>
                  <a:pt x="996" y="323"/>
                  <a:pt x="996" y="323"/>
                  <a:pt x="996" y="323"/>
                </a:cubicBezTo>
                <a:cubicBezTo>
                  <a:pt x="992" y="326"/>
                  <a:pt x="987" y="328"/>
                  <a:pt x="981" y="330"/>
                </a:cubicBezTo>
                <a:cubicBezTo>
                  <a:pt x="981" y="327"/>
                  <a:pt x="980" y="324"/>
                  <a:pt x="980" y="321"/>
                </a:cubicBezTo>
                <a:cubicBezTo>
                  <a:pt x="979" y="315"/>
                  <a:pt x="978" y="310"/>
                  <a:pt x="978" y="304"/>
                </a:cubicBezTo>
                <a:cubicBezTo>
                  <a:pt x="994" y="290"/>
                  <a:pt x="1012" y="276"/>
                  <a:pt x="1029" y="262"/>
                </a:cubicBezTo>
                <a:cubicBezTo>
                  <a:pt x="1054" y="242"/>
                  <a:pt x="1080" y="222"/>
                  <a:pt x="1099" y="200"/>
                </a:cubicBezTo>
                <a:cubicBezTo>
                  <a:pt x="1094" y="195"/>
                  <a:pt x="1094" y="195"/>
                  <a:pt x="1094" y="195"/>
                </a:cubicBezTo>
                <a:cubicBezTo>
                  <a:pt x="1065" y="220"/>
                  <a:pt x="1034" y="244"/>
                  <a:pt x="1003" y="268"/>
                </a:cubicBezTo>
                <a:cubicBezTo>
                  <a:pt x="994" y="275"/>
                  <a:pt x="984" y="282"/>
                  <a:pt x="975" y="289"/>
                </a:cubicBezTo>
                <a:cubicBezTo>
                  <a:pt x="977" y="279"/>
                  <a:pt x="978" y="268"/>
                  <a:pt x="979" y="258"/>
                </a:cubicBezTo>
                <a:cubicBezTo>
                  <a:pt x="982" y="222"/>
                  <a:pt x="986" y="185"/>
                  <a:pt x="999" y="158"/>
                </a:cubicBezTo>
                <a:cubicBezTo>
                  <a:pt x="999" y="155"/>
                  <a:pt x="1000" y="151"/>
                  <a:pt x="998" y="148"/>
                </a:cubicBezTo>
                <a:cubicBezTo>
                  <a:pt x="997" y="147"/>
                  <a:pt x="996" y="147"/>
                  <a:pt x="995" y="146"/>
                </a:cubicBezTo>
                <a:cubicBezTo>
                  <a:pt x="993" y="147"/>
                  <a:pt x="993" y="147"/>
                  <a:pt x="993" y="147"/>
                </a:cubicBezTo>
                <a:cubicBezTo>
                  <a:pt x="992" y="148"/>
                  <a:pt x="992" y="148"/>
                  <a:pt x="992" y="148"/>
                </a:cubicBezTo>
                <a:cubicBezTo>
                  <a:pt x="990" y="150"/>
                  <a:pt x="989" y="153"/>
                  <a:pt x="989" y="156"/>
                </a:cubicBezTo>
                <a:cubicBezTo>
                  <a:pt x="974" y="187"/>
                  <a:pt x="969" y="229"/>
                  <a:pt x="967" y="271"/>
                </a:cubicBezTo>
                <a:cubicBezTo>
                  <a:pt x="952" y="285"/>
                  <a:pt x="939" y="296"/>
                  <a:pt x="925" y="306"/>
                </a:cubicBezTo>
                <a:cubicBezTo>
                  <a:pt x="926" y="304"/>
                  <a:pt x="926" y="304"/>
                  <a:pt x="926" y="304"/>
                </a:cubicBezTo>
                <a:cubicBezTo>
                  <a:pt x="922" y="307"/>
                  <a:pt x="922" y="307"/>
                  <a:pt x="922" y="307"/>
                </a:cubicBezTo>
                <a:cubicBezTo>
                  <a:pt x="921" y="308"/>
                  <a:pt x="919" y="309"/>
                  <a:pt x="918" y="310"/>
                </a:cubicBezTo>
                <a:cubicBezTo>
                  <a:pt x="915" y="281"/>
                  <a:pt x="930" y="260"/>
                  <a:pt x="946" y="238"/>
                </a:cubicBezTo>
                <a:cubicBezTo>
                  <a:pt x="946" y="237"/>
                  <a:pt x="947" y="236"/>
                  <a:pt x="947" y="235"/>
                </a:cubicBezTo>
                <a:cubicBezTo>
                  <a:pt x="949" y="240"/>
                  <a:pt x="949" y="240"/>
                  <a:pt x="949" y="240"/>
                </a:cubicBezTo>
                <a:cubicBezTo>
                  <a:pt x="950" y="232"/>
                  <a:pt x="950" y="232"/>
                  <a:pt x="950" y="232"/>
                </a:cubicBezTo>
                <a:cubicBezTo>
                  <a:pt x="963" y="214"/>
                  <a:pt x="975" y="195"/>
                  <a:pt x="978" y="170"/>
                </a:cubicBezTo>
                <a:cubicBezTo>
                  <a:pt x="982" y="139"/>
                  <a:pt x="982" y="139"/>
                  <a:pt x="982" y="139"/>
                </a:cubicBezTo>
                <a:cubicBezTo>
                  <a:pt x="971" y="168"/>
                  <a:pt x="971" y="168"/>
                  <a:pt x="971" y="168"/>
                </a:cubicBezTo>
                <a:cubicBezTo>
                  <a:pt x="967" y="180"/>
                  <a:pt x="961" y="192"/>
                  <a:pt x="955" y="203"/>
                </a:cubicBezTo>
                <a:cubicBezTo>
                  <a:pt x="957" y="195"/>
                  <a:pt x="959" y="187"/>
                  <a:pt x="957" y="181"/>
                </a:cubicBezTo>
                <a:cubicBezTo>
                  <a:pt x="953" y="164"/>
                  <a:pt x="953" y="164"/>
                  <a:pt x="953" y="164"/>
                </a:cubicBezTo>
                <a:cubicBezTo>
                  <a:pt x="950" y="181"/>
                  <a:pt x="950" y="181"/>
                  <a:pt x="950" y="181"/>
                </a:cubicBezTo>
                <a:cubicBezTo>
                  <a:pt x="950" y="184"/>
                  <a:pt x="949" y="188"/>
                  <a:pt x="947" y="193"/>
                </a:cubicBezTo>
                <a:cubicBezTo>
                  <a:pt x="944" y="203"/>
                  <a:pt x="941" y="214"/>
                  <a:pt x="944" y="223"/>
                </a:cubicBezTo>
                <a:cubicBezTo>
                  <a:pt x="944" y="223"/>
                  <a:pt x="944" y="223"/>
                  <a:pt x="944" y="223"/>
                </a:cubicBezTo>
                <a:cubicBezTo>
                  <a:pt x="936" y="235"/>
                  <a:pt x="929" y="247"/>
                  <a:pt x="922" y="258"/>
                </a:cubicBezTo>
                <a:cubicBezTo>
                  <a:pt x="919" y="263"/>
                  <a:pt x="916" y="268"/>
                  <a:pt x="912" y="272"/>
                </a:cubicBezTo>
                <a:cubicBezTo>
                  <a:pt x="913" y="252"/>
                  <a:pt x="917" y="234"/>
                  <a:pt x="920" y="216"/>
                </a:cubicBezTo>
                <a:cubicBezTo>
                  <a:pt x="925" y="193"/>
                  <a:pt x="930" y="172"/>
                  <a:pt x="927" y="147"/>
                </a:cubicBezTo>
                <a:cubicBezTo>
                  <a:pt x="930" y="143"/>
                  <a:pt x="935" y="139"/>
                  <a:pt x="939" y="136"/>
                </a:cubicBezTo>
                <a:cubicBezTo>
                  <a:pt x="948" y="128"/>
                  <a:pt x="957" y="120"/>
                  <a:pt x="959" y="112"/>
                </a:cubicBezTo>
                <a:cubicBezTo>
                  <a:pt x="962" y="100"/>
                  <a:pt x="962" y="100"/>
                  <a:pt x="962" y="100"/>
                </a:cubicBezTo>
                <a:cubicBezTo>
                  <a:pt x="953" y="108"/>
                  <a:pt x="953" y="108"/>
                  <a:pt x="953" y="108"/>
                </a:cubicBezTo>
                <a:cubicBezTo>
                  <a:pt x="950" y="111"/>
                  <a:pt x="947" y="114"/>
                  <a:pt x="944" y="118"/>
                </a:cubicBezTo>
                <a:cubicBezTo>
                  <a:pt x="939" y="123"/>
                  <a:pt x="933" y="129"/>
                  <a:pt x="928" y="133"/>
                </a:cubicBezTo>
                <a:cubicBezTo>
                  <a:pt x="928" y="132"/>
                  <a:pt x="928" y="131"/>
                  <a:pt x="928" y="131"/>
                </a:cubicBezTo>
                <a:cubicBezTo>
                  <a:pt x="928" y="124"/>
                  <a:pt x="929" y="117"/>
                  <a:pt x="931" y="113"/>
                </a:cubicBezTo>
                <a:cubicBezTo>
                  <a:pt x="935" y="105"/>
                  <a:pt x="935" y="105"/>
                  <a:pt x="935" y="105"/>
                </a:cubicBezTo>
                <a:cubicBezTo>
                  <a:pt x="927" y="107"/>
                  <a:pt x="927" y="107"/>
                  <a:pt x="927" y="107"/>
                </a:cubicBezTo>
                <a:cubicBezTo>
                  <a:pt x="919" y="110"/>
                  <a:pt x="919" y="120"/>
                  <a:pt x="919" y="129"/>
                </a:cubicBezTo>
                <a:cubicBezTo>
                  <a:pt x="919" y="133"/>
                  <a:pt x="919" y="137"/>
                  <a:pt x="919" y="140"/>
                </a:cubicBezTo>
                <a:cubicBezTo>
                  <a:pt x="912" y="145"/>
                  <a:pt x="905" y="150"/>
                  <a:pt x="898" y="155"/>
                </a:cubicBezTo>
                <a:cubicBezTo>
                  <a:pt x="883" y="166"/>
                  <a:pt x="868" y="178"/>
                  <a:pt x="852" y="188"/>
                </a:cubicBezTo>
                <a:cubicBezTo>
                  <a:pt x="884" y="149"/>
                  <a:pt x="913" y="107"/>
                  <a:pt x="928" y="51"/>
                </a:cubicBezTo>
                <a:cubicBezTo>
                  <a:pt x="932" y="34"/>
                  <a:pt x="932" y="34"/>
                  <a:pt x="932" y="34"/>
                </a:cubicBezTo>
                <a:cubicBezTo>
                  <a:pt x="922" y="48"/>
                  <a:pt x="922" y="48"/>
                  <a:pt x="922" y="48"/>
                </a:cubicBezTo>
                <a:cubicBezTo>
                  <a:pt x="914" y="57"/>
                  <a:pt x="909" y="72"/>
                  <a:pt x="903" y="87"/>
                </a:cubicBezTo>
                <a:cubicBezTo>
                  <a:pt x="896" y="106"/>
                  <a:pt x="889" y="125"/>
                  <a:pt x="878" y="134"/>
                </a:cubicBezTo>
                <a:cubicBezTo>
                  <a:pt x="877" y="125"/>
                  <a:pt x="879" y="116"/>
                  <a:pt x="880" y="107"/>
                </a:cubicBezTo>
                <a:cubicBezTo>
                  <a:pt x="882" y="99"/>
                  <a:pt x="883" y="91"/>
                  <a:pt x="882" y="83"/>
                </a:cubicBezTo>
                <a:cubicBezTo>
                  <a:pt x="881" y="62"/>
                  <a:pt x="881" y="62"/>
                  <a:pt x="881" y="62"/>
                </a:cubicBezTo>
                <a:cubicBezTo>
                  <a:pt x="875" y="83"/>
                  <a:pt x="875" y="83"/>
                  <a:pt x="875" y="83"/>
                </a:cubicBezTo>
                <a:cubicBezTo>
                  <a:pt x="871" y="97"/>
                  <a:pt x="865" y="124"/>
                  <a:pt x="870" y="145"/>
                </a:cubicBezTo>
                <a:cubicBezTo>
                  <a:pt x="859" y="162"/>
                  <a:pt x="847" y="176"/>
                  <a:pt x="835" y="190"/>
                </a:cubicBezTo>
                <a:cubicBezTo>
                  <a:pt x="820" y="208"/>
                  <a:pt x="804" y="226"/>
                  <a:pt x="790" y="249"/>
                </a:cubicBezTo>
                <a:cubicBezTo>
                  <a:pt x="790" y="240"/>
                  <a:pt x="789" y="231"/>
                  <a:pt x="788" y="223"/>
                </a:cubicBezTo>
                <a:cubicBezTo>
                  <a:pt x="786" y="200"/>
                  <a:pt x="784" y="176"/>
                  <a:pt x="787" y="149"/>
                </a:cubicBezTo>
                <a:cubicBezTo>
                  <a:pt x="796" y="134"/>
                  <a:pt x="808" y="122"/>
                  <a:pt x="820" y="109"/>
                </a:cubicBezTo>
                <a:cubicBezTo>
                  <a:pt x="844" y="84"/>
                  <a:pt x="869" y="57"/>
                  <a:pt x="870" y="12"/>
                </a:cubicBezTo>
                <a:cubicBezTo>
                  <a:pt x="863" y="12"/>
                  <a:pt x="863" y="12"/>
                  <a:pt x="863" y="12"/>
                </a:cubicBezTo>
                <a:cubicBezTo>
                  <a:pt x="859" y="40"/>
                  <a:pt x="847" y="62"/>
                  <a:pt x="832" y="80"/>
                </a:cubicBezTo>
                <a:cubicBezTo>
                  <a:pt x="834" y="71"/>
                  <a:pt x="836" y="60"/>
                  <a:pt x="836" y="49"/>
                </a:cubicBezTo>
                <a:cubicBezTo>
                  <a:pt x="837" y="39"/>
                  <a:pt x="838" y="30"/>
                  <a:pt x="840" y="25"/>
                </a:cubicBezTo>
                <a:cubicBezTo>
                  <a:pt x="847" y="0"/>
                  <a:pt x="847" y="0"/>
                  <a:pt x="847" y="0"/>
                </a:cubicBezTo>
                <a:cubicBezTo>
                  <a:pt x="833" y="22"/>
                  <a:pt x="833" y="22"/>
                  <a:pt x="833" y="22"/>
                </a:cubicBezTo>
                <a:cubicBezTo>
                  <a:pt x="828" y="30"/>
                  <a:pt x="827" y="43"/>
                  <a:pt x="826" y="55"/>
                </a:cubicBezTo>
                <a:cubicBezTo>
                  <a:pt x="825" y="68"/>
                  <a:pt x="825" y="81"/>
                  <a:pt x="819" y="87"/>
                </a:cubicBezTo>
                <a:cubicBezTo>
                  <a:pt x="818" y="88"/>
                  <a:pt x="818" y="88"/>
                  <a:pt x="818" y="88"/>
                </a:cubicBezTo>
                <a:cubicBezTo>
                  <a:pt x="818" y="89"/>
                  <a:pt x="818" y="89"/>
                  <a:pt x="818" y="89"/>
                </a:cubicBezTo>
                <a:cubicBezTo>
                  <a:pt x="818" y="91"/>
                  <a:pt x="818" y="93"/>
                  <a:pt x="819" y="95"/>
                </a:cubicBezTo>
                <a:cubicBezTo>
                  <a:pt x="820" y="95"/>
                  <a:pt x="820" y="95"/>
                  <a:pt x="820" y="95"/>
                </a:cubicBezTo>
                <a:cubicBezTo>
                  <a:pt x="815" y="101"/>
                  <a:pt x="809" y="106"/>
                  <a:pt x="804" y="111"/>
                </a:cubicBezTo>
                <a:cubicBezTo>
                  <a:pt x="799" y="116"/>
                  <a:pt x="795" y="121"/>
                  <a:pt x="790" y="126"/>
                </a:cubicBezTo>
                <a:cubicBezTo>
                  <a:pt x="792" y="113"/>
                  <a:pt x="794" y="97"/>
                  <a:pt x="796" y="81"/>
                </a:cubicBezTo>
                <a:cubicBezTo>
                  <a:pt x="798" y="58"/>
                  <a:pt x="801" y="35"/>
                  <a:pt x="804" y="19"/>
                </a:cubicBezTo>
                <a:cubicBezTo>
                  <a:pt x="805" y="16"/>
                  <a:pt x="805" y="16"/>
                  <a:pt x="805" y="16"/>
                </a:cubicBezTo>
                <a:cubicBezTo>
                  <a:pt x="801" y="15"/>
                  <a:pt x="801" y="15"/>
                  <a:pt x="801" y="15"/>
                </a:cubicBezTo>
                <a:cubicBezTo>
                  <a:pt x="798" y="14"/>
                  <a:pt x="798" y="14"/>
                  <a:pt x="798" y="14"/>
                </a:cubicBezTo>
                <a:cubicBezTo>
                  <a:pt x="797" y="18"/>
                  <a:pt x="797" y="18"/>
                  <a:pt x="797" y="18"/>
                </a:cubicBezTo>
                <a:cubicBezTo>
                  <a:pt x="776" y="117"/>
                  <a:pt x="757" y="241"/>
                  <a:pt x="790" y="324"/>
                </a:cubicBezTo>
                <a:cubicBezTo>
                  <a:pt x="788" y="325"/>
                  <a:pt x="788" y="325"/>
                  <a:pt x="788" y="325"/>
                </a:cubicBezTo>
                <a:cubicBezTo>
                  <a:pt x="790" y="325"/>
                  <a:pt x="790" y="325"/>
                  <a:pt x="790" y="325"/>
                </a:cubicBezTo>
                <a:cubicBezTo>
                  <a:pt x="791" y="328"/>
                  <a:pt x="792" y="330"/>
                  <a:pt x="794" y="332"/>
                </a:cubicBezTo>
                <a:cubicBezTo>
                  <a:pt x="787" y="343"/>
                  <a:pt x="781" y="353"/>
                  <a:pt x="775" y="364"/>
                </a:cubicBezTo>
                <a:cubicBezTo>
                  <a:pt x="769" y="376"/>
                  <a:pt x="762" y="388"/>
                  <a:pt x="754" y="399"/>
                </a:cubicBezTo>
                <a:cubicBezTo>
                  <a:pt x="745" y="362"/>
                  <a:pt x="747" y="319"/>
                  <a:pt x="750" y="277"/>
                </a:cubicBezTo>
                <a:cubicBezTo>
                  <a:pt x="753" y="227"/>
                  <a:pt x="756" y="176"/>
                  <a:pt x="738" y="134"/>
                </a:cubicBezTo>
                <a:cubicBezTo>
                  <a:pt x="758" y="108"/>
                  <a:pt x="767" y="61"/>
                  <a:pt x="773" y="19"/>
                </a:cubicBezTo>
                <a:cubicBezTo>
                  <a:pt x="766" y="18"/>
                  <a:pt x="766" y="18"/>
                  <a:pt x="766" y="18"/>
                </a:cubicBezTo>
                <a:cubicBezTo>
                  <a:pt x="762" y="31"/>
                  <a:pt x="758" y="46"/>
                  <a:pt x="755" y="60"/>
                </a:cubicBezTo>
                <a:cubicBezTo>
                  <a:pt x="750" y="83"/>
                  <a:pt x="745" y="107"/>
                  <a:pt x="734" y="123"/>
                </a:cubicBezTo>
                <a:cubicBezTo>
                  <a:pt x="730" y="105"/>
                  <a:pt x="724" y="92"/>
                  <a:pt x="715" y="83"/>
                </a:cubicBezTo>
                <a:cubicBezTo>
                  <a:pt x="711" y="78"/>
                  <a:pt x="710" y="69"/>
                  <a:pt x="710" y="61"/>
                </a:cubicBezTo>
                <a:cubicBezTo>
                  <a:pt x="709" y="52"/>
                  <a:pt x="708" y="42"/>
                  <a:pt x="703" y="35"/>
                </a:cubicBezTo>
                <a:cubicBezTo>
                  <a:pt x="696" y="26"/>
                  <a:pt x="696" y="26"/>
                  <a:pt x="696" y="26"/>
                </a:cubicBezTo>
                <a:cubicBezTo>
                  <a:pt x="696" y="37"/>
                  <a:pt x="696" y="37"/>
                  <a:pt x="696" y="37"/>
                </a:cubicBezTo>
                <a:cubicBezTo>
                  <a:pt x="696" y="67"/>
                  <a:pt x="706" y="91"/>
                  <a:pt x="716" y="114"/>
                </a:cubicBezTo>
                <a:cubicBezTo>
                  <a:pt x="725" y="133"/>
                  <a:pt x="733" y="152"/>
                  <a:pt x="734" y="174"/>
                </a:cubicBezTo>
                <a:cubicBezTo>
                  <a:pt x="725" y="160"/>
                  <a:pt x="714" y="144"/>
                  <a:pt x="705" y="133"/>
                </a:cubicBezTo>
                <a:cubicBezTo>
                  <a:pt x="690" y="111"/>
                  <a:pt x="690" y="111"/>
                  <a:pt x="690" y="111"/>
                </a:cubicBezTo>
                <a:cubicBezTo>
                  <a:pt x="694" y="128"/>
                  <a:pt x="694" y="128"/>
                  <a:pt x="694" y="128"/>
                </a:cubicBezTo>
                <a:cubicBezTo>
                  <a:pt x="697" y="142"/>
                  <a:pt x="706" y="153"/>
                  <a:pt x="716" y="164"/>
                </a:cubicBezTo>
                <a:cubicBezTo>
                  <a:pt x="726" y="175"/>
                  <a:pt x="735" y="185"/>
                  <a:pt x="737" y="200"/>
                </a:cubicBezTo>
                <a:cubicBezTo>
                  <a:pt x="741" y="221"/>
                  <a:pt x="736" y="244"/>
                  <a:pt x="731" y="268"/>
                </a:cubicBezTo>
                <a:cubicBezTo>
                  <a:pt x="727" y="284"/>
                  <a:pt x="723" y="301"/>
                  <a:pt x="722" y="319"/>
                </a:cubicBezTo>
                <a:cubicBezTo>
                  <a:pt x="719" y="315"/>
                  <a:pt x="717" y="312"/>
                  <a:pt x="714" y="308"/>
                </a:cubicBezTo>
                <a:cubicBezTo>
                  <a:pt x="712" y="306"/>
                  <a:pt x="711" y="303"/>
                  <a:pt x="709" y="300"/>
                </a:cubicBezTo>
                <a:cubicBezTo>
                  <a:pt x="705" y="295"/>
                  <a:pt x="703" y="290"/>
                  <a:pt x="700" y="284"/>
                </a:cubicBezTo>
                <a:cubicBezTo>
                  <a:pt x="697" y="278"/>
                  <a:pt x="694" y="271"/>
                  <a:pt x="690" y="265"/>
                </a:cubicBezTo>
                <a:cubicBezTo>
                  <a:pt x="687" y="262"/>
                  <a:pt x="683" y="259"/>
                  <a:pt x="680" y="257"/>
                </a:cubicBezTo>
                <a:cubicBezTo>
                  <a:pt x="675" y="254"/>
                  <a:pt x="672" y="251"/>
                  <a:pt x="670" y="246"/>
                </a:cubicBezTo>
                <a:cubicBezTo>
                  <a:pt x="668" y="236"/>
                  <a:pt x="671" y="223"/>
                  <a:pt x="673" y="209"/>
                </a:cubicBezTo>
                <a:cubicBezTo>
                  <a:pt x="677" y="192"/>
                  <a:pt x="681" y="172"/>
                  <a:pt x="675" y="152"/>
                </a:cubicBezTo>
                <a:cubicBezTo>
                  <a:pt x="669" y="131"/>
                  <a:pt x="669" y="131"/>
                  <a:pt x="669" y="131"/>
                </a:cubicBezTo>
                <a:cubicBezTo>
                  <a:pt x="668" y="155"/>
                  <a:pt x="668" y="155"/>
                  <a:pt x="668" y="155"/>
                </a:cubicBezTo>
                <a:cubicBezTo>
                  <a:pt x="667" y="179"/>
                  <a:pt x="666" y="209"/>
                  <a:pt x="661" y="235"/>
                </a:cubicBezTo>
                <a:cubicBezTo>
                  <a:pt x="652" y="226"/>
                  <a:pt x="646" y="217"/>
                  <a:pt x="640" y="207"/>
                </a:cubicBezTo>
                <a:cubicBezTo>
                  <a:pt x="657" y="182"/>
                  <a:pt x="658" y="145"/>
                  <a:pt x="658" y="118"/>
                </a:cubicBezTo>
                <a:cubicBezTo>
                  <a:pt x="658" y="114"/>
                  <a:pt x="659" y="109"/>
                  <a:pt x="660" y="104"/>
                </a:cubicBezTo>
                <a:cubicBezTo>
                  <a:pt x="662" y="91"/>
                  <a:pt x="664" y="77"/>
                  <a:pt x="655" y="67"/>
                </a:cubicBezTo>
                <a:cubicBezTo>
                  <a:pt x="650" y="60"/>
                  <a:pt x="650" y="60"/>
                  <a:pt x="650" y="60"/>
                </a:cubicBezTo>
                <a:cubicBezTo>
                  <a:pt x="649" y="69"/>
                  <a:pt x="649" y="69"/>
                  <a:pt x="649" y="69"/>
                </a:cubicBezTo>
                <a:cubicBezTo>
                  <a:pt x="648" y="79"/>
                  <a:pt x="648" y="89"/>
                  <a:pt x="649" y="98"/>
                </a:cubicBezTo>
                <a:cubicBezTo>
                  <a:pt x="649" y="103"/>
                  <a:pt x="649" y="108"/>
                  <a:pt x="649" y="114"/>
                </a:cubicBezTo>
                <a:cubicBezTo>
                  <a:pt x="649" y="113"/>
                  <a:pt x="648" y="112"/>
                  <a:pt x="648" y="111"/>
                </a:cubicBezTo>
                <a:cubicBezTo>
                  <a:pt x="646" y="108"/>
                  <a:pt x="645" y="105"/>
                  <a:pt x="643" y="102"/>
                </a:cubicBezTo>
                <a:cubicBezTo>
                  <a:pt x="641" y="99"/>
                  <a:pt x="639" y="96"/>
                  <a:pt x="637" y="94"/>
                </a:cubicBezTo>
                <a:cubicBezTo>
                  <a:pt x="632" y="100"/>
                  <a:pt x="632" y="100"/>
                  <a:pt x="632" y="100"/>
                </a:cubicBezTo>
                <a:cubicBezTo>
                  <a:pt x="634" y="101"/>
                  <a:pt x="635" y="103"/>
                  <a:pt x="637" y="106"/>
                </a:cubicBezTo>
                <a:cubicBezTo>
                  <a:pt x="638" y="108"/>
                  <a:pt x="639" y="110"/>
                  <a:pt x="640" y="112"/>
                </a:cubicBezTo>
                <a:cubicBezTo>
                  <a:pt x="641" y="114"/>
                  <a:pt x="641" y="114"/>
                  <a:pt x="641" y="114"/>
                </a:cubicBezTo>
                <a:cubicBezTo>
                  <a:pt x="651" y="139"/>
                  <a:pt x="644" y="173"/>
                  <a:pt x="633" y="197"/>
                </a:cubicBezTo>
                <a:cubicBezTo>
                  <a:pt x="627" y="186"/>
                  <a:pt x="623" y="174"/>
                  <a:pt x="619" y="162"/>
                </a:cubicBezTo>
                <a:cubicBezTo>
                  <a:pt x="614" y="150"/>
                  <a:pt x="610" y="138"/>
                  <a:pt x="604" y="126"/>
                </a:cubicBezTo>
                <a:cubicBezTo>
                  <a:pt x="591" y="100"/>
                  <a:pt x="591" y="100"/>
                  <a:pt x="591" y="100"/>
                </a:cubicBezTo>
                <a:cubicBezTo>
                  <a:pt x="590" y="97"/>
                  <a:pt x="590" y="97"/>
                  <a:pt x="590" y="97"/>
                </a:cubicBezTo>
                <a:cubicBezTo>
                  <a:pt x="590" y="125"/>
                  <a:pt x="590" y="125"/>
                  <a:pt x="590" y="125"/>
                </a:cubicBezTo>
                <a:cubicBezTo>
                  <a:pt x="589" y="182"/>
                  <a:pt x="594" y="233"/>
                  <a:pt x="598" y="283"/>
                </a:cubicBezTo>
                <a:cubicBezTo>
                  <a:pt x="599" y="294"/>
                  <a:pt x="600" y="305"/>
                  <a:pt x="601" y="316"/>
                </a:cubicBezTo>
                <a:cubicBezTo>
                  <a:pt x="561" y="271"/>
                  <a:pt x="528" y="212"/>
                  <a:pt x="502" y="137"/>
                </a:cubicBezTo>
                <a:cubicBezTo>
                  <a:pt x="495" y="139"/>
                  <a:pt x="495" y="139"/>
                  <a:pt x="495" y="139"/>
                </a:cubicBezTo>
                <a:cubicBezTo>
                  <a:pt x="505" y="168"/>
                  <a:pt x="514" y="196"/>
                  <a:pt x="526" y="222"/>
                </a:cubicBezTo>
                <a:cubicBezTo>
                  <a:pt x="525" y="221"/>
                  <a:pt x="525" y="221"/>
                  <a:pt x="525" y="221"/>
                </a:cubicBezTo>
                <a:cubicBezTo>
                  <a:pt x="517" y="213"/>
                  <a:pt x="510" y="204"/>
                  <a:pt x="502" y="202"/>
                </a:cubicBezTo>
                <a:cubicBezTo>
                  <a:pt x="480" y="194"/>
                  <a:pt x="480" y="194"/>
                  <a:pt x="480" y="194"/>
                </a:cubicBezTo>
                <a:cubicBezTo>
                  <a:pt x="499" y="208"/>
                  <a:pt x="499" y="208"/>
                  <a:pt x="499" y="208"/>
                </a:cubicBezTo>
                <a:cubicBezTo>
                  <a:pt x="521" y="225"/>
                  <a:pt x="536" y="247"/>
                  <a:pt x="552" y="271"/>
                </a:cubicBezTo>
                <a:cubicBezTo>
                  <a:pt x="562" y="284"/>
                  <a:pt x="572" y="299"/>
                  <a:pt x="583" y="312"/>
                </a:cubicBezTo>
                <a:cubicBezTo>
                  <a:pt x="586" y="315"/>
                  <a:pt x="589" y="318"/>
                  <a:pt x="592" y="321"/>
                </a:cubicBezTo>
                <a:cubicBezTo>
                  <a:pt x="597" y="325"/>
                  <a:pt x="602" y="329"/>
                  <a:pt x="604" y="334"/>
                </a:cubicBezTo>
                <a:cubicBezTo>
                  <a:pt x="608" y="342"/>
                  <a:pt x="609" y="352"/>
                  <a:pt x="610" y="362"/>
                </a:cubicBezTo>
                <a:cubicBezTo>
                  <a:pt x="612" y="370"/>
                  <a:pt x="613" y="379"/>
                  <a:pt x="616" y="387"/>
                </a:cubicBezTo>
                <a:cubicBezTo>
                  <a:pt x="618" y="395"/>
                  <a:pt x="621" y="403"/>
                  <a:pt x="624" y="410"/>
                </a:cubicBezTo>
                <a:cubicBezTo>
                  <a:pt x="627" y="418"/>
                  <a:pt x="631" y="426"/>
                  <a:pt x="633" y="434"/>
                </a:cubicBezTo>
                <a:cubicBezTo>
                  <a:pt x="632" y="437"/>
                  <a:pt x="630" y="441"/>
                  <a:pt x="629" y="444"/>
                </a:cubicBezTo>
                <a:cubicBezTo>
                  <a:pt x="627" y="449"/>
                  <a:pt x="626" y="454"/>
                  <a:pt x="622" y="457"/>
                </a:cubicBezTo>
                <a:cubicBezTo>
                  <a:pt x="611" y="454"/>
                  <a:pt x="612" y="439"/>
                  <a:pt x="615" y="417"/>
                </a:cubicBezTo>
                <a:cubicBezTo>
                  <a:pt x="616" y="408"/>
                  <a:pt x="616" y="408"/>
                  <a:pt x="616" y="408"/>
                </a:cubicBezTo>
                <a:cubicBezTo>
                  <a:pt x="609" y="414"/>
                  <a:pt x="609" y="414"/>
                  <a:pt x="609" y="414"/>
                </a:cubicBezTo>
                <a:cubicBezTo>
                  <a:pt x="604" y="418"/>
                  <a:pt x="604" y="425"/>
                  <a:pt x="604" y="433"/>
                </a:cubicBezTo>
                <a:cubicBezTo>
                  <a:pt x="604" y="435"/>
                  <a:pt x="604" y="439"/>
                  <a:pt x="604" y="441"/>
                </a:cubicBezTo>
                <a:cubicBezTo>
                  <a:pt x="597" y="433"/>
                  <a:pt x="589" y="426"/>
                  <a:pt x="581" y="419"/>
                </a:cubicBezTo>
                <a:cubicBezTo>
                  <a:pt x="566" y="404"/>
                  <a:pt x="550" y="390"/>
                  <a:pt x="541" y="369"/>
                </a:cubicBezTo>
                <a:cubicBezTo>
                  <a:pt x="534" y="354"/>
                  <a:pt x="531" y="335"/>
                  <a:pt x="527" y="317"/>
                </a:cubicBezTo>
                <a:cubicBezTo>
                  <a:pt x="523" y="298"/>
                  <a:pt x="520" y="279"/>
                  <a:pt x="512" y="263"/>
                </a:cubicBezTo>
                <a:cubicBezTo>
                  <a:pt x="500" y="239"/>
                  <a:pt x="500" y="239"/>
                  <a:pt x="500" y="239"/>
                </a:cubicBezTo>
                <a:cubicBezTo>
                  <a:pt x="505" y="265"/>
                  <a:pt x="505" y="265"/>
                  <a:pt x="505" y="265"/>
                </a:cubicBezTo>
                <a:cubicBezTo>
                  <a:pt x="509" y="287"/>
                  <a:pt x="514" y="308"/>
                  <a:pt x="520" y="328"/>
                </a:cubicBezTo>
                <a:cubicBezTo>
                  <a:pt x="521" y="334"/>
                  <a:pt x="523" y="341"/>
                  <a:pt x="525" y="348"/>
                </a:cubicBezTo>
                <a:cubicBezTo>
                  <a:pt x="521" y="343"/>
                  <a:pt x="517" y="339"/>
                  <a:pt x="514" y="334"/>
                </a:cubicBezTo>
                <a:cubicBezTo>
                  <a:pt x="499" y="317"/>
                  <a:pt x="484" y="300"/>
                  <a:pt x="479" y="281"/>
                </a:cubicBezTo>
                <a:cubicBezTo>
                  <a:pt x="478" y="277"/>
                  <a:pt x="478" y="277"/>
                  <a:pt x="478" y="277"/>
                </a:cubicBezTo>
                <a:cubicBezTo>
                  <a:pt x="474" y="278"/>
                  <a:pt x="474" y="278"/>
                  <a:pt x="474" y="278"/>
                </a:cubicBezTo>
                <a:cubicBezTo>
                  <a:pt x="473" y="278"/>
                  <a:pt x="471" y="273"/>
                  <a:pt x="470" y="270"/>
                </a:cubicBezTo>
                <a:cubicBezTo>
                  <a:pt x="468" y="263"/>
                  <a:pt x="466" y="257"/>
                  <a:pt x="460" y="256"/>
                </a:cubicBezTo>
                <a:cubicBezTo>
                  <a:pt x="459" y="256"/>
                  <a:pt x="458" y="257"/>
                  <a:pt x="456" y="257"/>
                </a:cubicBezTo>
                <a:cubicBezTo>
                  <a:pt x="452" y="259"/>
                  <a:pt x="452" y="259"/>
                  <a:pt x="452" y="259"/>
                </a:cubicBezTo>
                <a:cubicBezTo>
                  <a:pt x="455" y="263"/>
                  <a:pt x="455" y="263"/>
                  <a:pt x="455" y="263"/>
                </a:cubicBezTo>
                <a:cubicBezTo>
                  <a:pt x="467" y="276"/>
                  <a:pt x="471" y="297"/>
                  <a:pt x="464" y="320"/>
                </a:cubicBezTo>
                <a:cubicBezTo>
                  <a:pt x="464" y="320"/>
                  <a:pt x="464" y="320"/>
                  <a:pt x="464" y="320"/>
                </a:cubicBezTo>
                <a:cubicBezTo>
                  <a:pt x="461" y="309"/>
                  <a:pt x="458" y="299"/>
                  <a:pt x="451" y="298"/>
                </a:cubicBezTo>
                <a:cubicBezTo>
                  <a:pt x="443" y="296"/>
                  <a:pt x="443" y="296"/>
                  <a:pt x="443" y="296"/>
                </a:cubicBezTo>
                <a:cubicBezTo>
                  <a:pt x="448" y="303"/>
                  <a:pt x="448" y="303"/>
                  <a:pt x="448" y="303"/>
                </a:cubicBezTo>
                <a:cubicBezTo>
                  <a:pt x="465" y="328"/>
                  <a:pt x="456" y="351"/>
                  <a:pt x="443" y="375"/>
                </a:cubicBezTo>
                <a:cubicBezTo>
                  <a:pt x="439" y="368"/>
                  <a:pt x="435" y="361"/>
                  <a:pt x="432" y="355"/>
                </a:cubicBezTo>
                <a:cubicBezTo>
                  <a:pt x="420" y="334"/>
                  <a:pt x="409" y="313"/>
                  <a:pt x="402" y="289"/>
                </a:cubicBezTo>
                <a:cubicBezTo>
                  <a:pt x="395" y="290"/>
                  <a:pt x="395" y="290"/>
                  <a:pt x="395" y="290"/>
                </a:cubicBezTo>
                <a:cubicBezTo>
                  <a:pt x="397" y="306"/>
                  <a:pt x="402" y="319"/>
                  <a:pt x="407" y="332"/>
                </a:cubicBezTo>
                <a:cubicBezTo>
                  <a:pt x="409" y="335"/>
                  <a:pt x="410" y="338"/>
                  <a:pt x="411" y="341"/>
                </a:cubicBezTo>
                <a:cubicBezTo>
                  <a:pt x="393" y="345"/>
                  <a:pt x="366" y="340"/>
                  <a:pt x="352" y="330"/>
                </a:cubicBezTo>
                <a:cubicBezTo>
                  <a:pt x="332" y="315"/>
                  <a:pt x="332" y="315"/>
                  <a:pt x="332" y="315"/>
                </a:cubicBezTo>
                <a:cubicBezTo>
                  <a:pt x="348" y="335"/>
                  <a:pt x="348" y="335"/>
                  <a:pt x="348" y="335"/>
                </a:cubicBezTo>
                <a:cubicBezTo>
                  <a:pt x="358" y="348"/>
                  <a:pt x="377" y="351"/>
                  <a:pt x="388" y="352"/>
                </a:cubicBezTo>
                <a:cubicBezTo>
                  <a:pt x="397" y="353"/>
                  <a:pt x="407" y="352"/>
                  <a:pt x="416" y="350"/>
                </a:cubicBezTo>
                <a:cubicBezTo>
                  <a:pt x="423" y="364"/>
                  <a:pt x="431" y="377"/>
                  <a:pt x="439" y="391"/>
                </a:cubicBezTo>
                <a:cubicBezTo>
                  <a:pt x="472" y="448"/>
                  <a:pt x="506" y="506"/>
                  <a:pt x="497" y="585"/>
                </a:cubicBezTo>
                <a:cubicBezTo>
                  <a:pt x="483" y="564"/>
                  <a:pt x="463" y="539"/>
                  <a:pt x="441" y="516"/>
                </a:cubicBezTo>
                <a:cubicBezTo>
                  <a:pt x="440" y="514"/>
                  <a:pt x="439" y="513"/>
                  <a:pt x="437" y="511"/>
                </a:cubicBezTo>
                <a:cubicBezTo>
                  <a:pt x="428" y="500"/>
                  <a:pt x="424" y="496"/>
                  <a:pt x="421" y="496"/>
                </a:cubicBezTo>
                <a:cubicBezTo>
                  <a:pt x="419" y="496"/>
                  <a:pt x="419" y="496"/>
                  <a:pt x="419" y="496"/>
                </a:cubicBezTo>
                <a:cubicBezTo>
                  <a:pt x="419" y="497"/>
                  <a:pt x="419" y="497"/>
                  <a:pt x="419" y="497"/>
                </a:cubicBezTo>
                <a:cubicBezTo>
                  <a:pt x="416" y="494"/>
                  <a:pt x="413" y="492"/>
                  <a:pt x="410" y="490"/>
                </a:cubicBezTo>
                <a:cubicBezTo>
                  <a:pt x="407" y="487"/>
                  <a:pt x="404" y="484"/>
                  <a:pt x="401" y="482"/>
                </a:cubicBezTo>
                <a:cubicBezTo>
                  <a:pt x="401" y="479"/>
                  <a:pt x="401" y="479"/>
                  <a:pt x="401" y="479"/>
                </a:cubicBezTo>
                <a:cubicBezTo>
                  <a:pt x="395" y="452"/>
                  <a:pt x="389" y="425"/>
                  <a:pt x="375" y="405"/>
                </a:cubicBezTo>
                <a:cubicBezTo>
                  <a:pt x="378" y="394"/>
                  <a:pt x="374" y="378"/>
                  <a:pt x="370" y="370"/>
                </a:cubicBezTo>
                <a:cubicBezTo>
                  <a:pt x="364" y="357"/>
                  <a:pt x="364" y="357"/>
                  <a:pt x="364" y="357"/>
                </a:cubicBezTo>
                <a:cubicBezTo>
                  <a:pt x="364" y="371"/>
                  <a:pt x="364" y="371"/>
                  <a:pt x="364" y="371"/>
                </a:cubicBezTo>
                <a:cubicBezTo>
                  <a:pt x="363" y="377"/>
                  <a:pt x="364" y="381"/>
                  <a:pt x="365" y="386"/>
                </a:cubicBezTo>
                <a:cubicBezTo>
                  <a:pt x="365" y="389"/>
                  <a:pt x="366" y="391"/>
                  <a:pt x="366" y="395"/>
                </a:cubicBezTo>
                <a:cubicBezTo>
                  <a:pt x="365" y="393"/>
                  <a:pt x="364" y="391"/>
                  <a:pt x="363" y="390"/>
                </a:cubicBezTo>
                <a:cubicBezTo>
                  <a:pt x="358" y="383"/>
                  <a:pt x="354" y="376"/>
                  <a:pt x="347" y="376"/>
                </a:cubicBezTo>
                <a:cubicBezTo>
                  <a:pt x="339" y="377"/>
                  <a:pt x="339" y="377"/>
                  <a:pt x="339" y="377"/>
                </a:cubicBezTo>
                <a:cubicBezTo>
                  <a:pt x="344" y="382"/>
                  <a:pt x="344" y="382"/>
                  <a:pt x="344" y="382"/>
                </a:cubicBezTo>
                <a:cubicBezTo>
                  <a:pt x="369" y="409"/>
                  <a:pt x="384" y="439"/>
                  <a:pt x="390" y="473"/>
                </a:cubicBezTo>
                <a:cubicBezTo>
                  <a:pt x="378" y="465"/>
                  <a:pt x="365" y="457"/>
                  <a:pt x="353" y="450"/>
                </a:cubicBezTo>
                <a:cubicBezTo>
                  <a:pt x="332" y="437"/>
                  <a:pt x="310" y="424"/>
                  <a:pt x="294" y="406"/>
                </a:cubicBezTo>
                <a:cubicBezTo>
                  <a:pt x="303" y="386"/>
                  <a:pt x="294" y="361"/>
                  <a:pt x="286" y="342"/>
                </a:cubicBezTo>
                <a:cubicBezTo>
                  <a:pt x="279" y="325"/>
                  <a:pt x="279" y="325"/>
                  <a:pt x="279" y="325"/>
                </a:cubicBezTo>
                <a:cubicBezTo>
                  <a:pt x="279" y="344"/>
                  <a:pt x="279" y="344"/>
                  <a:pt x="279" y="344"/>
                </a:cubicBezTo>
                <a:cubicBezTo>
                  <a:pt x="279" y="351"/>
                  <a:pt x="282" y="359"/>
                  <a:pt x="284" y="366"/>
                </a:cubicBezTo>
                <a:cubicBezTo>
                  <a:pt x="287" y="378"/>
                  <a:pt x="291" y="390"/>
                  <a:pt x="285" y="401"/>
                </a:cubicBezTo>
                <a:cubicBezTo>
                  <a:pt x="273" y="391"/>
                  <a:pt x="268" y="375"/>
                  <a:pt x="262" y="358"/>
                </a:cubicBezTo>
                <a:cubicBezTo>
                  <a:pt x="259" y="349"/>
                  <a:pt x="256" y="340"/>
                  <a:pt x="252" y="332"/>
                </a:cubicBezTo>
                <a:cubicBezTo>
                  <a:pt x="243" y="313"/>
                  <a:pt x="243" y="313"/>
                  <a:pt x="243" y="313"/>
                </a:cubicBezTo>
                <a:cubicBezTo>
                  <a:pt x="245" y="334"/>
                  <a:pt x="245" y="334"/>
                  <a:pt x="245" y="334"/>
                </a:cubicBezTo>
                <a:cubicBezTo>
                  <a:pt x="246" y="342"/>
                  <a:pt x="249" y="350"/>
                  <a:pt x="251" y="357"/>
                </a:cubicBezTo>
                <a:cubicBezTo>
                  <a:pt x="254" y="365"/>
                  <a:pt x="257" y="372"/>
                  <a:pt x="257" y="378"/>
                </a:cubicBezTo>
                <a:cubicBezTo>
                  <a:pt x="247" y="378"/>
                  <a:pt x="240" y="372"/>
                  <a:pt x="233" y="368"/>
                </a:cubicBezTo>
                <a:cubicBezTo>
                  <a:pt x="228" y="365"/>
                  <a:pt x="224" y="362"/>
                  <a:pt x="219" y="361"/>
                </a:cubicBezTo>
                <a:cubicBezTo>
                  <a:pt x="208" y="360"/>
                  <a:pt x="208" y="360"/>
                  <a:pt x="208" y="360"/>
                </a:cubicBezTo>
                <a:cubicBezTo>
                  <a:pt x="216" y="367"/>
                  <a:pt x="216" y="367"/>
                  <a:pt x="216" y="367"/>
                </a:cubicBezTo>
                <a:cubicBezTo>
                  <a:pt x="229" y="380"/>
                  <a:pt x="244" y="387"/>
                  <a:pt x="264" y="389"/>
                </a:cubicBezTo>
                <a:cubicBezTo>
                  <a:pt x="270" y="403"/>
                  <a:pt x="281" y="412"/>
                  <a:pt x="292" y="421"/>
                </a:cubicBezTo>
                <a:cubicBezTo>
                  <a:pt x="297" y="425"/>
                  <a:pt x="302" y="430"/>
                  <a:pt x="307" y="435"/>
                </a:cubicBezTo>
                <a:cubicBezTo>
                  <a:pt x="275" y="447"/>
                  <a:pt x="224" y="458"/>
                  <a:pt x="190" y="457"/>
                </a:cubicBezTo>
                <a:cubicBezTo>
                  <a:pt x="190" y="464"/>
                  <a:pt x="190" y="464"/>
                  <a:pt x="190" y="464"/>
                </a:cubicBezTo>
                <a:cubicBezTo>
                  <a:pt x="204" y="466"/>
                  <a:pt x="216" y="465"/>
                  <a:pt x="228" y="464"/>
                </a:cubicBezTo>
                <a:cubicBezTo>
                  <a:pt x="226" y="466"/>
                  <a:pt x="224" y="467"/>
                  <a:pt x="222" y="469"/>
                </a:cubicBezTo>
                <a:cubicBezTo>
                  <a:pt x="219" y="471"/>
                  <a:pt x="216" y="473"/>
                  <a:pt x="214" y="476"/>
                </a:cubicBezTo>
                <a:cubicBezTo>
                  <a:pt x="218" y="481"/>
                  <a:pt x="218" y="481"/>
                  <a:pt x="218" y="481"/>
                </a:cubicBezTo>
                <a:cubicBezTo>
                  <a:pt x="237" y="466"/>
                  <a:pt x="262" y="458"/>
                  <a:pt x="287" y="451"/>
                </a:cubicBezTo>
                <a:cubicBezTo>
                  <a:pt x="298" y="448"/>
                  <a:pt x="308" y="445"/>
                  <a:pt x="319" y="441"/>
                </a:cubicBezTo>
                <a:cubicBezTo>
                  <a:pt x="326" y="446"/>
                  <a:pt x="335" y="451"/>
                  <a:pt x="343" y="456"/>
                </a:cubicBezTo>
                <a:cubicBezTo>
                  <a:pt x="349" y="461"/>
                  <a:pt x="357" y="465"/>
                  <a:pt x="363" y="470"/>
                </a:cubicBezTo>
                <a:cubicBezTo>
                  <a:pt x="345" y="481"/>
                  <a:pt x="322" y="489"/>
                  <a:pt x="299" y="496"/>
                </a:cubicBezTo>
                <a:cubicBezTo>
                  <a:pt x="289" y="499"/>
                  <a:pt x="278" y="502"/>
                  <a:pt x="267" y="506"/>
                </a:cubicBezTo>
                <a:cubicBezTo>
                  <a:pt x="245" y="515"/>
                  <a:pt x="245" y="515"/>
                  <a:pt x="245" y="515"/>
                </a:cubicBezTo>
                <a:cubicBezTo>
                  <a:pt x="269" y="513"/>
                  <a:pt x="269" y="513"/>
                  <a:pt x="269" y="513"/>
                </a:cubicBezTo>
                <a:cubicBezTo>
                  <a:pt x="277" y="513"/>
                  <a:pt x="283" y="511"/>
                  <a:pt x="289" y="509"/>
                </a:cubicBezTo>
                <a:cubicBezTo>
                  <a:pt x="292" y="508"/>
                  <a:pt x="295" y="507"/>
                  <a:pt x="298" y="506"/>
                </a:cubicBezTo>
                <a:cubicBezTo>
                  <a:pt x="297" y="506"/>
                  <a:pt x="296" y="507"/>
                  <a:pt x="295" y="508"/>
                </a:cubicBezTo>
                <a:cubicBezTo>
                  <a:pt x="289" y="511"/>
                  <a:pt x="283" y="515"/>
                  <a:pt x="284" y="521"/>
                </a:cubicBezTo>
                <a:cubicBezTo>
                  <a:pt x="285" y="528"/>
                  <a:pt x="285" y="528"/>
                  <a:pt x="285" y="528"/>
                </a:cubicBezTo>
                <a:cubicBezTo>
                  <a:pt x="290" y="523"/>
                  <a:pt x="290" y="523"/>
                  <a:pt x="290" y="523"/>
                </a:cubicBezTo>
                <a:cubicBezTo>
                  <a:pt x="308" y="506"/>
                  <a:pt x="332" y="495"/>
                  <a:pt x="355" y="485"/>
                </a:cubicBezTo>
                <a:cubicBezTo>
                  <a:pt x="361" y="482"/>
                  <a:pt x="367" y="479"/>
                  <a:pt x="373" y="476"/>
                </a:cubicBezTo>
                <a:cubicBezTo>
                  <a:pt x="406" y="499"/>
                  <a:pt x="434" y="521"/>
                  <a:pt x="454" y="550"/>
                </a:cubicBezTo>
                <a:cubicBezTo>
                  <a:pt x="449" y="549"/>
                  <a:pt x="444" y="549"/>
                  <a:pt x="439" y="548"/>
                </a:cubicBezTo>
                <a:cubicBezTo>
                  <a:pt x="413" y="546"/>
                  <a:pt x="386" y="549"/>
                  <a:pt x="360" y="552"/>
                </a:cubicBezTo>
                <a:cubicBezTo>
                  <a:pt x="334" y="555"/>
                  <a:pt x="308" y="558"/>
                  <a:pt x="283" y="556"/>
                </a:cubicBezTo>
                <a:cubicBezTo>
                  <a:pt x="264" y="555"/>
                  <a:pt x="247" y="550"/>
                  <a:pt x="232" y="543"/>
                </a:cubicBezTo>
                <a:cubicBezTo>
                  <a:pt x="229" y="549"/>
                  <a:pt x="229" y="549"/>
                  <a:pt x="229" y="549"/>
                </a:cubicBezTo>
                <a:cubicBezTo>
                  <a:pt x="233" y="552"/>
                  <a:pt x="239" y="554"/>
                  <a:pt x="244" y="556"/>
                </a:cubicBezTo>
                <a:cubicBezTo>
                  <a:pt x="249" y="558"/>
                  <a:pt x="254" y="560"/>
                  <a:pt x="258" y="563"/>
                </a:cubicBezTo>
                <a:cubicBezTo>
                  <a:pt x="241" y="581"/>
                  <a:pt x="218" y="593"/>
                  <a:pt x="188" y="600"/>
                </a:cubicBezTo>
                <a:cubicBezTo>
                  <a:pt x="189" y="607"/>
                  <a:pt x="189" y="607"/>
                  <a:pt x="189" y="607"/>
                </a:cubicBezTo>
                <a:cubicBezTo>
                  <a:pt x="224" y="606"/>
                  <a:pt x="244" y="588"/>
                  <a:pt x="263" y="570"/>
                </a:cubicBezTo>
                <a:cubicBezTo>
                  <a:pt x="265" y="569"/>
                  <a:pt x="267" y="567"/>
                  <a:pt x="269" y="565"/>
                </a:cubicBezTo>
                <a:cubicBezTo>
                  <a:pt x="274" y="567"/>
                  <a:pt x="278" y="567"/>
                  <a:pt x="283" y="567"/>
                </a:cubicBezTo>
                <a:cubicBezTo>
                  <a:pt x="285" y="567"/>
                  <a:pt x="286" y="567"/>
                  <a:pt x="288" y="567"/>
                </a:cubicBezTo>
                <a:cubicBezTo>
                  <a:pt x="289" y="567"/>
                  <a:pt x="292" y="568"/>
                  <a:pt x="294" y="568"/>
                </a:cubicBezTo>
                <a:cubicBezTo>
                  <a:pt x="290" y="584"/>
                  <a:pt x="280" y="596"/>
                  <a:pt x="271" y="607"/>
                </a:cubicBezTo>
                <a:cubicBezTo>
                  <a:pt x="264" y="614"/>
                  <a:pt x="258" y="621"/>
                  <a:pt x="255" y="629"/>
                </a:cubicBezTo>
                <a:cubicBezTo>
                  <a:pt x="247" y="645"/>
                  <a:pt x="247" y="645"/>
                  <a:pt x="247" y="645"/>
                </a:cubicBezTo>
                <a:cubicBezTo>
                  <a:pt x="260" y="633"/>
                  <a:pt x="260" y="633"/>
                  <a:pt x="260" y="633"/>
                </a:cubicBezTo>
                <a:cubicBezTo>
                  <a:pt x="280" y="614"/>
                  <a:pt x="296" y="589"/>
                  <a:pt x="308" y="567"/>
                </a:cubicBezTo>
                <a:cubicBezTo>
                  <a:pt x="325" y="566"/>
                  <a:pt x="342" y="564"/>
                  <a:pt x="358" y="562"/>
                </a:cubicBezTo>
                <a:cubicBezTo>
                  <a:pt x="383" y="560"/>
                  <a:pt x="409" y="557"/>
                  <a:pt x="436" y="559"/>
                </a:cubicBezTo>
                <a:cubicBezTo>
                  <a:pt x="445" y="559"/>
                  <a:pt x="454" y="561"/>
                  <a:pt x="463" y="563"/>
                </a:cubicBezTo>
                <a:cubicBezTo>
                  <a:pt x="480" y="584"/>
                  <a:pt x="495" y="607"/>
                  <a:pt x="509" y="630"/>
                </a:cubicBezTo>
                <a:cubicBezTo>
                  <a:pt x="463" y="633"/>
                  <a:pt x="422" y="646"/>
                  <a:pt x="383" y="658"/>
                </a:cubicBezTo>
                <a:cubicBezTo>
                  <a:pt x="343" y="671"/>
                  <a:pt x="303" y="683"/>
                  <a:pt x="257" y="686"/>
                </a:cubicBezTo>
                <a:cubicBezTo>
                  <a:pt x="252" y="686"/>
                  <a:pt x="246" y="686"/>
                  <a:pt x="241" y="685"/>
                </a:cubicBezTo>
                <a:cubicBezTo>
                  <a:pt x="228" y="685"/>
                  <a:pt x="215" y="684"/>
                  <a:pt x="203" y="690"/>
                </a:cubicBezTo>
                <a:cubicBezTo>
                  <a:pt x="192" y="695"/>
                  <a:pt x="192" y="695"/>
                  <a:pt x="192" y="695"/>
                </a:cubicBezTo>
                <a:cubicBezTo>
                  <a:pt x="204" y="697"/>
                  <a:pt x="204" y="697"/>
                  <a:pt x="204" y="697"/>
                </a:cubicBezTo>
                <a:cubicBezTo>
                  <a:pt x="209" y="697"/>
                  <a:pt x="214" y="698"/>
                  <a:pt x="220" y="698"/>
                </a:cubicBezTo>
                <a:cubicBezTo>
                  <a:pt x="249" y="701"/>
                  <a:pt x="281" y="698"/>
                  <a:pt x="313" y="690"/>
                </a:cubicBezTo>
                <a:cubicBezTo>
                  <a:pt x="266" y="720"/>
                  <a:pt x="207" y="738"/>
                  <a:pt x="181" y="745"/>
                </a:cubicBezTo>
                <a:cubicBezTo>
                  <a:pt x="181" y="745"/>
                  <a:pt x="179" y="745"/>
                  <a:pt x="178" y="745"/>
                </a:cubicBezTo>
                <a:cubicBezTo>
                  <a:pt x="173" y="745"/>
                  <a:pt x="164" y="746"/>
                  <a:pt x="163" y="755"/>
                </a:cubicBezTo>
                <a:cubicBezTo>
                  <a:pt x="162" y="760"/>
                  <a:pt x="162" y="760"/>
                  <a:pt x="162" y="760"/>
                </a:cubicBezTo>
                <a:cubicBezTo>
                  <a:pt x="167" y="759"/>
                  <a:pt x="167" y="759"/>
                  <a:pt x="167" y="759"/>
                </a:cubicBezTo>
                <a:cubicBezTo>
                  <a:pt x="189" y="753"/>
                  <a:pt x="212" y="746"/>
                  <a:pt x="236" y="738"/>
                </a:cubicBezTo>
                <a:cubicBezTo>
                  <a:pt x="226" y="755"/>
                  <a:pt x="209" y="765"/>
                  <a:pt x="192" y="776"/>
                </a:cubicBezTo>
                <a:cubicBezTo>
                  <a:pt x="180" y="783"/>
                  <a:pt x="168" y="790"/>
                  <a:pt x="160" y="799"/>
                </a:cubicBezTo>
                <a:cubicBezTo>
                  <a:pt x="138" y="825"/>
                  <a:pt x="138" y="825"/>
                  <a:pt x="138" y="825"/>
                </a:cubicBezTo>
                <a:cubicBezTo>
                  <a:pt x="165" y="805"/>
                  <a:pt x="165" y="805"/>
                  <a:pt x="165" y="805"/>
                </a:cubicBezTo>
                <a:cubicBezTo>
                  <a:pt x="173" y="799"/>
                  <a:pt x="182" y="793"/>
                  <a:pt x="191" y="788"/>
                </a:cubicBezTo>
                <a:cubicBezTo>
                  <a:pt x="214" y="774"/>
                  <a:pt x="238" y="760"/>
                  <a:pt x="249" y="731"/>
                </a:cubicBezTo>
                <a:cubicBezTo>
                  <a:pt x="264" y="728"/>
                  <a:pt x="276" y="721"/>
                  <a:pt x="288" y="715"/>
                </a:cubicBezTo>
                <a:cubicBezTo>
                  <a:pt x="292" y="713"/>
                  <a:pt x="295" y="711"/>
                  <a:pt x="299" y="709"/>
                </a:cubicBezTo>
                <a:cubicBezTo>
                  <a:pt x="307" y="705"/>
                  <a:pt x="313" y="700"/>
                  <a:pt x="320" y="696"/>
                </a:cubicBezTo>
                <a:cubicBezTo>
                  <a:pt x="328" y="690"/>
                  <a:pt x="336" y="684"/>
                  <a:pt x="344" y="681"/>
                </a:cubicBezTo>
                <a:cubicBezTo>
                  <a:pt x="356" y="676"/>
                  <a:pt x="369" y="674"/>
                  <a:pt x="383" y="672"/>
                </a:cubicBezTo>
                <a:cubicBezTo>
                  <a:pt x="394" y="670"/>
                  <a:pt x="405" y="668"/>
                  <a:pt x="416" y="665"/>
                </a:cubicBezTo>
                <a:cubicBezTo>
                  <a:pt x="412" y="671"/>
                  <a:pt x="409" y="675"/>
                  <a:pt x="401" y="675"/>
                </a:cubicBezTo>
                <a:cubicBezTo>
                  <a:pt x="396" y="674"/>
                  <a:pt x="396" y="674"/>
                  <a:pt x="396" y="674"/>
                </a:cubicBezTo>
                <a:cubicBezTo>
                  <a:pt x="396" y="678"/>
                  <a:pt x="396" y="678"/>
                  <a:pt x="396" y="678"/>
                </a:cubicBezTo>
                <a:cubicBezTo>
                  <a:pt x="396" y="679"/>
                  <a:pt x="396" y="682"/>
                  <a:pt x="397" y="683"/>
                </a:cubicBezTo>
                <a:cubicBezTo>
                  <a:pt x="398" y="684"/>
                  <a:pt x="398" y="685"/>
                  <a:pt x="400" y="685"/>
                </a:cubicBezTo>
                <a:cubicBezTo>
                  <a:pt x="397" y="688"/>
                  <a:pt x="394" y="692"/>
                  <a:pt x="391" y="695"/>
                </a:cubicBezTo>
                <a:cubicBezTo>
                  <a:pt x="381" y="707"/>
                  <a:pt x="371" y="720"/>
                  <a:pt x="357" y="725"/>
                </a:cubicBezTo>
                <a:cubicBezTo>
                  <a:pt x="349" y="728"/>
                  <a:pt x="341" y="729"/>
                  <a:pt x="332" y="731"/>
                </a:cubicBezTo>
                <a:cubicBezTo>
                  <a:pt x="322" y="733"/>
                  <a:pt x="311" y="736"/>
                  <a:pt x="301" y="740"/>
                </a:cubicBezTo>
                <a:cubicBezTo>
                  <a:pt x="276" y="751"/>
                  <a:pt x="253" y="763"/>
                  <a:pt x="230" y="775"/>
                </a:cubicBezTo>
                <a:cubicBezTo>
                  <a:pt x="213" y="784"/>
                  <a:pt x="197" y="793"/>
                  <a:pt x="181" y="800"/>
                </a:cubicBezTo>
                <a:cubicBezTo>
                  <a:pt x="184" y="807"/>
                  <a:pt x="184" y="807"/>
                  <a:pt x="184" y="807"/>
                </a:cubicBezTo>
                <a:cubicBezTo>
                  <a:pt x="186" y="806"/>
                  <a:pt x="189" y="805"/>
                  <a:pt x="191" y="803"/>
                </a:cubicBezTo>
                <a:cubicBezTo>
                  <a:pt x="193" y="803"/>
                  <a:pt x="195" y="802"/>
                  <a:pt x="197" y="801"/>
                </a:cubicBezTo>
                <a:cubicBezTo>
                  <a:pt x="193" y="805"/>
                  <a:pt x="189" y="810"/>
                  <a:pt x="185" y="814"/>
                </a:cubicBezTo>
                <a:cubicBezTo>
                  <a:pt x="182" y="817"/>
                  <a:pt x="180" y="818"/>
                  <a:pt x="180" y="821"/>
                </a:cubicBezTo>
                <a:cubicBezTo>
                  <a:pt x="181" y="823"/>
                  <a:pt x="181" y="823"/>
                  <a:pt x="181" y="823"/>
                </a:cubicBezTo>
                <a:cubicBezTo>
                  <a:pt x="184" y="824"/>
                  <a:pt x="184" y="824"/>
                  <a:pt x="184" y="824"/>
                </a:cubicBezTo>
                <a:cubicBezTo>
                  <a:pt x="187" y="824"/>
                  <a:pt x="193" y="819"/>
                  <a:pt x="194" y="818"/>
                </a:cubicBezTo>
                <a:cubicBezTo>
                  <a:pt x="196" y="815"/>
                  <a:pt x="199" y="813"/>
                  <a:pt x="201" y="811"/>
                </a:cubicBezTo>
                <a:cubicBezTo>
                  <a:pt x="207" y="806"/>
                  <a:pt x="212" y="801"/>
                  <a:pt x="215" y="793"/>
                </a:cubicBezTo>
                <a:cubicBezTo>
                  <a:pt x="235" y="787"/>
                  <a:pt x="253" y="777"/>
                  <a:pt x="271" y="769"/>
                </a:cubicBezTo>
                <a:cubicBezTo>
                  <a:pt x="284" y="762"/>
                  <a:pt x="297" y="755"/>
                  <a:pt x="310" y="750"/>
                </a:cubicBezTo>
                <a:cubicBezTo>
                  <a:pt x="295" y="783"/>
                  <a:pt x="267" y="802"/>
                  <a:pt x="237" y="821"/>
                </a:cubicBezTo>
                <a:cubicBezTo>
                  <a:pt x="233" y="824"/>
                  <a:pt x="229" y="826"/>
                  <a:pt x="225" y="829"/>
                </a:cubicBezTo>
                <a:cubicBezTo>
                  <a:pt x="229" y="835"/>
                  <a:pt x="229" y="835"/>
                  <a:pt x="229" y="835"/>
                </a:cubicBezTo>
                <a:cubicBezTo>
                  <a:pt x="261" y="819"/>
                  <a:pt x="297" y="797"/>
                  <a:pt x="318" y="757"/>
                </a:cubicBezTo>
                <a:cubicBezTo>
                  <a:pt x="328" y="755"/>
                  <a:pt x="336" y="750"/>
                  <a:pt x="345" y="745"/>
                </a:cubicBezTo>
                <a:cubicBezTo>
                  <a:pt x="351" y="741"/>
                  <a:pt x="358" y="736"/>
                  <a:pt x="365" y="734"/>
                </a:cubicBezTo>
                <a:cubicBezTo>
                  <a:pt x="362" y="753"/>
                  <a:pt x="362" y="753"/>
                  <a:pt x="362" y="753"/>
                </a:cubicBezTo>
                <a:cubicBezTo>
                  <a:pt x="372" y="733"/>
                  <a:pt x="372" y="733"/>
                  <a:pt x="372" y="733"/>
                </a:cubicBezTo>
                <a:cubicBezTo>
                  <a:pt x="375" y="732"/>
                  <a:pt x="379" y="732"/>
                  <a:pt x="383" y="733"/>
                </a:cubicBezTo>
                <a:cubicBezTo>
                  <a:pt x="380" y="738"/>
                  <a:pt x="372" y="746"/>
                  <a:pt x="367" y="751"/>
                </a:cubicBezTo>
                <a:cubicBezTo>
                  <a:pt x="359" y="758"/>
                  <a:pt x="356" y="761"/>
                  <a:pt x="358" y="764"/>
                </a:cubicBezTo>
                <a:cubicBezTo>
                  <a:pt x="358" y="766"/>
                  <a:pt x="360" y="767"/>
                  <a:pt x="361" y="767"/>
                </a:cubicBezTo>
                <a:cubicBezTo>
                  <a:pt x="363" y="767"/>
                  <a:pt x="363" y="767"/>
                  <a:pt x="363" y="767"/>
                </a:cubicBezTo>
                <a:cubicBezTo>
                  <a:pt x="364" y="766"/>
                  <a:pt x="364" y="766"/>
                  <a:pt x="364" y="766"/>
                </a:cubicBezTo>
                <a:cubicBezTo>
                  <a:pt x="375" y="756"/>
                  <a:pt x="386" y="745"/>
                  <a:pt x="398" y="731"/>
                </a:cubicBezTo>
                <a:cubicBezTo>
                  <a:pt x="412" y="731"/>
                  <a:pt x="426" y="730"/>
                  <a:pt x="439" y="730"/>
                </a:cubicBezTo>
                <a:cubicBezTo>
                  <a:pt x="451" y="729"/>
                  <a:pt x="463" y="728"/>
                  <a:pt x="475" y="729"/>
                </a:cubicBezTo>
                <a:cubicBezTo>
                  <a:pt x="449" y="764"/>
                  <a:pt x="409" y="783"/>
                  <a:pt x="361" y="803"/>
                </a:cubicBezTo>
                <a:cubicBezTo>
                  <a:pt x="353" y="807"/>
                  <a:pt x="353" y="807"/>
                  <a:pt x="353" y="807"/>
                </a:cubicBezTo>
                <a:cubicBezTo>
                  <a:pt x="361" y="810"/>
                  <a:pt x="361" y="810"/>
                  <a:pt x="361" y="810"/>
                </a:cubicBezTo>
                <a:cubicBezTo>
                  <a:pt x="363" y="811"/>
                  <a:pt x="366" y="811"/>
                  <a:pt x="368" y="810"/>
                </a:cubicBezTo>
                <a:cubicBezTo>
                  <a:pt x="362" y="818"/>
                  <a:pt x="353" y="823"/>
                  <a:pt x="344" y="828"/>
                </a:cubicBezTo>
                <a:cubicBezTo>
                  <a:pt x="339" y="831"/>
                  <a:pt x="333" y="835"/>
                  <a:pt x="328" y="839"/>
                </a:cubicBezTo>
                <a:cubicBezTo>
                  <a:pt x="310" y="853"/>
                  <a:pt x="310" y="853"/>
                  <a:pt x="310" y="853"/>
                </a:cubicBezTo>
                <a:cubicBezTo>
                  <a:pt x="332" y="845"/>
                  <a:pt x="332" y="845"/>
                  <a:pt x="332" y="845"/>
                </a:cubicBezTo>
                <a:cubicBezTo>
                  <a:pt x="356" y="836"/>
                  <a:pt x="372" y="822"/>
                  <a:pt x="383" y="803"/>
                </a:cubicBezTo>
                <a:cubicBezTo>
                  <a:pt x="430" y="791"/>
                  <a:pt x="461" y="760"/>
                  <a:pt x="491" y="730"/>
                </a:cubicBezTo>
                <a:cubicBezTo>
                  <a:pt x="491" y="730"/>
                  <a:pt x="491" y="730"/>
                  <a:pt x="491" y="730"/>
                </a:cubicBezTo>
                <a:cubicBezTo>
                  <a:pt x="529" y="734"/>
                  <a:pt x="558" y="745"/>
                  <a:pt x="586" y="757"/>
                </a:cubicBezTo>
                <a:cubicBezTo>
                  <a:pt x="550" y="770"/>
                  <a:pt x="518" y="787"/>
                  <a:pt x="487" y="803"/>
                </a:cubicBezTo>
                <a:cubicBezTo>
                  <a:pt x="449" y="823"/>
                  <a:pt x="411" y="843"/>
                  <a:pt x="367" y="857"/>
                </a:cubicBezTo>
                <a:cubicBezTo>
                  <a:pt x="365" y="858"/>
                  <a:pt x="363" y="859"/>
                  <a:pt x="363" y="863"/>
                </a:cubicBezTo>
                <a:cubicBezTo>
                  <a:pt x="354" y="865"/>
                  <a:pt x="345" y="867"/>
                  <a:pt x="335" y="869"/>
                </a:cubicBezTo>
                <a:cubicBezTo>
                  <a:pt x="338" y="867"/>
                  <a:pt x="338" y="867"/>
                  <a:pt x="338" y="867"/>
                </a:cubicBezTo>
                <a:cubicBezTo>
                  <a:pt x="333" y="870"/>
                  <a:pt x="333" y="870"/>
                  <a:pt x="333" y="870"/>
                </a:cubicBezTo>
                <a:cubicBezTo>
                  <a:pt x="326" y="871"/>
                  <a:pt x="319" y="873"/>
                  <a:pt x="312" y="875"/>
                </a:cubicBezTo>
                <a:cubicBezTo>
                  <a:pt x="287" y="881"/>
                  <a:pt x="261" y="887"/>
                  <a:pt x="238" y="892"/>
                </a:cubicBezTo>
                <a:cubicBezTo>
                  <a:pt x="238" y="899"/>
                  <a:pt x="238" y="899"/>
                  <a:pt x="238" y="899"/>
                </a:cubicBezTo>
                <a:cubicBezTo>
                  <a:pt x="253" y="898"/>
                  <a:pt x="269" y="895"/>
                  <a:pt x="283" y="893"/>
                </a:cubicBezTo>
                <a:cubicBezTo>
                  <a:pt x="292" y="891"/>
                  <a:pt x="300" y="889"/>
                  <a:pt x="308" y="888"/>
                </a:cubicBezTo>
                <a:cubicBezTo>
                  <a:pt x="303" y="892"/>
                  <a:pt x="299" y="896"/>
                  <a:pt x="294" y="901"/>
                </a:cubicBezTo>
                <a:cubicBezTo>
                  <a:pt x="285" y="908"/>
                  <a:pt x="275" y="914"/>
                  <a:pt x="265" y="920"/>
                </a:cubicBezTo>
                <a:cubicBezTo>
                  <a:pt x="254" y="926"/>
                  <a:pt x="244" y="932"/>
                  <a:pt x="237" y="938"/>
                </a:cubicBezTo>
                <a:cubicBezTo>
                  <a:pt x="241" y="944"/>
                  <a:pt x="241" y="944"/>
                  <a:pt x="241" y="944"/>
                </a:cubicBezTo>
                <a:cubicBezTo>
                  <a:pt x="249" y="939"/>
                  <a:pt x="261" y="933"/>
                  <a:pt x="269" y="930"/>
                </a:cubicBezTo>
                <a:cubicBezTo>
                  <a:pt x="267" y="933"/>
                  <a:pt x="264" y="936"/>
                  <a:pt x="261" y="938"/>
                </a:cubicBezTo>
                <a:cubicBezTo>
                  <a:pt x="257" y="943"/>
                  <a:pt x="252" y="948"/>
                  <a:pt x="252" y="954"/>
                </a:cubicBezTo>
                <a:cubicBezTo>
                  <a:pt x="252" y="963"/>
                  <a:pt x="252" y="963"/>
                  <a:pt x="252" y="963"/>
                </a:cubicBezTo>
                <a:cubicBezTo>
                  <a:pt x="258" y="956"/>
                  <a:pt x="258" y="956"/>
                  <a:pt x="258" y="956"/>
                </a:cubicBezTo>
                <a:cubicBezTo>
                  <a:pt x="267" y="948"/>
                  <a:pt x="274" y="938"/>
                  <a:pt x="281" y="929"/>
                </a:cubicBezTo>
                <a:cubicBezTo>
                  <a:pt x="287" y="921"/>
                  <a:pt x="293" y="913"/>
                  <a:pt x="299" y="906"/>
                </a:cubicBezTo>
                <a:cubicBezTo>
                  <a:pt x="307" y="901"/>
                  <a:pt x="313" y="895"/>
                  <a:pt x="317" y="890"/>
                </a:cubicBezTo>
                <a:cubicBezTo>
                  <a:pt x="321" y="888"/>
                  <a:pt x="324" y="886"/>
                  <a:pt x="327" y="884"/>
                </a:cubicBezTo>
                <a:cubicBezTo>
                  <a:pt x="339" y="878"/>
                  <a:pt x="353" y="874"/>
                  <a:pt x="368" y="871"/>
                </a:cubicBezTo>
                <a:cubicBezTo>
                  <a:pt x="379" y="869"/>
                  <a:pt x="391" y="866"/>
                  <a:pt x="401" y="862"/>
                </a:cubicBezTo>
                <a:cubicBezTo>
                  <a:pt x="412" y="858"/>
                  <a:pt x="422" y="853"/>
                  <a:pt x="431" y="848"/>
                </a:cubicBezTo>
                <a:cubicBezTo>
                  <a:pt x="439" y="843"/>
                  <a:pt x="448" y="839"/>
                  <a:pt x="456" y="836"/>
                </a:cubicBezTo>
                <a:cubicBezTo>
                  <a:pt x="438" y="856"/>
                  <a:pt x="414" y="872"/>
                  <a:pt x="388" y="888"/>
                </a:cubicBezTo>
                <a:cubicBezTo>
                  <a:pt x="367" y="901"/>
                  <a:pt x="367" y="901"/>
                  <a:pt x="367" y="901"/>
                </a:cubicBezTo>
                <a:cubicBezTo>
                  <a:pt x="391" y="895"/>
                  <a:pt x="391" y="895"/>
                  <a:pt x="391" y="895"/>
                </a:cubicBezTo>
                <a:cubicBezTo>
                  <a:pt x="391" y="895"/>
                  <a:pt x="391" y="894"/>
                  <a:pt x="392" y="894"/>
                </a:cubicBezTo>
                <a:cubicBezTo>
                  <a:pt x="389" y="897"/>
                  <a:pt x="386" y="899"/>
                  <a:pt x="383" y="901"/>
                </a:cubicBezTo>
                <a:cubicBezTo>
                  <a:pt x="383" y="902"/>
                  <a:pt x="383" y="902"/>
                  <a:pt x="383" y="902"/>
                </a:cubicBezTo>
                <a:cubicBezTo>
                  <a:pt x="387" y="908"/>
                  <a:pt x="387" y="908"/>
                  <a:pt x="387" y="908"/>
                </a:cubicBezTo>
                <a:cubicBezTo>
                  <a:pt x="390" y="906"/>
                  <a:pt x="393" y="904"/>
                  <a:pt x="396" y="902"/>
                </a:cubicBezTo>
                <a:cubicBezTo>
                  <a:pt x="398" y="900"/>
                  <a:pt x="401" y="898"/>
                  <a:pt x="404" y="897"/>
                </a:cubicBezTo>
                <a:cubicBezTo>
                  <a:pt x="401" y="901"/>
                  <a:pt x="397" y="906"/>
                  <a:pt x="393" y="910"/>
                </a:cubicBezTo>
                <a:cubicBezTo>
                  <a:pt x="388" y="915"/>
                  <a:pt x="383" y="920"/>
                  <a:pt x="382" y="925"/>
                </a:cubicBezTo>
                <a:cubicBezTo>
                  <a:pt x="377" y="942"/>
                  <a:pt x="377" y="942"/>
                  <a:pt x="377" y="942"/>
                </a:cubicBezTo>
                <a:cubicBezTo>
                  <a:pt x="388" y="928"/>
                  <a:pt x="388" y="928"/>
                  <a:pt x="388" y="928"/>
                </a:cubicBezTo>
                <a:cubicBezTo>
                  <a:pt x="391" y="925"/>
                  <a:pt x="394" y="922"/>
                  <a:pt x="397" y="919"/>
                </a:cubicBezTo>
                <a:cubicBezTo>
                  <a:pt x="406" y="911"/>
                  <a:pt x="415" y="903"/>
                  <a:pt x="417" y="887"/>
                </a:cubicBezTo>
                <a:cubicBezTo>
                  <a:pt x="435" y="875"/>
                  <a:pt x="463" y="869"/>
                  <a:pt x="490" y="871"/>
                </a:cubicBezTo>
                <a:cubicBezTo>
                  <a:pt x="504" y="872"/>
                  <a:pt x="523" y="875"/>
                  <a:pt x="537" y="886"/>
                </a:cubicBezTo>
                <a:cubicBezTo>
                  <a:pt x="524" y="895"/>
                  <a:pt x="508" y="900"/>
                  <a:pt x="493" y="905"/>
                </a:cubicBezTo>
                <a:cubicBezTo>
                  <a:pt x="480" y="909"/>
                  <a:pt x="466" y="914"/>
                  <a:pt x="454" y="920"/>
                </a:cubicBezTo>
                <a:cubicBezTo>
                  <a:pt x="433" y="932"/>
                  <a:pt x="433" y="932"/>
                  <a:pt x="433" y="932"/>
                </a:cubicBezTo>
                <a:cubicBezTo>
                  <a:pt x="457" y="927"/>
                  <a:pt x="457" y="927"/>
                  <a:pt x="457" y="927"/>
                </a:cubicBezTo>
                <a:cubicBezTo>
                  <a:pt x="464" y="926"/>
                  <a:pt x="470" y="923"/>
                  <a:pt x="476" y="921"/>
                </a:cubicBezTo>
                <a:cubicBezTo>
                  <a:pt x="482" y="919"/>
                  <a:pt x="487" y="917"/>
                  <a:pt x="493" y="916"/>
                </a:cubicBezTo>
                <a:cubicBezTo>
                  <a:pt x="493" y="916"/>
                  <a:pt x="492" y="917"/>
                  <a:pt x="492" y="917"/>
                </a:cubicBezTo>
                <a:cubicBezTo>
                  <a:pt x="489" y="921"/>
                  <a:pt x="484" y="927"/>
                  <a:pt x="488" y="932"/>
                </a:cubicBezTo>
                <a:cubicBezTo>
                  <a:pt x="492" y="938"/>
                  <a:pt x="492" y="938"/>
                  <a:pt x="492" y="938"/>
                </a:cubicBezTo>
                <a:cubicBezTo>
                  <a:pt x="494" y="931"/>
                  <a:pt x="494" y="931"/>
                  <a:pt x="494" y="931"/>
                </a:cubicBezTo>
                <a:cubicBezTo>
                  <a:pt x="501" y="912"/>
                  <a:pt x="519" y="905"/>
                  <a:pt x="538" y="898"/>
                </a:cubicBezTo>
                <a:cubicBezTo>
                  <a:pt x="541" y="896"/>
                  <a:pt x="545" y="895"/>
                  <a:pt x="548" y="893"/>
                </a:cubicBezTo>
                <a:cubicBezTo>
                  <a:pt x="554" y="899"/>
                  <a:pt x="561" y="902"/>
                  <a:pt x="567" y="906"/>
                </a:cubicBezTo>
                <a:cubicBezTo>
                  <a:pt x="575" y="910"/>
                  <a:pt x="583" y="914"/>
                  <a:pt x="588" y="920"/>
                </a:cubicBezTo>
                <a:cubicBezTo>
                  <a:pt x="565" y="931"/>
                  <a:pt x="536" y="934"/>
                  <a:pt x="508" y="938"/>
                </a:cubicBezTo>
                <a:cubicBezTo>
                  <a:pt x="490" y="940"/>
                  <a:pt x="470" y="943"/>
                  <a:pt x="453" y="947"/>
                </a:cubicBezTo>
                <a:cubicBezTo>
                  <a:pt x="454" y="954"/>
                  <a:pt x="454" y="954"/>
                  <a:pt x="454" y="954"/>
                </a:cubicBezTo>
                <a:cubicBezTo>
                  <a:pt x="470" y="953"/>
                  <a:pt x="486" y="951"/>
                  <a:pt x="501" y="949"/>
                </a:cubicBezTo>
                <a:cubicBezTo>
                  <a:pt x="511" y="948"/>
                  <a:pt x="521" y="947"/>
                  <a:pt x="531" y="946"/>
                </a:cubicBezTo>
                <a:cubicBezTo>
                  <a:pt x="529" y="948"/>
                  <a:pt x="527" y="950"/>
                  <a:pt x="524" y="951"/>
                </a:cubicBezTo>
                <a:cubicBezTo>
                  <a:pt x="522" y="952"/>
                  <a:pt x="522" y="952"/>
                  <a:pt x="522" y="952"/>
                </a:cubicBezTo>
                <a:cubicBezTo>
                  <a:pt x="466" y="952"/>
                  <a:pt x="415" y="960"/>
                  <a:pt x="380" y="977"/>
                </a:cubicBezTo>
                <a:cubicBezTo>
                  <a:pt x="375" y="980"/>
                  <a:pt x="370" y="983"/>
                  <a:pt x="365" y="987"/>
                </a:cubicBezTo>
                <a:cubicBezTo>
                  <a:pt x="358" y="992"/>
                  <a:pt x="352" y="997"/>
                  <a:pt x="345" y="998"/>
                </a:cubicBezTo>
                <a:cubicBezTo>
                  <a:pt x="325" y="988"/>
                  <a:pt x="304" y="982"/>
                  <a:pt x="281" y="980"/>
                </a:cubicBezTo>
                <a:cubicBezTo>
                  <a:pt x="231" y="977"/>
                  <a:pt x="182" y="993"/>
                  <a:pt x="134" y="1009"/>
                </a:cubicBezTo>
                <a:cubicBezTo>
                  <a:pt x="112" y="1017"/>
                  <a:pt x="91" y="1024"/>
                  <a:pt x="70" y="1029"/>
                </a:cubicBezTo>
                <a:cubicBezTo>
                  <a:pt x="72" y="1036"/>
                  <a:pt x="72" y="1036"/>
                  <a:pt x="72" y="1036"/>
                </a:cubicBezTo>
                <a:cubicBezTo>
                  <a:pt x="85" y="1034"/>
                  <a:pt x="97" y="1030"/>
                  <a:pt x="108" y="1027"/>
                </a:cubicBezTo>
                <a:cubicBezTo>
                  <a:pt x="122" y="1022"/>
                  <a:pt x="137" y="1018"/>
                  <a:pt x="153" y="1016"/>
                </a:cubicBezTo>
                <a:cubicBezTo>
                  <a:pt x="141" y="1038"/>
                  <a:pt x="118" y="1047"/>
                  <a:pt x="94" y="1057"/>
                </a:cubicBezTo>
                <a:cubicBezTo>
                  <a:pt x="87" y="1060"/>
                  <a:pt x="81" y="1062"/>
                  <a:pt x="75" y="1065"/>
                </a:cubicBezTo>
                <a:cubicBezTo>
                  <a:pt x="59" y="1072"/>
                  <a:pt x="59" y="1072"/>
                  <a:pt x="59" y="1072"/>
                </a:cubicBezTo>
                <a:cubicBezTo>
                  <a:pt x="77" y="1072"/>
                  <a:pt x="77" y="1072"/>
                  <a:pt x="77" y="1072"/>
                </a:cubicBezTo>
                <a:cubicBezTo>
                  <a:pt x="87" y="1072"/>
                  <a:pt x="96" y="1067"/>
                  <a:pt x="104" y="1063"/>
                </a:cubicBezTo>
                <a:cubicBezTo>
                  <a:pt x="109" y="1061"/>
                  <a:pt x="114" y="1059"/>
                  <a:pt x="118" y="1058"/>
                </a:cubicBezTo>
                <a:cubicBezTo>
                  <a:pt x="116" y="1065"/>
                  <a:pt x="113" y="1071"/>
                  <a:pt x="108" y="1076"/>
                </a:cubicBezTo>
                <a:cubicBezTo>
                  <a:pt x="100" y="1085"/>
                  <a:pt x="100" y="1085"/>
                  <a:pt x="100" y="1085"/>
                </a:cubicBezTo>
                <a:cubicBezTo>
                  <a:pt x="112" y="1082"/>
                  <a:pt x="112" y="1082"/>
                  <a:pt x="112" y="1082"/>
                </a:cubicBezTo>
                <a:cubicBezTo>
                  <a:pt x="124" y="1079"/>
                  <a:pt x="127" y="1066"/>
                  <a:pt x="128" y="1053"/>
                </a:cubicBezTo>
                <a:cubicBezTo>
                  <a:pt x="145" y="1046"/>
                  <a:pt x="157" y="1032"/>
                  <a:pt x="166" y="1011"/>
                </a:cubicBezTo>
                <a:cubicBezTo>
                  <a:pt x="170" y="1010"/>
                  <a:pt x="170" y="1010"/>
                  <a:pt x="170" y="1010"/>
                </a:cubicBezTo>
                <a:cubicBezTo>
                  <a:pt x="193" y="1001"/>
                  <a:pt x="222" y="991"/>
                  <a:pt x="250" y="991"/>
                </a:cubicBezTo>
                <a:cubicBezTo>
                  <a:pt x="241" y="998"/>
                  <a:pt x="234" y="1006"/>
                  <a:pt x="226" y="1015"/>
                </a:cubicBezTo>
                <a:cubicBezTo>
                  <a:pt x="215" y="1028"/>
                  <a:pt x="205" y="1040"/>
                  <a:pt x="189" y="1046"/>
                </a:cubicBezTo>
                <a:cubicBezTo>
                  <a:pt x="190" y="1053"/>
                  <a:pt x="190" y="1053"/>
                  <a:pt x="190" y="1053"/>
                </a:cubicBezTo>
                <a:cubicBezTo>
                  <a:pt x="211" y="1049"/>
                  <a:pt x="224" y="1034"/>
                  <a:pt x="236" y="1019"/>
                </a:cubicBezTo>
                <a:cubicBezTo>
                  <a:pt x="247" y="1007"/>
                  <a:pt x="257" y="995"/>
                  <a:pt x="271" y="992"/>
                </a:cubicBezTo>
                <a:cubicBezTo>
                  <a:pt x="284" y="989"/>
                  <a:pt x="284" y="989"/>
                  <a:pt x="284" y="989"/>
                </a:cubicBezTo>
                <a:cubicBezTo>
                  <a:pt x="302" y="992"/>
                  <a:pt x="316" y="997"/>
                  <a:pt x="332" y="1004"/>
                </a:cubicBezTo>
                <a:cubicBezTo>
                  <a:pt x="325" y="1008"/>
                  <a:pt x="317" y="1013"/>
                  <a:pt x="309" y="1018"/>
                </a:cubicBezTo>
                <a:cubicBezTo>
                  <a:pt x="284" y="1033"/>
                  <a:pt x="259" y="1049"/>
                  <a:pt x="233" y="1063"/>
                </a:cubicBezTo>
                <a:cubicBezTo>
                  <a:pt x="233" y="1061"/>
                  <a:pt x="233" y="1061"/>
                  <a:pt x="233" y="1061"/>
                </a:cubicBezTo>
                <a:cubicBezTo>
                  <a:pt x="232" y="1064"/>
                  <a:pt x="232" y="1064"/>
                  <a:pt x="232" y="1064"/>
                </a:cubicBezTo>
                <a:cubicBezTo>
                  <a:pt x="187" y="1089"/>
                  <a:pt x="140" y="1112"/>
                  <a:pt x="86" y="1130"/>
                </a:cubicBezTo>
                <a:cubicBezTo>
                  <a:pt x="88" y="1137"/>
                  <a:pt x="88" y="1137"/>
                  <a:pt x="88" y="1137"/>
                </a:cubicBezTo>
                <a:cubicBezTo>
                  <a:pt x="139" y="1127"/>
                  <a:pt x="182" y="1107"/>
                  <a:pt x="222" y="1084"/>
                </a:cubicBezTo>
                <a:cubicBezTo>
                  <a:pt x="217" y="1095"/>
                  <a:pt x="212" y="1106"/>
                  <a:pt x="208" y="1118"/>
                </a:cubicBezTo>
                <a:cubicBezTo>
                  <a:pt x="205" y="1127"/>
                  <a:pt x="202" y="1136"/>
                  <a:pt x="198" y="1145"/>
                </a:cubicBezTo>
                <a:cubicBezTo>
                  <a:pt x="198" y="1142"/>
                  <a:pt x="198" y="1142"/>
                  <a:pt x="198" y="1142"/>
                </a:cubicBezTo>
                <a:cubicBezTo>
                  <a:pt x="197" y="1147"/>
                  <a:pt x="197" y="1147"/>
                  <a:pt x="197" y="1147"/>
                </a:cubicBezTo>
                <a:cubicBezTo>
                  <a:pt x="196" y="1149"/>
                  <a:pt x="195" y="1151"/>
                  <a:pt x="194" y="1153"/>
                </a:cubicBezTo>
                <a:cubicBezTo>
                  <a:pt x="191" y="1145"/>
                  <a:pt x="191" y="1145"/>
                  <a:pt x="191" y="1145"/>
                </a:cubicBezTo>
                <a:cubicBezTo>
                  <a:pt x="192" y="1157"/>
                  <a:pt x="192" y="1157"/>
                  <a:pt x="192" y="1157"/>
                </a:cubicBezTo>
                <a:cubicBezTo>
                  <a:pt x="188" y="1165"/>
                  <a:pt x="183" y="1173"/>
                  <a:pt x="177" y="1179"/>
                </a:cubicBezTo>
                <a:cubicBezTo>
                  <a:pt x="171" y="1186"/>
                  <a:pt x="163" y="1191"/>
                  <a:pt x="156" y="1196"/>
                </a:cubicBezTo>
                <a:cubicBezTo>
                  <a:pt x="146" y="1202"/>
                  <a:pt x="137" y="1208"/>
                  <a:pt x="131" y="1218"/>
                </a:cubicBezTo>
                <a:cubicBezTo>
                  <a:pt x="119" y="1238"/>
                  <a:pt x="119" y="1238"/>
                  <a:pt x="119" y="1238"/>
                </a:cubicBezTo>
                <a:cubicBezTo>
                  <a:pt x="136" y="1222"/>
                  <a:pt x="136" y="1222"/>
                  <a:pt x="136" y="1222"/>
                </a:cubicBezTo>
                <a:cubicBezTo>
                  <a:pt x="142" y="1217"/>
                  <a:pt x="150" y="1212"/>
                  <a:pt x="157" y="1208"/>
                </a:cubicBezTo>
                <a:cubicBezTo>
                  <a:pt x="165" y="1202"/>
                  <a:pt x="173" y="1197"/>
                  <a:pt x="180" y="1190"/>
                </a:cubicBezTo>
                <a:cubicBezTo>
                  <a:pt x="182" y="1188"/>
                  <a:pt x="184" y="1185"/>
                  <a:pt x="186" y="1182"/>
                </a:cubicBezTo>
                <a:cubicBezTo>
                  <a:pt x="189" y="1178"/>
                  <a:pt x="191" y="1175"/>
                  <a:pt x="194" y="1174"/>
                </a:cubicBezTo>
                <a:cubicBezTo>
                  <a:pt x="194" y="1175"/>
                  <a:pt x="194" y="1175"/>
                  <a:pt x="194" y="1175"/>
                </a:cubicBezTo>
                <a:cubicBezTo>
                  <a:pt x="193" y="1178"/>
                  <a:pt x="192" y="1182"/>
                  <a:pt x="190" y="1185"/>
                </a:cubicBezTo>
                <a:cubicBezTo>
                  <a:pt x="188" y="1191"/>
                  <a:pt x="185" y="1196"/>
                  <a:pt x="187" y="1200"/>
                </a:cubicBezTo>
                <a:cubicBezTo>
                  <a:pt x="189" y="1204"/>
                  <a:pt x="189" y="1204"/>
                  <a:pt x="189" y="1204"/>
                </a:cubicBezTo>
                <a:cubicBezTo>
                  <a:pt x="193" y="1201"/>
                  <a:pt x="193" y="1201"/>
                  <a:pt x="193" y="1201"/>
                </a:cubicBezTo>
                <a:cubicBezTo>
                  <a:pt x="194" y="1200"/>
                  <a:pt x="195" y="1199"/>
                  <a:pt x="196" y="1198"/>
                </a:cubicBezTo>
                <a:cubicBezTo>
                  <a:pt x="197" y="1208"/>
                  <a:pt x="197" y="1208"/>
                  <a:pt x="197" y="1208"/>
                </a:cubicBezTo>
                <a:cubicBezTo>
                  <a:pt x="199" y="1193"/>
                  <a:pt x="199" y="1193"/>
                  <a:pt x="199" y="1193"/>
                </a:cubicBezTo>
                <a:cubicBezTo>
                  <a:pt x="200" y="1192"/>
                  <a:pt x="200" y="1190"/>
                  <a:pt x="201" y="1189"/>
                </a:cubicBezTo>
                <a:cubicBezTo>
                  <a:pt x="203" y="1195"/>
                  <a:pt x="203" y="1195"/>
                  <a:pt x="203" y="1195"/>
                </a:cubicBezTo>
                <a:cubicBezTo>
                  <a:pt x="202" y="1178"/>
                  <a:pt x="202" y="1178"/>
                  <a:pt x="202" y="1178"/>
                </a:cubicBezTo>
                <a:cubicBezTo>
                  <a:pt x="201" y="1177"/>
                  <a:pt x="201" y="1176"/>
                  <a:pt x="201" y="1175"/>
                </a:cubicBezTo>
                <a:cubicBezTo>
                  <a:pt x="201" y="1173"/>
                  <a:pt x="201" y="1171"/>
                  <a:pt x="201" y="1169"/>
                </a:cubicBezTo>
                <a:cubicBezTo>
                  <a:pt x="200" y="1168"/>
                  <a:pt x="200" y="1168"/>
                  <a:pt x="200" y="1168"/>
                </a:cubicBezTo>
                <a:cubicBezTo>
                  <a:pt x="200" y="1167"/>
                  <a:pt x="200" y="1166"/>
                  <a:pt x="200" y="1166"/>
                </a:cubicBezTo>
                <a:cubicBezTo>
                  <a:pt x="201" y="1159"/>
                  <a:pt x="206" y="1149"/>
                  <a:pt x="210" y="1139"/>
                </a:cubicBezTo>
                <a:cubicBezTo>
                  <a:pt x="213" y="1133"/>
                  <a:pt x="215" y="1128"/>
                  <a:pt x="217" y="1123"/>
                </a:cubicBezTo>
                <a:cubicBezTo>
                  <a:pt x="219" y="1118"/>
                  <a:pt x="221" y="1113"/>
                  <a:pt x="223" y="1108"/>
                </a:cubicBezTo>
                <a:cubicBezTo>
                  <a:pt x="228" y="1098"/>
                  <a:pt x="232" y="1089"/>
                  <a:pt x="232" y="1078"/>
                </a:cubicBezTo>
                <a:cubicBezTo>
                  <a:pt x="244" y="1072"/>
                  <a:pt x="255" y="1065"/>
                  <a:pt x="267" y="1058"/>
                </a:cubicBezTo>
                <a:cubicBezTo>
                  <a:pt x="296" y="1040"/>
                  <a:pt x="326" y="1022"/>
                  <a:pt x="359" y="1007"/>
                </a:cubicBezTo>
                <a:cubicBezTo>
                  <a:pt x="343" y="1027"/>
                  <a:pt x="330" y="1050"/>
                  <a:pt x="317" y="1072"/>
                </a:cubicBezTo>
                <a:cubicBezTo>
                  <a:pt x="301" y="1100"/>
                  <a:pt x="285" y="1129"/>
                  <a:pt x="264" y="1150"/>
                </a:cubicBezTo>
                <a:cubicBezTo>
                  <a:pt x="257" y="1157"/>
                  <a:pt x="257" y="1157"/>
                  <a:pt x="257" y="1157"/>
                </a:cubicBezTo>
                <a:cubicBezTo>
                  <a:pt x="267" y="1156"/>
                  <a:pt x="267" y="1156"/>
                  <a:pt x="267" y="1156"/>
                </a:cubicBezTo>
                <a:cubicBezTo>
                  <a:pt x="273" y="1156"/>
                  <a:pt x="277" y="1150"/>
                  <a:pt x="281" y="1145"/>
                </a:cubicBezTo>
                <a:cubicBezTo>
                  <a:pt x="281" y="1144"/>
                  <a:pt x="282" y="1143"/>
                  <a:pt x="283" y="1142"/>
                </a:cubicBezTo>
                <a:cubicBezTo>
                  <a:pt x="282" y="1155"/>
                  <a:pt x="278" y="1168"/>
                  <a:pt x="274" y="1179"/>
                </a:cubicBezTo>
                <a:cubicBezTo>
                  <a:pt x="271" y="1188"/>
                  <a:pt x="268" y="1197"/>
                  <a:pt x="267" y="1206"/>
                </a:cubicBezTo>
                <a:cubicBezTo>
                  <a:pt x="266" y="1209"/>
                  <a:pt x="266" y="1209"/>
                  <a:pt x="266" y="1209"/>
                </a:cubicBezTo>
                <a:cubicBezTo>
                  <a:pt x="251" y="1220"/>
                  <a:pt x="235" y="1230"/>
                  <a:pt x="220" y="1240"/>
                </a:cubicBezTo>
                <a:cubicBezTo>
                  <a:pt x="211" y="1245"/>
                  <a:pt x="211" y="1245"/>
                  <a:pt x="211" y="1245"/>
                </a:cubicBezTo>
                <a:cubicBezTo>
                  <a:pt x="170" y="1245"/>
                  <a:pt x="148" y="1265"/>
                  <a:pt x="126" y="1285"/>
                </a:cubicBezTo>
                <a:cubicBezTo>
                  <a:pt x="121" y="1289"/>
                  <a:pt x="117" y="1294"/>
                  <a:pt x="112" y="1297"/>
                </a:cubicBezTo>
                <a:cubicBezTo>
                  <a:pt x="110" y="1299"/>
                  <a:pt x="110" y="1299"/>
                  <a:pt x="110" y="1299"/>
                </a:cubicBezTo>
                <a:cubicBezTo>
                  <a:pt x="109" y="1300"/>
                  <a:pt x="106" y="1301"/>
                  <a:pt x="105" y="1303"/>
                </a:cubicBezTo>
                <a:cubicBezTo>
                  <a:pt x="86" y="1320"/>
                  <a:pt x="86" y="1320"/>
                  <a:pt x="86" y="1320"/>
                </a:cubicBezTo>
                <a:cubicBezTo>
                  <a:pt x="107" y="1308"/>
                  <a:pt x="107" y="1308"/>
                  <a:pt x="107" y="1308"/>
                </a:cubicBezTo>
                <a:cubicBezTo>
                  <a:pt x="108" y="1308"/>
                  <a:pt x="108" y="1308"/>
                  <a:pt x="108" y="1308"/>
                </a:cubicBezTo>
                <a:cubicBezTo>
                  <a:pt x="108" y="1311"/>
                  <a:pt x="108" y="1311"/>
                  <a:pt x="108" y="1311"/>
                </a:cubicBezTo>
                <a:cubicBezTo>
                  <a:pt x="111" y="1308"/>
                  <a:pt x="111" y="1308"/>
                  <a:pt x="111" y="1308"/>
                </a:cubicBezTo>
                <a:cubicBezTo>
                  <a:pt x="113" y="1308"/>
                  <a:pt x="116" y="1306"/>
                  <a:pt x="117" y="1303"/>
                </a:cubicBezTo>
                <a:cubicBezTo>
                  <a:pt x="126" y="1298"/>
                  <a:pt x="135" y="1291"/>
                  <a:pt x="143" y="1284"/>
                </a:cubicBezTo>
                <a:cubicBezTo>
                  <a:pt x="159" y="1270"/>
                  <a:pt x="174" y="1258"/>
                  <a:pt x="195" y="1257"/>
                </a:cubicBezTo>
                <a:cubicBezTo>
                  <a:pt x="196" y="1261"/>
                  <a:pt x="199" y="1261"/>
                  <a:pt x="200" y="1262"/>
                </a:cubicBezTo>
                <a:cubicBezTo>
                  <a:pt x="203" y="1262"/>
                  <a:pt x="205" y="1260"/>
                  <a:pt x="208" y="1258"/>
                </a:cubicBezTo>
                <a:cubicBezTo>
                  <a:pt x="210" y="1257"/>
                  <a:pt x="212" y="1255"/>
                  <a:pt x="215" y="1254"/>
                </a:cubicBezTo>
                <a:cubicBezTo>
                  <a:pt x="219" y="1254"/>
                  <a:pt x="224" y="1254"/>
                  <a:pt x="230" y="1254"/>
                </a:cubicBezTo>
                <a:cubicBezTo>
                  <a:pt x="242" y="1255"/>
                  <a:pt x="255" y="1258"/>
                  <a:pt x="265" y="1261"/>
                </a:cubicBezTo>
                <a:cubicBezTo>
                  <a:pt x="221" y="1274"/>
                  <a:pt x="178" y="1289"/>
                  <a:pt x="144" y="1318"/>
                </a:cubicBezTo>
                <a:cubicBezTo>
                  <a:pt x="123" y="1335"/>
                  <a:pt x="102" y="1345"/>
                  <a:pt x="75" y="1357"/>
                </a:cubicBezTo>
                <a:cubicBezTo>
                  <a:pt x="68" y="1360"/>
                  <a:pt x="60" y="1363"/>
                  <a:pt x="53" y="1365"/>
                </a:cubicBezTo>
                <a:cubicBezTo>
                  <a:pt x="38" y="1370"/>
                  <a:pt x="23" y="1374"/>
                  <a:pt x="15" y="1385"/>
                </a:cubicBezTo>
                <a:cubicBezTo>
                  <a:pt x="0" y="1405"/>
                  <a:pt x="0" y="1405"/>
                  <a:pt x="0" y="1405"/>
                </a:cubicBezTo>
                <a:cubicBezTo>
                  <a:pt x="20" y="1390"/>
                  <a:pt x="20" y="1390"/>
                  <a:pt x="20" y="1390"/>
                </a:cubicBezTo>
                <a:cubicBezTo>
                  <a:pt x="31" y="1382"/>
                  <a:pt x="47" y="1378"/>
                  <a:pt x="62" y="1374"/>
                </a:cubicBezTo>
                <a:cubicBezTo>
                  <a:pt x="67" y="1373"/>
                  <a:pt x="73" y="1371"/>
                  <a:pt x="79" y="1369"/>
                </a:cubicBezTo>
                <a:cubicBezTo>
                  <a:pt x="75" y="1373"/>
                  <a:pt x="71" y="1376"/>
                  <a:pt x="67" y="1379"/>
                </a:cubicBezTo>
                <a:cubicBezTo>
                  <a:pt x="58" y="1386"/>
                  <a:pt x="50" y="1393"/>
                  <a:pt x="47" y="1400"/>
                </a:cubicBezTo>
                <a:cubicBezTo>
                  <a:pt x="40" y="1415"/>
                  <a:pt x="40" y="1415"/>
                  <a:pt x="40" y="1415"/>
                </a:cubicBezTo>
                <a:cubicBezTo>
                  <a:pt x="52" y="1404"/>
                  <a:pt x="52" y="1404"/>
                  <a:pt x="52" y="1404"/>
                </a:cubicBezTo>
                <a:cubicBezTo>
                  <a:pt x="57" y="1400"/>
                  <a:pt x="62" y="1396"/>
                  <a:pt x="67" y="1392"/>
                </a:cubicBezTo>
                <a:cubicBezTo>
                  <a:pt x="80" y="1381"/>
                  <a:pt x="93" y="1370"/>
                  <a:pt x="104" y="1358"/>
                </a:cubicBezTo>
                <a:cubicBezTo>
                  <a:pt x="127" y="1351"/>
                  <a:pt x="145" y="1338"/>
                  <a:pt x="163" y="1325"/>
                </a:cubicBezTo>
                <a:cubicBezTo>
                  <a:pt x="180" y="1312"/>
                  <a:pt x="197" y="1300"/>
                  <a:pt x="217" y="1295"/>
                </a:cubicBezTo>
                <a:cubicBezTo>
                  <a:pt x="201" y="1315"/>
                  <a:pt x="182" y="1332"/>
                  <a:pt x="163" y="1349"/>
                </a:cubicBezTo>
                <a:cubicBezTo>
                  <a:pt x="156" y="1356"/>
                  <a:pt x="149" y="1362"/>
                  <a:pt x="142" y="1369"/>
                </a:cubicBezTo>
                <a:cubicBezTo>
                  <a:pt x="147" y="1374"/>
                  <a:pt x="147" y="1374"/>
                  <a:pt x="147" y="1374"/>
                </a:cubicBezTo>
                <a:cubicBezTo>
                  <a:pt x="153" y="1368"/>
                  <a:pt x="160" y="1364"/>
                  <a:pt x="167" y="1359"/>
                </a:cubicBezTo>
                <a:cubicBezTo>
                  <a:pt x="177" y="1352"/>
                  <a:pt x="187" y="1344"/>
                  <a:pt x="197" y="1334"/>
                </a:cubicBezTo>
                <a:cubicBezTo>
                  <a:pt x="203" y="1328"/>
                  <a:pt x="208" y="1321"/>
                  <a:pt x="213" y="1313"/>
                </a:cubicBezTo>
                <a:cubicBezTo>
                  <a:pt x="221" y="1303"/>
                  <a:pt x="228" y="1293"/>
                  <a:pt x="237" y="1287"/>
                </a:cubicBezTo>
                <a:cubicBezTo>
                  <a:pt x="258" y="1274"/>
                  <a:pt x="282" y="1271"/>
                  <a:pt x="313" y="1268"/>
                </a:cubicBezTo>
                <a:cubicBezTo>
                  <a:pt x="314" y="1268"/>
                  <a:pt x="315" y="1268"/>
                  <a:pt x="316" y="1268"/>
                </a:cubicBezTo>
                <a:cubicBezTo>
                  <a:pt x="314" y="1269"/>
                  <a:pt x="312" y="1270"/>
                  <a:pt x="309" y="1271"/>
                </a:cubicBezTo>
                <a:cubicBezTo>
                  <a:pt x="302" y="1274"/>
                  <a:pt x="295" y="1278"/>
                  <a:pt x="294" y="1284"/>
                </a:cubicBezTo>
                <a:cubicBezTo>
                  <a:pt x="294" y="1293"/>
                  <a:pt x="294" y="1293"/>
                  <a:pt x="294" y="1293"/>
                </a:cubicBezTo>
                <a:cubicBezTo>
                  <a:pt x="300" y="1287"/>
                  <a:pt x="300" y="1287"/>
                  <a:pt x="300" y="1287"/>
                </a:cubicBezTo>
                <a:cubicBezTo>
                  <a:pt x="323" y="1268"/>
                  <a:pt x="361" y="1262"/>
                  <a:pt x="394" y="1272"/>
                </a:cubicBezTo>
                <a:cubicBezTo>
                  <a:pt x="378" y="1281"/>
                  <a:pt x="363" y="1291"/>
                  <a:pt x="349" y="1300"/>
                </a:cubicBezTo>
                <a:cubicBezTo>
                  <a:pt x="326" y="1315"/>
                  <a:pt x="303" y="1331"/>
                  <a:pt x="278" y="1343"/>
                </a:cubicBezTo>
                <a:cubicBezTo>
                  <a:pt x="266" y="1348"/>
                  <a:pt x="253" y="1352"/>
                  <a:pt x="240" y="1356"/>
                </a:cubicBezTo>
                <a:cubicBezTo>
                  <a:pt x="222" y="1360"/>
                  <a:pt x="204" y="1365"/>
                  <a:pt x="189" y="1376"/>
                </a:cubicBezTo>
                <a:cubicBezTo>
                  <a:pt x="164" y="1392"/>
                  <a:pt x="164" y="1392"/>
                  <a:pt x="164" y="1392"/>
                </a:cubicBezTo>
                <a:cubicBezTo>
                  <a:pt x="192" y="1382"/>
                  <a:pt x="192" y="1382"/>
                  <a:pt x="192" y="1382"/>
                </a:cubicBezTo>
                <a:cubicBezTo>
                  <a:pt x="205" y="1377"/>
                  <a:pt x="220" y="1373"/>
                  <a:pt x="234" y="1369"/>
                </a:cubicBezTo>
                <a:cubicBezTo>
                  <a:pt x="257" y="1362"/>
                  <a:pt x="281" y="1355"/>
                  <a:pt x="300" y="1345"/>
                </a:cubicBezTo>
                <a:cubicBezTo>
                  <a:pt x="299" y="1347"/>
                  <a:pt x="298" y="1349"/>
                  <a:pt x="297" y="1351"/>
                </a:cubicBezTo>
                <a:cubicBezTo>
                  <a:pt x="284" y="1371"/>
                  <a:pt x="271" y="1390"/>
                  <a:pt x="252" y="1402"/>
                </a:cubicBezTo>
                <a:cubicBezTo>
                  <a:pt x="255" y="1408"/>
                  <a:pt x="255" y="1408"/>
                  <a:pt x="255" y="1408"/>
                </a:cubicBezTo>
                <a:cubicBezTo>
                  <a:pt x="269" y="1403"/>
                  <a:pt x="280" y="1395"/>
                  <a:pt x="289" y="1386"/>
                </a:cubicBezTo>
                <a:cubicBezTo>
                  <a:pt x="298" y="1378"/>
                  <a:pt x="303" y="1367"/>
                  <a:pt x="308" y="1356"/>
                </a:cubicBezTo>
                <a:cubicBezTo>
                  <a:pt x="313" y="1345"/>
                  <a:pt x="318" y="1335"/>
                  <a:pt x="325" y="1328"/>
                </a:cubicBezTo>
                <a:cubicBezTo>
                  <a:pt x="335" y="1318"/>
                  <a:pt x="353" y="1311"/>
                  <a:pt x="370" y="1304"/>
                </a:cubicBezTo>
                <a:cubicBezTo>
                  <a:pt x="376" y="1301"/>
                  <a:pt x="381" y="1299"/>
                  <a:pt x="387" y="1296"/>
                </a:cubicBezTo>
                <a:cubicBezTo>
                  <a:pt x="417" y="1283"/>
                  <a:pt x="462" y="1267"/>
                  <a:pt x="510" y="1265"/>
                </a:cubicBezTo>
                <a:cubicBezTo>
                  <a:pt x="468" y="1321"/>
                  <a:pt x="424" y="1365"/>
                  <a:pt x="375" y="1399"/>
                </a:cubicBezTo>
                <a:cubicBezTo>
                  <a:pt x="348" y="1419"/>
                  <a:pt x="348" y="1419"/>
                  <a:pt x="348" y="1419"/>
                </a:cubicBezTo>
                <a:cubicBezTo>
                  <a:pt x="379" y="1406"/>
                  <a:pt x="379" y="1406"/>
                  <a:pt x="379" y="1406"/>
                </a:cubicBezTo>
                <a:cubicBezTo>
                  <a:pt x="393" y="1399"/>
                  <a:pt x="406" y="1389"/>
                  <a:pt x="419" y="1379"/>
                </a:cubicBezTo>
                <a:cubicBezTo>
                  <a:pt x="428" y="1372"/>
                  <a:pt x="436" y="1366"/>
                  <a:pt x="445" y="1361"/>
                </a:cubicBezTo>
                <a:cubicBezTo>
                  <a:pt x="444" y="1362"/>
                  <a:pt x="444" y="1362"/>
                  <a:pt x="444" y="1362"/>
                </a:cubicBezTo>
                <a:cubicBezTo>
                  <a:pt x="443" y="1367"/>
                  <a:pt x="443" y="1367"/>
                  <a:pt x="443" y="1367"/>
                </a:cubicBezTo>
                <a:cubicBezTo>
                  <a:pt x="440" y="1374"/>
                  <a:pt x="435" y="1380"/>
                  <a:pt x="430" y="1386"/>
                </a:cubicBezTo>
                <a:cubicBezTo>
                  <a:pt x="425" y="1393"/>
                  <a:pt x="421" y="1398"/>
                  <a:pt x="419" y="1404"/>
                </a:cubicBezTo>
                <a:cubicBezTo>
                  <a:pt x="416" y="1414"/>
                  <a:pt x="416" y="1414"/>
                  <a:pt x="416" y="1414"/>
                </a:cubicBezTo>
                <a:cubicBezTo>
                  <a:pt x="424" y="1409"/>
                  <a:pt x="424" y="1409"/>
                  <a:pt x="424" y="1409"/>
                </a:cubicBezTo>
                <a:cubicBezTo>
                  <a:pt x="438" y="1399"/>
                  <a:pt x="444" y="1384"/>
                  <a:pt x="449" y="1369"/>
                </a:cubicBezTo>
                <a:cubicBezTo>
                  <a:pt x="450" y="1368"/>
                  <a:pt x="451" y="1366"/>
                  <a:pt x="451" y="1364"/>
                </a:cubicBezTo>
                <a:cubicBezTo>
                  <a:pt x="453" y="1360"/>
                  <a:pt x="455" y="1355"/>
                  <a:pt x="457" y="1351"/>
                </a:cubicBezTo>
                <a:cubicBezTo>
                  <a:pt x="460" y="1346"/>
                  <a:pt x="465" y="1341"/>
                  <a:pt x="470" y="1337"/>
                </a:cubicBezTo>
                <a:cubicBezTo>
                  <a:pt x="474" y="1333"/>
                  <a:pt x="478" y="1330"/>
                  <a:pt x="482" y="1326"/>
                </a:cubicBezTo>
                <a:cubicBezTo>
                  <a:pt x="489" y="1318"/>
                  <a:pt x="495" y="1309"/>
                  <a:pt x="501" y="1301"/>
                </a:cubicBezTo>
                <a:cubicBezTo>
                  <a:pt x="509" y="1289"/>
                  <a:pt x="516" y="1277"/>
                  <a:pt x="526" y="1271"/>
                </a:cubicBezTo>
                <a:cubicBezTo>
                  <a:pt x="522" y="1283"/>
                  <a:pt x="514" y="1295"/>
                  <a:pt x="508" y="1305"/>
                </a:cubicBezTo>
                <a:cubicBezTo>
                  <a:pt x="503" y="1313"/>
                  <a:pt x="498" y="1321"/>
                  <a:pt x="495" y="1327"/>
                </a:cubicBezTo>
                <a:cubicBezTo>
                  <a:pt x="483" y="1354"/>
                  <a:pt x="483" y="1354"/>
                  <a:pt x="483" y="1354"/>
                </a:cubicBezTo>
                <a:cubicBezTo>
                  <a:pt x="504" y="1328"/>
                  <a:pt x="504" y="1328"/>
                  <a:pt x="504" y="1328"/>
                </a:cubicBezTo>
                <a:cubicBezTo>
                  <a:pt x="506" y="1326"/>
                  <a:pt x="507" y="1324"/>
                  <a:pt x="509" y="1321"/>
                </a:cubicBezTo>
                <a:cubicBezTo>
                  <a:pt x="507" y="1327"/>
                  <a:pt x="504" y="1332"/>
                  <a:pt x="501" y="1337"/>
                </a:cubicBezTo>
                <a:cubicBezTo>
                  <a:pt x="498" y="1342"/>
                  <a:pt x="496" y="1346"/>
                  <a:pt x="494" y="1351"/>
                </a:cubicBezTo>
                <a:cubicBezTo>
                  <a:pt x="484" y="1371"/>
                  <a:pt x="484" y="1371"/>
                  <a:pt x="484" y="1371"/>
                </a:cubicBezTo>
                <a:cubicBezTo>
                  <a:pt x="500" y="1355"/>
                  <a:pt x="500" y="1355"/>
                  <a:pt x="500" y="1355"/>
                </a:cubicBezTo>
                <a:cubicBezTo>
                  <a:pt x="514" y="1340"/>
                  <a:pt x="522" y="1317"/>
                  <a:pt x="529" y="1295"/>
                </a:cubicBezTo>
                <a:cubicBezTo>
                  <a:pt x="534" y="1283"/>
                  <a:pt x="538" y="1269"/>
                  <a:pt x="544" y="1258"/>
                </a:cubicBezTo>
                <a:cubicBezTo>
                  <a:pt x="563" y="1249"/>
                  <a:pt x="585" y="1243"/>
                  <a:pt x="611" y="1240"/>
                </a:cubicBezTo>
                <a:cubicBezTo>
                  <a:pt x="596" y="1258"/>
                  <a:pt x="583" y="1279"/>
                  <a:pt x="571" y="1300"/>
                </a:cubicBezTo>
                <a:cubicBezTo>
                  <a:pt x="551" y="1334"/>
                  <a:pt x="530" y="1369"/>
                  <a:pt x="498" y="1391"/>
                </a:cubicBezTo>
                <a:cubicBezTo>
                  <a:pt x="501" y="1397"/>
                  <a:pt x="501" y="1397"/>
                  <a:pt x="501" y="1397"/>
                </a:cubicBezTo>
                <a:cubicBezTo>
                  <a:pt x="531" y="1382"/>
                  <a:pt x="550" y="1355"/>
                  <a:pt x="568" y="1328"/>
                </a:cubicBezTo>
                <a:cubicBezTo>
                  <a:pt x="570" y="1326"/>
                  <a:pt x="571" y="1325"/>
                  <a:pt x="572" y="1323"/>
                </a:cubicBezTo>
                <a:cubicBezTo>
                  <a:pt x="567" y="1348"/>
                  <a:pt x="561" y="1369"/>
                  <a:pt x="547" y="1381"/>
                </a:cubicBezTo>
                <a:cubicBezTo>
                  <a:pt x="538" y="1389"/>
                  <a:pt x="538" y="1389"/>
                  <a:pt x="538" y="1389"/>
                </a:cubicBezTo>
                <a:cubicBezTo>
                  <a:pt x="550" y="1387"/>
                  <a:pt x="550" y="1387"/>
                  <a:pt x="550" y="1387"/>
                </a:cubicBezTo>
                <a:cubicBezTo>
                  <a:pt x="560" y="1386"/>
                  <a:pt x="563" y="1378"/>
                  <a:pt x="567" y="1372"/>
                </a:cubicBezTo>
                <a:cubicBezTo>
                  <a:pt x="567" y="1371"/>
                  <a:pt x="568" y="1370"/>
                  <a:pt x="568" y="1370"/>
                </a:cubicBezTo>
                <a:cubicBezTo>
                  <a:pt x="568" y="1373"/>
                  <a:pt x="568" y="1377"/>
                  <a:pt x="567" y="1381"/>
                </a:cubicBezTo>
                <a:cubicBezTo>
                  <a:pt x="567" y="1385"/>
                  <a:pt x="567" y="1389"/>
                  <a:pt x="567" y="1391"/>
                </a:cubicBezTo>
                <a:cubicBezTo>
                  <a:pt x="574" y="1391"/>
                  <a:pt x="574" y="1391"/>
                  <a:pt x="574" y="1391"/>
                </a:cubicBezTo>
                <a:cubicBezTo>
                  <a:pt x="575" y="1386"/>
                  <a:pt x="575" y="1380"/>
                  <a:pt x="576" y="1375"/>
                </a:cubicBezTo>
                <a:cubicBezTo>
                  <a:pt x="579" y="1349"/>
                  <a:pt x="581" y="1322"/>
                  <a:pt x="589" y="1292"/>
                </a:cubicBezTo>
                <a:cubicBezTo>
                  <a:pt x="593" y="1287"/>
                  <a:pt x="596" y="1282"/>
                  <a:pt x="600" y="1277"/>
                </a:cubicBezTo>
                <a:cubicBezTo>
                  <a:pt x="614" y="1256"/>
                  <a:pt x="626" y="1239"/>
                  <a:pt x="657" y="1236"/>
                </a:cubicBezTo>
                <a:cubicBezTo>
                  <a:pt x="704" y="1232"/>
                  <a:pt x="744" y="1237"/>
                  <a:pt x="771" y="1250"/>
                </a:cubicBezTo>
                <a:cubicBezTo>
                  <a:pt x="775" y="1253"/>
                  <a:pt x="775" y="1254"/>
                  <a:pt x="775" y="1256"/>
                </a:cubicBezTo>
                <a:cubicBezTo>
                  <a:pt x="775" y="1259"/>
                  <a:pt x="775" y="1262"/>
                  <a:pt x="778" y="1265"/>
                </a:cubicBezTo>
                <a:cubicBezTo>
                  <a:pt x="777" y="1280"/>
                  <a:pt x="777" y="1292"/>
                  <a:pt x="776" y="1303"/>
                </a:cubicBezTo>
                <a:cubicBezTo>
                  <a:pt x="776" y="1312"/>
                  <a:pt x="776" y="1321"/>
                  <a:pt x="775" y="1333"/>
                </a:cubicBezTo>
                <a:cubicBezTo>
                  <a:pt x="755" y="1329"/>
                  <a:pt x="733" y="1331"/>
                  <a:pt x="712" y="1339"/>
                </a:cubicBezTo>
                <a:cubicBezTo>
                  <a:pt x="674" y="1354"/>
                  <a:pt x="642" y="1380"/>
                  <a:pt x="611" y="1405"/>
                </a:cubicBezTo>
                <a:cubicBezTo>
                  <a:pt x="571" y="1437"/>
                  <a:pt x="529" y="1471"/>
                  <a:pt x="474" y="1481"/>
                </a:cubicBezTo>
                <a:cubicBezTo>
                  <a:pt x="470" y="1483"/>
                  <a:pt x="470" y="1483"/>
                  <a:pt x="470" y="1483"/>
                </a:cubicBezTo>
                <a:cubicBezTo>
                  <a:pt x="451" y="1491"/>
                  <a:pt x="407" y="1510"/>
                  <a:pt x="389" y="1509"/>
                </a:cubicBezTo>
                <a:cubicBezTo>
                  <a:pt x="379" y="1509"/>
                  <a:pt x="367" y="1504"/>
                  <a:pt x="354" y="1499"/>
                </a:cubicBezTo>
                <a:cubicBezTo>
                  <a:pt x="342" y="1495"/>
                  <a:pt x="331" y="1491"/>
                  <a:pt x="319" y="1488"/>
                </a:cubicBezTo>
                <a:cubicBezTo>
                  <a:pt x="303" y="1485"/>
                  <a:pt x="287" y="1483"/>
                  <a:pt x="269" y="1482"/>
                </a:cubicBezTo>
                <a:cubicBezTo>
                  <a:pt x="256" y="1481"/>
                  <a:pt x="244" y="1480"/>
                  <a:pt x="234" y="1480"/>
                </a:cubicBezTo>
                <a:cubicBezTo>
                  <a:pt x="215" y="1480"/>
                  <a:pt x="215" y="1480"/>
                  <a:pt x="215" y="1480"/>
                </a:cubicBezTo>
                <a:cubicBezTo>
                  <a:pt x="233" y="1487"/>
                  <a:pt x="233" y="1487"/>
                  <a:pt x="233" y="1487"/>
                </a:cubicBezTo>
                <a:cubicBezTo>
                  <a:pt x="239" y="1490"/>
                  <a:pt x="247" y="1491"/>
                  <a:pt x="257" y="1492"/>
                </a:cubicBezTo>
                <a:cubicBezTo>
                  <a:pt x="252" y="1492"/>
                  <a:pt x="247" y="1493"/>
                  <a:pt x="242" y="1495"/>
                </a:cubicBezTo>
                <a:cubicBezTo>
                  <a:pt x="219" y="1502"/>
                  <a:pt x="219" y="1502"/>
                  <a:pt x="219" y="1502"/>
                </a:cubicBezTo>
                <a:cubicBezTo>
                  <a:pt x="243" y="1502"/>
                  <a:pt x="243" y="1502"/>
                  <a:pt x="243" y="1502"/>
                </a:cubicBezTo>
                <a:cubicBezTo>
                  <a:pt x="250" y="1502"/>
                  <a:pt x="257" y="1501"/>
                  <a:pt x="263" y="1501"/>
                </a:cubicBezTo>
                <a:cubicBezTo>
                  <a:pt x="283" y="1501"/>
                  <a:pt x="301" y="1500"/>
                  <a:pt x="318" y="1501"/>
                </a:cubicBezTo>
                <a:cubicBezTo>
                  <a:pt x="340" y="1503"/>
                  <a:pt x="357" y="1507"/>
                  <a:pt x="372" y="1515"/>
                </a:cubicBezTo>
                <a:cubicBezTo>
                  <a:pt x="319" y="1525"/>
                  <a:pt x="256" y="1527"/>
                  <a:pt x="194" y="1528"/>
                </a:cubicBezTo>
                <a:cubicBezTo>
                  <a:pt x="149" y="1529"/>
                  <a:pt x="106" y="1530"/>
                  <a:pt x="67" y="1535"/>
                </a:cubicBezTo>
                <a:cubicBezTo>
                  <a:pt x="34" y="1538"/>
                  <a:pt x="34" y="1538"/>
                  <a:pt x="34" y="1538"/>
                </a:cubicBezTo>
                <a:cubicBezTo>
                  <a:pt x="67" y="1542"/>
                  <a:pt x="67" y="1542"/>
                  <a:pt x="67" y="1542"/>
                </a:cubicBezTo>
                <a:cubicBezTo>
                  <a:pt x="81" y="1543"/>
                  <a:pt x="97" y="1543"/>
                  <a:pt x="113" y="1542"/>
                </a:cubicBezTo>
                <a:cubicBezTo>
                  <a:pt x="132" y="1541"/>
                  <a:pt x="150" y="1540"/>
                  <a:pt x="161" y="1543"/>
                </a:cubicBezTo>
                <a:cubicBezTo>
                  <a:pt x="150" y="1548"/>
                  <a:pt x="139" y="1553"/>
                  <a:pt x="128" y="1557"/>
                </a:cubicBezTo>
                <a:cubicBezTo>
                  <a:pt x="114" y="1563"/>
                  <a:pt x="100" y="1569"/>
                  <a:pt x="86" y="1576"/>
                </a:cubicBezTo>
                <a:cubicBezTo>
                  <a:pt x="63" y="1587"/>
                  <a:pt x="63" y="1587"/>
                  <a:pt x="63" y="1587"/>
                </a:cubicBezTo>
                <a:cubicBezTo>
                  <a:pt x="89" y="1583"/>
                  <a:pt x="89" y="1583"/>
                  <a:pt x="89" y="1583"/>
                </a:cubicBezTo>
                <a:cubicBezTo>
                  <a:pt x="110" y="1579"/>
                  <a:pt x="128" y="1570"/>
                  <a:pt x="146" y="1562"/>
                </a:cubicBezTo>
                <a:cubicBezTo>
                  <a:pt x="173" y="1549"/>
                  <a:pt x="199" y="1537"/>
                  <a:pt x="234" y="1539"/>
                </a:cubicBezTo>
                <a:cubicBezTo>
                  <a:pt x="236" y="1540"/>
                  <a:pt x="238" y="1540"/>
                  <a:pt x="240" y="1540"/>
                </a:cubicBezTo>
                <a:cubicBezTo>
                  <a:pt x="240" y="1541"/>
                  <a:pt x="241" y="1543"/>
                  <a:pt x="244" y="1545"/>
                </a:cubicBezTo>
                <a:cubicBezTo>
                  <a:pt x="245" y="1545"/>
                  <a:pt x="245" y="1545"/>
                  <a:pt x="245" y="1545"/>
                </a:cubicBezTo>
                <a:cubicBezTo>
                  <a:pt x="246" y="1545"/>
                  <a:pt x="246" y="1545"/>
                  <a:pt x="246" y="1545"/>
                </a:cubicBezTo>
                <a:cubicBezTo>
                  <a:pt x="251" y="1544"/>
                  <a:pt x="255" y="1544"/>
                  <a:pt x="260" y="1544"/>
                </a:cubicBezTo>
                <a:cubicBezTo>
                  <a:pt x="276" y="1547"/>
                  <a:pt x="276" y="1547"/>
                  <a:pt x="276" y="1547"/>
                </a:cubicBezTo>
                <a:cubicBezTo>
                  <a:pt x="269" y="1543"/>
                  <a:pt x="269" y="1543"/>
                  <a:pt x="269" y="1543"/>
                </a:cubicBezTo>
                <a:cubicBezTo>
                  <a:pt x="272" y="1543"/>
                  <a:pt x="275" y="1542"/>
                  <a:pt x="278" y="1542"/>
                </a:cubicBezTo>
                <a:cubicBezTo>
                  <a:pt x="283" y="1542"/>
                  <a:pt x="288" y="1541"/>
                  <a:pt x="293" y="1541"/>
                </a:cubicBezTo>
                <a:cubicBezTo>
                  <a:pt x="289" y="1545"/>
                  <a:pt x="285" y="1549"/>
                  <a:pt x="281" y="1553"/>
                </a:cubicBezTo>
                <a:cubicBezTo>
                  <a:pt x="277" y="1557"/>
                  <a:pt x="274" y="1561"/>
                  <a:pt x="270" y="1564"/>
                </a:cubicBezTo>
                <a:cubicBezTo>
                  <a:pt x="265" y="1569"/>
                  <a:pt x="265" y="1569"/>
                  <a:pt x="265" y="1569"/>
                </a:cubicBezTo>
                <a:cubicBezTo>
                  <a:pt x="260" y="1573"/>
                  <a:pt x="255" y="1576"/>
                  <a:pt x="249" y="1578"/>
                </a:cubicBezTo>
                <a:cubicBezTo>
                  <a:pt x="241" y="1581"/>
                  <a:pt x="232" y="1581"/>
                  <a:pt x="222" y="1582"/>
                </a:cubicBezTo>
                <a:cubicBezTo>
                  <a:pt x="210" y="1583"/>
                  <a:pt x="198" y="1584"/>
                  <a:pt x="186" y="1589"/>
                </a:cubicBezTo>
                <a:cubicBezTo>
                  <a:pt x="172" y="1595"/>
                  <a:pt x="172" y="1595"/>
                  <a:pt x="172" y="1595"/>
                </a:cubicBezTo>
                <a:cubicBezTo>
                  <a:pt x="187" y="1596"/>
                  <a:pt x="187" y="1596"/>
                  <a:pt x="187" y="1596"/>
                </a:cubicBezTo>
                <a:cubicBezTo>
                  <a:pt x="197" y="1596"/>
                  <a:pt x="208" y="1595"/>
                  <a:pt x="218" y="1594"/>
                </a:cubicBezTo>
                <a:cubicBezTo>
                  <a:pt x="220" y="1593"/>
                  <a:pt x="221" y="1593"/>
                  <a:pt x="222" y="1593"/>
                </a:cubicBezTo>
                <a:cubicBezTo>
                  <a:pt x="213" y="1596"/>
                  <a:pt x="205" y="1600"/>
                  <a:pt x="204" y="1607"/>
                </a:cubicBezTo>
                <a:cubicBezTo>
                  <a:pt x="203" y="1610"/>
                  <a:pt x="203" y="1610"/>
                  <a:pt x="203" y="1610"/>
                </a:cubicBezTo>
                <a:cubicBezTo>
                  <a:pt x="194" y="1618"/>
                  <a:pt x="194" y="1618"/>
                  <a:pt x="194" y="1618"/>
                </a:cubicBezTo>
                <a:cubicBezTo>
                  <a:pt x="202" y="1616"/>
                  <a:pt x="202" y="1616"/>
                  <a:pt x="202" y="1616"/>
                </a:cubicBezTo>
                <a:cubicBezTo>
                  <a:pt x="201" y="1619"/>
                  <a:pt x="201" y="1619"/>
                  <a:pt x="201" y="1619"/>
                </a:cubicBezTo>
                <a:cubicBezTo>
                  <a:pt x="205" y="1614"/>
                  <a:pt x="205" y="1614"/>
                  <a:pt x="205" y="1614"/>
                </a:cubicBezTo>
                <a:cubicBezTo>
                  <a:pt x="210" y="1613"/>
                  <a:pt x="210" y="1613"/>
                  <a:pt x="210" y="1613"/>
                </a:cubicBezTo>
                <a:cubicBezTo>
                  <a:pt x="234" y="1606"/>
                  <a:pt x="251" y="1591"/>
                  <a:pt x="270" y="1574"/>
                </a:cubicBezTo>
                <a:cubicBezTo>
                  <a:pt x="271" y="1573"/>
                  <a:pt x="273" y="1571"/>
                  <a:pt x="275" y="1569"/>
                </a:cubicBezTo>
                <a:cubicBezTo>
                  <a:pt x="284" y="1562"/>
                  <a:pt x="294" y="1554"/>
                  <a:pt x="304" y="1547"/>
                </a:cubicBezTo>
                <a:cubicBezTo>
                  <a:pt x="313" y="1541"/>
                  <a:pt x="322" y="1538"/>
                  <a:pt x="331" y="1536"/>
                </a:cubicBezTo>
                <a:cubicBezTo>
                  <a:pt x="388" y="1524"/>
                  <a:pt x="447" y="1512"/>
                  <a:pt x="498" y="1500"/>
                </a:cubicBezTo>
                <a:cubicBezTo>
                  <a:pt x="458" y="1542"/>
                  <a:pt x="398" y="1562"/>
                  <a:pt x="340" y="1581"/>
                </a:cubicBezTo>
                <a:cubicBezTo>
                  <a:pt x="330" y="1585"/>
                  <a:pt x="319" y="1588"/>
                  <a:pt x="309" y="1592"/>
                </a:cubicBezTo>
                <a:cubicBezTo>
                  <a:pt x="287" y="1600"/>
                  <a:pt x="287" y="1600"/>
                  <a:pt x="287" y="1600"/>
                </a:cubicBezTo>
                <a:cubicBezTo>
                  <a:pt x="310" y="1599"/>
                  <a:pt x="310" y="1599"/>
                  <a:pt x="310" y="1599"/>
                </a:cubicBezTo>
                <a:cubicBezTo>
                  <a:pt x="320" y="1599"/>
                  <a:pt x="332" y="1595"/>
                  <a:pt x="345" y="1592"/>
                </a:cubicBezTo>
                <a:cubicBezTo>
                  <a:pt x="350" y="1591"/>
                  <a:pt x="356" y="1589"/>
                  <a:pt x="361" y="1588"/>
                </a:cubicBezTo>
                <a:cubicBezTo>
                  <a:pt x="356" y="1593"/>
                  <a:pt x="350" y="1598"/>
                  <a:pt x="344" y="1603"/>
                </a:cubicBezTo>
                <a:cubicBezTo>
                  <a:pt x="339" y="1607"/>
                  <a:pt x="334" y="1611"/>
                  <a:pt x="330" y="1616"/>
                </a:cubicBezTo>
                <a:cubicBezTo>
                  <a:pt x="323" y="1623"/>
                  <a:pt x="323" y="1623"/>
                  <a:pt x="323" y="1623"/>
                </a:cubicBezTo>
                <a:cubicBezTo>
                  <a:pt x="332" y="1622"/>
                  <a:pt x="332" y="1622"/>
                  <a:pt x="332" y="1622"/>
                </a:cubicBezTo>
                <a:cubicBezTo>
                  <a:pt x="337" y="1622"/>
                  <a:pt x="341" y="1619"/>
                  <a:pt x="344" y="1616"/>
                </a:cubicBezTo>
                <a:cubicBezTo>
                  <a:pt x="342" y="1619"/>
                  <a:pt x="341" y="1621"/>
                  <a:pt x="340" y="1624"/>
                </a:cubicBezTo>
                <a:cubicBezTo>
                  <a:pt x="337" y="1635"/>
                  <a:pt x="337" y="1635"/>
                  <a:pt x="337" y="1635"/>
                </a:cubicBezTo>
                <a:cubicBezTo>
                  <a:pt x="346" y="1628"/>
                  <a:pt x="346" y="1628"/>
                  <a:pt x="346" y="1628"/>
                </a:cubicBezTo>
                <a:cubicBezTo>
                  <a:pt x="353" y="1622"/>
                  <a:pt x="358" y="1614"/>
                  <a:pt x="363" y="1606"/>
                </a:cubicBezTo>
                <a:cubicBezTo>
                  <a:pt x="368" y="1596"/>
                  <a:pt x="374" y="1587"/>
                  <a:pt x="381" y="1582"/>
                </a:cubicBezTo>
                <a:cubicBezTo>
                  <a:pt x="397" y="1576"/>
                  <a:pt x="414" y="1569"/>
                  <a:pt x="431" y="1561"/>
                </a:cubicBezTo>
                <a:cubicBezTo>
                  <a:pt x="438" y="1558"/>
                  <a:pt x="445" y="1555"/>
                  <a:pt x="451" y="1552"/>
                </a:cubicBezTo>
                <a:cubicBezTo>
                  <a:pt x="438" y="1565"/>
                  <a:pt x="422" y="1576"/>
                  <a:pt x="406" y="1587"/>
                </a:cubicBezTo>
                <a:cubicBezTo>
                  <a:pt x="397" y="1594"/>
                  <a:pt x="387" y="1600"/>
                  <a:pt x="378" y="1608"/>
                </a:cubicBezTo>
                <a:cubicBezTo>
                  <a:pt x="363" y="1619"/>
                  <a:pt x="363" y="1619"/>
                  <a:pt x="363" y="1619"/>
                </a:cubicBezTo>
                <a:cubicBezTo>
                  <a:pt x="381" y="1614"/>
                  <a:pt x="381" y="1614"/>
                  <a:pt x="381" y="1614"/>
                </a:cubicBezTo>
                <a:cubicBezTo>
                  <a:pt x="395" y="1609"/>
                  <a:pt x="408" y="1600"/>
                  <a:pt x="419" y="1591"/>
                </a:cubicBezTo>
                <a:cubicBezTo>
                  <a:pt x="425" y="1587"/>
                  <a:pt x="430" y="1583"/>
                  <a:pt x="434" y="1580"/>
                </a:cubicBezTo>
                <a:cubicBezTo>
                  <a:pt x="429" y="1600"/>
                  <a:pt x="420" y="1615"/>
                  <a:pt x="408" y="1625"/>
                </a:cubicBezTo>
                <a:cubicBezTo>
                  <a:pt x="412" y="1631"/>
                  <a:pt x="412" y="1631"/>
                  <a:pt x="412" y="1631"/>
                </a:cubicBezTo>
                <a:cubicBezTo>
                  <a:pt x="431" y="1620"/>
                  <a:pt x="442" y="1600"/>
                  <a:pt x="445" y="1571"/>
                </a:cubicBezTo>
                <a:cubicBezTo>
                  <a:pt x="489" y="1521"/>
                  <a:pt x="560" y="1471"/>
                  <a:pt x="618" y="1431"/>
                </a:cubicBezTo>
                <a:cubicBezTo>
                  <a:pt x="621" y="1429"/>
                  <a:pt x="621" y="1429"/>
                  <a:pt x="621" y="1429"/>
                </a:cubicBezTo>
                <a:cubicBezTo>
                  <a:pt x="633" y="1421"/>
                  <a:pt x="645" y="1414"/>
                  <a:pt x="657" y="1407"/>
                </a:cubicBezTo>
                <a:cubicBezTo>
                  <a:pt x="667" y="1401"/>
                  <a:pt x="677" y="1395"/>
                  <a:pt x="687" y="1389"/>
                </a:cubicBezTo>
                <a:cubicBezTo>
                  <a:pt x="689" y="1387"/>
                  <a:pt x="691" y="1386"/>
                  <a:pt x="694" y="1384"/>
                </a:cubicBezTo>
                <a:cubicBezTo>
                  <a:pt x="711" y="1372"/>
                  <a:pt x="730" y="1358"/>
                  <a:pt x="753" y="1360"/>
                </a:cubicBezTo>
                <a:cubicBezTo>
                  <a:pt x="761" y="1360"/>
                  <a:pt x="769" y="1363"/>
                  <a:pt x="777" y="1367"/>
                </a:cubicBezTo>
                <a:cubicBezTo>
                  <a:pt x="775" y="1413"/>
                  <a:pt x="778" y="1458"/>
                  <a:pt x="781" y="1502"/>
                </a:cubicBezTo>
                <a:cubicBezTo>
                  <a:pt x="783" y="1528"/>
                  <a:pt x="784" y="1554"/>
                  <a:pt x="785" y="1580"/>
                </a:cubicBezTo>
                <a:cubicBezTo>
                  <a:pt x="785" y="1586"/>
                  <a:pt x="784" y="1593"/>
                  <a:pt x="783" y="1600"/>
                </a:cubicBezTo>
                <a:cubicBezTo>
                  <a:pt x="782" y="1608"/>
                  <a:pt x="780" y="1617"/>
                  <a:pt x="780" y="1625"/>
                </a:cubicBezTo>
                <a:cubicBezTo>
                  <a:pt x="780" y="1631"/>
                  <a:pt x="781" y="1639"/>
                  <a:pt x="783" y="1648"/>
                </a:cubicBezTo>
                <a:cubicBezTo>
                  <a:pt x="784" y="1662"/>
                  <a:pt x="787" y="1677"/>
                  <a:pt x="785" y="1690"/>
                </a:cubicBezTo>
                <a:cubicBezTo>
                  <a:pt x="784" y="1711"/>
                  <a:pt x="784" y="1711"/>
                  <a:pt x="784" y="1711"/>
                </a:cubicBezTo>
                <a:cubicBezTo>
                  <a:pt x="777" y="1787"/>
                  <a:pt x="771" y="1866"/>
                  <a:pt x="768" y="1940"/>
                </a:cubicBezTo>
                <a:cubicBezTo>
                  <a:pt x="768" y="1949"/>
                  <a:pt x="768" y="1959"/>
                  <a:pt x="769" y="1967"/>
                </a:cubicBezTo>
                <a:cubicBezTo>
                  <a:pt x="769" y="1986"/>
                  <a:pt x="769" y="2003"/>
                  <a:pt x="766" y="2020"/>
                </a:cubicBezTo>
                <a:cubicBezTo>
                  <a:pt x="765" y="2018"/>
                  <a:pt x="765" y="2018"/>
                  <a:pt x="765" y="2018"/>
                </a:cubicBezTo>
                <a:cubicBezTo>
                  <a:pt x="763" y="2018"/>
                  <a:pt x="763" y="2018"/>
                  <a:pt x="763" y="2018"/>
                </a:cubicBezTo>
                <a:cubicBezTo>
                  <a:pt x="761" y="2018"/>
                  <a:pt x="760" y="2020"/>
                  <a:pt x="759" y="2021"/>
                </a:cubicBezTo>
                <a:cubicBezTo>
                  <a:pt x="758" y="2022"/>
                  <a:pt x="758" y="2022"/>
                  <a:pt x="758" y="2022"/>
                </a:cubicBezTo>
                <a:cubicBezTo>
                  <a:pt x="758" y="2023"/>
                  <a:pt x="758" y="2023"/>
                  <a:pt x="758" y="2023"/>
                </a:cubicBezTo>
                <a:cubicBezTo>
                  <a:pt x="759" y="2032"/>
                  <a:pt x="756" y="2038"/>
                  <a:pt x="753" y="2044"/>
                </a:cubicBezTo>
                <a:cubicBezTo>
                  <a:pt x="750" y="2049"/>
                  <a:pt x="747" y="2054"/>
                  <a:pt x="747" y="2063"/>
                </a:cubicBezTo>
                <a:cubicBezTo>
                  <a:pt x="744" y="2062"/>
                  <a:pt x="742" y="2063"/>
                  <a:pt x="739" y="2063"/>
                </a:cubicBezTo>
                <a:cubicBezTo>
                  <a:pt x="738" y="2063"/>
                  <a:pt x="738" y="2063"/>
                  <a:pt x="738" y="2063"/>
                </a:cubicBezTo>
                <a:cubicBezTo>
                  <a:pt x="738" y="2061"/>
                  <a:pt x="737" y="2059"/>
                  <a:pt x="736" y="2057"/>
                </a:cubicBezTo>
                <a:cubicBezTo>
                  <a:pt x="734" y="2055"/>
                  <a:pt x="730" y="2053"/>
                  <a:pt x="725" y="2053"/>
                </a:cubicBezTo>
                <a:cubicBezTo>
                  <a:pt x="716" y="2054"/>
                  <a:pt x="716" y="2054"/>
                  <a:pt x="716" y="2054"/>
                </a:cubicBezTo>
                <a:cubicBezTo>
                  <a:pt x="721" y="2059"/>
                  <a:pt x="721" y="2059"/>
                  <a:pt x="721" y="2059"/>
                </a:cubicBezTo>
                <a:cubicBezTo>
                  <a:pt x="722" y="2062"/>
                  <a:pt x="724" y="2063"/>
                  <a:pt x="725" y="2064"/>
                </a:cubicBezTo>
                <a:cubicBezTo>
                  <a:pt x="727" y="2065"/>
                  <a:pt x="727" y="2065"/>
                  <a:pt x="729" y="2070"/>
                </a:cubicBezTo>
                <a:cubicBezTo>
                  <a:pt x="722" y="2078"/>
                  <a:pt x="722" y="2087"/>
                  <a:pt x="727" y="2096"/>
                </a:cubicBezTo>
                <a:cubicBezTo>
                  <a:pt x="724" y="2098"/>
                  <a:pt x="723" y="2100"/>
                  <a:pt x="721" y="2101"/>
                </a:cubicBezTo>
                <a:cubicBezTo>
                  <a:pt x="721" y="2099"/>
                  <a:pt x="721" y="2096"/>
                  <a:pt x="719" y="2094"/>
                </a:cubicBezTo>
                <a:cubicBezTo>
                  <a:pt x="717" y="2091"/>
                  <a:pt x="717" y="2091"/>
                  <a:pt x="717" y="2091"/>
                </a:cubicBezTo>
                <a:cubicBezTo>
                  <a:pt x="714" y="2094"/>
                  <a:pt x="714" y="2094"/>
                  <a:pt x="714" y="2094"/>
                </a:cubicBezTo>
                <a:cubicBezTo>
                  <a:pt x="713" y="2094"/>
                  <a:pt x="712" y="2095"/>
                  <a:pt x="712" y="2095"/>
                </a:cubicBezTo>
                <a:cubicBezTo>
                  <a:pt x="712" y="2094"/>
                  <a:pt x="712" y="2092"/>
                  <a:pt x="713" y="2088"/>
                </a:cubicBezTo>
                <a:cubicBezTo>
                  <a:pt x="716" y="2082"/>
                  <a:pt x="716" y="2082"/>
                  <a:pt x="716" y="2082"/>
                </a:cubicBezTo>
                <a:cubicBezTo>
                  <a:pt x="710" y="2083"/>
                  <a:pt x="710" y="2083"/>
                  <a:pt x="710" y="2083"/>
                </a:cubicBezTo>
                <a:cubicBezTo>
                  <a:pt x="702" y="2084"/>
                  <a:pt x="700" y="2091"/>
                  <a:pt x="699" y="2096"/>
                </a:cubicBezTo>
                <a:cubicBezTo>
                  <a:pt x="699" y="2096"/>
                  <a:pt x="699" y="2096"/>
                  <a:pt x="699" y="2096"/>
                </a:cubicBezTo>
                <a:cubicBezTo>
                  <a:pt x="699" y="2095"/>
                  <a:pt x="698" y="2095"/>
                  <a:pt x="697" y="2094"/>
                </a:cubicBezTo>
                <a:cubicBezTo>
                  <a:pt x="694" y="2092"/>
                  <a:pt x="694" y="2091"/>
                  <a:pt x="695" y="2089"/>
                </a:cubicBezTo>
                <a:cubicBezTo>
                  <a:pt x="708" y="2072"/>
                  <a:pt x="708" y="2072"/>
                  <a:pt x="708" y="2072"/>
                </a:cubicBezTo>
                <a:cubicBezTo>
                  <a:pt x="691" y="2084"/>
                  <a:pt x="691" y="2084"/>
                  <a:pt x="691" y="2084"/>
                </a:cubicBezTo>
                <a:cubicBezTo>
                  <a:pt x="689" y="2085"/>
                  <a:pt x="686" y="2085"/>
                  <a:pt x="683" y="2084"/>
                </a:cubicBezTo>
                <a:cubicBezTo>
                  <a:pt x="681" y="2084"/>
                  <a:pt x="679" y="2084"/>
                  <a:pt x="678" y="2084"/>
                </a:cubicBezTo>
                <a:cubicBezTo>
                  <a:pt x="672" y="2084"/>
                  <a:pt x="669" y="2087"/>
                  <a:pt x="668" y="2092"/>
                </a:cubicBezTo>
                <a:cubicBezTo>
                  <a:pt x="666" y="2100"/>
                  <a:pt x="666" y="2100"/>
                  <a:pt x="666" y="2100"/>
                </a:cubicBezTo>
                <a:cubicBezTo>
                  <a:pt x="673" y="2096"/>
                  <a:pt x="673" y="2096"/>
                  <a:pt x="673" y="2096"/>
                </a:cubicBezTo>
                <a:cubicBezTo>
                  <a:pt x="677" y="2094"/>
                  <a:pt x="682" y="2094"/>
                  <a:pt x="685" y="2096"/>
                </a:cubicBezTo>
                <a:cubicBezTo>
                  <a:pt x="681" y="2097"/>
                  <a:pt x="679" y="2102"/>
                  <a:pt x="676" y="2106"/>
                </a:cubicBezTo>
                <a:cubicBezTo>
                  <a:pt x="674" y="2110"/>
                  <a:pt x="671" y="2115"/>
                  <a:pt x="669" y="2115"/>
                </a:cubicBezTo>
                <a:cubicBezTo>
                  <a:pt x="668" y="2115"/>
                  <a:pt x="667" y="2115"/>
                  <a:pt x="666" y="2114"/>
                </a:cubicBezTo>
                <a:cubicBezTo>
                  <a:pt x="660" y="2109"/>
                  <a:pt x="660" y="2109"/>
                  <a:pt x="660" y="2109"/>
                </a:cubicBezTo>
                <a:cubicBezTo>
                  <a:pt x="663" y="2106"/>
                  <a:pt x="666" y="2104"/>
                  <a:pt x="665" y="2100"/>
                </a:cubicBezTo>
                <a:cubicBezTo>
                  <a:pt x="665" y="2099"/>
                  <a:pt x="664" y="2097"/>
                  <a:pt x="661" y="2096"/>
                </a:cubicBezTo>
                <a:cubicBezTo>
                  <a:pt x="659" y="2095"/>
                  <a:pt x="659" y="2095"/>
                  <a:pt x="659" y="2095"/>
                </a:cubicBezTo>
                <a:cubicBezTo>
                  <a:pt x="657" y="2097"/>
                  <a:pt x="657" y="2097"/>
                  <a:pt x="657" y="2097"/>
                </a:cubicBezTo>
                <a:cubicBezTo>
                  <a:pt x="656" y="2096"/>
                  <a:pt x="655" y="2094"/>
                  <a:pt x="653" y="2094"/>
                </a:cubicBezTo>
                <a:cubicBezTo>
                  <a:pt x="649" y="2093"/>
                  <a:pt x="649" y="2093"/>
                  <a:pt x="649" y="2093"/>
                </a:cubicBezTo>
                <a:cubicBezTo>
                  <a:pt x="648" y="2096"/>
                  <a:pt x="648" y="2096"/>
                  <a:pt x="648" y="2096"/>
                </a:cubicBezTo>
                <a:cubicBezTo>
                  <a:pt x="648" y="2097"/>
                  <a:pt x="648" y="2098"/>
                  <a:pt x="647" y="2099"/>
                </a:cubicBezTo>
                <a:cubicBezTo>
                  <a:pt x="647" y="2099"/>
                  <a:pt x="646" y="2099"/>
                  <a:pt x="646" y="2098"/>
                </a:cubicBezTo>
                <a:cubicBezTo>
                  <a:pt x="644" y="2097"/>
                  <a:pt x="644" y="2097"/>
                  <a:pt x="644" y="2097"/>
                </a:cubicBezTo>
                <a:cubicBezTo>
                  <a:pt x="642" y="2098"/>
                  <a:pt x="642" y="2098"/>
                  <a:pt x="642" y="2098"/>
                </a:cubicBezTo>
                <a:cubicBezTo>
                  <a:pt x="639" y="2101"/>
                  <a:pt x="636" y="2103"/>
                  <a:pt x="635" y="2106"/>
                </a:cubicBezTo>
                <a:cubicBezTo>
                  <a:pt x="634" y="2107"/>
                  <a:pt x="632" y="2109"/>
                  <a:pt x="632" y="2109"/>
                </a:cubicBezTo>
                <a:cubicBezTo>
                  <a:pt x="631" y="2109"/>
                  <a:pt x="631" y="2109"/>
                  <a:pt x="630" y="2108"/>
                </a:cubicBezTo>
                <a:cubicBezTo>
                  <a:pt x="629" y="2108"/>
                  <a:pt x="627" y="2107"/>
                  <a:pt x="625" y="2107"/>
                </a:cubicBezTo>
                <a:cubicBezTo>
                  <a:pt x="618" y="2107"/>
                  <a:pt x="610" y="2114"/>
                  <a:pt x="605" y="2118"/>
                </a:cubicBezTo>
                <a:cubicBezTo>
                  <a:pt x="605" y="2118"/>
                  <a:pt x="605" y="2118"/>
                  <a:pt x="605" y="2118"/>
                </a:cubicBezTo>
                <a:cubicBezTo>
                  <a:pt x="601" y="2118"/>
                  <a:pt x="601" y="2118"/>
                  <a:pt x="601" y="2118"/>
                </a:cubicBezTo>
                <a:cubicBezTo>
                  <a:pt x="600" y="2118"/>
                  <a:pt x="600" y="2118"/>
                  <a:pt x="600" y="2118"/>
                </a:cubicBezTo>
                <a:cubicBezTo>
                  <a:pt x="598" y="2117"/>
                  <a:pt x="596" y="2116"/>
                  <a:pt x="592" y="2116"/>
                </a:cubicBezTo>
                <a:cubicBezTo>
                  <a:pt x="585" y="2118"/>
                  <a:pt x="580" y="2123"/>
                  <a:pt x="575" y="2127"/>
                </a:cubicBezTo>
                <a:cubicBezTo>
                  <a:pt x="572" y="2130"/>
                  <a:pt x="569" y="2132"/>
                  <a:pt x="566" y="2134"/>
                </a:cubicBezTo>
                <a:cubicBezTo>
                  <a:pt x="562" y="2134"/>
                  <a:pt x="558" y="2133"/>
                  <a:pt x="554" y="2132"/>
                </a:cubicBezTo>
                <a:cubicBezTo>
                  <a:pt x="547" y="2130"/>
                  <a:pt x="540" y="2129"/>
                  <a:pt x="534" y="2129"/>
                </a:cubicBezTo>
                <a:cubicBezTo>
                  <a:pt x="525" y="2129"/>
                  <a:pt x="519" y="2132"/>
                  <a:pt x="514" y="2139"/>
                </a:cubicBezTo>
                <a:cubicBezTo>
                  <a:pt x="510" y="2145"/>
                  <a:pt x="510" y="2145"/>
                  <a:pt x="510" y="2145"/>
                </a:cubicBezTo>
                <a:cubicBezTo>
                  <a:pt x="518" y="2145"/>
                  <a:pt x="518" y="2145"/>
                  <a:pt x="518" y="2145"/>
                </a:cubicBezTo>
                <a:cubicBezTo>
                  <a:pt x="530" y="2144"/>
                  <a:pt x="540" y="2144"/>
                  <a:pt x="550" y="2144"/>
                </a:cubicBezTo>
                <a:cubicBezTo>
                  <a:pt x="554" y="2144"/>
                  <a:pt x="558" y="2144"/>
                  <a:pt x="562" y="2144"/>
                </a:cubicBezTo>
                <a:cubicBezTo>
                  <a:pt x="563" y="2144"/>
                  <a:pt x="563" y="2144"/>
                  <a:pt x="563" y="2144"/>
                </a:cubicBezTo>
                <a:cubicBezTo>
                  <a:pt x="571" y="2143"/>
                  <a:pt x="579" y="2143"/>
                  <a:pt x="587" y="2142"/>
                </a:cubicBezTo>
                <a:cubicBezTo>
                  <a:pt x="586" y="2144"/>
                  <a:pt x="586" y="2145"/>
                  <a:pt x="587" y="2147"/>
                </a:cubicBezTo>
                <a:cubicBezTo>
                  <a:pt x="587" y="2148"/>
                  <a:pt x="588" y="2150"/>
                  <a:pt x="591" y="2151"/>
                </a:cubicBezTo>
                <a:cubicBezTo>
                  <a:pt x="593" y="2151"/>
                  <a:pt x="593" y="2151"/>
                  <a:pt x="593" y="2151"/>
                </a:cubicBezTo>
                <a:cubicBezTo>
                  <a:pt x="594" y="2150"/>
                  <a:pt x="594" y="2150"/>
                  <a:pt x="594" y="2150"/>
                </a:cubicBezTo>
                <a:cubicBezTo>
                  <a:pt x="595" y="2150"/>
                  <a:pt x="595" y="2150"/>
                  <a:pt x="596" y="2150"/>
                </a:cubicBezTo>
                <a:cubicBezTo>
                  <a:pt x="597" y="2149"/>
                  <a:pt x="599" y="2149"/>
                  <a:pt x="600" y="2148"/>
                </a:cubicBezTo>
                <a:cubicBezTo>
                  <a:pt x="602" y="2153"/>
                  <a:pt x="602" y="2159"/>
                  <a:pt x="602" y="2163"/>
                </a:cubicBezTo>
                <a:cubicBezTo>
                  <a:pt x="603" y="2173"/>
                  <a:pt x="603" y="2173"/>
                  <a:pt x="603" y="2173"/>
                </a:cubicBezTo>
                <a:cubicBezTo>
                  <a:pt x="609" y="2165"/>
                  <a:pt x="609" y="2165"/>
                  <a:pt x="609" y="2165"/>
                </a:cubicBezTo>
                <a:cubicBezTo>
                  <a:pt x="611" y="2161"/>
                  <a:pt x="612" y="2157"/>
                  <a:pt x="612" y="2152"/>
                </a:cubicBezTo>
                <a:cubicBezTo>
                  <a:pt x="612" y="2149"/>
                  <a:pt x="613" y="2145"/>
                  <a:pt x="614" y="2143"/>
                </a:cubicBezTo>
                <a:cubicBezTo>
                  <a:pt x="614" y="2144"/>
                  <a:pt x="614" y="2145"/>
                  <a:pt x="614" y="2146"/>
                </a:cubicBezTo>
                <a:cubicBezTo>
                  <a:pt x="613" y="2149"/>
                  <a:pt x="612" y="2152"/>
                  <a:pt x="615" y="2155"/>
                </a:cubicBezTo>
                <a:cubicBezTo>
                  <a:pt x="619" y="2161"/>
                  <a:pt x="619" y="2161"/>
                  <a:pt x="619" y="2161"/>
                </a:cubicBezTo>
                <a:cubicBezTo>
                  <a:pt x="621" y="2153"/>
                  <a:pt x="621" y="2153"/>
                  <a:pt x="621" y="2153"/>
                </a:cubicBezTo>
                <a:cubicBezTo>
                  <a:pt x="621" y="2153"/>
                  <a:pt x="621" y="2153"/>
                  <a:pt x="621" y="2153"/>
                </a:cubicBezTo>
                <a:cubicBezTo>
                  <a:pt x="622" y="2153"/>
                  <a:pt x="624" y="2154"/>
                  <a:pt x="625" y="2154"/>
                </a:cubicBezTo>
                <a:cubicBezTo>
                  <a:pt x="624" y="2159"/>
                  <a:pt x="623" y="2166"/>
                  <a:pt x="625" y="2169"/>
                </a:cubicBezTo>
                <a:cubicBezTo>
                  <a:pt x="626" y="2171"/>
                  <a:pt x="626" y="2171"/>
                  <a:pt x="626" y="2171"/>
                </a:cubicBezTo>
                <a:cubicBezTo>
                  <a:pt x="628" y="2171"/>
                  <a:pt x="628" y="2171"/>
                  <a:pt x="628" y="2171"/>
                </a:cubicBezTo>
                <a:cubicBezTo>
                  <a:pt x="631" y="2171"/>
                  <a:pt x="632" y="2169"/>
                  <a:pt x="632" y="2168"/>
                </a:cubicBezTo>
                <a:cubicBezTo>
                  <a:pt x="633" y="2167"/>
                  <a:pt x="633" y="2167"/>
                  <a:pt x="633" y="2167"/>
                </a:cubicBezTo>
                <a:cubicBezTo>
                  <a:pt x="633" y="2166"/>
                  <a:pt x="633" y="2166"/>
                  <a:pt x="633" y="2166"/>
                </a:cubicBezTo>
                <a:cubicBezTo>
                  <a:pt x="633" y="2165"/>
                  <a:pt x="633" y="2162"/>
                  <a:pt x="633" y="2160"/>
                </a:cubicBezTo>
                <a:cubicBezTo>
                  <a:pt x="634" y="2161"/>
                  <a:pt x="634" y="2161"/>
                  <a:pt x="634" y="2162"/>
                </a:cubicBezTo>
                <a:cubicBezTo>
                  <a:pt x="637" y="2164"/>
                  <a:pt x="639" y="2166"/>
                  <a:pt x="642" y="2166"/>
                </a:cubicBezTo>
                <a:cubicBezTo>
                  <a:pt x="644" y="2166"/>
                  <a:pt x="646" y="2165"/>
                  <a:pt x="648" y="2162"/>
                </a:cubicBezTo>
                <a:cubicBezTo>
                  <a:pt x="650" y="2158"/>
                  <a:pt x="650" y="2158"/>
                  <a:pt x="650" y="2158"/>
                </a:cubicBezTo>
                <a:cubicBezTo>
                  <a:pt x="646" y="2157"/>
                  <a:pt x="646" y="2157"/>
                  <a:pt x="646" y="2157"/>
                </a:cubicBezTo>
                <a:cubicBezTo>
                  <a:pt x="646" y="2156"/>
                  <a:pt x="645" y="2156"/>
                  <a:pt x="644" y="2156"/>
                </a:cubicBezTo>
                <a:cubicBezTo>
                  <a:pt x="645" y="2155"/>
                  <a:pt x="646" y="2154"/>
                  <a:pt x="648" y="2152"/>
                </a:cubicBezTo>
                <a:cubicBezTo>
                  <a:pt x="649" y="2150"/>
                  <a:pt x="652" y="2147"/>
                  <a:pt x="654" y="2145"/>
                </a:cubicBezTo>
                <a:cubicBezTo>
                  <a:pt x="654" y="2147"/>
                  <a:pt x="655" y="2149"/>
                  <a:pt x="656" y="2151"/>
                </a:cubicBezTo>
                <a:cubicBezTo>
                  <a:pt x="657" y="2153"/>
                  <a:pt x="658" y="2155"/>
                  <a:pt x="659" y="2158"/>
                </a:cubicBezTo>
                <a:cubicBezTo>
                  <a:pt x="659" y="2159"/>
                  <a:pt x="657" y="2159"/>
                  <a:pt x="657" y="2159"/>
                </a:cubicBezTo>
                <a:cubicBezTo>
                  <a:pt x="654" y="2160"/>
                  <a:pt x="649" y="2162"/>
                  <a:pt x="649" y="2168"/>
                </a:cubicBezTo>
                <a:cubicBezTo>
                  <a:pt x="650" y="2172"/>
                  <a:pt x="650" y="2172"/>
                  <a:pt x="650" y="2172"/>
                </a:cubicBezTo>
                <a:cubicBezTo>
                  <a:pt x="654" y="2171"/>
                  <a:pt x="654" y="2171"/>
                  <a:pt x="654" y="2171"/>
                </a:cubicBezTo>
                <a:cubicBezTo>
                  <a:pt x="654" y="2171"/>
                  <a:pt x="655" y="2171"/>
                  <a:pt x="656" y="2171"/>
                </a:cubicBezTo>
                <a:cubicBezTo>
                  <a:pt x="655" y="2173"/>
                  <a:pt x="655" y="2173"/>
                  <a:pt x="655" y="2173"/>
                </a:cubicBezTo>
                <a:cubicBezTo>
                  <a:pt x="661" y="2173"/>
                  <a:pt x="661" y="2173"/>
                  <a:pt x="661" y="2173"/>
                </a:cubicBezTo>
                <a:cubicBezTo>
                  <a:pt x="665" y="2173"/>
                  <a:pt x="667" y="2171"/>
                  <a:pt x="668" y="2168"/>
                </a:cubicBezTo>
                <a:cubicBezTo>
                  <a:pt x="668" y="2169"/>
                  <a:pt x="669" y="2169"/>
                  <a:pt x="669" y="2169"/>
                </a:cubicBezTo>
                <a:cubicBezTo>
                  <a:pt x="673" y="2170"/>
                  <a:pt x="673" y="2170"/>
                  <a:pt x="673" y="2170"/>
                </a:cubicBezTo>
                <a:cubicBezTo>
                  <a:pt x="674" y="2167"/>
                  <a:pt x="674" y="2167"/>
                  <a:pt x="674" y="2167"/>
                </a:cubicBezTo>
                <a:cubicBezTo>
                  <a:pt x="675" y="2164"/>
                  <a:pt x="676" y="2162"/>
                  <a:pt x="677" y="2160"/>
                </a:cubicBezTo>
                <a:cubicBezTo>
                  <a:pt x="679" y="2157"/>
                  <a:pt x="681" y="2155"/>
                  <a:pt x="681" y="2152"/>
                </a:cubicBezTo>
                <a:cubicBezTo>
                  <a:pt x="681" y="2163"/>
                  <a:pt x="677" y="2178"/>
                  <a:pt x="668" y="2189"/>
                </a:cubicBezTo>
                <a:cubicBezTo>
                  <a:pt x="660" y="2198"/>
                  <a:pt x="660" y="2198"/>
                  <a:pt x="660" y="2198"/>
                </a:cubicBezTo>
                <a:cubicBezTo>
                  <a:pt x="672" y="2194"/>
                  <a:pt x="672" y="2194"/>
                  <a:pt x="672" y="2194"/>
                </a:cubicBezTo>
                <a:cubicBezTo>
                  <a:pt x="679" y="2192"/>
                  <a:pt x="682" y="2187"/>
                  <a:pt x="685" y="2183"/>
                </a:cubicBezTo>
                <a:cubicBezTo>
                  <a:pt x="687" y="2180"/>
                  <a:pt x="689" y="2178"/>
                  <a:pt x="691" y="2176"/>
                </a:cubicBezTo>
                <a:cubicBezTo>
                  <a:pt x="692" y="2177"/>
                  <a:pt x="694" y="2178"/>
                  <a:pt x="695" y="2178"/>
                </a:cubicBezTo>
                <a:cubicBezTo>
                  <a:pt x="693" y="2181"/>
                  <a:pt x="693" y="2181"/>
                  <a:pt x="693" y="2181"/>
                </a:cubicBezTo>
                <a:cubicBezTo>
                  <a:pt x="697" y="2180"/>
                  <a:pt x="697" y="2180"/>
                  <a:pt x="697" y="2180"/>
                </a:cubicBezTo>
                <a:cubicBezTo>
                  <a:pt x="697" y="2186"/>
                  <a:pt x="697" y="2186"/>
                  <a:pt x="697" y="2186"/>
                </a:cubicBezTo>
                <a:cubicBezTo>
                  <a:pt x="700" y="2179"/>
                  <a:pt x="700" y="2179"/>
                  <a:pt x="700" y="2179"/>
                </a:cubicBezTo>
                <a:cubicBezTo>
                  <a:pt x="703" y="2178"/>
                  <a:pt x="703" y="2178"/>
                  <a:pt x="703" y="2178"/>
                </a:cubicBezTo>
                <a:cubicBezTo>
                  <a:pt x="710" y="2176"/>
                  <a:pt x="715" y="2172"/>
                  <a:pt x="721" y="2167"/>
                </a:cubicBezTo>
                <a:cubicBezTo>
                  <a:pt x="725" y="2163"/>
                  <a:pt x="730" y="2159"/>
                  <a:pt x="735" y="2158"/>
                </a:cubicBezTo>
                <a:cubicBezTo>
                  <a:pt x="732" y="2160"/>
                  <a:pt x="730" y="2163"/>
                  <a:pt x="732" y="2169"/>
                </a:cubicBezTo>
                <a:cubicBezTo>
                  <a:pt x="732" y="2170"/>
                  <a:pt x="732" y="2170"/>
                  <a:pt x="732" y="2170"/>
                </a:cubicBezTo>
                <a:cubicBezTo>
                  <a:pt x="733" y="2171"/>
                  <a:pt x="733" y="2171"/>
                  <a:pt x="733" y="2171"/>
                </a:cubicBezTo>
                <a:cubicBezTo>
                  <a:pt x="734" y="2172"/>
                  <a:pt x="735" y="2173"/>
                  <a:pt x="737" y="2173"/>
                </a:cubicBezTo>
                <a:cubicBezTo>
                  <a:pt x="741" y="2173"/>
                  <a:pt x="742" y="2168"/>
                  <a:pt x="744" y="2164"/>
                </a:cubicBezTo>
                <a:cubicBezTo>
                  <a:pt x="744" y="2163"/>
                  <a:pt x="744" y="2162"/>
                  <a:pt x="744" y="2162"/>
                </a:cubicBezTo>
                <a:cubicBezTo>
                  <a:pt x="744" y="2163"/>
                  <a:pt x="745" y="2163"/>
                  <a:pt x="745" y="2164"/>
                </a:cubicBezTo>
                <a:cubicBezTo>
                  <a:pt x="746" y="2167"/>
                  <a:pt x="747" y="2172"/>
                  <a:pt x="751" y="2173"/>
                </a:cubicBezTo>
                <a:cubicBezTo>
                  <a:pt x="752" y="2174"/>
                  <a:pt x="753" y="2174"/>
                  <a:pt x="755" y="2174"/>
                </a:cubicBezTo>
                <a:cubicBezTo>
                  <a:pt x="756" y="2180"/>
                  <a:pt x="756" y="2180"/>
                  <a:pt x="756" y="2180"/>
                </a:cubicBezTo>
                <a:cubicBezTo>
                  <a:pt x="757" y="2174"/>
                  <a:pt x="757" y="2174"/>
                  <a:pt x="757" y="2174"/>
                </a:cubicBezTo>
                <a:cubicBezTo>
                  <a:pt x="762" y="2173"/>
                  <a:pt x="769" y="2170"/>
                  <a:pt x="770" y="2165"/>
                </a:cubicBezTo>
                <a:cubicBezTo>
                  <a:pt x="770" y="2164"/>
                  <a:pt x="770" y="2164"/>
                  <a:pt x="770" y="2164"/>
                </a:cubicBezTo>
                <a:cubicBezTo>
                  <a:pt x="776" y="2164"/>
                  <a:pt x="776" y="2164"/>
                  <a:pt x="776" y="2164"/>
                </a:cubicBezTo>
                <a:cubicBezTo>
                  <a:pt x="776" y="2162"/>
                  <a:pt x="776" y="2162"/>
                  <a:pt x="776" y="2162"/>
                </a:cubicBezTo>
                <a:cubicBezTo>
                  <a:pt x="776" y="2161"/>
                  <a:pt x="777" y="2160"/>
                  <a:pt x="777" y="2159"/>
                </a:cubicBezTo>
                <a:cubicBezTo>
                  <a:pt x="778" y="2161"/>
                  <a:pt x="779" y="2162"/>
                  <a:pt x="780" y="2164"/>
                </a:cubicBezTo>
                <a:cubicBezTo>
                  <a:pt x="781" y="2166"/>
                  <a:pt x="782" y="2169"/>
                  <a:pt x="783" y="2172"/>
                </a:cubicBezTo>
                <a:cubicBezTo>
                  <a:pt x="783" y="2175"/>
                  <a:pt x="783" y="2175"/>
                  <a:pt x="783" y="2175"/>
                </a:cubicBezTo>
                <a:cubicBezTo>
                  <a:pt x="786" y="2175"/>
                  <a:pt x="786" y="2175"/>
                  <a:pt x="786" y="2175"/>
                </a:cubicBezTo>
                <a:cubicBezTo>
                  <a:pt x="787" y="2175"/>
                  <a:pt x="789" y="2175"/>
                  <a:pt x="790" y="2175"/>
                </a:cubicBezTo>
                <a:cubicBezTo>
                  <a:pt x="792" y="2175"/>
                  <a:pt x="796" y="2174"/>
                  <a:pt x="799" y="2173"/>
                </a:cubicBezTo>
                <a:cubicBezTo>
                  <a:pt x="798" y="2175"/>
                  <a:pt x="798" y="2175"/>
                  <a:pt x="798" y="2175"/>
                </a:cubicBezTo>
                <a:cubicBezTo>
                  <a:pt x="804" y="2175"/>
                  <a:pt x="804" y="2175"/>
                  <a:pt x="804" y="2175"/>
                </a:cubicBezTo>
                <a:cubicBezTo>
                  <a:pt x="809" y="2174"/>
                  <a:pt x="814" y="2173"/>
                  <a:pt x="818" y="2172"/>
                </a:cubicBezTo>
                <a:cubicBezTo>
                  <a:pt x="821" y="2171"/>
                  <a:pt x="825" y="2170"/>
                  <a:pt x="829" y="2170"/>
                </a:cubicBezTo>
                <a:cubicBezTo>
                  <a:pt x="827" y="2172"/>
                  <a:pt x="824" y="2174"/>
                  <a:pt x="824" y="2178"/>
                </a:cubicBezTo>
                <a:cubicBezTo>
                  <a:pt x="823" y="2184"/>
                  <a:pt x="823" y="2184"/>
                  <a:pt x="823" y="2184"/>
                </a:cubicBezTo>
                <a:cubicBezTo>
                  <a:pt x="829" y="2182"/>
                  <a:pt x="829" y="2182"/>
                  <a:pt x="829" y="2182"/>
                </a:cubicBezTo>
                <a:cubicBezTo>
                  <a:pt x="831" y="2181"/>
                  <a:pt x="834" y="2179"/>
                  <a:pt x="837" y="2176"/>
                </a:cubicBezTo>
                <a:cubicBezTo>
                  <a:pt x="841" y="2176"/>
                  <a:pt x="841" y="2176"/>
                  <a:pt x="841" y="2176"/>
                </a:cubicBezTo>
                <a:cubicBezTo>
                  <a:pt x="847" y="2175"/>
                  <a:pt x="851" y="2171"/>
                  <a:pt x="853" y="2168"/>
                </a:cubicBezTo>
                <a:cubicBezTo>
                  <a:pt x="856" y="2166"/>
                  <a:pt x="856" y="2166"/>
                  <a:pt x="856" y="2166"/>
                </a:cubicBezTo>
                <a:cubicBezTo>
                  <a:pt x="854" y="2165"/>
                  <a:pt x="854" y="2165"/>
                  <a:pt x="854" y="2165"/>
                </a:cubicBezTo>
                <a:cubicBezTo>
                  <a:pt x="854" y="2165"/>
                  <a:pt x="855" y="2164"/>
                  <a:pt x="855" y="2163"/>
                </a:cubicBezTo>
                <a:cubicBezTo>
                  <a:pt x="856" y="2162"/>
                  <a:pt x="857" y="2160"/>
                  <a:pt x="858" y="2158"/>
                </a:cubicBezTo>
                <a:cubicBezTo>
                  <a:pt x="859" y="2163"/>
                  <a:pt x="860" y="2167"/>
                  <a:pt x="863" y="2167"/>
                </a:cubicBezTo>
                <a:cubicBezTo>
                  <a:pt x="865" y="2167"/>
                  <a:pt x="867" y="2166"/>
                  <a:pt x="868" y="2163"/>
                </a:cubicBezTo>
                <a:cubicBezTo>
                  <a:pt x="869" y="2158"/>
                  <a:pt x="867" y="2155"/>
                  <a:pt x="866" y="2153"/>
                </a:cubicBezTo>
                <a:cubicBezTo>
                  <a:pt x="866" y="2153"/>
                  <a:pt x="866" y="2153"/>
                  <a:pt x="866" y="2152"/>
                </a:cubicBezTo>
                <a:cubicBezTo>
                  <a:pt x="867" y="2152"/>
                  <a:pt x="868" y="2151"/>
                  <a:pt x="869" y="2151"/>
                </a:cubicBezTo>
                <a:cubicBezTo>
                  <a:pt x="870" y="2150"/>
                  <a:pt x="872" y="2149"/>
                  <a:pt x="874" y="2148"/>
                </a:cubicBezTo>
                <a:cubicBezTo>
                  <a:pt x="875" y="2150"/>
                  <a:pt x="876" y="2152"/>
                  <a:pt x="877" y="2154"/>
                </a:cubicBezTo>
                <a:cubicBezTo>
                  <a:pt x="879" y="2157"/>
                  <a:pt x="880" y="2160"/>
                  <a:pt x="880" y="2163"/>
                </a:cubicBezTo>
                <a:cubicBezTo>
                  <a:pt x="879" y="2178"/>
                  <a:pt x="879" y="2178"/>
                  <a:pt x="879" y="2178"/>
                </a:cubicBezTo>
                <a:cubicBezTo>
                  <a:pt x="887" y="2166"/>
                  <a:pt x="887" y="2166"/>
                  <a:pt x="887" y="2166"/>
                </a:cubicBezTo>
                <a:cubicBezTo>
                  <a:pt x="888" y="2163"/>
                  <a:pt x="889" y="2160"/>
                  <a:pt x="890" y="2156"/>
                </a:cubicBezTo>
                <a:cubicBezTo>
                  <a:pt x="899" y="2186"/>
                  <a:pt x="899" y="2186"/>
                  <a:pt x="899" y="2186"/>
                </a:cubicBezTo>
                <a:cubicBezTo>
                  <a:pt x="898" y="2179"/>
                  <a:pt x="898" y="2179"/>
                  <a:pt x="898" y="2179"/>
                </a:cubicBezTo>
                <a:cubicBezTo>
                  <a:pt x="898" y="2180"/>
                  <a:pt x="898" y="2180"/>
                  <a:pt x="898" y="2180"/>
                </a:cubicBezTo>
                <a:cubicBezTo>
                  <a:pt x="901" y="2181"/>
                  <a:pt x="901" y="2181"/>
                  <a:pt x="901" y="2181"/>
                </a:cubicBezTo>
                <a:cubicBezTo>
                  <a:pt x="902" y="2181"/>
                  <a:pt x="902" y="2181"/>
                  <a:pt x="903" y="2181"/>
                </a:cubicBezTo>
                <a:cubicBezTo>
                  <a:pt x="909" y="2181"/>
                  <a:pt x="909" y="2174"/>
                  <a:pt x="909" y="2172"/>
                </a:cubicBezTo>
                <a:cubicBezTo>
                  <a:pt x="909" y="2172"/>
                  <a:pt x="909" y="2171"/>
                  <a:pt x="909" y="2171"/>
                </a:cubicBezTo>
                <a:cubicBezTo>
                  <a:pt x="912" y="2171"/>
                  <a:pt x="913" y="2171"/>
                  <a:pt x="915" y="2172"/>
                </a:cubicBezTo>
                <a:cubicBezTo>
                  <a:pt x="916" y="2173"/>
                  <a:pt x="918" y="2173"/>
                  <a:pt x="920" y="2172"/>
                </a:cubicBezTo>
                <a:cubicBezTo>
                  <a:pt x="923" y="2176"/>
                  <a:pt x="926" y="2177"/>
                  <a:pt x="929" y="2178"/>
                </a:cubicBezTo>
                <a:cubicBezTo>
                  <a:pt x="929" y="2179"/>
                  <a:pt x="929" y="2180"/>
                  <a:pt x="929" y="2181"/>
                </a:cubicBezTo>
                <a:cubicBezTo>
                  <a:pt x="930" y="2183"/>
                  <a:pt x="930" y="2183"/>
                  <a:pt x="930" y="2183"/>
                </a:cubicBezTo>
                <a:cubicBezTo>
                  <a:pt x="932" y="2184"/>
                  <a:pt x="932" y="2184"/>
                  <a:pt x="932" y="2184"/>
                </a:cubicBezTo>
                <a:cubicBezTo>
                  <a:pt x="936" y="2185"/>
                  <a:pt x="939" y="2185"/>
                  <a:pt x="942" y="2185"/>
                </a:cubicBezTo>
                <a:cubicBezTo>
                  <a:pt x="948" y="2186"/>
                  <a:pt x="950" y="2187"/>
                  <a:pt x="951" y="2190"/>
                </a:cubicBezTo>
                <a:cubicBezTo>
                  <a:pt x="958" y="2186"/>
                  <a:pt x="958" y="2186"/>
                  <a:pt x="958" y="2186"/>
                </a:cubicBezTo>
                <a:cubicBezTo>
                  <a:pt x="956" y="2182"/>
                  <a:pt x="953" y="2178"/>
                  <a:pt x="951" y="2174"/>
                </a:cubicBezTo>
                <a:cubicBezTo>
                  <a:pt x="946" y="2167"/>
                  <a:pt x="944" y="2163"/>
                  <a:pt x="945" y="2159"/>
                </a:cubicBezTo>
                <a:cubicBezTo>
                  <a:pt x="947" y="2159"/>
                  <a:pt x="948" y="2159"/>
                  <a:pt x="950" y="2159"/>
                </a:cubicBezTo>
                <a:cubicBezTo>
                  <a:pt x="949" y="2160"/>
                  <a:pt x="949" y="2160"/>
                  <a:pt x="949" y="2160"/>
                </a:cubicBezTo>
                <a:cubicBezTo>
                  <a:pt x="952" y="2160"/>
                  <a:pt x="952" y="2160"/>
                  <a:pt x="952" y="2160"/>
                </a:cubicBezTo>
                <a:cubicBezTo>
                  <a:pt x="963" y="2160"/>
                  <a:pt x="975" y="2158"/>
                  <a:pt x="986" y="2155"/>
                </a:cubicBezTo>
                <a:cubicBezTo>
                  <a:pt x="988" y="2154"/>
                  <a:pt x="991" y="2153"/>
                  <a:pt x="994" y="2153"/>
                </a:cubicBezTo>
                <a:cubicBezTo>
                  <a:pt x="992" y="2157"/>
                  <a:pt x="990" y="2161"/>
                  <a:pt x="991" y="2165"/>
                </a:cubicBezTo>
                <a:cubicBezTo>
                  <a:pt x="992" y="2166"/>
                  <a:pt x="993" y="2168"/>
                  <a:pt x="996" y="2169"/>
                </a:cubicBezTo>
                <a:cubicBezTo>
                  <a:pt x="1001" y="2170"/>
                  <a:pt x="1001" y="2170"/>
                  <a:pt x="1001" y="2170"/>
                </a:cubicBezTo>
                <a:cubicBezTo>
                  <a:pt x="1001" y="2166"/>
                  <a:pt x="1001" y="2166"/>
                  <a:pt x="1001" y="2166"/>
                </a:cubicBezTo>
                <a:cubicBezTo>
                  <a:pt x="1001" y="2157"/>
                  <a:pt x="1007" y="2152"/>
                  <a:pt x="1012" y="2148"/>
                </a:cubicBezTo>
                <a:cubicBezTo>
                  <a:pt x="1013" y="2148"/>
                  <a:pt x="1013" y="2147"/>
                  <a:pt x="1013" y="2147"/>
                </a:cubicBezTo>
                <a:cubicBezTo>
                  <a:pt x="1013" y="2150"/>
                  <a:pt x="1011" y="2153"/>
                  <a:pt x="1010" y="2155"/>
                </a:cubicBezTo>
                <a:cubicBezTo>
                  <a:pt x="1005" y="2161"/>
                  <a:pt x="1005" y="2161"/>
                  <a:pt x="1005" y="2161"/>
                </a:cubicBezTo>
                <a:cubicBezTo>
                  <a:pt x="1013" y="2161"/>
                  <a:pt x="1013" y="2161"/>
                  <a:pt x="1013" y="2161"/>
                </a:cubicBezTo>
                <a:cubicBezTo>
                  <a:pt x="1020" y="2160"/>
                  <a:pt x="1021" y="2155"/>
                  <a:pt x="1023" y="2151"/>
                </a:cubicBezTo>
                <a:cubicBezTo>
                  <a:pt x="1023" y="2149"/>
                  <a:pt x="1024" y="2148"/>
                  <a:pt x="1025" y="2147"/>
                </a:cubicBezTo>
                <a:cubicBezTo>
                  <a:pt x="1031" y="2148"/>
                  <a:pt x="1041" y="2147"/>
                  <a:pt x="1052" y="2146"/>
                </a:cubicBezTo>
                <a:cubicBezTo>
                  <a:pt x="1051" y="2148"/>
                  <a:pt x="1049" y="2149"/>
                  <a:pt x="1048" y="2151"/>
                </a:cubicBezTo>
                <a:cubicBezTo>
                  <a:pt x="1043" y="2156"/>
                  <a:pt x="1037" y="2163"/>
                  <a:pt x="1041" y="2170"/>
                </a:cubicBezTo>
                <a:cubicBezTo>
                  <a:pt x="1042" y="2172"/>
                  <a:pt x="1042" y="2172"/>
                  <a:pt x="1042" y="2172"/>
                </a:cubicBezTo>
                <a:cubicBezTo>
                  <a:pt x="1045" y="2172"/>
                  <a:pt x="1045" y="2172"/>
                  <a:pt x="1045" y="2172"/>
                </a:cubicBezTo>
                <a:cubicBezTo>
                  <a:pt x="1049" y="2172"/>
                  <a:pt x="1052" y="2170"/>
                  <a:pt x="1055" y="2169"/>
                </a:cubicBezTo>
                <a:cubicBezTo>
                  <a:pt x="1058" y="2167"/>
                  <a:pt x="1061" y="2166"/>
                  <a:pt x="1065" y="2166"/>
                </a:cubicBezTo>
                <a:cubicBezTo>
                  <a:pt x="1070" y="2166"/>
                  <a:pt x="1070" y="2166"/>
                  <a:pt x="1070" y="2166"/>
                </a:cubicBezTo>
                <a:cubicBezTo>
                  <a:pt x="1069" y="2162"/>
                  <a:pt x="1069" y="2162"/>
                  <a:pt x="1069" y="2162"/>
                </a:cubicBezTo>
                <a:cubicBezTo>
                  <a:pt x="1069" y="2157"/>
                  <a:pt x="1064" y="2153"/>
                  <a:pt x="1059" y="2152"/>
                </a:cubicBezTo>
                <a:cubicBezTo>
                  <a:pt x="1060" y="2150"/>
                  <a:pt x="1060" y="2148"/>
                  <a:pt x="1059" y="2146"/>
                </a:cubicBezTo>
                <a:cubicBezTo>
                  <a:pt x="1064" y="2145"/>
                  <a:pt x="1068" y="2145"/>
                  <a:pt x="1073" y="2145"/>
                </a:cubicBezTo>
                <a:cubicBezTo>
                  <a:pt x="1085" y="2145"/>
                  <a:pt x="1093" y="2146"/>
                  <a:pt x="1099" y="2149"/>
                </a:cubicBezTo>
                <a:cubicBezTo>
                  <a:pt x="1109" y="2154"/>
                  <a:pt x="1109" y="2154"/>
                  <a:pt x="1109" y="2154"/>
                </a:cubicBezTo>
                <a:cubicBezTo>
                  <a:pt x="1104" y="2144"/>
                  <a:pt x="1104" y="2144"/>
                  <a:pt x="1104" y="2144"/>
                </a:cubicBezTo>
                <a:cubicBezTo>
                  <a:pt x="1101" y="2138"/>
                  <a:pt x="1094" y="2137"/>
                  <a:pt x="1087" y="2136"/>
                </a:cubicBezTo>
                <a:cubicBezTo>
                  <a:pt x="1090" y="2135"/>
                  <a:pt x="1092" y="2133"/>
                  <a:pt x="1094" y="2130"/>
                </a:cubicBezTo>
                <a:cubicBezTo>
                  <a:pt x="1096" y="2126"/>
                  <a:pt x="1096" y="2126"/>
                  <a:pt x="1096" y="2126"/>
                </a:cubicBezTo>
                <a:cubicBezTo>
                  <a:pt x="1092" y="2125"/>
                  <a:pt x="1092" y="2125"/>
                  <a:pt x="1092" y="2125"/>
                </a:cubicBezTo>
                <a:cubicBezTo>
                  <a:pt x="1095" y="2118"/>
                  <a:pt x="1095" y="2118"/>
                  <a:pt x="1095" y="2118"/>
                </a:cubicBezTo>
                <a:cubicBezTo>
                  <a:pt x="1087" y="2121"/>
                  <a:pt x="1087" y="2121"/>
                  <a:pt x="1087" y="2121"/>
                </a:cubicBezTo>
                <a:cubicBezTo>
                  <a:pt x="1081" y="2124"/>
                  <a:pt x="1073" y="2126"/>
                  <a:pt x="1066" y="2126"/>
                </a:cubicBezTo>
                <a:cubicBezTo>
                  <a:pt x="1059" y="2127"/>
                  <a:pt x="1047" y="2125"/>
                  <a:pt x="1043" y="2114"/>
                </a:cubicBezTo>
                <a:cubicBezTo>
                  <a:pt x="1036" y="2096"/>
                  <a:pt x="1036" y="2096"/>
                  <a:pt x="1036" y="2096"/>
                </a:cubicBezTo>
                <a:cubicBezTo>
                  <a:pt x="1036" y="2112"/>
                  <a:pt x="1036" y="2112"/>
                  <a:pt x="1036" y="2112"/>
                </a:cubicBezTo>
                <a:cubicBezTo>
                  <a:pt x="1035" y="2111"/>
                  <a:pt x="1034" y="2111"/>
                  <a:pt x="1033" y="2110"/>
                </a:cubicBezTo>
                <a:cubicBezTo>
                  <a:pt x="1032" y="2109"/>
                  <a:pt x="1031" y="2108"/>
                  <a:pt x="1030" y="2107"/>
                </a:cubicBezTo>
                <a:cubicBezTo>
                  <a:pt x="1023" y="2101"/>
                  <a:pt x="1023" y="2101"/>
                  <a:pt x="1023" y="2101"/>
                </a:cubicBezTo>
                <a:cubicBezTo>
                  <a:pt x="1024" y="2110"/>
                  <a:pt x="1024" y="2110"/>
                  <a:pt x="1024" y="2110"/>
                </a:cubicBezTo>
                <a:cubicBezTo>
                  <a:pt x="1024" y="2115"/>
                  <a:pt x="1023" y="2117"/>
                  <a:pt x="1020" y="2118"/>
                </a:cubicBezTo>
                <a:cubicBezTo>
                  <a:pt x="1020" y="2118"/>
                  <a:pt x="1020" y="2118"/>
                  <a:pt x="1020" y="2117"/>
                </a:cubicBezTo>
                <a:cubicBezTo>
                  <a:pt x="1019" y="2116"/>
                  <a:pt x="1018" y="2114"/>
                  <a:pt x="1015" y="2113"/>
                </a:cubicBezTo>
                <a:cubicBezTo>
                  <a:pt x="1011" y="2111"/>
                  <a:pt x="1011" y="2111"/>
                  <a:pt x="1011" y="2111"/>
                </a:cubicBezTo>
                <a:cubicBezTo>
                  <a:pt x="1011" y="2115"/>
                  <a:pt x="1011" y="2115"/>
                  <a:pt x="1011" y="2115"/>
                </a:cubicBezTo>
                <a:cubicBezTo>
                  <a:pt x="1010" y="2116"/>
                  <a:pt x="1010" y="2116"/>
                  <a:pt x="1010" y="2116"/>
                </a:cubicBezTo>
                <a:cubicBezTo>
                  <a:pt x="1009" y="2115"/>
                  <a:pt x="1007" y="2113"/>
                  <a:pt x="1006" y="2111"/>
                </a:cubicBezTo>
                <a:cubicBezTo>
                  <a:pt x="1006" y="2111"/>
                  <a:pt x="1006" y="2111"/>
                  <a:pt x="1006" y="2111"/>
                </a:cubicBezTo>
                <a:cubicBezTo>
                  <a:pt x="1006" y="2108"/>
                  <a:pt x="1006" y="2108"/>
                  <a:pt x="1006" y="2108"/>
                </a:cubicBezTo>
                <a:cubicBezTo>
                  <a:pt x="1005" y="2105"/>
                  <a:pt x="1004" y="2103"/>
                  <a:pt x="1003" y="2103"/>
                </a:cubicBezTo>
                <a:cubicBezTo>
                  <a:pt x="1005" y="2101"/>
                  <a:pt x="1005" y="2101"/>
                  <a:pt x="1005" y="2101"/>
                </a:cubicBezTo>
                <a:cubicBezTo>
                  <a:pt x="994" y="2101"/>
                  <a:pt x="994" y="2101"/>
                  <a:pt x="994" y="2101"/>
                </a:cubicBezTo>
                <a:cubicBezTo>
                  <a:pt x="988" y="2102"/>
                  <a:pt x="985" y="2104"/>
                  <a:pt x="983" y="2108"/>
                </a:cubicBezTo>
                <a:cubicBezTo>
                  <a:pt x="983" y="2107"/>
                  <a:pt x="982" y="2106"/>
                  <a:pt x="982" y="2105"/>
                </a:cubicBezTo>
                <a:cubicBezTo>
                  <a:pt x="981" y="2104"/>
                  <a:pt x="981" y="2104"/>
                  <a:pt x="981" y="2104"/>
                </a:cubicBezTo>
                <a:cubicBezTo>
                  <a:pt x="980" y="2104"/>
                  <a:pt x="980" y="2104"/>
                  <a:pt x="980" y="2104"/>
                </a:cubicBezTo>
                <a:cubicBezTo>
                  <a:pt x="975" y="2102"/>
                  <a:pt x="970" y="2104"/>
                  <a:pt x="967" y="2106"/>
                </a:cubicBezTo>
                <a:cubicBezTo>
                  <a:pt x="966" y="2101"/>
                  <a:pt x="965" y="2099"/>
                  <a:pt x="963" y="2097"/>
                </a:cubicBezTo>
                <a:cubicBezTo>
                  <a:pt x="962" y="2096"/>
                  <a:pt x="962" y="2096"/>
                  <a:pt x="962" y="2095"/>
                </a:cubicBezTo>
                <a:cubicBezTo>
                  <a:pt x="965" y="2085"/>
                  <a:pt x="965" y="2085"/>
                  <a:pt x="965" y="2085"/>
                </a:cubicBezTo>
                <a:cubicBezTo>
                  <a:pt x="956" y="2092"/>
                  <a:pt x="956" y="2092"/>
                  <a:pt x="956" y="2092"/>
                </a:cubicBezTo>
                <a:cubicBezTo>
                  <a:pt x="953" y="2094"/>
                  <a:pt x="949" y="2096"/>
                  <a:pt x="946" y="2099"/>
                </a:cubicBezTo>
                <a:cubicBezTo>
                  <a:pt x="946" y="2098"/>
                  <a:pt x="947" y="2097"/>
                  <a:pt x="948" y="2095"/>
                </a:cubicBezTo>
                <a:cubicBezTo>
                  <a:pt x="949" y="2093"/>
                  <a:pt x="950" y="2091"/>
                  <a:pt x="950" y="2089"/>
                </a:cubicBezTo>
                <a:cubicBezTo>
                  <a:pt x="953" y="2083"/>
                  <a:pt x="953" y="2083"/>
                  <a:pt x="953" y="2083"/>
                </a:cubicBezTo>
                <a:cubicBezTo>
                  <a:pt x="946" y="2085"/>
                  <a:pt x="946" y="2085"/>
                  <a:pt x="946" y="2085"/>
                </a:cubicBezTo>
                <a:cubicBezTo>
                  <a:pt x="943" y="2085"/>
                  <a:pt x="940" y="2088"/>
                  <a:pt x="938" y="2091"/>
                </a:cubicBezTo>
                <a:cubicBezTo>
                  <a:pt x="938" y="2089"/>
                  <a:pt x="937" y="2086"/>
                  <a:pt x="934" y="2084"/>
                </a:cubicBezTo>
                <a:cubicBezTo>
                  <a:pt x="932" y="2082"/>
                  <a:pt x="930" y="2081"/>
                  <a:pt x="929" y="2081"/>
                </a:cubicBezTo>
                <a:cubicBezTo>
                  <a:pt x="926" y="2081"/>
                  <a:pt x="924" y="2083"/>
                  <a:pt x="923" y="2085"/>
                </a:cubicBezTo>
                <a:cubicBezTo>
                  <a:pt x="923" y="2085"/>
                  <a:pt x="923" y="2084"/>
                  <a:pt x="923" y="2084"/>
                </a:cubicBezTo>
                <a:cubicBezTo>
                  <a:pt x="922" y="2082"/>
                  <a:pt x="920" y="2080"/>
                  <a:pt x="917" y="2079"/>
                </a:cubicBezTo>
                <a:cubicBezTo>
                  <a:pt x="919" y="2077"/>
                  <a:pt x="920" y="2074"/>
                  <a:pt x="922" y="2072"/>
                </a:cubicBezTo>
                <a:cubicBezTo>
                  <a:pt x="923" y="2071"/>
                  <a:pt x="924" y="2070"/>
                  <a:pt x="924" y="2069"/>
                </a:cubicBezTo>
                <a:cubicBezTo>
                  <a:pt x="940" y="2042"/>
                  <a:pt x="940" y="2042"/>
                  <a:pt x="940" y="2042"/>
                </a:cubicBezTo>
                <a:cubicBezTo>
                  <a:pt x="919" y="2064"/>
                  <a:pt x="919" y="2064"/>
                  <a:pt x="919" y="2064"/>
                </a:cubicBezTo>
                <a:cubicBezTo>
                  <a:pt x="918" y="2061"/>
                  <a:pt x="916" y="2060"/>
                  <a:pt x="913" y="2060"/>
                </a:cubicBezTo>
                <a:cubicBezTo>
                  <a:pt x="913" y="2060"/>
                  <a:pt x="913" y="2060"/>
                  <a:pt x="913" y="2060"/>
                </a:cubicBezTo>
                <a:cubicBezTo>
                  <a:pt x="912" y="2060"/>
                  <a:pt x="912" y="2060"/>
                  <a:pt x="912" y="2060"/>
                </a:cubicBezTo>
                <a:cubicBezTo>
                  <a:pt x="907" y="2062"/>
                  <a:pt x="905" y="2066"/>
                  <a:pt x="904" y="2070"/>
                </a:cubicBezTo>
                <a:cubicBezTo>
                  <a:pt x="903" y="2070"/>
                  <a:pt x="903" y="2070"/>
                  <a:pt x="902" y="2070"/>
                </a:cubicBezTo>
                <a:cubicBezTo>
                  <a:pt x="899" y="2070"/>
                  <a:pt x="899" y="2070"/>
                  <a:pt x="899" y="2070"/>
                </a:cubicBezTo>
                <a:cubicBezTo>
                  <a:pt x="898" y="2069"/>
                  <a:pt x="898" y="2069"/>
                  <a:pt x="898" y="2069"/>
                </a:cubicBezTo>
                <a:cubicBezTo>
                  <a:pt x="900" y="2065"/>
                  <a:pt x="901" y="2057"/>
                  <a:pt x="901" y="2050"/>
                </a:cubicBezTo>
                <a:cubicBezTo>
                  <a:pt x="900" y="2032"/>
                  <a:pt x="895" y="2028"/>
                  <a:pt x="890" y="2028"/>
                </a:cubicBezTo>
                <a:cubicBezTo>
                  <a:pt x="889" y="2028"/>
                  <a:pt x="888" y="2028"/>
                  <a:pt x="888" y="2028"/>
                </a:cubicBezTo>
                <a:cubicBezTo>
                  <a:pt x="887" y="2024"/>
                  <a:pt x="886" y="2020"/>
                  <a:pt x="884" y="2016"/>
                </a:cubicBezTo>
                <a:cubicBezTo>
                  <a:pt x="881" y="2006"/>
                  <a:pt x="881" y="2006"/>
                  <a:pt x="881" y="2006"/>
                </a:cubicBezTo>
                <a:cubicBezTo>
                  <a:pt x="878" y="2016"/>
                  <a:pt x="878" y="2016"/>
                  <a:pt x="878" y="2016"/>
                </a:cubicBezTo>
                <a:cubicBezTo>
                  <a:pt x="875" y="2025"/>
                  <a:pt x="870" y="2033"/>
                  <a:pt x="866" y="2041"/>
                </a:cubicBezTo>
                <a:cubicBezTo>
                  <a:pt x="865" y="2042"/>
                  <a:pt x="865" y="2043"/>
                  <a:pt x="864" y="2045"/>
                </a:cubicBezTo>
                <a:cubicBezTo>
                  <a:pt x="863" y="2005"/>
                  <a:pt x="861" y="1966"/>
                  <a:pt x="858" y="1925"/>
                </a:cubicBezTo>
                <a:cubicBezTo>
                  <a:pt x="857" y="1904"/>
                  <a:pt x="856" y="1882"/>
                  <a:pt x="854" y="1861"/>
                </a:cubicBezTo>
                <a:cubicBezTo>
                  <a:pt x="853" y="1842"/>
                  <a:pt x="853" y="1820"/>
                  <a:pt x="853" y="1796"/>
                </a:cubicBezTo>
                <a:cubicBezTo>
                  <a:pt x="853" y="1793"/>
                  <a:pt x="854" y="1789"/>
                  <a:pt x="853" y="1786"/>
                </a:cubicBezTo>
                <a:cubicBezTo>
                  <a:pt x="854" y="1760"/>
                  <a:pt x="855" y="1733"/>
                  <a:pt x="856" y="1707"/>
                </a:cubicBezTo>
                <a:cubicBezTo>
                  <a:pt x="856" y="1678"/>
                  <a:pt x="857" y="1649"/>
                  <a:pt x="858" y="1620"/>
                </a:cubicBezTo>
                <a:cubicBezTo>
                  <a:pt x="859" y="1565"/>
                  <a:pt x="857" y="1511"/>
                  <a:pt x="855" y="1457"/>
                </a:cubicBezTo>
                <a:cubicBezTo>
                  <a:pt x="853" y="1405"/>
                  <a:pt x="851" y="1355"/>
                  <a:pt x="853" y="1312"/>
                </a:cubicBezTo>
                <a:cubicBezTo>
                  <a:pt x="864" y="1305"/>
                  <a:pt x="885" y="1302"/>
                  <a:pt x="904" y="1305"/>
                </a:cubicBezTo>
                <a:cubicBezTo>
                  <a:pt x="934" y="1310"/>
                  <a:pt x="997" y="1342"/>
                  <a:pt x="1006" y="1356"/>
                </a:cubicBezTo>
                <a:cubicBezTo>
                  <a:pt x="1008" y="1361"/>
                  <a:pt x="1009" y="1367"/>
                  <a:pt x="1009" y="1374"/>
                </a:cubicBezTo>
                <a:cubicBezTo>
                  <a:pt x="1009" y="1379"/>
                  <a:pt x="1009" y="1384"/>
                  <a:pt x="1011" y="1390"/>
                </a:cubicBezTo>
                <a:cubicBezTo>
                  <a:pt x="1019" y="1415"/>
                  <a:pt x="1038" y="1429"/>
                  <a:pt x="1057" y="1442"/>
                </a:cubicBezTo>
                <a:cubicBezTo>
                  <a:pt x="1062" y="1436"/>
                  <a:pt x="1062" y="1436"/>
                  <a:pt x="1062" y="1436"/>
                </a:cubicBezTo>
                <a:cubicBezTo>
                  <a:pt x="1035" y="1417"/>
                  <a:pt x="1020" y="1391"/>
                  <a:pt x="1015" y="1359"/>
                </a:cubicBezTo>
                <a:cubicBezTo>
                  <a:pt x="1028" y="1368"/>
                  <a:pt x="1038" y="1380"/>
                  <a:pt x="1048" y="1392"/>
                </a:cubicBezTo>
                <a:cubicBezTo>
                  <a:pt x="1054" y="1400"/>
                  <a:pt x="1061" y="1408"/>
                  <a:pt x="1069" y="1416"/>
                </a:cubicBezTo>
                <a:cubicBezTo>
                  <a:pt x="1072" y="1456"/>
                  <a:pt x="1087" y="1492"/>
                  <a:pt x="1107" y="1508"/>
                </a:cubicBezTo>
                <a:cubicBezTo>
                  <a:pt x="1121" y="1518"/>
                  <a:pt x="1121" y="1518"/>
                  <a:pt x="1121" y="1518"/>
                </a:cubicBezTo>
                <a:cubicBezTo>
                  <a:pt x="1113" y="1504"/>
                  <a:pt x="1113" y="1504"/>
                  <a:pt x="1113" y="1504"/>
                </a:cubicBezTo>
                <a:cubicBezTo>
                  <a:pt x="1110" y="1499"/>
                  <a:pt x="1107" y="1495"/>
                  <a:pt x="1105" y="1491"/>
                </a:cubicBezTo>
                <a:cubicBezTo>
                  <a:pt x="1100" y="1485"/>
                  <a:pt x="1096" y="1479"/>
                  <a:pt x="1094" y="1471"/>
                </a:cubicBezTo>
                <a:cubicBezTo>
                  <a:pt x="1099" y="1473"/>
                  <a:pt x="1104" y="1478"/>
                  <a:pt x="1109" y="1482"/>
                </a:cubicBezTo>
                <a:cubicBezTo>
                  <a:pt x="1115" y="1487"/>
                  <a:pt x="1120" y="1492"/>
                  <a:pt x="1127" y="1493"/>
                </a:cubicBezTo>
                <a:cubicBezTo>
                  <a:pt x="1141" y="1493"/>
                  <a:pt x="1141" y="1493"/>
                  <a:pt x="1141" y="1493"/>
                </a:cubicBezTo>
                <a:cubicBezTo>
                  <a:pt x="1130" y="1486"/>
                  <a:pt x="1130" y="1486"/>
                  <a:pt x="1130" y="1486"/>
                </a:cubicBezTo>
                <a:cubicBezTo>
                  <a:pt x="1126" y="1483"/>
                  <a:pt x="1123" y="1480"/>
                  <a:pt x="1119" y="1477"/>
                </a:cubicBezTo>
                <a:cubicBezTo>
                  <a:pt x="1112" y="1470"/>
                  <a:pt x="1104" y="1462"/>
                  <a:pt x="1089" y="1461"/>
                </a:cubicBezTo>
                <a:cubicBezTo>
                  <a:pt x="1084" y="1450"/>
                  <a:pt x="1081" y="1440"/>
                  <a:pt x="1081" y="1427"/>
                </a:cubicBezTo>
                <a:cubicBezTo>
                  <a:pt x="1083" y="1429"/>
                  <a:pt x="1085" y="1430"/>
                  <a:pt x="1087" y="1430"/>
                </a:cubicBezTo>
                <a:cubicBezTo>
                  <a:pt x="1088" y="1431"/>
                  <a:pt x="1091" y="1430"/>
                  <a:pt x="1093" y="1428"/>
                </a:cubicBezTo>
                <a:cubicBezTo>
                  <a:pt x="1095" y="1424"/>
                  <a:pt x="1095" y="1424"/>
                  <a:pt x="1095" y="1424"/>
                </a:cubicBezTo>
                <a:cubicBezTo>
                  <a:pt x="1092" y="1422"/>
                  <a:pt x="1092" y="1422"/>
                  <a:pt x="1092" y="1422"/>
                </a:cubicBezTo>
                <a:cubicBezTo>
                  <a:pt x="1077" y="1414"/>
                  <a:pt x="1083" y="1394"/>
                  <a:pt x="1089" y="1372"/>
                </a:cubicBezTo>
                <a:cubicBezTo>
                  <a:pt x="1091" y="1366"/>
                  <a:pt x="1093" y="1360"/>
                  <a:pt x="1094" y="1354"/>
                </a:cubicBezTo>
                <a:cubicBezTo>
                  <a:pt x="1096" y="1357"/>
                  <a:pt x="1098" y="1359"/>
                  <a:pt x="1101" y="1361"/>
                </a:cubicBezTo>
                <a:cubicBezTo>
                  <a:pt x="1127" y="1388"/>
                  <a:pt x="1154" y="1415"/>
                  <a:pt x="1188" y="1435"/>
                </a:cubicBezTo>
                <a:cubicBezTo>
                  <a:pt x="1190" y="1440"/>
                  <a:pt x="1192" y="1444"/>
                  <a:pt x="1195" y="1448"/>
                </a:cubicBezTo>
                <a:cubicBezTo>
                  <a:pt x="1196" y="1451"/>
                  <a:pt x="1198" y="1454"/>
                  <a:pt x="1199" y="1457"/>
                </a:cubicBezTo>
                <a:cubicBezTo>
                  <a:pt x="1196" y="1465"/>
                  <a:pt x="1197" y="1483"/>
                  <a:pt x="1203" y="1492"/>
                </a:cubicBezTo>
                <a:cubicBezTo>
                  <a:pt x="1205" y="1497"/>
                  <a:pt x="1209" y="1499"/>
                  <a:pt x="1211" y="1499"/>
                </a:cubicBezTo>
                <a:cubicBezTo>
                  <a:pt x="1222" y="1498"/>
                  <a:pt x="1222" y="1498"/>
                  <a:pt x="1222" y="1498"/>
                </a:cubicBezTo>
                <a:cubicBezTo>
                  <a:pt x="1214" y="1492"/>
                  <a:pt x="1214" y="1492"/>
                  <a:pt x="1214" y="1492"/>
                </a:cubicBezTo>
                <a:cubicBezTo>
                  <a:pt x="1210" y="1488"/>
                  <a:pt x="1209" y="1480"/>
                  <a:pt x="1209" y="1472"/>
                </a:cubicBezTo>
                <a:cubicBezTo>
                  <a:pt x="1211" y="1474"/>
                  <a:pt x="1213" y="1478"/>
                  <a:pt x="1215" y="1481"/>
                </a:cubicBezTo>
                <a:cubicBezTo>
                  <a:pt x="1219" y="1488"/>
                  <a:pt x="1223" y="1495"/>
                  <a:pt x="1229" y="1496"/>
                </a:cubicBezTo>
                <a:cubicBezTo>
                  <a:pt x="1238" y="1498"/>
                  <a:pt x="1238" y="1498"/>
                  <a:pt x="1238" y="1498"/>
                </a:cubicBezTo>
                <a:cubicBezTo>
                  <a:pt x="1233" y="1491"/>
                  <a:pt x="1233" y="1491"/>
                  <a:pt x="1233" y="1491"/>
                </a:cubicBezTo>
                <a:cubicBezTo>
                  <a:pt x="1230" y="1486"/>
                  <a:pt x="1227" y="1482"/>
                  <a:pt x="1224" y="1477"/>
                </a:cubicBezTo>
                <a:cubicBezTo>
                  <a:pt x="1216" y="1466"/>
                  <a:pt x="1207" y="1453"/>
                  <a:pt x="1203" y="1442"/>
                </a:cubicBezTo>
                <a:cubicBezTo>
                  <a:pt x="1215" y="1447"/>
                  <a:pt x="1228" y="1453"/>
                  <a:pt x="1240" y="1459"/>
                </a:cubicBezTo>
                <a:cubicBezTo>
                  <a:pt x="1268" y="1472"/>
                  <a:pt x="1297" y="1485"/>
                  <a:pt x="1329" y="1495"/>
                </a:cubicBezTo>
                <a:cubicBezTo>
                  <a:pt x="1330" y="1496"/>
                  <a:pt x="1332" y="1498"/>
                  <a:pt x="1333" y="1500"/>
                </a:cubicBezTo>
                <a:cubicBezTo>
                  <a:pt x="1337" y="1504"/>
                  <a:pt x="1339" y="1506"/>
                  <a:pt x="1341" y="1506"/>
                </a:cubicBezTo>
                <a:cubicBezTo>
                  <a:pt x="1343" y="1506"/>
                  <a:pt x="1343" y="1506"/>
                  <a:pt x="1343" y="1506"/>
                </a:cubicBezTo>
                <a:cubicBezTo>
                  <a:pt x="1344" y="1504"/>
                  <a:pt x="1344" y="1504"/>
                  <a:pt x="1344" y="1504"/>
                </a:cubicBezTo>
                <a:cubicBezTo>
                  <a:pt x="1345" y="1503"/>
                  <a:pt x="1345" y="1502"/>
                  <a:pt x="1345" y="1501"/>
                </a:cubicBezTo>
                <a:cubicBezTo>
                  <a:pt x="1347" y="1500"/>
                  <a:pt x="1347" y="1499"/>
                  <a:pt x="1347" y="1498"/>
                </a:cubicBezTo>
                <a:cubicBezTo>
                  <a:pt x="1348" y="1494"/>
                  <a:pt x="1343" y="1491"/>
                  <a:pt x="1336" y="1488"/>
                </a:cubicBezTo>
                <a:cubicBezTo>
                  <a:pt x="1335" y="1488"/>
                  <a:pt x="1334" y="1487"/>
                  <a:pt x="1334" y="1487"/>
                </a:cubicBezTo>
                <a:cubicBezTo>
                  <a:pt x="1306" y="1473"/>
                  <a:pt x="1276" y="1461"/>
                  <a:pt x="1247" y="1449"/>
                </a:cubicBezTo>
                <a:cubicBezTo>
                  <a:pt x="1232" y="1444"/>
                  <a:pt x="1218" y="1438"/>
                  <a:pt x="1204" y="1432"/>
                </a:cubicBezTo>
                <a:cubicBezTo>
                  <a:pt x="1165" y="1416"/>
                  <a:pt x="1137" y="1383"/>
                  <a:pt x="1110" y="1352"/>
                </a:cubicBezTo>
                <a:cubicBezTo>
                  <a:pt x="1091" y="1329"/>
                  <a:pt x="1072" y="1307"/>
                  <a:pt x="1049" y="1290"/>
                </a:cubicBezTo>
                <a:cubicBezTo>
                  <a:pt x="1073" y="1293"/>
                  <a:pt x="1103" y="1299"/>
                  <a:pt x="1130" y="1308"/>
                </a:cubicBezTo>
                <a:cubicBezTo>
                  <a:pt x="1132" y="1310"/>
                  <a:pt x="1134" y="1314"/>
                  <a:pt x="1135" y="1318"/>
                </a:cubicBezTo>
                <a:cubicBezTo>
                  <a:pt x="1137" y="1325"/>
                  <a:pt x="1139" y="1331"/>
                  <a:pt x="1145" y="1331"/>
                </a:cubicBezTo>
                <a:cubicBezTo>
                  <a:pt x="1146" y="1331"/>
                  <a:pt x="1146" y="1331"/>
                  <a:pt x="1147" y="1331"/>
                </a:cubicBezTo>
                <a:cubicBezTo>
                  <a:pt x="1151" y="1330"/>
                  <a:pt x="1151" y="1330"/>
                  <a:pt x="1151" y="1330"/>
                </a:cubicBezTo>
                <a:cubicBezTo>
                  <a:pt x="1149" y="1325"/>
                  <a:pt x="1149" y="1325"/>
                  <a:pt x="1149" y="1325"/>
                </a:cubicBezTo>
                <a:cubicBezTo>
                  <a:pt x="1147" y="1321"/>
                  <a:pt x="1146" y="1318"/>
                  <a:pt x="1145" y="1316"/>
                </a:cubicBezTo>
                <a:cubicBezTo>
                  <a:pt x="1155" y="1322"/>
                  <a:pt x="1166" y="1327"/>
                  <a:pt x="1177" y="1333"/>
                </a:cubicBezTo>
                <a:cubicBezTo>
                  <a:pt x="1190" y="1340"/>
                  <a:pt x="1205" y="1348"/>
                  <a:pt x="1217" y="1355"/>
                </a:cubicBezTo>
                <a:cubicBezTo>
                  <a:pt x="1221" y="1358"/>
                  <a:pt x="1227" y="1367"/>
                  <a:pt x="1228" y="1369"/>
                </a:cubicBezTo>
                <a:cubicBezTo>
                  <a:pt x="1231" y="1400"/>
                  <a:pt x="1241" y="1423"/>
                  <a:pt x="1259" y="1441"/>
                </a:cubicBezTo>
                <a:cubicBezTo>
                  <a:pt x="1271" y="1452"/>
                  <a:pt x="1271" y="1452"/>
                  <a:pt x="1271" y="1452"/>
                </a:cubicBezTo>
                <a:cubicBezTo>
                  <a:pt x="1265" y="1437"/>
                  <a:pt x="1265" y="1437"/>
                  <a:pt x="1265" y="1437"/>
                </a:cubicBezTo>
                <a:cubicBezTo>
                  <a:pt x="1262" y="1429"/>
                  <a:pt x="1258" y="1423"/>
                  <a:pt x="1255" y="1417"/>
                </a:cubicBezTo>
                <a:cubicBezTo>
                  <a:pt x="1247" y="1405"/>
                  <a:pt x="1241" y="1394"/>
                  <a:pt x="1241" y="1377"/>
                </a:cubicBezTo>
                <a:cubicBezTo>
                  <a:pt x="1274" y="1403"/>
                  <a:pt x="1307" y="1419"/>
                  <a:pt x="1345" y="1428"/>
                </a:cubicBezTo>
                <a:cubicBezTo>
                  <a:pt x="1369" y="1456"/>
                  <a:pt x="1400" y="1476"/>
                  <a:pt x="1437" y="1489"/>
                </a:cubicBezTo>
                <a:cubicBezTo>
                  <a:pt x="1443" y="1507"/>
                  <a:pt x="1455" y="1518"/>
                  <a:pt x="1467" y="1529"/>
                </a:cubicBezTo>
                <a:cubicBezTo>
                  <a:pt x="1470" y="1532"/>
                  <a:pt x="1473" y="1534"/>
                  <a:pt x="1476" y="1537"/>
                </a:cubicBezTo>
                <a:cubicBezTo>
                  <a:pt x="1494" y="1555"/>
                  <a:pt x="1494" y="1555"/>
                  <a:pt x="1494" y="1555"/>
                </a:cubicBezTo>
                <a:cubicBezTo>
                  <a:pt x="1481" y="1533"/>
                  <a:pt x="1481" y="1533"/>
                  <a:pt x="1481" y="1533"/>
                </a:cubicBezTo>
                <a:cubicBezTo>
                  <a:pt x="1477" y="1525"/>
                  <a:pt x="1471" y="1519"/>
                  <a:pt x="1465" y="1513"/>
                </a:cubicBezTo>
                <a:cubicBezTo>
                  <a:pt x="1459" y="1507"/>
                  <a:pt x="1453" y="1501"/>
                  <a:pt x="1450" y="1493"/>
                </a:cubicBezTo>
                <a:cubicBezTo>
                  <a:pt x="1456" y="1494"/>
                  <a:pt x="1462" y="1495"/>
                  <a:pt x="1468" y="1497"/>
                </a:cubicBezTo>
                <a:cubicBezTo>
                  <a:pt x="1481" y="1500"/>
                  <a:pt x="1492" y="1503"/>
                  <a:pt x="1498" y="1500"/>
                </a:cubicBezTo>
                <a:cubicBezTo>
                  <a:pt x="1508" y="1495"/>
                  <a:pt x="1508" y="1495"/>
                  <a:pt x="1508" y="1495"/>
                </a:cubicBezTo>
                <a:cubicBezTo>
                  <a:pt x="1497" y="1493"/>
                  <a:pt x="1497" y="1493"/>
                  <a:pt x="1497" y="1493"/>
                </a:cubicBezTo>
                <a:cubicBezTo>
                  <a:pt x="1442" y="1485"/>
                  <a:pt x="1393" y="1464"/>
                  <a:pt x="1367" y="1436"/>
                </a:cubicBezTo>
                <a:cubicBezTo>
                  <a:pt x="1385" y="1440"/>
                  <a:pt x="1404" y="1443"/>
                  <a:pt x="1423" y="1446"/>
                </a:cubicBezTo>
                <a:cubicBezTo>
                  <a:pt x="1439" y="1449"/>
                  <a:pt x="1456" y="1451"/>
                  <a:pt x="1472" y="1455"/>
                </a:cubicBezTo>
                <a:cubicBezTo>
                  <a:pt x="1483" y="1478"/>
                  <a:pt x="1512" y="1494"/>
                  <a:pt x="1536" y="1497"/>
                </a:cubicBezTo>
                <a:cubicBezTo>
                  <a:pt x="1565" y="1501"/>
                  <a:pt x="1565" y="1501"/>
                  <a:pt x="1565" y="1501"/>
                </a:cubicBezTo>
                <a:cubicBezTo>
                  <a:pt x="1534" y="1489"/>
                  <a:pt x="1534" y="1489"/>
                  <a:pt x="1534" y="1489"/>
                </a:cubicBezTo>
                <a:cubicBezTo>
                  <a:pt x="1513" y="1481"/>
                  <a:pt x="1494" y="1473"/>
                  <a:pt x="1484" y="1456"/>
                </a:cubicBezTo>
                <a:cubicBezTo>
                  <a:pt x="1488" y="1457"/>
                  <a:pt x="1491" y="1458"/>
                  <a:pt x="1495" y="1459"/>
                </a:cubicBezTo>
                <a:cubicBezTo>
                  <a:pt x="1507" y="1462"/>
                  <a:pt x="1517" y="1464"/>
                  <a:pt x="1522" y="1460"/>
                </a:cubicBezTo>
                <a:cubicBezTo>
                  <a:pt x="1526" y="1455"/>
                  <a:pt x="1526" y="1455"/>
                  <a:pt x="1526" y="1455"/>
                </a:cubicBezTo>
                <a:cubicBezTo>
                  <a:pt x="1520" y="1453"/>
                  <a:pt x="1520" y="1453"/>
                  <a:pt x="1520" y="1453"/>
                </a:cubicBezTo>
                <a:cubicBezTo>
                  <a:pt x="1491" y="1446"/>
                  <a:pt x="1463" y="1441"/>
                  <a:pt x="1437" y="1437"/>
                </a:cubicBezTo>
                <a:cubicBezTo>
                  <a:pt x="1403" y="1431"/>
                  <a:pt x="1371" y="1425"/>
                  <a:pt x="1339" y="1415"/>
                </a:cubicBezTo>
                <a:cubicBezTo>
                  <a:pt x="1307" y="1404"/>
                  <a:pt x="1280" y="1383"/>
                  <a:pt x="1255" y="1362"/>
                </a:cubicBezTo>
                <a:cubicBezTo>
                  <a:pt x="1241" y="1351"/>
                  <a:pt x="1226" y="1339"/>
                  <a:pt x="1210" y="1329"/>
                </a:cubicBezTo>
                <a:cubicBezTo>
                  <a:pt x="1197" y="1320"/>
                  <a:pt x="1183" y="1313"/>
                  <a:pt x="1170" y="1306"/>
                </a:cubicBezTo>
                <a:cubicBezTo>
                  <a:pt x="1158" y="1300"/>
                  <a:pt x="1146" y="1294"/>
                  <a:pt x="1135" y="1287"/>
                </a:cubicBezTo>
                <a:cubicBezTo>
                  <a:pt x="1134" y="1283"/>
                  <a:pt x="1133" y="1279"/>
                  <a:pt x="1132" y="1275"/>
                </a:cubicBezTo>
                <a:cubicBezTo>
                  <a:pt x="1130" y="1270"/>
                  <a:pt x="1129" y="1265"/>
                  <a:pt x="1129" y="1262"/>
                </a:cubicBezTo>
                <a:cubicBezTo>
                  <a:pt x="1133" y="1262"/>
                  <a:pt x="1137" y="1263"/>
                  <a:pt x="1141" y="1264"/>
                </a:cubicBezTo>
                <a:cubicBezTo>
                  <a:pt x="1150" y="1266"/>
                  <a:pt x="1159" y="1268"/>
                  <a:pt x="1169" y="1270"/>
                </a:cubicBezTo>
                <a:cubicBezTo>
                  <a:pt x="1174" y="1285"/>
                  <a:pt x="1186" y="1315"/>
                  <a:pt x="1206" y="1322"/>
                </a:cubicBezTo>
                <a:cubicBezTo>
                  <a:pt x="1221" y="1327"/>
                  <a:pt x="1221" y="1327"/>
                  <a:pt x="1221" y="1327"/>
                </a:cubicBezTo>
                <a:cubicBezTo>
                  <a:pt x="1208" y="1313"/>
                  <a:pt x="1208" y="1313"/>
                  <a:pt x="1208" y="1313"/>
                </a:cubicBezTo>
                <a:cubicBezTo>
                  <a:pt x="1196" y="1302"/>
                  <a:pt x="1186" y="1291"/>
                  <a:pt x="1182" y="1273"/>
                </a:cubicBezTo>
                <a:cubicBezTo>
                  <a:pt x="1184" y="1274"/>
                  <a:pt x="1184" y="1274"/>
                  <a:pt x="1184" y="1274"/>
                </a:cubicBezTo>
                <a:cubicBezTo>
                  <a:pt x="1196" y="1276"/>
                  <a:pt x="1210" y="1278"/>
                  <a:pt x="1221" y="1282"/>
                </a:cubicBezTo>
                <a:cubicBezTo>
                  <a:pt x="1224" y="1275"/>
                  <a:pt x="1224" y="1275"/>
                  <a:pt x="1224" y="1275"/>
                </a:cubicBezTo>
                <a:cubicBezTo>
                  <a:pt x="1208" y="1268"/>
                  <a:pt x="1191" y="1264"/>
                  <a:pt x="1172" y="1260"/>
                </a:cubicBezTo>
                <a:cubicBezTo>
                  <a:pt x="1158" y="1257"/>
                  <a:pt x="1142" y="1253"/>
                  <a:pt x="1127" y="1248"/>
                </a:cubicBezTo>
                <a:cubicBezTo>
                  <a:pt x="1101" y="1239"/>
                  <a:pt x="1077" y="1230"/>
                  <a:pt x="1053" y="1219"/>
                </a:cubicBezTo>
                <a:cubicBezTo>
                  <a:pt x="1049" y="1217"/>
                  <a:pt x="1044" y="1215"/>
                  <a:pt x="1039" y="1213"/>
                </a:cubicBezTo>
                <a:cubicBezTo>
                  <a:pt x="1012" y="1202"/>
                  <a:pt x="981" y="1189"/>
                  <a:pt x="987" y="1169"/>
                </a:cubicBezTo>
                <a:cubicBezTo>
                  <a:pt x="987" y="1169"/>
                  <a:pt x="987" y="1169"/>
                  <a:pt x="987" y="1169"/>
                </a:cubicBezTo>
                <a:cubicBezTo>
                  <a:pt x="997" y="1173"/>
                  <a:pt x="1007" y="1179"/>
                  <a:pt x="1017" y="1186"/>
                </a:cubicBezTo>
                <a:cubicBezTo>
                  <a:pt x="1034" y="1196"/>
                  <a:pt x="1051" y="1207"/>
                  <a:pt x="1072" y="1212"/>
                </a:cubicBezTo>
                <a:cubicBezTo>
                  <a:pt x="1106" y="1220"/>
                  <a:pt x="1143" y="1224"/>
                  <a:pt x="1173" y="1223"/>
                </a:cubicBezTo>
                <a:cubicBezTo>
                  <a:pt x="1180" y="1226"/>
                  <a:pt x="1184" y="1231"/>
                  <a:pt x="1189" y="1236"/>
                </a:cubicBezTo>
                <a:cubicBezTo>
                  <a:pt x="1192" y="1240"/>
                  <a:pt x="1196" y="1245"/>
                  <a:pt x="1201" y="1248"/>
                </a:cubicBezTo>
                <a:cubicBezTo>
                  <a:pt x="1215" y="1258"/>
                  <a:pt x="1232" y="1262"/>
                  <a:pt x="1249" y="1266"/>
                </a:cubicBezTo>
                <a:cubicBezTo>
                  <a:pt x="1263" y="1269"/>
                  <a:pt x="1277" y="1272"/>
                  <a:pt x="1289" y="1279"/>
                </a:cubicBezTo>
                <a:cubicBezTo>
                  <a:pt x="1296" y="1282"/>
                  <a:pt x="1303" y="1288"/>
                  <a:pt x="1310" y="1294"/>
                </a:cubicBezTo>
                <a:cubicBezTo>
                  <a:pt x="1316" y="1300"/>
                  <a:pt x="1323" y="1306"/>
                  <a:pt x="1330" y="1311"/>
                </a:cubicBezTo>
                <a:cubicBezTo>
                  <a:pt x="1347" y="1321"/>
                  <a:pt x="1364" y="1331"/>
                  <a:pt x="1383" y="1333"/>
                </a:cubicBezTo>
                <a:cubicBezTo>
                  <a:pt x="1410" y="1336"/>
                  <a:pt x="1410" y="1336"/>
                  <a:pt x="1410" y="1336"/>
                </a:cubicBezTo>
                <a:cubicBezTo>
                  <a:pt x="1385" y="1326"/>
                  <a:pt x="1385" y="1326"/>
                  <a:pt x="1385" y="1326"/>
                </a:cubicBezTo>
                <a:cubicBezTo>
                  <a:pt x="1357" y="1315"/>
                  <a:pt x="1332" y="1300"/>
                  <a:pt x="1308" y="1281"/>
                </a:cubicBezTo>
                <a:cubicBezTo>
                  <a:pt x="1353" y="1289"/>
                  <a:pt x="1387" y="1299"/>
                  <a:pt x="1414" y="1313"/>
                </a:cubicBezTo>
                <a:cubicBezTo>
                  <a:pt x="1418" y="1307"/>
                  <a:pt x="1418" y="1307"/>
                  <a:pt x="1418" y="1307"/>
                </a:cubicBezTo>
                <a:cubicBezTo>
                  <a:pt x="1390" y="1288"/>
                  <a:pt x="1349" y="1279"/>
                  <a:pt x="1310" y="1271"/>
                </a:cubicBezTo>
                <a:cubicBezTo>
                  <a:pt x="1263" y="1261"/>
                  <a:pt x="1214" y="1251"/>
                  <a:pt x="1188" y="1223"/>
                </a:cubicBezTo>
                <a:cubicBezTo>
                  <a:pt x="1233" y="1217"/>
                  <a:pt x="1290" y="1220"/>
                  <a:pt x="1335" y="1223"/>
                </a:cubicBezTo>
                <a:cubicBezTo>
                  <a:pt x="1342" y="1224"/>
                  <a:pt x="1348" y="1224"/>
                  <a:pt x="1355" y="1225"/>
                </a:cubicBezTo>
                <a:cubicBezTo>
                  <a:pt x="1378" y="1243"/>
                  <a:pt x="1405" y="1258"/>
                  <a:pt x="1435" y="1269"/>
                </a:cubicBezTo>
                <a:cubicBezTo>
                  <a:pt x="1436" y="1288"/>
                  <a:pt x="1447" y="1299"/>
                  <a:pt x="1459" y="1308"/>
                </a:cubicBezTo>
                <a:cubicBezTo>
                  <a:pt x="1472" y="1318"/>
                  <a:pt x="1472" y="1318"/>
                  <a:pt x="1472" y="1318"/>
                </a:cubicBezTo>
                <a:cubicBezTo>
                  <a:pt x="1465" y="1304"/>
                  <a:pt x="1465" y="1304"/>
                  <a:pt x="1465" y="1304"/>
                </a:cubicBezTo>
                <a:cubicBezTo>
                  <a:pt x="1463" y="1300"/>
                  <a:pt x="1459" y="1296"/>
                  <a:pt x="1456" y="1293"/>
                </a:cubicBezTo>
                <a:cubicBezTo>
                  <a:pt x="1451" y="1287"/>
                  <a:pt x="1446" y="1282"/>
                  <a:pt x="1446" y="1272"/>
                </a:cubicBezTo>
                <a:cubicBezTo>
                  <a:pt x="1457" y="1276"/>
                  <a:pt x="1469" y="1279"/>
                  <a:pt x="1481" y="1281"/>
                </a:cubicBezTo>
                <a:cubicBezTo>
                  <a:pt x="1489" y="1283"/>
                  <a:pt x="1498" y="1285"/>
                  <a:pt x="1505" y="1287"/>
                </a:cubicBezTo>
                <a:cubicBezTo>
                  <a:pt x="1507" y="1280"/>
                  <a:pt x="1507" y="1280"/>
                  <a:pt x="1507" y="1280"/>
                </a:cubicBezTo>
                <a:cubicBezTo>
                  <a:pt x="1498" y="1277"/>
                  <a:pt x="1488" y="1274"/>
                  <a:pt x="1478" y="1271"/>
                </a:cubicBezTo>
                <a:cubicBezTo>
                  <a:pt x="1438" y="1259"/>
                  <a:pt x="1397" y="1246"/>
                  <a:pt x="1369" y="1223"/>
                </a:cubicBezTo>
                <a:cubicBezTo>
                  <a:pt x="1373" y="1223"/>
                  <a:pt x="1376" y="1223"/>
                  <a:pt x="1380" y="1224"/>
                </a:cubicBezTo>
                <a:cubicBezTo>
                  <a:pt x="1401" y="1225"/>
                  <a:pt x="1424" y="1230"/>
                  <a:pt x="1449" y="1235"/>
                </a:cubicBezTo>
                <a:cubicBezTo>
                  <a:pt x="1473" y="1240"/>
                  <a:pt x="1499" y="1245"/>
                  <a:pt x="1522" y="1247"/>
                </a:cubicBezTo>
                <a:cubicBezTo>
                  <a:pt x="1533" y="1248"/>
                  <a:pt x="1542" y="1248"/>
                  <a:pt x="1551" y="1247"/>
                </a:cubicBezTo>
                <a:cubicBezTo>
                  <a:pt x="1551" y="1247"/>
                  <a:pt x="1580" y="1244"/>
                  <a:pt x="1580" y="1234"/>
                </a:cubicBezTo>
                <a:cubicBezTo>
                  <a:pt x="1581" y="1229"/>
                  <a:pt x="1581" y="1229"/>
                  <a:pt x="1581" y="1229"/>
                </a:cubicBezTo>
                <a:cubicBezTo>
                  <a:pt x="1576" y="1230"/>
                  <a:pt x="1576" y="1230"/>
                  <a:pt x="1576" y="1230"/>
                </a:cubicBezTo>
                <a:moveTo>
                  <a:pt x="662" y="2122"/>
                </a:moveTo>
                <a:cubicBezTo>
                  <a:pt x="660" y="2121"/>
                  <a:pt x="658" y="2120"/>
                  <a:pt x="656" y="2120"/>
                </a:cubicBezTo>
                <a:cubicBezTo>
                  <a:pt x="656" y="2120"/>
                  <a:pt x="655" y="2120"/>
                  <a:pt x="655" y="2120"/>
                </a:cubicBezTo>
                <a:cubicBezTo>
                  <a:pt x="653" y="2118"/>
                  <a:pt x="653" y="2116"/>
                  <a:pt x="658" y="2112"/>
                </a:cubicBezTo>
                <a:cubicBezTo>
                  <a:pt x="660" y="2118"/>
                  <a:pt x="660" y="2118"/>
                  <a:pt x="660" y="2118"/>
                </a:cubicBezTo>
                <a:cubicBezTo>
                  <a:pt x="662" y="2121"/>
                  <a:pt x="662" y="2122"/>
                  <a:pt x="662" y="2122"/>
                </a:cubicBezTo>
                <a:cubicBezTo>
                  <a:pt x="662" y="2122"/>
                  <a:pt x="662" y="2122"/>
                  <a:pt x="662" y="2122"/>
                </a:cubicBezTo>
                <a:moveTo>
                  <a:pt x="768" y="2160"/>
                </a:moveTo>
                <a:cubicBezTo>
                  <a:pt x="766" y="2160"/>
                  <a:pt x="765" y="2160"/>
                  <a:pt x="764" y="2160"/>
                </a:cubicBezTo>
                <a:cubicBezTo>
                  <a:pt x="763" y="2160"/>
                  <a:pt x="761" y="2160"/>
                  <a:pt x="760" y="2161"/>
                </a:cubicBezTo>
                <a:cubicBezTo>
                  <a:pt x="761" y="2156"/>
                  <a:pt x="764" y="2153"/>
                  <a:pt x="766" y="2153"/>
                </a:cubicBezTo>
                <a:cubicBezTo>
                  <a:pt x="766" y="2153"/>
                  <a:pt x="766" y="2153"/>
                  <a:pt x="767" y="2154"/>
                </a:cubicBezTo>
                <a:cubicBezTo>
                  <a:pt x="767" y="2154"/>
                  <a:pt x="769" y="2156"/>
                  <a:pt x="769" y="2161"/>
                </a:cubicBezTo>
                <a:cubicBezTo>
                  <a:pt x="768" y="2160"/>
                  <a:pt x="768" y="2160"/>
                  <a:pt x="768" y="2160"/>
                </a:cubicBezTo>
                <a:moveTo>
                  <a:pt x="932" y="2166"/>
                </a:moveTo>
                <a:cubicBezTo>
                  <a:pt x="932" y="2167"/>
                  <a:pt x="934" y="2168"/>
                  <a:pt x="935" y="2169"/>
                </a:cubicBezTo>
                <a:cubicBezTo>
                  <a:pt x="932" y="2170"/>
                  <a:pt x="929" y="2167"/>
                  <a:pt x="928" y="2164"/>
                </a:cubicBezTo>
                <a:cubicBezTo>
                  <a:pt x="927" y="2163"/>
                  <a:pt x="926" y="2161"/>
                  <a:pt x="926" y="2160"/>
                </a:cubicBezTo>
                <a:cubicBezTo>
                  <a:pt x="928" y="2162"/>
                  <a:pt x="930" y="2164"/>
                  <a:pt x="932" y="2166"/>
                </a:cubicBezTo>
                <a:moveTo>
                  <a:pt x="1279" y="972"/>
                </a:moveTo>
                <a:cubicBezTo>
                  <a:pt x="1274" y="975"/>
                  <a:pt x="1274" y="975"/>
                  <a:pt x="1274" y="975"/>
                </a:cubicBezTo>
                <a:cubicBezTo>
                  <a:pt x="1272" y="976"/>
                  <a:pt x="1269" y="977"/>
                  <a:pt x="1267" y="979"/>
                </a:cubicBezTo>
                <a:cubicBezTo>
                  <a:pt x="1255" y="984"/>
                  <a:pt x="1243" y="990"/>
                  <a:pt x="1238" y="999"/>
                </a:cubicBezTo>
                <a:cubicBezTo>
                  <a:pt x="1234" y="1005"/>
                  <a:pt x="1234" y="1005"/>
                  <a:pt x="1234" y="1005"/>
                </a:cubicBezTo>
                <a:cubicBezTo>
                  <a:pt x="1213" y="1006"/>
                  <a:pt x="1192" y="1008"/>
                  <a:pt x="1172" y="1010"/>
                </a:cubicBezTo>
                <a:cubicBezTo>
                  <a:pt x="1144" y="1012"/>
                  <a:pt x="1116" y="1015"/>
                  <a:pt x="1086" y="1015"/>
                </a:cubicBezTo>
                <a:cubicBezTo>
                  <a:pt x="1100" y="1011"/>
                  <a:pt x="1114" y="1007"/>
                  <a:pt x="1127" y="1003"/>
                </a:cubicBezTo>
                <a:cubicBezTo>
                  <a:pt x="1166" y="991"/>
                  <a:pt x="1205" y="979"/>
                  <a:pt x="1236" y="958"/>
                </a:cubicBezTo>
                <a:cubicBezTo>
                  <a:pt x="1233" y="952"/>
                  <a:pt x="1233" y="952"/>
                  <a:pt x="1233" y="952"/>
                </a:cubicBezTo>
                <a:cubicBezTo>
                  <a:pt x="1197" y="968"/>
                  <a:pt x="1153" y="987"/>
                  <a:pt x="1106" y="999"/>
                </a:cubicBezTo>
                <a:cubicBezTo>
                  <a:pt x="1103" y="1000"/>
                  <a:pt x="1099" y="1001"/>
                  <a:pt x="1094" y="1001"/>
                </a:cubicBezTo>
                <a:cubicBezTo>
                  <a:pt x="1088" y="1002"/>
                  <a:pt x="1082" y="1003"/>
                  <a:pt x="1076" y="1005"/>
                </a:cubicBezTo>
                <a:cubicBezTo>
                  <a:pt x="1072" y="1007"/>
                  <a:pt x="1068" y="1010"/>
                  <a:pt x="1065" y="1012"/>
                </a:cubicBezTo>
                <a:cubicBezTo>
                  <a:pt x="1060" y="1015"/>
                  <a:pt x="1057" y="1018"/>
                  <a:pt x="1052" y="1019"/>
                </a:cubicBezTo>
                <a:cubicBezTo>
                  <a:pt x="1035" y="1023"/>
                  <a:pt x="1018" y="1024"/>
                  <a:pt x="1001" y="1024"/>
                </a:cubicBezTo>
                <a:cubicBezTo>
                  <a:pt x="978" y="1025"/>
                  <a:pt x="955" y="1026"/>
                  <a:pt x="932" y="1036"/>
                </a:cubicBezTo>
                <a:cubicBezTo>
                  <a:pt x="928" y="1018"/>
                  <a:pt x="913" y="1009"/>
                  <a:pt x="899" y="1001"/>
                </a:cubicBezTo>
                <a:cubicBezTo>
                  <a:pt x="896" y="1000"/>
                  <a:pt x="894" y="998"/>
                  <a:pt x="892" y="997"/>
                </a:cubicBezTo>
                <a:cubicBezTo>
                  <a:pt x="901" y="945"/>
                  <a:pt x="933" y="914"/>
                  <a:pt x="963" y="884"/>
                </a:cubicBezTo>
                <a:cubicBezTo>
                  <a:pt x="969" y="878"/>
                  <a:pt x="975" y="872"/>
                  <a:pt x="981" y="866"/>
                </a:cubicBezTo>
                <a:cubicBezTo>
                  <a:pt x="982" y="865"/>
                  <a:pt x="984" y="863"/>
                  <a:pt x="987" y="860"/>
                </a:cubicBezTo>
                <a:cubicBezTo>
                  <a:pt x="992" y="854"/>
                  <a:pt x="1006" y="839"/>
                  <a:pt x="1010" y="839"/>
                </a:cubicBezTo>
                <a:cubicBezTo>
                  <a:pt x="1023" y="839"/>
                  <a:pt x="1031" y="875"/>
                  <a:pt x="1031" y="894"/>
                </a:cubicBezTo>
                <a:cubicBezTo>
                  <a:pt x="1031" y="902"/>
                  <a:pt x="1031" y="910"/>
                  <a:pt x="1030" y="919"/>
                </a:cubicBezTo>
                <a:cubicBezTo>
                  <a:pt x="1028" y="940"/>
                  <a:pt x="1027" y="959"/>
                  <a:pt x="1039" y="968"/>
                </a:cubicBezTo>
                <a:cubicBezTo>
                  <a:pt x="1047" y="973"/>
                  <a:pt x="1047" y="973"/>
                  <a:pt x="1047" y="973"/>
                </a:cubicBezTo>
                <a:cubicBezTo>
                  <a:pt x="1045" y="964"/>
                  <a:pt x="1045" y="964"/>
                  <a:pt x="1045" y="964"/>
                </a:cubicBezTo>
                <a:cubicBezTo>
                  <a:pt x="1042" y="953"/>
                  <a:pt x="1035" y="926"/>
                  <a:pt x="1039" y="910"/>
                </a:cubicBezTo>
                <a:cubicBezTo>
                  <a:pt x="1048" y="925"/>
                  <a:pt x="1061" y="937"/>
                  <a:pt x="1074" y="947"/>
                </a:cubicBezTo>
                <a:cubicBezTo>
                  <a:pt x="1079" y="941"/>
                  <a:pt x="1079" y="941"/>
                  <a:pt x="1079" y="941"/>
                </a:cubicBezTo>
                <a:cubicBezTo>
                  <a:pt x="1054" y="922"/>
                  <a:pt x="1039" y="888"/>
                  <a:pt x="1038" y="854"/>
                </a:cubicBezTo>
                <a:cubicBezTo>
                  <a:pt x="1045" y="858"/>
                  <a:pt x="1052" y="860"/>
                  <a:pt x="1059" y="862"/>
                </a:cubicBezTo>
                <a:cubicBezTo>
                  <a:pt x="1067" y="865"/>
                  <a:pt x="1075" y="867"/>
                  <a:pt x="1081" y="872"/>
                </a:cubicBezTo>
                <a:cubicBezTo>
                  <a:pt x="1093" y="882"/>
                  <a:pt x="1095" y="899"/>
                  <a:pt x="1097" y="916"/>
                </a:cubicBezTo>
                <a:cubicBezTo>
                  <a:pt x="1100" y="934"/>
                  <a:pt x="1102" y="954"/>
                  <a:pt x="1119" y="962"/>
                </a:cubicBezTo>
                <a:cubicBezTo>
                  <a:pt x="1136" y="971"/>
                  <a:pt x="1136" y="971"/>
                  <a:pt x="1136" y="971"/>
                </a:cubicBezTo>
                <a:cubicBezTo>
                  <a:pt x="1123" y="956"/>
                  <a:pt x="1123" y="956"/>
                  <a:pt x="1123" y="956"/>
                </a:cubicBezTo>
                <a:cubicBezTo>
                  <a:pt x="1117" y="949"/>
                  <a:pt x="1112" y="940"/>
                  <a:pt x="1110" y="928"/>
                </a:cubicBezTo>
                <a:cubicBezTo>
                  <a:pt x="1118" y="938"/>
                  <a:pt x="1126" y="949"/>
                  <a:pt x="1138" y="957"/>
                </a:cubicBezTo>
                <a:cubicBezTo>
                  <a:pt x="1157" y="970"/>
                  <a:pt x="1157" y="970"/>
                  <a:pt x="1157" y="970"/>
                </a:cubicBezTo>
                <a:cubicBezTo>
                  <a:pt x="1143" y="952"/>
                  <a:pt x="1143" y="952"/>
                  <a:pt x="1143" y="952"/>
                </a:cubicBezTo>
                <a:cubicBezTo>
                  <a:pt x="1140" y="948"/>
                  <a:pt x="1137" y="944"/>
                  <a:pt x="1133" y="940"/>
                </a:cubicBezTo>
                <a:cubicBezTo>
                  <a:pt x="1120" y="924"/>
                  <a:pt x="1107" y="908"/>
                  <a:pt x="1102" y="886"/>
                </a:cubicBezTo>
                <a:cubicBezTo>
                  <a:pt x="1121" y="894"/>
                  <a:pt x="1135" y="903"/>
                  <a:pt x="1151" y="912"/>
                </a:cubicBezTo>
                <a:cubicBezTo>
                  <a:pt x="1157" y="916"/>
                  <a:pt x="1164" y="920"/>
                  <a:pt x="1171" y="924"/>
                </a:cubicBezTo>
                <a:cubicBezTo>
                  <a:pt x="1177" y="942"/>
                  <a:pt x="1185" y="959"/>
                  <a:pt x="1197" y="960"/>
                </a:cubicBezTo>
                <a:cubicBezTo>
                  <a:pt x="1208" y="961"/>
                  <a:pt x="1208" y="961"/>
                  <a:pt x="1208" y="961"/>
                </a:cubicBezTo>
                <a:cubicBezTo>
                  <a:pt x="1199" y="954"/>
                  <a:pt x="1199" y="954"/>
                  <a:pt x="1199" y="954"/>
                </a:cubicBezTo>
                <a:cubicBezTo>
                  <a:pt x="1192" y="948"/>
                  <a:pt x="1185" y="937"/>
                  <a:pt x="1184" y="929"/>
                </a:cubicBezTo>
                <a:cubicBezTo>
                  <a:pt x="1204" y="938"/>
                  <a:pt x="1227" y="942"/>
                  <a:pt x="1249" y="945"/>
                </a:cubicBezTo>
                <a:cubicBezTo>
                  <a:pt x="1270" y="949"/>
                  <a:pt x="1290" y="952"/>
                  <a:pt x="1307" y="959"/>
                </a:cubicBezTo>
                <a:cubicBezTo>
                  <a:pt x="1298" y="962"/>
                  <a:pt x="1288" y="967"/>
                  <a:pt x="1279" y="972"/>
                </a:cubicBezTo>
                <a:moveTo>
                  <a:pt x="795" y="480"/>
                </a:moveTo>
                <a:cubicBezTo>
                  <a:pt x="791" y="480"/>
                  <a:pt x="787" y="482"/>
                  <a:pt x="783" y="486"/>
                </a:cubicBezTo>
                <a:cubicBezTo>
                  <a:pt x="792" y="470"/>
                  <a:pt x="807" y="454"/>
                  <a:pt x="824" y="444"/>
                </a:cubicBezTo>
                <a:cubicBezTo>
                  <a:pt x="825" y="452"/>
                  <a:pt x="825" y="461"/>
                  <a:pt x="826" y="470"/>
                </a:cubicBezTo>
                <a:cubicBezTo>
                  <a:pt x="826" y="478"/>
                  <a:pt x="826" y="487"/>
                  <a:pt x="827" y="495"/>
                </a:cubicBezTo>
                <a:cubicBezTo>
                  <a:pt x="827" y="496"/>
                  <a:pt x="827" y="496"/>
                  <a:pt x="826" y="497"/>
                </a:cubicBezTo>
                <a:cubicBezTo>
                  <a:pt x="825" y="493"/>
                  <a:pt x="825" y="493"/>
                  <a:pt x="825" y="493"/>
                </a:cubicBezTo>
                <a:cubicBezTo>
                  <a:pt x="823" y="503"/>
                  <a:pt x="823" y="503"/>
                  <a:pt x="823" y="503"/>
                </a:cubicBezTo>
                <a:cubicBezTo>
                  <a:pt x="821" y="505"/>
                  <a:pt x="819" y="508"/>
                  <a:pt x="818" y="511"/>
                </a:cubicBezTo>
                <a:cubicBezTo>
                  <a:pt x="812" y="519"/>
                  <a:pt x="806" y="528"/>
                  <a:pt x="803" y="538"/>
                </a:cubicBezTo>
                <a:cubicBezTo>
                  <a:pt x="801" y="541"/>
                  <a:pt x="801" y="545"/>
                  <a:pt x="801" y="549"/>
                </a:cubicBezTo>
                <a:cubicBezTo>
                  <a:pt x="801" y="553"/>
                  <a:pt x="800" y="557"/>
                  <a:pt x="799" y="559"/>
                </a:cubicBezTo>
                <a:cubicBezTo>
                  <a:pt x="797" y="564"/>
                  <a:pt x="792" y="568"/>
                  <a:pt x="788" y="571"/>
                </a:cubicBezTo>
                <a:cubicBezTo>
                  <a:pt x="785" y="573"/>
                  <a:pt x="783" y="575"/>
                  <a:pt x="780" y="578"/>
                </a:cubicBezTo>
                <a:cubicBezTo>
                  <a:pt x="771" y="545"/>
                  <a:pt x="770" y="499"/>
                  <a:pt x="796" y="487"/>
                </a:cubicBezTo>
                <a:cubicBezTo>
                  <a:pt x="809" y="481"/>
                  <a:pt x="809" y="481"/>
                  <a:pt x="809" y="481"/>
                </a:cubicBezTo>
                <a:cubicBezTo>
                  <a:pt x="795" y="480"/>
                  <a:pt x="795" y="480"/>
                  <a:pt x="795" y="480"/>
                </a:cubicBezTo>
                <a:moveTo>
                  <a:pt x="873" y="671"/>
                </a:moveTo>
                <a:cubicBezTo>
                  <a:pt x="868" y="692"/>
                  <a:pt x="855" y="707"/>
                  <a:pt x="842" y="722"/>
                </a:cubicBezTo>
                <a:cubicBezTo>
                  <a:pt x="838" y="727"/>
                  <a:pt x="833" y="731"/>
                  <a:pt x="829" y="737"/>
                </a:cubicBezTo>
                <a:cubicBezTo>
                  <a:pt x="826" y="659"/>
                  <a:pt x="839" y="610"/>
                  <a:pt x="869" y="586"/>
                </a:cubicBezTo>
                <a:cubicBezTo>
                  <a:pt x="873" y="585"/>
                  <a:pt x="876" y="584"/>
                  <a:pt x="880" y="583"/>
                </a:cubicBezTo>
                <a:cubicBezTo>
                  <a:pt x="892" y="579"/>
                  <a:pt x="903" y="576"/>
                  <a:pt x="912" y="568"/>
                </a:cubicBezTo>
                <a:cubicBezTo>
                  <a:pt x="904" y="578"/>
                  <a:pt x="904" y="578"/>
                  <a:pt x="904" y="578"/>
                </a:cubicBezTo>
                <a:cubicBezTo>
                  <a:pt x="888" y="599"/>
                  <a:pt x="882" y="625"/>
                  <a:pt x="878" y="650"/>
                </a:cubicBezTo>
                <a:cubicBezTo>
                  <a:pt x="876" y="657"/>
                  <a:pt x="875" y="664"/>
                  <a:pt x="873" y="671"/>
                </a:cubicBezTo>
                <a:moveTo>
                  <a:pt x="910" y="693"/>
                </a:moveTo>
                <a:cubicBezTo>
                  <a:pt x="901" y="764"/>
                  <a:pt x="868" y="822"/>
                  <a:pt x="835" y="870"/>
                </a:cubicBezTo>
                <a:cubicBezTo>
                  <a:pt x="834" y="859"/>
                  <a:pt x="833" y="848"/>
                  <a:pt x="832" y="838"/>
                </a:cubicBezTo>
                <a:cubicBezTo>
                  <a:pt x="829" y="820"/>
                  <a:pt x="827" y="804"/>
                  <a:pt x="829" y="788"/>
                </a:cubicBezTo>
                <a:cubicBezTo>
                  <a:pt x="833" y="737"/>
                  <a:pt x="876" y="711"/>
                  <a:pt x="910" y="693"/>
                </a:cubicBezTo>
                <a:moveTo>
                  <a:pt x="879" y="551"/>
                </a:moveTo>
                <a:cubicBezTo>
                  <a:pt x="875" y="554"/>
                  <a:pt x="872" y="556"/>
                  <a:pt x="869" y="559"/>
                </a:cubicBezTo>
                <a:cubicBezTo>
                  <a:pt x="865" y="562"/>
                  <a:pt x="863" y="565"/>
                  <a:pt x="860" y="568"/>
                </a:cubicBezTo>
                <a:cubicBezTo>
                  <a:pt x="856" y="572"/>
                  <a:pt x="853" y="576"/>
                  <a:pt x="849" y="578"/>
                </a:cubicBezTo>
                <a:cubicBezTo>
                  <a:pt x="851" y="566"/>
                  <a:pt x="852" y="551"/>
                  <a:pt x="853" y="540"/>
                </a:cubicBezTo>
                <a:cubicBezTo>
                  <a:pt x="853" y="536"/>
                  <a:pt x="853" y="532"/>
                  <a:pt x="854" y="529"/>
                </a:cubicBezTo>
                <a:cubicBezTo>
                  <a:pt x="857" y="528"/>
                  <a:pt x="860" y="526"/>
                  <a:pt x="864" y="525"/>
                </a:cubicBezTo>
                <a:cubicBezTo>
                  <a:pt x="871" y="522"/>
                  <a:pt x="879" y="519"/>
                  <a:pt x="885" y="514"/>
                </a:cubicBezTo>
                <a:cubicBezTo>
                  <a:pt x="891" y="510"/>
                  <a:pt x="891" y="510"/>
                  <a:pt x="891" y="510"/>
                </a:cubicBezTo>
                <a:cubicBezTo>
                  <a:pt x="883" y="508"/>
                  <a:pt x="883" y="508"/>
                  <a:pt x="883" y="508"/>
                </a:cubicBezTo>
                <a:cubicBezTo>
                  <a:pt x="882" y="508"/>
                  <a:pt x="882" y="508"/>
                  <a:pt x="882" y="508"/>
                </a:cubicBezTo>
                <a:cubicBezTo>
                  <a:pt x="878" y="508"/>
                  <a:pt x="874" y="510"/>
                  <a:pt x="869" y="512"/>
                </a:cubicBezTo>
                <a:cubicBezTo>
                  <a:pt x="866" y="513"/>
                  <a:pt x="863" y="515"/>
                  <a:pt x="860" y="516"/>
                </a:cubicBezTo>
                <a:cubicBezTo>
                  <a:pt x="860" y="515"/>
                  <a:pt x="861" y="514"/>
                  <a:pt x="862" y="513"/>
                </a:cubicBezTo>
                <a:cubicBezTo>
                  <a:pt x="864" y="511"/>
                  <a:pt x="866" y="509"/>
                  <a:pt x="868" y="507"/>
                </a:cubicBezTo>
                <a:cubicBezTo>
                  <a:pt x="870" y="505"/>
                  <a:pt x="870" y="505"/>
                  <a:pt x="870" y="505"/>
                </a:cubicBezTo>
                <a:cubicBezTo>
                  <a:pt x="868" y="502"/>
                  <a:pt x="868" y="502"/>
                  <a:pt x="868" y="502"/>
                </a:cubicBezTo>
                <a:cubicBezTo>
                  <a:pt x="866" y="499"/>
                  <a:pt x="861" y="500"/>
                  <a:pt x="857" y="503"/>
                </a:cubicBezTo>
                <a:cubicBezTo>
                  <a:pt x="858" y="484"/>
                  <a:pt x="863" y="461"/>
                  <a:pt x="874" y="433"/>
                </a:cubicBezTo>
                <a:cubicBezTo>
                  <a:pt x="881" y="431"/>
                  <a:pt x="889" y="430"/>
                  <a:pt x="897" y="428"/>
                </a:cubicBezTo>
                <a:cubicBezTo>
                  <a:pt x="903" y="427"/>
                  <a:pt x="910" y="425"/>
                  <a:pt x="917" y="423"/>
                </a:cubicBezTo>
                <a:cubicBezTo>
                  <a:pt x="916" y="431"/>
                  <a:pt x="915" y="439"/>
                  <a:pt x="915" y="447"/>
                </a:cubicBezTo>
                <a:cubicBezTo>
                  <a:pt x="913" y="478"/>
                  <a:pt x="910" y="516"/>
                  <a:pt x="895" y="538"/>
                </a:cubicBezTo>
                <a:cubicBezTo>
                  <a:pt x="892" y="543"/>
                  <a:pt x="885" y="547"/>
                  <a:pt x="879" y="551"/>
                </a:cubicBezTo>
                <a:moveTo>
                  <a:pt x="869" y="393"/>
                </a:moveTo>
                <a:cubicBezTo>
                  <a:pt x="866" y="397"/>
                  <a:pt x="864" y="402"/>
                  <a:pt x="862" y="406"/>
                </a:cubicBezTo>
                <a:cubicBezTo>
                  <a:pt x="858" y="414"/>
                  <a:pt x="855" y="422"/>
                  <a:pt x="849" y="425"/>
                </a:cubicBezTo>
                <a:cubicBezTo>
                  <a:pt x="847" y="418"/>
                  <a:pt x="845" y="413"/>
                  <a:pt x="842" y="408"/>
                </a:cubicBezTo>
                <a:cubicBezTo>
                  <a:pt x="841" y="406"/>
                  <a:pt x="841" y="406"/>
                  <a:pt x="841" y="406"/>
                </a:cubicBezTo>
                <a:cubicBezTo>
                  <a:pt x="855" y="378"/>
                  <a:pt x="868" y="356"/>
                  <a:pt x="899" y="354"/>
                </a:cubicBezTo>
                <a:cubicBezTo>
                  <a:pt x="897" y="359"/>
                  <a:pt x="892" y="364"/>
                  <a:pt x="887" y="370"/>
                </a:cubicBezTo>
                <a:cubicBezTo>
                  <a:pt x="881" y="377"/>
                  <a:pt x="874" y="384"/>
                  <a:pt x="869" y="393"/>
                </a:cubicBezTo>
                <a:moveTo>
                  <a:pt x="897" y="344"/>
                </a:moveTo>
                <a:cubicBezTo>
                  <a:pt x="897" y="344"/>
                  <a:pt x="896" y="344"/>
                  <a:pt x="896" y="345"/>
                </a:cubicBezTo>
                <a:cubicBezTo>
                  <a:pt x="899" y="343"/>
                  <a:pt x="901" y="341"/>
                  <a:pt x="904" y="339"/>
                </a:cubicBezTo>
                <a:cubicBezTo>
                  <a:pt x="906" y="338"/>
                  <a:pt x="908" y="337"/>
                  <a:pt x="910" y="335"/>
                </a:cubicBezTo>
                <a:cubicBezTo>
                  <a:pt x="910" y="338"/>
                  <a:pt x="910" y="341"/>
                  <a:pt x="910" y="343"/>
                </a:cubicBezTo>
                <a:cubicBezTo>
                  <a:pt x="905" y="343"/>
                  <a:pt x="901" y="344"/>
                  <a:pt x="897" y="344"/>
                </a:cubicBezTo>
                <a:moveTo>
                  <a:pt x="897" y="325"/>
                </a:moveTo>
                <a:cubicBezTo>
                  <a:pt x="876" y="342"/>
                  <a:pt x="854" y="359"/>
                  <a:pt x="836" y="380"/>
                </a:cubicBezTo>
                <a:cubicBezTo>
                  <a:pt x="835" y="379"/>
                  <a:pt x="835" y="378"/>
                  <a:pt x="834" y="376"/>
                </a:cubicBezTo>
                <a:cubicBezTo>
                  <a:pt x="833" y="375"/>
                  <a:pt x="832" y="373"/>
                  <a:pt x="832" y="372"/>
                </a:cubicBezTo>
                <a:cubicBezTo>
                  <a:pt x="844" y="358"/>
                  <a:pt x="855" y="342"/>
                  <a:pt x="864" y="328"/>
                </a:cubicBezTo>
                <a:cubicBezTo>
                  <a:pt x="879" y="305"/>
                  <a:pt x="879" y="305"/>
                  <a:pt x="879" y="305"/>
                </a:cubicBezTo>
                <a:cubicBezTo>
                  <a:pt x="859" y="323"/>
                  <a:pt x="859" y="323"/>
                  <a:pt x="859" y="323"/>
                </a:cubicBezTo>
                <a:cubicBezTo>
                  <a:pt x="850" y="331"/>
                  <a:pt x="842" y="341"/>
                  <a:pt x="835" y="351"/>
                </a:cubicBezTo>
                <a:cubicBezTo>
                  <a:pt x="834" y="353"/>
                  <a:pt x="832" y="356"/>
                  <a:pt x="830" y="358"/>
                </a:cubicBezTo>
                <a:cubicBezTo>
                  <a:pt x="828" y="353"/>
                  <a:pt x="825" y="348"/>
                  <a:pt x="822" y="344"/>
                </a:cubicBezTo>
                <a:cubicBezTo>
                  <a:pt x="817" y="337"/>
                  <a:pt x="813" y="331"/>
                  <a:pt x="814" y="324"/>
                </a:cubicBezTo>
                <a:cubicBezTo>
                  <a:pt x="814" y="324"/>
                  <a:pt x="814" y="324"/>
                  <a:pt x="814" y="324"/>
                </a:cubicBezTo>
                <a:cubicBezTo>
                  <a:pt x="850" y="321"/>
                  <a:pt x="881" y="296"/>
                  <a:pt x="904" y="275"/>
                </a:cubicBezTo>
                <a:cubicBezTo>
                  <a:pt x="904" y="290"/>
                  <a:pt x="905" y="304"/>
                  <a:pt x="908" y="316"/>
                </a:cubicBezTo>
                <a:cubicBezTo>
                  <a:pt x="905" y="319"/>
                  <a:pt x="901" y="322"/>
                  <a:pt x="897" y="325"/>
                </a:cubicBezTo>
                <a:moveTo>
                  <a:pt x="815" y="403"/>
                </a:moveTo>
                <a:cubicBezTo>
                  <a:pt x="815" y="403"/>
                  <a:pt x="815" y="402"/>
                  <a:pt x="815" y="402"/>
                </a:cubicBezTo>
                <a:cubicBezTo>
                  <a:pt x="817" y="406"/>
                  <a:pt x="818" y="410"/>
                  <a:pt x="819" y="414"/>
                </a:cubicBezTo>
                <a:cubicBezTo>
                  <a:pt x="817" y="417"/>
                  <a:pt x="817" y="417"/>
                  <a:pt x="817" y="417"/>
                </a:cubicBezTo>
                <a:cubicBezTo>
                  <a:pt x="814" y="421"/>
                  <a:pt x="811" y="425"/>
                  <a:pt x="808" y="429"/>
                </a:cubicBezTo>
                <a:cubicBezTo>
                  <a:pt x="808" y="420"/>
                  <a:pt x="812" y="411"/>
                  <a:pt x="815" y="403"/>
                </a:cubicBezTo>
                <a:moveTo>
                  <a:pt x="811" y="551"/>
                </a:moveTo>
                <a:cubicBezTo>
                  <a:pt x="812" y="543"/>
                  <a:pt x="816" y="536"/>
                  <a:pt x="820" y="528"/>
                </a:cubicBezTo>
                <a:cubicBezTo>
                  <a:pt x="822" y="525"/>
                  <a:pt x="824" y="522"/>
                  <a:pt x="825" y="519"/>
                </a:cubicBezTo>
                <a:cubicBezTo>
                  <a:pt x="825" y="531"/>
                  <a:pt x="819" y="543"/>
                  <a:pt x="811" y="551"/>
                </a:cubicBezTo>
                <a:moveTo>
                  <a:pt x="819" y="561"/>
                </a:moveTo>
                <a:cubicBezTo>
                  <a:pt x="818" y="566"/>
                  <a:pt x="817" y="572"/>
                  <a:pt x="815" y="577"/>
                </a:cubicBezTo>
                <a:cubicBezTo>
                  <a:pt x="814" y="579"/>
                  <a:pt x="814" y="582"/>
                  <a:pt x="813" y="584"/>
                </a:cubicBezTo>
                <a:cubicBezTo>
                  <a:pt x="811" y="584"/>
                  <a:pt x="808" y="584"/>
                  <a:pt x="805" y="584"/>
                </a:cubicBezTo>
                <a:cubicBezTo>
                  <a:pt x="802" y="584"/>
                  <a:pt x="799" y="584"/>
                  <a:pt x="797" y="584"/>
                </a:cubicBezTo>
                <a:cubicBezTo>
                  <a:pt x="799" y="582"/>
                  <a:pt x="801" y="579"/>
                  <a:pt x="804" y="577"/>
                </a:cubicBezTo>
                <a:cubicBezTo>
                  <a:pt x="809" y="572"/>
                  <a:pt x="814" y="567"/>
                  <a:pt x="819" y="561"/>
                </a:cubicBezTo>
                <a:moveTo>
                  <a:pt x="789" y="593"/>
                </a:moveTo>
                <a:cubicBezTo>
                  <a:pt x="792" y="595"/>
                  <a:pt x="797" y="595"/>
                  <a:pt x="803" y="594"/>
                </a:cubicBezTo>
                <a:cubicBezTo>
                  <a:pt x="806" y="594"/>
                  <a:pt x="809" y="593"/>
                  <a:pt x="812" y="594"/>
                </a:cubicBezTo>
                <a:cubicBezTo>
                  <a:pt x="808" y="609"/>
                  <a:pt x="805" y="624"/>
                  <a:pt x="802" y="640"/>
                </a:cubicBezTo>
                <a:cubicBezTo>
                  <a:pt x="800" y="650"/>
                  <a:pt x="798" y="660"/>
                  <a:pt x="796" y="671"/>
                </a:cubicBezTo>
                <a:cubicBezTo>
                  <a:pt x="792" y="660"/>
                  <a:pt x="790" y="646"/>
                  <a:pt x="788" y="634"/>
                </a:cubicBezTo>
                <a:cubicBezTo>
                  <a:pt x="786" y="623"/>
                  <a:pt x="785" y="612"/>
                  <a:pt x="782" y="603"/>
                </a:cubicBezTo>
                <a:cubicBezTo>
                  <a:pt x="784" y="599"/>
                  <a:pt x="786" y="596"/>
                  <a:pt x="789" y="593"/>
                </a:cubicBezTo>
                <a:moveTo>
                  <a:pt x="835" y="1112"/>
                </a:moveTo>
                <a:cubicBezTo>
                  <a:pt x="835" y="1107"/>
                  <a:pt x="835" y="1103"/>
                  <a:pt x="835" y="1099"/>
                </a:cubicBezTo>
                <a:cubicBezTo>
                  <a:pt x="835" y="1090"/>
                  <a:pt x="834" y="1081"/>
                  <a:pt x="835" y="1071"/>
                </a:cubicBezTo>
                <a:cubicBezTo>
                  <a:pt x="839" y="1080"/>
                  <a:pt x="841" y="1093"/>
                  <a:pt x="839" y="1102"/>
                </a:cubicBezTo>
                <a:cubicBezTo>
                  <a:pt x="838" y="1106"/>
                  <a:pt x="837" y="1109"/>
                  <a:pt x="835" y="1112"/>
                </a:cubicBezTo>
                <a:moveTo>
                  <a:pt x="836" y="1005"/>
                </a:moveTo>
                <a:cubicBezTo>
                  <a:pt x="840" y="1006"/>
                  <a:pt x="845" y="1007"/>
                  <a:pt x="850" y="1009"/>
                </a:cubicBezTo>
                <a:cubicBezTo>
                  <a:pt x="853" y="1010"/>
                  <a:pt x="856" y="1011"/>
                  <a:pt x="859" y="1011"/>
                </a:cubicBezTo>
                <a:cubicBezTo>
                  <a:pt x="858" y="1018"/>
                  <a:pt x="857" y="1026"/>
                  <a:pt x="856" y="1034"/>
                </a:cubicBezTo>
                <a:cubicBezTo>
                  <a:pt x="856" y="1038"/>
                  <a:pt x="855" y="1042"/>
                  <a:pt x="855" y="1046"/>
                </a:cubicBezTo>
                <a:cubicBezTo>
                  <a:pt x="853" y="1042"/>
                  <a:pt x="851" y="1039"/>
                  <a:pt x="848" y="1035"/>
                </a:cubicBezTo>
                <a:cubicBezTo>
                  <a:pt x="843" y="1026"/>
                  <a:pt x="838" y="1018"/>
                  <a:pt x="836" y="1005"/>
                </a:cubicBezTo>
                <a:moveTo>
                  <a:pt x="834" y="975"/>
                </a:moveTo>
                <a:cubicBezTo>
                  <a:pt x="839" y="930"/>
                  <a:pt x="858" y="903"/>
                  <a:pt x="877" y="874"/>
                </a:cubicBezTo>
                <a:cubicBezTo>
                  <a:pt x="888" y="858"/>
                  <a:pt x="900" y="841"/>
                  <a:pt x="908" y="822"/>
                </a:cubicBezTo>
                <a:cubicBezTo>
                  <a:pt x="912" y="819"/>
                  <a:pt x="917" y="820"/>
                  <a:pt x="924" y="821"/>
                </a:cubicBezTo>
                <a:cubicBezTo>
                  <a:pt x="927" y="822"/>
                  <a:pt x="930" y="823"/>
                  <a:pt x="934" y="823"/>
                </a:cubicBezTo>
                <a:cubicBezTo>
                  <a:pt x="926" y="847"/>
                  <a:pt x="914" y="867"/>
                  <a:pt x="903" y="886"/>
                </a:cubicBezTo>
                <a:cubicBezTo>
                  <a:pt x="886" y="915"/>
                  <a:pt x="869" y="944"/>
                  <a:pt x="864" y="987"/>
                </a:cubicBezTo>
                <a:cubicBezTo>
                  <a:pt x="852" y="984"/>
                  <a:pt x="842" y="980"/>
                  <a:pt x="834" y="975"/>
                </a:cubicBezTo>
                <a:moveTo>
                  <a:pt x="1076" y="660"/>
                </a:moveTo>
                <a:cubicBezTo>
                  <a:pt x="1049" y="665"/>
                  <a:pt x="1024" y="675"/>
                  <a:pt x="998" y="693"/>
                </a:cubicBezTo>
                <a:cubicBezTo>
                  <a:pt x="999" y="691"/>
                  <a:pt x="999" y="688"/>
                  <a:pt x="1000" y="686"/>
                </a:cubicBezTo>
                <a:cubicBezTo>
                  <a:pt x="1001" y="686"/>
                  <a:pt x="1001" y="686"/>
                  <a:pt x="1001" y="686"/>
                </a:cubicBezTo>
                <a:cubicBezTo>
                  <a:pt x="1000" y="685"/>
                  <a:pt x="1000" y="685"/>
                  <a:pt x="1000" y="685"/>
                </a:cubicBezTo>
                <a:cubicBezTo>
                  <a:pt x="1001" y="681"/>
                  <a:pt x="1002" y="676"/>
                  <a:pt x="1003" y="672"/>
                </a:cubicBezTo>
                <a:cubicBezTo>
                  <a:pt x="1006" y="663"/>
                  <a:pt x="1008" y="654"/>
                  <a:pt x="1010" y="645"/>
                </a:cubicBezTo>
                <a:cubicBezTo>
                  <a:pt x="1034" y="639"/>
                  <a:pt x="1056" y="621"/>
                  <a:pt x="1077" y="604"/>
                </a:cubicBezTo>
                <a:cubicBezTo>
                  <a:pt x="1081" y="601"/>
                  <a:pt x="1084" y="598"/>
                  <a:pt x="1088" y="595"/>
                </a:cubicBezTo>
                <a:cubicBezTo>
                  <a:pt x="1081" y="614"/>
                  <a:pt x="1076" y="635"/>
                  <a:pt x="1076" y="660"/>
                </a:cubicBezTo>
                <a:moveTo>
                  <a:pt x="1089" y="682"/>
                </a:moveTo>
                <a:cubicBezTo>
                  <a:pt x="1090" y="674"/>
                  <a:pt x="1090" y="674"/>
                  <a:pt x="1090" y="674"/>
                </a:cubicBezTo>
                <a:cubicBezTo>
                  <a:pt x="1100" y="671"/>
                  <a:pt x="1110" y="668"/>
                  <a:pt x="1120" y="665"/>
                </a:cubicBezTo>
                <a:cubicBezTo>
                  <a:pt x="1123" y="664"/>
                  <a:pt x="1127" y="663"/>
                  <a:pt x="1130" y="662"/>
                </a:cubicBezTo>
                <a:cubicBezTo>
                  <a:pt x="1131" y="673"/>
                  <a:pt x="1130" y="684"/>
                  <a:pt x="1129" y="695"/>
                </a:cubicBezTo>
                <a:cubicBezTo>
                  <a:pt x="1128" y="698"/>
                  <a:pt x="1128" y="702"/>
                  <a:pt x="1127" y="706"/>
                </a:cubicBezTo>
                <a:cubicBezTo>
                  <a:pt x="1118" y="709"/>
                  <a:pt x="1108" y="715"/>
                  <a:pt x="1100" y="721"/>
                </a:cubicBezTo>
                <a:cubicBezTo>
                  <a:pt x="1095" y="724"/>
                  <a:pt x="1089" y="728"/>
                  <a:pt x="1085" y="730"/>
                </a:cubicBezTo>
                <a:cubicBezTo>
                  <a:pt x="1087" y="715"/>
                  <a:pt x="1088" y="698"/>
                  <a:pt x="1089" y="682"/>
                </a:cubicBezTo>
                <a:moveTo>
                  <a:pt x="1012" y="797"/>
                </a:moveTo>
                <a:cubicBezTo>
                  <a:pt x="995" y="801"/>
                  <a:pt x="981" y="803"/>
                  <a:pt x="966" y="802"/>
                </a:cubicBezTo>
                <a:cubicBezTo>
                  <a:pt x="968" y="794"/>
                  <a:pt x="971" y="785"/>
                  <a:pt x="974" y="777"/>
                </a:cubicBezTo>
                <a:cubicBezTo>
                  <a:pt x="980" y="760"/>
                  <a:pt x="987" y="742"/>
                  <a:pt x="990" y="721"/>
                </a:cubicBezTo>
                <a:cubicBezTo>
                  <a:pt x="1009" y="696"/>
                  <a:pt x="1041" y="686"/>
                  <a:pt x="1075" y="677"/>
                </a:cubicBezTo>
                <a:cubicBezTo>
                  <a:pt x="1074" y="710"/>
                  <a:pt x="1068" y="729"/>
                  <a:pt x="1060" y="752"/>
                </a:cubicBezTo>
                <a:cubicBezTo>
                  <a:pt x="1043" y="765"/>
                  <a:pt x="1028" y="780"/>
                  <a:pt x="1012" y="797"/>
                </a:cubicBezTo>
                <a:moveTo>
                  <a:pt x="1091" y="830"/>
                </a:moveTo>
                <a:cubicBezTo>
                  <a:pt x="1100" y="833"/>
                  <a:pt x="1109" y="836"/>
                  <a:pt x="1119" y="838"/>
                </a:cubicBezTo>
                <a:cubicBezTo>
                  <a:pt x="1121" y="841"/>
                  <a:pt x="1123" y="843"/>
                  <a:pt x="1124" y="846"/>
                </a:cubicBezTo>
                <a:cubicBezTo>
                  <a:pt x="1135" y="861"/>
                  <a:pt x="1145" y="877"/>
                  <a:pt x="1161" y="887"/>
                </a:cubicBezTo>
                <a:cubicBezTo>
                  <a:pt x="1161" y="892"/>
                  <a:pt x="1163" y="896"/>
                  <a:pt x="1164" y="901"/>
                </a:cubicBezTo>
                <a:cubicBezTo>
                  <a:pt x="1165" y="903"/>
                  <a:pt x="1165" y="905"/>
                  <a:pt x="1166" y="907"/>
                </a:cubicBezTo>
                <a:cubicBezTo>
                  <a:pt x="1148" y="897"/>
                  <a:pt x="1132" y="885"/>
                  <a:pt x="1116" y="874"/>
                </a:cubicBezTo>
                <a:cubicBezTo>
                  <a:pt x="1088" y="854"/>
                  <a:pt x="1060" y="834"/>
                  <a:pt x="1023" y="822"/>
                </a:cubicBezTo>
                <a:cubicBezTo>
                  <a:pt x="1025" y="820"/>
                  <a:pt x="1026" y="819"/>
                  <a:pt x="1028" y="817"/>
                </a:cubicBezTo>
                <a:cubicBezTo>
                  <a:pt x="1029" y="816"/>
                  <a:pt x="1030" y="815"/>
                  <a:pt x="1030" y="815"/>
                </a:cubicBezTo>
                <a:cubicBezTo>
                  <a:pt x="1052" y="818"/>
                  <a:pt x="1072" y="824"/>
                  <a:pt x="1091" y="830"/>
                </a:cubicBezTo>
                <a:moveTo>
                  <a:pt x="981" y="830"/>
                </a:moveTo>
                <a:cubicBezTo>
                  <a:pt x="976" y="839"/>
                  <a:pt x="968" y="845"/>
                  <a:pt x="960" y="852"/>
                </a:cubicBezTo>
                <a:cubicBezTo>
                  <a:pt x="955" y="856"/>
                  <a:pt x="950" y="860"/>
                  <a:pt x="946" y="865"/>
                </a:cubicBezTo>
                <a:cubicBezTo>
                  <a:pt x="947" y="859"/>
                  <a:pt x="949" y="854"/>
                  <a:pt x="952" y="848"/>
                </a:cubicBezTo>
                <a:cubicBezTo>
                  <a:pt x="955" y="841"/>
                  <a:pt x="958" y="834"/>
                  <a:pt x="959" y="826"/>
                </a:cubicBezTo>
                <a:cubicBezTo>
                  <a:pt x="960" y="826"/>
                  <a:pt x="960" y="826"/>
                  <a:pt x="960" y="826"/>
                </a:cubicBezTo>
                <a:cubicBezTo>
                  <a:pt x="967" y="827"/>
                  <a:pt x="974" y="829"/>
                  <a:pt x="981" y="830"/>
                </a:cubicBezTo>
                <a:moveTo>
                  <a:pt x="983" y="676"/>
                </a:moveTo>
                <a:cubicBezTo>
                  <a:pt x="978" y="673"/>
                  <a:pt x="973" y="671"/>
                  <a:pt x="968" y="669"/>
                </a:cubicBezTo>
                <a:cubicBezTo>
                  <a:pt x="971" y="667"/>
                  <a:pt x="974" y="666"/>
                  <a:pt x="977" y="664"/>
                </a:cubicBezTo>
                <a:cubicBezTo>
                  <a:pt x="981" y="662"/>
                  <a:pt x="985" y="660"/>
                  <a:pt x="989" y="657"/>
                </a:cubicBezTo>
                <a:cubicBezTo>
                  <a:pt x="987" y="663"/>
                  <a:pt x="985" y="670"/>
                  <a:pt x="983" y="676"/>
                </a:cubicBezTo>
                <a:moveTo>
                  <a:pt x="998" y="624"/>
                </a:moveTo>
                <a:cubicBezTo>
                  <a:pt x="997" y="630"/>
                  <a:pt x="996" y="635"/>
                  <a:pt x="995" y="640"/>
                </a:cubicBezTo>
                <a:cubicBezTo>
                  <a:pt x="983" y="647"/>
                  <a:pt x="969" y="653"/>
                  <a:pt x="955" y="659"/>
                </a:cubicBezTo>
                <a:cubicBezTo>
                  <a:pt x="953" y="660"/>
                  <a:pt x="953" y="660"/>
                  <a:pt x="953" y="660"/>
                </a:cubicBezTo>
                <a:cubicBezTo>
                  <a:pt x="958" y="641"/>
                  <a:pt x="973" y="626"/>
                  <a:pt x="988" y="612"/>
                </a:cubicBezTo>
                <a:cubicBezTo>
                  <a:pt x="993" y="608"/>
                  <a:pt x="998" y="603"/>
                  <a:pt x="1002" y="598"/>
                </a:cubicBezTo>
                <a:cubicBezTo>
                  <a:pt x="1001" y="606"/>
                  <a:pt x="1000" y="616"/>
                  <a:pt x="998" y="624"/>
                </a:cubicBezTo>
                <a:moveTo>
                  <a:pt x="954" y="675"/>
                </a:moveTo>
                <a:cubicBezTo>
                  <a:pt x="958" y="676"/>
                  <a:pt x="961" y="677"/>
                  <a:pt x="965" y="678"/>
                </a:cubicBezTo>
                <a:cubicBezTo>
                  <a:pt x="969" y="680"/>
                  <a:pt x="974" y="682"/>
                  <a:pt x="981" y="683"/>
                </a:cubicBezTo>
                <a:cubicBezTo>
                  <a:pt x="978" y="691"/>
                  <a:pt x="976" y="699"/>
                  <a:pt x="973" y="707"/>
                </a:cubicBezTo>
                <a:cubicBezTo>
                  <a:pt x="964" y="738"/>
                  <a:pt x="954" y="770"/>
                  <a:pt x="943" y="801"/>
                </a:cubicBezTo>
                <a:cubicBezTo>
                  <a:pt x="939" y="800"/>
                  <a:pt x="935" y="799"/>
                  <a:pt x="931" y="798"/>
                </a:cubicBezTo>
                <a:cubicBezTo>
                  <a:pt x="925" y="797"/>
                  <a:pt x="920" y="796"/>
                  <a:pt x="915" y="796"/>
                </a:cubicBezTo>
                <a:cubicBezTo>
                  <a:pt x="914" y="796"/>
                  <a:pt x="913" y="796"/>
                  <a:pt x="912" y="796"/>
                </a:cubicBezTo>
                <a:cubicBezTo>
                  <a:pt x="914" y="788"/>
                  <a:pt x="916" y="781"/>
                  <a:pt x="919" y="774"/>
                </a:cubicBezTo>
                <a:cubicBezTo>
                  <a:pt x="928" y="744"/>
                  <a:pt x="938" y="714"/>
                  <a:pt x="944" y="679"/>
                </a:cubicBezTo>
                <a:cubicBezTo>
                  <a:pt x="949" y="675"/>
                  <a:pt x="952" y="675"/>
                  <a:pt x="954" y="675"/>
                </a:cubicBezTo>
                <a:moveTo>
                  <a:pt x="888" y="1023"/>
                </a:moveTo>
                <a:cubicBezTo>
                  <a:pt x="893" y="1026"/>
                  <a:pt x="898" y="1030"/>
                  <a:pt x="902" y="1035"/>
                </a:cubicBezTo>
                <a:cubicBezTo>
                  <a:pt x="905" y="1037"/>
                  <a:pt x="907" y="1040"/>
                  <a:pt x="911" y="1043"/>
                </a:cubicBezTo>
                <a:cubicBezTo>
                  <a:pt x="910" y="1043"/>
                  <a:pt x="910" y="1043"/>
                  <a:pt x="910" y="1043"/>
                </a:cubicBezTo>
                <a:cubicBezTo>
                  <a:pt x="903" y="1046"/>
                  <a:pt x="896" y="1049"/>
                  <a:pt x="889" y="1051"/>
                </a:cubicBezTo>
                <a:cubicBezTo>
                  <a:pt x="887" y="1043"/>
                  <a:pt x="886" y="1031"/>
                  <a:pt x="888" y="1023"/>
                </a:cubicBezTo>
                <a:moveTo>
                  <a:pt x="1356" y="938"/>
                </a:moveTo>
                <a:cubicBezTo>
                  <a:pt x="1352" y="940"/>
                  <a:pt x="1348" y="942"/>
                  <a:pt x="1344" y="943"/>
                </a:cubicBezTo>
                <a:cubicBezTo>
                  <a:pt x="1337" y="946"/>
                  <a:pt x="1329" y="949"/>
                  <a:pt x="1322" y="954"/>
                </a:cubicBezTo>
                <a:cubicBezTo>
                  <a:pt x="1303" y="943"/>
                  <a:pt x="1278" y="939"/>
                  <a:pt x="1251" y="934"/>
                </a:cubicBezTo>
                <a:cubicBezTo>
                  <a:pt x="1225" y="929"/>
                  <a:pt x="1198" y="925"/>
                  <a:pt x="1178" y="913"/>
                </a:cubicBezTo>
                <a:cubicBezTo>
                  <a:pt x="1177" y="909"/>
                  <a:pt x="1176" y="906"/>
                  <a:pt x="1175" y="903"/>
                </a:cubicBezTo>
                <a:cubicBezTo>
                  <a:pt x="1174" y="901"/>
                  <a:pt x="1174" y="899"/>
                  <a:pt x="1173" y="897"/>
                </a:cubicBezTo>
                <a:cubicBezTo>
                  <a:pt x="1192" y="909"/>
                  <a:pt x="1215" y="917"/>
                  <a:pt x="1237" y="925"/>
                </a:cubicBezTo>
                <a:cubicBezTo>
                  <a:pt x="1247" y="928"/>
                  <a:pt x="1257" y="932"/>
                  <a:pt x="1266" y="936"/>
                </a:cubicBezTo>
                <a:cubicBezTo>
                  <a:pt x="1269" y="929"/>
                  <a:pt x="1269" y="929"/>
                  <a:pt x="1269" y="929"/>
                </a:cubicBezTo>
                <a:cubicBezTo>
                  <a:pt x="1260" y="925"/>
                  <a:pt x="1250" y="921"/>
                  <a:pt x="1240" y="917"/>
                </a:cubicBezTo>
                <a:cubicBezTo>
                  <a:pt x="1198" y="899"/>
                  <a:pt x="1155" y="881"/>
                  <a:pt x="1134" y="845"/>
                </a:cubicBezTo>
                <a:cubicBezTo>
                  <a:pt x="1153" y="849"/>
                  <a:pt x="1172" y="855"/>
                  <a:pt x="1191" y="862"/>
                </a:cubicBezTo>
                <a:cubicBezTo>
                  <a:pt x="1218" y="872"/>
                  <a:pt x="1246" y="882"/>
                  <a:pt x="1277" y="886"/>
                </a:cubicBezTo>
                <a:cubicBezTo>
                  <a:pt x="1301" y="911"/>
                  <a:pt x="1327" y="928"/>
                  <a:pt x="1356" y="938"/>
                </a:cubicBezTo>
                <a:moveTo>
                  <a:pt x="1439" y="876"/>
                </a:moveTo>
                <a:cubicBezTo>
                  <a:pt x="1443" y="880"/>
                  <a:pt x="1450" y="886"/>
                  <a:pt x="1458" y="891"/>
                </a:cubicBezTo>
                <a:cubicBezTo>
                  <a:pt x="1451" y="891"/>
                  <a:pt x="1451" y="891"/>
                  <a:pt x="1451" y="891"/>
                </a:cubicBezTo>
                <a:cubicBezTo>
                  <a:pt x="1427" y="892"/>
                  <a:pt x="1404" y="892"/>
                  <a:pt x="1381" y="890"/>
                </a:cubicBezTo>
                <a:cubicBezTo>
                  <a:pt x="1285" y="883"/>
                  <a:pt x="1205" y="853"/>
                  <a:pt x="1127" y="824"/>
                </a:cubicBezTo>
                <a:cubicBezTo>
                  <a:pt x="1111" y="818"/>
                  <a:pt x="1095" y="812"/>
                  <a:pt x="1079" y="806"/>
                </a:cubicBezTo>
                <a:cubicBezTo>
                  <a:pt x="1111" y="804"/>
                  <a:pt x="1142" y="804"/>
                  <a:pt x="1169" y="805"/>
                </a:cubicBezTo>
                <a:cubicBezTo>
                  <a:pt x="1178" y="805"/>
                  <a:pt x="1188" y="805"/>
                  <a:pt x="1197" y="806"/>
                </a:cubicBezTo>
                <a:cubicBezTo>
                  <a:pt x="1212" y="806"/>
                  <a:pt x="1227" y="806"/>
                  <a:pt x="1241" y="807"/>
                </a:cubicBezTo>
                <a:cubicBezTo>
                  <a:pt x="1262" y="808"/>
                  <a:pt x="1277" y="812"/>
                  <a:pt x="1288" y="818"/>
                </a:cubicBezTo>
                <a:cubicBezTo>
                  <a:pt x="1293" y="820"/>
                  <a:pt x="1298" y="824"/>
                  <a:pt x="1303" y="828"/>
                </a:cubicBezTo>
                <a:cubicBezTo>
                  <a:pt x="1306" y="831"/>
                  <a:pt x="1310" y="834"/>
                  <a:pt x="1314" y="837"/>
                </a:cubicBezTo>
                <a:cubicBezTo>
                  <a:pt x="1319" y="840"/>
                  <a:pt x="1319" y="840"/>
                  <a:pt x="1319" y="840"/>
                </a:cubicBezTo>
                <a:cubicBezTo>
                  <a:pt x="1347" y="859"/>
                  <a:pt x="1372" y="875"/>
                  <a:pt x="1405" y="889"/>
                </a:cubicBezTo>
                <a:cubicBezTo>
                  <a:pt x="1408" y="883"/>
                  <a:pt x="1408" y="883"/>
                  <a:pt x="1408" y="883"/>
                </a:cubicBezTo>
                <a:cubicBezTo>
                  <a:pt x="1397" y="876"/>
                  <a:pt x="1386" y="870"/>
                  <a:pt x="1375" y="863"/>
                </a:cubicBezTo>
                <a:cubicBezTo>
                  <a:pt x="1358" y="854"/>
                  <a:pt x="1341" y="844"/>
                  <a:pt x="1325" y="833"/>
                </a:cubicBezTo>
                <a:cubicBezTo>
                  <a:pt x="1326" y="833"/>
                  <a:pt x="1327" y="833"/>
                  <a:pt x="1327" y="834"/>
                </a:cubicBezTo>
                <a:cubicBezTo>
                  <a:pt x="1362" y="849"/>
                  <a:pt x="1398" y="865"/>
                  <a:pt x="1439" y="876"/>
                </a:cubicBezTo>
                <a:moveTo>
                  <a:pt x="1412" y="858"/>
                </a:moveTo>
                <a:cubicBezTo>
                  <a:pt x="1400" y="854"/>
                  <a:pt x="1389" y="849"/>
                  <a:pt x="1378" y="844"/>
                </a:cubicBezTo>
                <a:cubicBezTo>
                  <a:pt x="1378" y="838"/>
                  <a:pt x="1378" y="838"/>
                  <a:pt x="1378" y="838"/>
                </a:cubicBezTo>
                <a:cubicBezTo>
                  <a:pt x="1378" y="832"/>
                  <a:pt x="1376" y="826"/>
                  <a:pt x="1374" y="821"/>
                </a:cubicBezTo>
                <a:cubicBezTo>
                  <a:pt x="1372" y="816"/>
                  <a:pt x="1371" y="812"/>
                  <a:pt x="1371" y="808"/>
                </a:cubicBezTo>
                <a:cubicBezTo>
                  <a:pt x="1379" y="823"/>
                  <a:pt x="1394" y="845"/>
                  <a:pt x="1412" y="858"/>
                </a:cubicBezTo>
                <a:moveTo>
                  <a:pt x="1247" y="777"/>
                </a:moveTo>
                <a:cubicBezTo>
                  <a:pt x="1244" y="775"/>
                  <a:pt x="1245" y="770"/>
                  <a:pt x="1245" y="764"/>
                </a:cubicBezTo>
                <a:cubicBezTo>
                  <a:pt x="1246" y="762"/>
                  <a:pt x="1246" y="761"/>
                  <a:pt x="1246" y="759"/>
                </a:cubicBezTo>
                <a:cubicBezTo>
                  <a:pt x="1259" y="776"/>
                  <a:pt x="1277" y="788"/>
                  <a:pt x="1287" y="796"/>
                </a:cubicBezTo>
                <a:cubicBezTo>
                  <a:pt x="1292" y="790"/>
                  <a:pt x="1292" y="790"/>
                  <a:pt x="1292" y="790"/>
                </a:cubicBezTo>
                <a:cubicBezTo>
                  <a:pt x="1288" y="786"/>
                  <a:pt x="1283" y="782"/>
                  <a:pt x="1279" y="778"/>
                </a:cubicBezTo>
                <a:cubicBezTo>
                  <a:pt x="1262" y="763"/>
                  <a:pt x="1246" y="748"/>
                  <a:pt x="1239" y="726"/>
                </a:cubicBezTo>
                <a:cubicBezTo>
                  <a:pt x="1268" y="738"/>
                  <a:pt x="1300" y="745"/>
                  <a:pt x="1329" y="750"/>
                </a:cubicBezTo>
                <a:cubicBezTo>
                  <a:pt x="1333" y="763"/>
                  <a:pt x="1341" y="772"/>
                  <a:pt x="1349" y="781"/>
                </a:cubicBezTo>
                <a:cubicBezTo>
                  <a:pt x="1354" y="786"/>
                  <a:pt x="1358" y="791"/>
                  <a:pt x="1362" y="797"/>
                </a:cubicBezTo>
                <a:cubicBezTo>
                  <a:pt x="1358" y="810"/>
                  <a:pt x="1365" y="825"/>
                  <a:pt x="1369" y="836"/>
                </a:cubicBezTo>
                <a:cubicBezTo>
                  <a:pt x="1372" y="841"/>
                  <a:pt x="1372" y="841"/>
                  <a:pt x="1372" y="841"/>
                </a:cubicBezTo>
                <a:cubicBezTo>
                  <a:pt x="1366" y="839"/>
                  <a:pt x="1360" y="836"/>
                  <a:pt x="1354" y="833"/>
                </a:cubicBezTo>
                <a:cubicBezTo>
                  <a:pt x="1331" y="822"/>
                  <a:pt x="1306" y="811"/>
                  <a:pt x="1280" y="802"/>
                </a:cubicBezTo>
                <a:cubicBezTo>
                  <a:pt x="1266" y="797"/>
                  <a:pt x="1250" y="796"/>
                  <a:pt x="1235" y="795"/>
                </a:cubicBezTo>
                <a:cubicBezTo>
                  <a:pt x="1232" y="794"/>
                  <a:pt x="1228" y="794"/>
                  <a:pt x="1224" y="794"/>
                </a:cubicBezTo>
                <a:cubicBezTo>
                  <a:pt x="1212" y="793"/>
                  <a:pt x="1199" y="792"/>
                  <a:pt x="1185" y="790"/>
                </a:cubicBezTo>
                <a:cubicBezTo>
                  <a:pt x="1190" y="789"/>
                  <a:pt x="1195" y="788"/>
                  <a:pt x="1200" y="788"/>
                </a:cubicBezTo>
                <a:cubicBezTo>
                  <a:pt x="1214" y="785"/>
                  <a:pt x="1226" y="783"/>
                  <a:pt x="1236" y="782"/>
                </a:cubicBezTo>
                <a:cubicBezTo>
                  <a:pt x="1236" y="776"/>
                  <a:pt x="1236" y="776"/>
                  <a:pt x="1236" y="776"/>
                </a:cubicBezTo>
                <a:cubicBezTo>
                  <a:pt x="1237" y="778"/>
                  <a:pt x="1237" y="780"/>
                  <a:pt x="1238" y="781"/>
                </a:cubicBezTo>
                <a:cubicBezTo>
                  <a:pt x="1239" y="783"/>
                  <a:pt x="1241" y="783"/>
                  <a:pt x="1243" y="784"/>
                </a:cubicBezTo>
                <a:cubicBezTo>
                  <a:pt x="1244" y="784"/>
                  <a:pt x="1245" y="784"/>
                  <a:pt x="1247" y="783"/>
                </a:cubicBezTo>
                <a:cubicBezTo>
                  <a:pt x="1253" y="780"/>
                  <a:pt x="1253" y="780"/>
                  <a:pt x="1253" y="780"/>
                </a:cubicBezTo>
                <a:cubicBezTo>
                  <a:pt x="1247" y="777"/>
                  <a:pt x="1247" y="777"/>
                  <a:pt x="1247" y="777"/>
                </a:cubicBezTo>
                <a:moveTo>
                  <a:pt x="1189" y="701"/>
                </a:moveTo>
                <a:cubicBezTo>
                  <a:pt x="1196" y="704"/>
                  <a:pt x="1203" y="707"/>
                  <a:pt x="1210" y="711"/>
                </a:cubicBezTo>
                <a:cubicBezTo>
                  <a:pt x="1216" y="714"/>
                  <a:pt x="1222" y="717"/>
                  <a:pt x="1229" y="720"/>
                </a:cubicBezTo>
                <a:cubicBezTo>
                  <a:pt x="1230" y="730"/>
                  <a:pt x="1233" y="739"/>
                  <a:pt x="1238" y="747"/>
                </a:cubicBezTo>
                <a:cubicBezTo>
                  <a:pt x="1237" y="746"/>
                  <a:pt x="1237" y="746"/>
                  <a:pt x="1237" y="746"/>
                </a:cubicBezTo>
                <a:cubicBezTo>
                  <a:pt x="1236" y="751"/>
                  <a:pt x="1236" y="751"/>
                  <a:pt x="1236" y="751"/>
                </a:cubicBezTo>
                <a:cubicBezTo>
                  <a:pt x="1235" y="759"/>
                  <a:pt x="1234" y="769"/>
                  <a:pt x="1236" y="775"/>
                </a:cubicBezTo>
                <a:cubicBezTo>
                  <a:pt x="1214" y="772"/>
                  <a:pt x="1194" y="777"/>
                  <a:pt x="1175" y="781"/>
                </a:cubicBezTo>
                <a:cubicBezTo>
                  <a:pt x="1161" y="784"/>
                  <a:pt x="1147" y="787"/>
                  <a:pt x="1133" y="787"/>
                </a:cubicBezTo>
                <a:cubicBezTo>
                  <a:pt x="1125" y="787"/>
                  <a:pt x="1118" y="787"/>
                  <a:pt x="1110" y="787"/>
                </a:cubicBezTo>
                <a:cubicBezTo>
                  <a:pt x="1092" y="786"/>
                  <a:pt x="1074" y="785"/>
                  <a:pt x="1056" y="789"/>
                </a:cubicBezTo>
                <a:cubicBezTo>
                  <a:pt x="1097" y="747"/>
                  <a:pt x="1141" y="718"/>
                  <a:pt x="1189" y="701"/>
                </a:cubicBezTo>
                <a:moveTo>
                  <a:pt x="1232" y="443"/>
                </a:moveTo>
                <a:cubicBezTo>
                  <a:pt x="1231" y="444"/>
                  <a:pt x="1231" y="445"/>
                  <a:pt x="1230" y="446"/>
                </a:cubicBezTo>
                <a:cubicBezTo>
                  <a:pt x="1229" y="448"/>
                  <a:pt x="1228" y="451"/>
                  <a:pt x="1227" y="453"/>
                </a:cubicBezTo>
                <a:cubicBezTo>
                  <a:pt x="1226" y="453"/>
                  <a:pt x="1225" y="453"/>
                  <a:pt x="1224" y="453"/>
                </a:cubicBezTo>
                <a:cubicBezTo>
                  <a:pt x="1220" y="453"/>
                  <a:pt x="1216" y="453"/>
                  <a:pt x="1213" y="453"/>
                </a:cubicBezTo>
                <a:cubicBezTo>
                  <a:pt x="1219" y="449"/>
                  <a:pt x="1225" y="446"/>
                  <a:pt x="1232" y="443"/>
                </a:cubicBezTo>
                <a:moveTo>
                  <a:pt x="1144" y="498"/>
                </a:moveTo>
                <a:cubicBezTo>
                  <a:pt x="1161" y="485"/>
                  <a:pt x="1178" y="473"/>
                  <a:pt x="1194" y="463"/>
                </a:cubicBezTo>
                <a:cubicBezTo>
                  <a:pt x="1195" y="463"/>
                  <a:pt x="1195" y="463"/>
                  <a:pt x="1195" y="463"/>
                </a:cubicBezTo>
                <a:cubicBezTo>
                  <a:pt x="1198" y="465"/>
                  <a:pt x="1202" y="465"/>
                  <a:pt x="1208" y="464"/>
                </a:cubicBezTo>
                <a:cubicBezTo>
                  <a:pt x="1213" y="463"/>
                  <a:pt x="1218" y="463"/>
                  <a:pt x="1223" y="463"/>
                </a:cubicBezTo>
                <a:cubicBezTo>
                  <a:pt x="1212" y="488"/>
                  <a:pt x="1198" y="509"/>
                  <a:pt x="1185" y="530"/>
                </a:cubicBezTo>
                <a:cubicBezTo>
                  <a:pt x="1162" y="563"/>
                  <a:pt x="1139" y="598"/>
                  <a:pt x="1132" y="651"/>
                </a:cubicBezTo>
                <a:cubicBezTo>
                  <a:pt x="1128" y="651"/>
                  <a:pt x="1124" y="652"/>
                  <a:pt x="1120" y="653"/>
                </a:cubicBezTo>
                <a:cubicBezTo>
                  <a:pt x="1111" y="655"/>
                  <a:pt x="1101" y="657"/>
                  <a:pt x="1091" y="658"/>
                </a:cubicBezTo>
                <a:cubicBezTo>
                  <a:pt x="1093" y="628"/>
                  <a:pt x="1099" y="603"/>
                  <a:pt x="1107" y="580"/>
                </a:cubicBezTo>
                <a:cubicBezTo>
                  <a:pt x="1112" y="576"/>
                  <a:pt x="1112" y="576"/>
                  <a:pt x="1112" y="576"/>
                </a:cubicBezTo>
                <a:cubicBezTo>
                  <a:pt x="1108" y="577"/>
                  <a:pt x="1108" y="577"/>
                  <a:pt x="1108" y="577"/>
                </a:cubicBezTo>
                <a:cubicBezTo>
                  <a:pt x="1116" y="556"/>
                  <a:pt x="1125" y="537"/>
                  <a:pt x="1134" y="518"/>
                </a:cubicBezTo>
                <a:cubicBezTo>
                  <a:pt x="1137" y="511"/>
                  <a:pt x="1140" y="505"/>
                  <a:pt x="1144" y="498"/>
                </a:cubicBezTo>
                <a:moveTo>
                  <a:pt x="1124" y="509"/>
                </a:moveTo>
                <a:cubicBezTo>
                  <a:pt x="1120" y="524"/>
                  <a:pt x="1113" y="537"/>
                  <a:pt x="1106" y="552"/>
                </a:cubicBezTo>
                <a:cubicBezTo>
                  <a:pt x="1102" y="562"/>
                  <a:pt x="1097" y="573"/>
                  <a:pt x="1092" y="583"/>
                </a:cubicBezTo>
                <a:cubicBezTo>
                  <a:pt x="1090" y="584"/>
                  <a:pt x="1090" y="584"/>
                  <a:pt x="1090" y="584"/>
                </a:cubicBezTo>
                <a:cubicBezTo>
                  <a:pt x="1079" y="588"/>
                  <a:pt x="1070" y="596"/>
                  <a:pt x="1060" y="604"/>
                </a:cubicBezTo>
                <a:cubicBezTo>
                  <a:pt x="1047" y="616"/>
                  <a:pt x="1033" y="628"/>
                  <a:pt x="1013" y="631"/>
                </a:cubicBezTo>
                <a:cubicBezTo>
                  <a:pt x="1016" y="617"/>
                  <a:pt x="1018" y="604"/>
                  <a:pt x="1020" y="591"/>
                </a:cubicBezTo>
                <a:cubicBezTo>
                  <a:pt x="1022" y="579"/>
                  <a:pt x="1022" y="579"/>
                  <a:pt x="1022" y="579"/>
                </a:cubicBezTo>
                <a:cubicBezTo>
                  <a:pt x="1053" y="558"/>
                  <a:pt x="1089" y="533"/>
                  <a:pt x="1124" y="509"/>
                </a:cubicBezTo>
                <a:moveTo>
                  <a:pt x="1060" y="435"/>
                </a:moveTo>
                <a:cubicBezTo>
                  <a:pt x="1074" y="430"/>
                  <a:pt x="1086" y="424"/>
                  <a:pt x="1098" y="418"/>
                </a:cubicBezTo>
                <a:cubicBezTo>
                  <a:pt x="1112" y="411"/>
                  <a:pt x="1125" y="405"/>
                  <a:pt x="1140" y="400"/>
                </a:cubicBezTo>
                <a:cubicBezTo>
                  <a:pt x="1130" y="412"/>
                  <a:pt x="1121" y="426"/>
                  <a:pt x="1112" y="443"/>
                </a:cubicBezTo>
                <a:cubicBezTo>
                  <a:pt x="1105" y="455"/>
                  <a:pt x="1101" y="468"/>
                  <a:pt x="1097" y="482"/>
                </a:cubicBezTo>
                <a:cubicBezTo>
                  <a:pt x="1091" y="501"/>
                  <a:pt x="1085" y="520"/>
                  <a:pt x="1073" y="531"/>
                </a:cubicBezTo>
                <a:cubicBezTo>
                  <a:pt x="1064" y="539"/>
                  <a:pt x="1054" y="544"/>
                  <a:pt x="1044" y="548"/>
                </a:cubicBezTo>
                <a:cubicBezTo>
                  <a:pt x="1038" y="551"/>
                  <a:pt x="1031" y="554"/>
                  <a:pt x="1026" y="558"/>
                </a:cubicBezTo>
                <a:cubicBezTo>
                  <a:pt x="1030" y="516"/>
                  <a:pt x="1050" y="496"/>
                  <a:pt x="1072" y="474"/>
                </a:cubicBezTo>
                <a:cubicBezTo>
                  <a:pt x="1084" y="462"/>
                  <a:pt x="1096" y="449"/>
                  <a:pt x="1105" y="434"/>
                </a:cubicBezTo>
                <a:cubicBezTo>
                  <a:pt x="1118" y="412"/>
                  <a:pt x="1118" y="412"/>
                  <a:pt x="1118" y="412"/>
                </a:cubicBezTo>
                <a:cubicBezTo>
                  <a:pt x="1100" y="429"/>
                  <a:pt x="1100" y="429"/>
                  <a:pt x="1100" y="429"/>
                </a:cubicBezTo>
                <a:cubicBezTo>
                  <a:pt x="1082" y="446"/>
                  <a:pt x="1060" y="472"/>
                  <a:pt x="1041" y="495"/>
                </a:cubicBezTo>
                <a:cubicBezTo>
                  <a:pt x="1043" y="489"/>
                  <a:pt x="1045" y="483"/>
                  <a:pt x="1048" y="477"/>
                </a:cubicBezTo>
                <a:cubicBezTo>
                  <a:pt x="1053" y="464"/>
                  <a:pt x="1059" y="450"/>
                  <a:pt x="1060" y="435"/>
                </a:cubicBezTo>
                <a:moveTo>
                  <a:pt x="977" y="498"/>
                </a:moveTo>
                <a:cubicBezTo>
                  <a:pt x="978" y="494"/>
                  <a:pt x="978" y="490"/>
                  <a:pt x="978" y="487"/>
                </a:cubicBezTo>
                <a:cubicBezTo>
                  <a:pt x="982" y="484"/>
                  <a:pt x="986" y="481"/>
                  <a:pt x="991" y="479"/>
                </a:cubicBezTo>
                <a:cubicBezTo>
                  <a:pt x="994" y="477"/>
                  <a:pt x="997" y="475"/>
                  <a:pt x="1000" y="473"/>
                </a:cubicBezTo>
                <a:cubicBezTo>
                  <a:pt x="997" y="482"/>
                  <a:pt x="990" y="491"/>
                  <a:pt x="983" y="500"/>
                </a:cubicBezTo>
                <a:cubicBezTo>
                  <a:pt x="981" y="502"/>
                  <a:pt x="978" y="505"/>
                  <a:pt x="976" y="507"/>
                </a:cubicBezTo>
                <a:cubicBezTo>
                  <a:pt x="977" y="504"/>
                  <a:pt x="977" y="501"/>
                  <a:pt x="977" y="498"/>
                </a:cubicBezTo>
                <a:moveTo>
                  <a:pt x="985" y="513"/>
                </a:moveTo>
                <a:cubicBezTo>
                  <a:pt x="990" y="509"/>
                  <a:pt x="995" y="504"/>
                  <a:pt x="998" y="498"/>
                </a:cubicBezTo>
                <a:cubicBezTo>
                  <a:pt x="1003" y="492"/>
                  <a:pt x="1007" y="484"/>
                  <a:pt x="1011" y="478"/>
                </a:cubicBezTo>
                <a:cubicBezTo>
                  <a:pt x="1021" y="461"/>
                  <a:pt x="1029" y="446"/>
                  <a:pt x="1047" y="440"/>
                </a:cubicBezTo>
                <a:cubicBezTo>
                  <a:pt x="1050" y="450"/>
                  <a:pt x="1042" y="465"/>
                  <a:pt x="1034" y="481"/>
                </a:cubicBezTo>
                <a:cubicBezTo>
                  <a:pt x="1028" y="493"/>
                  <a:pt x="1022" y="505"/>
                  <a:pt x="1018" y="517"/>
                </a:cubicBezTo>
                <a:cubicBezTo>
                  <a:pt x="1015" y="525"/>
                  <a:pt x="1014" y="534"/>
                  <a:pt x="1013" y="543"/>
                </a:cubicBezTo>
                <a:cubicBezTo>
                  <a:pt x="1011" y="553"/>
                  <a:pt x="1010" y="563"/>
                  <a:pt x="1006" y="570"/>
                </a:cubicBezTo>
                <a:cubicBezTo>
                  <a:pt x="1001" y="581"/>
                  <a:pt x="991" y="588"/>
                  <a:pt x="981" y="595"/>
                </a:cubicBezTo>
                <a:cubicBezTo>
                  <a:pt x="974" y="599"/>
                  <a:pt x="968" y="603"/>
                  <a:pt x="963" y="609"/>
                </a:cubicBezTo>
                <a:cubicBezTo>
                  <a:pt x="964" y="599"/>
                  <a:pt x="965" y="590"/>
                  <a:pt x="965" y="582"/>
                </a:cubicBezTo>
                <a:cubicBezTo>
                  <a:pt x="967" y="563"/>
                  <a:pt x="968" y="546"/>
                  <a:pt x="973" y="529"/>
                </a:cubicBezTo>
                <a:cubicBezTo>
                  <a:pt x="975" y="524"/>
                  <a:pt x="980" y="519"/>
                  <a:pt x="985" y="513"/>
                </a:cubicBezTo>
                <a:moveTo>
                  <a:pt x="929" y="420"/>
                </a:moveTo>
                <a:cubicBezTo>
                  <a:pt x="934" y="417"/>
                  <a:pt x="941" y="415"/>
                  <a:pt x="948" y="413"/>
                </a:cubicBezTo>
                <a:cubicBezTo>
                  <a:pt x="955" y="410"/>
                  <a:pt x="961" y="408"/>
                  <a:pt x="967" y="405"/>
                </a:cubicBezTo>
                <a:cubicBezTo>
                  <a:pt x="973" y="402"/>
                  <a:pt x="973" y="402"/>
                  <a:pt x="973" y="402"/>
                </a:cubicBezTo>
                <a:cubicBezTo>
                  <a:pt x="972" y="416"/>
                  <a:pt x="970" y="430"/>
                  <a:pt x="968" y="444"/>
                </a:cubicBezTo>
                <a:cubicBezTo>
                  <a:pt x="967" y="455"/>
                  <a:pt x="965" y="465"/>
                  <a:pt x="964" y="476"/>
                </a:cubicBezTo>
                <a:cubicBezTo>
                  <a:pt x="954" y="482"/>
                  <a:pt x="946" y="490"/>
                  <a:pt x="937" y="498"/>
                </a:cubicBezTo>
                <a:cubicBezTo>
                  <a:pt x="932" y="502"/>
                  <a:pt x="928" y="507"/>
                  <a:pt x="923" y="510"/>
                </a:cubicBezTo>
                <a:cubicBezTo>
                  <a:pt x="929" y="483"/>
                  <a:pt x="934" y="448"/>
                  <a:pt x="929" y="420"/>
                </a:cubicBezTo>
                <a:moveTo>
                  <a:pt x="973" y="400"/>
                </a:moveTo>
                <a:cubicBezTo>
                  <a:pt x="965" y="398"/>
                  <a:pt x="965" y="398"/>
                  <a:pt x="965" y="398"/>
                </a:cubicBezTo>
                <a:cubicBezTo>
                  <a:pt x="958" y="398"/>
                  <a:pt x="952" y="401"/>
                  <a:pt x="944" y="403"/>
                </a:cubicBezTo>
                <a:cubicBezTo>
                  <a:pt x="939" y="406"/>
                  <a:pt x="934" y="408"/>
                  <a:pt x="929" y="409"/>
                </a:cubicBezTo>
                <a:cubicBezTo>
                  <a:pt x="929" y="395"/>
                  <a:pt x="927" y="382"/>
                  <a:pt x="925" y="370"/>
                </a:cubicBezTo>
                <a:cubicBezTo>
                  <a:pt x="925" y="369"/>
                  <a:pt x="925" y="369"/>
                  <a:pt x="925" y="369"/>
                </a:cubicBezTo>
                <a:cubicBezTo>
                  <a:pt x="938" y="375"/>
                  <a:pt x="954" y="378"/>
                  <a:pt x="973" y="379"/>
                </a:cubicBezTo>
                <a:cubicBezTo>
                  <a:pt x="974" y="386"/>
                  <a:pt x="973" y="393"/>
                  <a:pt x="973" y="400"/>
                </a:cubicBezTo>
                <a:moveTo>
                  <a:pt x="973" y="361"/>
                </a:moveTo>
                <a:cubicBezTo>
                  <a:pt x="973" y="364"/>
                  <a:pt x="973" y="367"/>
                  <a:pt x="973" y="370"/>
                </a:cubicBezTo>
                <a:cubicBezTo>
                  <a:pt x="957" y="369"/>
                  <a:pt x="946" y="365"/>
                  <a:pt x="933" y="361"/>
                </a:cubicBezTo>
                <a:cubicBezTo>
                  <a:pt x="931" y="361"/>
                  <a:pt x="928" y="360"/>
                  <a:pt x="925" y="359"/>
                </a:cubicBezTo>
                <a:cubicBezTo>
                  <a:pt x="928" y="352"/>
                  <a:pt x="937" y="351"/>
                  <a:pt x="950" y="350"/>
                </a:cubicBezTo>
                <a:cubicBezTo>
                  <a:pt x="958" y="349"/>
                  <a:pt x="966" y="349"/>
                  <a:pt x="972" y="346"/>
                </a:cubicBezTo>
                <a:cubicBezTo>
                  <a:pt x="973" y="350"/>
                  <a:pt x="973" y="356"/>
                  <a:pt x="973" y="361"/>
                </a:cubicBezTo>
                <a:moveTo>
                  <a:pt x="972" y="334"/>
                </a:moveTo>
                <a:cubicBezTo>
                  <a:pt x="966" y="339"/>
                  <a:pt x="955" y="340"/>
                  <a:pt x="944" y="340"/>
                </a:cubicBezTo>
                <a:cubicBezTo>
                  <a:pt x="943" y="341"/>
                  <a:pt x="942" y="341"/>
                  <a:pt x="941" y="341"/>
                </a:cubicBezTo>
                <a:cubicBezTo>
                  <a:pt x="945" y="335"/>
                  <a:pt x="950" y="331"/>
                  <a:pt x="955" y="326"/>
                </a:cubicBezTo>
                <a:cubicBezTo>
                  <a:pt x="960" y="322"/>
                  <a:pt x="964" y="317"/>
                  <a:pt x="968" y="312"/>
                </a:cubicBezTo>
                <a:cubicBezTo>
                  <a:pt x="969" y="314"/>
                  <a:pt x="969" y="318"/>
                  <a:pt x="969" y="321"/>
                </a:cubicBezTo>
                <a:cubicBezTo>
                  <a:pt x="970" y="325"/>
                  <a:pt x="970" y="330"/>
                  <a:pt x="972" y="334"/>
                </a:cubicBezTo>
                <a:moveTo>
                  <a:pt x="966" y="286"/>
                </a:moveTo>
                <a:cubicBezTo>
                  <a:pt x="966" y="289"/>
                  <a:pt x="966" y="292"/>
                  <a:pt x="969" y="294"/>
                </a:cubicBezTo>
                <a:cubicBezTo>
                  <a:pt x="952" y="307"/>
                  <a:pt x="936" y="320"/>
                  <a:pt x="920" y="333"/>
                </a:cubicBezTo>
                <a:cubicBezTo>
                  <a:pt x="920" y="333"/>
                  <a:pt x="920" y="332"/>
                  <a:pt x="920" y="331"/>
                </a:cubicBezTo>
                <a:cubicBezTo>
                  <a:pt x="920" y="331"/>
                  <a:pt x="920" y="330"/>
                  <a:pt x="919" y="329"/>
                </a:cubicBezTo>
                <a:cubicBezTo>
                  <a:pt x="935" y="315"/>
                  <a:pt x="950" y="300"/>
                  <a:pt x="966" y="286"/>
                </a:cubicBezTo>
                <a:moveTo>
                  <a:pt x="918" y="542"/>
                </a:moveTo>
                <a:cubicBezTo>
                  <a:pt x="932" y="527"/>
                  <a:pt x="945" y="512"/>
                  <a:pt x="959" y="502"/>
                </a:cubicBezTo>
                <a:cubicBezTo>
                  <a:pt x="952" y="538"/>
                  <a:pt x="943" y="571"/>
                  <a:pt x="934" y="605"/>
                </a:cubicBezTo>
                <a:cubicBezTo>
                  <a:pt x="928" y="627"/>
                  <a:pt x="922" y="649"/>
                  <a:pt x="916" y="673"/>
                </a:cubicBezTo>
                <a:cubicBezTo>
                  <a:pt x="905" y="679"/>
                  <a:pt x="894" y="684"/>
                  <a:pt x="883" y="688"/>
                </a:cubicBezTo>
                <a:cubicBezTo>
                  <a:pt x="886" y="673"/>
                  <a:pt x="895" y="658"/>
                  <a:pt x="904" y="641"/>
                </a:cubicBezTo>
                <a:cubicBezTo>
                  <a:pt x="913" y="626"/>
                  <a:pt x="922" y="611"/>
                  <a:pt x="927" y="594"/>
                </a:cubicBezTo>
                <a:cubicBezTo>
                  <a:pt x="934" y="572"/>
                  <a:pt x="934" y="572"/>
                  <a:pt x="934" y="572"/>
                </a:cubicBezTo>
                <a:cubicBezTo>
                  <a:pt x="921" y="591"/>
                  <a:pt x="921" y="591"/>
                  <a:pt x="921" y="591"/>
                </a:cubicBezTo>
                <a:cubicBezTo>
                  <a:pt x="914" y="601"/>
                  <a:pt x="909" y="611"/>
                  <a:pt x="904" y="622"/>
                </a:cubicBezTo>
                <a:cubicBezTo>
                  <a:pt x="899" y="632"/>
                  <a:pt x="894" y="643"/>
                  <a:pt x="887" y="652"/>
                </a:cubicBezTo>
                <a:cubicBezTo>
                  <a:pt x="886" y="639"/>
                  <a:pt x="893" y="623"/>
                  <a:pt x="900" y="608"/>
                </a:cubicBezTo>
                <a:cubicBezTo>
                  <a:pt x="904" y="599"/>
                  <a:pt x="908" y="590"/>
                  <a:pt x="910" y="581"/>
                </a:cubicBezTo>
                <a:cubicBezTo>
                  <a:pt x="915" y="565"/>
                  <a:pt x="915" y="565"/>
                  <a:pt x="915" y="565"/>
                </a:cubicBezTo>
                <a:cubicBezTo>
                  <a:pt x="928" y="552"/>
                  <a:pt x="928" y="552"/>
                  <a:pt x="928" y="552"/>
                </a:cubicBezTo>
                <a:cubicBezTo>
                  <a:pt x="908" y="561"/>
                  <a:pt x="908" y="561"/>
                  <a:pt x="908" y="561"/>
                </a:cubicBezTo>
                <a:cubicBezTo>
                  <a:pt x="905" y="563"/>
                  <a:pt x="900" y="565"/>
                  <a:pt x="896" y="566"/>
                </a:cubicBezTo>
                <a:cubicBezTo>
                  <a:pt x="904" y="559"/>
                  <a:pt x="911" y="551"/>
                  <a:pt x="918" y="542"/>
                </a:cubicBezTo>
                <a:moveTo>
                  <a:pt x="914" y="373"/>
                </a:moveTo>
                <a:cubicBezTo>
                  <a:pt x="916" y="381"/>
                  <a:pt x="916" y="391"/>
                  <a:pt x="917" y="401"/>
                </a:cubicBezTo>
                <a:cubicBezTo>
                  <a:pt x="917" y="404"/>
                  <a:pt x="917" y="408"/>
                  <a:pt x="917" y="412"/>
                </a:cubicBezTo>
                <a:cubicBezTo>
                  <a:pt x="904" y="416"/>
                  <a:pt x="893" y="419"/>
                  <a:pt x="880" y="420"/>
                </a:cubicBezTo>
                <a:cubicBezTo>
                  <a:pt x="890" y="405"/>
                  <a:pt x="901" y="390"/>
                  <a:pt x="914" y="373"/>
                </a:cubicBezTo>
                <a:moveTo>
                  <a:pt x="840" y="206"/>
                </a:moveTo>
                <a:cubicBezTo>
                  <a:pt x="856" y="198"/>
                  <a:pt x="871" y="187"/>
                  <a:pt x="885" y="177"/>
                </a:cubicBezTo>
                <a:cubicBezTo>
                  <a:pt x="896" y="169"/>
                  <a:pt x="907" y="161"/>
                  <a:pt x="918" y="154"/>
                </a:cubicBezTo>
                <a:cubicBezTo>
                  <a:pt x="919" y="168"/>
                  <a:pt x="917" y="182"/>
                  <a:pt x="914" y="195"/>
                </a:cubicBezTo>
                <a:cubicBezTo>
                  <a:pt x="910" y="197"/>
                  <a:pt x="910" y="197"/>
                  <a:pt x="910" y="197"/>
                </a:cubicBezTo>
                <a:cubicBezTo>
                  <a:pt x="904" y="199"/>
                  <a:pt x="898" y="204"/>
                  <a:pt x="892" y="210"/>
                </a:cubicBezTo>
                <a:cubicBezTo>
                  <a:pt x="889" y="214"/>
                  <a:pt x="885" y="217"/>
                  <a:pt x="881" y="221"/>
                </a:cubicBezTo>
                <a:cubicBezTo>
                  <a:pt x="886" y="216"/>
                  <a:pt x="890" y="210"/>
                  <a:pt x="895" y="204"/>
                </a:cubicBezTo>
                <a:cubicBezTo>
                  <a:pt x="906" y="189"/>
                  <a:pt x="906" y="189"/>
                  <a:pt x="906" y="189"/>
                </a:cubicBezTo>
                <a:cubicBezTo>
                  <a:pt x="890" y="199"/>
                  <a:pt x="890" y="199"/>
                  <a:pt x="890" y="199"/>
                </a:cubicBezTo>
                <a:cubicBezTo>
                  <a:pt x="871" y="211"/>
                  <a:pt x="852" y="240"/>
                  <a:pt x="841" y="260"/>
                </a:cubicBezTo>
                <a:cubicBezTo>
                  <a:pt x="837" y="245"/>
                  <a:pt x="839" y="225"/>
                  <a:pt x="840" y="206"/>
                </a:cubicBezTo>
                <a:moveTo>
                  <a:pt x="839" y="279"/>
                </a:moveTo>
                <a:cubicBezTo>
                  <a:pt x="850" y="267"/>
                  <a:pt x="861" y="254"/>
                  <a:pt x="865" y="240"/>
                </a:cubicBezTo>
                <a:cubicBezTo>
                  <a:pt x="886" y="232"/>
                  <a:pt x="900" y="218"/>
                  <a:pt x="912" y="204"/>
                </a:cubicBezTo>
                <a:cubicBezTo>
                  <a:pt x="912" y="207"/>
                  <a:pt x="911" y="209"/>
                  <a:pt x="911" y="211"/>
                </a:cubicBezTo>
                <a:cubicBezTo>
                  <a:pt x="908" y="221"/>
                  <a:pt x="906" y="230"/>
                  <a:pt x="905" y="238"/>
                </a:cubicBezTo>
                <a:cubicBezTo>
                  <a:pt x="905" y="241"/>
                  <a:pt x="905" y="243"/>
                  <a:pt x="905" y="246"/>
                </a:cubicBezTo>
                <a:cubicBezTo>
                  <a:pt x="905" y="250"/>
                  <a:pt x="905" y="254"/>
                  <a:pt x="904" y="257"/>
                </a:cubicBezTo>
                <a:cubicBezTo>
                  <a:pt x="893" y="287"/>
                  <a:pt x="849" y="303"/>
                  <a:pt x="817" y="314"/>
                </a:cubicBezTo>
                <a:cubicBezTo>
                  <a:pt x="815" y="315"/>
                  <a:pt x="815" y="315"/>
                  <a:pt x="815" y="315"/>
                </a:cubicBezTo>
                <a:cubicBezTo>
                  <a:pt x="817" y="311"/>
                  <a:pt x="819" y="307"/>
                  <a:pt x="822" y="302"/>
                </a:cubicBezTo>
                <a:cubicBezTo>
                  <a:pt x="824" y="299"/>
                  <a:pt x="824" y="299"/>
                  <a:pt x="824" y="299"/>
                </a:cubicBezTo>
                <a:cubicBezTo>
                  <a:pt x="828" y="295"/>
                  <a:pt x="831" y="291"/>
                  <a:pt x="834" y="286"/>
                </a:cubicBezTo>
                <a:cubicBezTo>
                  <a:pt x="836" y="284"/>
                  <a:pt x="837" y="282"/>
                  <a:pt x="839" y="279"/>
                </a:cubicBezTo>
                <a:moveTo>
                  <a:pt x="828" y="217"/>
                </a:moveTo>
                <a:cubicBezTo>
                  <a:pt x="827" y="227"/>
                  <a:pt x="829" y="236"/>
                  <a:pt x="830" y="245"/>
                </a:cubicBezTo>
                <a:cubicBezTo>
                  <a:pt x="832" y="254"/>
                  <a:pt x="833" y="263"/>
                  <a:pt x="832" y="270"/>
                </a:cubicBezTo>
                <a:cubicBezTo>
                  <a:pt x="831" y="274"/>
                  <a:pt x="830" y="278"/>
                  <a:pt x="828" y="282"/>
                </a:cubicBezTo>
                <a:cubicBezTo>
                  <a:pt x="824" y="286"/>
                  <a:pt x="820" y="292"/>
                  <a:pt x="816" y="298"/>
                </a:cubicBezTo>
                <a:cubicBezTo>
                  <a:pt x="813" y="302"/>
                  <a:pt x="810" y="306"/>
                  <a:pt x="808" y="310"/>
                </a:cubicBezTo>
                <a:cubicBezTo>
                  <a:pt x="804" y="304"/>
                  <a:pt x="802" y="296"/>
                  <a:pt x="800" y="287"/>
                </a:cubicBezTo>
                <a:cubicBezTo>
                  <a:pt x="798" y="281"/>
                  <a:pt x="797" y="275"/>
                  <a:pt x="794" y="269"/>
                </a:cubicBezTo>
                <a:cubicBezTo>
                  <a:pt x="802" y="249"/>
                  <a:pt x="813" y="231"/>
                  <a:pt x="828" y="217"/>
                </a:cubicBezTo>
                <a:moveTo>
                  <a:pt x="787" y="375"/>
                </a:moveTo>
                <a:cubicBezTo>
                  <a:pt x="791" y="366"/>
                  <a:pt x="796" y="357"/>
                  <a:pt x="800" y="348"/>
                </a:cubicBezTo>
                <a:cubicBezTo>
                  <a:pt x="802" y="353"/>
                  <a:pt x="804" y="359"/>
                  <a:pt x="806" y="365"/>
                </a:cubicBezTo>
                <a:cubicBezTo>
                  <a:pt x="807" y="371"/>
                  <a:pt x="809" y="378"/>
                  <a:pt x="812" y="383"/>
                </a:cubicBezTo>
                <a:cubicBezTo>
                  <a:pt x="810" y="386"/>
                  <a:pt x="809" y="389"/>
                  <a:pt x="808" y="392"/>
                </a:cubicBezTo>
                <a:cubicBezTo>
                  <a:pt x="802" y="407"/>
                  <a:pt x="796" y="423"/>
                  <a:pt x="795" y="445"/>
                </a:cubicBezTo>
                <a:cubicBezTo>
                  <a:pt x="793" y="447"/>
                  <a:pt x="791" y="450"/>
                  <a:pt x="789" y="452"/>
                </a:cubicBezTo>
                <a:cubicBezTo>
                  <a:pt x="782" y="459"/>
                  <a:pt x="775" y="466"/>
                  <a:pt x="767" y="472"/>
                </a:cubicBezTo>
                <a:cubicBezTo>
                  <a:pt x="755" y="435"/>
                  <a:pt x="770" y="406"/>
                  <a:pt x="787" y="375"/>
                </a:cubicBezTo>
                <a:moveTo>
                  <a:pt x="772" y="757"/>
                </a:moveTo>
                <a:cubicBezTo>
                  <a:pt x="749" y="740"/>
                  <a:pt x="723" y="723"/>
                  <a:pt x="691" y="711"/>
                </a:cubicBezTo>
                <a:cubicBezTo>
                  <a:pt x="698" y="679"/>
                  <a:pt x="716" y="662"/>
                  <a:pt x="735" y="643"/>
                </a:cubicBezTo>
                <a:cubicBezTo>
                  <a:pt x="739" y="640"/>
                  <a:pt x="743" y="636"/>
                  <a:pt x="747" y="632"/>
                </a:cubicBezTo>
                <a:cubicBezTo>
                  <a:pt x="762" y="674"/>
                  <a:pt x="770" y="714"/>
                  <a:pt x="772" y="757"/>
                </a:cubicBezTo>
                <a:moveTo>
                  <a:pt x="723" y="635"/>
                </a:moveTo>
                <a:cubicBezTo>
                  <a:pt x="720" y="637"/>
                  <a:pt x="716" y="640"/>
                  <a:pt x="714" y="643"/>
                </a:cubicBezTo>
                <a:cubicBezTo>
                  <a:pt x="710" y="623"/>
                  <a:pt x="716" y="594"/>
                  <a:pt x="723" y="576"/>
                </a:cubicBezTo>
                <a:cubicBezTo>
                  <a:pt x="727" y="581"/>
                  <a:pt x="730" y="587"/>
                  <a:pt x="733" y="593"/>
                </a:cubicBezTo>
                <a:cubicBezTo>
                  <a:pt x="736" y="600"/>
                  <a:pt x="739" y="607"/>
                  <a:pt x="745" y="612"/>
                </a:cubicBezTo>
                <a:cubicBezTo>
                  <a:pt x="738" y="620"/>
                  <a:pt x="730" y="628"/>
                  <a:pt x="723" y="635"/>
                </a:cubicBezTo>
                <a:moveTo>
                  <a:pt x="735" y="550"/>
                </a:moveTo>
                <a:cubicBezTo>
                  <a:pt x="737" y="548"/>
                  <a:pt x="739" y="545"/>
                  <a:pt x="742" y="542"/>
                </a:cubicBezTo>
                <a:cubicBezTo>
                  <a:pt x="742" y="548"/>
                  <a:pt x="743" y="553"/>
                  <a:pt x="742" y="558"/>
                </a:cubicBezTo>
                <a:cubicBezTo>
                  <a:pt x="741" y="557"/>
                  <a:pt x="740" y="556"/>
                  <a:pt x="740" y="556"/>
                </a:cubicBezTo>
                <a:cubicBezTo>
                  <a:pt x="739" y="554"/>
                  <a:pt x="737" y="552"/>
                  <a:pt x="735" y="550"/>
                </a:cubicBezTo>
                <a:moveTo>
                  <a:pt x="609" y="241"/>
                </a:moveTo>
                <a:cubicBezTo>
                  <a:pt x="609" y="203"/>
                  <a:pt x="606" y="168"/>
                  <a:pt x="600" y="138"/>
                </a:cubicBezTo>
                <a:cubicBezTo>
                  <a:pt x="607" y="163"/>
                  <a:pt x="617" y="186"/>
                  <a:pt x="627" y="208"/>
                </a:cubicBezTo>
                <a:cubicBezTo>
                  <a:pt x="628" y="210"/>
                  <a:pt x="628" y="210"/>
                  <a:pt x="628" y="210"/>
                </a:cubicBezTo>
                <a:cubicBezTo>
                  <a:pt x="623" y="216"/>
                  <a:pt x="619" y="223"/>
                  <a:pt x="615" y="230"/>
                </a:cubicBezTo>
                <a:cubicBezTo>
                  <a:pt x="613" y="233"/>
                  <a:pt x="611" y="237"/>
                  <a:pt x="609" y="241"/>
                </a:cubicBezTo>
                <a:moveTo>
                  <a:pt x="614" y="297"/>
                </a:moveTo>
                <a:cubicBezTo>
                  <a:pt x="610" y="271"/>
                  <a:pt x="619" y="252"/>
                  <a:pt x="629" y="230"/>
                </a:cubicBezTo>
                <a:cubicBezTo>
                  <a:pt x="630" y="228"/>
                  <a:pt x="632" y="225"/>
                  <a:pt x="633" y="222"/>
                </a:cubicBezTo>
                <a:cubicBezTo>
                  <a:pt x="707" y="287"/>
                  <a:pt x="744" y="389"/>
                  <a:pt x="742" y="528"/>
                </a:cubicBezTo>
                <a:cubicBezTo>
                  <a:pt x="741" y="530"/>
                  <a:pt x="739" y="531"/>
                  <a:pt x="737" y="533"/>
                </a:cubicBezTo>
                <a:cubicBezTo>
                  <a:pt x="735" y="535"/>
                  <a:pt x="732" y="538"/>
                  <a:pt x="730" y="541"/>
                </a:cubicBezTo>
                <a:cubicBezTo>
                  <a:pt x="672" y="482"/>
                  <a:pt x="627" y="387"/>
                  <a:pt x="614" y="297"/>
                </a:cubicBezTo>
                <a:moveTo>
                  <a:pt x="632" y="462"/>
                </a:moveTo>
                <a:cubicBezTo>
                  <a:pt x="635" y="456"/>
                  <a:pt x="637" y="451"/>
                  <a:pt x="640" y="445"/>
                </a:cubicBezTo>
                <a:cubicBezTo>
                  <a:pt x="644" y="450"/>
                  <a:pt x="647" y="456"/>
                  <a:pt x="650" y="463"/>
                </a:cubicBezTo>
                <a:cubicBezTo>
                  <a:pt x="652" y="466"/>
                  <a:pt x="653" y="469"/>
                  <a:pt x="656" y="473"/>
                </a:cubicBezTo>
                <a:cubicBezTo>
                  <a:pt x="652" y="472"/>
                  <a:pt x="648" y="470"/>
                  <a:pt x="643" y="468"/>
                </a:cubicBezTo>
                <a:cubicBezTo>
                  <a:pt x="640" y="466"/>
                  <a:pt x="636" y="464"/>
                  <a:pt x="632" y="463"/>
                </a:cubicBezTo>
                <a:cubicBezTo>
                  <a:pt x="632" y="462"/>
                  <a:pt x="632" y="462"/>
                  <a:pt x="632" y="462"/>
                </a:cubicBezTo>
                <a:moveTo>
                  <a:pt x="626" y="473"/>
                </a:moveTo>
                <a:cubicBezTo>
                  <a:pt x="637" y="481"/>
                  <a:pt x="650" y="489"/>
                  <a:pt x="668" y="493"/>
                </a:cubicBezTo>
                <a:cubicBezTo>
                  <a:pt x="682" y="514"/>
                  <a:pt x="696" y="536"/>
                  <a:pt x="716" y="565"/>
                </a:cubicBezTo>
                <a:cubicBezTo>
                  <a:pt x="707" y="588"/>
                  <a:pt x="699" y="624"/>
                  <a:pt x="703" y="652"/>
                </a:cubicBezTo>
                <a:cubicBezTo>
                  <a:pt x="690" y="667"/>
                  <a:pt x="681" y="687"/>
                  <a:pt x="674" y="704"/>
                </a:cubicBezTo>
                <a:cubicBezTo>
                  <a:pt x="639" y="698"/>
                  <a:pt x="626" y="674"/>
                  <a:pt x="612" y="648"/>
                </a:cubicBezTo>
                <a:cubicBezTo>
                  <a:pt x="609" y="644"/>
                  <a:pt x="607" y="640"/>
                  <a:pt x="605" y="635"/>
                </a:cubicBezTo>
                <a:cubicBezTo>
                  <a:pt x="609" y="618"/>
                  <a:pt x="620" y="609"/>
                  <a:pt x="631" y="599"/>
                </a:cubicBezTo>
                <a:cubicBezTo>
                  <a:pt x="642" y="589"/>
                  <a:pt x="654" y="579"/>
                  <a:pt x="659" y="561"/>
                </a:cubicBezTo>
                <a:cubicBezTo>
                  <a:pt x="652" y="558"/>
                  <a:pt x="652" y="558"/>
                  <a:pt x="652" y="558"/>
                </a:cubicBezTo>
                <a:cubicBezTo>
                  <a:pt x="646" y="571"/>
                  <a:pt x="637" y="580"/>
                  <a:pt x="627" y="589"/>
                </a:cubicBezTo>
                <a:cubicBezTo>
                  <a:pt x="617" y="597"/>
                  <a:pt x="608" y="606"/>
                  <a:pt x="601" y="619"/>
                </a:cubicBezTo>
                <a:cubicBezTo>
                  <a:pt x="594" y="599"/>
                  <a:pt x="594" y="569"/>
                  <a:pt x="600" y="536"/>
                </a:cubicBezTo>
                <a:cubicBezTo>
                  <a:pt x="601" y="532"/>
                  <a:pt x="601" y="532"/>
                  <a:pt x="601" y="532"/>
                </a:cubicBezTo>
                <a:cubicBezTo>
                  <a:pt x="605" y="507"/>
                  <a:pt x="611" y="480"/>
                  <a:pt x="626" y="473"/>
                </a:cubicBezTo>
                <a:moveTo>
                  <a:pt x="493" y="469"/>
                </a:moveTo>
                <a:cubicBezTo>
                  <a:pt x="498" y="445"/>
                  <a:pt x="509" y="430"/>
                  <a:pt x="522" y="414"/>
                </a:cubicBezTo>
                <a:cubicBezTo>
                  <a:pt x="525" y="410"/>
                  <a:pt x="528" y="405"/>
                  <a:pt x="531" y="401"/>
                </a:cubicBezTo>
                <a:cubicBezTo>
                  <a:pt x="534" y="396"/>
                  <a:pt x="534" y="396"/>
                  <a:pt x="534" y="396"/>
                </a:cubicBezTo>
                <a:cubicBezTo>
                  <a:pt x="528" y="395"/>
                  <a:pt x="528" y="395"/>
                  <a:pt x="528" y="395"/>
                </a:cubicBezTo>
                <a:cubicBezTo>
                  <a:pt x="520" y="395"/>
                  <a:pt x="516" y="404"/>
                  <a:pt x="511" y="412"/>
                </a:cubicBezTo>
                <a:cubicBezTo>
                  <a:pt x="510" y="413"/>
                  <a:pt x="510" y="413"/>
                  <a:pt x="510" y="413"/>
                </a:cubicBezTo>
                <a:cubicBezTo>
                  <a:pt x="511" y="408"/>
                  <a:pt x="511" y="403"/>
                  <a:pt x="512" y="398"/>
                </a:cubicBezTo>
                <a:cubicBezTo>
                  <a:pt x="513" y="388"/>
                  <a:pt x="514" y="378"/>
                  <a:pt x="514" y="369"/>
                </a:cubicBezTo>
                <a:cubicBezTo>
                  <a:pt x="507" y="368"/>
                  <a:pt x="507" y="368"/>
                  <a:pt x="507" y="368"/>
                </a:cubicBezTo>
                <a:cubicBezTo>
                  <a:pt x="505" y="380"/>
                  <a:pt x="505" y="380"/>
                  <a:pt x="505" y="380"/>
                </a:cubicBezTo>
                <a:cubicBezTo>
                  <a:pt x="501" y="406"/>
                  <a:pt x="497" y="428"/>
                  <a:pt x="488" y="453"/>
                </a:cubicBezTo>
                <a:cubicBezTo>
                  <a:pt x="484" y="444"/>
                  <a:pt x="477" y="435"/>
                  <a:pt x="471" y="428"/>
                </a:cubicBezTo>
                <a:cubicBezTo>
                  <a:pt x="462" y="415"/>
                  <a:pt x="453" y="404"/>
                  <a:pt x="452" y="389"/>
                </a:cubicBezTo>
                <a:cubicBezTo>
                  <a:pt x="451" y="376"/>
                  <a:pt x="457" y="364"/>
                  <a:pt x="464" y="351"/>
                </a:cubicBezTo>
                <a:cubicBezTo>
                  <a:pt x="470" y="337"/>
                  <a:pt x="478" y="323"/>
                  <a:pt x="479" y="305"/>
                </a:cubicBezTo>
                <a:cubicBezTo>
                  <a:pt x="493" y="323"/>
                  <a:pt x="507" y="341"/>
                  <a:pt x="520" y="359"/>
                </a:cubicBezTo>
                <a:cubicBezTo>
                  <a:pt x="544" y="393"/>
                  <a:pt x="569" y="428"/>
                  <a:pt x="603" y="456"/>
                </a:cubicBezTo>
                <a:cubicBezTo>
                  <a:pt x="602" y="484"/>
                  <a:pt x="598" y="506"/>
                  <a:pt x="591" y="525"/>
                </a:cubicBezTo>
                <a:cubicBezTo>
                  <a:pt x="586" y="519"/>
                  <a:pt x="583" y="511"/>
                  <a:pt x="580" y="503"/>
                </a:cubicBezTo>
                <a:cubicBezTo>
                  <a:pt x="577" y="494"/>
                  <a:pt x="574" y="485"/>
                  <a:pt x="568" y="478"/>
                </a:cubicBezTo>
                <a:cubicBezTo>
                  <a:pt x="564" y="474"/>
                  <a:pt x="564" y="474"/>
                  <a:pt x="564" y="474"/>
                </a:cubicBezTo>
                <a:cubicBezTo>
                  <a:pt x="565" y="474"/>
                  <a:pt x="565" y="474"/>
                  <a:pt x="565" y="474"/>
                </a:cubicBezTo>
                <a:cubicBezTo>
                  <a:pt x="571" y="471"/>
                  <a:pt x="571" y="471"/>
                  <a:pt x="571" y="471"/>
                </a:cubicBezTo>
                <a:cubicBezTo>
                  <a:pt x="566" y="468"/>
                  <a:pt x="566" y="468"/>
                  <a:pt x="566" y="468"/>
                </a:cubicBezTo>
                <a:cubicBezTo>
                  <a:pt x="564" y="466"/>
                  <a:pt x="564" y="463"/>
                  <a:pt x="563" y="459"/>
                </a:cubicBezTo>
                <a:cubicBezTo>
                  <a:pt x="563" y="454"/>
                  <a:pt x="562" y="449"/>
                  <a:pt x="558" y="445"/>
                </a:cubicBezTo>
                <a:cubicBezTo>
                  <a:pt x="552" y="441"/>
                  <a:pt x="552" y="441"/>
                  <a:pt x="552" y="441"/>
                </a:cubicBezTo>
                <a:cubicBezTo>
                  <a:pt x="552" y="448"/>
                  <a:pt x="552" y="448"/>
                  <a:pt x="552" y="448"/>
                </a:cubicBezTo>
                <a:cubicBezTo>
                  <a:pt x="553" y="465"/>
                  <a:pt x="556" y="471"/>
                  <a:pt x="559" y="473"/>
                </a:cubicBezTo>
                <a:cubicBezTo>
                  <a:pt x="563" y="484"/>
                  <a:pt x="563" y="484"/>
                  <a:pt x="563" y="484"/>
                </a:cubicBezTo>
                <a:cubicBezTo>
                  <a:pt x="569" y="502"/>
                  <a:pt x="576" y="521"/>
                  <a:pt x="587" y="536"/>
                </a:cubicBezTo>
                <a:cubicBezTo>
                  <a:pt x="575" y="604"/>
                  <a:pt x="591" y="648"/>
                  <a:pt x="610" y="682"/>
                </a:cubicBezTo>
                <a:cubicBezTo>
                  <a:pt x="565" y="666"/>
                  <a:pt x="531" y="639"/>
                  <a:pt x="511" y="601"/>
                </a:cubicBezTo>
                <a:cubicBezTo>
                  <a:pt x="518" y="545"/>
                  <a:pt x="503" y="494"/>
                  <a:pt x="493" y="469"/>
                </a:cubicBezTo>
                <a:moveTo>
                  <a:pt x="407" y="693"/>
                </a:moveTo>
                <a:cubicBezTo>
                  <a:pt x="412" y="687"/>
                  <a:pt x="421" y="684"/>
                  <a:pt x="432" y="685"/>
                </a:cubicBezTo>
                <a:cubicBezTo>
                  <a:pt x="434" y="685"/>
                  <a:pt x="435" y="685"/>
                  <a:pt x="437" y="685"/>
                </a:cubicBezTo>
                <a:cubicBezTo>
                  <a:pt x="432" y="687"/>
                  <a:pt x="425" y="689"/>
                  <a:pt x="422" y="690"/>
                </a:cubicBezTo>
                <a:cubicBezTo>
                  <a:pt x="418" y="691"/>
                  <a:pt x="414" y="692"/>
                  <a:pt x="411" y="693"/>
                </a:cubicBezTo>
                <a:cubicBezTo>
                  <a:pt x="405" y="695"/>
                  <a:pt x="405" y="695"/>
                  <a:pt x="405" y="695"/>
                </a:cubicBezTo>
                <a:cubicBezTo>
                  <a:pt x="406" y="695"/>
                  <a:pt x="406" y="694"/>
                  <a:pt x="407" y="693"/>
                </a:cubicBezTo>
                <a:moveTo>
                  <a:pt x="465" y="714"/>
                </a:moveTo>
                <a:cubicBezTo>
                  <a:pt x="443" y="714"/>
                  <a:pt x="421" y="713"/>
                  <a:pt x="401" y="715"/>
                </a:cubicBezTo>
                <a:cubicBezTo>
                  <a:pt x="400" y="709"/>
                  <a:pt x="401" y="703"/>
                  <a:pt x="404" y="698"/>
                </a:cubicBezTo>
                <a:cubicBezTo>
                  <a:pt x="411" y="700"/>
                  <a:pt x="411" y="700"/>
                  <a:pt x="411" y="700"/>
                </a:cubicBezTo>
                <a:cubicBezTo>
                  <a:pt x="420" y="703"/>
                  <a:pt x="432" y="698"/>
                  <a:pt x="442" y="693"/>
                </a:cubicBezTo>
                <a:cubicBezTo>
                  <a:pt x="445" y="692"/>
                  <a:pt x="447" y="691"/>
                  <a:pt x="450" y="690"/>
                </a:cubicBezTo>
                <a:cubicBezTo>
                  <a:pt x="454" y="691"/>
                  <a:pt x="458" y="692"/>
                  <a:pt x="463" y="693"/>
                </a:cubicBezTo>
                <a:cubicBezTo>
                  <a:pt x="479" y="698"/>
                  <a:pt x="494" y="703"/>
                  <a:pt x="501" y="714"/>
                </a:cubicBezTo>
                <a:cubicBezTo>
                  <a:pt x="489" y="714"/>
                  <a:pt x="477" y="714"/>
                  <a:pt x="465" y="714"/>
                </a:cubicBezTo>
                <a:moveTo>
                  <a:pt x="561" y="725"/>
                </a:moveTo>
                <a:cubicBezTo>
                  <a:pt x="549" y="723"/>
                  <a:pt x="536" y="721"/>
                  <a:pt x="524" y="715"/>
                </a:cubicBezTo>
                <a:cubicBezTo>
                  <a:pt x="516" y="712"/>
                  <a:pt x="510" y="707"/>
                  <a:pt x="502" y="701"/>
                </a:cubicBezTo>
                <a:cubicBezTo>
                  <a:pt x="491" y="692"/>
                  <a:pt x="479" y="683"/>
                  <a:pt x="463" y="679"/>
                </a:cubicBezTo>
                <a:cubicBezTo>
                  <a:pt x="458" y="678"/>
                  <a:pt x="453" y="677"/>
                  <a:pt x="448" y="677"/>
                </a:cubicBezTo>
                <a:cubicBezTo>
                  <a:pt x="443" y="677"/>
                  <a:pt x="439" y="677"/>
                  <a:pt x="434" y="677"/>
                </a:cubicBezTo>
                <a:cubicBezTo>
                  <a:pt x="429" y="676"/>
                  <a:pt x="424" y="676"/>
                  <a:pt x="419" y="676"/>
                </a:cubicBezTo>
                <a:cubicBezTo>
                  <a:pt x="435" y="652"/>
                  <a:pt x="470" y="649"/>
                  <a:pt x="506" y="645"/>
                </a:cubicBezTo>
                <a:cubicBezTo>
                  <a:pt x="510" y="645"/>
                  <a:pt x="514" y="644"/>
                  <a:pt x="519" y="644"/>
                </a:cubicBezTo>
                <a:cubicBezTo>
                  <a:pt x="522" y="647"/>
                  <a:pt x="526" y="651"/>
                  <a:pt x="530" y="654"/>
                </a:cubicBezTo>
                <a:cubicBezTo>
                  <a:pt x="547" y="671"/>
                  <a:pt x="566" y="690"/>
                  <a:pt x="593" y="702"/>
                </a:cubicBezTo>
                <a:cubicBezTo>
                  <a:pt x="604" y="706"/>
                  <a:pt x="616" y="709"/>
                  <a:pt x="628" y="711"/>
                </a:cubicBezTo>
                <a:cubicBezTo>
                  <a:pt x="635" y="712"/>
                  <a:pt x="642" y="714"/>
                  <a:pt x="649" y="716"/>
                </a:cubicBezTo>
                <a:cubicBezTo>
                  <a:pt x="697" y="730"/>
                  <a:pt x="769" y="771"/>
                  <a:pt x="781" y="811"/>
                </a:cubicBezTo>
                <a:cubicBezTo>
                  <a:pt x="784" y="824"/>
                  <a:pt x="784" y="838"/>
                  <a:pt x="783" y="854"/>
                </a:cubicBezTo>
                <a:cubicBezTo>
                  <a:pt x="783" y="865"/>
                  <a:pt x="783" y="875"/>
                  <a:pt x="784" y="886"/>
                </a:cubicBezTo>
                <a:cubicBezTo>
                  <a:pt x="751" y="838"/>
                  <a:pt x="712" y="791"/>
                  <a:pt x="656" y="762"/>
                </a:cubicBezTo>
                <a:cubicBezTo>
                  <a:pt x="634" y="751"/>
                  <a:pt x="614" y="742"/>
                  <a:pt x="595" y="734"/>
                </a:cubicBezTo>
                <a:cubicBezTo>
                  <a:pt x="584" y="730"/>
                  <a:pt x="573" y="728"/>
                  <a:pt x="561" y="725"/>
                </a:cubicBezTo>
                <a:moveTo>
                  <a:pt x="575" y="896"/>
                </a:moveTo>
                <a:cubicBezTo>
                  <a:pt x="551" y="880"/>
                  <a:pt x="529" y="865"/>
                  <a:pt x="500" y="860"/>
                </a:cubicBezTo>
                <a:cubicBezTo>
                  <a:pt x="475" y="856"/>
                  <a:pt x="454" y="860"/>
                  <a:pt x="436" y="867"/>
                </a:cubicBezTo>
                <a:cubicBezTo>
                  <a:pt x="441" y="863"/>
                  <a:pt x="445" y="858"/>
                  <a:pt x="449" y="854"/>
                </a:cubicBezTo>
                <a:cubicBezTo>
                  <a:pt x="459" y="844"/>
                  <a:pt x="468" y="834"/>
                  <a:pt x="479" y="826"/>
                </a:cubicBezTo>
                <a:cubicBezTo>
                  <a:pt x="490" y="818"/>
                  <a:pt x="506" y="811"/>
                  <a:pt x="523" y="804"/>
                </a:cubicBezTo>
                <a:cubicBezTo>
                  <a:pt x="529" y="802"/>
                  <a:pt x="534" y="800"/>
                  <a:pt x="539" y="797"/>
                </a:cubicBezTo>
                <a:cubicBezTo>
                  <a:pt x="546" y="795"/>
                  <a:pt x="552" y="792"/>
                  <a:pt x="559" y="789"/>
                </a:cubicBezTo>
                <a:cubicBezTo>
                  <a:pt x="575" y="781"/>
                  <a:pt x="591" y="774"/>
                  <a:pt x="604" y="771"/>
                </a:cubicBezTo>
                <a:cubicBezTo>
                  <a:pt x="608" y="770"/>
                  <a:pt x="613" y="770"/>
                  <a:pt x="618" y="770"/>
                </a:cubicBezTo>
                <a:cubicBezTo>
                  <a:pt x="648" y="772"/>
                  <a:pt x="682" y="797"/>
                  <a:pt x="697" y="814"/>
                </a:cubicBezTo>
                <a:cubicBezTo>
                  <a:pt x="712" y="832"/>
                  <a:pt x="727" y="855"/>
                  <a:pt x="742" y="878"/>
                </a:cubicBezTo>
                <a:cubicBezTo>
                  <a:pt x="746" y="884"/>
                  <a:pt x="746" y="884"/>
                  <a:pt x="746" y="884"/>
                </a:cubicBezTo>
                <a:cubicBezTo>
                  <a:pt x="749" y="889"/>
                  <a:pt x="753" y="894"/>
                  <a:pt x="756" y="898"/>
                </a:cubicBezTo>
                <a:cubicBezTo>
                  <a:pt x="768" y="916"/>
                  <a:pt x="781" y="934"/>
                  <a:pt x="783" y="953"/>
                </a:cubicBezTo>
                <a:cubicBezTo>
                  <a:pt x="768" y="945"/>
                  <a:pt x="750" y="943"/>
                  <a:pt x="735" y="942"/>
                </a:cubicBezTo>
                <a:cubicBezTo>
                  <a:pt x="727" y="941"/>
                  <a:pt x="719" y="941"/>
                  <a:pt x="711" y="940"/>
                </a:cubicBezTo>
                <a:cubicBezTo>
                  <a:pt x="698" y="940"/>
                  <a:pt x="684" y="939"/>
                  <a:pt x="671" y="938"/>
                </a:cubicBezTo>
                <a:cubicBezTo>
                  <a:pt x="630" y="932"/>
                  <a:pt x="602" y="913"/>
                  <a:pt x="575" y="896"/>
                </a:cubicBezTo>
                <a:moveTo>
                  <a:pt x="542" y="948"/>
                </a:moveTo>
                <a:cubicBezTo>
                  <a:pt x="544" y="946"/>
                  <a:pt x="545" y="944"/>
                  <a:pt x="546" y="943"/>
                </a:cubicBezTo>
                <a:cubicBezTo>
                  <a:pt x="565" y="940"/>
                  <a:pt x="582" y="933"/>
                  <a:pt x="597" y="926"/>
                </a:cubicBezTo>
                <a:cubicBezTo>
                  <a:pt x="619" y="944"/>
                  <a:pt x="653" y="954"/>
                  <a:pt x="704" y="958"/>
                </a:cubicBezTo>
                <a:cubicBezTo>
                  <a:pt x="708" y="958"/>
                  <a:pt x="712" y="958"/>
                  <a:pt x="716" y="958"/>
                </a:cubicBezTo>
                <a:cubicBezTo>
                  <a:pt x="714" y="960"/>
                  <a:pt x="713" y="961"/>
                  <a:pt x="711" y="963"/>
                </a:cubicBezTo>
                <a:cubicBezTo>
                  <a:pt x="702" y="970"/>
                  <a:pt x="694" y="977"/>
                  <a:pt x="683" y="981"/>
                </a:cubicBezTo>
                <a:cubicBezTo>
                  <a:pt x="647" y="967"/>
                  <a:pt x="601" y="957"/>
                  <a:pt x="554" y="954"/>
                </a:cubicBezTo>
                <a:cubicBezTo>
                  <a:pt x="549" y="953"/>
                  <a:pt x="544" y="953"/>
                  <a:pt x="539" y="953"/>
                </a:cubicBezTo>
                <a:cubicBezTo>
                  <a:pt x="540" y="951"/>
                  <a:pt x="541" y="950"/>
                  <a:pt x="542" y="948"/>
                </a:cubicBezTo>
                <a:moveTo>
                  <a:pt x="561" y="974"/>
                </a:moveTo>
                <a:cubicBezTo>
                  <a:pt x="572" y="975"/>
                  <a:pt x="583" y="976"/>
                  <a:pt x="594" y="979"/>
                </a:cubicBezTo>
                <a:cubicBezTo>
                  <a:pt x="561" y="995"/>
                  <a:pt x="543" y="1028"/>
                  <a:pt x="525" y="1060"/>
                </a:cubicBezTo>
                <a:cubicBezTo>
                  <a:pt x="514" y="1081"/>
                  <a:pt x="502" y="1102"/>
                  <a:pt x="487" y="1118"/>
                </a:cubicBezTo>
                <a:cubicBezTo>
                  <a:pt x="483" y="1117"/>
                  <a:pt x="479" y="1117"/>
                  <a:pt x="476" y="1116"/>
                </a:cubicBezTo>
                <a:cubicBezTo>
                  <a:pt x="468" y="1114"/>
                  <a:pt x="460" y="1112"/>
                  <a:pt x="451" y="1112"/>
                </a:cubicBezTo>
                <a:cubicBezTo>
                  <a:pt x="450" y="1111"/>
                  <a:pt x="449" y="1111"/>
                  <a:pt x="448" y="1111"/>
                </a:cubicBezTo>
                <a:cubicBezTo>
                  <a:pt x="451" y="1100"/>
                  <a:pt x="450" y="1085"/>
                  <a:pt x="450" y="1070"/>
                </a:cubicBezTo>
                <a:cubicBezTo>
                  <a:pt x="449" y="1044"/>
                  <a:pt x="449" y="1016"/>
                  <a:pt x="461" y="1001"/>
                </a:cubicBezTo>
                <a:cubicBezTo>
                  <a:pt x="477" y="981"/>
                  <a:pt x="516" y="970"/>
                  <a:pt x="561" y="974"/>
                </a:cubicBezTo>
                <a:moveTo>
                  <a:pt x="536" y="1102"/>
                </a:moveTo>
                <a:cubicBezTo>
                  <a:pt x="541" y="1096"/>
                  <a:pt x="543" y="1088"/>
                  <a:pt x="545" y="1080"/>
                </a:cubicBezTo>
                <a:cubicBezTo>
                  <a:pt x="545" y="1080"/>
                  <a:pt x="545" y="1079"/>
                  <a:pt x="546" y="1078"/>
                </a:cubicBezTo>
                <a:cubicBezTo>
                  <a:pt x="549" y="1090"/>
                  <a:pt x="547" y="1105"/>
                  <a:pt x="541" y="1114"/>
                </a:cubicBezTo>
                <a:cubicBezTo>
                  <a:pt x="533" y="1126"/>
                  <a:pt x="533" y="1126"/>
                  <a:pt x="533" y="1126"/>
                </a:cubicBezTo>
                <a:cubicBezTo>
                  <a:pt x="523" y="1125"/>
                  <a:pt x="514" y="1125"/>
                  <a:pt x="505" y="1127"/>
                </a:cubicBezTo>
                <a:cubicBezTo>
                  <a:pt x="504" y="1124"/>
                  <a:pt x="501" y="1123"/>
                  <a:pt x="499" y="1123"/>
                </a:cubicBezTo>
                <a:cubicBezTo>
                  <a:pt x="517" y="1102"/>
                  <a:pt x="528" y="1079"/>
                  <a:pt x="540" y="1053"/>
                </a:cubicBezTo>
                <a:cubicBezTo>
                  <a:pt x="541" y="1052"/>
                  <a:pt x="542" y="1051"/>
                  <a:pt x="542" y="1049"/>
                </a:cubicBezTo>
                <a:cubicBezTo>
                  <a:pt x="542" y="1057"/>
                  <a:pt x="539" y="1066"/>
                  <a:pt x="536" y="1075"/>
                </a:cubicBezTo>
                <a:cubicBezTo>
                  <a:pt x="534" y="1083"/>
                  <a:pt x="531" y="1091"/>
                  <a:pt x="530" y="1099"/>
                </a:cubicBezTo>
                <a:cubicBezTo>
                  <a:pt x="528" y="1113"/>
                  <a:pt x="528" y="1113"/>
                  <a:pt x="528" y="1113"/>
                </a:cubicBezTo>
                <a:cubicBezTo>
                  <a:pt x="536" y="1102"/>
                  <a:pt x="536" y="1102"/>
                  <a:pt x="536" y="1102"/>
                </a:cubicBezTo>
                <a:moveTo>
                  <a:pt x="487" y="1129"/>
                </a:moveTo>
                <a:cubicBezTo>
                  <a:pt x="472" y="1134"/>
                  <a:pt x="462" y="1145"/>
                  <a:pt x="451" y="1156"/>
                </a:cubicBezTo>
                <a:cubicBezTo>
                  <a:pt x="451" y="1156"/>
                  <a:pt x="450" y="1157"/>
                  <a:pt x="450" y="1157"/>
                </a:cubicBezTo>
                <a:cubicBezTo>
                  <a:pt x="447" y="1147"/>
                  <a:pt x="446" y="1135"/>
                  <a:pt x="447" y="1121"/>
                </a:cubicBezTo>
                <a:cubicBezTo>
                  <a:pt x="462" y="1122"/>
                  <a:pt x="475" y="1125"/>
                  <a:pt x="487" y="1129"/>
                </a:cubicBezTo>
                <a:moveTo>
                  <a:pt x="279" y="1193"/>
                </a:moveTo>
                <a:cubicBezTo>
                  <a:pt x="287" y="1175"/>
                  <a:pt x="296" y="1153"/>
                  <a:pt x="293" y="1130"/>
                </a:cubicBezTo>
                <a:cubicBezTo>
                  <a:pt x="309" y="1113"/>
                  <a:pt x="321" y="1091"/>
                  <a:pt x="332" y="1070"/>
                </a:cubicBezTo>
                <a:cubicBezTo>
                  <a:pt x="346" y="1043"/>
                  <a:pt x="360" y="1015"/>
                  <a:pt x="384" y="997"/>
                </a:cubicBezTo>
                <a:cubicBezTo>
                  <a:pt x="406" y="982"/>
                  <a:pt x="439" y="980"/>
                  <a:pt x="472" y="978"/>
                </a:cubicBezTo>
                <a:cubicBezTo>
                  <a:pt x="430" y="1001"/>
                  <a:pt x="403" y="1041"/>
                  <a:pt x="376" y="1080"/>
                </a:cubicBezTo>
                <a:cubicBezTo>
                  <a:pt x="359" y="1106"/>
                  <a:pt x="342" y="1132"/>
                  <a:pt x="320" y="1153"/>
                </a:cubicBezTo>
                <a:cubicBezTo>
                  <a:pt x="308" y="1172"/>
                  <a:pt x="293" y="1188"/>
                  <a:pt x="276" y="1202"/>
                </a:cubicBezTo>
                <a:cubicBezTo>
                  <a:pt x="277" y="1199"/>
                  <a:pt x="278" y="1196"/>
                  <a:pt x="279" y="1193"/>
                </a:cubicBezTo>
                <a:moveTo>
                  <a:pt x="438" y="1112"/>
                </a:moveTo>
                <a:cubicBezTo>
                  <a:pt x="438" y="1112"/>
                  <a:pt x="438" y="1112"/>
                  <a:pt x="438" y="1112"/>
                </a:cubicBezTo>
                <a:cubicBezTo>
                  <a:pt x="435" y="1112"/>
                  <a:pt x="431" y="1112"/>
                  <a:pt x="429" y="1116"/>
                </a:cubicBezTo>
                <a:cubicBezTo>
                  <a:pt x="428" y="1117"/>
                  <a:pt x="428" y="1117"/>
                  <a:pt x="428" y="1117"/>
                </a:cubicBezTo>
                <a:cubicBezTo>
                  <a:pt x="428" y="1118"/>
                  <a:pt x="428" y="1118"/>
                  <a:pt x="428" y="1118"/>
                </a:cubicBezTo>
                <a:cubicBezTo>
                  <a:pt x="428" y="1121"/>
                  <a:pt x="430" y="1123"/>
                  <a:pt x="432" y="1123"/>
                </a:cubicBezTo>
                <a:cubicBezTo>
                  <a:pt x="434" y="1123"/>
                  <a:pt x="435" y="1123"/>
                  <a:pt x="436" y="1122"/>
                </a:cubicBezTo>
                <a:cubicBezTo>
                  <a:pt x="437" y="1122"/>
                  <a:pt x="437" y="1122"/>
                  <a:pt x="437" y="1122"/>
                </a:cubicBezTo>
                <a:cubicBezTo>
                  <a:pt x="434" y="1142"/>
                  <a:pt x="430" y="1159"/>
                  <a:pt x="424" y="1173"/>
                </a:cubicBezTo>
                <a:cubicBezTo>
                  <a:pt x="419" y="1188"/>
                  <a:pt x="419" y="1188"/>
                  <a:pt x="419" y="1188"/>
                </a:cubicBezTo>
                <a:cubicBezTo>
                  <a:pt x="423" y="1184"/>
                  <a:pt x="423" y="1184"/>
                  <a:pt x="423" y="1184"/>
                </a:cubicBezTo>
                <a:cubicBezTo>
                  <a:pt x="423" y="1184"/>
                  <a:pt x="423" y="1184"/>
                  <a:pt x="423" y="1184"/>
                </a:cubicBezTo>
                <a:cubicBezTo>
                  <a:pt x="417" y="1194"/>
                  <a:pt x="404" y="1201"/>
                  <a:pt x="384" y="1207"/>
                </a:cubicBezTo>
                <a:cubicBezTo>
                  <a:pt x="386" y="1204"/>
                  <a:pt x="386" y="1204"/>
                  <a:pt x="386" y="1204"/>
                </a:cubicBezTo>
                <a:cubicBezTo>
                  <a:pt x="380" y="1208"/>
                  <a:pt x="380" y="1208"/>
                  <a:pt x="380" y="1208"/>
                </a:cubicBezTo>
                <a:cubicBezTo>
                  <a:pt x="372" y="1210"/>
                  <a:pt x="363" y="1212"/>
                  <a:pt x="353" y="1213"/>
                </a:cubicBezTo>
                <a:cubicBezTo>
                  <a:pt x="358" y="1197"/>
                  <a:pt x="356" y="1181"/>
                  <a:pt x="354" y="1167"/>
                </a:cubicBezTo>
                <a:cubicBezTo>
                  <a:pt x="353" y="1156"/>
                  <a:pt x="351" y="1145"/>
                  <a:pt x="354" y="1134"/>
                </a:cubicBezTo>
                <a:cubicBezTo>
                  <a:pt x="356" y="1124"/>
                  <a:pt x="369" y="1110"/>
                  <a:pt x="379" y="1098"/>
                </a:cubicBezTo>
                <a:cubicBezTo>
                  <a:pt x="385" y="1091"/>
                  <a:pt x="391" y="1085"/>
                  <a:pt x="395" y="1080"/>
                </a:cubicBezTo>
                <a:cubicBezTo>
                  <a:pt x="399" y="1074"/>
                  <a:pt x="402" y="1069"/>
                  <a:pt x="406" y="1064"/>
                </a:cubicBezTo>
                <a:cubicBezTo>
                  <a:pt x="419" y="1045"/>
                  <a:pt x="430" y="1030"/>
                  <a:pt x="444" y="1016"/>
                </a:cubicBezTo>
                <a:cubicBezTo>
                  <a:pt x="442" y="1033"/>
                  <a:pt x="441" y="1054"/>
                  <a:pt x="440" y="1075"/>
                </a:cubicBezTo>
                <a:cubicBezTo>
                  <a:pt x="440" y="1087"/>
                  <a:pt x="439" y="1100"/>
                  <a:pt x="438" y="1112"/>
                </a:cubicBezTo>
                <a:moveTo>
                  <a:pt x="439" y="1161"/>
                </a:moveTo>
                <a:cubicBezTo>
                  <a:pt x="438" y="1166"/>
                  <a:pt x="436" y="1171"/>
                  <a:pt x="434" y="1175"/>
                </a:cubicBezTo>
                <a:cubicBezTo>
                  <a:pt x="435" y="1171"/>
                  <a:pt x="435" y="1171"/>
                  <a:pt x="435" y="1171"/>
                </a:cubicBezTo>
                <a:cubicBezTo>
                  <a:pt x="436" y="1168"/>
                  <a:pt x="438" y="1164"/>
                  <a:pt x="439" y="1161"/>
                </a:cubicBezTo>
                <a:moveTo>
                  <a:pt x="343" y="1215"/>
                </a:moveTo>
                <a:cubicBezTo>
                  <a:pt x="338" y="1216"/>
                  <a:pt x="334" y="1217"/>
                  <a:pt x="329" y="1218"/>
                </a:cubicBezTo>
                <a:cubicBezTo>
                  <a:pt x="324" y="1219"/>
                  <a:pt x="318" y="1220"/>
                  <a:pt x="313" y="1221"/>
                </a:cubicBezTo>
                <a:cubicBezTo>
                  <a:pt x="306" y="1224"/>
                  <a:pt x="306" y="1224"/>
                  <a:pt x="306" y="1224"/>
                </a:cubicBezTo>
                <a:cubicBezTo>
                  <a:pt x="312" y="1228"/>
                  <a:pt x="312" y="1228"/>
                  <a:pt x="312" y="1228"/>
                </a:cubicBezTo>
                <a:cubicBezTo>
                  <a:pt x="317" y="1231"/>
                  <a:pt x="323" y="1230"/>
                  <a:pt x="329" y="1228"/>
                </a:cubicBezTo>
                <a:cubicBezTo>
                  <a:pt x="332" y="1227"/>
                  <a:pt x="336" y="1227"/>
                  <a:pt x="339" y="1226"/>
                </a:cubicBezTo>
                <a:cubicBezTo>
                  <a:pt x="337" y="1234"/>
                  <a:pt x="336" y="1241"/>
                  <a:pt x="333" y="1246"/>
                </a:cubicBezTo>
                <a:cubicBezTo>
                  <a:pt x="330" y="1253"/>
                  <a:pt x="330" y="1253"/>
                  <a:pt x="330" y="1253"/>
                </a:cubicBezTo>
                <a:cubicBezTo>
                  <a:pt x="316" y="1254"/>
                  <a:pt x="303" y="1254"/>
                  <a:pt x="288" y="1253"/>
                </a:cubicBezTo>
                <a:cubicBezTo>
                  <a:pt x="278" y="1252"/>
                  <a:pt x="268" y="1251"/>
                  <a:pt x="257" y="1249"/>
                </a:cubicBezTo>
                <a:cubicBezTo>
                  <a:pt x="248" y="1249"/>
                  <a:pt x="239" y="1248"/>
                  <a:pt x="230" y="1247"/>
                </a:cubicBezTo>
                <a:cubicBezTo>
                  <a:pt x="242" y="1239"/>
                  <a:pt x="254" y="1231"/>
                  <a:pt x="265" y="1222"/>
                </a:cubicBezTo>
                <a:cubicBezTo>
                  <a:pt x="264" y="1234"/>
                  <a:pt x="264" y="1234"/>
                  <a:pt x="264" y="1234"/>
                </a:cubicBezTo>
                <a:cubicBezTo>
                  <a:pt x="270" y="1219"/>
                  <a:pt x="270" y="1219"/>
                  <a:pt x="270" y="1219"/>
                </a:cubicBezTo>
                <a:cubicBezTo>
                  <a:pt x="282" y="1209"/>
                  <a:pt x="294" y="1199"/>
                  <a:pt x="305" y="1189"/>
                </a:cubicBezTo>
                <a:cubicBezTo>
                  <a:pt x="308" y="1187"/>
                  <a:pt x="308" y="1187"/>
                  <a:pt x="308" y="1187"/>
                </a:cubicBezTo>
                <a:cubicBezTo>
                  <a:pt x="308" y="1188"/>
                  <a:pt x="308" y="1188"/>
                  <a:pt x="309" y="1189"/>
                </a:cubicBezTo>
                <a:cubicBezTo>
                  <a:pt x="309" y="1190"/>
                  <a:pt x="309" y="1191"/>
                  <a:pt x="309" y="1192"/>
                </a:cubicBezTo>
                <a:cubicBezTo>
                  <a:pt x="309" y="1194"/>
                  <a:pt x="308" y="1197"/>
                  <a:pt x="308" y="1199"/>
                </a:cubicBezTo>
                <a:cubicBezTo>
                  <a:pt x="316" y="1200"/>
                  <a:pt x="316" y="1200"/>
                  <a:pt x="316" y="1200"/>
                </a:cubicBezTo>
                <a:cubicBezTo>
                  <a:pt x="316" y="1197"/>
                  <a:pt x="316" y="1195"/>
                  <a:pt x="316" y="1192"/>
                </a:cubicBezTo>
                <a:cubicBezTo>
                  <a:pt x="318" y="1176"/>
                  <a:pt x="325" y="1167"/>
                  <a:pt x="334" y="1157"/>
                </a:cubicBezTo>
                <a:cubicBezTo>
                  <a:pt x="337" y="1153"/>
                  <a:pt x="340" y="1149"/>
                  <a:pt x="343" y="1145"/>
                </a:cubicBezTo>
                <a:cubicBezTo>
                  <a:pt x="348" y="1166"/>
                  <a:pt x="345" y="1190"/>
                  <a:pt x="343" y="1215"/>
                </a:cubicBezTo>
                <a:cubicBezTo>
                  <a:pt x="343" y="1215"/>
                  <a:pt x="343" y="1215"/>
                  <a:pt x="343" y="1215"/>
                </a:cubicBezTo>
                <a:moveTo>
                  <a:pt x="348" y="1233"/>
                </a:moveTo>
                <a:cubicBezTo>
                  <a:pt x="349" y="1230"/>
                  <a:pt x="349" y="1227"/>
                  <a:pt x="350" y="1225"/>
                </a:cubicBezTo>
                <a:cubicBezTo>
                  <a:pt x="353" y="1224"/>
                  <a:pt x="356" y="1224"/>
                  <a:pt x="359" y="1223"/>
                </a:cubicBezTo>
                <a:cubicBezTo>
                  <a:pt x="362" y="1223"/>
                  <a:pt x="366" y="1222"/>
                  <a:pt x="369" y="1221"/>
                </a:cubicBezTo>
                <a:cubicBezTo>
                  <a:pt x="363" y="1229"/>
                  <a:pt x="353" y="1237"/>
                  <a:pt x="344" y="1244"/>
                </a:cubicBezTo>
                <a:cubicBezTo>
                  <a:pt x="346" y="1240"/>
                  <a:pt x="347" y="1237"/>
                  <a:pt x="348" y="1233"/>
                </a:cubicBezTo>
                <a:moveTo>
                  <a:pt x="414" y="1252"/>
                </a:moveTo>
                <a:cubicBezTo>
                  <a:pt x="399" y="1252"/>
                  <a:pt x="385" y="1252"/>
                  <a:pt x="371" y="1252"/>
                </a:cubicBezTo>
                <a:cubicBezTo>
                  <a:pt x="364" y="1252"/>
                  <a:pt x="357" y="1253"/>
                  <a:pt x="350" y="1253"/>
                </a:cubicBezTo>
                <a:cubicBezTo>
                  <a:pt x="354" y="1249"/>
                  <a:pt x="358" y="1245"/>
                  <a:pt x="362" y="1242"/>
                </a:cubicBezTo>
                <a:cubicBezTo>
                  <a:pt x="371" y="1234"/>
                  <a:pt x="381" y="1227"/>
                  <a:pt x="388" y="1216"/>
                </a:cubicBezTo>
                <a:cubicBezTo>
                  <a:pt x="416" y="1212"/>
                  <a:pt x="434" y="1195"/>
                  <a:pt x="452" y="1179"/>
                </a:cubicBezTo>
                <a:cubicBezTo>
                  <a:pt x="474" y="1158"/>
                  <a:pt x="495" y="1139"/>
                  <a:pt x="539" y="1144"/>
                </a:cubicBezTo>
                <a:cubicBezTo>
                  <a:pt x="528" y="1150"/>
                  <a:pt x="520" y="1160"/>
                  <a:pt x="512" y="1169"/>
                </a:cubicBezTo>
                <a:cubicBezTo>
                  <a:pt x="508" y="1173"/>
                  <a:pt x="504" y="1179"/>
                  <a:pt x="499" y="1183"/>
                </a:cubicBezTo>
                <a:cubicBezTo>
                  <a:pt x="479" y="1202"/>
                  <a:pt x="452" y="1211"/>
                  <a:pt x="423" y="1221"/>
                </a:cubicBezTo>
                <a:cubicBezTo>
                  <a:pt x="410" y="1225"/>
                  <a:pt x="397" y="1229"/>
                  <a:pt x="384" y="1235"/>
                </a:cubicBezTo>
                <a:cubicBezTo>
                  <a:pt x="371" y="1241"/>
                  <a:pt x="371" y="1241"/>
                  <a:pt x="371" y="1241"/>
                </a:cubicBezTo>
                <a:cubicBezTo>
                  <a:pt x="386" y="1242"/>
                  <a:pt x="386" y="1242"/>
                  <a:pt x="386" y="1242"/>
                </a:cubicBezTo>
                <a:cubicBezTo>
                  <a:pt x="400" y="1243"/>
                  <a:pt x="415" y="1236"/>
                  <a:pt x="428" y="1230"/>
                </a:cubicBezTo>
                <a:cubicBezTo>
                  <a:pt x="434" y="1228"/>
                  <a:pt x="439" y="1225"/>
                  <a:pt x="445" y="1223"/>
                </a:cubicBezTo>
                <a:cubicBezTo>
                  <a:pt x="438" y="1234"/>
                  <a:pt x="429" y="1243"/>
                  <a:pt x="418" y="1249"/>
                </a:cubicBezTo>
                <a:cubicBezTo>
                  <a:pt x="414" y="1252"/>
                  <a:pt x="414" y="1252"/>
                  <a:pt x="414" y="1252"/>
                </a:cubicBezTo>
                <a:moveTo>
                  <a:pt x="551" y="1226"/>
                </a:moveTo>
                <a:cubicBezTo>
                  <a:pt x="522" y="1243"/>
                  <a:pt x="478" y="1249"/>
                  <a:pt x="432" y="1251"/>
                </a:cubicBezTo>
                <a:cubicBezTo>
                  <a:pt x="445" y="1243"/>
                  <a:pt x="453" y="1230"/>
                  <a:pt x="459" y="1217"/>
                </a:cubicBezTo>
                <a:cubicBezTo>
                  <a:pt x="468" y="1215"/>
                  <a:pt x="474" y="1211"/>
                  <a:pt x="481" y="1207"/>
                </a:cubicBezTo>
                <a:cubicBezTo>
                  <a:pt x="484" y="1205"/>
                  <a:pt x="487" y="1203"/>
                  <a:pt x="491" y="1201"/>
                </a:cubicBezTo>
                <a:cubicBezTo>
                  <a:pt x="486" y="1213"/>
                  <a:pt x="478" y="1220"/>
                  <a:pt x="471" y="1226"/>
                </a:cubicBezTo>
                <a:cubicBezTo>
                  <a:pt x="456" y="1237"/>
                  <a:pt x="456" y="1237"/>
                  <a:pt x="456" y="1237"/>
                </a:cubicBezTo>
                <a:cubicBezTo>
                  <a:pt x="474" y="1232"/>
                  <a:pt x="474" y="1232"/>
                  <a:pt x="474" y="1232"/>
                </a:cubicBezTo>
                <a:cubicBezTo>
                  <a:pt x="486" y="1229"/>
                  <a:pt x="502" y="1212"/>
                  <a:pt x="505" y="1191"/>
                </a:cubicBezTo>
                <a:cubicBezTo>
                  <a:pt x="527" y="1165"/>
                  <a:pt x="564" y="1154"/>
                  <a:pt x="600" y="1143"/>
                </a:cubicBezTo>
                <a:cubicBezTo>
                  <a:pt x="612" y="1139"/>
                  <a:pt x="624" y="1136"/>
                  <a:pt x="635" y="1132"/>
                </a:cubicBezTo>
                <a:cubicBezTo>
                  <a:pt x="631" y="1137"/>
                  <a:pt x="627" y="1143"/>
                  <a:pt x="622" y="1149"/>
                </a:cubicBezTo>
                <a:cubicBezTo>
                  <a:pt x="603" y="1178"/>
                  <a:pt x="582" y="1207"/>
                  <a:pt x="551" y="1226"/>
                </a:cubicBezTo>
                <a:moveTo>
                  <a:pt x="778" y="1200"/>
                </a:moveTo>
                <a:cubicBezTo>
                  <a:pt x="777" y="1208"/>
                  <a:pt x="777" y="1216"/>
                  <a:pt x="776" y="1223"/>
                </a:cubicBezTo>
                <a:cubicBezTo>
                  <a:pt x="759" y="1217"/>
                  <a:pt x="740" y="1213"/>
                  <a:pt x="719" y="1211"/>
                </a:cubicBezTo>
                <a:cubicBezTo>
                  <a:pt x="672" y="1208"/>
                  <a:pt x="626" y="1217"/>
                  <a:pt x="585" y="1224"/>
                </a:cubicBezTo>
                <a:cubicBezTo>
                  <a:pt x="582" y="1225"/>
                  <a:pt x="579" y="1225"/>
                  <a:pt x="577" y="1226"/>
                </a:cubicBezTo>
                <a:cubicBezTo>
                  <a:pt x="579" y="1223"/>
                  <a:pt x="582" y="1221"/>
                  <a:pt x="585" y="1219"/>
                </a:cubicBezTo>
                <a:cubicBezTo>
                  <a:pt x="595" y="1211"/>
                  <a:pt x="605" y="1202"/>
                  <a:pt x="614" y="1193"/>
                </a:cubicBezTo>
                <a:cubicBezTo>
                  <a:pt x="612" y="1195"/>
                  <a:pt x="611" y="1197"/>
                  <a:pt x="610" y="1199"/>
                </a:cubicBezTo>
                <a:cubicBezTo>
                  <a:pt x="606" y="1204"/>
                  <a:pt x="605" y="1206"/>
                  <a:pt x="604" y="1208"/>
                </a:cubicBezTo>
                <a:cubicBezTo>
                  <a:pt x="601" y="1218"/>
                  <a:pt x="601" y="1218"/>
                  <a:pt x="601" y="1218"/>
                </a:cubicBezTo>
                <a:cubicBezTo>
                  <a:pt x="609" y="1212"/>
                  <a:pt x="609" y="1212"/>
                  <a:pt x="609" y="1212"/>
                </a:cubicBezTo>
                <a:cubicBezTo>
                  <a:pt x="622" y="1205"/>
                  <a:pt x="628" y="1188"/>
                  <a:pt x="635" y="1171"/>
                </a:cubicBezTo>
                <a:cubicBezTo>
                  <a:pt x="645" y="1149"/>
                  <a:pt x="655" y="1125"/>
                  <a:pt x="677" y="1122"/>
                </a:cubicBezTo>
                <a:cubicBezTo>
                  <a:pt x="680" y="1122"/>
                  <a:pt x="683" y="1122"/>
                  <a:pt x="686" y="1122"/>
                </a:cubicBezTo>
                <a:cubicBezTo>
                  <a:pt x="726" y="1125"/>
                  <a:pt x="757" y="1139"/>
                  <a:pt x="781" y="1165"/>
                </a:cubicBezTo>
                <a:cubicBezTo>
                  <a:pt x="779" y="1176"/>
                  <a:pt x="778" y="1188"/>
                  <a:pt x="778" y="1200"/>
                </a:cubicBezTo>
                <a:moveTo>
                  <a:pt x="769" y="1125"/>
                </a:moveTo>
                <a:cubicBezTo>
                  <a:pt x="736" y="1110"/>
                  <a:pt x="712" y="1098"/>
                  <a:pt x="678" y="1099"/>
                </a:cubicBezTo>
                <a:cubicBezTo>
                  <a:pt x="658" y="1099"/>
                  <a:pt x="640" y="1107"/>
                  <a:pt x="624" y="1114"/>
                </a:cubicBezTo>
                <a:cubicBezTo>
                  <a:pt x="607" y="1122"/>
                  <a:pt x="590" y="1129"/>
                  <a:pt x="570" y="1130"/>
                </a:cubicBezTo>
                <a:cubicBezTo>
                  <a:pt x="561" y="1131"/>
                  <a:pt x="552" y="1129"/>
                  <a:pt x="543" y="1128"/>
                </a:cubicBezTo>
                <a:cubicBezTo>
                  <a:pt x="542" y="1127"/>
                  <a:pt x="540" y="1127"/>
                  <a:pt x="538" y="1127"/>
                </a:cubicBezTo>
                <a:cubicBezTo>
                  <a:pt x="546" y="1119"/>
                  <a:pt x="546" y="1119"/>
                  <a:pt x="546" y="1119"/>
                </a:cubicBezTo>
                <a:cubicBezTo>
                  <a:pt x="561" y="1103"/>
                  <a:pt x="557" y="1085"/>
                  <a:pt x="554" y="1067"/>
                </a:cubicBezTo>
                <a:cubicBezTo>
                  <a:pt x="551" y="1055"/>
                  <a:pt x="549" y="1043"/>
                  <a:pt x="551" y="1033"/>
                </a:cubicBezTo>
                <a:cubicBezTo>
                  <a:pt x="554" y="1023"/>
                  <a:pt x="576" y="1005"/>
                  <a:pt x="590" y="997"/>
                </a:cubicBezTo>
                <a:cubicBezTo>
                  <a:pt x="611" y="985"/>
                  <a:pt x="632" y="985"/>
                  <a:pt x="660" y="995"/>
                </a:cubicBezTo>
                <a:cubicBezTo>
                  <a:pt x="645" y="1007"/>
                  <a:pt x="624" y="1012"/>
                  <a:pt x="603" y="1017"/>
                </a:cubicBezTo>
                <a:cubicBezTo>
                  <a:pt x="595" y="1019"/>
                  <a:pt x="587" y="1021"/>
                  <a:pt x="579" y="1023"/>
                </a:cubicBezTo>
                <a:cubicBezTo>
                  <a:pt x="561" y="1029"/>
                  <a:pt x="561" y="1029"/>
                  <a:pt x="561" y="1029"/>
                </a:cubicBezTo>
                <a:cubicBezTo>
                  <a:pt x="580" y="1030"/>
                  <a:pt x="580" y="1030"/>
                  <a:pt x="580" y="1030"/>
                </a:cubicBezTo>
                <a:cubicBezTo>
                  <a:pt x="590" y="1031"/>
                  <a:pt x="607" y="1027"/>
                  <a:pt x="617" y="1023"/>
                </a:cubicBezTo>
                <a:cubicBezTo>
                  <a:pt x="616" y="1026"/>
                  <a:pt x="615" y="1029"/>
                  <a:pt x="613" y="1032"/>
                </a:cubicBezTo>
                <a:cubicBezTo>
                  <a:pt x="610" y="1036"/>
                  <a:pt x="607" y="1041"/>
                  <a:pt x="606" y="1046"/>
                </a:cubicBezTo>
                <a:cubicBezTo>
                  <a:pt x="613" y="1048"/>
                  <a:pt x="613" y="1048"/>
                  <a:pt x="613" y="1048"/>
                </a:cubicBezTo>
                <a:cubicBezTo>
                  <a:pt x="625" y="1022"/>
                  <a:pt x="649" y="1010"/>
                  <a:pt x="672" y="1002"/>
                </a:cubicBezTo>
                <a:cubicBezTo>
                  <a:pt x="680" y="1008"/>
                  <a:pt x="690" y="1014"/>
                  <a:pt x="699" y="1019"/>
                </a:cubicBezTo>
                <a:cubicBezTo>
                  <a:pt x="742" y="1045"/>
                  <a:pt x="786" y="1072"/>
                  <a:pt x="782" y="1131"/>
                </a:cubicBezTo>
                <a:cubicBezTo>
                  <a:pt x="778" y="1129"/>
                  <a:pt x="773" y="1127"/>
                  <a:pt x="769" y="1125"/>
                </a:cubicBezTo>
                <a:moveTo>
                  <a:pt x="764" y="1026"/>
                </a:moveTo>
                <a:cubicBezTo>
                  <a:pt x="744" y="1011"/>
                  <a:pt x="722" y="996"/>
                  <a:pt x="695" y="986"/>
                </a:cubicBezTo>
                <a:cubicBezTo>
                  <a:pt x="708" y="972"/>
                  <a:pt x="730" y="959"/>
                  <a:pt x="753" y="961"/>
                </a:cubicBezTo>
                <a:cubicBezTo>
                  <a:pt x="766" y="962"/>
                  <a:pt x="777" y="967"/>
                  <a:pt x="786" y="975"/>
                </a:cubicBezTo>
                <a:cubicBezTo>
                  <a:pt x="784" y="994"/>
                  <a:pt x="782" y="1020"/>
                  <a:pt x="783" y="1039"/>
                </a:cubicBezTo>
                <a:cubicBezTo>
                  <a:pt x="776" y="1035"/>
                  <a:pt x="770" y="1030"/>
                  <a:pt x="764" y="1026"/>
                </a:cubicBezTo>
                <a:moveTo>
                  <a:pt x="800" y="2162"/>
                </a:moveTo>
                <a:cubicBezTo>
                  <a:pt x="797" y="2162"/>
                  <a:pt x="795" y="2163"/>
                  <a:pt x="793" y="2164"/>
                </a:cubicBezTo>
                <a:cubicBezTo>
                  <a:pt x="793" y="2164"/>
                  <a:pt x="792" y="2165"/>
                  <a:pt x="791" y="2165"/>
                </a:cubicBezTo>
                <a:cubicBezTo>
                  <a:pt x="791" y="2164"/>
                  <a:pt x="790" y="2162"/>
                  <a:pt x="790" y="2161"/>
                </a:cubicBezTo>
                <a:cubicBezTo>
                  <a:pt x="790" y="2160"/>
                  <a:pt x="789" y="2158"/>
                  <a:pt x="789" y="2156"/>
                </a:cubicBezTo>
                <a:cubicBezTo>
                  <a:pt x="794" y="2155"/>
                  <a:pt x="797" y="2152"/>
                  <a:pt x="800" y="2150"/>
                </a:cubicBezTo>
                <a:cubicBezTo>
                  <a:pt x="800" y="2149"/>
                  <a:pt x="801" y="2148"/>
                  <a:pt x="801" y="2148"/>
                </a:cubicBezTo>
                <a:cubicBezTo>
                  <a:pt x="801" y="2148"/>
                  <a:pt x="802" y="2149"/>
                  <a:pt x="802" y="2149"/>
                </a:cubicBezTo>
                <a:cubicBezTo>
                  <a:pt x="803" y="2150"/>
                  <a:pt x="803" y="2150"/>
                  <a:pt x="803" y="2150"/>
                </a:cubicBezTo>
                <a:cubicBezTo>
                  <a:pt x="800" y="2152"/>
                  <a:pt x="798" y="2155"/>
                  <a:pt x="798" y="2158"/>
                </a:cubicBezTo>
                <a:cubicBezTo>
                  <a:pt x="798" y="2159"/>
                  <a:pt x="798" y="2161"/>
                  <a:pt x="800" y="2162"/>
                </a:cubicBezTo>
                <a:moveTo>
                  <a:pt x="816" y="2162"/>
                </a:moveTo>
                <a:cubicBezTo>
                  <a:pt x="814" y="2162"/>
                  <a:pt x="811" y="2162"/>
                  <a:pt x="808" y="2163"/>
                </a:cubicBezTo>
                <a:cubicBezTo>
                  <a:pt x="807" y="2159"/>
                  <a:pt x="807" y="2159"/>
                  <a:pt x="807" y="2159"/>
                </a:cubicBezTo>
                <a:cubicBezTo>
                  <a:pt x="807" y="2159"/>
                  <a:pt x="809" y="2158"/>
                  <a:pt x="810" y="2157"/>
                </a:cubicBezTo>
                <a:cubicBezTo>
                  <a:pt x="811" y="2156"/>
                  <a:pt x="813" y="2155"/>
                  <a:pt x="814" y="2153"/>
                </a:cubicBezTo>
                <a:cubicBezTo>
                  <a:pt x="818" y="2156"/>
                  <a:pt x="821" y="2159"/>
                  <a:pt x="826" y="2159"/>
                </a:cubicBezTo>
                <a:cubicBezTo>
                  <a:pt x="825" y="2161"/>
                  <a:pt x="822" y="2162"/>
                  <a:pt x="816" y="2162"/>
                </a:cubicBezTo>
                <a:moveTo>
                  <a:pt x="845" y="1886"/>
                </a:moveTo>
                <a:cubicBezTo>
                  <a:pt x="846" y="1886"/>
                  <a:pt x="846" y="1885"/>
                  <a:pt x="847" y="1884"/>
                </a:cubicBezTo>
                <a:cubicBezTo>
                  <a:pt x="847" y="1886"/>
                  <a:pt x="847" y="1886"/>
                  <a:pt x="847" y="1886"/>
                </a:cubicBezTo>
                <a:cubicBezTo>
                  <a:pt x="846" y="1886"/>
                  <a:pt x="846" y="1887"/>
                  <a:pt x="845" y="1886"/>
                </a:cubicBezTo>
                <a:moveTo>
                  <a:pt x="847" y="1871"/>
                </a:moveTo>
                <a:cubicBezTo>
                  <a:pt x="847" y="1871"/>
                  <a:pt x="847" y="1871"/>
                  <a:pt x="847" y="1871"/>
                </a:cubicBezTo>
                <a:cubicBezTo>
                  <a:pt x="847" y="1870"/>
                  <a:pt x="847" y="1870"/>
                  <a:pt x="848" y="1870"/>
                </a:cubicBezTo>
                <a:cubicBezTo>
                  <a:pt x="848" y="1871"/>
                  <a:pt x="848" y="1871"/>
                  <a:pt x="848" y="1871"/>
                </a:cubicBezTo>
                <a:cubicBezTo>
                  <a:pt x="847" y="1871"/>
                  <a:pt x="847" y="1871"/>
                  <a:pt x="847" y="1871"/>
                </a:cubicBezTo>
                <a:moveTo>
                  <a:pt x="1083" y="1339"/>
                </a:moveTo>
                <a:cubicBezTo>
                  <a:pt x="1082" y="1341"/>
                  <a:pt x="1082" y="1341"/>
                  <a:pt x="1082" y="1341"/>
                </a:cubicBezTo>
                <a:cubicBezTo>
                  <a:pt x="1078" y="1360"/>
                  <a:pt x="1074" y="1380"/>
                  <a:pt x="1071" y="1401"/>
                </a:cubicBezTo>
                <a:cubicBezTo>
                  <a:pt x="1064" y="1399"/>
                  <a:pt x="1057" y="1388"/>
                  <a:pt x="1050" y="1379"/>
                </a:cubicBezTo>
                <a:cubicBezTo>
                  <a:pt x="1046" y="1374"/>
                  <a:pt x="1042" y="1368"/>
                  <a:pt x="1038" y="1364"/>
                </a:cubicBezTo>
                <a:cubicBezTo>
                  <a:pt x="1007" y="1333"/>
                  <a:pt x="961" y="1314"/>
                  <a:pt x="916" y="1295"/>
                </a:cubicBezTo>
                <a:cubicBezTo>
                  <a:pt x="915" y="1295"/>
                  <a:pt x="915" y="1295"/>
                  <a:pt x="915" y="1295"/>
                </a:cubicBezTo>
                <a:cubicBezTo>
                  <a:pt x="935" y="1290"/>
                  <a:pt x="958" y="1288"/>
                  <a:pt x="980" y="1289"/>
                </a:cubicBezTo>
                <a:cubicBezTo>
                  <a:pt x="1029" y="1293"/>
                  <a:pt x="1067" y="1312"/>
                  <a:pt x="1083" y="1339"/>
                </a:cubicBezTo>
                <a:moveTo>
                  <a:pt x="1117" y="1258"/>
                </a:moveTo>
                <a:cubicBezTo>
                  <a:pt x="1118" y="1262"/>
                  <a:pt x="1119" y="1266"/>
                  <a:pt x="1120" y="1270"/>
                </a:cubicBezTo>
                <a:cubicBezTo>
                  <a:pt x="1121" y="1275"/>
                  <a:pt x="1122" y="1279"/>
                  <a:pt x="1123" y="1284"/>
                </a:cubicBezTo>
                <a:cubicBezTo>
                  <a:pt x="1098" y="1276"/>
                  <a:pt x="1069" y="1271"/>
                  <a:pt x="1038" y="1269"/>
                </a:cubicBezTo>
                <a:cubicBezTo>
                  <a:pt x="1040" y="1263"/>
                  <a:pt x="1040" y="1263"/>
                  <a:pt x="1040" y="1263"/>
                </a:cubicBezTo>
                <a:cubicBezTo>
                  <a:pt x="1016" y="1251"/>
                  <a:pt x="998" y="1233"/>
                  <a:pt x="989" y="1209"/>
                </a:cubicBezTo>
                <a:cubicBezTo>
                  <a:pt x="1025" y="1225"/>
                  <a:pt x="1068" y="1244"/>
                  <a:pt x="1117" y="1258"/>
                </a:cubicBezTo>
                <a:moveTo>
                  <a:pt x="1032" y="1268"/>
                </a:moveTo>
                <a:cubicBezTo>
                  <a:pt x="958" y="1263"/>
                  <a:pt x="889" y="1274"/>
                  <a:pt x="852" y="1282"/>
                </a:cubicBezTo>
                <a:cubicBezTo>
                  <a:pt x="844" y="1249"/>
                  <a:pt x="843" y="1222"/>
                  <a:pt x="848" y="1196"/>
                </a:cubicBezTo>
                <a:cubicBezTo>
                  <a:pt x="849" y="1186"/>
                  <a:pt x="853" y="1178"/>
                  <a:pt x="856" y="1169"/>
                </a:cubicBezTo>
                <a:cubicBezTo>
                  <a:pt x="860" y="1161"/>
                  <a:pt x="863" y="1153"/>
                  <a:pt x="865" y="1144"/>
                </a:cubicBezTo>
                <a:cubicBezTo>
                  <a:pt x="876" y="1099"/>
                  <a:pt x="893" y="1074"/>
                  <a:pt x="919" y="1066"/>
                </a:cubicBezTo>
                <a:cubicBezTo>
                  <a:pt x="934" y="1088"/>
                  <a:pt x="942" y="1117"/>
                  <a:pt x="950" y="1146"/>
                </a:cubicBezTo>
                <a:cubicBezTo>
                  <a:pt x="964" y="1196"/>
                  <a:pt x="979" y="1249"/>
                  <a:pt x="1032" y="1268"/>
                </a:cubicBezTo>
              </a:path>
            </a:pathLst>
          </a:custGeom>
          <a:solidFill>
            <a:schemeClr val="accent1">
              <a:lumMod val="50000"/>
              <a:alpha val="30000"/>
            </a:schemeClr>
          </a:solidFill>
          <a:ln w="9525">
            <a:noFill/>
            <a:round/>
          </a:ln>
        </p:spPr>
        <p:txBody>
          <a:bodyPr vert="horz" wrap="square" lIns="91440" tIns="45720" rIns="91440" bIns="45720" numCol="1" anchor="t" anchorCtr="0" compatLnSpc="1"/>
          <a:lstStyle/>
          <a:p>
            <a:endParaRPr lang="en-US"/>
          </a:p>
        </p:txBody>
      </p:sp>
      <p:graphicFrame>
        <p:nvGraphicFramePr>
          <p:cNvPr id="41" name="Chart 40"/>
          <p:cNvGraphicFramePr/>
          <p:nvPr/>
        </p:nvGraphicFramePr>
        <p:xfrm>
          <a:off x="948786" y="1533378"/>
          <a:ext cx="10375705" cy="3718690"/>
        </p:xfrm>
        <a:graphic>
          <a:graphicData uri="http://schemas.openxmlformats.org/drawingml/2006/chart">
            <c:chart xmlns:c="http://schemas.openxmlformats.org/drawingml/2006/chart" xmlns:r="http://schemas.openxmlformats.org/officeDocument/2006/relationships" r:id="rId3"/>
          </a:graphicData>
        </a:graphic>
      </p:graphicFrame>
      <p:grpSp>
        <p:nvGrpSpPr>
          <p:cNvPr id="2" name="Group 1"/>
          <p:cNvGrpSpPr/>
          <p:nvPr/>
        </p:nvGrpSpPr>
        <p:grpSpPr>
          <a:xfrm>
            <a:off x="1305950" y="5380991"/>
            <a:ext cx="7734065" cy="168812"/>
            <a:chOff x="1305950" y="5380991"/>
            <a:chExt cx="7734065" cy="168812"/>
          </a:xfrm>
        </p:grpSpPr>
        <p:sp>
          <p:nvSpPr>
            <p:cNvPr id="56" name="Cloud 55"/>
            <p:cNvSpPr/>
            <p:nvPr/>
          </p:nvSpPr>
          <p:spPr>
            <a:xfrm>
              <a:off x="1305950" y="5380991"/>
              <a:ext cx="225083" cy="168812"/>
            </a:xfrm>
            <a:prstGeom prst="cloud">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Cloud 56"/>
            <p:cNvSpPr/>
            <p:nvPr/>
          </p:nvSpPr>
          <p:spPr>
            <a:xfrm>
              <a:off x="3189635" y="5380991"/>
              <a:ext cx="225083" cy="168812"/>
            </a:xfrm>
            <a:prstGeom prst="cloud">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Cloud 57"/>
            <p:cNvSpPr/>
            <p:nvPr/>
          </p:nvSpPr>
          <p:spPr>
            <a:xfrm>
              <a:off x="5060441" y="5380991"/>
              <a:ext cx="225083" cy="168812"/>
            </a:xfrm>
            <a:prstGeom prst="cloud">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Cloud 58"/>
            <p:cNvSpPr/>
            <p:nvPr/>
          </p:nvSpPr>
          <p:spPr>
            <a:xfrm>
              <a:off x="6944126" y="5380991"/>
              <a:ext cx="225083" cy="168812"/>
            </a:xfrm>
            <a:prstGeom prst="cloud">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Cloud 59"/>
            <p:cNvSpPr/>
            <p:nvPr/>
          </p:nvSpPr>
          <p:spPr>
            <a:xfrm>
              <a:off x="8814932" y="5380991"/>
              <a:ext cx="225083" cy="168812"/>
            </a:xfrm>
            <a:prstGeom prst="cloud">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cxnSp>
        <p:nvCxnSpPr>
          <p:cNvPr id="3" name="Straight Connector 2"/>
          <p:cNvCxnSpPr/>
          <p:nvPr/>
        </p:nvCxnSpPr>
        <p:spPr>
          <a:xfrm>
            <a:off x="1107583" y="5254379"/>
            <a:ext cx="9633397" cy="0"/>
          </a:xfrm>
          <a:prstGeom prst="line">
            <a:avLst/>
          </a:prstGeom>
          <a:ln>
            <a:solidFill>
              <a:schemeClr val="bg2">
                <a:lumMod val="90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40" name="Group 39"/>
          <p:cNvGrpSpPr/>
          <p:nvPr/>
        </p:nvGrpSpPr>
        <p:grpSpPr>
          <a:xfrm>
            <a:off x="11438810" y="175818"/>
            <a:ext cx="542322" cy="662567"/>
            <a:chOff x="11438810" y="175818"/>
            <a:chExt cx="542322" cy="662567"/>
          </a:xfrm>
        </p:grpSpPr>
        <p:sp>
          <p:nvSpPr>
            <p:cNvPr id="42" name="Oval 41"/>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Oval 42"/>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Oval 43"/>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Oval 44"/>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TextBox 45"/>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57</a:t>
              </a:r>
            </a:p>
          </p:txBody>
        </p:sp>
      </p:grpSp>
      <p:sp>
        <p:nvSpPr>
          <p:cNvPr id="47"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Area Chart</a:t>
            </a:r>
            <a:endParaRPr lang="en-US" sz="3600" dirty="0">
              <a:solidFill>
                <a:schemeClr val="bg2">
                  <a:lumMod val="50000"/>
                </a:schemeClr>
              </a:solidFill>
            </a:endParaRPr>
          </a:p>
        </p:txBody>
      </p:sp>
      <p:sp>
        <p:nvSpPr>
          <p:cNvPr id="6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48" name="Group 47"/>
          <p:cNvGrpSpPr/>
          <p:nvPr/>
        </p:nvGrpSpPr>
        <p:grpSpPr>
          <a:xfrm>
            <a:off x="5556768" y="844754"/>
            <a:ext cx="1440000" cy="58058"/>
            <a:chOff x="4616262" y="2307771"/>
            <a:chExt cx="2349876" cy="58058"/>
          </a:xfrm>
        </p:grpSpPr>
        <p:sp>
          <p:nvSpPr>
            <p:cNvPr id="49" name="Rectangle 4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Rectangle 4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5" name="Group 4"/>
          <p:cNvGrpSpPr/>
          <p:nvPr/>
        </p:nvGrpSpPr>
        <p:grpSpPr>
          <a:xfrm>
            <a:off x="1305950" y="5460570"/>
            <a:ext cx="9541476" cy="873593"/>
            <a:chOff x="1305950" y="5460570"/>
            <a:chExt cx="9541476" cy="873593"/>
          </a:xfrm>
        </p:grpSpPr>
        <p:sp>
          <p:nvSpPr>
            <p:cNvPr id="51" name="Title 13"/>
            <p:cNvSpPr txBox="1"/>
            <p:nvPr/>
          </p:nvSpPr>
          <p:spPr>
            <a:xfrm>
              <a:off x="1305950" y="5465397"/>
              <a:ext cx="2019952" cy="86464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a:solidFill>
                    <a:schemeClr val="bg2">
                      <a:lumMod val="50000"/>
                    </a:schemeClr>
                  </a:solidFill>
                  <a:latin typeface="+mn-lt"/>
                  <a:ea typeface="Roboto" panose="02000000000000000000" pitchFamily="2" charset="0"/>
                </a:rPr>
                <a:t>Descriptions</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52" name="Title 13"/>
            <p:cNvSpPr txBox="1"/>
            <p:nvPr/>
          </p:nvSpPr>
          <p:spPr>
            <a:xfrm>
              <a:off x="3176756" y="5465397"/>
              <a:ext cx="2019952" cy="86464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a:solidFill>
                    <a:schemeClr val="bg2">
                      <a:lumMod val="50000"/>
                    </a:schemeClr>
                  </a:solidFill>
                  <a:latin typeface="+mn-lt"/>
                  <a:ea typeface="Roboto" panose="02000000000000000000" pitchFamily="2" charset="0"/>
                </a:rPr>
                <a:t>Descriptions</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53" name="Title 13"/>
            <p:cNvSpPr txBox="1"/>
            <p:nvPr/>
          </p:nvSpPr>
          <p:spPr>
            <a:xfrm>
              <a:off x="5060441" y="5469515"/>
              <a:ext cx="2019952" cy="86464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a:solidFill>
                    <a:schemeClr val="bg2">
                      <a:lumMod val="50000"/>
                    </a:schemeClr>
                  </a:solidFill>
                  <a:latin typeface="+mn-lt"/>
                  <a:ea typeface="Roboto" panose="02000000000000000000" pitchFamily="2" charset="0"/>
                </a:rPr>
                <a:t>Descriptions</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63" name="Title 13"/>
            <p:cNvSpPr txBox="1"/>
            <p:nvPr/>
          </p:nvSpPr>
          <p:spPr>
            <a:xfrm>
              <a:off x="6962478" y="5460570"/>
              <a:ext cx="2019952" cy="86464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a:solidFill>
                    <a:schemeClr val="bg2">
                      <a:lumMod val="50000"/>
                    </a:schemeClr>
                  </a:solidFill>
                  <a:latin typeface="+mn-lt"/>
                  <a:ea typeface="Roboto" panose="02000000000000000000" pitchFamily="2" charset="0"/>
                </a:rPr>
                <a:t>Descriptions</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64" name="Title 13"/>
            <p:cNvSpPr txBox="1"/>
            <p:nvPr/>
          </p:nvSpPr>
          <p:spPr>
            <a:xfrm>
              <a:off x="8827474" y="5460570"/>
              <a:ext cx="2019952" cy="86464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a:solidFill>
                    <a:schemeClr val="bg2">
                      <a:lumMod val="50000"/>
                    </a:schemeClr>
                  </a:solidFill>
                  <a:latin typeface="+mn-lt"/>
                  <a:ea typeface="Roboto" panose="02000000000000000000" pitchFamily="2" charset="0"/>
                </a:rPr>
                <a:t>Descriptions</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grpSp>
    </p:spTree>
  </p:cSld>
  <p:clrMapOvr>
    <a:masterClrMapping/>
  </p:clrMapOvr>
  <mc:AlternateContent xmlns:mc="http://schemas.openxmlformats.org/markup-compatibility/2006" xmlns:p14="http://schemas.microsoft.com/office/powerpoint/2010/main">
    <mc:Choice Requires="p14">
      <p:transition spd="slow" p14:dur="2000">
        <p:comb/>
        <p:sndAc>
          <p:stSnd>
            <p:snd r:embed="rId2" name="click.wav"/>
          </p:stSnd>
        </p:sndAc>
      </p:transition>
    </mc:Choice>
    <mc:Fallback xmlns="">
      <p:transition spd="slow">
        <p:comb/>
        <p:sndAc>
          <p:stSnd>
            <p:snd r:embed="rId4"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p:cTn id="7" dur="1000" fill="hold"/>
                                        <p:tgtEl>
                                          <p:spTgt spid="40"/>
                                        </p:tgtEl>
                                        <p:attrNameLst>
                                          <p:attrName>ppt_w</p:attrName>
                                        </p:attrNameLst>
                                      </p:cBhvr>
                                      <p:tavLst>
                                        <p:tav tm="0">
                                          <p:val>
                                            <p:fltVal val="0"/>
                                          </p:val>
                                        </p:tav>
                                        <p:tav tm="100000">
                                          <p:val>
                                            <p:strVal val="#ppt_w"/>
                                          </p:val>
                                        </p:tav>
                                      </p:tavLst>
                                    </p:anim>
                                    <p:anim calcmode="lin" valueType="num">
                                      <p:cBhvr>
                                        <p:cTn id="8" dur="1000" fill="hold"/>
                                        <p:tgtEl>
                                          <p:spTgt spid="40"/>
                                        </p:tgtEl>
                                        <p:attrNameLst>
                                          <p:attrName>ppt_h</p:attrName>
                                        </p:attrNameLst>
                                      </p:cBhvr>
                                      <p:tavLst>
                                        <p:tav tm="0">
                                          <p:val>
                                            <p:fltVal val="0"/>
                                          </p:val>
                                        </p:tav>
                                        <p:tav tm="100000">
                                          <p:val>
                                            <p:strVal val="#ppt_h"/>
                                          </p:val>
                                        </p:tav>
                                      </p:tavLst>
                                    </p:anim>
                                    <p:anim calcmode="lin" valueType="num">
                                      <p:cBhvr>
                                        <p:cTn id="9" dur="1000" fill="hold"/>
                                        <p:tgtEl>
                                          <p:spTgt spid="40"/>
                                        </p:tgtEl>
                                        <p:attrNameLst>
                                          <p:attrName>style.rotation</p:attrName>
                                        </p:attrNameLst>
                                      </p:cBhvr>
                                      <p:tavLst>
                                        <p:tav tm="0">
                                          <p:val>
                                            <p:fltVal val="90"/>
                                          </p:val>
                                        </p:tav>
                                        <p:tav tm="100000">
                                          <p:val>
                                            <p:fltVal val="0"/>
                                          </p:val>
                                        </p:tav>
                                      </p:tavLst>
                                    </p:anim>
                                    <p:animEffect transition="in" filter="fade">
                                      <p:cBhvr>
                                        <p:cTn id="10" dur="1000"/>
                                        <p:tgtEl>
                                          <p:spTgt spid="40"/>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7"/>
                                        </p:tgtEl>
                                        <p:attrNameLst>
                                          <p:attrName>style.visibility</p:attrName>
                                        </p:attrNameLst>
                                      </p:cBhvr>
                                      <p:to>
                                        <p:strVal val="visible"/>
                                      </p:to>
                                    </p:set>
                                    <p:animEffect transition="in" filter="wipe(up)">
                                      <p:cBhvr>
                                        <p:cTn id="13" dur="1000"/>
                                        <p:tgtEl>
                                          <p:spTgt spid="47"/>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8"/>
                                        </p:tgtEl>
                                        <p:attrNameLst>
                                          <p:attrName>style.visibility</p:attrName>
                                        </p:attrNameLst>
                                      </p:cBhvr>
                                      <p:to>
                                        <p:strVal val="visible"/>
                                      </p:to>
                                    </p:set>
                                    <p:animEffect transition="in" filter="barn(inVertical)">
                                      <p:cBhvr>
                                        <p:cTn id="16" dur="1000"/>
                                        <p:tgtEl>
                                          <p:spTgt spid="48"/>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62"/>
                                        </p:tgtEl>
                                        <p:attrNameLst>
                                          <p:attrName>style.visibility</p:attrName>
                                        </p:attrNameLst>
                                      </p:cBhvr>
                                      <p:to>
                                        <p:strVal val="visible"/>
                                      </p:to>
                                    </p:set>
                                    <p:animEffect transition="in" filter="wipe(down)">
                                      <p:cBhvr>
                                        <p:cTn id="19" dur="1000"/>
                                        <p:tgtEl>
                                          <p:spTgt spid="62"/>
                                        </p:tgtEl>
                                      </p:cBhvr>
                                    </p:animEffect>
                                  </p:childTnLst>
                                </p:cTn>
                              </p:par>
                              <p:par>
                                <p:cTn id="20" presetID="2" presetClass="entr" presetSubtype="8" fill="hold" grpId="0" nodeType="withEffect">
                                  <p:stCondLst>
                                    <p:cond delay="2000"/>
                                  </p:stCondLst>
                                  <p:childTnLst>
                                    <p:set>
                                      <p:cBhvr>
                                        <p:cTn id="21" dur="1" fill="hold">
                                          <p:stCondLst>
                                            <p:cond delay="0"/>
                                          </p:stCondLst>
                                        </p:cTn>
                                        <p:tgtEl>
                                          <p:spTgt spid="41">
                                            <p:graphicEl>
                                              <a:chart seriesIdx="-3" categoryIdx="-3" bldStep="gridLegend"/>
                                            </p:graphicEl>
                                          </p:spTgt>
                                        </p:tgtEl>
                                        <p:attrNameLst>
                                          <p:attrName>style.visibility</p:attrName>
                                        </p:attrNameLst>
                                      </p:cBhvr>
                                      <p:to>
                                        <p:strVal val="visible"/>
                                      </p:to>
                                    </p:set>
                                    <p:anim calcmode="lin" valueType="num">
                                      <p:cBhvr additive="base">
                                        <p:cTn id="22" dur="1000" fill="hold"/>
                                        <p:tgtEl>
                                          <p:spTgt spid="41">
                                            <p:graphicEl>
                                              <a:chart seriesIdx="-3" categoryIdx="-3" bldStep="gridLegend"/>
                                            </p:graphicEl>
                                          </p:spTgt>
                                        </p:tgtEl>
                                        <p:attrNameLst>
                                          <p:attrName>ppt_x</p:attrName>
                                        </p:attrNameLst>
                                      </p:cBhvr>
                                      <p:tavLst>
                                        <p:tav tm="0">
                                          <p:val>
                                            <p:strVal val="0-#ppt_w/2"/>
                                          </p:val>
                                        </p:tav>
                                        <p:tav tm="100000">
                                          <p:val>
                                            <p:strVal val="#ppt_x"/>
                                          </p:val>
                                        </p:tav>
                                      </p:tavLst>
                                    </p:anim>
                                    <p:anim calcmode="lin" valueType="num">
                                      <p:cBhvr additive="base">
                                        <p:cTn id="23" dur="1000" fill="hold"/>
                                        <p:tgtEl>
                                          <p:spTgt spid="41">
                                            <p:graphicEl>
                                              <a:chart seriesIdx="-3" categoryIdx="-3" bldStep="gridLegend"/>
                                            </p:graphicEl>
                                          </p:spTgt>
                                        </p:tgtEl>
                                        <p:attrNameLst>
                                          <p:attrName>ppt_y</p:attrName>
                                        </p:attrNameLst>
                                      </p:cBhvr>
                                      <p:tavLst>
                                        <p:tav tm="0">
                                          <p:val>
                                            <p:strVal val="#ppt_y"/>
                                          </p:val>
                                        </p:tav>
                                        <p:tav tm="100000">
                                          <p:val>
                                            <p:strVal val="#ppt_y"/>
                                          </p:val>
                                        </p:tav>
                                      </p:tavLst>
                                    </p:anim>
                                  </p:childTnLst>
                                </p:cTn>
                              </p:par>
                              <p:par>
                                <p:cTn id="24" presetID="2" presetClass="entr" presetSubtype="8" fill="hold" grpId="0" nodeType="withEffect">
                                  <p:stCondLst>
                                    <p:cond delay="3000"/>
                                  </p:stCondLst>
                                  <p:childTnLst>
                                    <p:set>
                                      <p:cBhvr>
                                        <p:cTn id="25" dur="1" fill="hold">
                                          <p:stCondLst>
                                            <p:cond delay="0"/>
                                          </p:stCondLst>
                                        </p:cTn>
                                        <p:tgtEl>
                                          <p:spTgt spid="41">
                                            <p:graphicEl>
                                              <a:chart seriesIdx="0" categoryIdx="-4" bldStep="series"/>
                                            </p:graphicEl>
                                          </p:spTgt>
                                        </p:tgtEl>
                                        <p:attrNameLst>
                                          <p:attrName>style.visibility</p:attrName>
                                        </p:attrNameLst>
                                      </p:cBhvr>
                                      <p:to>
                                        <p:strVal val="visible"/>
                                      </p:to>
                                    </p:set>
                                    <p:anim calcmode="lin" valueType="num">
                                      <p:cBhvr additive="base">
                                        <p:cTn id="26" dur="1000" fill="hold"/>
                                        <p:tgtEl>
                                          <p:spTgt spid="41">
                                            <p:graphicEl>
                                              <a:chart seriesIdx="0" categoryIdx="-4" bldStep="series"/>
                                            </p:graphicEl>
                                          </p:spTgt>
                                        </p:tgtEl>
                                        <p:attrNameLst>
                                          <p:attrName>ppt_x</p:attrName>
                                        </p:attrNameLst>
                                      </p:cBhvr>
                                      <p:tavLst>
                                        <p:tav tm="0">
                                          <p:val>
                                            <p:strVal val="0-#ppt_w/2"/>
                                          </p:val>
                                        </p:tav>
                                        <p:tav tm="100000">
                                          <p:val>
                                            <p:strVal val="#ppt_x"/>
                                          </p:val>
                                        </p:tav>
                                      </p:tavLst>
                                    </p:anim>
                                    <p:anim calcmode="lin" valueType="num">
                                      <p:cBhvr additive="base">
                                        <p:cTn id="27" dur="1000" fill="hold"/>
                                        <p:tgtEl>
                                          <p:spTgt spid="41">
                                            <p:graphicEl>
                                              <a:chart seriesIdx="0" categoryIdx="-4" bldStep="series"/>
                                            </p:graphicEl>
                                          </p:spTgt>
                                        </p:tgtEl>
                                        <p:attrNameLst>
                                          <p:attrName>ppt_y</p:attrName>
                                        </p:attrNameLst>
                                      </p:cBhvr>
                                      <p:tavLst>
                                        <p:tav tm="0">
                                          <p:val>
                                            <p:strVal val="#ppt_y"/>
                                          </p:val>
                                        </p:tav>
                                        <p:tav tm="100000">
                                          <p:val>
                                            <p:strVal val="#ppt_y"/>
                                          </p:val>
                                        </p:tav>
                                      </p:tavLst>
                                    </p:anim>
                                  </p:childTnLst>
                                </p:cTn>
                              </p:par>
                              <p:par>
                                <p:cTn id="28" presetID="2" presetClass="entr" presetSubtype="8" fill="hold" grpId="0" nodeType="withEffect">
                                  <p:stCondLst>
                                    <p:cond delay="4000"/>
                                  </p:stCondLst>
                                  <p:childTnLst>
                                    <p:set>
                                      <p:cBhvr>
                                        <p:cTn id="29" dur="1" fill="hold">
                                          <p:stCondLst>
                                            <p:cond delay="0"/>
                                          </p:stCondLst>
                                        </p:cTn>
                                        <p:tgtEl>
                                          <p:spTgt spid="41">
                                            <p:graphicEl>
                                              <a:chart seriesIdx="1" categoryIdx="-4" bldStep="series"/>
                                            </p:graphicEl>
                                          </p:spTgt>
                                        </p:tgtEl>
                                        <p:attrNameLst>
                                          <p:attrName>style.visibility</p:attrName>
                                        </p:attrNameLst>
                                      </p:cBhvr>
                                      <p:to>
                                        <p:strVal val="visible"/>
                                      </p:to>
                                    </p:set>
                                    <p:anim calcmode="lin" valueType="num">
                                      <p:cBhvr additive="base">
                                        <p:cTn id="30" dur="1000" fill="hold"/>
                                        <p:tgtEl>
                                          <p:spTgt spid="41">
                                            <p:graphicEl>
                                              <a:chart seriesIdx="1" categoryIdx="-4" bldStep="series"/>
                                            </p:graphicEl>
                                          </p:spTgt>
                                        </p:tgtEl>
                                        <p:attrNameLst>
                                          <p:attrName>ppt_x</p:attrName>
                                        </p:attrNameLst>
                                      </p:cBhvr>
                                      <p:tavLst>
                                        <p:tav tm="0">
                                          <p:val>
                                            <p:strVal val="0-#ppt_w/2"/>
                                          </p:val>
                                        </p:tav>
                                        <p:tav tm="100000">
                                          <p:val>
                                            <p:strVal val="#ppt_x"/>
                                          </p:val>
                                        </p:tav>
                                      </p:tavLst>
                                    </p:anim>
                                    <p:anim calcmode="lin" valueType="num">
                                      <p:cBhvr additive="base">
                                        <p:cTn id="31" dur="1000" fill="hold"/>
                                        <p:tgtEl>
                                          <p:spTgt spid="41">
                                            <p:graphicEl>
                                              <a:chart seriesIdx="1" categoryIdx="-4" bldStep="series"/>
                                            </p:graphicEl>
                                          </p:spTgt>
                                        </p:tgtEl>
                                        <p:attrNameLst>
                                          <p:attrName>ppt_y</p:attrName>
                                        </p:attrNameLst>
                                      </p:cBhvr>
                                      <p:tavLst>
                                        <p:tav tm="0">
                                          <p:val>
                                            <p:strVal val="#ppt_y"/>
                                          </p:val>
                                        </p:tav>
                                        <p:tav tm="100000">
                                          <p:val>
                                            <p:strVal val="#ppt_y"/>
                                          </p:val>
                                        </p:tav>
                                      </p:tavLst>
                                    </p:anim>
                                  </p:childTnLst>
                                </p:cTn>
                              </p:par>
                              <p:par>
                                <p:cTn id="32" presetID="2" presetClass="entr" presetSubtype="8" fill="hold" grpId="0" nodeType="withEffect">
                                  <p:stCondLst>
                                    <p:cond delay="5000"/>
                                  </p:stCondLst>
                                  <p:childTnLst>
                                    <p:set>
                                      <p:cBhvr>
                                        <p:cTn id="33" dur="1" fill="hold">
                                          <p:stCondLst>
                                            <p:cond delay="0"/>
                                          </p:stCondLst>
                                        </p:cTn>
                                        <p:tgtEl>
                                          <p:spTgt spid="41">
                                            <p:graphicEl>
                                              <a:chart seriesIdx="2" categoryIdx="-4" bldStep="series"/>
                                            </p:graphicEl>
                                          </p:spTgt>
                                        </p:tgtEl>
                                        <p:attrNameLst>
                                          <p:attrName>style.visibility</p:attrName>
                                        </p:attrNameLst>
                                      </p:cBhvr>
                                      <p:to>
                                        <p:strVal val="visible"/>
                                      </p:to>
                                    </p:set>
                                    <p:anim calcmode="lin" valueType="num">
                                      <p:cBhvr additive="base">
                                        <p:cTn id="34" dur="1000" fill="hold"/>
                                        <p:tgtEl>
                                          <p:spTgt spid="41">
                                            <p:graphicEl>
                                              <a:chart seriesIdx="2" categoryIdx="-4" bldStep="series"/>
                                            </p:graphicEl>
                                          </p:spTgt>
                                        </p:tgtEl>
                                        <p:attrNameLst>
                                          <p:attrName>ppt_x</p:attrName>
                                        </p:attrNameLst>
                                      </p:cBhvr>
                                      <p:tavLst>
                                        <p:tav tm="0">
                                          <p:val>
                                            <p:strVal val="0-#ppt_w/2"/>
                                          </p:val>
                                        </p:tav>
                                        <p:tav tm="100000">
                                          <p:val>
                                            <p:strVal val="#ppt_x"/>
                                          </p:val>
                                        </p:tav>
                                      </p:tavLst>
                                    </p:anim>
                                    <p:anim calcmode="lin" valueType="num">
                                      <p:cBhvr additive="base">
                                        <p:cTn id="35" dur="1000" fill="hold"/>
                                        <p:tgtEl>
                                          <p:spTgt spid="41">
                                            <p:graphicEl>
                                              <a:chart seriesIdx="2" categoryIdx="-4" bldStep="series"/>
                                            </p:graphicEl>
                                          </p:spTgt>
                                        </p:tgtEl>
                                        <p:attrNameLst>
                                          <p:attrName>ppt_y</p:attrName>
                                        </p:attrNameLst>
                                      </p:cBhvr>
                                      <p:tavLst>
                                        <p:tav tm="0">
                                          <p:val>
                                            <p:strVal val="#ppt_y"/>
                                          </p:val>
                                        </p:tav>
                                        <p:tav tm="100000">
                                          <p:val>
                                            <p:strVal val="#ppt_y"/>
                                          </p:val>
                                        </p:tav>
                                      </p:tavLst>
                                    </p:anim>
                                  </p:childTnLst>
                                </p:cTn>
                              </p:par>
                              <p:par>
                                <p:cTn id="36" presetID="2" presetClass="entr" presetSubtype="8" fill="hold" grpId="0" nodeType="withEffect">
                                  <p:stCondLst>
                                    <p:cond delay="6000"/>
                                  </p:stCondLst>
                                  <p:childTnLst>
                                    <p:set>
                                      <p:cBhvr>
                                        <p:cTn id="37" dur="1" fill="hold">
                                          <p:stCondLst>
                                            <p:cond delay="0"/>
                                          </p:stCondLst>
                                        </p:cTn>
                                        <p:tgtEl>
                                          <p:spTgt spid="41">
                                            <p:graphicEl>
                                              <a:chart seriesIdx="3" categoryIdx="-4" bldStep="series"/>
                                            </p:graphicEl>
                                          </p:spTgt>
                                        </p:tgtEl>
                                        <p:attrNameLst>
                                          <p:attrName>style.visibility</p:attrName>
                                        </p:attrNameLst>
                                      </p:cBhvr>
                                      <p:to>
                                        <p:strVal val="visible"/>
                                      </p:to>
                                    </p:set>
                                    <p:anim calcmode="lin" valueType="num">
                                      <p:cBhvr additive="base">
                                        <p:cTn id="38" dur="1000" fill="hold"/>
                                        <p:tgtEl>
                                          <p:spTgt spid="41">
                                            <p:graphicEl>
                                              <a:chart seriesIdx="3" categoryIdx="-4" bldStep="series"/>
                                            </p:graphicEl>
                                          </p:spTgt>
                                        </p:tgtEl>
                                        <p:attrNameLst>
                                          <p:attrName>ppt_x</p:attrName>
                                        </p:attrNameLst>
                                      </p:cBhvr>
                                      <p:tavLst>
                                        <p:tav tm="0">
                                          <p:val>
                                            <p:strVal val="0-#ppt_w/2"/>
                                          </p:val>
                                        </p:tav>
                                        <p:tav tm="100000">
                                          <p:val>
                                            <p:strVal val="#ppt_x"/>
                                          </p:val>
                                        </p:tav>
                                      </p:tavLst>
                                    </p:anim>
                                    <p:anim calcmode="lin" valueType="num">
                                      <p:cBhvr additive="base">
                                        <p:cTn id="39" dur="1000" fill="hold"/>
                                        <p:tgtEl>
                                          <p:spTgt spid="41">
                                            <p:graphicEl>
                                              <a:chart seriesIdx="3" categoryIdx="-4" bldStep="series"/>
                                            </p:graphicEl>
                                          </p:spTgt>
                                        </p:tgtEl>
                                        <p:attrNameLst>
                                          <p:attrName>ppt_y</p:attrName>
                                        </p:attrNameLst>
                                      </p:cBhvr>
                                      <p:tavLst>
                                        <p:tav tm="0">
                                          <p:val>
                                            <p:strVal val="#ppt_y"/>
                                          </p:val>
                                        </p:tav>
                                        <p:tav tm="100000">
                                          <p:val>
                                            <p:strVal val="#ppt_y"/>
                                          </p:val>
                                        </p:tav>
                                      </p:tavLst>
                                    </p:anim>
                                  </p:childTnLst>
                                </p:cTn>
                              </p:par>
                              <p:par>
                                <p:cTn id="40" presetID="2" presetClass="entr" presetSubtype="8" fill="hold" grpId="0" nodeType="withEffect">
                                  <p:stCondLst>
                                    <p:cond delay="7000"/>
                                  </p:stCondLst>
                                  <p:childTnLst>
                                    <p:set>
                                      <p:cBhvr>
                                        <p:cTn id="41" dur="1" fill="hold">
                                          <p:stCondLst>
                                            <p:cond delay="0"/>
                                          </p:stCondLst>
                                        </p:cTn>
                                        <p:tgtEl>
                                          <p:spTgt spid="41">
                                            <p:graphicEl>
                                              <a:chart seriesIdx="4" categoryIdx="-4" bldStep="series"/>
                                            </p:graphicEl>
                                          </p:spTgt>
                                        </p:tgtEl>
                                        <p:attrNameLst>
                                          <p:attrName>style.visibility</p:attrName>
                                        </p:attrNameLst>
                                      </p:cBhvr>
                                      <p:to>
                                        <p:strVal val="visible"/>
                                      </p:to>
                                    </p:set>
                                    <p:anim calcmode="lin" valueType="num">
                                      <p:cBhvr additive="base">
                                        <p:cTn id="42" dur="1000" fill="hold"/>
                                        <p:tgtEl>
                                          <p:spTgt spid="41">
                                            <p:graphicEl>
                                              <a:chart seriesIdx="4" categoryIdx="-4" bldStep="series"/>
                                            </p:graphicEl>
                                          </p:spTgt>
                                        </p:tgtEl>
                                        <p:attrNameLst>
                                          <p:attrName>ppt_x</p:attrName>
                                        </p:attrNameLst>
                                      </p:cBhvr>
                                      <p:tavLst>
                                        <p:tav tm="0">
                                          <p:val>
                                            <p:strVal val="0-#ppt_w/2"/>
                                          </p:val>
                                        </p:tav>
                                        <p:tav tm="100000">
                                          <p:val>
                                            <p:strVal val="#ppt_x"/>
                                          </p:val>
                                        </p:tav>
                                      </p:tavLst>
                                    </p:anim>
                                    <p:anim calcmode="lin" valueType="num">
                                      <p:cBhvr additive="base">
                                        <p:cTn id="43" dur="1000" fill="hold"/>
                                        <p:tgtEl>
                                          <p:spTgt spid="41">
                                            <p:graphicEl>
                                              <a:chart seriesIdx="4" categoryIdx="-4" bldStep="series"/>
                                            </p:graphicEl>
                                          </p:spTgt>
                                        </p:tgtEl>
                                        <p:attrNameLst>
                                          <p:attrName>ppt_y</p:attrName>
                                        </p:attrNameLst>
                                      </p:cBhvr>
                                      <p:tavLst>
                                        <p:tav tm="0">
                                          <p:val>
                                            <p:strVal val="#ppt_y"/>
                                          </p:val>
                                        </p:tav>
                                        <p:tav tm="100000">
                                          <p:val>
                                            <p:strVal val="#ppt_y"/>
                                          </p:val>
                                        </p:tav>
                                      </p:tavLst>
                                    </p:anim>
                                  </p:childTnLst>
                                </p:cTn>
                              </p:par>
                              <p:par>
                                <p:cTn id="44" presetID="42" presetClass="entr" presetSubtype="0" fill="hold" grpId="0" nodeType="withEffect">
                                  <p:stCondLst>
                                    <p:cond delay="7000"/>
                                  </p:stCondLst>
                                  <p:childTnLst>
                                    <p:set>
                                      <p:cBhvr>
                                        <p:cTn id="45" dur="1" fill="hold">
                                          <p:stCondLst>
                                            <p:cond delay="0"/>
                                          </p:stCondLst>
                                        </p:cTn>
                                        <p:tgtEl>
                                          <p:spTgt spid="31"/>
                                        </p:tgtEl>
                                        <p:attrNameLst>
                                          <p:attrName>style.visibility</p:attrName>
                                        </p:attrNameLst>
                                      </p:cBhvr>
                                      <p:to>
                                        <p:strVal val="visible"/>
                                      </p:to>
                                    </p:set>
                                    <p:animEffect transition="in" filter="fade">
                                      <p:cBhvr>
                                        <p:cTn id="46" dur="1000"/>
                                        <p:tgtEl>
                                          <p:spTgt spid="31"/>
                                        </p:tgtEl>
                                      </p:cBhvr>
                                    </p:animEffect>
                                    <p:anim calcmode="lin" valueType="num">
                                      <p:cBhvr>
                                        <p:cTn id="47" dur="1000" fill="hold"/>
                                        <p:tgtEl>
                                          <p:spTgt spid="31"/>
                                        </p:tgtEl>
                                        <p:attrNameLst>
                                          <p:attrName>ppt_x</p:attrName>
                                        </p:attrNameLst>
                                      </p:cBhvr>
                                      <p:tavLst>
                                        <p:tav tm="0">
                                          <p:val>
                                            <p:strVal val="#ppt_x"/>
                                          </p:val>
                                        </p:tav>
                                        <p:tav tm="100000">
                                          <p:val>
                                            <p:strVal val="#ppt_x"/>
                                          </p:val>
                                        </p:tav>
                                      </p:tavLst>
                                    </p:anim>
                                    <p:anim calcmode="lin" valueType="num">
                                      <p:cBhvr>
                                        <p:cTn id="48" dur="1000" fill="hold"/>
                                        <p:tgtEl>
                                          <p:spTgt spid="31"/>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8000"/>
                                  </p:stCondLst>
                                  <p:childTnLst>
                                    <p:set>
                                      <p:cBhvr>
                                        <p:cTn id="50" dur="1" fill="hold">
                                          <p:stCondLst>
                                            <p:cond delay="0"/>
                                          </p:stCondLst>
                                        </p:cTn>
                                        <p:tgtEl>
                                          <p:spTgt spid="32"/>
                                        </p:tgtEl>
                                        <p:attrNameLst>
                                          <p:attrName>style.visibility</p:attrName>
                                        </p:attrNameLst>
                                      </p:cBhvr>
                                      <p:to>
                                        <p:strVal val="visible"/>
                                      </p:to>
                                    </p:set>
                                    <p:animEffect transition="in" filter="fade">
                                      <p:cBhvr>
                                        <p:cTn id="51" dur="1000"/>
                                        <p:tgtEl>
                                          <p:spTgt spid="32"/>
                                        </p:tgtEl>
                                      </p:cBhvr>
                                    </p:animEffect>
                                    <p:anim calcmode="lin" valueType="num">
                                      <p:cBhvr>
                                        <p:cTn id="52" dur="1000" fill="hold"/>
                                        <p:tgtEl>
                                          <p:spTgt spid="32"/>
                                        </p:tgtEl>
                                        <p:attrNameLst>
                                          <p:attrName>ppt_x</p:attrName>
                                        </p:attrNameLst>
                                      </p:cBhvr>
                                      <p:tavLst>
                                        <p:tav tm="0">
                                          <p:val>
                                            <p:strVal val="#ppt_x"/>
                                          </p:val>
                                        </p:tav>
                                        <p:tav tm="100000">
                                          <p:val>
                                            <p:strVal val="#ppt_x"/>
                                          </p:val>
                                        </p:tav>
                                      </p:tavLst>
                                    </p:anim>
                                    <p:anim calcmode="lin" valueType="num">
                                      <p:cBhvr>
                                        <p:cTn id="53" dur="1000" fill="hold"/>
                                        <p:tgtEl>
                                          <p:spTgt spid="32"/>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9000"/>
                                  </p:stCondLst>
                                  <p:childTnLst>
                                    <p:set>
                                      <p:cBhvr>
                                        <p:cTn id="55" dur="1" fill="hold">
                                          <p:stCondLst>
                                            <p:cond delay="0"/>
                                          </p:stCondLst>
                                        </p:cTn>
                                        <p:tgtEl>
                                          <p:spTgt spid="33"/>
                                        </p:tgtEl>
                                        <p:attrNameLst>
                                          <p:attrName>style.visibility</p:attrName>
                                        </p:attrNameLst>
                                      </p:cBhvr>
                                      <p:to>
                                        <p:strVal val="visible"/>
                                      </p:to>
                                    </p:set>
                                    <p:animEffect transition="in" filter="fade">
                                      <p:cBhvr>
                                        <p:cTn id="56" dur="1000"/>
                                        <p:tgtEl>
                                          <p:spTgt spid="33"/>
                                        </p:tgtEl>
                                      </p:cBhvr>
                                    </p:animEffect>
                                    <p:anim calcmode="lin" valueType="num">
                                      <p:cBhvr>
                                        <p:cTn id="57" dur="1000" fill="hold"/>
                                        <p:tgtEl>
                                          <p:spTgt spid="33"/>
                                        </p:tgtEl>
                                        <p:attrNameLst>
                                          <p:attrName>ppt_x</p:attrName>
                                        </p:attrNameLst>
                                      </p:cBhvr>
                                      <p:tavLst>
                                        <p:tav tm="0">
                                          <p:val>
                                            <p:strVal val="#ppt_x"/>
                                          </p:val>
                                        </p:tav>
                                        <p:tav tm="100000">
                                          <p:val>
                                            <p:strVal val="#ppt_x"/>
                                          </p:val>
                                        </p:tav>
                                      </p:tavLst>
                                    </p:anim>
                                    <p:anim calcmode="lin" valueType="num">
                                      <p:cBhvr>
                                        <p:cTn id="58" dur="1000" fill="hold"/>
                                        <p:tgtEl>
                                          <p:spTgt spid="33"/>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10000"/>
                                  </p:stCondLst>
                                  <p:childTnLst>
                                    <p:set>
                                      <p:cBhvr>
                                        <p:cTn id="60" dur="1" fill="hold">
                                          <p:stCondLst>
                                            <p:cond delay="0"/>
                                          </p:stCondLst>
                                        </p:cTn>
                                        <p:tgtEl>
                                          <p:spTgt spid="34"/>
                                        </p:tgtEl>
                                        <p:attrNameLst>
                                          <p:attrName>style.visibility</p:attrName>
                                        </p:attrNameLst>
                                      </p:cBhvr>
                                      <p:to>
                                        <p:strVal val="visible"/>
                                      </p:to>
                                    </p:set>
                                    <p:animEffect transition="in" filter="fade">
                                      <p:cBhvr>
                                        <p:cTn id="61" dur="1000"/>
                                        <p:tgtEl>
                                          <p:spTgt spid="34"/>
                                        </p:tgtEl>
                                      </p:cBhvr>
                                    </p:animEffect>
                                    <p:anim calcmode="lin" valueType="num">
                                      <p:cBhvr>
                                        <p:cTn id="62" dur="1000" fill="hold"/>
                                        <p:tgtEl>
                                          <p:spTgt spid="34"/>
                                        </p:tgtEl>
                                        <p:attrNameLst>
                                          <p:attrName>ppt_x</p:attrName>
                                        </p:attrNameLst>
                                      </p:cBhvr>
                                      <p:tavLst>
                                        <p:tav tm="0">
                                          <p:val>
                                            <p:strVal val="#ppt_x"/>
                                          </p:val>
                                        </p:tav>
                                        <p:tav tm="100000">
                                          <p:val>
                                            <p:strVal val="#ppt_x"/>
                                          </p:val>
                                        </p:tav>
                                      </p:tavLst>
                                    </p:anim>
                                    <p:anim calcmode="lin" valueType="num">
                                      <p:cBhvr>
                                        <p:cTn id="63" dur="1000" fill="hold"/>
                                        <p:tgtEl>
                                          <p:spTgt spid="34"/>
                                        </p:tgtEl>
                                        <p:attrNameLst>
                                          <p:attrName>ppt_y</p:attrName>
                                        </p:attrNameLst>
                                      </p:cBhvr>
                                      <p:tavLst>
                                        <p:tav tm="0">
                                          <p:val>
                                            <p:strVal val="#ppt_y+.1"/>
                                          </p:val>
                                        </p:tav>
                                        <p:tav tm="100000">
                                          <p:val>
                                            <p:strVal val="#ppt_y"/>
                                          </p:val>
                                        </p:tav>
                                      </p:tavLst>
                                    </p:anim>
                                  </p:childTnLst>
                                </p:cTn>
                              </p:par>
                              <p:par>
                                <p:cTn id="64" presetID="42" presetClass="entr" presetSubtype="0" fill="hold" grpId="0" nodeType="withEffect">
                                  <p:stCondLst>
                                    <p:cond delay="11000"/>
                                  </p:stCondLst>
                                  <p:childTnLst>
                                    <p:set>
                                      <p:cBhvr>
                                        <p:cTn id="65" dur="1" fill="hold">
                                          <p:stCondLst>
                                            <p:cond delay="0"/>
                                          </p:stCondLst>
                                        </p:cTn>
                                        <p:tgtEl>
                                          <p:spTgt spid="35"/>
                                        </p:tgtEl>
                                        <p:attrNameLst>
                                          <p:attrName>style.visibility</p:attrName>
                                        </p:attrNameLst>
                                      </p:cBhvr>
                                      <p:to>
                                        <p:strVal val="visible"/>
                                      </p:to>
                                    </p:set>
                                    <p:animEffect transition="in" filter="fade">
                                      <p:cBhvr>
                                        <p:cTn id="66" dur="1000"/>
                                        <p:tgtEl>
                                          <p:spTgt spid="35"/>
                                        </p:tgtEl>
                                      </p:cBhvr>
                                    </p:animEffect>
                                    <p:anim calcmode="lin" valueType="num">
                                      <p:cBhvr>
                                        <p:cTn id="67" dur="1000" fill="hold"/>
                                        <p:tgtEl>
                                          <p:spTgt spid="35"/>
                                        </p:tgtEl>
                                        <p:attrNameLst>
                                          <p:attrName>ppt_x</p:attrName>
                                        </p:attrNameLst>
                                      </p:cBhvr>
                                      <p:tavLst>
                                        <p:tav tm="0">
                                          <p:val>
                                            <p:strVal val="#ppt_x"/>
                                          </p:val>
                                        </p:tav>
                                        <p:tav tm="100000">
                                          <p:val>
                                            <p:strVal val="#ppt_x"/>
                                          </p:val>
                                        </p:tav>
                                      </p:tavLst>
                                    </p:anim>
                                    <p:anim calcmode="lin" valueType="num">
                                      <p:cBhvr>
                                        <p:cTn id="68" dur="1000" fill="hold"/>
                                        <p:tgtEl>
                                          <p:spTgt spid="35"/>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12000"/>
                                  </p:stCondLst>
                                  <p:childTnLst>
                                    <p:set>
                                      <p:cBhvr>
                                        <p:cTn id="70" dur="1" fill="hold">
                                          <p:stCondLst>
                                            <p:cond delay="0"/>
                                          </p:stCondLst>
                                        </p:cTn>
                                        <p:tgtEl>
                                          <p:spTgt spid="36"/>
                                        </p:tgtEl>
                                        <p:attrNameLst>
                                          <p:attrName>style.visibility</p:attrName>
                                        </p:attrNameLst>
                                      </p:cBhvr>
                                      <p:to>
                                        <p:strVal val="visible"/>
                                      </p:to>
                                    </p:set>
                                    <p:animEffect transition="in" filter="fade">
                                      <p:cBhvr>
                                        <p:cTn id="71" dur="1000"/>
                                        <p:tgtEl>
                                          <p:spTgt spid="36"/>
                                        </p:tgtEl>
                                      </p:cBhvr>
                                    </p:animEffect>
                                    <p:anim calcmode="lin" valueType="num">
                                      <p:cBhvr>
                                        <p:cTn id="72" dur="1000" fill="hold"/>
                                        <p:tgtEl>
                                          <p:spTgt spid="36"/>
                                        </p:tgtEl>
                                        <p:attrNameLst>
                                          <p:attrName>ppt_x</p:attrName>
                                        </p:attrNameLst>
                                      </p:cBhvr>
                                      <p:tavLst>
                                        <p:tav tm="0">
                                          <p:val>
                                            <p:strVal val="#ppt_x"/>
                                          </p:val>
                                        </p:tav>
                                        <p:tav tm="100000">
                                          <p:val>
                                            <p:strVal val="#ppt_x"/>
                                          </p:val>
                                        </p:tav>
                                      </p:tavLst>
                                    </p:anim>
                                    <p:anim calcmode="lin" valueType="num">
                                      <p:cBhvr>
                                        <p:cTn id="73" dur="1000" fill="hold"/>
                                        <p:tgtEl>
                                          <p:spTgt spid="36"/>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13000"/>
                                  </p:stCondLst>
                                  <p:childTnLst>
                                    <p:set>
                                      <p:cBhvr>
                                        <p:cTn id="75" dur="1" fill="hold">
                                          <p:stCondLst>
                                            <p:cond delay="0"/>
                                          </p:stCondLst>
                                        </p:cTn>
                                        <p:tgtEl>
                                          <p:spTgt spid="37"/>
                                        </p:tgtEl>
                                        <p:attrNameLst>
                                          <p:attrName>style.visibility</p:attrName>
                                        </p:attrNameLst>
                                      </p:cBhvr>
                                      <p:to>
                                        <p:strVal val="visible"/>
                                      </p:to>
                                    </p:set>
                                    <p:animEffect transition="in" filter="fade">
                                      <p:cBhvr>
                                        <p:cTn id="76" dur="1000"/>
                                        <p:tgtEl>
                                          <p:spTgt spid="37"/>
                                        </p:tgtEl>
                                      </p:cBhvr>
                                    </p:animEffect>
                                    <p:anim calcmode="lin" valueType="num">
                                      <p:cBhvr>
                                        <p:cTn id="77" dur="1000" fill="hold"/>
                                        <p:tgtEl>
                                          <p:spTgt spid="37"/>
                                        </p:tgtEl>
                                        <p:attrNameLst>
                                          <p:attrName>ppt_x</p:attrName>
                                        </p:attrNameLst>
                                      </p:cBhvr>
                                      <p:tavLst>
                                        <p:tav tm="0">
                                          <p:val>
                                            <p:strVal val="#ppt_x"/>
                                          </p:val>
                                        </p:tav>
                                        <p:tav tm="100000">
                                          <p:val>
                                            <p:strVal val="#ppt_x"/>
                                          </p:val>
                                        </p:tav>
                                      </p:tavLst>
                                    </p:anim>
                                    <p:anim calcmode="lin" valueType="num">
                                      <p:cBhvr>
                                        <p:cTn id="78" dur="1000" fill="hold"/>
                                        <p:tgtEl>
                                          <p:spTgt spid="37"/>
                                        </p:tgtEl>
                                        <p:attrNameLst>
                                          <p:attrName>ppt_y</p:attrName>
                                        </p:attrNameLst>
                                      </p:cBhvr>
                                      <p:tavLst>
                                        <p:tav tm="0">
                                          <p:val>
                                            <p:strVal val="#ppt_y+.1"/>
                                          </p:val>
                                        </p:tav>
                                        <p:tav tm="100000">
                                          <p:val>
                                            <p:strVal val="#ppt_y"/>
                                          </p:val>
                                        </p:tav>
                                      </p:tavLst>
                                    </p:anim>
                                  </p:childTnLst>
                                </p:cTn>
                              </p:par>
                              <p:par>
                                <p:cTn id="79" presetID="42" presetClass="entr" presetSubtype="0" fill="hold" grpId="0" nodeType="withEffect">
                                  <p:stCondLst>
                                    <p:cond delay="14000"/>
                                  </p:stCondLst>
                                  <p:childTnLst>
                                    <p:set>
                                      <p:cBhvr>
                                        <p:cTn id="80" dur="1" fill="hold">
                                          <p:stCondLst>
                                            <p:cond delay="0"/>
                                          </p:stCondLst>
                                        </p:cTn>
                                        <p:tgtEl>
                                          <p:spTgt spid="38"/>
                                        </p:tgtEl>
                                        <p:attrNameLst>
                                          <p:attrName>style.visibility</p:attrName>
                                        </p:attrNameLst>
                                      </p:cBhvr>
                                      <p:to>
                                        <p:strVal val="visible"/>
                                      </p:to>
                                    </p:set>
                                    <p:animEffect transition="in" filter="fade">
                                      <p:cBhvr>
                                        <p:cTn id="81" dur="1000"/>
                                        <p:tgtEl>
                                          <p:spTgt spid="38"/>
                                        </p:tgtEl>
                                      </p:cBhvr>
                                    </p:animEffect>
                                    <p:anim calcmode="lin" valueType="num">
                                      <p:cBhvr>
                                        <p:cTn id="82" dur="1000" fill="hold"/>
                                        <p:tgtEl>
                                          <p:spTgt spid="38"/>
                                        </p:tgtEl>
                                        <p:attrNameLst>
                                          <p:attrName>ppt_x</p:attrName>
                                        </p:attrNameLst>
                                      </p:cBhvr>
                                      <p:tavLst>
                                        <p:tav tm="0">
                                          <p:val>
                                            <p:strVal val="#ppt_x"/>
                                          </p:val>
                                        </p:tav>
                                        <p:tav tm="100000">
                                          <p:val>
                                            <p:strVal val="#ppt_x"/>
                                          </p:val>
                                        </p:tav>
                                      </p:tavLst>
                                    </p:anim>
                                    <p:anim calcmode="lin" valueType="num">
                                      <p:cBhvr>
                                        <p:cTn id="83" dur="1000" fill="hold"/>
                                        <p:tgtEl>
                                          <p:spTgt spid="38"/>
                                        </p:tgtEl>
                                        <p:attrNameLst>
                                          <p:attrName>ppt_y</p:attrName>
                                        </p:attrNameLst>
                                      </p:cBhvr>
                                      <p:tavLst>
                                        <p:tav tm="0">
                                          <p:val>
                                            <p:strVal val="#ppt_y+.1"/>
                                          </p:val>
                                        </p:tav>
                                        <p:tav tm="100000">
                                          <p:val>
                                            <p:strVal val="#ppt_y"/>
                                          </p:val>
                                        </p:tav>
                                      </p:tavLst>
                                    </p:anim>
                                  </p:childTnLst>
                                </p:cTn>
                              </p:par>
                              <p:par>
                                <p:cTn id="84" presetID="31" presetClass="entr" presetSubtype="0" fill="hold" nodeType="withEffect">
                                  <p:stCondLst>
                                    <p:cond delay="15000"/>
                                  </p:stCondLst>
                                  <p:childTnLst>
                                    <p:set>
                                      <p:cBhvr>
                                        <p:cTn id="85" dur="1" fill="hold">
                                          <p:stCondLst>
                                            <p:cond delay="0"/>
                                          </p:stCondLst>
                                        </p:cTn>
                                        <p:tgtEl>
                                          <p:spTgt spid="3"/>
                                        </p:tgtEl>
                                        <p:attrNameLst>
                                          <p:attrName>style.visibility</p:attrName>
                                        </p:attrNameLst>
                                      </p:cBhvr>
                                      <p:to>
                                        <p:strVal val="visible"/>
                                      </p:to>
                                    </p:set>
                                    <p:anim calcmode="lin" valueType="num">
                                      <p:cBhvr>
                                        <p:cTn id="86" dur="1000" fill="hold"/>
                                        <p:tgtEl>
                                          <p:spTgt spid="3"/>
                                        </p:tgtEl>
                                        <p:attrNameLst>
                                          <p:attrName>ppt_w</p:attrName>
                                        </p:attrNameLst>
                                      </p:cBhvr>
                                      <p:tavLst>
                                        <p:tav tm="0">
                                          <p:val>
                                            <p:fltVal val="0"/>
                                          </p:val>
                                        </p:tav>
                                        <p:tav tm="100000">
                                          <p:val>
                                            <p:strVal val="#ppt_w"/>
                                          </p:val>
                                        </p:tav>
                                      </p:tavLst>
                                    </p:anim>
                                    <p:anim calcmode="lin" valueType="num">
                                      <p:cBhvr>
                                        <p:cTn id="87" dur="1000" fill="hold"/>
                                        <p:tgtEl>
                                          <p:spTgt spid="3"/>
                                        </p:tgtEl>
                                        <p:attrNameLst>
                                          <p:attrName>ppt_h</p:attrName>
                                        </p:attrNameLst>
                                      </p:cBhvr>
                                      <p:tavLst>
                                        <p:tav tm="0">
                                          <p:val>
                                            <p:fltVal val="0"/>
                                          </p:val>
                                        </p:tav>
                                        <p:tav tm="100000">
                                          <p:val>
                                            <p:strVal val="#ppt_h"/>
                                          </p:val>
                                        </p:tav>
                                      </p:tavLst>
                                    </p:anim>
                                    <p:anim calcmode="lin" valueType="num">
                                      <p:cBhvr>
                                        <p:cTn id="88" dur="1000" fill="hold"/>
                                        <p:tgtEl>
                                          <p:spTgt spid="3"/>
                                        </p:tgtEl>
                                        <p:attrNameLst>
                                          <p:attrName>style.rotation</p:attrName>
                                        </p:attrNameLst>
                                      </p:cBhvr>
                                      <p:tavLst>
                                        <p:tav tm="0">
                                          <p:val>
                                            <p:fltVal val="90"/>
                                          </p:val>
                                        </p:tav>
                                        <p:tav tm="100000">
                                          <p:val>
                                            <p:fltVal val="0"/>
                                          </p:val>
                                        </p:tav>
                                      </p:tavLst>
                                    </p:anim>
                                    <p:animEffect transition="in" filter="fade">
                                      <p:cBhvr>
                                        <p:cTn id="89" dur="1000"/>
                                        <p:tgtEl>
                                          <p:spTgt spid="3"/>
                                        </p:tgtEl>
                                      </p:cBhvr>
                                    </p:animEffect>
                                  </p:childTnLst>
                                </p:cTn>
                              </p:par>
                              <p:par>
                                <p:cTn id="90" presetID="22" presetClass="entr" presetSubtype="8" fill="hold" nodeType="withEffect">
                                  <p:stCondLst>
                                    <p:cond delay="16000"/>
                                  </p:stCondLst>
                                  <p:childTnLst>
                                    <p:set>
                                      <p:cBhvr>
                                        <p:cTn id="91" dur="1" fill="hold">
                                          <p:stCondLst>
                                            <p:cond delay="0"/>
                                          </p:stCondLst>
                                        </p:cTn>
                                        <p:tgtEl>
                                          <p:spTgt spid="2"/>
                                        </p:tgtEl>
                                        <p:attrNameLst>
                                          <p:attrName>style.visibility</p:attrName>
                                        </p:attrNameLst>
                                      </p:cBhvr>
                                      <p:to>
                                        <p:strVal val="visible"/>
                                      </p:to>
                                    </p:set>
                                    <p:animEffect transition="in" filter="wipe(left)">
                                      <p:cBhvr>
                                        <p:cTn id="92" dur="1000"/>
                                        <p:tgtEl>
                                          <p:spTgt spid="2"/>
                                        </p:tgtEl>
                                      </p:cBhvr>
                                    </p:animEffect>
                                  </p:childTnLst>
                                </p:cTn>
                              </p:par>
                              <p:par>
                                <p:cTn id="93" presetID="22" presetClass="entr" presetSubtype="8" fill="hold" nodeType="withEffect">
                                  <p:stCondLst>
                                    <p:cond delay="16000"/>
                                  </p:stCondLst>
                                  <p:childTnLst>
                                    <p:set>
                                      <p:cBhvr>
                                        <p:cTn id="94" dur="1" fill="hold">
                                          <p:stCondLst>
                                            <p:cond delay="0"/>
                                          </p:stCondLst>
                                        </p:cTn>
                                        <p:tgtEl>
                                          <p:spTgt spid="5"/>
                                        </p:tgtEl>
                                        <p:attrNameLst>
                                          <p:attrName>style.visibility</p:attrName>
                                        </p:attrNameLst>
                                      </p:cBhvr>
                                      <p:to>
                                        <p:strVal val="visible"/>
                                      </p:to>
                                    </p:set>
                                    <p:animEffect transition="in" filter="wipe(left)">
                                      <p:cBhvr>
                                        <p:cTn id="95"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2" grpId="0" animBg="1"/>
      <p:bldP spid="33" grpId="0" animBg="1"/>
      <p:bldP spid="34" grpId="0" animBg="1"/>
      <p:bldP spid="35" grpId="0" animBg="1"/>
      <p:bldP spid="36" grpId="0" animBg="1"/>
      <p:bldP spid="37" grpId="0" animBg="1"/>
      <p:bldP spid="38" grpId="0" animBg="1"/>
      <p:bldGraphic spid="41" grpId="0">
        <p:bldSub>
          <a:bldChart bld="series"/>
        </p:bldSub>
      </p:bldGraphic>
      <p:bldP spid="47" grpId="0"/>
      <p:bldP spid="62"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6" name="Chart 45"/>
          <p:cNvGraphicFramePr/>
          <p:nvPr/>
        </p:nvGraphicFramePr>
        <p:xfrm>
          <a:off x="1209090" y="2034659"/>
          <a:ext cx="5268398" cy="3847083"/>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Box 8"/>
          <p:cNvSpPr txBox="1"/>
          <p:nvPr/>
        </p:nvSpPr>
        <p:spPr>
          <a:xfrm>
            <a:off x="8006148" y="2779170"/>
            <a:ext cx="3418451" cy="307777"/>
          </a:xfrm>
          <a:prstGeom prst="rect">
            <a:avLst/>
          </a:prstGeom>
          <a:noFill/>
        </p:spPr>
        <p:txBody>
          <a:bodyPr wrap="square" rtlCol="0">
            <a:spAutoFit/>
          </a:bodyPr>
          <a:lstStyle/>
          <a:p>
            <a:r>
              <a:rPr lang="id-ID" sz="1400" dirty="0">
                <a:solidFill>
                  <a:schemeClr val="bg2">
                    <a:lumMod val="50000"/>
                  </a:schemeClr>
                </a:solidFill>
              </a:rPr>
              <a:t>May-14	  </a:t>
            </a:r>
            <a:r>
              <a:rPr lang="id-ID" sz="1400" dirty="0">
                <a:solidFill>
                  <a:schemeClr val="bg1">
                    <a:lumMod val="65000"/>
                  </a:schemeClr>
                </a:solidFill>
              </a:rPr>
              <a:t>5 – 30 Point	</a:t>
            </a:r>
          </a:p>
        </p:txBody>
      </p:sp>
      <p:sp>
        <p:nvSpPr>
          <p:cNvPr id="10" name="TextBox 9"/>
          <p:cNvSpPr txBox="1"/>
          <p:nvPr/>
        </p:nvSpPr>
        <p:spPr>
          <a:xfrm>
            <a:off x="8006148" y="3102727"/>
            <a:ext cx="3418451" cy="307777"/>
          </a:xfrm>
          <a:prstGeom prst="rect">
            <a:avLst/>
          </a:prstGeom>
          <a:noFill/>
        </p:spPr>
        <p:txBody>
          <a:bodyPr wrap="square" rtlCol="0">
            <a:spAutoFit/>
          </a:bodyPr>
          <a:lstStyle/>
          <a:p>
            <a:r>
              <a:rPr lang="id-ID" sz="1400" dirty="0">
                <a:solidFill>
                  <a:schemeClr val="bg2">
                    <a:lumMod val="50000"/>
                  </a:schemeClr>
                </a:solidFill>
              </a:rPr>
              <a:t>June-14	</a:t>
            </a:r>
            <a:r>
              <a:rPr lang="id-ID" sz="1400" dirty="0">
                <a:solidFill>
                  <a:schemeClr val="bg1">
                    <a:lumMod val="65000"/>
                  </a:schemeClr>
                </a:solidFill>
              </a:rPr>
              <a:t>10 – 40 Point</a:t>
            </a:r>
          </a:p>
        </p:txBody>
      </p:sp>
      <p:sp>
        <p:nvSpPr>
          <p:cNvPr id="11" name="TextBox 10"/>
          <p:cNvSpPr txBox="1"/>
          <p:nvPr/>
        </p:nvSpPr>
        <p:spPr>
          <a:xfrm>
            <a:off x="8006147" y="3413389"/>
            <a:ext cx="3418451" cy="307777"/>
          </a:xfrm>
          <a:prstGeom prst="rect">
            <a:avLst/>
          </a:prstGeom>
          <a:noFill/>
        </p:spPr>
        <p:txBody>
          <a:bodyPr wrap="square" rtlCol="0">
            <a:spAutoFit/>
          </a:bodyPr>
          <a:lstStyle/>
          <a:p>
            <a:r>
              <a:rPr lang="id-ID" sz="1400" dirty="0">
                <a:solidFill>
                  <a:schemeClr val="bg2">
                    <a:lumMod val="50000"/>
                  </a:schemeClr>
                </a:solidFill>
              </a:rPr>
              <a:t>July-14	</a:t>
            </a:r>
            <a:r>
              <a:rPr lang="id-ID" sz="1400" dirty="0">
                <a:solidFill>
                  <a:schemeClr val="bg1">
                    <a:lumMod val="65000"/>
                  </a:schemeClr>
                </a:solidFill>
              </a:rPr>
              <a:t>15 – 50 Point</a:t>
            </a:r>
          </a:p>
        </p:txBody>
      </p:sp>
      <p:sp>
        <p:nvSpPr>
          <p:cNvPr id="12" name="TextBox 11"/>
          <p:cNvSpPr txBox="1"/>
          <p:nvPr/>
        </p:nvSpPr>
        <p:spPr>
          <a:xfrm>
            <a:off x="8006146" y="3722878"/>
            <a:ext cx="3418451" cy="307777"/>
          </a:xfrm>
          <a:prstGeom prst="rect">
            <a:avLst/>
          </a:prstGeom>
          <a:noFill/>
        </p:spPr>
        <p:txBody>
          <a:bodyPr wrap="square" rtlCol="0">
            <a:spAutoFit/>
          </a:bodyPr>
          <a:lstStyle/>
          <a:p>
            <a:r>
              <a:rPr lang="id-ID" sz="1400" dirty="0">
                <a:solidFill>
                  <a:schemeClr val="bg2">
                    <a:lumMod val="50000"/>
                  </a:schemeClr>
                </a:solidFill>
              </a:rPr>
              <a:t>Augt-14	</a:t>
            </a:r>
            <a:r>
              <a:rPr lang="id-ID" sz="1400" dirty="0">
                <a:solidFill>
                  <a:schemeClr val="bg1">
                    <a:lumMod val="65000"/>
                  </a:schemeClr>
                </a:solidFill>
              </a:rPr>
              <a:t>30 – 60 Point</a:t>
            </a:r>
          </a:p>
        </p:txBody>
      </p:sp>
      <p:sp>
        <p:nvSpPr>
          <p:cNvPr id="13" name="TextBox 12"/>
          <p:cNvSpPr txBox="1"/>
          <p:nvPr/>
        </p:nvSpPr>
        <p:spPr>
          <a:xfrm>
            <a:off x="8006146" y="4032369"/>
            <a:ext cx="3418451" cy="307777"/>
          </a:xfrm>
          <a:prstGeom prst="rect">
            <a:avLst/>
          </a:prstGeom>
          <a:noFill/>
        </p:spPr>
        <p:txBody>
          <a:bodyPr wrap="square" rtlCol="0">
            <a:spAutoFit/>
          </a:bodyPr>
          <a:lstStyle/>
          <a:p>
            <a:r>
              <a:rPr lang="id-ID" sz="1400" dirty="0">
                <a:solidFill>
                  <a:schemeClr val="bg2">
                    <a:lumMod val="50000"/>
                  </a:schemeClr>
                </a:solidFill>
              </a:rPr>
              <a:t>Sept-14	</a:t>
            </a:r>
            <a:r>
              <a:rPr lang="id-ID" sz="1400" dirty="0">
                <a:solidFill>
                  <a:schemeClr val="bg1">
                    <a:lumMod val="65000"/>
                  </a:schemeClr>
                </a:solidFill>
              </a:rPr>
              <a:t>10 – 50 Point</a:t>
            </a:r>
          </a:p>
        </p:txBody>
      </p:sp>
      <p:cxnSp>
        <p:nvCxnSpPr>
          <p:cNvPr id="15" name="Straight Connector 14"/>
          <p:cNvCxnSpPr/>
          <p:nvPr/>
        </p:nvCxnSpPr>
        <p:spPr>
          <a:xfrm>
            <a:off x="7681361" y="4552936"/>
            <a:ext cx="3743236" cy="0"/>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7026535" y="2438864"/>
            <a:ext cx="0" cy="3386960"/>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27" name="Oval 4"/>
          <p:cNvSpPr/>
          <p:nvPr/>
        </p:nvSpPr>
        <p:spPr>
          <a:xfrm>
            <a:off x="7681361" y="3118688"/>
            <a:ext cx="280579" cy="282197"/>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defTabSz="1955800">
              <a:lnSpc>
                <a:spcPct val="90000"/>
              </a:lnSpc>
              <a:spcBef>
                <a:spcPct val="0"/>
              </a:spcBef>
              <a:spcAft>
                <a:spcPct val="35000"/>
              </a:spcAft>
            </a:pPr>
            <a:r>
              <a:rPr lang="id-ID" sz="1400" i="0" dirty="0">
                <a:gradFill>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gradFill>
                <a:latin typeface="FontAwesome" pitchFamily="2" charset="0"/>
              </a:rPr>
              <a:t></a:t>
            </a:r>
          </a:p>
        </p:txBody>
      </p:sp>
      <p:sp>
        <p:nvSpPr>
          <p:cNvPr id="28" name="Oval 4"/>
          <p:cNvSpPr/>
          <p:nvPr/>
        </p:nvSpPr>
        <p:spPr>
          <a:xfrm>
            <a:off x="7696918" y="3773271"/>
            <a:ext cx="231160" cy="215062"/>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1600" i="0" kern="1200" dirty="0">
                <a:gradFill>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gradFill>
                <a:latin typeface="FontAwesome" pitchFamily="2" charset="0"/>
              </a:rPr>
              <a:t></a:t>
            </a:r>
            <a:endParaRPr lang="id-ID" i="0" kern="1200" dirty="0">
              <a:gradFill>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gradFill>
              <a:latin typeface="FontAwesome" pitchFamily="2" charset="0"/>
            </a:endParaRPr>
          </a:p>
        </p:txBody>
      </p:sp>
      <p:sp>
        <p:nvSpPr>
          <p:cNvPr id="29" name="Oval 4"/>
          <p:cNvSpPr/>
          <p:nvPr/>
        </p:nvSpPr>
        <p:spPr>
          <a:xfrm>
            <a:off x="7697606" y="3417885"/>
            <a:ext cx="264334" cy="270647"/>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1400" i="0" dirty="0">
                <a:gradFill>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gradFill>
                <a:latin typeface="FontAwesome" pitchFamily="2" charset="0"/>
              </a:rPr>
              <a:t></a:t>
            </a:r>
          </a:p>
        </p:txBody>
      </p:sp>
      <p:sp>
        <p:nvSpPr>
          <p:cNvPr id="30" name="Oval 4"/>
          <p:cNvSpPr/>
          <p:nvPr/>
        </p:nvSpPr>
        <p:spPr>
          <a:xfrm>
            <a:off x="7681361" y="2779170"/>
            <a:ext cx="260785" cy="304389"/>
          </a:xfrm>
          <a:prstGeom prst="rect">
            <a:avLst/>
          </a:prstGeom>
          <a:noFill/>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1600" dirty="0">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atin typeface="FontAwesome" pitchFamily="2" charset="0"/>
              </a:rPr>
              <a:t></a:t>
            </a:r>
            <a:endParaRPr lang="id-ID" kern="1200" dirty="0">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atin typeface="FontAwesome" pitchFamily="2" charset="0"/>
            </a:endParaRPr>
          </a:p>
        </p:txBody>
      </p:sp>
      <p:sp>
        <p:nvSpPr>
          <p:cNvPr id="31" name="TextBox 30"/>
          <p:cNvSpPr txBox="1">
            <a:spLocks noChangeAspect="1"/>
          </p:cNvSpPr>
          <p:nvPr/>
        </p:nvSpPr>
        <p:spPr>
          <a:xfrm>
            <a:off x="7696918" y="4033591"/>
            <a:ext cx="329386" cy="307777"/>
          </a:xfrm>
          <a:prstGeom prst="rect">
            <a:avLst/>
          </a:prstGeom>
          <a:noFill/>
        </p:spPr>
        <p:txBody>
          <a:bodyPr wrap="square" rtlCol="0">
            <a:spAutoFit/>
          </a:bodyPr>
          <a:lstStyle/>
          <a:p>
            <a:pPr algn="ctr"/>
            <a:r>
              <a:rPr lang="id-ID" sz="1400" spc="300" dirty="0">
                <a:gradFill>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gradFill>
                <a:latin typeface="FontAwesome" pitchFamily="2" charset="0"/>
              </a:rPr>
              <a:t></a:t>
            </a:r>
            <a:endParaRPr lang="id-ID" sz="1400" b="1" spc="300" dirty="0">
              <a:gradFill>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gradFill>
              <a:latin typeface="FontAwesome" pitchFamily="2" charset="0"/>
            </a:endParaRPr>
          </a:p>
        </p:txBody>
      </p:sp>
      <p:grpSp>
        <p:nvGrpSpPr>
          <p:cNvPr id="23" name="Group 22"/>
          <p:cNvGrpSpPr/>
          <p:nvPr/>
        </p:nvGrpSpPr>
        <p:grpSpPr>
          <a:xfrm>
            <a:off x="11438810" y="175818"/>
            <a:ext cx="542322" cy="662567"/>
            <a:chOff x="11438810" y="175818"/>
            <a:chExt cx="542322" cy="662567"/>
          </a:xfrm>
        </p:grpSpPr>
        <p:sp>
          <p:nvSpPr>
            <p:cNvPr id="24" name="Oval 2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Oval 31"/>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Oval 32"/>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58</a:t>
              </a:r>
            </a:p>
          </p:txBody>
        </p:sp>
      </p:grpSp>
      <p:sp>
        <p:nvSpPr>
          <p:cNvPr id="35"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Stock Chart</a:t>
            </a:r>
            <a:endParaRPr lang="en-US" sz="3600" dirty="0">
              <a:solidFill>
                <a:schemeClr val="bg2">
                  <a:lumMod val="50000"/>
                </a:schemeClr>
              </a:solidFill>
            </a:endParaRPr>
          </a:p>
        </p:txBody>
      </p:sp>
      <p:sp>
        <p:nvSpPr>
          <p:cNvPr id="39"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40" name="Group 39"/>
          <p:cNvGrpSpPr/>
          <p:nvPr/>
        </p:nvGrpSpPr>
        <p:grpSpPr>
          <a:xfrm>
            <a:off x="5556768" y="844754"/>
            <a:ext cx="1440000" cy="58058"/>
            <a:chOff x="4616262" y="2307771"/>
            <a:chExt cx="2349876" cy="58058"/>
          </a:xfrm>
        </p:grpSpPr>
        <p:sp>
          <p:nvSpPr>
            <p:cNvPr id="41" name="Rectangle 40"/>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ectangle 41"/>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3" name="Content Placeholder 2"/>
          <p:cNvSpPr txBox="1"/>
          <p:nvPr/>
        </p:nvSpPr>
        <p:spPr>
          <a:xfrm>
            <a:off x="7568166" y="4644297"/>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2000" dirty="0">
                <a:solidFill>
                  <a:schemeClr val="accent1">
                    <a:lumMod val="50000"/>
                  </a:schemeClr>
                </a:solidFill>
                <a:ea typeface="Roboto" panose="02000000000000000000" pitchFamily="2" charset="0"/>
              </a:rPr>
              <a:t>Quality Point</a:t>
            </a:r>
          </a:p>
          <a:p>
            <a:pPr algn="l"/>
            <a:r>
              <a:rPr lang="id-ID" sz="1200" dirty="0">
                <a:solidFill>
                  <a:schemeClr val="bg2">
                    <a:lumMod val="75000"/>
                  </a:schemeClr>
                </a:solidFill>
                <a:ea typeface="Roboto" panose="02000000000000000000" pitchFamily="2" charset="0"/>
              </a:rPr>
              <a:t>Du</a:t>
            </a:r>
            <a:r>
              <a:rPr lang="en-US" sz="1200" dirty="0" err="1">
                <a:solidFill>
                  <a:schemeClr val="bg2">
                    <a:lumMod val="75000"/>
                  </a:schemeClr>
                </a:solidFill>
                <a:ea typeface="Roboto" panose="02000000000000000000" pitchFamily="2" charset="0"/>
              </a:rPr>
              <a:t>mmy</a:t>
            </a:r>
            <a:r>
              <a:rPr lang="en-US" sz="12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Tree>
  </p:cSld>
  <p:clrMapOvr>
    <a:masterClrMapping/>
  </p:clrMapOvr>
  <mc:AlternateContent xmlns:mc="http://schemas.openxmlformats.org/markup-compatibility/2006" xmlns:p14="http://schemas.microsoft.com/office/powerpoint/2010/main">
    <mc:Choice Requires="p14">
      <p:transition spd="slow" p14:dur="2000">
        <p14:shred pattern="rectangle" dir="out"/>
        <p:sndAc>
          <p:stSnd>
            <p:snd r:embed="rId2" name="click.wav"/>
          </p:stSnd>
        </p:sndAc>
      </p:transition>
    </mc:Choice>
    <mc:Fallback xmlns="">
      <p:transition spd="slow">
        <p:fade/>
        <p:sndAc>
          <p:stSnd>
            <p:snd r:embed="rId4"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p:cTn id="7" dur="1000" fill="hold"/>
                                        <p:tgtEl>
                                          <p:spTgt spid="23"/>
                                        </p:tgtEl>
                                        <p:attrNameLst>
                                          <p:attrName>ppt_w</p:attrName>
                                        </p:attrNameLst>
                                      </p:cBhvr>
                                      <p:tavLst>
                                        <p:tav tm="0">
                                          <p:val>
                                            <p:fltVal val="0"/>
                                          </p:val>
                                        </p:tav>
                                        <p:tav tm="100000">
                                          <p:val>
                                            <p:strVal val="#ppt_w"/>
                                          </p:val>
                                        </p:tav>
                                      </p:tavLst>
                                    </p:anim>
                                    <p:anim calcmode="lin" valueType="num">
                                      <p:cBhvr>
                                        <p:cTn id="8" dur="1000" fill="hold"/>
                                        <p:tgtEl>
                                          <p:spTgt spid="23"/>
                                        </p:tgtEl>
                                        <p:attrNameLst>
                                          <p:attrName>ppt_h</p:attrName>
                                        </p:attrNameLst>
                                      </p:cBhvr>
                                      <p:tavLst>
                                        <p:tav tm="0">
                                          <p:val>
                                            <p:fltVal val="0"/>
                                          </p:val>
                                        </p:tav>
                                        <p:tav tm="100000">
                                          <p:val>
                                            <p:strVal val="#ppt_h"/>
                                          </p:val>
                                        </p:tav>
                                      </p:tavLst>
                                    </p:anim>
                                    <p:anim calcmode="lin" valueType="num">
                                      <p:cBhvr>
                                        <p:cTn id="9" dur="1000" fill="hold"/>
                                        <p:tgtEl>
                                          <p:spTgt spid="23"/>
                                        </p:tgtEl>
                                        <p:attrNameLst>
                                          <p:attrName>style.rotation</p:attrName>
                                        </p:attrNameLst>
                                      </p:cBhvr>
                                      <p:tavLst>
                                        <p:tav tm="0">
                                          <p:val>
                                            <p:fltVal val="90"/>
                                          </p:val>
                                        </p:tav>
                                        <p:tav tm="100000">
                                          <p:val>
                                            <p:fltVal val="0"/>
                                          </p:val>
                                        </p:tav>
                                      </p:tavLst>
                                    </p:anim>
                                    <p:animEffect transition="in" filter="fade">
                                      <p:cBhvr>
                                        <p:cTn id="10" dur="1000"/>
                                        <p:tgtEl>
                                          <p:spTgt spid="2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5"/>
                                        </p:tgtEl>
                                        <p:attrNameLst>
                                          <p:attrName>style.visibility</p:attrName>
                                        </p:attrNameLst>
                                      </p:cBhvr>
                                      <p:to>
                                        <p:strVal val="visible"/>
                                      </p:to>
                                    </p:set>
                                    <p:animEffect transition="in" filter="wipe(up)">
                                      <p:cBhvr>
                                        <p:cTn id="13" dur="1000"/>
                                        <p:tgtEl>
                                          <p:spTgt spid="35"/>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0"/>
                                        </p:tgtEl>
                                        <p:attrNameLst>
                                          <p:attrName>style.visibility</p:attrName>
                                        </p:attrNameLst>
                                      </p:cBhvr>
                                      <p:to>
                                        <p:strVal val="visible"/>
                                      </p:to>
                                    </p:set>
                                    <p:animEffect transition="in" filter="barn(inVertical)">
                                      <p:cBhvr>
                                        <p:cTn id="16" dur="1000"/>
                                        <p:tgtEl>
                                          <p:spTgt spid="40"/>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39"/>
                                        </p:tgtEl>
                                        <p:attrNameLst>
                                          <p:attrName>style.visibility</p:attrName>
                                        </p:attrNameLst>
                                      </p:cBhvr>
                                      <p:to>
                                        <p:strVal val="visible"/>
                                      </p:to>
                                    </p:set>
                                    <p:animEffect transition="in" filter="wipe(down)">
                                      <p:cBhvr>
                                        <p:cTn id="19" dur="1000"/>
                                        <p:tgtEl>
                                          <p:spTgt spid="39"/>
                                        </p:tgtEl>
                                      </p:cBhvr>
                                    </p:animEffect>
                                  </p:childTnLst>
                                </p:cTn>
                              </p:par>
                              <p:par>
                                <p:cTn id="20" presetID="2" presetClass="entr" presetSubtype="4" fill="hold" grpId="0" nodeType="withEffect">
                                  <p:stCondLst>
                                    <p:cond delay="2000"/>
                                  </p:stCondLst>
                                  <p:childTnLst>
                                    <p:set>
                                      <p:cBhvr>
                                        <p:cTn id="21" dur="1" fill="hold">
                                          <p:stCondLst>
                                            <p:cond delay="0"/>
                                          </p:stCondLst>
                                        </p:cTn>
                                        <p:tgtEl>
                                          <p:spTgt spid="46">
                                            <p:graphicEl>
                                              <a:chart seriesIdx="-3" categoryIdx="-3" bldStep="gridLegend"/>
                                            </p:graphicEl>
                                          </p:spTgt>
                                        </p:tgtEl>
                                        <p:attrNameLst>
                                          <p:attrName>style.visibility</p:attrName>
                                        </p:attrNameLst>
                                      </p:cBhvr>
                                      <p:to>
                                        <p:strVal val="visible"/>
                                      </p:to>
                                    </p:set>
                                    <p:anim calcmode="lin" valueType="num">
                                      <p:cBhvr additive="base">
                                        <p:cTn id="22" dur="500" fill="hold"/>
                                        <p:tgtEl>
                                          <p:spTgt spid="46">
                                            <p:graphicEl>
                                              <a:chart seriesIdx="-3" categoryIdx="-3" bldStep="gridLegend"/>
                                            </p:graphicEl>
                                          </p:spTgt>
                                        </p:tgtEl>
                                        <p:attrNameLst>
                                          <p:attrName>ppt_x</p:attrName>
                                        </p:attrNameLst>
                                      </p:cBhvr>
                                      <p:tavLst>
                                        <p:tav tm="0">
                                          <p:val>
                                            <p:strVal val="#ppt_x"/>
                                          </p:val>
                                        </p:tav>
                                        <p:tav tm="100000">
                                          <p:val>
                                            <p:strVal val="#ppt_x"/>
                                          </p:val>
                                        </p:tav>
                                      </p:tavLst>
                                    </p:anim>
                                    <p:anim calcmode="lin" valueType="num">
                                      <p:cBhvr additive="base">
                                        <p:cTn id="23" dur="500" fill="hold"/>
                                        <p:tgtEl>
                                          <p:spTgt spid="46">
                                            <p:graphicEl>
                                              <a:chart seriesIdx="-3" categoryIdx="-3" bldStep="gridLegend"/>
                                            </p:graphicEl>
                                          </p:spTgt>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2500"/>
                                  </p:stCondLst>
                                  <p:childTnLst>
                                    <p:set>
                                      <p:cBhvr>
                                        <p:cTn id="25" dur="1" fill="hold">
                                          <p:stCondLst>
                                            <p:cond delay="0"/>
                                          </p:stCondLst>
                                        </p:cTn>
                                        <p:tgtEl>
                                          <p:spTgt spid="46">
                                            <p:graphicEl>
                                              <a:chart seriesIdx="-4" categoryIdx="0" bldStep="category"/>
                                            </p:graphicEl>
                                          </p:spTgt>
                                        </p:tgtEl>
                                        <p:attrNameLst>
                                          <p:attrName>style.visibility</p:attrName>
                                        </p:attrNameLst>
                                      </p:cBhvr>
                                      <p:to>
                                        <p:strVal val="visible"/>
                                      </p:to>
                                    </p:set>
                                    <p:anim calcmode="lin" valueType="num">
                                      <p:cBhvr additive="base">
                                        <p:cTn id="26" dur="500" fill="hold"/>
                                        <p:tgtEl>
                                          <p:spTgt spid="46">
                                            <p:graphicEl>
                                              <a:chart seriesIdx="-4" categoryIdx="0" bldStep="category"/>
                                            </p:graphicEl>
                                          </p:spTgt>
                                        </p:tgtEl>
                                        <p:attrNameLst>
                                          <p:attrName>ppt_x</p:attrName>
                                        </p:attrNameLst>
                                      </p:cBhvr>
                                      <p:tavLst>
                                        <p:tav tm="0">
                                          <p:val>
                                            <p:strVal val="#ppt_x"/>
                                          </p:val>
                                        </p:tav>
                                        <p:tav tm="100000">
                                          <p:val>
                                            <p:strVal val="#ppt_x"/>
                                          </p:val>
                                        </p:tav>
                                      </p:tavLst>
                                    </p:anim>
                                    <p:anim calcmode="lin" valueType="num">
                                      <p:cBhvr additive="base">
                                        <p:cTn id="27" dur="500" fill="hold"/>
                                        <p:tgtEl>
                                          <p:spTgt spid="46">
                                            <p:graphicEl>
                                              <a:chart seriesIdx="-4" categoryIdx="0" bldStep="category"/>
                                            </p:graphicEl>
                                          </p:spTgt>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3000"/>
                                  </p:stCondLst>
                                  <p:childTnLst>
                                    <p:set>
                                      <p:cBhvr>
                                        <p:cTn id="29" dur="1" fill="hold">
                                          <p:stCondLst>
                                            <p:cond delay="0"/>
                                          </p:stCondLst>
                                        </p:cTn>
                                        <p:tgtEl>
                                          <p:spTgt spid="46">
                                            <p:graphicEl>
                                              <a:chart seriesIdx="-4" categoryIdx="1" bldStep="category"/>
                                            </p:graphicEl>
                                          </p:spTgt>
                                        </p:tgtEl>
                                        <p:attrNameLst>
                                          <p:attrName>style.visibility</p:attrName>
                                        </p:attrNameLst>
                                      </p:cBhvr>
                                      <p:to>
                                        <p:strVal val="visible"/>
                                      </p:to>
                                    </p:set>
                                    <p:anim calcmode="lin" valueType="num">
                                      <p:cBhvr additive="base">
                                        <p:cTn id="30" dur="500" fill="hold"/>
                                        <p:tgtEl>
                                          <p:spTgt spid="46">
                                            <p:graphicEl>
                                              <a:chart seriesIdx="-4" categoryIdx="1" bldStep="category"/>
                                            </p:graphicEl>
                                          </p:spTgt>
                                        </p:tgtEl>
                                        <p:attrNameLst>
                                          <p:attrName>ppt_x</p:attrName>
                                        </p:attrNameLst>
                                      </p:cBhvr>
                                      <p:tavLst>
                                        <p:tav tm="0">
                                          <p:val>
                                            <p:strVal val="#ppt_x"/>
                                          </p:val>
                                        </p:tav>
                                        <p:tav tm="100000">
                                          <p:val>
                                            <p:strVal val="#ppt_x"/>
                                          </p:val>
                                        </p:tav>
                                      </p:tavLst>
                                    </p:anim>
                                    <p:anim calcmode="lin" valueType="num">
                                      <p:cBhvr additive="base">
                                        <p:cTn id="31" dur="500" fill="hold"/>
                                        <p:tgtEl>
                                          <p:spTgt spid="46">
                                            <p:graphicEl>
                                              <a:chart seriesIdx="-4" categoryIdx="1" bldStep="category"/>
                                            </p:graphicEl>
                                          </p:spTgt>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3500"/>
                                  </p:stCondLst>
                                  <p:childTnLst>
                                    <p:set>
                                      <p:cBhvr>
                                        <p:cTn id="33" dur="1" fill="hold">
                                          <p:stCondLst>
                                            <p:cond delay="0"/>
                                          </p:stCondLst>
                                        </p:cTn>
                                        <p:tgtEl>
                                          <p:spTgt spid="46">
                                            <p:graphicEl>
                                              <a:chart seriesIdx="-4" categoryIdx="2" bldStep="category"/>
                                            </p:graphicEl>
                                          </p:spTgt>
                                        </p:tgtEl>
                                        <p:attrNameLst>
                                          <p:attrName>style.visibility</p:attrName>
                                        </p:attrNameLst>
                                      </p:cBhvr>
                                      <p:to>
                                        <p:strVal val="visible"/>
                                      </p:to>
                                    </p:set>
                                    <p:anim calcmode="lin" valueType="num">
                                      <p:cBhvr additive="base">
                                        <p:cTn id="34" dur="500" fill="hold"/>
                                        <p:tgtEl>
                                          <p:spTgt spid="46">
                                            <p:graphicEl>
                                              <a:chart seriesIdx="-4" categoryIdx="2" bldStep="category"/>
                                            </p:graphicEl>
                                          </p:spTgt>
                                        </p:tgtEl>
                                        <p:attrNameLst>
                                          <p:attrName>ppt_x</p:attrName>
                                        </p:attrNameLst>
                                      </p:cBhvr>
                                      <p:tavLst>
                                        <p:tav tm="0">
                                          <p:val>
                                            <p:strVal val="#ppt_x"/>
                                          </p:val>
                                        </p:tav>
                                        <p:tav tm="100000">
                                          <p:val>
                                            <p:strVal val="#ppt_x"/>
                                          </p:val>
                                        </p:tav>
                                      </p:tavLst>
                                    </p:anim>
                                    <p:anim calcmode="lin" valueType="num">
                                      <p:cBhvr additive="base">
                                        <p:cTn id="35" dur="500" fill="hold"/>
                                        <p:tgtEl>
                                          <p:spTgt spid="46">
                                            <p:graphicEl>
                                              <a:chart seriesIdx="-4" categoryIdx="2" bldStep="category"/>
                                            </p:graphicEl>
                                          </p:spTgt>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4000"/>
                                  </p:stCondLst>
                                  <p:childTnLst>
                                    <p:set>
                                      <p:cBhvr>
                                        <p:cTn id="37" dur="1" fill="hold">
                                          <p:stCondLst>
                                            <p:cond delay="0"/>
                                          </p:stCondLst>
                                        </p:cTn>
                                        <p:tgtEl>
                                          <p:spTgt spid="46">
                                            <p:graphicEl>
                                              <a:chart seriesIdx="-4" categoryIdx="3" bldStep="category"/>
                                            </p:graphicEl>
                                          </p:spTgt>
                                        </p:tgtEl>
                                        <p:attrNameLst>
                                          <p:attrName>style.visibility</p:attrName>
                                        </p:attrNameLst>
                                      </p:cBhvr>
                                      <p:to>
                                        <p:strVal val="visible"/>
                                      </p:to>
                                    </p:set>
                                    <p:anim calcmode="lin" valueType="num">
                                      <p:cBhvr additive="base">
                                        <p:cTn id="38" dur="500" fill="hold"/>
                                        <p:tgtEl>
                                          <p:spTgt spid="46">
                                            <p:graphicEl>
                                              <a:chart seriesIdx="-4" categoryIdx="3" bldStep="category"/>
                                            </p:graphicEl>
                                          </p:spTgt>
                                        </p:tgtEl>
                                        <p:attrNameLst>
                                          <p:attrName>ppt_x</p:attrName>
                                        </p:attrNameLst>
                                      </p:cBhvr>
                                      <p:tavLst>
                                        <p:tav tm="0">
                                          <p:val>
                                            <p:strVal val="#ppt_x"/>
                                          </p:val>
                                        </p:tav>
                                        <p:tav tm="100000">
                                          <p:val>
                                            <p:strVal val="#ppt_x"/>
                                          </p:val>
                                        </p:tav>
                                      </p:tavLst>
                                    </p:anim>
                                    <p:anim calcmode="lin" valueType="num">
                                      <p:cBhvr additive="base">
                                        <p:cTn id="39" dur="500" fill="hold"/>
                                        <p:tgtEl>
                                          <p:spTgt spid="46">
                                            <p:graphicEl>
                                              <a:chart seriesIdx="-4" categoryIdx="3" bldStep="category"/>
                                            </p:graphicEl>
                                          </p:spTgt>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4500"/>
                                  </p:stCondLst>
                                  <p:childTnLst>
                                    <p:set>
                                      <p:cBhvr>
                                        <p:cTn id="41" dur="1" fill="hold">
                                          <p:stCondLst>
                                            <p:cond delay="0"/>
                                          </p:stCondLst>
                                        </p:cTn>
                                        <p:tgtEl>
                                          <p:spTgt spid="46">
                                            <p:graphicEl>
                                              <a:chart seriesIdx="-4" categoryIdx="4" bldStep="category"/>
                                            </p:graphicEl>
                                          </p:spTgt>
                                        </p:tgtEl>
                                        <p:attrNameLst>
                                          <p:attrName>style.visibility</p:attrName>
                                        </p:attrNameLst>
                                      </p:cBhvr>
                                      <p:to>
                                        <p:strVal val="visible"/>
                                      </p:to>
                                    </p:set>
                                    <p:anim calcmode="lin" valueType="num">
                                      <p:cBhvr additive="base">
                                        <p:cTn id="42" dur="500" fill="hold"/>
                                        <p:tgtEl>
                                          <p:spTgt spid="46">
                                            <p:graphicEl>
                                              <a:chart seriesIdx="-4" categoryIdx="4" bldStep="category"/>
                                            </p:graphicEl>
                                          </p:spTgt>
                                        </p:tgtEl>
                                        <p:attrNameLst>
                                          <p:attrName>ppt_x</p:attrName>
                                        </p:attrNameLst>
                                      </p:cBhvr>
                                      <p:tavLst>
                                        <p:tav tm="0">
                                          <p:val>
                                            <p:strVal val="#ppt_x"/>
                                          </p:val>
                                        </p:tav>
                                        <p:tav tm="100000">
                                          <p:val>
                                            <p:strVal val="#ppt_x"/>
                                          </p:val>
                                        </p:tav>
                                      </p:tavLst>
                                    </p:anim>
                                    <p:anim calcmode="lin" valueType="num">
                                      <p:cBhvr additive="base">
                                        <p:cTn id="43" dur="500" fill="hold"/>
                                        <p:tgtEl>
                                          <p:spTgt spid="46">
                                            <p:graphicEl>
                                              <a:chart seriesIdx="-4" categoryIdx="4" bldStep="category"/>
                                            </p:graphicEl>
                                          </p:spTgt>
                                        </p:tgtEl>
                                        <p:attrNameLst>
                                          <p:attrName>ppt_y</p:attrName>
                                        </p:attrNameLst>
                                      </p:cBhvr>
                                      <p:tavLst>
                                        <p:tav tm="0">
                                          <p:val>
                                            <p:strVal val="1+#ppt_h/2"/>
                                          </p:val>
                                        </p:tav>
                                        <p:tav tm="100000">
                                          <p:val>
                                            <p:strVal val="#ppt_y"/>
                                          </p:val>
                                        </p:tav>
                                      </p:tavLst>
                                    </p:anim>
                                  </p:childTnLst>
                                </p:cTn>
                              </p:par>
                              <p:par>
                                <p:cTn id="44" presetID="31" presetClass="entr" presetSubtype="0" fill="hold" nodeType="withEffect">
                                  <p:stCondLst>
                                    <p:cond delay="5000"/>
                                  </p:stCondLst>
                                  <p:childTnLst>
                                    <p:set>
                                      <p:cBhvr>
                                        <p:cTn id="45" dur="1" fill="hold">
                                          <p:stCondLst>
                                            <p:cond delay="0"/>
                                          </p:stCondLst>
                                        </p:cTn>
                                        <p:tgtEl>
                                          <p:spTgt spid="26"/>
                                        </p:tgtEl>
                                        <p:attrNameLst>
                                          <p:attrName>style.visibility</p:attrName>
                                        </p:attrNameLst>
                                      </p:cBhvr>
                                      <p:to>
                                        <p:strVal val="visible"/>
                                      </p:to>
                                    </p:set>
                                    <p:anim calcmode="lin" valueType="num">
                                      <p:cBhvr>
                                        <p:cTn id="46" dur="1000" fill="hold"/>
                                        <p:tgtEl>
                                          <p:spTgt spid="26"/>
                                        </p:tgtEl>
                                        <p:attrNameLst>
                                          <p:attrName>ppt_w</p:attrName>
                                        </p:attrNameLst>
                                      </p:cBhvr>
                                      <p:tavLst>
                                        <p:tav tm="0">
                                          <p:val>
                                            <p:fltVal val="0"/>
                                          </p:val>
                                        </p:tav>
                                        <p:tav tm="100000">
                                          <p:val>
                                            <p:strVal val="#ppt_w"/>
                                          </p:val>
                                        </p:tav>
                                      </p:tavLst>
                                    </p:anim>
                                    <p:anim calcmode="lin" valueType="num">
                                      <p:cBhvr>
                                        <p:cTn id="47" dur="1000" fill="hold"/>
                                        <p:tgtEl>
                                          <p:spTgt spid="26"/>
                                        </p:tgtEl>
                                        <p:attrNameLst>
                                          <p:attrName>ppt_h</p:attrName>
                                        </p:attrNameLst>
                                      </p:cBhvr>
                                      <p:tavLst>
                                        <p:tav tm="0">
                                          <p:val>
                                            <p:fltVal val="0"/>
                                          </p:val>
                                        </p:tav>
                                        <p:tav tm="100000">
                                          <p:val>
                                            <p:strVal val="#ppt_h"/>
                                          </p:val>
                                        </p:tav>
                                      </p:tavLst>
                                    </p:anim>
                                    <p:anim calcmode="lin" valueType="num">
                                      <p:cBhvr>
                                        <p:cTn id="48" dur="1000" fill="hold"/>
                                        <p:tgtEl>
                                          <p:spTgt spid="26"/>
                                        </p:tgtEl>
                                        <p:attrNameLst>
                                          <p:attrName>style.rotation</p:attrName>
                                        </p:attrNameLst>
                                      </p:cBhvr>
                                      <p:tavLst>
                                        <p:tav tm="0">
                                          <p:val>
                                            <p:fltVal val="90"/>
                                          </p:val>
                                        </p:tav>
                                        <p:tav tm="100000">
                                          <p:val>
                                            <p:fltVal val="0"/>
                                          </p:val>
                                        </p:tav>
                                      </p:tavLst>
                                    </p:anim>
                                    <p:animEffect transition="in" filter="fade">
                                      <p:cBhvr>
                                        <p:cTn id="49" dur="1000"/>
                                        <p:tgtEl>
                                          <p:spTgt spid="26"/>
                                        </p:tgtEl>
                                      </p:cBhvr>
                                    </p:animEffect>
                                  </p:childTnLst>
                                </p:cTn>
                              </p:par>
                              <p:par>
                                <p:cTn id="50" presetID="2" presetClass="entr" presetSubtype="1" fill="hold" grpId="0" nodeType="withEffect">
                                  <p:stCondLst>
                                    <p:cond delay="6000"/>
                                  </p:stCondLst>
                                  <p:childTnLst>
                                    <p:set>
                                      <p:cBhvr>
                                        <p:cTn id="51" dur="1" fill="hold">
                                          <p:stCondLst>
                                            <p:cond delay="0"/>
                                          </p:stCondLst>
                                        </p:cTn>
                                        <p:tgtEl>
                                          <p:spTgt spid="31"/>
                                        </p:tgtEl>
                                        <p:attrNameLst>
                                          <p:attrName>style.visibility</p:attrName>
                                        </p:attrNameLst>
                                      </p:cBhvr>
                                      <p:to>
                                        <p:strVal val="visible"/>
                                      </p:to>
                                    </p:set>
                                    <p:anim calcmode="lin" valueType="num">
                                      <p:cBhvr additive="base">
                                        <p:cTn id="52" dur="500" fill="hold"/>
                                        <p:tgtEl>
                                          <p:spTgt spid="31"/>
                                        </p:tgtEl>
                                        <p:attrNameLst>
                                          <p:attrName>ppt_x</p:attrName>
                                        </p:attrNameLst>
                                      </p:cBhvr>
                                      <p:tavLst>
                                        <p:tav tm="0">
                                          <p:val>
                                            <p:strVal val="#ppt_x"/>
                                          </p:val>
                                        </p:tav>
                                        <p:tav tm="100000">
                                          <p:val>
                                            <p:strVal val="#ppt_x"/>
                                          </p:val>
                                        </p:tav>
                                      </p:tavLst>
                                    </p:anim>
                                    <p:anim calcmode="lin" valueType="num">
                                      <p:cBhvr additive="base">
                                        <p:cTn id="53" dur="500" fill="hold"/>
                                        <p:tgtEl>
                                          <p:spTgt spid="31"/>
                                        </p:tgtEl>
                                        <p:attrNameLst>
                                          <p:attrName>ppt_y</p:attrName>
                                        </p:attrNameLst>
                                      </p:cBhvr>
                                      <p:tavLst>
                                        <p:tav tm="0">
                                          <p:val>
                                            <p:strVal val="0-#ppt_h/2"/>
                                          </p:val>
                                        </p:tav>
                                        <p:tav tm="100000">
                                          <p:val>
                                            <p:strVal val="#ppt_y"/>
                                          </p:val>
                                        </p:tav>
                                      </p:tavLst>
                                    </p:anim>
                                  </p:childTnLst>
                                </p:cTn>
                              </p:par>
                              <p:par>
                                <p:cTn id="54" presetID="2" presetClass="entr" presetSubtype="1" fill="hold" grpId="0" nodeType="withEffect">
                                  <p:stCondLst>
                                    <p:cond delay="6500"/>
                                  </p:stCondLst>
                                  <p:childTnLst>
                                    <p:set>
                                      <p:cBhvr>
                                        <p:cTn id="55" dur="1" fill="hold">
                                          <p:stCondLst>
                                            <p:cond delay="0"/>
                                          </p:stCondLst>
                                        </p:cTn>
                                        <p:tgtEl>
                                          <p:spTgt spid="28"/>
                                        </p:tgtEl>
                                        <p:attrNameLst>
                                          <p:attrName>style.visibility</p:attrName>
                                        </p:attrNameLst>
                                      </p:cBhvr>
                                      <p:to>
                                        <p:strVal val="visible"/>
                                      </p:to>
                                    </p:set>
                                    <p:anim calcmode="lin" valueType="num">
                                      <p:cBhvr additive="base">
                                        <p:cTn id="56" dur="500" fill="hold"/>
                                        <p:tgtEl>
                                          <p:spTgt spid="28"/>
                                        </p:tgtEl>
                                        <p:attrNameLst>
                                          <p:attrName>ppt_x</p:attrName>
                                        </p:attrNameLst>
                                      </p:cBhvr>
                                      <p:tavLst>
                                        <p:tav tm="0">
                                          <p:val>
                                            <p:strVal val="#ppt_x"/>
                                          </p:val>
                                        </p:tav>
                                        <p:tav tm="100000">
                                          <p:val>
                                            <p:strVal val="#ppt_x"/>
                                          </p:val>
                                        </p:tav>
                                      </p:tavLst>
                                    </p:anim>
                                    <p:anim calcmode="lin" valueType="num">
                                      <p:cBhvr additive="base">
                                        <p:cTn id="57" dur="500" fill="hold"/>
                                        <p:tgtEl>
                                          <p:spTgt spid="28"/>
                                        </p:tgtEl>
                                        <p:attrNameLst>
                                          <p:attrName>ppt_y</p:attrName>
                                        </p:attrNameLst>
                                      </p:cBhvr>
                                      <p:tavLst>
                                        <p:tav tm="0">
                                          <p:val>
                                            <p:strVal val="0-#ppt_h/2"/>
                                          </p:val>
                                        </p:tav>
                                        <p:tav tm="100000">
                                          <p:val>
                                            <p:strVal val="#ppt_y"/>
                                          </p:val>
                                        </p:tav>
                                      </p:tavLst>
                                    </p:anim>
                                  </p:childTnLst>
                                </p:cTn>
                              </p:par>
                              <p:par>
                                <p:cTn id="58" presetID="2" presetClass="entr" presetSubtype="1" fill="hold" grpId="0" nodeType="withEffect">
                                  <p:stCondLst>
                                    <p:cond delay="7000"/>
                                  </p:stCondLst>
                                  <p:childTnLst>
                                    <p:set>
                                      <p:cBhvr>
                                        <p:cTn id="59" dur="1" fill="hold">
                                          <p:stCondLst>
                                            <p:cond delay="0"/>
                                          </p:stCondLst>
                                        </p:cTn>
                                        <p:tgtEl>
                                          <p:spTgt spid="29"/>
                                        </p:tgtEl>
                                        <p:attrNameLst>
                                          <p:attrName>style.visibility</p:attrName>
                                        </p:attrNameLst>
                                      </p:cBhvr>
                                      <p:to>
                                        <p:strVal val="visible"/>
                                      </p:to>
                                    </p:set>
                                    <p:anim calcmode="lin" valueType="num">
                                      <p:cBhvr additive="base">
                                        <p:cTn id="60" dur="500" fill="hold"/>
                                        <p:tgtEl>
                                          <p:spTgt spid="29"/>
                                        </p:tgtEl>
                                        <p:attrNameLst>
                                          <p:attrName>ppt_x</p:attrName>
                                        </p:attrNameLst>
                                      </p:cBhvr>
                                      <p:tavLst>
                                        <p:tav tm="0">
                                          <p:val>
                                            <p:strVal val="#ppt_x"/>
                                          </p:val>
                                        </p:tav>
                                        <p:tav tm="100000">
                                          <p:val>
                                            <p:strVal val="#ppt_x"/>
                                          </p:val>
                                        </p:tav>
                                      </p:tavLst>
                                    </p:anim>
                                    <p:anim calcmode="lin" valueType="num">
                                      <p:cBhvr additive="base">
                                        <p:cTn id="61" dur="500" fill="hold"/>
                                        <p:tgtEl>
                                          <p:spTgt spid="29"/>
                                        </p:tgtEl>
                                        <p:attrNameLst>
                                          <p:attrName>ppt_y</p:attrName>
                                        </p:attrNameLst>
                                      </p:cBhvr>
                                      <p:tavLst>
                                        <p:tav tm="0">
                                          <p:val>
                                            <p:strVal val="0-#ppt_h/2"/>
                                          </p:val>
                                        </p:tav>
                                        <p:tav tm="100000">
                                          <p:val>
                                            <p:strVal val="#ppt_y"/>
                                          </p:val>
                                        </p:tav>
                                      </p:tavLst>
                                    </p:anim>
                                  </p:childTnLst>
                                </p:cTn>
                              </p:par>
                              <p:par>
                                <p:cTn id="62" presetID="2" presetClass="entr" presetSubtype="1" fill="hold" grpId="0" nodeType="withEffect">
                                  <p:stCondLst>
                                    <p:cond delay="7500"/>
                                  </p:stCondLst>
                                  <p:childTnLst>
                                    <p:set>
                                      <p:cBhvr>
                                        <p:cTn id="63" dur="1" fill="hold">
                                          <p:stCondLst>
                                            <p:cond delay="0"/>
                                          </p:stCondLst>
                                        </p:cTn>
                                        <p:tgtEl>
                                          <p:spTgt spid="27"/>
                                        </p:tgtEl>
                                        <p:attrNameLst>
                                          <p:attrName>style.visibility</p:attrName>
                                        </p:attrNameLst>
                                      </p:cBhvr>
                                      <p:to>
                                        <p:strVal val="visible"/>
                                      </p:to>
                                    </p:set>
                                    <p:anim calcmode="lin" valueType="num">
                                      <p:cBhvr additive="base">
                                        <p:cTn id="64" dur="500" fill="hold"/>
                                        <p:tgtEl>
                                          <p:spTgt spid="27"/>
                                        </p:tgtEl>
                                        <p:attrNameLst>
                                          <p:attrName>ppt_x</p:attrName>
                                        </p:attrNameLst>
                                      </p:cBhvr>
                                      <p:tavLst>
                                        <p:tav tm="0">
                                          <p:val>
                                            <p:strVal val="#ppt_x"/>
                                          </p:val>
                                        </p:tav>
                                        <p:tav tm="100000">
                                          <p:val>
                                            <p:strVal val="#ppt_x"/>
                                          </p:val>
                                        </p:tav>
                                      </p:tavLst>
                                    </p:anim>
                                    <p:anim calcmode="lin" valueType="num">
                                      <p:cBhvr additive="base">
                                        <p:cTn id="65" dur="500" fill="hold"/>
                                        <p:tgtEl>
                                          <p:spTgt spid="27"/>
                                        </p:tgtEl>
                                        <p:attrNameLst>
                                          <p:attrName>ppt_y</p:attrName>
                                        </p:attrNameLst>
                                      </p:cBhvr>
                                      <p:tavLst>
                                        <p:tav tm="0">
                                          <p:val>
                                            <p:strVal val="0-#ppt_h/2"/>
                                          </p:val>
                                        </p:tav>
                                        <p:tav tm="100000">
                                          <p:val>
                                            <p:strVal val="#ppt_y"/>
                                          </p:val>
                                        </p:tav>
                                      </p:tavLst>
                                    </p:anim>
                                  </p:childTnLst>
                                </p:cTn>
                              </p:par>
                              <p:par>
                                <p:cTn id="66" presetID="2" presetClass="entr" presetSubtype="1" fill="hold" grpId="0" nodeType="withEffect">
                                  <p:stCondLst>
                                    <p:cond delay="8000"/>
                                  </p:stCondLst>
                                  <p:childTnLst>
                                    <p:set>
                                      <p:cBhvr>
                                        <p:cTn id="67" dur="1" fill="hold">
                                          <p:stCondLst>
                                            <p:cond delay="0"/>
                                          </p:stCondLst>
                                        </p:cTn>
                                        <p:tgtEl>
                                          <p:spTgt spid="30"/>
                                        </p:tgtEl>
                                        <p:attrNameLst>
                                          <p:attrName>style.visibility</p:attrName>
                                        </p:attrNameLst>
                                      </p:cBhvr>
                                      <p:to>
                                        <p:strVal val="visible"/>
                                      </p:to>
                                    </p:set>
                                    <p:anim calcmode="lin" valueType="num">
                                      <p:cBhvr additive="base">
                                        <p:cTn id="68" dur="500" fill="hold"/>
                                        <p:tgtEl>
                                          <p:spTgt spid="30"/>
                                        </p:tgtEl>
                                        <p:attrNameLst>
                                          <p:attrName>ppt_x</p:attrName>
                                        </p:attrNameLst>
                                      </p:cBhvr>
                                      <p:tavLst>
                                        <p:tav tm="0">
                                          <p:val>
                                            <p:strVal val="#ppt_x"/>
                                          </p:val>
                                        </p:tav>
                                        <p:tav tm="100000">
                                          <p:val>
                                            <p:strVal val="#ppt_x"/>
                                          </p:val>
                                        </p:tav>
                                      </p:tavLst>
                                    </p:anim>
                                    <p:anim calcmode="lin" valueType="num">
                                      <p:cBhvr additive="base">
                                        <p:cTn id="69" dur="500" fill="hold"/>
                                        <p:tgtEl>
                                          <p:spTgt spid="30"/>
                                        </p:tgtEl>
                                        <p:attrNameLst>
                                          <p:attrName>ppt_y</p:attrName>
                                        </p:attrNameLst>
                                      </p:cBhvr>
                                      <p:tavLst>
                                        <p:tav tm="0">
                                          <p:val>
                                            <p:strVal val="0-#ppt_h/2"/>
                                          </p:val>
                                        </p:tav>
                                        <p:tav tm="100000">
                                          <p:val>
                                            <p:strVal val="#ppt_y"/>
                                          </p:val>
                                        </p:tav>
                                      </p:tavLst>
                                    </p:anim>
                                  </p:childTnLst>
                                </p:cTn>
                              </p:par>
                              <p:par>
                                <p:cTn id="70" presetID="2" presetClass="entr" presetSubtype="1" fill="hold" grpId="0" nodeType="withEffect">
                                  <p:stCondLst>
                                    <p:cond delay="8500"/>
                                  </p:stCondLst>
                                  <p:childTnLst>
                                    <p:set>
                                      <p:cBhvr>
                                        <p:cTn id="71" dur="1" fill="hold">
                                          <p:stCondLst>
                                            <p:cond delay="0"/>
                                          </p:stCondLst>
                                        </p:cTn>
                                        <p:tgtEl>
                                          <p:spTgt spid="13"/>
                                        </p:tgtEl>
                                        <p:attrNameLst>
                                          <p:attrName>style.visibility</p:attrName>
                                        </p:attrNameLst>
                                      </p:cBhvr>
                                      <p:to>
                                        <p:strVal val="visible"/>
                                      </p:to>
                                    </p:set>
                                    <p:anim calcmode="lin" valueType="num">
                                      <p:cBhvr additive="base">
                                        <p:cTn id="72" dur="500" fill="hold"/>
                                        <p:tgtEl>
                                          <p:spTgt spid="13"/>
                                        </p:tgtEl>
                                        <p:attrNameLst>
                                          <p:attrName>ppt_x</p:attrName>
                                        </p:attrNameLst>
                                      </p:cBhvr>
                                      <p:tavLst>
                                        <p:tav tm="0">
                                          <p:val>
                                            <p:strVal val="#ppt_x"/>
                                          </p:val>
                                        </p:tav>
                                        <p:tav tm="100000">
                                          <p:val>
                                            <p:strVal val="#ppt_x"/>
                                          </p:val>
                                        </p:tav>
                                      </p:tavLst>
                                    </p:anim>
                                    <p:anim calcmode="lin" valueType="num">
                                      <p:cBhvr additive="base">
                                        <p:cTn id="73" dur="500" fill="hold"/>
                                        <p:tgtEl>
                                          <p:spTgt spid="13"/>
                                        </p:tgtEl>
                                        <p:attrNameLst>
                                          <p:attrName>ppt_y</p:attrName>
                                        </p:attrNameLst>
                                      </p:cBhvr>
                                      <p:tavLst>
                                        <p:tav tm="0">
                                          <p:val>
                                            <p:strVal val="0-#ppt_h/2"/>
                                          </p:val>
                                        </p:tav>
                                        <p:tav tm="100000">
                                          <p:val>
                                            <p:strVal val="#ppt_y"/>
                                          </p:val>
                                        </p:tav>
                                      </p:tavLst>
                                    </p:anim>
                                  </p:childTnLst>
                                </p:cTn>
                              </p:par>
                              <p:par>
                                <p:cTn id="74" presetID="2" presetClass="entr" presetSubtype="1" fill="hold" grpId="0" nodeType="withEffect">
                                  <p:stCondLst>
                                    <p:cond delay="9000"/>
                                  </p:stCondLst>
                                  <p:childTnLst>
                                    <p:set>
                                      <p:cBhvr>
                                        <p:cTn id="75" dur="1" fill="hold">
                                          <p:stCondLst>
                                            <p:cond delay="0"/>
                                          </p:stCondLst>
                                        </p:cTn>
                                        <p:tgtEl>
                                          <p:spTgt spid="12"/>
                                        </p:tgtEl>
                                        <p:attrNameLst>
                                          <p:attrName>style.visibility</p:attrName>
                                        </p:attrNameLst>
                                      </p:cBhvr>
                                      <p:to>
                                        <p:strVal val="visible"/>
                                      </p:to>
                                    </p:set>
                                    <p:anim calcmode="lin" valueType="num">
                                      <p:cBhvr additive="base">
                                        <p:cTn id="76" dur="500" fill="hold"/>
                                        <p:tgtEl>
                                          <p:spTgt spid="12"/>
                                        </p:tgtEl>
                                        <p:attrNameLst>
                                          <p:attrName>ppt_x</p:attrName>
                                        </p:attrNameLst>
                                      </p:cBhvr>
                                      <p:tavLst>
                                        <p:tav tm="0">
                                          <p:val>
                                            <p:strVal val="#ppt_x"/>
                                          </p:val>
                                        </p:tav>
                                        <p:tav tm="100000">
                                          <p:val>
                                            <p:strVal val="#ppt_x"/>
                                          </p:val>
                                        </p:tav>
                                      </p:tavLst>
                                    </p:anim>
                                    <p:anim calcmode="lin" valueType="num">
                                      <p:cBhvr additive="base">
                                        <p:cTn id="77" dur="500" fill="hold"/>
                                        <p:tgtEl>
                                          <p:spTgt spid="12"/>
                                        </p:tgtEl>
                                        <p:attrNameLst>
                                          <p:attrName>ppt_y</p:attrName>
                                        </p:attrNameLst>
                                      </p:cBhvr>
                                      <p:tavLst>
                                        <p:tav tm="0">
                                          <p:val>
                                            <p:strVal val="0-#ppt_h/2"/>
                                          </p:val>
                                        </p:tav>
                                        <p:tav tm="100000">
                                          <p:val>
                                            <p:strVal val="#ppt_y"/>
                                          </p:val>
                                        </p:tav>
                                      </p:tavLst>
                                    </p:anim>
                                  </p:childTnLst>
                                </p:cTn>
                              </p:par>
                              <p:par>
                                <p:cTn id="78" presetID="2" presetClass="entr" presetSubtype="1" fill="hold" grpId="0" nodeType="withEffect">
                                  <p:stCondLst>
                                    <p:cond delay="9500"/>
                                  </p:stCondLst>
                                  <p:childTnLst>
                                    <p:set>
                                      <p:cBhvr>
                                        <p:cTn id="79" dur="1" fill="hold">
                                          <p:stCondLst>
                                            <p:cond delay="0"/>
                                          </p:stCondLst>
                                        </p:cTn>
                                        <p:tgtEl>
                                          <p:spTgt spid="11"/>
                                        </p:tgtEl>
                                        <p:attrNameLst>
                                          <p:attrName>style.visibility</p:attrName>
                                        </p:attrNameLst>
                                      </p:cBhvr>
                                      <p:to>
                                        <p:strVal val="visible"/>
                                      </p:to>
                                    </p:set>
                                    <p:anim calcmode="lin" valueType="num">
                                      <p:cBhvr additive="base">
                                        <p:cTn id="80" dur="500" fill="hold"/>
                                        <p:tgtEl>
                                          <p:spTgt spid="11"/>
                                        </p:tgtEl>
                                        <p:attrNameLst>
                                          <p:attrName>ppt_x</p:attrName>
                                        </p:attrNameLst>
                                      </p:cBhvr>
                                      <p:tavLst>
                                        <p:tav tm="0">
                                          <p:val>
                                            <p:strVal val="#ppt_x"/>
                                          </p:val>
                                        </p:tav>
                                        <p:tav tm="100000">
                                          <p:val>
                                            <p:strVal val="#ppt_x"/>
                                          </p:val>
                                        </p:tav>
                                      </p:tavLst>
                                    </p:anim>
                                    <p:anim calcmode="lin" valueType="num">
                                      <p:cBhvr additive="base">
                                        <p:cTn id="81" dur="500" fill="hold"/>
                                        <p:tgtEl>
                                          <p:spTgt spid="11"/>
                                        </p:tgtEl>
                                        <p:attrNameLst>
                                          <p:attrName>ppt_y</p:attrName>
                                        </p:attrNameLst>
                                      </p:cBhvr>
                                      <p:tavLst>
                                        <p:tav tm="0">
                                          <p:val>
                                            <p:strVal val="0-#ppt_h/2"/>
                                          </p:val>
                                        </p:tav>
                                        <p:tav tm="100000">
                                          <p:val>
                                            <p:strVal val="#ppt_y"/>
                                          </p:val>
                                        </p:tav>
                                      </p:tavLst>
                                    </p:anim>
                                  </p:childTnLst>
                                </p:cTn>
                              </p:par>
                              <p:par>
                                <p:cTn id="82" presetID="2" presetClass="entr" presetSubtype="1" fill="hold" grpId="0" nodeType="withEffect">
                                  <p:stCondLst>
                                    <p:cond delay="10000"/>
                                  </p:stCondLst>
                                  <p:childTnLst>
                                    <p:set>
                                      <p:cBhvr>
                                        <p:cTn id="83" dur="1" fill="hold">
                                          <p:stCondLst>
                                            <p:cond delay="0"/>
                                          </p:stCondLst>
                                        </p:cTn>
                                        <p:tgtEl>
                                          <p:spTgt spid="10"/>
                                        </p:tgtEl>
                                        <p:attrNameLst>
                                          <p:attrName>style.visibility</p:attrName>
                                        </p:attrNameLst>
                                      </p:cBhvr>
                                      <p:to>
                                        <p:strVal val="visible"/>
                                      </p:to>
                                    </p:set>
                                    <p:anim calcmode="lin" valueType="num">
                                      <p:cBhvr additive="base">
                                        <p:cTn id="84" dur="500" fill="hold"/>
                                        <p:tgtEl>
                                          <p:spTgt spid="10"/>
                                        </p:tgtEl>
                                        <p:attrNameLst>
                                          <p:attrName>ppt_x</p:attrName>
                                        </p:attrNameLst>
                                      </p:cBhvr>
                                      <p:tavLst>
                                        <p:tav tm="0">
                                          <p:val>
                                            <p:strVal val="#ppt_x"/>
                                          </p:val>
                                        </p:tav>
                                        <p:tav tm="100000">
                                          <p:val>
                                            <p:strVal val="#ppt_x"/>
                                          </p:val>
                                        </p:tav>
                                      </p:tavLst>
                                    </p:anim>
                                    <p:anim calcmode="lin" valueType="num">
                                      <p:cBhvr additive="base">
                                        <p:cTn id="85" dur="500" fill="hold"/>
                                        <p:tgtEl>
                                          <p:spTgt spid="10"/>
                                        </p:tgtEl>
                                        <p:attrNameLst>
                                          <p:attrName>ppt_y</p:attrName>
                                        </p:attrNameLst>
                                      </p:cBhvr>
                                      <p:tavLst>
                                        <p:tav tm="0">
                                          <p:val>
                                            <p:strVal val="0-#ppt_h/2"/>
                                          </p:val>
                                        </p:tav>
                                        <p:tav tm="100000">
                                          <p:val>
                                            <p:strVal val="#ppt_y"/>
                                          </p:val>
                                        </p:tav>
                                      </p:tavLst>
                                    </p:anim>
                                  </p:childTnLst>
                                </p:cTn>
                              </p:par>
                              <p:par>
                                <p:cTn id="86" presetID="2" presetClass="entr" presetSubtype="1" fill="hold" grpId="0" nodeType="withEffect">
                                  <p:stCondLst>
                                    <p:cond delay="10500"/>
                                  </p:stCondLst>
                                  <p:childTnLst>
                                    <p:set>
                                      <p:cBhvr>
                                        <p:cTn id="87" dur="1" fill="hold">
                                          <p:stCondLst>
                                            <p:cond delay="0"/>
                                          </p:stCondLst>
                                        </p:cTn>
                                        <p:tgtEl>
                                          <p:spTgt spid="9"/>
                                        </p:tgtEl>
                                        <p:attrNameLst>
                                          <p:attrName>style.visibility</p:attrName>
                                        </p:attrNameLst>
                                      </p:cBhvr>
                                      <p:to>
                                        <p:strVal val="visible"/>
                                      </p:to>
                                    </p:set>
                                    <p:anim calcmode="lin" valueType="num">
                                      <p:cBhvr additive="base">
                                        <p:cTn id="88" dur="500" fill="hold"/>
                                        <p:tgtEl>
                                          <p:spTgt spid="9"/>
                                        </p:tgtEl>
                                        <p:attrNameLst>
                                          <p:attrName>ppt_x</p:attrName>
                                        </p:attrNameLst>
                                      </p:cBhvr>
                                      <p:tavLst>
                                        <p:tav tm="0">
                                          <p:val>
                                            <p:strVal val="#ppt_x"/>
                                          </p:val>
                                        </p:tav>
                                        <p:tav tm="100000">
                                          <p:val>
                                            <p:strVal val="#ppt_x"/>
                                          </p:val>
                                        </p:tav>
                                      </p:tavLst>
                                    </p:anim>
                                    <p:anim calcmode="lin" valueType="num">
                                      <p:cBhvr additive="base">
                                        <p:cTn id="89" dur="500" fill="hold"/>
                                        <p:tgtEl>
                                          <p:spTgt spid="9"/>
                                        </p:tgtEl>
                                        <p:attrNameLst>
                                          <p:attrName>ppt_y</p:attrName>
                                        </p:attrNameLst>
                                      </p:cBhvr>
                                      <p:tavLst>
                                        <p:tav tm="0">
                                          <p:val>
                                            <p:strVal val="0-#ppt_h/2"/>
                                          </p:val>
                                        </p:tav>
                                        <p:tav tm="100000">
                                          <p:val>
                                            <p:strVal val="#ppt_y"/>
                                          </p:val>
                                        </p:tav>
                                      </p:tavLst>
                                    </p:anim>
                                  </p:childTnLst>
                                </p:cTn>
                              </p:par>
                              <p:par>
                                <p:cTn id="90" presetID="31" presetClass="entr" presetSubtype="0" fill="hold" nodeType="withEffect">
                                  <p:stCondLst>
                                    <p:cond delay="11000"/>
                                  </p:stCondLst>
                                  <p:childTnLst>
                                    <p:set>
                                      <p:cBhvr>
                                        <p:cTn id="91" dur="1" fill="hold">
                                          <p:stCondLst>
                                            <p:cond delay="0"/>
                                          </p:stCondLst>
                                        </p:cTn>
                                        <p:tgtEl>
                                          <p:spTgt spid="15"/>
                                        </p:tgtEl>
                                        <p:attrNameLst>
                                          <p:attrName>style.visibility</p:attrName>
                                        </p:attrNameLst>
                                      </p:cBhvr>
                                      <p:to>
                                        <p:strVal val="visible"/>
                                      </p:to>
                                    </p:set>
                                    <p:anim calcmode="lin" valueType="num">
                                      <p:cBhvr>
                                        <p:cTn id="92" dur="1000" fill="hold"/>
                                        <p:tgtEl>
                                          <p:spTgt spid="15"/>
                                        </p:tgtEl>
                                        <p:attrNameLst>
                                          <p:attrName>ppt_w</p:attrName>
                                        </p:attrNameLst>
                                      </p:cBhvr>
                                      <p:tavLst>
                                        <p:tav tm="0">
                                          <p:val>
                                            <p:fltVal val="0"/>
                                          </p:val>
                                        </p:tav>
                                        <p:tav tm="100000">
                                          <p:val>
                                            <p:strVal val="#ppt_w"/>
                                          </p:val>
                                        </p:tav>
                                      </p:tavLst>
                                    </p:anim>
                                    <p:anim calcmode="lin" valueType="num">
                                      <p:cBhvr>
                                        <p:cTn id="93" dur="1000" fill="hold"/>
                                        <p:tgtEl>
                                          <p:spTgt spid="15"/>
                                        </p:tgtEl>
                                        <p:attrNameLst>
                                          <p:attrName>ppt_h</p:attrName>
                                        </p:attrNameLst>
                                      </p:cBhvr>
                                      <p:tavLst>
                                        <p:tav tm="0">
                                          <p:val>
                                            <p:fltVal val="0"/>
                                          </p:val>
                                        </p:tav>
                                        <p:tav tm="100000">
                                          <p:val>
                                            <p:strVal val="#ppt_h"/>
                                          </p:val>
                                        </p:tav>
                                      </p:tavLst>
                                    </p:anim>
                                    <p:anim calcmode="lin" valueType="num">
                                      <p:cBhvr>
                                        <p:cTn id="94" dur="1000" fill="hold"/>
                                        <p:tgtEl>
                                          <p:spTgt spid="15"/>
                                        </p:tgtEl>
                                        <p:attrNameLst>
                                          <p:attrName>style.rotation</p:attrName>
                                        </p:attrNameLst>
                                      </p:cBhvr>
                                      <p:tavLst>
                                        <p:tav tm="0">
                                          <p:val>
                                            <p:fltVal val="90"/>
                                          </p:val>
                                        </p:tav>
                                        <p:tav tm="100000">
                                          <p:val>
                                            <p:fltVal val="0"/>
                                          </p:val>
                                        </p:tav>
                                      </p:tavLst>
                                    </p:anim>
                                    <p:animEffect transition="in" filter="fade">
                                      <p:cBhvr>
                                        <p:cTn id="95" dur="1000"/>
                                        <p:tgtEl>
                                          <p:spTgt spid="15"/>
                                        </p:tgtEl>
                                      </p:cBhvr>
                                    </p:animEffect>
                                  </p:childTnLst>
                                </p:cTn>
                              </p:par>
                              <p:par>
                                <p:cTn id="96" presetID="45" presetClass="entr" presetSubtype="0" fill="hold" grpId="0" nodeType="withEffect">
                                  <p:stCondLst>
                                    <p:cond delay="12000"/>
                                  </p:stCondLst>
                                  <p:childTnLst>
                                    <p:set>
                                      <p:cBhvr>
                                        <p:cTn id="97" dur="1" fill="hold">
                                          <p:stCondLst>
                                            <p:cond delay="0"/>
                                          </p:stCondLst>
                                        </p:cTn>
                                        <p:tgtEl>
                                          <p:spTgt spid="43"/>
                                        </p:tgtEl>
                                        <p:attrNameLst>
                                          <p:attrName>style.visibility</p:attrName>
                                        </p:attrNameLst>
                                      </p:cBhvr>
                                      <p:to>
                                        <p:strVal val="visible"/>
                                      </p:to>
                                    </p:set>
                                    <p:animEffect transition="in" filter="fade">
                                      <p:cBhvr>
                                        <p:cTn id="98" dur="2000"/>
                                        <p:tgtEl>
                                          <p:spTgt spid="43"/>
                                        </p:tgtEl>
                                      </p:cBhvr>
                                    </p:animEffect>
                                    <p:anim calcmode="lin" valueType="num">
                                      <p:cBhvr>
                                        <p:cTn id="99" dur="2000" fill="hold"/>
                                        <p:tgtEl>
                                          <p:spTgt spid="43"/>
                                        </p:tgtEl>
                                        <p:attrNameLst>
                                          <p:attrName>ppt_w</p:attrName>
                                        </p:attrNameLst>
                                      </p:cBhvr>
                                      <p:tavLst>
                                        <p:tav tm="0" fmla="#ppt_w*sin(2.5*pi*$)">
                                          <p:val>
                                            <p:fltVal val="0"/>
                                          </p:val>
                                        </p:tav>
                                        <p:tav tm="100000">
                                          <p:val>
                                            <p:fltVal val="1"/>
                                          </p:val>
                                        </p:tav>
                                      </p:tavLst>
                                    </p:anim>
                                    <p:anim calcmode="lin" valueType="num">
                                      <p:cBhvr>
                                        <p:cTn id="100" dur="2000" fill="hold"/>
                                        <p:tgtEl>
                                          <p:spTgt spid="4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6" grpId="0">
        <p:bldSub>
          <a:bldChart bld="category"/>
        </p:bldSub>
      </p:bldGraphic>
      <p:bldP spid="9" grpId="0"/>
      <p:bldP spid="10" grpId="0"/>
      <p:bldP spid="11" grpId="0"/>
      <p:bldP spid="12" grpId="0"/>
      <p:bldP spid="13" grpId="0"/>
      <p:bldP spid="27" grpId="0"/>
      <p:bldP spid="28" grpId="0"/>
      <p:bldP spid="29" grpId="0"/>
      <p:bldP spid="30" grpId="0"/>
      <p:bldP spid="31" grpId="0"/>
      <p:bldP spid="35" grpId="0"/>
      <p:bldP spid="39" grpId="0"/>
      <p:bldP spid="43"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8" name="Chart 27"/>
          <p:cNvGraphicFramePr/>
          <p:nvPr/>
        </p:nvGraphicFramePr>
        <p:xfrm>
          <a:off x="1114739" y="2096085"/>
          <a:ext cx="5974148" cy="3803096"/>
        </p:xfrm>
        <a:graphic>
          <a:graphicData uri="http://schemas.openxmlformats.org/drawingml/2006/chart">
            <c:chart xmlns:c="http://schemas.openxmlformats.org/drawingml/2006/chart" xmlns:r="http://schemas.openxmlformats.org/officeDocument/2006/relationships" r:id="rId3"/>
          </a:graphicData>
        </a:graphic>
      </p:graphicFrame>
      <p:cxnSp>
        <p:nvCxnSpPr>
          <p:cNvPr id="35" name="Straight Connector 34"/>
          <p:cNvCxnSpPr/>
          <p:nvPr/>
        </p:nvCxnSpPr>
        <p:spPr>
          <a:xfrm>
            <a:off x="7681361" y="4060565"/>
            <a:ext cx="3743236" cy="0"/>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7153147" y="2511887"/>
            <a:ext cx="0" cy="3046654"/>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56" name="Group 55"/>
          <p:cNvGrpSpPr/>
          <p:nvPr/>
        </p:nvGrpSpPr>
        <p:grpSpPr>
          <a:xfrm>
            <a:off x="8140789" y="2890290"/>
            <a:ext cx="534755" cy="498859"/>
            <a:chOff x="9392814" y="752004"/>
            <a:chExt cx="534755" cy="498859"/>
          </a:xfrm>
        </p:grpSpPr>
        <p:sp>
          <p:nvSpPr>
            <p:cNvPr id="57" name="Oval 56"/>
            <p:cNvSpPr/>
            <p:nvPr/>
          </p:nvSpPr>
          <p:spPr>
            <a:xfrm>
              <a:off x="9392814" y="752004"/>
              <a:ext cx="506619" cy="498859"/>
            </a:xfrm>
            <a:prstGeom prst="ellipse">
              <a:avLst/>
            </a:prstGeom>
            <a:solidFill>
              <a:schemeClr val="bg1">
                <a:lumMod val="95000"/>
              </a:schemeClr>
            </a:solidFill>
            <a:ln w="762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58" name="TextBox 57"/>
            <p:cNvSpPr txBox="1"/>
            <p:nvPr/>
          </p:nvSpPr>
          <p:spPr>
            <a:xfrm>
              <a:off x="9434022" y="782011"/>
              <a:ext cx="493547" cy="461665"/>
            </a:xfrm>
            <a:prstGeom prst="rect">
              <a:avLst/>
            </a:prstGeom>
            <a:noFill/>
          </p:spPr>
          <p:txBody>
            <a:bodyPr wrap="square" rtlCol="0">
              <a:spAutoFit/>
            </a:bodyPr>
            <a:lstStyle/>
            <a:p>
              <a:pPr algn="ctr"/>
              <a:r>
                <a:rPr lang="id-ID" sz="2400" dirty="0">
                  <a:solidFill>
                    <a:schemeClr val="bg2">
                      <a:lumMod val="90000"/>
                    </a:schemeClr>
                  </a:solidFill>
                  <a:latin typeface="FontAwesome" pitchFamily="2" charset="0"/>
                </a:rPr>
                <a:t></a:t>
              </a:r>
              <a:endParaRPr lang="id-ID" sz="2000" dirty="0">
                <a:solidFill>
                  <a:schemeClr val="bg2">
                    <a:lumMod val="90000"/>
                  </a:schemeClr>
                </a:solidFill>
                <a:latin typeface="FontAwesome" pitchFamily="2" charset="0"/>
              </a:endParaRPr>
            </a:p>
          </p:txBody>
        </p:sp>
      </p:grpSp>
      <p:grpSp>
        <p:nvGrpSpPr>
          <p:cNvPr id="59" name="Group 58"/>
          <p:cNvGrpSpPr/>
          <p:nvPr/>
        </p:nvGrpSpPr>
        <p:grpSpPr>
          <a:xfrm>
            <a:off x="9340874" y="2884990"/>
            <a:ext cx="507615" cy="505740"/>
            <a:chOff x="9391818" y="752004"/>
            <a:chExt cx="507615" cy="505740"/>
          </a:xfrm>
        </p:grpSpPr>
        <p:sp>
          <p:nvSpPr>
            <p:cNvPr id="60" name="Oval 59"/>
            <p:cNvSpPr/>
            <p:nvPr/>
          </p:nvSpPr>
          <p:spPr>
            <a:xfrm>
              <a:off x="9392814" y="752004"/>
              <a:ext cx="506619" cy="498859"/>
            </a:xfrm>
            <a:prstGeom prst="ellipse">
              <a:avLst/>
            </a:prstGeom>
            <a:solidFill>
              <a:schemeClr val="bg1">
                <a:lumMod val="95000"/>
              </a:schemeClr>
            </a:solidFill>
            <a:ln w="762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61" name="TextBox 60"/>
            <p:cNvSpPr txBox="1"/>
            <p:nvPr/>
          </p:nvSpPr>
          <p:spPr>
            <a:xfrm>
              <a:off x="9391818" y="796079"/>
              <a:ext cx="493547" cy="461665"/>
            </a:xfrm>
            <a:prstGeom prst="rect">
              <a:avLst/>
            </a:prstGeom>
            <a:noFill/>
          </p:spPr>
          <p:txBody>
            <a:bodyPr wrap="square" rtlCol="0">
              <a:spAutoFit/>
            </a:bodyPr>
            <a:lstStyle/>
            <a:p>
              <a:r>
                <a:rPr lang="id-ID" sz="2400" dirty="0">
                  <a:solidFill>
                    <a:schemeClr val="bg2">
                      <a:lumMod val="90000"/>
                    </a:schemeClr>
                  </a:solidFill>
                  <a:latin typeface="FontAwesome" pitchFamily="2" charset="0"/>
                </a:rPr>
                <a:t></a:t>
              </a:r>
              <a:endParaRPr lang="id-ID" sz="2000" dirty="0">
                <a:solidFill>
                  <a:schemeClr val="bg2">
                    <a:lumMod val="90000"/>
                  </a:schemeClr>
                </a:solidFill>
                <a:latin typeface="FontAwesome" pitchFamily="2" charset="0"/>
              </a:endParaRPr>
            </a:p>
          </p:txBody>
        </p:sp>
      </p:grpSp>
      <p:grpSp>
        <p:nvGrpSpPr>
          <p:cNvPr id="62" name="Group 61"/>
          <p:cNvGrpSpPr/>
          <p:nvPr/>
        </p:nvGrpSpPr>
        <p:grpSpPr>
          <a:xfrm>
            <a:off x="10529988" y="2890289"/>
            <a:ext cx="506619" cy="498859"/>
            <a:chOff x="9392814" y="752004"/>
            <a:chExt cx="506619" cy="498859"/>
          </a:xfrm>
        </p:grpSpPr>
        <p:sp>
          <p:nvSpPr>
            <p:cNvPr id="63" name="Oval 62"/>
            <p:cNvSpPr/>
            <p:nvPr/>
          </p:nvSpPr>
          <p:spPr>
            <a:xfrm>
              <a:off x="9392814" y="752004"/>
              <a:ext cx="506619" cy="498859"/>
            </a:xfrm>
            <a:prstGeom prst="ellipse">
              <a:avLst/>
            </a:prstGeom>
            <a:solidFill>
              <a:schemeClr val="bg1">
                <a:lumMod val="95000"/>
              </a:schemeClr>
            </a:solidFill>
            <a:ln w="762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64" name="TextBox 63"/>
            <p:cNvSpPr txBox="1"/>
            <p:nvPr/>
          </p:nvSpPr>
          <p:spPr>
            <a:xfrm>
              <a:off x="9405886" y="767943"/>
              <a:ext cx="493547" cy="461665"/>
            </a:xfrm>
            <a:prstGeom prst="rect">
              <a:avLst/>
            </a:prstGeom>
            <a:noFill/>
          </p:spPr>
          <p:txBody>
            <a:bodyPr wrap="square" rtlCol="0">
              <a:spAutoFit/>
            </a:bodyPr>
            <a:lstStyle/>
            <a:p>
              <a:pPr algn="ctr"/>
              <a:r>
                <a:rPr lang="id-ID" sz="2400" dirty="0">
                  <a:solidFill>
                    <a:schemeClr val="bg2">
                      <a:lumMod val="90000"/>
                    </a:schemeClr>
                  </a:solidFill>
                  <a:latin typeface="FontAwesome" pitchFamily="2" charset="0"/>
                </a:rPr>
                <a:t></a:t>
              </a:r>
            </a:p>
          </p:txBody>
        </p:sp>
      </p:grpSp>
      <p:sp>
        <p:nvSpPr>
          <p:cNvPr id="65" name="TextBox 64"/>
          <p:cNvSpPr txBox="1"/>
          <p:nvPr/>
        </p:nvSpPr>
        <p:spPr>
          <a:xfrm>
            <a:off x="7929864" y="3464335"/>
            <a:ext cx="928468" cy="338554"/>
          </a:xfrm>
          <a:prstGeom prst="rect">
            <a:avLst/>
          </a:prstGeom>
          <a:noFill/>
        </p:spPr>
        <p:txBody>
          <a:bodyPr wrap="square" rtlCol="0">
            <a:spAutoFit/>
          </a:bodyPr>
          <a:lstStyle/>
          <a:p>
            <a:pPr algn="ctr"/>
            <a:r>
              <a:rPr lang="id-ID" sz="1600" dirty="0">
                <a:solidFill>
                  <a:schemeClr val="bg2">
                    <a:lumMod val="75000"/>
                  </a:schemeClr>
                </a:solidFill>
              </a:rPr>
              <a:t>ORDER</a:t>
            </a:r>
          </a:p>
        </p:txBody>
      </p:sp>
      <p:sp>
        <p:nvSpPr>
          <p:cNvPr id="66" name="TextBox 65"/>
          <p:cNvSpPr txBox="1"/>
          <p:nvPr/>
        </p:nvSpPr>
        <p:spPr>
          <a:xfrm>
            <a:off x="9051115" y="3464233"/>
            <a:ext cx="1075165" cy="338554"/>
          </a:xfrm>
          <a:prstGeom prst="rect">
            <a:avLst/>
          </a:prstGeom>
          <a:noFill/>
        </p:spPr>
        <p:txBody>
          <a:bodyPr wrap="square" rtlCol="0">
            <a:spAutoFit/>
          </a:bodyPr>
          <a:lstStyle/>
          <a:p>
            <a:pPr algn="ctr"/>
            <a:r>
              <a:rPr lang="id-ID" sz="1600" dirty="0">
                <a:solidFill>
                  <a:schemeClr val="bg2">
                    <a:lumMod val="75000"/>
                  </a:schemeClr>
                </a:solidFill>
              </a:rPr>
              <a:t>QUANTITY</a:t>
            </a:r>
          </a:p>
        </p:txBody>
      </p:sp>
      <p:sp>
        <p:nvSpPr>
          <p:cNvPr id="67" name="TextBox 66"/>
          <p:cNvSpPr txBox="1"/>
          <p:nvPr/>
        </p:nvSpPr>
        <p:spPr>
          <a:xfrm>
            <a:off x="10319063" y="3464233"/>
            <a:ext cx="928468" cy="338554"/>
          </a:xfrm>
          <a:prstGeom prst="rect">
            <a:avLst/>
          </a:prstGeom>
          <a:noFill/>
        </p:spPr>
        <p:txBody>
          <a:bodyPr wrap="square" rtlCol="0">
            <a:spAutoFit/>
          </a:bodyPr>
          <a:lstStyle/>
          <a:p>
            <a:pPr algn="ctr"/>
            <a:r>
              <a:rPr lang="id-ID" sz="1600" dirty="0">
                <a:solidFill>
                  <a:schemeClr val="bg2">
                    <a:lumMod val="75000"/>
                  </a:schemeClr>
                </a:solidFill>
              </a:rPr>
              <a:t>OMZET</a:t>
            </a:r>
          </a:p>
        </p:txBody>
      </p:sp>
      <p:grpSp>
        <p:nvGrpSpPr>
          <p:cNvPr id="25" name="Group 24"/>
          <p:cNvGrpSpPr/>
          <p:nvPr/>
        </p:nvGrpSpPr>
        <p:grpSpPr>
          <a:xfrm>
            <a:off x="11438810" y="175818"/>
            <a:ext cx="542322" cy="662567"/>
            <a:chOff x="11438810" y="175818"/>
            <a:chExt cx="542322" cy="662567"/>
          </a:xfrm>
        </p:grpSpPr>
        <p:sp>
          <p:nvSpPr>
            <p:cNvPr id="26" name="Oval 25"/>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Oval 26"/>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Oval 2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Oval 2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TextBox 30"/>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59</a:t>
              </a:r>
            </a:p>
          </p:txBody>
        </p:sp>
      </p:grpSp>
      <p:sp>
        <p:nvSpPr>
          <p:cNvPr id="32"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Column Cylinder</a:t>
            </a:r>
            <a:endParaRPr lang="en-US" sz="3600" dirty="0">
              <a:solidFill>
                <a:schemeClr val="bg2">
                  <a:lumMod val="50000"/>
                </a:schemeClr>
              </a:solidFill>
            </a:endParaRPr>
          </a:p>
        </p:txBody>
      </p:sp>
      <p:sp>
        <p:nvSpPr>
          <p:cNvPr id="39"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40" name="Group 39"/>
          <p:cNvGrpSpPr/>
          <p:nvPr/>
        </p:nvGrpSpPr>
        <p:grpSpPr>
          <a:xfrm>
            <a:off x="5556768" y="844754"/>
            <a:ext cx="1440000" cy="58058"/>
            <a:chOff x="4616262" y="2307771"/>
            <a:chExt cx="2349876" cy="58058"/>
          </a:xfrm>
        </p:grpSpPr>
        <p:sp>
          <p:nvSpPr>
            <p:cNvPr id="41" name="Rectangle 40"/>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ectangle 41"/>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3" name="Content Placeholder 2"/>
          <p:cNvSpPr txBox="1"/>
          <p:nvPr/>
        </p:nvSpPr>
        <p:spPr>
          <a:xfrm>
            <a:off x="7568166" y="4183155"/>
            <a:ext cx="3947140"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id-ID" sz="2000" dirty="0">
                <a:solidFill>
                  <a:schemeClr val="accent1">
                    <a:lumMod val="50000"/>
                  </a:schemeClr>
                </a:solidFill>
                <a:ea typeface="Roboto" panose="02000000000000000000" pitchFamily="2" charset="0"/>
              </a:rPr>
              <a:t>Simple Analysis</a:t>
            </a:r>
          </a:p>
          <a:p>
            <a:pPr algn="ctr"/>
            <a:r>
              <a:rPr lang="id-ID" sz="1200" dirty="0">
                <a:solidFill>
                  <a:schemeClr val="bg2">
                    <a:lumMod val="75000"/>
                  </a:schemeClr>
                </a:solidFill>
                <a:ea typeface="Roboto" panose="02000000000000000000" pitchFamily="2" charset="0"/>
              </a:rPr>
              <a:t>Du</a:t>
            </a:r>
            <a:r>
              <a:rPr lang="en-US" sz="1200" dirty="0" err="1">
                <a:solidFill>
                  <a:schemeClr val="bg2">
                    <a:lumMod val="75000"/>
                  </a:schemeClr>
                </a:solidFill>
                <a:ea typeface="Roboto" panose="02000000000000000000" pitchFamily="2" charset="0"/>
              </a:rPr>
              <a:t>mmy</a:t>
            </a:r>
            <a:r>
              <a:rPr lang="en-US" sz="12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Tree>
  </p:cSld>
  <p:clrMapOvr>
    <a:masterClrMapping/>
  </p:clrMapOvr>
  <mc:AlternateContent xmlns:mc="http://schemas.openxmlformats.org/markup-compatibility/2006" xmlns:p14="http://schemas.microsoft.com/office/powerpoint/2010/main">
    <mc:Choice Requires="p14">
      <p:transition spd="slow" p14:dur="2000">
        <p:comb/>
        <p:sndAc>
          <p:stSnd>
            <p:snd r:embed="rId2" name="click.wav"/>
          </p:stSnd>
        </p:sndAc>
      </p:transition>
    </mc:Choice>
    <mc:Fallback xmlns="">
      <p:transition spd="slow">
        <p:comb/>
        <p:sndAc>
          <p:stSnd>
            <p:snd r:embed="rId4"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1000" fill="hold"/>
                                        <p:tgtEl>
                                          <p:spTgt spid="25"/>
                                        </p:tgtEl>
                                        <p:attrNameLst>
                                          <p:attrName>ppt_w</p:attrName>
                                        </p:attrNameLst>
                                      </p:cBhvr>
                                      <p:tavLst>
                                        <p:tav tm="0">
                                          <p:val>
                                            <p:fltVal val="0"/>
                                          </p:val>
                                        </p:tav>
                                        <p:tav tm="100000">
                                          <p:val>
                                            <p:strVal val="#ppt_w"/>
                                          </p:val>
                                        </p:tav>
                                      </p:tavLst>
                                    </p:anim>
                                    <p:anim calcmode="lin" valueType="num">
                                      <p:cBhvr>
                                        <p:cTn id="8" dur="1000" fill="hold"/>
                                        <p:tgtEl>
                                          <p:spTgt spid="25"/>
                                        </p:tgtEl>
                                        <p:attrNameLst>
                                          <p:attrName>ppt_h</p:attrName>
                                        </p:attrNameLst>
                                      </p:cBhvr>
                                      <p:tavLst>
                                        <p:tav tm="0">
                                          <p:val>
                                            <p:fltVal val="0"/>
                                          </p:val>
                                        </p:tav>
                                        <p:tav tm="100000">
                                          <p:val>
                                            <p:strVal val="#ppt_h"/>
                                          </p:val>
                                        </p:tav>
                                      </p:tavLst>
                                    </p:anim>
                                    <p:anim calcmode="lin" valueType="num">
                                      <p:cBhvr>
                                        <p:cTn id="9" dur="1000" fill="hold"/>
                                        <p:tgtEl>
                                          <p:spTgt spid="25"/>
                                        </p:tgtEl>
                                        <p:attrNameLst>
                                          <p:attrName>style.rotation</p:attrName>
                                        </p:attrNameLst>
                                      </p:cBhvr>
                                      <p:tavLst>
                                        <p:tav tm="0">
                                          <p:val>
                                            <p:fltVal val="90"/>
                                          </p:val>
                                        </p:tav>
                                        <p:tav tm="100000">
                                          <p:val>
                                            <p:fltVal val="0"/>
                                          </p:val>
                                        </p:tav>
                                      </p:tavLst>
                                    </p:anim>
                                    <p:animEffect transition="in" filter="fade">
                                      <p:cBhvr>
                                        <p:cTn id="10" dur="1000"/>
                                        <p:tgtEl>
                                          <p:spTgt spid="25"/>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2"/>
                                        </p:tgtEl>
                                        <p:attrNameLst>
                                          <p:attrName>style.visibility</p:attrName>
                                        </p:attrNameLst>
                                      </p:cBhvr>
                                      <p:to>
                                        <p:strVal val="visible"/>
                                      </p:to>
                                    </p:set>
                                    <p:animEffect transition="in" filter="wipe(up)">
                                      <p:cBhvr>
                                        <p:cTn id="13" dur="1000"/>
                                        <p:tgtEl>
                                          <p:spTgt spid="3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0"/>
                                        </p:tgtEl>
                                        <p:attrNameLst>
                                          <p:attrName>style.visibility</p:attrName>
                                        </p:attrNameLst>
                                      </p:cBhvr>
                                      <p:to>
                                        <p:strVal val="visible"/>
                                      </p:to>
                                    </p:set>
                                    <p:animEffect transition="in" filter="barn(inVertical)">
                                      <p:cBhvr>
                                        <p:cTn id="16" dur="1000"/>
                                        <p:tgtEl>
                                          <p:spTgt spid="40"/>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39"/>
                                        </p:tgtEl>
                                        <p:attrNameLst>
                                          <p:attrName>style.visibility</p:attrName>
                                        </p:attrNameLst>
                                      </p:cBhvr>
                                      <p:to>
                                        <p:strVal val="visible"/>
                                      </p:to>
                                    </p:set>
                                    <p:animEffect transition="in" filter="wipe(down)">
                                      <p:cBhvr>
                                        <p:cTn id="19" dur="1000"/>
                                        <p:tgtEl>
                                          <p:spTgt spid="39"/>
                                        </p:tgtEl>
                                      </p:cBhvr>
                                    </p:animEffect>
                                  </p:childTnLst>
                                </p:cTn>
                              </p:par>
                              <p:par>
                                <p:cTn id="20" presetID="2" presetClass="entr" presetSubtype="4" fill="hold" grpId="0" nodeType="withEffect">
                                  <p:stCondLst>
                                    <p:cond delay="2000"/>
                                  </p:stCondLst>
                                  <p:childTnLst>
                                    <p:set>
                                      <p:cBhvr>
                                        <p:cTn id="21" dur="1" fill="hold">
                                          <p:stCondLst>
                                            <p:cond delay="0"/>
                                          </p:stCondLst>
                                        </p:cTn>
                                        <p:tgtEl>
                                          <p:spTgt spid="28">
                                            <p:graphicEl>
                                              <a:chart seriesIdx="-3" categoryIdx="-3" bldStep="gridLegend"/>
                                            </p:graphicEl>
                                          </p:spTgt>
                                        </p:tgtEl>
                                        <p:attrNameLst>
                                          <p:attrName>style.visibility</p:attrName>
                                        </p:attrNameLst>
                                      </p:cBhvr>
                                      <p:to>
                                        <p:strVal val="visible"/>
                                      </p:to>
                                    </p:set>
                                    <p:anim calcmode="lin" valueType="num">
                                      <p:cBhvr additive="base">
                                        <p:cTn id="22" dur="500" fill="hold"/>
                                        <p:tgtEl>
                                          <p:spTgt spid="28">
                                            <p:graphicEl>
                                              <a:chart seriesIdx="-3" categoryIdx="-3" bldStep="gridLegend"/>
                                            </p:graphicEl>
                                          </p:spTgt>
                                        </p:tgtEl>
                                        <p:attrNameLst>
                                          <p:attrName>ppt_x</p:attrName>
                                        </p:attrNameLst>
                                      </p:cBhvr>
                                      <p:tavLst>
                                        <p:tav tm="0">
                                          <p:val>
                                            <p:strVal val="#ppt_x"/>
                                          </p:val>
                                        </p:tav>
                                        <p:tav tm="100000">
                                          <p:val>
                                            <p:strVal val="#ppt_x"/>
                                          </p:val>
                                        </p:tav>
                                      </p:tavLst>
                                    </p:anim>
                                    <p:anim calcmode="lin" valueType="num">
                                      <p:cBhvr additive="base">
                                        <p:cTn id="23" dur="500" fill="hold"/>
                                        <p:tgtEl>
                                          <p:spTgt spid="28">
                                            <p:graphicEl>
                                              <a:chart seriesIdx="-3" categoryIdx="-3" bldStep="gridLegend"/>
                                            </p:graphicEl>
                                          </p:spTgt>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2500"/>
                                  </p:stCondLst>
                                  <p:childTnLst>
                                    <p:set>
                                      <p:cBhvr>
                                        <p:cTn id="25" dur="1" fill="hold">
                                          <p:stCondLst>
                                            <p:cond delay="0"/>
                                          </p:stCondLst>
                                        </p:cTn>
                                        <p:tgtEl>
                                          <p:spTgt spid="28">
                                            <p:graphicEl>
                                              <a:chart seriesIdx="0" categoryIdx="0" bldStep="ptInSeries"/>
                                            </p:graphicEl>
                                          </p:spTgt>
                                        </p:tgtEl>
                                        <p:attrNameLst>
                                          <p:attrName>style.visibility</p:attrName>
                                        </p:attrNameLst>
                                      </p:cBhvr>
                                      <p:to>
                                        <p:strVal val="visible"/>
                                      </p:to>
                                    </p:set>
                                    <p:anim calcmode="lin" valueType="num">
                                      <p:cBhvr additive="base">
                                        <p:cTn id="26" dur="500" fill="hold"/>
                                        <p:tgtEl>
                                          <p:spTgt spid="28">
                                            <p:graphicEl>
                                              <a:chart seriesIdx="0" categoryIdx="0" bldStep="ptInSeries"/>
                                            </p:graphicEl>
                                          </p:spTgt>
                                        </p:tgtEl>
                                        <p:attrNameLst>
                                          <p:attrName>ppt_x</p:attrName>
                                        </p:attrNameLst>
                                      </p:cBhvr>
                                      <p:tavLst>
                                        <p:tav tm="0">
                                          <p:val>
                                            <p:strVal val="#ppt_x"/>
                                          </p:val>
                                        </p:tav>
                                        <p:tav tm="100000">
                                          <p:val>
                                            <p:strVal val="#ppt_x"/>
                                          </p:val>
                                        </p:tav>
                                      </p:tavLst>
                                    </p:anim>
                                    <p:anim calcmode="lin" valueType="num">
                                      <p:cBhvr additive="base">
                                        <p:cTn id="27" dur="500" fill="hold"/>
                                        <p:tgtEl>
                                          <p:spTgt spid="28">
                                            <p:graphicEl>
                                              <a:chart seriesIdx="0" categoryIdx="0" bldStep="ptInSeries"/>
                                            </p:graphicEl>
                                          </p:spTgt>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3000"/>
                                  </p:stCondLst>
                                  <p:childTnLst>
                                    <p:set>
                                      <p:cBhvr>
                                        <p:cTn id="29" dur="1" fill="hold">
                                          <p:stCondLst>
                                            <p:cond delay="0"/>
                                          </p:stCondLst>
                                        </p:cTn>
                                        <p:tgtEl>
                                          <p:spTgt spid="28">
                                            <p:graphicEl>
                                              <a:chart seriesIdx="0" categoryIdx="1" bldStep="ptInSeries"/>
                                            </p:graphicEl>
                                          </p:spTgt>
                                        </p:tgtEl>
                                        <p:attrNameLst>
                                          <p:attrName>style.visibility</p:attrName>
                                        </p:attrNameLst>
                                      </p:cBhvr>
                                      <p:to>
                                        <p:strVal val="visible"/>
                                      </p:to>
                                    </p:set>
                                    <p:anim calcmode="lin" valueType="num">
                                      <p:cBhvr additive="base">
                                        <p:cTn id="30" dur="500" fill="hold"/>
                                        <p:tgtEl>
                                          <p:spTgt spid="28">
                                            <p:graphicEl>
                                              <a:chart seriesIdx="0" categoryIdx="1" bldStep="ptInSeries"/>
                                            </p:graphicEl>
                                          </p:spTgt>
                                        </p:tgtEl>
                                        <p:attrNameLst>
                                          <p:attrName>ppt_x</p:attrName>
                                        </p:attrNameLst>
                                      </p:cBhvr>
                                      <p:tavLst>
                                        <p:tav tm="0">
                                          <p:val>
                                            <p:strVal val="#ppt_x"/>
                                          </p:val>
                                        </p:tav>
                                        <p:tav tm="100000">
                                          <p:val>
                                            <p:strVal val="#ppt_x"/>
                                          </p:val>
                                        </p:tav>
                                      </p:tavLst>
                                    </p:anim>
                                    <p:anim calcmode="lin" valueType="num">
                                      <p:cBhvr additive="base">
                                        <p:cTn id="31" dur="500" fill="hold"/>
                                        <p:tgtEl>
                                          <p:spTgt spid="28">
                                            <p:graphicEl>
                                              <a:chart seriesIdx="0" categoryIdx="1" bldStep="ptInSeries"/>
                                            </p:graphicEl>
                                          </p:spTgt>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3500"/>
                                  </p:stCondLst>
                                  <p:childTnLst>
                                    <p:set>
                                      <p:cBhvr>
                                        <p:cTn id="33" dur="1" fill="hold">
                                          <p:stCondLst>
                                            <p:cond delay="0"/>
                                          </p:stCondLst>
                                        </p:cTn>
                                        <p:tgtEl>
                                          <p:spTgt spid="28">
                                            <p:graphicEl>
                                              <a:chart seriesIdx="0" categoryIdx="2" bldStep="ptInSeries"/>
                                            </p:graphicEl>
                                          </p:spTgt>
                                        </p:tgtEl>
                                        <p:attrNameLst>
                                          <p:attrName>style.visibility</p:attrName>
                                        </p:attrNameLst>
                                      </p:cBhvr>
                                      <p:to>
                                        <p:strVal val="visible"/>
                                      </p:to>
                                    </p:set>
                                    <p:anim calcmode="lin" valueType="num">
                                      <p:cBhvr additive="base">
                                        <p:cTn id="34" dur="500" fill="hold"/>
                                        <p:tgtEl>
                                          <p:spTgt spid="28">
                                            <p:graphicEl>
                                              <a:chart seriesIdx="0" categoryIdx="2" bldStep="ptInSeries"/>
                                            </p:graphicEl>
                                          </p:spTgt>
                                        </p:tgtEl>
                                        <p:attrNameLst>
                                          <p:attrName>ppt_x</p:attrName>
                                        </p:attrNameLst>
                                      </p:cBhvr>
                                      <p:tavLst>
                                        <p:tav tm="0">
                                          <p:val>
                                            <p:strVal val="#ppt_x"/>
                                          </p:val>
                                        </p:tav>
                                        <p:tav tm="100000">
                                          <p:val>
                                            <p:strVal val="#ppt_x"/>
                                          </p:val>
                                        </p:tav>
                                      </p:tavLst>
                                    </p:anim>
                                    <p:anim calcmode="lin" valueType="num">
                                      <p:cBhvr additive="base">
                                        <p:cTn id="35" dur="500" fill="hold"/>
                                        <p:tgtEl>
                                          <p:spTgt spid="28">
                                            <p:graphicEl>
                                              <a:chart seriesIdx="0" categoryIdx="2" bldStep="ptInSeries"/>
                                            </p:graphicEl>
                                          </p:spTgt>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4000"/>
                                  </p:stCondLst>
                                  <p:childTnLst>
                                    <p:set>
                                      <p:cBhvr>
                                        <p:cTn id="37" dur="1" fill="hold">
                                          <p:stCondLst>
                                            <p:cond delay="0"/>
                                          </p:stCondLst>
                                        </p:cTn>
                                        <p:tgtEl>
                                          <p:spTgt spid="28">
                                            <p:graphicEl>
                                              <a:chart seriesIdx="0" categoryIdx="3" bldStep="ptInSeries"/>
                                            </p:graphicEl>
                                          </p:spTgt>
                                        </p:tgtEl>
                                        <p:attrNameLst>
                                          <p:attrName>style.visibility</p:attrName>
                                        </p:attrNameLst>
                                      </p:cBhvr>
                                      <p:to>
                                        <p:strVal val="visible"/>
                                      </p:to>
                                    </p:set>
                                    <p:anim calcmode="lin" valueType="num">
                                      <p:cBhvr additive="base">
                                        <p:cTn id="38" dur="500" fill="hold"/>
                                        <p:tgtEl>
                                          <p:spTgt spid="28">
                                            <p:graphicEl>
                                              <a:chart seriesIdx="0" categoryIdx="3" bldStep="ptInSeries"/>
                                            </p:graphicEl>
                                          </p:spTgt>
                                        </p:tgtEl>
                                        <p:attrNameLst>
                                          <p:attrName>ppt_x</p:attrName>
                                        </p:attrNameLst>
                                      </p:cBhvr>
                                      <p:tavLst>
                                        <p:tav tm="0">
                                          <p:val>
                                            <p:strVal val="#ppt_x"/>
                                          </p:val>
                                        </p:tav>
                                        <p:tav tm="100000">
                                          <p:val>
                                            <p:strVal val="#ppt_x"/>
                                          </p:val>
                                        </p:tav>
                                      </p:tavLst>
                                    </p:anim>
                                    <p:anim calcmode="lin" valueType="num">
                                      <p:cBhvr additive="base">
                                        <p:cTn id="39" dur="500" fill="hold"/>
                                        <p:tgtEl>
                                          <p:spTgt spid="28">
                                            <p:graphicEl>
                                              <a:chart seriesIdx="0" categoryIdx="3" bldStep="ptInSeries"/>
                                            </p:graphicEl>
                                          </p:spTgt>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4500"/>
                                  </p:stCondLst>
                                  <p:childTnLst>
                                    <p:set>
                                      <p:cBhvr>
                                        <p:cTn id="41" dur="1" fill="hold">
                                          <p:stCondLst>
                                            <p:cond delay="0"/>
                                          </p:stCondLst>
                                        </p:cTn>
                                        <p:tgtEl>
                                          <p:spTgt spid="28">
                                            <p:graphicEl>
                                              <a:chart seriesIdx="0" categoryIdx="4" bldStep="ptInSeries"/>
                                            </p:graphicEl>
                                          </p:spTgt>
                                        </p:tgtEl>
                                        <p:attrNameLst>
                                          <p:attrName>style.visibility</p:attrName>
                                        </p:attrNameLst>
                                      </p:cBhvr>
                                      <p:to>
                                        <p:strVal val="visible"/>
                                      </p:to>
                                    </p:set>
                                    <p:anim calcmode="lin" valueType="num">
                                      <p:cBhvr additive="base">
                                        <p:cTn id="42" dur="500" fill="hold"/>
                                        <p:tgtEl>
                                          <p:spTgt spid="28">
                                            <p:graphicEl>
                                              <a:chart seriesIdx="0" categoryIdx="4" bldStep="ptInSeries"/>
                                            </p:graphicEl>
                                          </p:spTgt>
                                        </p:tgtEl>
                                        <p:attrNameLst>
                                          <p:attrName>ppt_x</p:attrName>
                                        </p:attrNameLst>
                                      </p:cBhvr>
                                      <p:tavLst>
                                        <p:tav tm="0">
                                          <p:val>
                                            <p:strVal val="#ppt_x"/>
                                          </p:val>
                                        </p:tav>
                                        <p:tav tm="100000">
                                          <p:val>
                                            <p:strVal val="#ppt_x"/>
                                          </p:val>
                                        </p:tav>
                                      </p:tavLst>
                                    </p:anim>
                                    <p:anim calcmode="lin" valueType="num">
                                      <p:cBhvr additive="base">
                                        <p:cTn id="43" dur="500" fill="hold"/>
                                        <p:tgtEl>
                                          <p:spTgt spid="28">
                                            <p:graphicEl>
                                              <a:chart seriesIdx="0" categoryIdx="4" bldStep="ptInSeries"/>
                                            </p:graphicEl>
                                          </p:spTgt>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5000"/>
                                  </p:stCondLst>
                                  <p:childTnLst>
                                    <p:set>
                                      <p:cBhvr>
                                        <p:cTn id="45" dur="1" fill="hold">
                                          <p:stCondLst>
                                            <p:cond delay="0"/>
                                          </p:stCondLst>
                                        </p:cTn>
                                        <p:tgtEl>
                                          <p:spTgt spid="28">
                                            <p:graphicEl>
                                              <a:chart seriesIdx="1" categoryIdx="0" bldStep="ptInSeries"/>
                                            </p:graphicEl>
                                          </p:spTgt>
                                        </p:tgtEl>
                                        <p:attrNameLst>
                                          <p:attrName>style.visibility</p:attrName>
                                        </p:attrNameLst>
                                      </p:cBhvr>
                                      <p:to>
                                        <p:strVal val="visible"/>
                                      </p:to>
                                    </p:set>
                                    <p:anim calcmode="lin" valueType="num">
                                      <p:cBhvr additive="base">
                                        <p:cTn id="46" dur="500" fill="hold"/>
                                        <p:tgtEl>
                                          <p:spTgt spid="28">
                                            <p:graphicEl>
                                              <a:chart seriesIdx="1" categoryIdx="0" bldStep="ptInSeries"/>
                                            </p:graphicEl>
                                          </p:spTgt>
                                        </p:tgtEl>
                                        <p:attrNameLst>
                                          <p:attrName>ppt_x</p:attrName>
                                        </p:attrNameLst>
                                      </p:cBhvr>
                                      <p:tavLst>
                                        <p:tav tm="0">
                                          <p:val>
                                            <p:strVal val="#ppt_x"/>
                                          </p:val>
                                        </p:tav>
                                        <p:tav tm="100000">
                                          <p:val>
                                            <p:strVal val="#ppt_x"/>
                                          </p:val>
                                        </p:tav>
                                      </p:tavLst>
                                    </p:anim>
                                    <p:anim calcmode="lin" valueType="num">
                                      <p:cBhvr additive="base">
                                        <p:cTn id="47" dur="500" fill="hold"/>
                                        <p:tgtEl>
                                          <p:spTgt spid="28">
                                            <p:graphicEl>
                                              <a:chart seriesIdx="1" categoryIdx="0" bldStep="ptInSeries"/>
                                            </p:graphicEl>
                                          </p:spTgt>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5500"/>
                                  </p:stCondLst>
                                  <p:childTnLst>
                                    <p:set>
                                      <p:cBhvr>
                                        <p:cTn id="49" dur="1" fill="hold">
                                          <p:stCondLst>
                                            <p:cond delay="0"/>
                                          </p:stCondLst>
                                        </p:cTn>
                                        <p:tgtEl>
                                          <p:spTgt spid="28">
                                            <p:graphicEl>
                                              <a:chart seriesIdx="1" categoryIdx="1" bldStep="ptInSeries"/>
                                            </p:graphicEl>
                                          </p:spTgt>
                                        </p:tgtEl>
                                        <p:attrNameLst>
                                          <p:attrName>style.visibility</p:attrName>
                                        </p:attrNameLst>
                                      </p:cBhvr>
                                      <p:to>
                                        <p:strVal val="visible"/>
                                      </p:to>
                                    </p:set>
                                    <p:anim calcmode="lin" valueType="num">
                                      <p:cBhvr additive="base">
                                        <p:cTn id="50" dur="500" fill="hold"/>
                                        <p:tgtEl>
                                          <p:spTgt spid="28">
                                            <p:graphicEl>
                                              <a:chart seriesIdx="1" categoryIdx="1" bldStep="ptInSeries"/>
                                            </p:graphicEl>
                                          </p:spTgt>
                                        </p:tgtEl>
                                        <p:attrNameLst>
                                          <p:attrName>ppt_x</p:attrName>
                                        </p:attrNameLst>
                                      </p:cBhvr>
                                      <p:tavLst>
                                        <p:tav tm="0">
                                          <p:val>
                                            <p:strVal val="#ppt_x"/>
                                          </p:val>
                                        </p:tav>
                                        <p:tav tm="100000">
                                          <p:val>
                                            <p:strVal val="#ppt_x"/>
                                          </p:val>
                                        </p:tav>
                                      </p:tavLst>
                                    </p:anim>
                                    <p:anim calcmode="lin" valueType="num">
                                      <p:cBhvr additive="base">
                                        <p:cTn id="51" dur="500" fill="hold"/>
                                        <p:tgtEl>
                                          <p:spTgt spid="28">
                                            <p:graphicEl>
                                              <a:chart seriesIdx="1" categoryIdx="1" bldStep="ptInSeries"/>
                                            </p:graphicEl>
                                          </p:spTgt>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6000"/>
                                  </p:stCondLst>
                                  <p:childTnLst>
                                    <p:set>
                                      <p:cBhvr>
                                        <p:cTn id="53" dur="1" fill="hold">
                                          <p:stCondLst>
                                            <p:cond delay="0"/>
                                          </p:stCondLst>
                                        </p:cTn>
                                        <p:tgtEl>
                                          <p:spTgt spid="28">
                                            <p:graphicEl>
                                              <a:chart seriesIdx="1" categoryIdx="2" bldStep="ptInSeries"/>
                                            </p:graphicEl>
                                          </p:spTgt>
                                        </p:tgtEl>
                                        <p:attrNameLst>
                                          <p:attrName>style.visibility</p:attrName>
                                        </p:attrNameLst>
                                      </p:cBhvr>
                                      <p:to>
                                        <p:strVal val="visible"/>
                                      </p:to>
                                    </p:set>
                                    <p:anim calcmode="lin" valueType="num">
                                      <p:cBhvr additive="base">
                                        <p:cTn id="54" dur="500" fill="hold"/>
                                        <p:tgtEl>
                                          <p:spTgt spid="28">
                                            <p:graphicEl>
                                              <a:chart seriesIdx="1" categoryIdx="2" bldStep="ptInSeries"/>
                                            </p:graphicEl>
                                          </p:spTgt>
                                        </p:tgtEl>
                                        <p:attrNameLst>
                                          <p:attrName>ppt_x</p:attrName>
                                        </p:attrNameLst>
                                      </p:cBhvr>
                                      <p:tavLst>
                                        <p:tav tm="0">
                                          <p:val>
                                            <p:strVal val="#ppt_x"/>
                                          </p:val>
                                        </p:tav>
                                        <p:tav tm="100000">
                                          <p:val>
                                            <p:strVal val="#ppt_x"/>
                                          </p:val>
                                        </p:tav>
                                      </p:tavLst>
                                    </p:anim>
                                    <p:anim calcmode="lin" valueType="num">
                                      <p:cBhvr additive="base">
                                        <p:cTn id="55" dur="500" fill="hold"/>
                                        <p:tgtEl>
                                          <p:spTgt spid="28">
                                            <p:graphicEl>
                                              <a:chart seriesIdx="1" categoryIdx="2" bldStep="ptInSeries"/>
                                            </p:graphicEl>
                                          </p:spTgt>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6500"/>
                                  </p:stCondLst>
                                  <p:childTnLst>
                                    <p:set>
                                      <p:cBhvr>
                                        <p:cTn id="57" dur="1" fill="hold">
                                          <p:stCondLst>
                                            <p:cond delay="0"/>
                                          </p:stCondLst>
                                        </p:cTn>
                                        <p:tgtEl>
                                          <p:spTgt spid="28">
                                            <p:graphicEl>
                                              <a:chart seriesIdx="1" categoryIdx="3" bldStep="ptInSeries"/>
                                            </p:graphicEl>
                                          </p:spTgt>
                                        </p:tgtEl>
                                        <p:attrNameLst>
                                          <p:attrName>style.visibility</p:attrName>
                                        </p:attrNameLst>
                                      </p:cBhvr>
                                      <p:to>
                                        <p:strVal val="visible"/>
                                      </p:to>
                                    </p:set>
                                    <p:anim calcmode="lin" valueType="num">
                                      <p:cBhvr additive="base">
                                        <p:cTn id="58" dur="500" fill="hold"/>
                                        <p:tgtEl>
                                          <p:spTgt spid="28">
                                            <p:graphicEl>
                                              <a:chart seriesIdx="1" categoryIdx="3" bldStep="ptInSeries"/>
                                            </p:graphicEl>
                                          </p:spTgt>
                                        </p:tgtEl>
                                        <p:attrNameLst>
                                          <p:attrName>ppt_x</p:attrName>
                                        </p:attrNameLst>
                                      </p:cBhvr>
                                      <p:tavLst>
                                        <p:tav tm="0">
                                          <p:val>
                                            <p:strVal val="#ppt_x"/>
                                          </p:val>
                                        </p:tav>
                                        <p:tav tm="100000">
                                          <p:val>
                                            <p:strVal val="#ppt_x"/>
                                          </p:val>
                                        </p:tav>
                                      </p:tavLst>
                                    </p:anim>
                                    <p:anim calcmode="lin" valueType="num">
                                      <p:cBhvr additive="base">
                                        <p:cTn id="59" dur="500" fill="hold"/>
                                        <p:tgtEl>
                                          <p:spTgt spid="28">
                                            <p:graphicEl>
                                              <a:chart seriesIdx="1" categoryIdx="3" bldStep="ptInSeries"/>
                                            </p:graphicEl>
                                          </p:spTgt>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7000"/>
                                  </p:stCondLst>
                                  <p:childTnLst>
                                    <p:set>
                                      <p:cBhvr>
                                        <p:cTn id="61" dur="1" fill="hold">
                                          <p:stCondLst>
                                            <p:cond delay="0"/>
                                          </p:stCondLst>
                                        </p:cTn>
                                        <p:tgtEl>
                                          <p:spTgt spid="28">
                                            <p:graphicEl>
                                              <a:chart seriesIdx="1" categoryIdx="4" bldStep="ptInSeries"/>
                                            </p:graphicEl>
                                          </p:spTgt>
                                        </p:tgtEl>
                                        <p:attrNameLst>
                                          <p:attrName>style.visibility</p:attrName>
                                        </p:attrNameLst>
                                      </p:cBhvr>
                                      <p:to>
                                        <p:strVal val="visible"/>
                                      </p:to>
                                    </p:set>
                                    <p:anim calcmode="lin" valueType="num">
                                      <p:cBhvr additive="base">
                                        <p:cTn id="62" dur="500" fill="hold"/>
                                        <p:tgtEl>
                                          <p:spTgt spid="28">
                                            <p:graphicEl>
                                              <a:chart seriesIdx="1" categoryIdx="4" bldStep="ptInSeries"/>
                                            </p:graphicEl>
                                          </p:spTgt>
                                        </p:tgtEl>
                                        <p:attrNameLst>
                                          <p:attrName>ppt_x</p:attrName>
                                        </p:attrNameLst>
                                      </p:cBhvr>
                                      <p:tavLst>
                                        <p:tav tm="0">
                                          <p:val>
                                            <p:strVal val="#ppt_x"/>
                                          </p:val>
                                        </p:tav>
                                        <p:tav tm="100000">
                                          <p:val>
                                            <p:strVal val="#ppt_x"/>
                                          </p:val>
                                        </p:tav>
                                      </p:tavLst>
                                    </p:anim>
                                    <p:anim calcmode="lin" valueType="num">
                                      <p:cBhvr additive="base">
                                        <p:cTn id="63" dur="500" fill="hold"/>
                                        <p:tgtEl>
                                          <p:spTgt spid="28">
                                            <p:graphicEl>
                                              <a:chart seriesIdx="1" categoryIdx="4" bldStep="ptInSeries"/>
                                            </p:graphicEl>
                                          </p:spTgt>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7500"/>
                                  </p:stCondLst>
                                  <p:childTnLst>
                                    <p:set>
                                      <p:cBhvr>
                                        <p:cTn id="65" dur="1" fill="hold">
                                          <p:stCondLst>
                                            <p:cond delay="0"/>
                                          </p:stCondLst>
                                        </p:cTn>
                                        <p:tgtEl>
                                          <p:spTgt spid="28">
                                            <p:graphicEl>
                                              <a:chart seriesIdx="2" categoryIdx="0" bldStep="ptInSeries"/>
                                            </p:graphicEl>
                                          </p:spTgt>
                                        </p:tgtEl>
                                        <p:attrNameLst>
                                          <p:attrName>style.visibility</p:attrName>
                                        </p:attrNameLst>
                                      </p:cBhvr>
                                      <p:to>
                                        <p:strVal val="visible"/>
                                      </p:to>
                                    </p:set>
                                    <p:anim calcmode="lin" valueType="num">
                                      <p:cBhvr additive="base">
                                        <p:cTn id="66" dur="500" fill="hold"/>
                                        <p:tgtEl>
                                          <p:spTgt spid="28">
                                            <p:graphicEl>
                                              <a:chart seriesIdx="2" categoryIdx="0" bldStep="ptInSeries"/>
                                            </p:graphicEl>
                                          </p:spTgt>
                                        </p:tgtEl>
                                        <p:attrNameLst>
                                          <p:attrName>ppt_x</p:attrName>
                                        </p:attrNameLst>
                                      </p:cBhvr>
                                      <p:tavLst>
                                        <p:tav tm="0">
                                          <p:val>
                                            <p:strVal val="#ppt_x"/>
                                          </p:val>
                                        </p:tav>
                                        <p:tav tm="100000">
                                          <p:val>
                                            <p:strVal val="#ppt_x"/>
                                          </p:val>
                                        </p:tav>
                                      </p:tavLst>
                                    </p:anim>
                                    <p:anim calcmode="lin" valueType="num">
                                      <p:cBhvr additive="base">
                                        <p:cTn id="67" dur="500" fill="hold"/>
                                        <p:tgtEl>
                                          <p:spTgt spid="28">
                                            <p:graphicEl>
                                              <a:chart seriesIdx="2" categoryIdx="0" bldStep="ptInSeries"/>
                                            </p:graphicEl>
                                          </p:spTgt>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8000"/>
                                  </p:stCondLst>
                                  <p:childTnLst>
                                    <p:set>
                                      <p:cBhvr>
                                        <p:cTn id="69" dur="1" fill="hold">
                                          <p:stCondLst>
                                            <p:cond delay="0"/>
                                          </p:stCondLst>
                                        </p:cTn>
                                        <p:tgtEl>
                                          <p:spTgt spid="28">
                                            <p:graphicEl>
                                              <a:chart seriesIdx="2" categoryIdx="1" bldStep="ptInSeries"/>
                                            </p:graphicEl>
                                          </p:spTgt>
                                        </p:tgtEl>
                                        <p:attrNameLst>
                                          <p:attrName>style.visibility</p:attrName>
                                        </p:attrNameLst>
                                      </p:cBhvr>
                                      <p:to>
                                        <p:strVal val="visible"/>
                                      </p:to>
                                    </p:set>
                                    <p:anim calcmode="lin" valueType="num">
                                      <p:cBhvr additive="base">
                                        <p:cTn id="70" dur="500" fill="hold"/>
                                        <p:tgtEl>
                                          <p:spTgt spid="28">
                                            <p:graphicEl>
                                              <a:chart seriesIdx="2" categoryIdx="1" bldStep="ptInSeries"/>
                                            </p:graphicEl>
                                          </p:spTgt>
                                        </p:tgtEl>
                                        <p:attrNameLst>
                                          <p:attrName>ppt_x</p:attrName>
                                        </p:attrNameLst>
                                      </p:cBhvr>
                                      <p:tavLst>
                                        <p:tav tm="0">
                                          <p:val>
                                            <p:strVal val="#ppt_x"/>
                                          </p:val>
                                        </p:tav>
                                        <p:tav tm="100000">
                                          <p:val>
                                            <p:strVal val="#ppt_x"/>
                                          </p:val>
                                        </p:tav>
                                      </p:tavLst>
                                    </p:anim>
                                    <p:anim calcmode="lin" valueType="num">
                                      <p:cBhvr additive="base">
                                        <p:cTn id="71" dur="500" fill="hold"/>
                                        <p:tgtEl>
                                          <p:spTgt spid="28">
                                            <p:graphicEl>
                                              <a:chart seriesIdx="2" categoryIdx="1" bldStep="ptInSeries"/>
                                            </p:graphicEl>
                                          </p:spTgt>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8500"/>
                                  </p:stCondLst>
                                  <p:childTnLst>
                                    <p:set>
                                      <p:cBhvr>
                                        <p:cTn id="73" dur="1" fill="hold">
                                          <p:stCondLst>
                                            <p:cond delay="0"/>
                                          </p:stCondLst>
                                        </p:cTn>
                                        <p:tgtEl>
                                          <p:spTgt spid="28">
                                            <p:graphicEl>
                                              <a:chart seriesIdx="2" categoryIdx="2" bldStep="ptInSeries"/>
                                            </p:graphicEl>
                                          </p:spTgt>
                                        </p:tgtEl>
                                        <p:attrNameLst>
                                          <p:attrName>style.visibility</p:attrName>
                                        </p:attrNameLst>
                                      </p:cBhvr>
                                      <p:to>
                                        <p:strVal val="visible"/>
                                      </p:to>
                                    </p:set>
                                    <p:anim calcmode="lin" valueType="num">
                                      <p:cBhvr additive="base">
                                        <p:cTn id="74" dur="500" fill="hold"/>
                                        <p:tgtEl>
                                          <p:spTgt spid="28">
                                            <p:graphicEl>
                                              <a:chart seriesIdx="2" categoryIdx="2" bldStep="ptInSeries"/>
                                            </p:graphicEl>
                                          </p:spTgt>
                                        </p:tgtEl>
                                        <p:attrNameLst>
                                          <p:attrName>ppt_x</p:attrName>
                                        </p:attrNameLst>
                                      </p:cBhvr>
                                      <p:tavLst>
                                        <p:tav tm="0">
                                          <p:val>
                                            <p:strVal val="#ppt_x"/>
                                          </p:val>
                                        </p:tav>
                                        <p:tav tm="100000">
                                          <p:val>
                                            <p:strVal val="#ppt_x"/>
                                          </p:val>
                                        </p:tav>
                                      </p:tavLst>
                                    </p:anim>
                                    <p:anim calcmode="lin" valueType="num">
                                      <p:cBhvr additive="base">
                                        <p:cTn id="75" dur="500" fill="hold"/>
                                        <p:tgtEl>
                                          <p:spTgt spid="28">
                                            <p:graphicEl>
                                              <a:chart seriesIdx="2" categoryIdx="2" bldStep="ptInSeries"/>
                                            </p:graphicEl>
                                          </p:spTgt>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9000"/>
                                  </p:stCondLst>
                                  <p:childTnLst>
                                    <p:set>
                                      <p:cBhvr>
                                        <p:cTn id="77" dur="1" fill="hold">
                                          <p:stCondLst>
                                            <p:cond delay="0"/>
                                          </p:stCondLst>
                                        </p:cTn>
                                        <p:tgtEl>
                                          <p:spTgt spid="28">
                                            <p:graphicEl>
                                              <a:chart seriesIdx="2" categoryIdx="3" bldStep="ptInSeries"/>
                                            </p:graphicEl>
                                          </p:spTgt>
                                        </p:tgtEl>
                                        <p:attrNameLst>
                                          <p:attrName>style.visibility</p:attrName>
                                        </p:attrNameLst>
                                      </p:cBhvr>
                                      <p:to>
                                        <p:strVal val="visible"/>
                                      </p:to>
                                    </p:set>
                                    <p:anim calcmode="lin" valueType="num">
                                      <p:cBhvr additive="base">
                                        <p:cTn id="78" dur="500" fill="hold"/>
                                        <p:tgtEl>
                                          <p:spTgt spid="28">
                                            <p:graphicEl>
                                              <a:chart seriesIdx="2" categoryIdx="3" bldStep="ptInSeries"/>
                                            </p:graphicEl>
                                          </p:spTgt>
                                        </p:tgtEl>
                                        <p:attrNameLst>
                                          <p:attrName>ppt_x</p:attrName>
                                        </p:attrNameLst>
                                      </p:cBhvr>
                                      <p:tavLst>
                                        <p:tav tm="0">
                                          <p:val>
                                            <p:strVal val="#ppt_x"/>
                                          </p:val>
                                        </p:tav>
                                        <p:tav tm="100000">
                                          <p:val>
                                            <p:strVal val="#ppt_x"/>
                                          </p:val>
                                        </p:tav>
                                      </p:tavLst>
                                    </p:anim>
                                    <p:anim calcmode="lin" valueType="num">
                                      <p:cBhvr additive="base">
                                        <p:cTn id="79" dur="500" fill="hold"/>
                                        <p:tgtEl>
                                          <p:spTgt spid="28">
                                            <p:graphicEl>
                                              <a:chart seriesIdx="2" categoryIdx="3" bldStep="ptInSeries"/>
                                            </p:graphicEl>
                                          </p:spTgt>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9500"/>
                                  </p:stCondLst>
                                  <p:childTnLst>
                                    <p:set>
                                      <p:cBhvr>
                                        <p:cTn id="81" dur="1" fill="hold">
                                          <p:stCondLst>
                                            <p:cond delay="0"/>
                                          </p:stCondLst>
                                        </p:cTn>
                                        <p:tgtEl>
                                          <p:spTgt spid="28">
                                            <p:graphicEl>
                                              <a:chart seriesIdx="2" categoryIdx="4" bldStep="ptInSeries"/>
                                            </p:graphicEl>
                                          </p:spTgt>
                                        </p:tgtEl>
                                        <p:attrNameLst>
                                          <p:attrName>style.visibility</p:attrName>
                                        </p:attrNameLst>
                                      </p:cBhvr>
                                      <p:to>
                                        <p:strVal val="visible"/>
                                      </p:to>
                                    </p:set>
                                    <p:anim calcmode="lin" valueType="num">
                                      <p:cBhvr additive="base">
                                        <p:cTn id="82" dur="500" fill="hold"/>
                                        <p:tgtEl>
                                          <p:spTgt spid="28">
                                            <p:graphicEl>
                                              <a:chart seriesIdx="2" categoryIdx="4" bldStep="ptInSeries"/>
                                            </p:graphicEl>
                                          </p:spTgt>
                                        </p:tgtEl>
                                        <p:attrNameLst>
                                          <p:attrName>ppt_x</p:attrName>
                                        </p:attrNameLst>
                                      </p:cBhvr>
                                      <p:tavLst>
                                        <p:tav tm="0">
                                          <p:val>
                                            <p:strVal val="#ppt_x"/>
                                          </p:val>
                                        </p:tav>
                                        <p:tav tm="100000">
                                          <p:val>
                                            <p:strVal val="#ppt_x"/>
                                          </p:val>
                                        </p:tav>
                                      </p:tavLst>
                                    </p:anim>
                                    <p:anim calcmode="lin" valueType="num">
                                      <p:cBhvr additive="base">
                                        <p:cTn id="83" dur="500" fill="hold"/>
                                        <p:tgtEl>
                                          <p:spTgt spid="28">
                                            <p:graphicEl>
                                              <a:chart seriesIdx="2" categoryIdx="4" bldStep="ptInSeries"/>
                                            </p:graphicEl>
                                          </p:spTgt>
                                        </p:tgtEl>
                                        <p:attrNameLst>
                                          <p:attrName>ppt_y</p:attrName>
                                        </p:attrNameLst>
                                      </p:cBhvr>
                                      <p:tavLst>
                                        <p:tav tm="0">
                                          <p:val>
                                            <p:strVal val="1+#ppt_h/2"/>
                                          </p:val>
                                        </p:tav>
                                        <p:tav tm="100000">
                                          <p:val>
                                            <p:strVal val="#ppt_y"/>
                                          </p:val>
                                        </p:tav>
                                      </p:tavLst>
                                    </p:anim>
                                  </p:childTnLst>
                                </p:cTn>
                              </p:par>
                              <p:par>
                                <p:cTn id="84" presetID="31" presetClass="entr" presetSubtype="0" fill="hold" nodeType="withEffect">
                                  <p:stCondLst>
                                    <p:cond delay="10000"/>
                                  </p:stCondLst>
                                  <p:childTnLst>
                                    <p:set>
                                      <p:cBhvr>
                                        <p:cTn id="85" dur="1" fill="hold">
                                          <p:stCondLst>
                                            <p:cond delay="0"/>
                                          </p:stCondLst>
                                        </p:cTn>
                                        <p:tgtEl>
                                          <p:spTgt spid="36"/>
                                        </p:tgtEl>
                                        <p:attrNameLst>
                                          <p:attrName>style.visibility</p:attrName>
                                        </p:attrNameLst>
                                      </p:cBhvr>
                                      <p:to>
                                        <p:strVal val="visible"/>
                                      </p:to>
                                    </p:set>
                                    <p:anim calcmode="lin" valueType="num">
                                      <p:cBhvr>
                                        <p:cTn id="86" dur="1000" fill="hold"/>
                                        <p:tgtEl>
                                          <p:spTgt spid="36"/>
                                        </p:tgtEl>
                                        <p:attrNameLst>
                                          <p:attrName>ppt_w</p:attrName>
                                        </p:attrNameLst>
                                      </p:cBhvr>
                                      <p:tavLst>
                                        <p:tav tm="0">
                                          <p:val>
                                            <p:fltVal val="0"/>
                                          </p:val>
                                        </p:tav>
                                        <p:tav tm="100000">
                                          <p:val>
                                            <p:strVal val="#ppt_w"/>
                                          </p:val>
                                        </p:tav>
                                      </p:tavLst>
                                    </p:anim>
                                    <p:anim calcmode="lin" valueType="num">
                                      <p:cBhvr>
                                        <p:cTn id="87" dur="1000" fill="hold"/>
                                        <p:tgtEl>
                                          <p:spTgt spid="36"/>
                                        </p:tgtEl>
                                        <p:attrNameLst>
                                          <p:attrName>ppt_h</p:attrName>
                                        </p:attrNameLst>
                                      </p:cBhvr>
                                      <p:tavLst>
                                        <p:tav tm="0">
                                          <p:val>
                                            <p:fltVal val="0"/>
                                          </p:val>
                                        </p:tav>
                                        <p:tav tm="100000">
                                          <p:val>
                                            <p:strVal val="#ppt_h"/>
                                          </p:val>
                                        </p:tav>
                                      </p:tavLst>
                                    </p:anim>
                                    <p:anim calcmode="lin" valueType="num">
                                      <p:cBhvr>
                                        <p:cTn id="88" dur="1000" fill="hold"/>
                                        <p:tgtEl>
                                          <p:spTgt spid="36"/>
                                        </p:tgtEl>
                                        <p:attrNameLst>
                                          <p:attrName>style.rotation</p:attrName>
                                        </p:attrNameLst>
                                      </p:cBhvr>
                                      <p:tavLst>
                                        <p:tav tm="0">
                                          <p:val>
                                            <p:fltVal val="90"/>
                                          </p:val>
                                        </p:tav>
                                        <p:tav tm="100000">
                                          <p:val>
                                            <p:fltVal val="0"/>
                                          </p:val>
                                        </p:tav>
                                      </p:tavLst>
                                    </p:anim>
                                    <p:animEffect transition="in" filter="fade">
                                      <p:cBhvr>
                                        <p:cTn id="89" dur="1000"/>
                                        <p:tgtEl>
                                          <p:spTgt spid="36"/>
                                        </p:tgtEl>
                                      </p:cBhvr>
                                    </p:animEffect>
                                  </p:childTnLst>
                                </p:cTn>
                              </p:par>
                              <p:par>
                                <p:cTn id="90" presetID="2" presetClass="entr" presetSubtype="1" fill="hold" grpId="0" nodeType="withEffect">
                                  <p:stCondLst>
                                    <p:cond delay="11000"/>
                                  </p:stCondLst>
                                  <p:childTnLst>
                                    <p:set>
                                      <p:cBhvr>
                                        <p:cTn id="91" dur="1" fill="hold">
                                          <p:stCondLst>
                                            <p:cond delay="0"/>
                                          </p:stCondLst>
                                        </p:cTn>
                                        <p:tgtEl>
                                          <p:spTgt spid="65"/>
                                        </p:tgtEl>
                                        <p:attrNameLst>
                                          <p:attrName>style.visibility</p:attrName>
                                        </p:attrNameLst>
                                      </p:cBhvr>
                                      <p:to>
                                        <p:strVal val="visible"/>
                                      </p:to>
                                    </p:set>
                                    <p:anim calcmode="lin" valueType="num">
                                      <p:cBhvr additive="base">
                                        <p:cTn id="92" dur="500" fill="hold"/>
                                        <p:tgtEl>
                                          <p:spTgt spid="65"/>
                                        </p:tgtEl>
                                        <p:attrNameLst>
                                          <p:attrName>ppt_x</p:attrName>
                                        </p:attrNameLst>
                                      </p:cBhvr>
                                      <p:tavLst>
                                        <p:tav tm="0">
                                          <p:val>
                                            <p:strVal val="#ppt_x"/>
                                          </p:val>
                                        </p:tav>
                                        <p:tav tm="100000">
                                          <p:val>
                                            <p:strVal val="#ppt_x"/>
                                          </p:val>
                                        </p:tav>
                                      </p:tavLst>
                                    </p:anim>
                                    <p:anim calcmode="lin" valueType="num">
                                      <p:cBhvr additive="base">
                                        <p:cTn id="93" dur="500" fill="hold"/>
                                        <p:tgtEl>
                                          <p:spTgt spid="65"/>
                                        </p:tgtEl>
                                        <p:attrNameLst>
                                          <p:attrName>ppt_y</p:attrName>
                                        </p:attrNameLst>
                                      </p:cBhvr>
                                      <p:tavLst>
                                        <p:tav tm="0">
                                          <p:val>
                                            <p:strVal val="0-#ppt_h/2"/>
                                          </p:val>
                                        </p:tav>
                                        <p:tav tm="100000">
                                          <p:val>
                                            <p:strVal val="#ppt_y"/>
                                          </p:val>
                                        </p:tav>
                                      </p:tavLst>
                                    </p:anim>
                                  </p:childTnLst>
                                </p:cTn>
                              </p:par>
                              <p:par>
                                <p:cTn id="94" presetID="2" presetClass="entr" presetSubtype="1" fill="hold" grpId="0" nodeType="withEffect">
                                  <p:stCondLst>
                                    <p:cond delay="11500"/>
                                  </p:stCondLst>
                                  <p:childTnLst>
                                    <p:set>
                                      <p:cBhvr>
                                        <p:cTn id="95" dur="1" fill="hold">
                                          <p:stCondLst>
                                            <p:cond delay="0"/>
                                          </p:stCondLst>
                                        </p:cTn>
                                        <p:tgtEl>
                                          <p:spTgt spid="66"/>
                                        </p:tgtEl>
                                        <p:attrNameLst>
                                          <p:attrName>style.visibility</p:attrName>
                                        </p:attrNameLst>
                                      </p:cBhvr>
                                      <p:to>
                                        <p:strVal val="visible"/>
                                      </p:to>
                                    </p:set>
                                    <p:anim calcmode="lin" valueType="num">
                                      <p:cBhvr additive="base">
                                        <p:cTn id="96" dur="500" fill="hold"/>
                                        <p:tgtEl>
                                          <p:spTgt spid="66"/>
                                        </p:tgtEl>
                                        <p:attrNameLst>
                                          <p:attrName>ppt_x</p:attrName>
                                        </p:attrNameLst>
                                      </p:cBhvr>
                                      <p:tavLst>
                                        <p:tav tm="0">
                                          <p:val>
                                            <p:strVal val="#ppt_x"/>
                                          </p:val>
                                        </p:tav>
                                        <p:tav tm="100000">
                                          <p:val>
                                            <p:strVal val="#ppt_x"/>
                                          </p:val>
                                        </p:tav>
                                      </p:tavLst>
                                    </p:anim>
                                    <p:anim calcmode="lin" valueType="num">
                                      <p:cBhvr additive="base">
                                        <p:cTn id="97" dur="500" fill="hold"/>
                                        <p:tgtEl>
                                          <p:spTgt spid="66"/>
                                        </p:tgtEl>
                                        <p:attrNameLst>
                                          <p:attrName>ppt_y</p:attrName>
                                        </p:attrNameLst>
                                      </p:cBhvr>
                                      <p:tavLst>
                                        <p:tav tm="0">
                                          <p:val>
                                            <p:strVal val="0-#ppt_h/2"/>
                                          </p:val>
                                        </p:tav>
                                        <p:tav tm="100000">
                                          <p:val>
                                            <p:strVal val="#ppt_y"/>
                                          </p:val>
                                        </p:tav>
                                      </p:tavLst>
                                    </p:anim>
                                  </p:childTnLst>
                                </p:cTn>
                              </p:par>
                              <p:par>
                                <p:cTn id="98" presetID="2" presetClass="entr" presetSubtype="1" fill="hold" grpId="0" nodeType="withEffect">
                                  <p:stCondLst>
                                    <p:cond delay="12000"/>
                                  </p:stCondLst>
                                  <p:childTnLst>
                                    <p:set>
                                      <p:cBhvr>
                                        <p:cTn id="99" dur="1" fill="hold">
                                          <p:stCondLst>
                                            <p:cond delay="0"/>
                                          </p:stCondLst>
                                        </p:cTn>
                                        <p:tgtEl>
                                          <p:spTgt spid="67"/>
                                        </p:tgtEl>
                                        <p:attrNameLst>
                                          <p:attrName>style.visibility</p:attrName>
                                        </p:attrNameLst>
                                      </p:cBhvr>
                                      <p:to>
                                        <p:strVal val="visible"/>
                                      </p:to>
                                    </p:set>
                                    <p:anim calcmode="lin" valueType="num">
                                      <p:cBhvr additive="base">
                                        <p:cTn id="100" dur="500" fill="hold"/>
                                        <p:tgtEl>
                                          <p:spTgt spid="67"/>
                                        </p:tgtEl>
                                        <p:attrNameLst>
                                          <p:attrName>ppt_x</p:attrName>
                                        </p:attrNameLst>
                                      </p:cBhvr>
                                      <p:tavLst>
                                        <p:tav tm="0">
                                          <p:val>
                                            <p:strVal val="#ppt_x"/>
                                          </p:val>
                                        </p:tav>
                                        <p:tav tm="100000">
                                          <p:val>
                                            <p:strVal val="#ppt_x"/>
                                          </p:val>
                                        </p:tav>
                                      </p:tavLst>
                                    </p:anim>
                                    <p:anim calcmode="lin" valueType="num">
                                      <p:cBhvr additive="base">
                                        <p:cTn id="101" dur="500" fill="hold"/>
                                        <p:tgtEl>
                                          <p:spTgt spid="67"/>
                                        </p:tgtEl>
                                        <p:attrNameLst>
                                          <p:attrName>ppt_y</p:attrName>
                                        </p:attrNameLst>
                                      </p:cBhvr>
                                      <p:tavLst>
                                        <p:tav tm="0">
                                          <p:val>
                                            <p:strVal val="0-#ppt_h/2"/>
                                          </p:val>
                                        </p:tav>
                                        <p:tav tm="100000">
                                          <p:val>
                                            <p:strVal val="#ppt_y"/>
                                          </p:val>
                                        </p:tav>
                                      </p:tavLst>
                                    </p:anim>
                                  </p:childTnLst>
                                </p:cTn>
                              </p:par>
                              <p:par>
                                <p:cTn id="102" presetID="2" presetClass="entr" presetSubtype="1" fill="hold" nodeType="withEffect">
                                  <p:stCondLst>
                                    <p:cond delay="12500"/>
                                  </p:stCondLst>
                                  <p:childTnLst>
                                    <p:set>
                                      <p:cBhvr>
                                        <p:cTn id="103" dur="1" fill="hold">
                                          <p:stCondLst>
                                            <p:cond delay="0"/>
                                          </p:stCondLst>
                                        </p:cTn>
                                        <p:tgtEl>
                                          <p:spTgt spid="56"/>
                                        </p:tgtEl>
                                        <p:attrNameLst>
                                          <p:attrName>style.visibility</p:attrName>
                                        </p:attrNameLst>
                                      </p:cBhvr>
                                      <p:to>
                                        <p:strVal val="visible"/>
                                      </p:to>
                                    </p:set>
                                    <p:anim calcmode="lin" valueType="num">
                                      <p:cBhvr additive="base">
                                        <p:cTn id="104" dur="500" fill="hold"/>
                                        <p:tgtEl>
                                          <p:spTgt spid="56"/>
                                        </p:tgtEl>
                                        <p:attrNameLst>
                                          <p:attrName>ppt_x</p:attrName>
                                        </p:attrNameLst>
                                      </p:cBhvr>
                                      <p:tavLst>
                                        <p:tav tm="0">
                                          <p:val>
                                            <p:strVal val="#ppt_x"/>
                                          </p:val>
                                        </p:tav>
                                        <p:tav tm="100000">
                                          <p:val>
                                            <p:strVal val="#ppt_x"/>
                                          </p:val>
                                        </p:tav>
                                      </p:tavLst>
                                    </p:anim>
                                    <p:anim calcmode="lin" valueType="num">
                                      <p:cBhvr additive="base">
                                        <p:cTn id="105" dur="500" fill="hold"/>
                                        <p:tgtEl>
                                          <p:spTgt spid="56"/>
                                        </p:tgtEl>
                                        <p:attrNameLst>
                                          <p:attrName>ppt_y</p:attrName>
                                        </p:attrNameLst>
                                      </p:cBhvr>
                                      <p:tavLst>
                                        <p:tav tm="0">
                                          <p:val>
                                            <p:strVal val="0-#ppt_h/2"/>
                                          </p:val>
                                        </p:tav>
                                        <p:tav tm="100000">
                                          <p:val>
                                            <p:strVal val="#ppt_y"/>
                                          </p:val>
                                        </p:tav>
                                      </p:tavLst>
                                    </p:anim>
                                  </p:childTnLst>
                                </p:cTn>
                              </p:par>
                              <p:par>
                                <p:cTn id="106" presetID="2" presetClass="entr" presetSubtype="1" fill="hold" nodeType="withEffect">
                                  <p:stCondLst>
                                    <p:cond delay="13000"/>
                                  </p:stCondLst>
                                  <p:childTnLst>
                                    <p:set>
                                      <p:cBhvr>
                                        <p:cTn id="107" dur="1" fill="hold">
                                          <p:stCondLst>
                                            <p:cond delay="0"/>
                                          </p:stCondLst>
                                        </p:cTn>
                                        <p:tgtEl>
                                          <p:spTgt spid="59"/>
                                        </p:tgtEl>
                                        <p:attrNameLst>
                                          <p:attrName>style.visibility</p:attrName>
                                        </p:attrNameLst>
                                      </p:cBhvr>
                                      <p:to>
                                        <p:strVal val="visible"/>
                                      </p:to>
                                    </p:set>
                                    <p:anim calcmode="lin" valueType="num">
                                      <p:cBhvr additive="base">
                                        <p:cTn id="108" dur="500" fill="hold"/>
                                        <p:tgtEl>
                                          <p:spTgt spid="59"/>
                                        </p:tgtEl>
                                        <p:attrNameLst>
                                          <p:attrName>ppt_x</p:attrName>
                                        </p:attrNameLst>
                                      </p:cBhvr>
                                      <p:tavLst>
                                        <p:tav tm="0">
                                          <p:val>
                                            <p:strVal val="#ppt_x"/>
                                          </p:val>
                                        </p:tav>
                                        <p:tav tm="100000">
                                          <p:val>
                                            <p:strVal val="#ppt_x"/>
                                          </p:val>
                                        </p:tav>
                                      </p:tavLst>
                                    </p:anim>
                                    <p:anim calcmode="lin" valueType="num">
                                      <p:cBhvr additive="base">
                                        <p:cTn id="109" dur="500" fill="hold"/>
                                        <p:tgtEl>
                                          <p:spTgt spid="59"/>
                                        </p:tgtEl>
                                        <p:attrNameLst>
                                          <p:attrName>ppt_y</p:attrName>
                                        </p:attrNameLst>
                                      </p:cBhvr>
                                      <p:tavLst>
                                        <p:tav tm="0">
                                          <p:val>
                                            <p:strVal val="0-#ppt_h/2"/>
                                          </p:val>
                                        </p:tav>
                                        <p:tav tm="100000">
                                          <p:val>
                                            <p:strVal val="#ppt_y"/>
                                          </p:val>
                                        </p:tav>
                                      </p:tavLst>
                                    </p:anim>
                                  </p:childTnLst>
                                </p:cTn>
                              </p:par>
                              <p:par>
                                <p:cTn id="110" presetID="2" presetClass="entr" presetSubtype="1" fill="hold" nodeType="withEffect">
                                  <p:stCondLst>
                                    <p:cond delay="13500"/>
                                  </p:stCondLst>
                                  <p:childTnLst>
                                    <p:set>
                                      <p:cBhvr>
                                        <p:cTn id="111" dur="1" fill="hold">
                                          <p:stCondLst>
                                            <p:cond delay="0"/>
                                          </p:stCondLst>
                                        </p:cTn>
                                        <p:tgtEl>
                                          <p:spTgt spid="62"/>
                                        </p:tgtEl>
                                        <p:attrNameLst>
                                          <p:attrName>style.visibility</p:attrName>
                                        </p:attrNameLst>
                                      </p:cBhvr>
                                      <p:to>
                                        <p:strVal val="visible"/>
                                      </p:to>
                                    </p:set>
                                    <p:anim calcmode="lin" valueType="num">
                                      <p:cBhvr additive="base">
                                        <p:cTn id="112" dur="500" fill="hold"/>
                                        <p:tgtEl>
                                          <p:spTgt spid="62"/>
                                        </p:tgtEl>
                                        <p:attrNameLst>
                                          <p:attrName>ppt_x</p:attrName>
                                        </p:attrNameLst>
                                      </p:cBhvr>
                                      <p:tavLst>
                                        <p:tav tm="0">
                                          <p:val>
                                            <p:strVal val="#ppt_x"/>
                                          </p:val>
                                        </p:tav>
                                        <p:tav tm="100000">
                                          <p:val>
                                            <p:strVal val="#ppt_x"/>
                                          </p:val>
                                        </p:tav>
                                      </p:tavLst>
                                    </p:anim>
                                    <p:anim calcmode="lin" valueType="num">
                                      <p:cBhvr additive="base">
                                        <p:cTn id="113" dur="500" fill="hold"/>
                                        <p:tgtEl>
                                          <p:spTgt spid="62"/>
                                        </p:tgtEl>
                                        <p:attrNameLst>
                                          <p:attrName>ppt_y</p:attrName>
                                        </p:attrNameLst>
                                      </p:cBhvr>
                                      <p:tavLst>
                                        <p:tav tm="0">
                                          <p:val>
                                            <p:strVal val="0-#ppt_h/2"/>
                                          </p:val>
                                        </p:tav>
                                        <p:tav tm="100000">
                                          <p:val>
                                            <p:strVal val="#ppt_y"/>
                                          </p:val>
                                        </p:tav>
                                      </p:tavLst>
                                    </p:anim>
                                  </p:childTnLst>
                                </p:cTn>
                              </p:par>
                              <p:par>
                                <p:cTn id="114" presetID="31" presetClass="entr" presetSubtype="0" fill="hold" nodeType="withEffect">
                                  <p:stCondLst>
                                    <p:cond delay="14000"/>
                                  </p:stCondLst>
                                  <p:childTnLst>
                                    <p:set>
                                      <p:cBhvr>
                                        <p:cTn id="115" dur="1" fill="hold">
                                          <p:stCondLst>
                                            <p:cond delay="0"/>
                                          </p:stCondLst>
                                        </p:cTn>
                                        <p:tgtEl>
                                          <p:spTgt spid="35"/>
                                        </p:tgtEl>
                                        <p:attrNameLst>
                                          <p:attrName>style.visibility</p:attrName>
                                        </p:attrNameLst>
                                      </p:cBhvr>
                                      <p:to>
                                        <p:strVal val="visible"/>
                                      </p:to>
                                    </p:set>
                                    <p:anim calcmode="lin" valueType="num">
                                      <p:cBhvr>
                                        <p:cTn id="116" dur="1000" fill="hold"/>
                                        <p:tgtEl>
                                          <p:spTgt spid="35"/>
                                        </p:tgtEl>
                                        <p:attrNameLst>
                                          <p:attrName>ppt_w</p:attrName>
                                        </p:attrNameLst>
                                      </p:cBhvr>
                                      <p:tavLst>
                                        <p:tav tm="0">
                                          <p:val>
                                            <p:fltVal val="0"/>
                                          </p:val>
                                        </p:tav>
                                        <p:tav tm="100000">
                                          <p:val>
                                            <p:strVal val="#ppt_w"/>
                                          </p:val>
                                        </p:tav>
                                      </p:tavLst>
                                    </p:anim>
                                    <p:anim calcmode="lin" valueType="num">
                                      <p:cBhvr>
                                        <p:cTn id="117" dur="1000" fill="hold"/>
                                        <p:tgtEl>
                                          <p:spTgt spid="35"/>
                                        </p:tgtEl>
                                        <p:attrNameLst>
                                          <p:attrName>ppt_h</p:attrName>
                                        </p:attrNameLst>
                                      </p:cBhvr>
                                      <p:tavLst>
                                        <p:tav tm="0">
                                          <p:val>
                                            <p:fltVal val="0"/>
                                          </p:val>
                                        </p:tav>
                                        <p:tav tm="100000">
                                          <p:val>
                                            <p:strVal val="#ppt_h"/>
                                          </p:val>
                                        </p:tav>
                                      </p:tavLst>
                                    </p:anim>
                                    <p:anim calcmode="lin" valueType="num">
                                      <p:cBhvr>
                                        <p:cTn id="118" dur="1000" fill="hold"/>
                                        <p:tgtEl>
                                          <p:spTgt spid="35"/>
                                        </p:tgtEl>
                                        <p:attrNameLst>
                                          <p:attrName>style.rotation</p:attrName>
                                        </p:attrNameLst>
                                      </p:cBhvr>
                                      <p:tavLst>
                                        <p:tav tm="0">
                                          <p:val>
                                            <p:fltVal val="90"/>
                                          </p:val>
                                        </p:tav>
                                        <p:tav tm="100000">
                                          <p:val>
                                            <p:fltVal val="0"/>
                                          </p:val>
                                        </p:tav>
                                      </p:tavLst>
                                    </p:anim>
                                    <p:animEffect transition="in" filter="fade">
                                      <p:cBhvr>
                                        <p:cTn id="119" dur="1000"/>
                                        <p:tgtEl>
                                          <p:spTgt spid="35"/>
                                        </p:tgtEl>
                                      </p:cBhvr>
                                    </p:animEffect>
                                  </p:childTnLst>
                                </p:cTn>
                              </p:par>
                              <p:par>
                                <p:cTn id="120" presetID="45" presetClass="entr" presetSubtype="0" fill="hold" grpId="0" nodeType="withEffect">
                                  <p:stCondLst>
                                    <p:cond delay="15000"/>
                                  </p:stCondLst>
                                  <p:childTnLst>
                                    <p:set>
                                      <p:cBhvr>
                                        <p:cTn id="121" dur="1" fill="hold">
                                          <p:stCondLst>
                                            <p:cond delay="0"/>
                                          </p:stCondLst>
                                        </p:cTn>
                                        <p:tgtEl>
                                          <p:spTgt spid="43"/>
                                        </p:tgtEl>
                                        <p:attrNameLst>
                                          <p:attrName>style.visibility</p:attrName>
                                        </p:attrNameLst>
                                      </p:cBhvr>
                                      <p:to>
                                        <p:strVal val="visible"/>
                                      </p:to>
                                    </p:set>
                                    <p:animEffect transition="in" filter="fade">
                                      <p:cBhvr>
                                        <p:cTn id="122" dur="2000"/>
                                        <p:tgtEl>
                                          <p:spTgt spid="43"/>
                                        </p:tgtEl>
                                      </p:cBhvr>
                                    </p:animEffect>
                                    <p:anim calcmode="lin" valueType="num">
                                      <p:cBhvr>
                                        <p:cTn id="123" dur="2000" fill="hold"/>
                                        <p:tgtEl>
                                          <p:spTgt spid="43"/>
                                        </p:tgtEl>
                                        <p:attrNameLst>
                                          <p:attrName>ppt_w</p:attrName>
                                        </p:attrNameLst>
                                      </p:cBhvr>
                                      <p:tavLst>
                                        <p:tav tm="0" fmla="#ppt_w*sin(2.5*pi*$)">
                                          <p:val>
                                            <p:fltVal val="0"/>
                                          </p:val>
                                        </p:tav>
                                        <p:tav tm="100000">
                                          <p:val>
                                            <p:fltVal val="1"/>
                                          </p:val>
                                        </p:tav>
                                      </p:tavLst>
                                    </p:anim>
                                    <p:anim calcmode="lin" valueType="num">
                                      <p:cBhvr>
                                        <p:cTn id="124" dur="2000" fill="hold"/>
                                        <p:tgtEl>
                                          <p:spTgt spid="4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8" grpId="0">
        <p:bldSub>
          <a:bldChart bld="seriesEl"/>
        </p:bldSub>
      </p:bldGraphic>
      <p:bldP spid="65" grpId="0"/>
      <p:bldP spid="66" grpId="0"/>
      <p:bldP spid="67" grpId="0"/>
      <p:bldP spid="32" grpId="0"/>
      <p:bldP spid="39" grpId="0"/>
      <p:bldP spid="43"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7"/>
          <p:cNvSpPr txBox="1"/>
          <p:nvPr/>
        </p:nvSpPr>
        <p:spPr>
          <a:xfrm>
            <a:off x="4309805" y="409395"/>
            <a:ext cx="3571454"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en-US" sz="3600" dirty="0">
                <a:solidFill>
                  <a:schemeClr val="bg2">
                    <a:lumMod val="50000"/>
                  </a:schemeClr>
                </a:solidFill>
              </a:rPr>
              <a:t>O</a:t>
            </a:r>
            <a:r>
              <a:rPr lang="id-ID" sz="3600" dirty="0">
                <a:solidFill>
                  <a:schemeClr val="bg2">
                    <a:lumMod val="50000"/>
                  </a:schemeClr>
                </a:solidFill>
              </a:rPr>
              <a:t>ur Office</a:t>
            </a:r>
            <a:endParaRPr lang="en-US" sz="3600" dirty="0">
              <a:solidFill>
                <a:schemeClr val="bg2">
                  <a:lumMod val="50000"/>
                </a:schemeClr>
              </a:solidFill>
            </a:endParaRPr>
          </a:p>
        </p:txBody>
      </p:sp>
      <p:sp>
        <p:nvSpPr>
          <p:cNvPr id="6" name="Title 1"/>
          <p:cNvSpPr txBox="1"/>
          <p:nvPr/>
        </p:nvSpPr>
        <p:spPr>
          <a:xfrm>
            <a:off x="4649885" y="1217842"/>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sp>
        <p:nvSpPr>
          <p:cNvPr id="7" name="Rectangle 6"/>
          <p:cNvSpPr/>
          <p:nvPr/>
        </p:nvSpPr>
        <p:spPr>
          <a:xfrm>
            <a:off x="3170523" y="2389846"/>
            <a:ext cx="5850017" cy="3043405"/>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Content Placeholder 2"/>
          <p:cNvSpPr txBox="1"/>
          <p:nvPr/>
        </p:nvSpPr>
        <p:spPr>
          <a:xfrm>
            <a:off x="3379316" y="3406546"/>
            <a:ext cx="5432430" cy="1968645"/>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en-US" sz="1600" dirty="0">
                <a:solidFill>
                  <a:schemeClr val="bg2">
                    <a:lumMod val="25000"/>
                  </a:schemeClr>
                </a:solidFill>
                <a:ea typeface="Roboto" panose="02000000000000000000" pitchFamily="2" charset="0"/>
              </a:rPr>
              <a:t>Lorem Ipsum has been the industry's standard</a:t>
            </a:r>
            <a:r>
              <a:rPr lang="en-US" sz="1400" dirty="0">
                <a:solidFill>
                  <a:schemeClr val="bg2">
                    <a:lumMod val="75000"/>
                  </a:schemeClr>
                </a:solidFill>
                <a:ea typeface="Roboto" panose="02000000000000000000" pitchFamily="2" charset="0"/>
              </a:rPr>
              <a:t> </a:t>
            </a:r>
            <a:r>
              <a:rPr lang="en-US" sz="1400" dirty="0">
                <a:solidFill>
                  <a:schemeClr val="bg1"/>
                </a:solidFill>
                <a:ea typeface="Roboto" panose="02000000000000000000" pitchFamily="2" charset="0"/>
              </a:rPr>
              <a:t>dummy text ever since the 1500s, when an unknown printer took a galley of type and scrambled it to make a type specimen book. It has survived not only five centuries, but also the leap into electronic typesetting.</a:t>
            </a:r>
          </a:p>
          <a:p>
            <a:pPr algn="ctr"/>
            <a:r>
              <a:rPr lang="en-US" sz="1400" dirty="0">
                <a:solidFill>
                  <a:schemeClr val="bg1"/>
                </a:solidFill>
                <a:ea typeface="Roboto" panose="02000000000000000000" pitchFamily="2" charset="0"/>
              </a:rPr>
              <a:t>It was </a:t>
            </a:r>
            <a:r>
              <a:rPr lang="en-US" sz="1400" dirty="0" err="1">
                <a:solidFill>
                  <a:schemeClr val="bg1"/>
                </a:solidFill>
                <a:ea typeface="Roboto" panose="02000000000000000000" pitchFamily="2" charset="0"/>
              </a:rPr>
              <a:t>popularised</a:t>
            </a:r>
            <a:r>
              <a:rPr lang="en-US" sz="1400" dirty="0">
                <a:solidFill>
                  <a:schemeClr val="bg1"/>
                </a:solidFill>
                <a:ea typeface="Roboto" panose="02000000000000000000" pitchFamily="2" charset="0"/>
              </a:rPr>
              <a:t> in the 1960s with the release of </a:t>
            </a:r>
            <a:r>
              <a:rPr lang="en-US" sz="1400" dirty="0" err="1">
                <a:solidFill>
                  <a:schemeClr val="bg1"/>
                </a:solidFill>
                <a:ea typeface="Roboto" panose="02000000000000000000" pitchFamily="2" charset="0"/>
              </a:rPr>
              <a:t>Letraset</a:t>
            </a:r>
            <a:r>
              <a:rPr lang="en-US" sz="1400" dirty="0">
                <a:solidFill>
                  <a:schemeClr val="bg1"/>
                </a:solidFill>
                <a:ea typeface="Roboto" panose="02000000000000000000" pitchFamily="2" charset="0"/>
              </a:rPr>
              <a:t> sheets containing Lorem Ipsum passages, and more recently with desktop publishing software Ipsum.</a:t>
            </a:r>
          </a:p>
        </p:txBody>
      </p:sp>
      <p:sp>
        <p:nvSpPr>
          <p:cNvPr id="9" name="Rectangle 8"/>
          <p:cNvSpPr/>
          <p:nvPr/>
        </p:nvSpPr>
        <p:spPr>
          <a:xfrm>
            <a:off x="-14514" y="2389845"/>
            <a:ext cx="3170522" cy="3043405"/>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p:cNvSpPr/>
          <p:nvPr/>
        </p:nvSpPr>
        <p:spPr>
          <a:xfrm>
            <a:off x="9035055" y="2389845"/>
            <a:ext cx="3170522" cy="3043405"/>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TextBox 10"/>
          <p:cNvSpPr txBox="1"/>
          <p:nvPr/>
        </p:nvSpPr>
        <p:spPr>
          <a:xfrm>
            <a:off x="5623816" y="2622070"/>
            <a:ext cx="943429" cy="769441"/>
          </a:xfrm>
          <a:prstGeom prst="rect">
            <a:avLst/>
          </a:prstGeom>
          <a:noFill/>
        </p:spPr>
        <p:txBody>
          <a:bodyPr wrap="square" rtlCol="0">
            <a:spAutoFit/>
          </a:bodyPr>
          <a:lstStyle/>
          <a:p>
            <a:pPr algn="ctr"/>
            <a:r>
              <a:rPr lang="id-ID" sz="4400" dirty="0">
                <a:solidFill>
                  <a:schemeClr val="bg1"/>
                </a:solidFill>
                <a:latin typeface="FontAwesome" pitchFamily="2" charset="0"/>
              </a:rPr>
              <a:t></a:t>
            </a:r>
            <a:endParaRPr lang="en-US" sz="4400" dirty="0">
              <a:solidFill>
                <a:schemeClr val="bg1"/>
              </a:solidFill>
              <a:latin typeface="FontAwesome" pitchFamily="2" charset="0"/>
            </a:endParaRPr>
          </a:p>
        </p:txBody>
      </p:sp>
      <p:grpSp>
        <p:nvGrpSpPr>
          <p:cNvPr id="13" name="Group 12"/>
          <p:cNvGrpSpPr/>
          <p:nvPr/>
        </p:nvGrpSpPr>
        <p:grpSpPr>
          <a:xfrm>
            <a:off x="11438810" y="175818"/>
            <a:ext cx="542322" cy="662567"/>
            <a:chOff x="11438810" y="175818"/>
            <a:chExt cx="542322" cy="662567"/>
          </a:xfrm>
        </p:grpSpPr>
        <p:sp>
          <p:nvSpPr>
            <p:cNvPr id="14" name="Oval 1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Oval 1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06</a:t>
              </a:r>
            </a:p>
          </p:txBody>
        </p:sp>
      </p:grpSp>
      <p:grpSp>
        <p:nvGrpSpPr>
          <p:cNvPr id="19" name="Group 18"/>
          <p:cNvGrpSpPr/>
          <p:nvPr/>
        </p:nvGrpSpPr>
        <p:grpSpPr>
          <a:xfrm>
            <a:off x="5363583" y="1205366"/>
            <a:ext cx="1440000" cy="58058"/>
            <a:chOff x="4616262" y="2307771"/>
            <a:chExt cx="2349876" cy="58058"/>
          </a:xfrm>
        </p:grpSpPr>
        <p:sp>
          <p:nvSpPr>
            <p:cNvPr id="20" name="Rectangle 19"/>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Rectangle 20"/>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1000" fill="hold"/>
                                        <p:tgtEl>
                                          <p:spTgt spid="13"/>
                                        </p:tgtEl>
                                        <p:attrNameLst>
                                          <p:attrName>ppt_w</p:attrName>
                                        </p:attrNameLst>
                                      </p:cBhvr>
                                      <p:tavLst>
                                        <p:tav tm="0">
                                          <p:val>
                                            <p:fltVal val="0"/>
                                          </p:val>
                                        </p:tav>
                                        <p:tav tm="100000">
                                          <p:val>
                                            <p:strVal val="#ppt_w"/>
                                          </p:val>
                                        </p:tav>
                                      </p:tavLst>
                                    </p:anim>
                                    <p:anim calcmode="lin" valueType="num">
                                      <p:cBhvr>
                                        <p:cTn id="8" dur="1000" fill="hold"/>
                                        <p:tgtEl>
                                          <p:spTgt spid="13"/>
                                        </p:tgtEl>
                                        <p:attrNameLst>
                                          <p:attrName>ppt_h</p:attrName>
                                        </p:attrNameLst>
                                      </p:cBhvr>
                                      <p:tavLst>
                                        <p:tav tm="0">
                                          <p:val>
                                            <p:fltVal val="0"/>
                                          </p:val>
                                        </p:tav>
                                        <p:tav tm="100000">
                                          <p:val>
                                            <p:strVal val="#ppt_h"/>
                                          </p:val>
                                        </p:tav>
                                      </p:tavLst>
                                    </p:anim>
                                    <p:anim calcmode="lin" valueType="num">
                                      <p:cBhvr>
                                        <p:cTn id="9" dur="1000" fill="hold"/>
                                        <p:tgtEl>
                                          <p:spTgt spid="13"/>
                                        </p:tgtEl>
                                        <p:attrNameLst>
                                          <p:attrName>style.rotation</p:attrName>
                                        </p:attrNameLst>
                                      </p:cBhvr>
                                      <p:tavLst>
                                        <p:tav tm="0">
                                          <p:val>
                                            <p:fltVal val="90"/>
                                          </p:val>
                                        </p:tav>
                                        <p:tav tm="100000">
                                          <p:val>
                                            <p:fltVal val="0"/>
                                          </p:val>
                                        </p:tav>
                                      </p:tavLst>
                                    </p:anim>
                                    <p:animEffect transition="in" filter="fade">
                                      <p:cBhvr>
                                        <p:cTn id="10" dur="1000"/>
                                        <p:tgtEl>
                                          <p:spTgt spid="1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2"/>
                                        </p:tgtEl>
                                        <p:attrNameLst>
                                          <p:attrName>style.visibility</p:attrName>
                                        </p:attrNameLst>
                                      </p:cBhvr>
                                      <p:to>
                                        <p:strVal val="visible"/>
                                      </p:to>
                                    </p:set>
                                    <p:animEffect transition="in" filter="wipe(up)">
                                      <p:cBhvr>
                                        <p:cTn id="13" dur="1000"/>
                                        <p:tgtEl>
                                          <p:spTgt spid="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9"/>
                                        </p:tgtEl>
                                        <p:attrNameLst>
                                          <p:attrName>style.visibility</p:attrName>
                                        </p:attrNameLst>
                                      </p:cBhvr>
                                      <p:to>
                                        <p:strVal val="visible"/>
                                      </p:to>
                                    </p:set>
                                    <p:animEffect transition="in" filter="barn(inVertical)">
                                      <p:cBhvr>
                                        <p:cTn id="16" dur="1000"/>
                                        <p:tgtEl>
                                          <p:spTgt spid="19"/>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6"/>
                                        </p:tgtEl>
                                        <p:attrNameLst>
                                          <p:attrName>style.visibility</p:attrName>
                                        </p:attrNameLst>
                                      </p:cBhvr>
                                      <p:to>
                                        <p:strVal val="visible"/>
                                      </p:to>
                                    </p:set>
                                    <p:animEffect transition="in" filter="wipe(down)">
                                      <p:cBhvr>
                                        <p:cTn id="19" dur="1000"/>
                                        <p:tgtEl>
                                          <p:spTgt spid="6"/>
                                        </p:tgtEl>
                                      </p:cBhvr>
                                    </p:animEffect>
                                  </p:childTnLst>
                                </p:cTn>
                              </p:par>
                              <p:par>
                                <p:cTn id="20" presetID="2" presetClass="entr" presetSubtype="8" fill="hold" grpId="0" nodeType="withEffect">
                                  <p:stCondLst>
                                    <p:cond delay="1900"/>
                                  </p:stCondLst>
                                  <p:childTnLst>
                                    <p:set>
                                      <p:cBhvr>
                                        <p:cTn id="21" dur="1" fill="hold">
                                          <p:stCondLst>
                                            <p:cond delay="0"/>
                                          </p:stCondLst>
                                        </p:cTn>
                                        <p:tgtEl>
                                          <p:spTgt spid="9"/>
                                        </p:tgtEl>
                                        <p:attrNameLst>
                                          <p:attrName>style.visibility</p:attrName>
                                        </p:attrNameLst>
                                      </p:cBhvr>
                                      <p:to>
                                        <p:strVal val="visible"/>
                                      </p:to>
                                    </p:set>
                                    <p:anim calcmode="lin" valueType="num">
                                      <p:cBhvr additive="base">
                                        <p:cTn id="22" dur="500" fill="hold"/>
                                        <p:tgtEl>
                                          <p:spTgt spid="9"/>
                                        </p:tgtEl>
                                        <p:attrNameLst>
                                          <p:attrName>ppt_x</p:attrName>
                                        </p:attrNameLst>
                                      </p:cBhvr>
                                      <p:tavLst>
                                        <p:tav tm="0">
                                          <p:val>
                                            <p:strVal val="0-#ppt_w/2"/>
                                          </p:val>
                                        </p:tav>
                                        <p:tav tm="100000">
                                          <p:val>
                                            <p:strVal val="#ppt_x"/>
                                          </p:val>
                                        </p:tav>
                                      </p:tavLst>
                                    </p:anim>
                                    <p:anim calcmode="lin" valueType="num">
                                      <p:cBhvr additive="base">
                                        <p:cTn id="23" dur="500" fill="hold"/>
                                        <p:tgtEl>
                                          <p:spTgt spid="9"/>
                                        </p:tgtEl>
                                        <p:attrNameLst>
                                          <p:attrName>ppt_y</p:attrName>
                                        </p:attrNameLst>
                                      </p:cBhvr>
                                      <p:tavLst>
                                        <p:tav tm="0">
                                          <p:val>
                                            <p:strVal val="#ppt_y"/>
                                          </p:val>
                                        </p:tav>
                                        <p:tav tm="100000">
                                          <p:val>
                                            <p:strVal val="#ppt_y"/>
                                          </p:val>
                                        </p:tav>
                                      </p:tavLst>
                                    </p:anim>
                                  </p:childTnLst>
                                </p:cTn>
                              </p:par>
                              <p:par>
                                <p:cTn id="24" presetID="2" presetClass="entr" presetSubtype="4" fill="hold" grpId="0" nodeType="withEffect">
                                  <p:stCondLst>
                                    <p:cond delay="2400"/>
                                  </p:stCondLst>
                                  <p:childTnLst>
                                    <p:set>
                                      <p:cBhvr>
                                        <p:cTn id="25" dur="1" fill="hold">
                                          <p:stCondLst>
                                            <p:cond delay="0"/>
                                          </p:stCondLst>
                                        </p:cTn>
                                        <p:tgtEl>
                                          <p:spTgt spid="7"/>
                                        </p:tgtEl>
                                        <p:attrNameLst>
                                          <p:attrName>style.visibility</p:attrName>
                                        </p:attrNameLst>
                                      </p:cBhvr>
                                      <p:to>
                                        <p:strVal val="visible"/>
                                      </p:to>
                                    </p:set>
                                    <p:anim calcmode="lin" valueType="num">
                                      <p:cBhvr additive="base">
                                        <p:cTn id="26" dur="500" fill="hold"/>
                                        <p:tgtEl>
                                          <p:spTgt spid="7"/>
                                        </p:tgtEl>
                                        <p:attrNameLst>
                                          <p:attrName>ppt_x</p:attrName>
                                        </p:attrNameLst>
                                      </p:cBhvr>
                                      <p:tavLst>
                                        <p:tav tm="0">
                                          <p:val>
                                            <p:strVal val="#ppt_x"/>
                                          </p:val>
                                        </p:tav>
                                        <p:tav tm="100000">
                                          <p:val>
                                            <p:strVal val="#ppt_x"/>
                                          </p:val>
                                        </p:tav>
                                      </p:tavLst>
                                    </p:anim>
                                    <p:anim calcmode="lin" valueType="num">
                                      <p:cBhvr additive="base">
                                        <p:cTn id="27" dur="500" fill="hold"/>
                                        <p:tgtEl>
                                          <p:spTgt spid="7"/>
                                        </p:tgtEl>
                                        <p:attrNameLst>
                                          <p:attrName>ppt_y</p:attrName>
                                        </p:attrNameLst>
                                      </p:cBhvr>
                                      <p:tavLst>
                                        <p:tav tm="0">
                                          <p:val>
                                            <p:strVal val="1+#ppt_h/2"/>
                                          </p:val>
                                        </p:tav>
                                        <p:tav tm="100000">
                                          <p:val>
                                            <p:strVal val="#ppt_y"/>
                                          </p:val>
                                        </p:tav>
                                      </p:tavLst>
                                    </p:anim>
                                  </p:childTnLst>
                                </p:cTn>
                              </p:par>
                              <p:par>
                                <p:cTn id="28" presetID="2" presetClass="entr" presetSubtype="2" fill="hold" grpId="0" nodeType="withEffect">
                                  <p:stCondLst>
                                    <p:cond delay="2900"/>
                                  </p:stCondLst>
                                  <p:childTnLst>
                                    <p:set>
                                      <p:cBhvr>
                                        <p:cTn id="29" dur="1" fill="hold">
                                          <p:stCondLst>
                                            <p:cond delay="0"/>
                                          </p:stCondLst>
                                        </p:cTn>
                                        <p:tgtEl>
                                          <p:spTgt spid="10"/>
                                        </p:tgtEl>
                                        <p:attrNameLst>
                                          <p:attrName>style.visibility</p:attrName>
                                        </p:attrNameLst>
                                      </p:cBhvr>
                                      <p:to>
                                        <p:strVal val="visible"/>
                                      </p:to>
                                    </p:set>
                                    <p:anim calcmode="lin" valueType="num">
                                      <p:cBhvr additive="base">
                                        <p:cTn id="30" dur="500" fill="hold"/>
                                        <p:tgtEl>
                                          <p:spTgt spid="10"/>
                                        </p:tgtEl>
                                        <p:attrNameLst>
                                          <p:attrName>ppt_x</p:attrName>
                                        </p:attrNameLst>
                                      </p:cBhvr>
                                      <p:tavLst>
                                        <p:tav tm="0">
                                          <p:val>
                                            <p:strVal val="1+#ppt_w/2"/>
                                          </p:val>
                                        </p:tav>
                                        <p:tav tm="100000">
                                          <p:val>
                                            <p:strVal val="#ppt_x"/>
                                          </p:val>
                                        </p:tav>
                                      </p:tavLst>
                                    </p:anim>
                                    <p:anim calcmode="lin" valueType="num">
                                      <p:cBhvr additive="base">
                                        <p:cTn id="31" dur="500" fill="hold"/>
                                        <p:tgtEl>
                                          <p:spTgt spid="10"/>
                                        </p:tgtEl>
                                        <p:attrNameLst>
                                          <p:attrName>ppt_y</p:attrName>
                                        </p:attrNameLst>
                                      </p:cBhvr>
                                      <p:tavLst>
                                        <p:tav tm="0">
                                          <p:val>
                                            <p:strVal val="#ppt_y"/>
                                          </p:val>
                                        </p:tav>
                                        <p:tav tm="100000">
                                          <p:val>
                                            <p:strVal val="#ppt_y"/>
                                          </p:val>
                                        </p:tav>
                                      </p:tavLst>
                                    </p:anim>
                                  </p:childTnLst>
                                </p:cTn>
                              </p:par>
                              <p:par>
                                <p:cTn id="32" presetID="53" presetClass="entr" presetSubtype="16" fill="hold" grpId="0" nodeType="withEffect">
                                  <p:stCondLst>
                                    <p:cond delay="3400"/>
                                  </p:stCondLst>
                                  <p:childTnLst>
                                    <p:set>
                                      <p:cBhvr>
                                        <p:cTn id="33" dur="1" fill="hold">
                                          <p:stCondLst>
                                            <p:cond delay="0"/>
                                          </p:stCondLst>
                                        </p:cTn>
                                        <p:tgtEl>
                                          <p:spTgt spid="11"/>
                                        </p:tgtEl>
                                        <p:attrNameLst>
                                          <p:attrName>style.visibility</p:attrName>
                                        </p:attrNameLst>
                                      </p:cBhvr>
                                      <p:to>
                                        <p:strVal val="visible"/>
                                      </p:to>
                                    </p:set>
                                    <p:anim calcmode="lin" valueType="num">
                                      <p:cBhvr>
                                        <p:cTn id="34" dur="500" fill="hold"/>
                                        <p:tgtEl>
                                          <p:spTgt spid="11"/>
                                        </p:tgtEl>
                                        <p:attrNameLst>
                                          <p:attrName>ppt_w</p:attrName>
                                        </p:attrNameLst>
                                      </p:cBhvr>
                                      <p:tavLst>
                                        <p:tav tm="0">
                                          <p:val>
                                            <p:fltVal val="0"/>
                                          </p:val>
                                        </p:tav>
                                        <p:tav tm="100000">
                                          <p:val>
                                            <p:strVal val="#ppt_w"/>
                                          </p:val>
                                        </p:tav>
                                      </p:tavLst>
                                    </p:anim>
                                    <p:anim calcmode="lin" valueType="num">
                                      <p:cBhvr>
                                        <p:cTn id="35" dur="500" fill="hold"/>
                                        <p:tgtEl>
                                          <p:spTgt spid="11"/>
                                        </p:tgtEl>
                                        <p:attrNameLst>
                                          <p:attrName>ppt_h</p:attrName>
                                        </p:attrNameLst>
                                      </p:cBhvr>
                                      <p:tavLst>
                                        <p:tav tm="0">
                                          <p:val>
                                            <p:fltVal val="0"/>
                                          </p:val>
                                        </p:tav>
                                        <p:tav tm="100000">
                                          <p:val>
                                            <p:strVal val="#ppt_h"/>
                                          </p:val>
                                        </p:tav>
                                      </p:tavLst>
                                    </p:anim>
                                    <p:animEffect transition="in" filter="fade">
                                      <p:cBhvr>
                                        <p:cTn id="36" dur="500"/>
                                        <p:tgtEl>
                                          <p:spTgt spid="11"/>
                                        </p:tgtEl>
                                      </p:cBhvr>
                                    </p:animEffect>
                                  </p:childTnLst>
                                </p:cTn>
                              </p:par>
                              <p:par>
                                <p:cTn id="37" presetID="22" presetClass="entr" presetSubtype="1" fill="hold" grpId="0" nodeType="withEffect">
                                  <p:stCondLst>
                                    <p:cond delay="3900"/>
                                  </p:stCondLst>
                                  <p:childTnLst>
                                    <p:set>
                                      <p:cBhvr>
                                        <p:cTn id="38" dur="1" fill="hold">
                                          <p:stCondLst>
                                            <p:cond delay="0"/>
                                          </p:stCondLst>
                                        </p:cTn>
                                        <p:tgtEl>
                                          <p:spTgt spid="8"/>
                                        </p:tgtEl>
                                        <p:attrNameLst>
                                          <p:attrName>style.visibility</p:attrName>
                                        </p:attrNameLst>
                                      </p:cBhvr>
                                      <p:to>
                                        <p:strVal val="visible"/>
                                      </p:to>
                                    </p:set>
                                    <p:animEffect transition="in" filter="wipe(up)">
                                      <p:cBhvr>
                                        <p:cTn id="3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p:bldP spid="7" grpId="0" animBg="1"/>
      <p:bldP spid="8" grpId="0"/>
      <p:bldP spid="9" grpId="0" animBg="1"/>
      <p:bldP spid="10" grpId="0" animBg="1"/>
      <p:bldP spid="11"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8" name="Chart 27"/>
          <p:cNvGraphicFramePr/>
          <p:nvPr/>
        </p:nvGraphicFramePr>
        <p:xfrm>
          <a:off x="838500" y="1625579"/>
          <a:ext cx="6815125" cy="4569024"/>
        </p:xfrm>
        <a:graphic>
          <a:graphicData uri="http://schemas.openxmlformats.org/drawingml/2006/chart">
            <c:chart xmlns:c="http://schemas.openxmlformats.org/drawingml/2006/chart" xmlns:r="http://schemas.openxmlformats.org/officeDocument/2006/relationships" r:id="rId3"/>
          </a:graphicData>
        </a:graphic>
      </p:graphicFrame>
      <p:grpSp>
        <p:nvGrpSpPr>
          <p:cNvPr id="56" name="Group 55"/>
          <p:cNvGrpSpPr>
            <a:grpSpLocks noChangeAspect="1"/>
          </p:cNvGrpSpPr>
          <p:nvPr/>
        </p:nvGrpSpPr>
        <p:grpSpPr>
          <a:xfrm>
            <a:off x="7883692" y="3045733"/>
            <a:ext cx="396636" cy="403164"/>
            <a:chOff x="9392814" y="735906"/>
            <a:chExt cx="506619" cy="514957"/>
          </a:xfrm>
        </p:grpSpPr>
        <p:sp>
          <p:nvSpPr>
            <p:cNvPr id="57" name="Oval 56"/>
            <p:cNvSpPr/>
            <p:nvPr/>
          </p:nvSpPr>
          <p:spPr>
            <a:xfrm>
              <a:off x="9392814" y="752004"/>
              <a:ext cx="506619" cy="498859"/>
            </a:xfrm>
            <a:prstGeom prst="ellipse">
              <a:avLst/>
            </a:prstGeom>
            <a:solidFill>
              <a:schemeClr val="bg1">
                <a:lumMod val="95000"/>
              </a:schemeClr>
            </a:solidFill>
            <a:ln w="762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58" name="TextBox 57"/>
            <p:cNvSpPr txBox="1"/>
            <p:nvPr/>
          </p:nvSpPr>
          <p:spPr>
            <a:xfrm>
              <a:off x="9405886" y="735906"/>
              <a:ext cx="493547" cy="511056"/>
            </a:xfrm>
            <a:prstGeom prst="rect">
              <a:avLst/>
            </a:prstGeom>
            <a:noFill/>
          </p:spPr>
          <p:txBody>
            <a:bodyPr wrap="square" rtlCol="0">
              <a:spAutoFit/>
            </a:bodyPr>
            <a:lstStyle/>
            <a:p>
              <a:pPr algn="ctr"/>
              <a:r>
                <a:rPr lang="id-ID" sz="2000" dirty="0">
                  <a:solidFill>
                    <a:schemeClr val="bg2">
                      <a:lumMod val="75000"/>
                    </a:schemeClr>
                  </a:solidFill>
                  <a:latin typeface="FontAwesome" pitchFamily="2" charset="0"/>
                </a:rPr>
                <a:t></a:t>
              </a:r>
            </a:p>
          </p:txBody>
        </p:sp>
      </p:grpSp>
      <p:grpSp>
        <p:nvGrpSpPr>
          <p:cNvPr id="59" name="Group 58"/>
          <p:cNvGrpSpPr>
            <a:grpSpLocks noChangeAspect="1"/>
          </p:cNvGrpSpPr>
          <p:nvPr/>
        </p:nvGrpSpPr>
        <p:grpSpPr>
          <a:xfrm>
            <a:off x="7883693" y="3564973"/>
            <a:ext cx="404596" cy="400110"/>
            <a:chOff x="9392814" y="749974"/>
            <a:chExt cx="516786" cy="511056"/>
          </a:xfrm>
        </p:grpSpPr>
        <p:sp>
          <p:nvSpPr>
            <p:cNvPr id="60" name="Oval 59"/>
            <p:cNvSpPr/>
            <p:nvPr/>
          </p:nvSpPr>
          <p:spPr>
            <a:xfrm>
              <a:off x="9392814" y="752004"/>
              <a:ext cx="506619" cy="498859"/>
            </a:xfrm>
            <a:prstGeom prst="ellipse">
              <a:avLst/>
            </a:prstGeom>
            <a:solidFill>
              <a:schemeClr val="bg1">
                <a:lumMod val="95000"/>
              </a:schemeClr>
            </a:solidFill>
            <a:ln w="762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61" name="TextBox 60"/>
            <p:cNvSpPr txBox="1"/>
            <p:nvPr/>
          </p:nvSpPr>
          <p:spPr>
            <a:xfrm>
              <a:off x="9416053" y="749974"/>
              <a:ext cx="493547" cy="511056"/>
            </a:xfrm>
            <a:prstGeom prst="rect">
              <a:avLst/>
            </a:prstGeom>
            <a:noFill/>
          </p:spPr>
          <p:txBody>
            <a:bodyPr wrap="square" rtlCol="0">
              <a:spAutoFit/>
            </a:bodyPr>
            <a:lstStyle/>
            <a:p>
              <a:r>
                <a:rPr lang="id-ID" sz="2000" dirty="0">
                  <a:solidFill>
                    <a:schemeClr val="bg2">
                      <a:lumMod val="75000"/>
                    </a:schemeClr>
                  </a:solidFill>
                  <a:latin typeface="FontAwesome" pitchFamily="2" charset="0"/>
                </a:rPr>
                <a:t></a:t>
              </a:r>
              <a:endParaRPr lang="id-ID" dirty="0">
                <a:solidFill>
                  <a:schemeClr val="bg2">
                    <a:lumMod val="75000"/>
                  </a:schemeClr>
                </a:solidFill>
                <a:latin typeface="FontAwesome" pitchFamily="2" charset="0"/>
              </a:endParaRPr>
            </a:p>
          </p:txBody>
        </p:sp>
      </p:grpSp>
      <p:grpSp>
        <p:nvGrpSpPr>
          <p:cNvPr id="62" name="Group 61"/>
          <p:cNvGrpSpPr>
            <a:grpSpLocks noChangeAspect="1"/>
          </p:cNvGrpSpPr>
          <p:nvPr/>
        </p:nvGrpSpPr>
        <p:grpSpPr>
          <a:xfrm>
            <a:off x="7883691" y="4104796"/>
            <a:ext cx="396636" cy="412589"/>
            <a:chOff x="9392814" y="752004"/>
            <a:chExt cx="506619" cy="526995"/>
          </a:xfrm>
        </p:grpSpPr>
        <p:sp>
          <p:nvSpPr>
            <p:cNvPr id="63" name="Oval 62"/>
            <p:cNvSpPr/>
            <p:nvPr/>
          </p:nvSpPr>
          <p:spPr>
            <a:xfrm>
              <a:off x="9392814" y="752004"/>
              <a:ext cx="506619" cy="498859"/>
            </a:xfrm>
            <a:prstGeom prst="ellipse">
              <a:avLst/>
            </a:prstGeom>
            <a:solidFill>
              <a:schemeClr val="bg1">
                <a:lumMod val="95000"/>
              </a:schemeClr>
            </a:solidFill>
            <a:ln w="762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64" name="TextBox 63"/>
            <p:cNvSpPr txBox="1"/>
            <p:nvPr/>
          </p:nvSpPr>
          <p:spPr>
            <a:xfrm>
              <a:off x="9405886" y="767943"/>
              <a:ext cx="493547" cy="511056"/>
            </a:xfrm>
            <a:prstGeom prst="rect">
              <a:avLst/>
            </a:prstGeom>
            <a:noFill/>
          </p:spPr>
          <p:txBody>
            <a:bodyPr wrap="square" rtlCol="0">
              <a:spAutoFit/>
            </a:bodyPr>
            <a:lstStyle/>
            <a:p>
              <a:pPr algn="ctr"/>
              <a:r>
                <a:rPr lang="id-ID" sz="2000" dirty="0">
                  <a:solidFill>
                    <a:schemeClr val="bg2">
                      <a:lumMod val="75000"/>
                    </a:schemeClr>
                  </a:solidFill>
                  <a:latin typeface="FontAwesome" pitchFamily="2" charset="0"/>
                </a:rPr>
                <a:t></a:t>
              </a:r>
              <a:endParaRPr lang="id-ID" sz="2400" dirty="0">
                <a:solidFill>
                  <a:schemeClr val="bg2">
                    <a:lumMod val="75000"/>
                  </a:schemeClr>
                </a:solidFill>
                <a:latin typeface="FontAwesome" pitchFamily="2" charset="0"/>
              </a:endParaRPr>
            </a:p>
          </p:txBody>
        </p:sp>
      </p:grpSp>
      <p:sp>
        <p:nvSpPr>
          <p:cNvPr id="24" name="TextBox 23"/>
          <p:cNvSpPr txBox="1"/>
          <p:nvPr/>
        </p:nvSpPr>
        <p:spPr>
          <a:xfrm>
            <a:off x="1519310" y="4142939"/>
            <a:ext cx="393895" cy="369332"/>
          </a:xfrm>
          <a:prstGeom prst="rect">
            <a:avLst/>
          </a:prstGeom>
          <a:noFill/>
        </p:spPr>
        <p:txBody>
          <a:bodyPr wrap="square" rtlCol="0">
            <a:spAutoFit/>
            <a:scene3d>
              <a:camera prst="perspectiveBelow"/>
              <a:lightRig rig="threePt" dir="t"/>
            </a:scene3d>
          </a:bodyPr>
          <a:lstStyle/>
          <a:p>
            <a:pPr algn="ctr"/>
            <a:r>
              <a:rPr lang="id-ID" dirty="0">
                <a:solidFill>
                  <a:schemeClr val="bg1">
                    <a:lumMod val="95000"/>
                  </a:schemeClr>
                </a:solidFill>
                <a:effectLst/>
                <a:latin typeface="FontAwesome" pitchFamily="2" charset="0"/>
              </a:rPr>
              <a:t></a:t>
            </a:r>
            <a:endParaRPr lang="id-ID" sz="2000" dirty="0">
              <a:solidFill>
                <a:schemeClr val="bg1">
                  <a:lumMod val="95000"/>
                </a:schemeClr>
              </a:solidFill>
              <a:effectLst/>
              <a:latin typeface="FontAwesome" pitchFamily="2" charset="0"/>
            </a:endParaRPr>
          </a:p>
        </p:txBody>
      </p:sp>
      <p:sp>
        <p:nvSpPr>
          <p:cNvPr id="25" name="TextBox 24"/>
          <p:cNvSpPr txBox="1"/>
          <p:nvPr/>
        </p:nvSpPr>
        <p:spPr>
          <a:xfrm>
            <a:off x="2461846" y="4580344"/>
            <a:ext cx="393896" cy="369332"/>
          </a:xfrm>
          <a:prstGeom prst="rect">
            <a:avLst/>
          </a:prstGeom>
          <a:noFill/>
          <a:scene3d>
            <a:camera prst="perspectiveBelow"/>
            <a:lightRig rig="threePt" dir="t"/>
          </a:scene3d>
        </p:spPr>
        <p:txBody>
          <a:bodyPr wrap="square" rtlCol="0">
            <a:spAutoFit/>
          </a:bodyPr>
          <a:lstStyle/>
          <a:p>
            <a:pPr algn="ctr"/>
            <a:r>
              <a:rPr lang="id-ID" dirty="0">
                <a:solidFill>
                  <a:schemeClr val="bg1">
                    <a:lumMod val="95000"/>
                  </a:schemeClr>
                </a:solidFill>
                <a:latin typeface="FontAwesome" pitchFamily="2" charset="0"/>
              </a:rPr>
              <a:t></a:t>
            </a:r>
          </a:p>
        </p:txBody>
      </p:sp>
      <p:sp>
        <p:nvSpPr>
          <p:cNvPr id="26" name="TextBox 25"/>
          <p:cNvSpPr txBox="1"/>
          <p:nvPr/>
        </p:nvSpPr>
        <p:spPr>
          <a:xfrm>
            <a:off x="3390314" y="3693461"/>
            <a:ext cx="452976" cy="369332"/>
          </a:xfrm>
          <a:prstGeom prst="rect">
            <a:avLst/>
          </a:prstGeom>
          <a:noFill/>
          <a:scene3d>
            <a:camera prst="perspectiveBelow"/>
            <a:lightRig rig="threePt" dir="t"/>
          </a:scene3d>
        </p:spPr>
        <p:txBody>
          <a:bodyPr wrap="square" rtlCol="0">
            <a:spAutoFit/>
          </a:bodyPr>
          <a:lstStyle/>
          <a:p>
            <a:pPr algn="ctr"/>
            <a:r>
              <a:rPr lang="id-ID" dirty="0">
                <a:solidFill>
                  <a:schemeClr val="bg1">
                    <a:lumMod val="95000"/>
                  </a:schemeClr>
                </a:solidFill>
                <a:latin typeface="FontAwesome" pitchFamily="2" charset="0"/>
              </a:rPr>
              <a:t></a:t>
            </a:r>
            <a:endParaRPr lang="id-ID" sz="2000" dirty="0">
              <a:solidFill>
                <a:schemeClr val="bg1">
                  <a:lumMod val="95000"/>
                </a:schemeClr>
              </a:solidFill>
              <a:latin typeface="FontAwesome" pitchFamily="2" charset="0"/>
            </a:endParaRPr>
          </a:p>
        </p:txBody>
      </p:sp>
      <p:sp>
        <p:nvSpPr>
          <p:cNvPr id="29" name="Oval 4"/>
          <p:cNvSpPr/>
          <p:nvPr/>
        </p:nvSpPr>
        <p:spPr>
          <a:xfrm>
            <a:off x="5261006" y="4608480"/>
            <a:ext cx="386324" cy="343981"/>
          </a:xfrm>
          <a:prstGeom prst="rect">
            <a:avLst/>
          </a:prstGeom>
          <a:scene3d>
            <a:camera prst="perspectiveBelow"/>
            <a:lightRig rig="threePt" dir="t"/>
          </a:scene3d>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a:r>
              <a:rPr lang="id-ID" dirty="0">
                <a:solidFill>
                  <a:schemeClr val="bg1">
                    <a:lumMod val="85000"/>
                  </a:schemeClr>
                </a:solidFill>
                <a:latin typeface="FontAwesome" pitchFamily="2" charset="0"/>
              </a:rPr>
              <a:t></a:t>
            </a:r>
            <a:endParaRPr lang="id-ID" sz="2800" dirty="0">
              <a:solidFill>
                <a:schemeClr val="bg1">
                  <a:lumMod val="85000"/>
                </a:schemeClr>
              </a:solidFill>
              <a:latin typeface="FontAwesome" pitchFamily="2" charset="0"/>
            </a:endParaRPr>
          </a:p>
        </p:txBody>
      </p:sp>
      <p:sp>
        <p:nvSpPr>
          <p:cNvPr id="30" name="TextBox 29"/>
          <p:cNvSpPr txBox="1"/>
          <p:nvPr/>
        </p:nvSpPr>
        <p:spPr>
          <a:xfrm>
            <a:off x="4346918" y="4150688"/>
            <a:ext cx="365760" cy="369332"/>
          </a:xfrm>
          <a:prstGeom prst="rect">
            <a:avLst/>
          </a:prstGeom>
          <a:noFill/>
          <a:scene3d>
            <a:camera prst="perspectiveBelow"/>
            <a:lightRig rig="threePt" dir="t"/>
          </a:scene3d>
        </p:spPr>
        <p:txBody>
          <a:bodyPr wrap="square" rtlCol="0">
            <a:spAutoFit/>
          </a:bodyPr>
          <a:lstStyle/>
          <a:p>
            <a:pPr algn="ctr"/>
            <a:r>
              <a:rPr lang="id-ID" dirty="0">
                <a:solidFill>
                  <a:schemeClr val="bg1">
                    <a:lumMod val="95000"/>
                  </a:schemeClr>
                </a:solidFill>
                <a:latin typeface="FontAwesome" pitchFamily="2" charset="0"/>
              </a:rPr>
              <a:t></a:t>
            </a:r>
            <a:endParaRPr lang="id-ID" sz="2400" dirty="0">
              <a:solidFill>
                <a:schemeClr val="bg1">
                  <a:lumMod val="95000"/>
                </a:schemeClr>
              </a:solidFill>
              <a:latin typeface="FontAwesome" pitchFamily="2" charset="0"/>
            </a:endParaRPr>
          </a:p>
        </p:txBody>
      </p:sp>
      <p:grpSp>
        <p:nvGrpSpPr>
          <p:cNvPr id="31" name="Group 30"/>
          <p:cNvGrpSpPr>
            <a:grpSpLocks noChangeAspect="1"/>
          </p:cNvGrpSpPr>
          <p:nvPr/>
        </p:nvGrpSpPr>
        <p:grpSpPr>
          <a:xfrm>
            <a:off x="7883690" y="4648324"/>
            <a:ext cx="396636" cy="400110"/>
            <a:chOff x="9392814" y="749974"/>
            <a:chExt cx="506619" cy="511056"/>
          </a:xfrm>
        </p:grpSpPr>
        <p:sp>
          <p:nvSpPr>
            <p:cNvPr id="32" name="Oval 31"/>
            <p:cNvSpPr/>
            <p:nvPr/>
          </p:nvSpPr>
          <p:spPr>
            <a:xfrm>
              <a:off x="9392814" y="752004"/>
              <a:ext cx="506619" cy="498859"/>
            </a:xfrm>
            <a:prstGeom prst="ellipse">
              <a:avLst/>
            </a:prstGeom>
            <a:solidFill>
              <a:schemeClr val="bg1">
                <a:lumMod val="95000"/>
              </a:schemeClr>
            </a:solidFill>
            <a:ln w="762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33" name="TextBox 32"/>
            <p:cNvSpPr txBox="1"/>
            <p:nvPr/>
          </p:nvSpPr>
          <p:spPr>
            <a:xfrm>
              <a:off x="9405886" y="749974"/>
              <a:ext cx="493547" cy="511056"/>
            </a:xfrm>
            <a:prstGeom prst="rect">
              <a:avLst/>
            </a:prstGeom>
            <a:noFill/>
          </p:spPr>
          <p:txBody>
            <a:bodyPr wrap="square" rtlCol="0">
              <a:spAutoFit/>
            </a:bodyPr>
            <a:lstStyle/>
            <a:p>
              <a:pPr algn="ctr"/>
              <a:r>
                <a:rPr lang="id-ID" sz="2000" dirty="0">
                  <a:solidFill>
                    <a:schemeClr val="bg2">
                      <a:lumMod val="75000"/>
                    </a:schemeClr>
                  </a:solidFill>
                  <a:latin typeface="FontAwesome" pitchFamily="2" charset="0"/>
                </a:rPr>
                <a:t></a:t>
              </a:r>
              <a:endParaRPr lang="id-ID" sz="3200" dirty="0">
                <a:solidFill>
                  <a:schemeClr val="bg2">
                    <a:lumMod val="75000"/>
                  </a:schemeClr>
                </a:solidFill>
                <a:latin typeface="FontAwesome" pitchFamily="2" charset="0"/>
              </a:endParaRPr>
            </a:p>
          </p:txBody>
        </p:sp>
      </p:grpSp>
      <p:grpSp>
        <p:nvGrpSpPr>
          <p:cNvPr id="37" name="Group 36"/>
          <p:cNvGrpSpPr>
            <a:grpSpLocks noChangeAspect="1"/>
          </p:cNvGrpSpPr>
          <p:nvPr/>
        </p:nvGrpSpPr>
        <p:grpSpPr>
          <a:xfrm>
            <a:off x="7883689" y="5166892"/>
            <a:ext cx="396636" cy="414178"/>
            <a:chOff x="9392814" y="721838"/>
            <a:chExt cx="506619" cy="529025"/>
          </a:xfrm>
        </p:grpSpPr>
        <p:sp>
          <p:nvSpPr>
            <p:cNvPr id="38" name="Oval 37"/>
            <p:cNvSpPr/>
            <p:nvPr/>
          </p:nvSpPr>
          <p:spPr>
            <a:xfrm>
              <a:off x="9392814" y="752004"/>
              <a:ext cx="506619" cy="498859"/>
            </a:xfrm>
            <a:prstGeom prst="ellipse">
              <a:avLst/>
            </a:prstGeom>
            <a:solidFill>
              <a:schemeClr val="bg1">
                <a:lumMod val="95000"/>
              </a:schemeClr>
            </a:solidFill>
            <a:ln w="762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39" name="TextBox 38"/>
            <p:cNvSpPr txBox="1"/>
            <p:nvPr/>
          </p:nvSpPr>
          <p:spPr>
            <a:xfrm>
              <a:off x="9405886" y="721838"/>
              <a:ext cx="493547" cy="511056"/>
            </a:xfrm>
            <a:prstGeom prst="rect">
              <a:avLst/>
            </a:prstGeom>
            <a:noFill/>
          </p:spPr>
          <p:txBody>
            <a:bodyPr wrap="square" rtlCol="0">
              <a:spAutoFit/>
            </a:bodyPr>
            <a:lstStyle/>
            <a:p>
              <a:pPr algn="ctr"/>
              <a:r>
                <a:rPr lang="id-ID" sz="2000" dirty="0">
                  <a:solidFill>
                    <a:schemeClr val="bg2">
                      <a:lumMod val="75000"/>
                    </a:schemeClr>
                  </a:solidFill>
                  <a:latin typeface="FontAwesome" pitchFamily="2" charset="0"/>
                </a:rPr>
                <a:t></a:t>
              </a:r>
              <a:endParaRPr lang="id-ID" sz="3600" dirty="0">
                <a:solidFill>
                  <a:schemeClr val="bg2">
                    <a:lumMod val="75000"/>
                  </a:schemeClr>
                </a:solidFill>
                <a:latin typeface="FontAwesome" pitchFamily="2" charset="0"/>
              </a:endParaRPr>
            </a:p>
          </p:txBody>
        </p:sp>
      </p:grpSp>
      <p:grpSp>
        <p:nvGrpSpPr>
          <p:cNvPr id="36" name="Group 35"/>
          <p:cNvGrpSpPr/>
          <p:nvPr/>
        </p:nvGrpSpPr>
        <p:grpSpPr>
          <a:xfrm>
            <a:off x="11438810" y="175818"/>
            <a:ext cx="542322" cy="662567"/>
            <a:chOff x="11438810" y="175818"/>
            <a:chExt cx="542322" cy="662567"/>
          </a:xfrm>
        </p:grpSpPr>
        <p:sp>
          <p:nvSpPr>
            <p:cNvPr id="40" name="Oval 39"/>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Oval 40"/>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Oval 41"/>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Oval 42"/>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TextBox 43"/>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60</a:t>
              </a:r>
            </a:p>
          </p:txBody>
        </p:sp>
      </p:grpSp>
      <p:sp>
        <p:nvSpPr>
          <p:cNvPr id="45"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Column Box</a:t>
            </a:r>
            <a:endParaRPr lang="en-US" sz="3600" dirty="0">
              <a:solidFill>
                <a:schemeClr val="bg2">
                  <a:lumMod val="50000"/>
                </a:schemeClr>
              </a:solidFill>
            </a:endParaRPr>
          </a:p>
        </p:txBody>
      </p:sp>
      <p:sp>
        <p:nvSpPr>
          <p:cNvPr id="55"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65" name="Group 64"/>
          <p:cNvGrpSpPr/>
          <p:nvPr/>
        </p:nvGrpSpPr>
        <p:grpSpPr>
          <a:xfrm>
            <a:off x="5556768" y="844754"/>
            <a:ext cx="1440000" cy="58058"/>
            <a:chOff x="4616262" y="2307771"/>
            <a:chExt cx="2349876" cy="58058"/>
          </a:xfrm>
        </p:grpSpPr>
        <p:sp>
          <p:nvSpPr>
            <p:cNvPr id="66" name="Rectangle 65"/>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ectangle 66"/>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8" name="Title 13"/>
          <p:cNvSpPr txBox="1"/>
          <p:nvPr/>
        </p:nvSpPr>
        <p:spPr>
          <a:xfrm>
            <a:off x="8402278" y="2976061"/>
            <a:ext cx="2608131" cy="5551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a:solidFill>
                  <a:schemeClr val="bg2">
                    <a:lumMod val="50000"/>
                  </a:schemeClr>
                </a:solidFill>
                <a:latin typeface="+mn-lt"/>
                <a:ea typeface="Roboto" panose="02000000000000000000" pitchFamily="2" charset="0"/>
              </a:rPr>
              <a:t>Product 1</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69" name="Title 13"/>
          <p:cNvSpPr txBox="1"/>
          <p:nvPr/>
        </p:nvSpPr>
        <p:spPr>
          <a:xfrm>
            <a:off x="8402277" y="3484287"/>
            <a:ext cx="2608131" cy="5551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a:solidFill>
                  <a:schemeClr val="bg2">
                    <a:lumMod val="50000"/>
                  </a:schemeClr>
                </a:solidFill>
                <a:latin typeface="+mn-lt"/>
                <a:ea typeface="Roboto" panose="02000000000000000000" pitchFamily="2" charset="0"/>
              </a:rPr>
              <a:t>Product 2</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70" name="Title 13"/>
          <p:cNvSpPr txBox="1"/>
          <p:nvPr/>
        </p:nvSpPr>
        <p:spPr>
          <a:xfrm>
            <a:off x="8402277" y="4028873"/>
            <a:ext cx="2608131" cy="5551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a:solidFill>
                  <a:schemeClr val="bg2">
                    <a:lumMod val="50000"/>
                  </a:schemeClr>
                </a:solidFill>
                <a:latin typeface="+mn-lt"/>
                <a:ea typeface="Roboto" panose="02000000000000000000" pitchFamily="2" charset="0"/>
              </a:rPr>
              <a:t>Product 3</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71" name="Title 13"/>
          <p:cNvSpPr txBox="1"/>
          <p:nvPr/>
        </p:nvSpPr>
        <p:spPr>
          <a:xfrm>
            <a:off x="8402276" y="4584169"/>
            <a:ext cx="2608131" cy="5551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a:solidFill>
                  <a:schemeClr val="bg2">
                    <a:lumMod val="50000"/>
                  </a:schemeClr>
                </a:solidFill>
                <a:latin typeface="+mn-lt"/>
                <a:ea typeface="Roboto" panose="02000000000000000000" pitchFamily="2" charset="0"/>
              </a:rPr>
              <a:t>Product 4</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72" name="Title 13"/>
          <p:cNvSpPr txBox="1"/>
          <p:nvPr/>
        </p:nvSpPr>
        <p:spPr>
          <a:xfrm>
            <a:off x="8402275" y="5081685"/>
            <a:ext cx="2608131" cy="5551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a:solidFill>
                  <a:schemeClr val="bg2">
                    <a:lumMod val="50000"/>
                  </a:schemeClr>
                </a:solidFill>
                <a:latin typeface="+mn-lt"/>
                <a:ea typeface="Roboto" panose="02000000000000000000" pitchFamily="2" charset="0"/>
              </a:rPr>
              <a:t>Product 5</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73" name="Content Placeholder 2"/>
          <p:cNvSpPr txBox="1"/>
          <p:nvPr/>
        </p:nvSpPr>
        <p:spPr>
          <a:xfrm>
            <a:off x="7761848" y="1937961"/>
            <a:ext cx="4196966" cy="1010969"/>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2000" dirty="0">
                <a:solidFill>
                  <a:schemeClr val="accent1">
                    <a:lumMod val="50000"/>
                  </a:schemeClr>
                </a:solidFill>
                <a:ea typeface="Roboto" panose="02000000000000000000" pitchFamily="2" charset="0"/>
              </a:rPr>
              <a:t>Analysis</a:t>
            </a:r>
          </a:p>
          <a:p>
            <a:pPr algn="l"/>
            <a:r>
              <a:rPr lang="id-ID" sz="1200" dirty="0">
                <a:solidFill>
                  <a:schemeClr val="bg2">
                    <a:lumMod val="75000"/>
                  </a:schemeClr>
                </a:solidFill>
                <a:ea typeface="Roboto" panose="02000000000000000000" pitchFamily="2" charset="0"/>
              </a:rPr>
              <a:t>Du</a:t>
            </a:r>
            <a:r>
              <a:rPr lang="en-US" sz="1200" dirty="0" err="1">
                <a:solidFill>
                  <a:schemeClr val="bg2">
                    <a:lumMod val="75000"/>
                  </a:schemeClr>
                </a:solidFill>
                <a:ea typeface="Roboto" panose="02000000000000000000" pitchFamily="2" charset="0"/>
              </a:rPr>
              <a:t>mmy</a:t>
            </a:r>
            <a:r>
              <a:rPr lang="en-US" sz="1200" dirty="0">
                <a:solidFill>
                  <a:schemeClr val="bg2">
                    <a:lumMod val="75000"/>
                  </a:schemeClr>
                </a:solidFill>
                <a:ea typeface="Roboto" panose="02000000000000000000" pitchFamily="2" charset="0"/>
              </a:rPr>
              <a:t> text ever since the 1500s, when an unknown printer took a galley of type and scrambled it to make a type specimen book. </a:t>
            </a:r>
          </a:p>
        </p:txBody>
      </p:sp>
    </p:spTree>
  </p:cSld>
  <p:clrMapOvr>
    <a:masterClrMapping/>
  </p:clrMapOvr>
  <mc:AlternateContent xmlns:mc="http://schemas.openxmlformats.org/markup-compatibility/2006" xmlns:p14="http://schemas.microsoft.com/office/powerpoint/2010/main">
    <mc:Choice Requires="p14">
      <p:transition spd="slow" p14:dur="2000">
        <p:newsflash/>
        <p:sndAc>
          <p:stSnd>
            <p:snd r:embed="rId2" name="click.wav"/>
          </p:stSnd>
        </p:sndAc>
      </p:transition>
    </mc:Choice>
    <mc:Fallback xmlns="">
      <p:transition spd="slow">
        <p:newsflash/>
        <p:sndAc>
          <p:stSnd>
            <p:snd r:embed="rId4"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p:cTn id="7" dur="1000" fill="hold"/>
                                        <p:tgtEl>
                                          <p:spTgt spid="36"/>
                                        </p:tgtEl>
                                        <p:attrNameLst>
                                          <p:attrName>ppt_w</p:attrName>
                                        </p:attrNameLst>
                                      </p:cBhvr>
                                      <p:tavLst>
                                        <p:tav tm="0">
                                          <p:val>
                                            <p:fltVal val="0"/>
                                          </p:val>
                                        </p:tav>
                                        <p:tav tm="100000">
                                          <p:val>
                                            <p:strVal val="#ppt_w"/>
                                          </p:val>
                                        </p:tav>
                                      </p:tavLst>
                                    </p:anim>
                                    <p:anim calcmode="lin" valueType="num">
                                      <p:cBhvr>
                                        <p:cTn id="8" dur="1000" fill="hold"/>
                                        <p:tgtEl>
                                          <p:spTgt spid="36"/>
                                        </p:tgtEl>
                                        <p:attrNameLst>
                                          <p:attrName>ppt_h</p:attrName>
                                        </p:attrNameLst>
                                      </p:cBhvr>
                                      <p:tavLst>
                                        <p:tav tm="0">
                                          <p:val>
                                            <p:fltVal val="0"/>
                                          </p:val>
                                        </p:tav>
                                        <p:tav tm="100000">
                                          <p:val>
                                            <p:strVal val="#ppt_h"/>
                                          </p:val>
                                        </p:tav>
                                      </p:tavLst>
                                    </p:anim>
                                    <p:anim calcmode="lin" valueType="num">
                                      <p:cBhvr>
                                        <p:cTn id="9" dur="1000" fill="hold"/>
                                        <p:tgtEl>
                                          <p:spTgt spid="36"/>
                                        </p:tgtEl>
                                        <p:attrNameLst>
                                          <p:attrName>style.rotation</p:attrName>
                                        </p:attrNameLst>
                                      </p:cBhvr>
                                      <p:tavLst>
                                        <p:tav tm="0">
                                          <p:val>
                                            <p:fltVal val="90"/>
                                          </p:val>
                                        </p:tav>
                                        <p:tav tm="100000">
                                          <p:val>
                                            <p:fltVal val="0"/>
                                          </p:val>
                                        </p:tav>
                                      </p:tavLst>
                                    </p:anim>
                                    <p:animEffect transition="in" filter="fade">
                                      <p:cBhvr>
                                        <p:cTn id="10" dur="1000"/>
                                        <p:tgtEl>
                                          <p:spTgt spid="36"/>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5"/>
                                        </p:tgtEl>
                                        <p:attrNameLst>
                                          <p:attrName>style.visibility</p:attrName>
                                        </p:attrNameLst>
                                      </p:cBhvr>
                                      <p:to>
                                        <p:strVal val="visible"/>
                                      </p:to>
                                    </p:set>
                                    <p:animEffect transition="in" filter="wipe(up)">
                                      <p:cBhvr>
                                        <p:cTn id="13" dur="1000"/>
                                        <p:tgtEl>
                                          <p:spTgt spid="45"/>
                                        </p:tgtEl>
                                      </p:cBhvr>
                                    </p:animEffect>
                                  </p:childTnLst>
                                </p:cTn>
                              </p:par>
                              <p:par>
                                <p:cTn id="14" presetID="16" presetClass="entr" presetSubtype="21" fill="hold" nodeType="withEffect">
                                  <p:stCondLst>
                                    <p:cond delay="1000"/>
                                  </p:stCondLst>
                                  <p:childTnLst>
                                    <p:set>
                                      <p:cBhvr>
                                        <p:cTn id="15" dur="1" fill="hold">
                                          <p:stCondLst>
                                            <p:cond delay="0"/>
                                          </p:stCondLst>
                                        </p:cTn>
                                        <p:tgtEl>
                                          <p:spTgt spid="65"/>
                                        </p:tgtEl>
                                        <p:attrNameLst>
                                          <p:attrName>style.visibility</p:attrName>
                                        </p:attrNameLst>
                                      </p:cBhvr>
                                      <p:to>
                                        <p:strVal val="visible"/>
                                      </p:to>
                                    </p:set>
                                    <p:animEffect transition="in" filter="barn(inVertical)">
                                      <p:cBhvr>
                                        <p:cTn id="16" dur="1000"/>
                                        <p:tgtEl>
                                          <p:spTgt spid="65"/>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5"/>
                                        </p:tgtEl>
                                        <p:attrNameLst>
                                          <p:attrName>style.visibility</p:attrName>
                                        </p:attrNameLst>
                                      </p:cBhvr>
                                      <p:to>
                                        <p:strVal val="visible"/>
                                      </p:to>
                                    </p:set>
                                    <p:animEffect transition="in" filter="wipe(down)">
                                      <p:cBhvr>
                                        <p:cTn id="19" dur="1000"/>
                                        <p:tgtEl>
                                          <p:spTgt spid="55"/>
                                        </p:tgtEl>
                                      </p:cBhvr>
                                    </p:animEffect>
                                  </p:childTnLst>
                                </p:cTn>
                              </p:par>
                              <p:par>
                                <p:cTn id="20" presetID="2" presetClass="entr" presetSubtype="1" fill="hold" grpId="0" nodeType="withEffect">
                                  <p:stCondLst>
                                    <p:cond delay="2000"/>
                                  </p:stCondLst>
                                  <p:childTnLst>
                                    <p:set>
                                      <p:cBhvr>
                                        <p:cTn id="21" dur="1" fill="hold">
                                          <p:stCondLst>
                                            <p:cond delay="0"/>
                                          </p:stCondLst>
                                        </p:cTn>
                                        <p:tgtEl>
                                          <p:spTgt spid="28">
                                            <p:graphicEl>
                                              <a:chart seriesIdx="-3" categoryIdx="-3" bldStep="gridLegend"/>
                                            </p:graphicEl>
                                          </p:spTgt>
                                        </p:tgtEl>
                                        <p:attrNameLst>
                                          <p:attrName>style.visibility</p:attrName>
                                        </p:attrNameLst>
                                      </p:cBhvr>
                                      <p:to>
                                        <p:strVal val="visible"/>
                                      </p:to>
                                    </p:set>
                                    <p:anim calcmode="lin" valueType="num">
                                      <p:cBhvr additive="base">
                                        <p:cTn id="22" dur="500" fill="hold"/>
                                        <p:tgtEl>
                                          <p:spTgt spid="28">
                                            <p:graphicEl>
                                              <a:chart seriesIdx="-3" categoryIdx="-3" bldStep="gridLegend"/>
                                            </p:graphicEl>
                                          </p:spTgt>
                                        </p:tgtEl>
                                        <p:attrNameLst>
                                          <p:attrName>ppt_x</p:attrName>
                                        </p:attrNameLst>
                                      </p:cBhvr>
                                      <p:tavLst>
                                        <p:tav tm="0">
                                          <p:val>
                                            <p:strVal val="#ppt_x"/>
                                          </p:val>
                                        </p:tav>
                                        <p:tav tm="100000">
                                          <p:val>
                                            <p:strVal val="#ppt_x"/>
                                          </p:val>
                                        </p:tav>
                                      </p:tavLst>
                                    </p:anim>
                                    <p:anim calcmode="lin" valueType="num">
                                      <p:cBhvr additive="base">
                                        <p:cTn id="23" dur="500" fill="hold"/>
                                        <p:tgtEl>
                                          <p:spTgt spid="28">
                                            <p:graphicEl>
                                              <a:chart seriesIdx="-3" categoryIdx="-3" bldStep="gridLegend"/>
                                            </p:graphicEl>
                                          </p:spTgt>
                                        </p:tgtEl>
                                        <p:attrNameLst>
                                          <p:attrName>ppt_y</p:attrName>
                                        </p:attrNameLst>
                                      </p:cBhvr>
                                      <p:tavLst>
                                        <p:tav tm="0">
                                          <p:val>
                                            <p:strVal val="0-#ppt_h/2"/>
                                          </p:val>
                                        </p:tav>
                                        <p:tav tm="100000">
                                          <p:val>
                                            <p:strVal val="#ppt_y"/>
                                          </p:val>
                                        </p:tav>
                                      </p:tavLst>
                                    </p:anim>
                                  </p:childTnLst>
                                </p:cTn>
                              </p:par>
                              <p:par>
                                <p:cTn id="24" presetID="2" presetClass="entr" presetSubtype="1" fill="hold" grpId="0" nodeType="withEffect">
                                  <p:stCondLst>
                                    <p:cond delay="2500"/>
                                  </p:stCondLst>
                                  <p:childTnLst>
                                    <p:set>
                                      <p:cBhvr>
                                        <p:cTn id="25" dur="1" fill="hold">
                                          <p:stCondLst>
                                            <p:cond delay="0"/>
                                          </p:stCondLst>
                                        </p:cTn>
                                        <p:tgtEl>
                                          <p:spTgt spid="28">
                                            <p:graphicEl>
                                              <a:chart seriesIdx="0" categoryIdx="0" bldStep="ptInCategory"/>
                                            </p:graphicEl>
                                          </p:spTgt>
                                        </p:tgtEl>
                                        <p:attrNameLst>
                                          <p:attrName>style.visibility</p:attrName>
                                        </p:attrNameLst>
                                      </p:cBhvr>
                                      <p:to>
                                        <p:strVal val="visible"/>
                                      </p:to>
                                    </p:set>
                                    <p:anim calcmode="lin" valueType="num">
                                      <p:cBhvr additive="base">
                                        <p:cTn id="26" dur="500" fill="hold"/>
                                        <p:tgtEl>
                                          <p:spTgt spid="28">
                                            <p:graphicEl>
                                              <a:chart seriesIdx="0" categoryIdx="0" bldStep="ptInCategory"/>
                                            </p:graphicEl>
                                          </p:spTgt>
                                        </p:tgtEl>
                                        <p:attrNameLst>
                                          <p:attrName>ppt_x</p:attrName>
                                        </p:attrNameLst>
                                      </p:cBhvr>
                                      <p:tavLst>
                                        <p:tav tm="0">
                                          <p:val>
                                            <p:strVal val="#ppt_x"/>
                                          </p:val>
                                        </p:tav>
                                        <p:tav tm="100000">
                                          <p:val>
                                            <p:strVal val="#ppt_x"/>
                                          </p:val>
                                        </p:tav>
                                      </p:tavLst>
                                    </p:anim>
                                    <p:anim calcmode="lin" valueType="num">
                                      <p:cBhvr additive="base">
                                        <p:cTn id="27" dur="500" fill="hold"/>
                                        <p:tgtEl>
                                          <p:spTgt spid="28">
                                            <p:graphicEl>
                                              <a:chart seriesIdx="0" categoryIdx="0" bldStep="ptInCategory"/>
                                            </p:graphicEl>
                                          </p:spTgt>
                                        </p:tgtEl>
                                        <p:attrNameLst>
                                          <p:attrName>ppt_y</p:attrName>
                                        </p:attrNameLst>
                                      </p:cBhvr>
                                      <p:tavLst>
                                        <p:tav tm="0">
                                          <p:val>
                                            <p:strVal val="0-#ppt_h/2"/>
                                          </p:val>
                                        </p:tav>
                                        <p:tav tm="100000">
                                          <p:val>
                                            <p:strVal val="#ppt_y"/>
                                          </p:val>
                                        </p:tav>
                                      </p:tavLst>
                                    </p:anim>
                                  </p:childTnLst>
                                </p:cTn>
                              </p:par>
                              <p:par>
                                <p:cTn id="28" presetID="2" presetClass="entr" presetSubtype="1" fill="hold" grpId="0" nodeType="withEffect">
                                  <p:stCondLst>
                                    <p:cond delay="3000"/>
                                  </p:stCondLst>
                                  <p:childTnLst>
                                    <p:set>
                                      <p:cBhvr>
                                        <p:cTn id="29" dur="1" fill="hold">
                                          <p:stCondLst>
                                            <p:cond delay="0"/>
                                          </p:stCondLst>
                                        </p:cTn>
                                        <p:tgtEl>
                                          <p:spTgt spid="28">
                                            <p:graphicEl>
                                              <a:chart seriesIdx="1" categoryIdx="0" bldStep="ptInCategory"/>
                                            </p:graphicEl>
                                          </p:spTgt>
                                        </p:tgtEl>
                                        <p:attrNameLst>
                                          <p:attrName>style.visibility</p:attrName>
                                        </p:attrNameLst>
                                      </p:cBhvr>
                                      <p:to>
                                        <p:strVal val="visible"/>
                                      </p:to>
                                    </p:set>
                                    <p:anim calcmode="lin" valueType="num">
                                      <p:cBhvr additive="base">
                                        <p:cTn id="30" dur="500" fill="hold"/>
                                        <p:tgtEl>
                                          <p:spTgt spid="28">
                                            <p:graphicEl>
                                              <a:chart seriesIdx="1" categoryIdx="0" bldStep="ptInCategory"/>
                                            </p:graphicEl>
                                          </p:spTgt>
                                        </p:tgtEl>
                                        <p:attrNameLst>
                                          <p:attrName>ppt_x</p:attrName>
                                        </p:attrNameLst>
                                      </p:cBhvr>
                                      <p:tavLst>
                                        <p:tav tm="0">
                                          <p:val>
                                            <p:strVal val="#ppt_x"/>
                                          </p:val>
                                        </p:tav>
                                        <p:tav tm="100000">
                                          <p:val>
                                            <p:strVal val="#ppt_x"/>
                                          </p:val>
                                        </p:tav>
                                      </p:tavLst>
                                    </p:anim>
                                    <p:anim calcmode="lin" valueType="num">
                                      <p:cBhvr additive="base">
                                        <p:cTn id="31" dur="500" fill="hold"/>
                                        <p:tgtEl>
                                          <p:spTgt spid="28">
                                            <p:graphicEl>
                                              <a:chart seriesIdx="1" categoryIdx="0" bldStep="ptInCategory"/>
                                            </p:graphicEl>
                                          </p:spTgt>
                                        </p:tgtEl>
                                        <p:attrNameLst>
                                          <p:attrName>ppt_y</p:attrName>
                                        </p:attrNameLst>
                                      </p:cBhvr>
                                      <p:tavLst>
                                        <p:tav tm="0">
                                          <p:val>
                                            <p:strVal val="0-#ppt_h/2"/>
                                          </p:val>
                                        </p:tav>
                                        <p:tav tm="100000">
                                          <p:val>
                                            <p:strVal val="#ppt_y"/>
                                          </p:val>
                                        </p:tav>
                                      </p:tavLst>
                                    </p:anim>
                                  </p:childTnLst>
                                </p:cTn>
                              </p:par>
                              <p:par>
                                <p:cTn id="32" presetID="2" presetClass="entr" presetSubtype="1" fill="hold" grpId="0" nodeType="withEffect">
                                  <p:stCondLst>
                                    <p:cond delay="3500"/>
                                  </p:stCondLst>
                                  <p:childTnLst>
                                    <p:set>
                                      <p:cBhvr>
                                        <p:cTn id="33" dur="1" fill="hold">
                                          <p:stCondLst>
                                            <p:cond delay="0"/>
                                          </p:stCondLst>
                                        </p:cTn>
                                        <p:tgtEl>
                                          <p:spTgt spid="28">
                                            <p:graphicEl>
                                              <a:chart seriesIdx="2" categoryIdx="0" bldStep="ptInCategory"/>
                                            </p:graphicEl>
                                          </p:spTgt>
                                        </p:tgtEl>
                                        <p:attrNameLst>
                                          <p:attrName>style.visibility</p:attrName>
                                        </p:attrNameLst>
                                      </p:cBhvr>
                                      <p:to>
                                        <p:strVal val="visible"/>
                                      </p:to>
                                    </p:set>
                                    <p:anim calcmode="lin" valueType="num">
                                      <p:cBhvr additive="base">
                                        <p:cTn id="34" dur="500" fill="hold"/>
                                        <p:tgtEl>
                                          <p:spTgt spid="28">
                                            <p:graphicEl>
                                              <a:chart seriesIdx="2" categoryIdx="0" bldStep="ptInCategory"/>
                                            </p:graphicEl>
                                          </p:spTgt>
                                        </p:tgtEl>
                                        <p:attrNameLst>
                                          <p:attrName>ppt_x</p:attrName>
                                        </p:attrNameLst>
                                      </p:cBhvr>
                                      <p:tavLst>
                                        <p:tav tm="0">
                                          <p:val>
                                            <p:strVal val="#ppt_x"/>
                                          </p:val>
                                        </p:tav>
                                        <p:tav tm="100000">
                                          <p:val>
                                            <p:strVal val="#ppt_x"/>
                                          </p:val>
                                        </p:tav>
                                      </p:tavLst>
                                    </p:anim>
                                    <p:anim calcmode="lin" valueType="num">
                                      <p:cBhvr additive="base">
                                        <p:cTn id="35" dur="500" fill="hold"/>
                                        <p:tgtEl>
                                          <p:spTgt spid="28">
                                            <p:graphicEl>
                                              <a:chart seriesIdx="2" categoryIdx="0" bldStep="ptInCategory"/>
                                            </p:graphicEl>
                                          </p:spTgt>
                                        </p:tgtEl>
                                        <p:attrNameLst>
                                          <p:attrName>ppt_y</p:attrName>
                                        </p:attrNameLst>
                                      </p:cBhvr>
                                      <p:tavLst>
                                        <p:tav tm="0">
                                          <p:val>
                                            <p:strVal val="0-#ppt_h/2"/>
                                          </p:val>
                                        </p:tav>
                                        <p:tav tm="100000">
                                          <p:val>
                                            <p:strVal val="#ppt_y"/>
                                          </p:val>
                                        </p:tav>
                                      </p:tavLst>
                                    </p:anim>
                                  </p:childTnLst>
                                </p:cTn>
                              </p:par>
                              <p:par>
                                <p:cTn id="36" presetID="2" presetClass="entr" presetSubtype="1" fill="hold" grpId="0" nodeType="withEffect">
                                  <p:stCondLst>
                                    <p:cond delay="4000"/>
                                  </p:stCondLst>
                                  <p:childTnLst>
                                    <p:set>
                                      <p:cBhvr>
                                        <p:cTn id="37" dur="1" fill="hold">
                                          <p:stCondLst>
                                            <p:cond delay="0"/>
                                          </p:stCondLst>
                                        </p:cTn>
                                        <p:tgtEl>
                                          <p:spTgt spid="28">
                                            <p:graphicEl>
                                              <a:chart seriesIdx="0" categoryIdx="1" bldStep="ptInCategory"/>
                                            </p:graphicEl>
                                          </p:spTgt>
                                        </p:tgtEl>
                                        <p:attrNameLst>
                                          <p:attrName>style.visibility</p:attrName>
                                        </p:attrNameLst>
                                      </p:cBhvr>
                                      <p:to>
                                        <p:strVal val="visible"/>
                                      </p:to>
                                    </p:set>
                                    <p:anim calcmode="lin" valueType="num">
                                      <p:cBhvr additive="base">
                                        <p:cTn id="38" dur="500" fill="hold"/>
                                        <p:tgtEl>
                                          <p:spTgt spid="28">
                                            <p:graphicEl>
                                              <a:chart seriesIdx="0" categoryIdx="1" bldStep="ptInCategory"/>
                                            </p:graphicEl>
                                          </p:spTgt>
                                        </p:tgtEl>
                                        <p:attrNameLst>
                                          <p:attrName>ppt_x</p:attrName>
                                        </p:attrNameLst>
                                      </p:cBhvr>
                                      <p:tavLst>
                                        <p:tav tm="0">
                                          <p:val>
                                            <p:strVal val="#ppt_x"/>
                                          </p:val>
                                        </p:tav>
                                        <p:tav tm="100000">
                                          <p:val>
                                            <p:strVal val="#ppt_x"/>
                                          </p:val>
                                        </p:tav>
                                      </p:tavLst>
                                    </p:anim>
                                    <p:anim calcmode="lin" valueType="num">
                                      <p:cBhvr additive="base">
                                        <p:cTn id="39" dur="500" fill="hold"/>
                                        <p:tgtEl>
                                          <p:spTgt spid="28">
                                            <p:graphicEl>
                                              <a:chart seriesIdx="0" categoryIdx="1" bldStep="ptInCategory"/>
                                            </p:graphicEl>
                                          </p:spTgt>
                                        </p:tgtEl>
                                        <p:attrNameLst>
                                          <p:attrName>ppt_y</p:attrName>
                                        </p:attrNameLst>
                                      </p:cBhvr>
                                      <p:tavLst>
                                        <p:tav tm="0">
                                          <p:val>
                                            <p:strVal val="0-#ppt_h/2"/>
                                          </p:val>
                                        </p:tav>
                                        <p:tav tm="100000">
                                          <p:val>
                                            <p:strVal val="#ppt_y"/>
                                          </p:val>
                                        </p:tav>
                                      </p:tavLst>
                                    </p:anim>
                                  </p:childTnLst>
                                </p:cTn>
                              </p:par>
                              <p:par>
                                <p:cTn id="40" presetID="2" presetClass="entr" presetSubtype="1" fill="hold" grpId="0" nodeType="withEffect">
                                  <p:stCondLst>
                                    <p:cond delay="4500"/>
                                  </p:stCondLst>
                                  <p:childTnLst>
                                    <p:set>
                                      <p:cBhvr>
                                        <p:cTn id="41" dur="1" fill="hold">
                                          <p:stCondLst>
                                            <p:cond delay="0"/>
                                          </p:stCondLst>
                                        </p:cTn>
                                        <p:tgtEl>
                                          <p:spTgt spid="28">
                                            <p:graphicEl>
                                              <a:chart seriesIdx="1" categoryIdx="1" bldStep="ptInCategory"/>
                                            </p:graphicEl>
                                          </p:spTgt>
                                        </p:tgtEl>
                                        <p:attrNameLst>
                                          <p:attrName>style.visibility</p:attrName>
                                        </p:attrNameLst>
                                      </p:cBhvr>
                                      <p:to>
                                        <p:strVal val="visible"/>
                                      </p:to>
                                    </p:set>
                                    <p:anim calcmode="lin" valueType="num">
                                      <p:cBhvr additive="base">
                                        <p:cTn id="42" dur="500" fill="hold"/>
                                        <p:tgtEl>
                                          <p:spTgt spid="28">
                                            <p:graphicEl>
                                              <a:chart seriesIdx="1" categoryIdx="1" bldStep="ptInCategory"/>
                                            </p:graphicEl>
                                          </p:spTgt>
                                        </p:tgtEl>
                                        <p:attrNameLst>
                                          <p:attrName>ppt_x</p:attrName>
                                        </p:attrNameLst>
                                      </p:cBhvr>
                                      <p:tavLst>
                                        <p:tav tm="0">
                                          <p:val>
                                            <p:strVal val="#ppt_x"/>
                                          </p:val>
                                        </p:tav>
                                        <p:tav tm="100000">
                                          <p:val>
                                            <p:strVal val="#ppt_x"/>
                                          </p:val>
                                        </p:tav>
                                      </p:tavLst>
                                    </p:anim>
                                    <p:anim calcmode="lin" valueType="num">
                                      <p:cBhvr additive="base">
                                        <p:cTn id="43" dur="500" fill="hold"/>
                                        <p:tgtEl>
                                          <p:spTgt spid="28">
                                            <p:graphicEl>
                                              <a:chart seriesIdx="1" categoryIdx="1" bldStep="ptInCategory"/>
                                            </p:graphicEl>
                                          </p:spTgt>
                                        </p:tgtEl>
                                        <p:attrNameLst>
                                          <p:attrName>ppt_y</p:attrName>
                                        </p:attrNameLst>
                                      </p:cBhvr>
                                      <p:tavLst>
                                        <p:tav tm="0">
                                          <p:val>
                                            <p:strVal val="0-#ppt_h/2"/>
                                          </p:val>
                                        </p:tav>
                                        <p:tav tm="100000">
                                          <p:val>
                                            <p:strVal val="#ppt_y"/>
                                          </p:val>
                                        </p:tav>
                                      </p:tavLst>
                                    </p:anim>
                                  </p:childTnLst>
                                </p:cTn>
                              </p:par>
                              <p:par>
                                <p:cTn id="44" presetID="2" presetClass="entr" presetSubtype="1" fill="hold" grpId="0" nodeType="withEffect">
                                  <p:stCondLst>
                                    <p:cond delay="5000"/>
                                  </p:stCondLst>
                                  <p:childTnLst>
                                    <p:set>
                                      <p:cBhvr>
                                        <p:cTn id="45" dur="1" fill="hold">
                                          <p:stCondLst>
                                            <p:cond delay="0"/>
                                          </p:stCondLst>
                                        </p:cTn>
                                        <p:tgtEl>
                                          <p:spTgt spid="28">
                                            <p:graphicEl>
                                              <a:chart seriesIdx="2" categoryIdx="1" bldStep="ptInCategory"/>
                                            </p:graphicEl>
                                          </p:spTgt>
                                        </p:tgtEl>
                                        <p:attrNameLst>
                                          <p:attrName>style.visibility</p:attrName>
                                        </p:attrNameLst>
                                      </p:cBhvr>
                                      <p:to>
                                        <p:strVal val="visible"/>
                                      </p:to>
                                    </p:set>
                                    <p:anim calcmode="lin" valueType="num">
                                      <p:cBhvr additive="base">
                                        <p:cTn id="46" dur="500" fill="hold"/>
                                        <p:tgtEl>
                                          <p:spTgt spid="28">
                                            <p:graphicEl>
                                              <a:chart seriesIdx="2" categoryIdx="1" bldStep="ptInCategory"/>
                                            </p:graphicEl>
                                          </p:spTgt>
                                        </p:tgtEl>
                                        <p:attrNameLst>
                                          <p:attrName>ppt_x</p:attrName>
                                        </p:attrNameLst>
                                      </p:cBhvr>
                                      <p:tavLst>
                                        <p:tav tm="0">
                                          <p:val>
                                            <p:strVal val="#ppt_x"/>
                                          </p:val>
                                        </p:tav>
                                        <p:tav tm="100000">
                                          <p:val>
                                            <p:strVal val="#ppt_x"/>
                                          </p:val>
                                        </p:tav>
                                      </p:tavLst>
                                    </p:anim>
                                    <p:anim calcmode="lin" valueType="num">
                                      <p:cBhvr additive="base">
                                        <p:cTn id="47" dur="500" fill="hold"/>
                                        <p:tgtEl>
                                          <p:spTgt spid="28">
                                            <p:graphicEl>
                                              <a:chart seriesIdx="2" categoryIdx="1" bldStep="ptInCategory"/>
                                            </p:graphicEl>
                                          </p:spTgt>
                                        </p:tgtEl>
                                        <p:attrNameLst>
                                          <p:attrName>ppt_y</p:attrName>
                                        </p:attrNameLst>
                                      </p:cBhvr>
                                      <p:tavLst>
                                        <p:tav tm="0">
                                          <p:val>
                                            <p:strVal val="0-#ppt_h/2"/>
                                          </p:val>
                                        </p:tav>
                                        <p:tav tm="100000">
                                          <p:val>
                                            <p:strVal val="#ppt_y"/>
                                          </p:val>
                                        </p:tav>
                                      </p:tavLst>
                                    </p:anim>
                                  </p:childTnLst>
                                </p:cTn>
                              </p:par>
                              <p:par>
                                <p:cTn id="48" presetID="2" presetClass="entr" presetSubtype="1" fill="hold" grpId="0" nodeType="withEffect">
                                  <p:stCondLst>
                                    <p:cond delay="5500"/>
                                  </p:stCondLst>
                                  <p:childTnLst>
                                    <p:set>
                                      <p:cBhvr>
                                        <p:cTn id="49" dur="1" fill="hold">
                                          <p:stCondLst>
                                            <p:cond delay="0"/>
                                          </p:stCondLst>
                                        </p:cTn>
                                        <p:tgtEl>
                                          <p:spTgt spid="28">
                                            <p:graphicEl>
                                              <a:chart seriesIdx="0" categoryIdx="2" bldStep="ptInCategory"/>
                                            </p:graphicEl>
                                          </p:spTgt>
                                        </p:tgtEl>
                                        <p:attrNameLst>
                                          <p:attrName>style.visibility</p:attrName>
                                        </p:attrNameLst>
                                      </p:cBhvr>
                                      <p:to>
                                        <p:strVal val="visible"/>
                                      </p:to>
                                    </p:set>
                                    <p:anim calcmode="lin" valueType="num">
                                      <p:cBhvr additive="base">
                                        <p:cTn id="50" dur="500" fill="hold"/>
                                        <p:tgtEl>
                                          <p:spTgt spid="28">
                                            <p:graphicEl>
                                              <a:chart seriesIdx="0" categoryIdx="2" bldStep="ptInCategory"/>
                                            </p:graphicEl>
                                          </p:spTgt>
                                        </p:tgtEl>
                                        <p:attrNameLst>
                                          <p:attrName>ppt_x</p:attrName>
                                        </p:attrNameLst>
                                      </p:cBhvr>
                                      <p:tavLst>
                                        <p:tav tm="0">
                                          <p:val>
                                            <p:strVal val="#ppt_x"/>
                                          </p:val>
                                        </p:tav>
                                        <p:tav tm="100000">
                                          <p:val>
                                            <p:strVal val="#ppt_x"/>
                                          </p:val>
                                        </p:tav>
                                      </p:tavLst>
                                    </p:anim>
                                    <p:anim calcmode="lin" valueType="num">
                                      <p:cBhvr additive="base">
                                        <p:cTn id="51" dur="500" fill="hold"/>
                                        <p:tgtEl>
                                          <p:spTgt spid="28">
                                            <p:graphicEl>
                                              <a:chart seriesIdx="0" categoryIdx="2" bldStep="ptInCategory"/>
                                            </p:graphicEl>
                                          </p:spTgt>
                                        </p:tgtEl>
                                        <p:attrNameLst>
                                          <p:attrName>ppt_y</p:attrName>
                                        </p:attrNameLst>
                                      </p:cBhvr>
                                      <p:tavLst>
                                        <p:tav tm="0">
                                          <p:val>
                                            <p:strVal val="0-#ppt_h/2"/>
                                          </p:val>
                                        </p:tav>
                                        <p:tav tm="100000">
                                          <p:val>
                                            <p:strVal val="#ppt_y"/>
                                          </p:val>
                                        </p:tav>
                                      </p:tavLst>
                                    </p:anim>
                                  </p:childTnLst>
                                </p:cTn>
                              </p:par>
                              <p:par>
                                <p:cTn id="52" presetID="2" presetClass="entr" presetSubtype="1" fill="hold" grpId="0" nodeType="withEffect">
                                  <p:stCondLst>
                                    <p:cond delay="6000"/>
                                  </p:stCondLst>
                                  <p:childTnLst>
                                    <p:set>
                                      <p:cBhvr>
                                        <p:cTn id="53" dur="1" fill="hold">
                                          <p:stCondLst>
                                            <p:cond delay="0"/>
                                          </p:stCondLst>
                                        </p:cTn>
                                        <p:tgtEl>
                                          <p:spTgt spid="28">
                                            <p:graphicEl>
                                              <a:chart seriesIdx="1" categoryIdx="2" bldStep="ptInCategory"/>
                                            </p:graphicEl>
                                          </p:spTgt>
                                        </p:tgtEl>
                                        <p:attrNameLst>
                                          <p:attrName>style.visibility</p:attrName>
                                        </p:attrNameLst>
                                      </p:cBhvr>
                                      <p:to>
                                        <p:strVal val="visible"/>
                                      </p:to>
                                    </p:set>
                                    <p:anim calcmode="lin" valueType="num">
                                      <p:cBhvr additive="base">
                                        <p:cTn id="54" dur="500" fill="hold"/>
                                        <p:tgtEl>
                                          <p:spTgt spid="28">
                                            <p:graphicEl>
                                              <a:chart seriesIdx="1" categoryIdx="2" bldStep="ptInCategory"/>
                                            </p:graphicEl>
                                          </p:spTgt>
                                        </p:tgtEl>
                                        <p:attrNameLst>
                                          <p:attrName>ppt_x</p:attrName>
                                        </p:attrNameLst>
                                      </p:cBhvr>
                                      <p:tavLst>
                                        <p:tav tm="0">
                                          <p:val>
                                            <p:strVal val="#ppt_x"/>
                                          </p:val>
                                        </p:tav>
                                        <p:tav tm="100000">
                                          <p:val>
                                            <p:strVal val="#ppt_x"/>
                                          </p:val>
                                        </p:tav>
                                      </p:tavLst>
                                    </p:anim>
                                    <p:anim calcmode="lin" valueType="num">
                                      <p:cBhvr additive="base">
                                        <p:cTn id="55" dur="500" fill="hold"/>
                                        <p:tgtEl>
                                          <p:spTgt spid="28">
                                            <p:graphicEl>
                                              <a:chart seriesIdx="1" categoryIdx="2" bldStep="ptInCategory"/>
                                            </p:graphicEl>
                                          </p:spTgt>
                                        </p:tgtEl>
                                        <p:attrNameLst>
                                          <p:attrName>ppt_y</p:attrName>
                                        </p:attrNameLst>
                                      </p:cBhvr>
                                      <p:tavLst>
                                        <p:tav tm="0">
                                          <p:val>
                                            <p:strVal val="0-#ppt_h/2"/>
                                          </p:val>
                                        </p:tav>
                                        <p:tav tm="100000">
                                          <p:val>
                                            <p:strVal val="#ppt_y"/>
                                          </p:val>
                                        </p:tav>
                                      </p:tavLst>
                                    </p:anim>
                                  </p:childTnLst>
                                </p:cTn>
                              </p:par>
                              <p:par>
                                <p:cTn id="56" presetID="2" presetClass="entr" presetSubtype="1" fill="hold" grpId="0" nodeType="withEffect">
                                  <p:stCondLst>
                                    <p:cond delay="6500"/>
                                  </p:stCondLst>
                                  <p:childTnLst>
                                    <p:set>
                                      <p:cBhvr>
                                        <p:cTn id="57" dur="1" fill="hold">
                                          <p:stCondLst>
                                            <p:cond delay="0"/>
                                          </p:stCondLst>
                                        </p:cTn>
                                        <p:tgtEl>
                                          <p:spTgt spid="28">
                                            <p:graphicEl>
                                              <a:chart seriesIdx="2" categoryIdx="2" bldStep="ptInCategory"/>
                                            </p:graphicEl>
                                          </p:spTgt>
                                        </p:tgtEl>
                                        <p:attrNameLst>
                                          <p:attrName>style.visibility</p:attrName>
                                        </p:attrNameLst>
                                      </p:cBhvr>
                                      <p:to>
                                        <p:strVal val="visible"/>
                                      </p:to>
                                    </p:set>
                                    <p:anim calcmode="lin" valueType="num">
                                      <p:cBhvr additive="base">
                                        <p:cTn id="58" dur="500" fill="hold"/>
                                        <p:tgtEl>
                                          <p:spTgt spid="28">
                                            <p:graphicEl>
                                              <a:chart seriesIdx="2" categoryIdx="2" bldStep="ptInCategory"/>
                                            </p:graphicEl>
                                          </p:spTgt>
                                        </p:tgtEl>
                                        <p:attrNameLst>
                                          <p:attrName>ppt_x</p:attrName>
                                        </p:attrNameLst>
                                      </p:cBhvr>
                                      <p:tavLst>
                                        <p:tav tm="0">
                                          <p:val>
                                            <p:strVal val="#ppt_x"/>
                                          </p:val>
                                        </p:tav>
                                        <p:tav tm="100000">
                                          <p:val>
                                            <p:strVal val="#ppt_x"/>
                                          </p:val>
                                        </p:tav>
                                      </p:tavLst>
                                    </p:anim>
                                    <p:anim calcmode="lin" valueType="num">
                                      <p:cBhvr additive="base">
                                        <p:cTn id="59" dur="500" fill="hold"/>
                                        <p:tgtEl>
                                          <p:spTgt spid="28">
                                            <p:graphicEl>
                                              <a:chart seriesIdx="2" categoryIdx="2" bldStep="ptInCategory"/>
                                            </p:graphicEl>
                                          </p:spTgt>
                                        </p:tgtEl>
                                        <p:attrNameLst>
                                          <p:attrName>ppt_y</p:attrName>
                                        </p:attrNameLst>
                                      </p:cBhvr>
                                      <p:tavLst>
                                        <p:tav tm="0">
                                          <p:val>
                                            <p:strVal val="0-#ppt_h/2"/>
                                          </p:val>
                                        </p:tav>
                                        <p:tav tm="100000">
                                          <p:val>
                                            <p:strVal val="#ppt_y"/>
                                          </p:val>
                                        </p:tav>
                                      </p:tavLst>
                                    </p:anim>
                                  </p:childTnLst>
                                </p:cTn>
                              </p:par>
                              <p:par>
                                <p:cTn id="60" presetID="2" presetClass="entr" presetSubtype="1" fill="hold" grpId="0" nodeType="withEffect">
                                  <p:stCondLst>
                                    <p:cond delay="7000"/>
                                  </p:stCondLst>
                                  <p:childTnLst>
                                    <p:set>
                                      <p:cBhvr>
                                        <p:cTn id="61" dur="1" fill="hold">
                                          <p:stCondLst>
                                            <p:cond delay="0"/>
                                          </p:stCondLst>
                                        </p:cTn>
                                        <p:tgtEl>
                                          <p:spTgt spid="28">
                                            <p:graphicEl>
                                              <a:chart seriesIdx="0" categoryIdx="3" bldStep="ptInCategory"/>
                                            </p:graphicEl>
                                          </p:spTgt>
                                        </p:tgtEl>
                                        <p:attrNameLst>
                                          <p:attrName>style.visibility</p:attrName>
                                        </p:attrNameLst>
                                      </p:cBhvr>
                                      <p:to>
                                        <p:strVal val="visible"/>
                                      </p:to>
                                    </p:set>
                                    <p:anim calcmode="lin" valueType="num">
                                      <p:cBhvr additive="base">
                                        <p:cTn id="62" dur="500" fill="hold"/>
                                        <p:tgtEl>
                                          <p:spTgt spid="28">
                                            <p:graphicEl>
                                              <a:chart seriesIdx="0" categoryIdx="3" bldStep="ptInCategory"/>
                                            </p:graphicEl>
                                          </p:spTgt>
                                        </p:tgtEl>
                                        <p:attrNameLst>
                                          <p:attrName>ppt_x</p:attrName>
                                        </p:attrNameLst>
                                      </p:cBhvr>
                                      <p:tavLst>
                                        <p:tav tm="0">
                                          <p:val>
                                            <p:strVal val="#ppt_x"/>
                                          </p:val>
                                        </p:tav>
                                        <p:tav tm="100000">
                                          <p:val>
                                            <p:strVal val="#ppt_x"/>
                                          </p:val>
                                        </p:tav>
                                      </p:tavLst>
                                    </p:anim>
                                    <p:anim calcmode="lin" valueType="num">
                                      <p:cBhvr additive="base">
                                        <p:cTn id="63" dur="500" fill="hold"/>
                                        <p:tgtEl>
                                          <p:spTgt spid="28">
                                            <p:graphicEl>
                                              <a:chart seriesIdx="0" categoryIdx="3" bldStep="ptInCategory"/>
                                            </p:graphicEl>
                                          </p:spTgt>
                                        </p:tgtEl>
                                        <p:attrNameLst>
                                          <p:attrName>ppt_y</p:attrName>
                                        </p:attrNameLst>
                                      </p:cBhvr>
                                      <p:tavLst>
                                        <p:tav tm="0">
                                          <p:val>
                                            <p:strVal val="0-#ppt_h/2"/>
                                          </p:val>
                                        </p:tav>
                                        <p:tav tm="100000">
                                          <p:val>
                                            <p:strVal val="#ppt_y"/>
                                          </p:val>
                                        </p:tav>
                                      </p:tavLst>
                                    </p:anim>
                                  </p:childTnLst>
                                </p:cTn>
                              </p:par>
                              <p:par>
                                <p:cTn id="64" presetID="2" presetClass="entr" presetSubtype="1" fill="hold" grpId="0" nodeType="withEffect">
                                  <p:stCondLst>
                                    <p:cond delay="7500"/>
                                  </p:stCondLst>
                                  <p:childTnLst>
                                    <p:set>
                                      <p:cBhvr>
                                        <p:cTn id="65" dur="1" fill="hold">
                                          <p:stCondLst>
                                            <p:cond delay="0"/>
                                          </p:stCondLst>
                                        </p:cTn>
                                        <p:tgtEl>
                                          <p:spTgt spid="28">
                                            <p:graphicEl>
                                              <a:chart seriesIdx="1" categoryIdx="3" bldStep="ptInCategory"/>
                                            </p:graphicEl>
                                          </p:spTgt>
                                        </p:tgtEl>
                                        <p:attrNameLst>
                                          <p:attrName>style.visibility</p:attrName>
                                        </p:attrNameLst>
                                      </p:cBhvr>
                                      <p:to>
                                        <p:strVal val="visible"/>
                                      </p:to>
                                    </p:set>
                                    <p:anim calcmode="lin" valueType="num">
                                      <p:cBhvr additive="base">
                                        <p:cTn id="66" dur="500" fill="hold"/>
                                        <p:tgtEl>
                                          <p:spTgt spid="28">
                                            <p:graphicEl>
                                              <a:chart seriesIdx="1" categoryIdx="3" bldStep="ptInCategory"/>
                                            </p:graphicEl>
                                          </p:spTgt>
                                        </p:tgtEl>
                                        <p:attrNameLst>
                                          <p:attrName>ppt_x</p:attrName>
                                        </p:attrNameLst>
                                      </p:cBhvr>
                                      <p:tavLst>
                                        <p:tav tm="0">
                                          <p:val>
                                            <p:strVal val="#ppt_x"/>
                                          </p:val>
                                        </p:tav>
                                        <p:tav tm="100000">
                                          <p:val>
                                            <p:strVal val="#ppt_x"/>
                                          </p:val>
                                        </p:tav>
                                      </p:tavLst>
                                    </p:anim>
                                    <p:anim calcmode="lin" valueType="num">
                                      <p:cBhvr additive="base">
                                        <p:cTn id="67" dur="500" fill="hold"/>
                                        <p:tgtEl>
                                          <p:spTgt spid="28">
                                            <p:graphicEl>
                                              <a:chart seriesIdx="1" categoryIdx="3" bldStep="ptInCategory"/>
                                            </p:graphicEl>
                                          </p:spTgt>
                                        </p:tgtEl>
                                        <p:attrNameLst>
                                          <p:attrName>ppt_y</p:attrName>
                                        </p:attrNameLst>
                                      </p:cBhvr>
                                      <p:tavLst>
                                        <p:tav tm="0">
                                          <p:val>
                                            <p:strVal val="0-#ppt_h/2"/>
                                          </p:val>
                                        </p:tav>
                                        <p:tav tm="100000">
                                          <p:val>
                                            <p:strVal val="#ppt_y"/>
                                          </p:val>
                                        </p:tav>
                                      </p:tavLst>
                                    </p:anim>
                                  </p:childTnLst>
                                </p:cTn>
                              </p:par>
                              <p:par>
                                <p:cTn id="68" presetID="2" presetClass="entr" presetSubtype="1" fill="hold" grpId="0" nodeType="withEffect">
                                  <p:stCondLst>
                                    <p:cond delay="8000"/>
                                  </p:stCondLst>
                                  <p:childTnLst>
                                    <p:set>
                                      <p:cBhvr>
                                        <p:cTn id="69" dur="1" fill="hold">
                                          <p:stCondLst>
                                            <p:cond delay="0"/>
                                          </p:stCondLst>
                                        </p:cTn>
                                        <p:tgtEl>
                                          <p:spTgt spid="28">
                                            <p:graphicEl>
                                              <a:chart seriesIdx="2" categoryIdx="3" bldStep="ptInCategory"/>
                                            </p:graphicEl>
                                          </p:spTgt>
                                        </p:tgtEl>
                                        <p:attrNameLst>
                                          <p:attrName>style.visibility</p:attrName>
                                        </p:attrNameLst>
                                      </p:cBhvr>
                                      <p:to>
                                        <p:strVal val="visible"/>
                                      </p:to>
                                    </p:set>
                                    <p:anim calcmode="lin" valueType="num">
                                      <p:cBhvr additive="base">
                                        <p:cTn id="70" dur="500" fill="hold"/>
                                        <p:tgtEl>
                                          <p:spTgt spid="28">
                                            <p:graphicEl>
                                              <a:chart seriesIdx="2" categoryIdx="3" bldStep="ptInCategory"/>
                                            </p:graphicEl>
                                          </p:spTgt>
                                        </p:tgtEl>
                                        <p:attrNameLst>
                                          <p:attrName>ppt_x</p:attrName>
                                        </p:attrNameLst>
                                      </p:cBhvr>
                                      <p:tavLst>
                                        <p:tav tm="0">
                                          <p:val>
                                            <p:strVal val="#ppt_x"/>
                                          </p:val>
                                        </p:tav>
                                        <p:tav tm="100000">
                                          <p:val>
                                            <p:strVal val="#ppt_x"/>
                                          </p:val>
                                        </p:tav>
                                      </p:tavLst>
                                    </p:anim>
                                    <p:anim calcmode="lin" valueType="num">
                                      <p:cBhvr additive="base">
                                        <p:cTn id="71" dur="500" fill="hold"/>
                                        <p:tgtEl>
                                          <p:spTgt spid="28">
                                            <p:graphicEl>
                                              <a:chart seriesIdx="2" categoryIdx="3" bldStep="ptInCategory"/>
                                            </p:graphicEl>
                                          </p:spTgt>
                                        </p:tgtEl>
                                        <p:attrNameLst>
                                          <p:attrName>ppt_y</p:attrName>
                                        </p:attrNameLst>
                                      </p:cBhvr>
                                      <p:tavLst>
                                        <p:tav tm="0">
                                          <p:val>
                                            <p:strVal val="0-#ppt_h/2"/>
                                          </p:val>
                                        </p:tav>
                                        <p:tav tm="100000">
                                          <p:val>
                                            <p:strVal val="#ppt_y"/>
                                          </p:val>
                                        </p:tav>
                                      </p:tavLst>
                                    </p:anim>
                                  </p:childTnLst>
                                </p:cTn>
                              </p:par>
                              <p:par>
                                <p:cTn id="72" presetID="2" presetClass="entr" presetSubtype="1" fill="hold" grpId="0" nodeType="withEffect">
                                  <p:stCondLst>
                                    <p:cond delay="8500"/>
                                  </p:stCondLst>
                                  <p:childTnLst>
                                    <p:set>
                                      <p:cBhvr>
                                        <p:cTn id="73" dur="1" fill="hold">
                                          <p:stCondLst>
                                            <p:cond delay="0"/>
                                          </p:stCondLst>
                                        </p:cTn>
                                        <p:tgtEl>
                                          <p:spTgt spid="28">
                                            <p:graphicEl>
                                              <a:chart seriesIdx="0" categoryIdx="4" bldStep="ptInCategory"/>
                                            </p:graphicEl>
                                          </p:spTgt>
                                        </p:tgtEl>
                                        <p:attrNameLst>
                                          <p:attrName>style.visibility</p:attrName>
                                        </p:attrNameLst>
                                      </p:cBhvr>
                                      <p:to>
                                        <p:strVal val="visible"/>
                                      </p:to>
                                    </p:set>
                                    <p:anim calcmode="lin" valueType="num">
                                      <p:cBhvr additive="base">
                                        <p:cTn id="74" dur="500" fill="hold"/>
                                        <p:tgtEl>
                                          <p:spTgt spid="28">
                                            <p:graphicEl>
                                              <a:chart seriesIdx="0" categoryIdx="4" bldStep="ptInCategory"/>
                                            </p:graphicEl>
                                          </p:spTgt>
                                        </p:tgtEl>
                                        <p:attrNameLst>
                                          <p:attrName>ppt_x</p:attrName>
                                        </p:attrNameLst>
                                      </p:cBhvr>
                                      <p:tavLst>
                                        <p:tav tm="0">
                                          <p:val>
                                            <p:strVal val="#ppt_x"/>
                                          </p:val>
                                        </p:tav>
                                        <p:tav tm="100000">
                                          <p:val>
                                            <p:strVal val="#ppt_x"/>
                                          </p:val>
                                        </p:tav>
                                      </p:tavLst>
                                    </p:anim>
                                    <p:anim calcmode="lin" valueType="num">
                                      <p:cBhvr additive="base">
                                        <p:cTn id="75" dur="500" fill="hold"/>
                                        <p:tgtEl>
                                          <p:spTgt spid="28">
                                            <p:graphicEl>
                                              <a:chart seriesIdx="0" categoryIdx="4" bldStep="ptInCategory"/>
                                            </p:graphicEl>
                                          </p:spTgt>
                                        </p:tgtEl>
                                        <p:attrNameLst>
                                          <p:attrName>ppt_y</p:attrName>
                                        </p:attrNameLst>
                                      </p:cBhvr>
                                      <p:tavLst>
                                        <p:tav tm="0">
                                          <p:val>
                                            <p:strVal val="0-#ppt_h/2"/>
                                          </p:val>
                                        </p:tav>
                                        <p:tav tm="100000">
                                          <p:val>
                                            <p:strVal val="#ppt_y"/>
                                          </p:val>
                                        </p:tav>
                                      </p:tavLst>
                                    </p:anim>
                                  </p:childTnLst>
                                </p:cTn>
                              </p:par>
                              <p:par>
                                <p:cTn id="76" presetID="2" presetClass="entr" presetSubtype="1" fill="hold" grpId="0" nodeType="withEffect">
                                  <p:stCondLst>
                                    <p:cond delay="9000"/>
                                  </p:stCondLst>
                                  <p:childTnLst>
                                    <p:set>
                                      <p:cBhvr>
                                        <p:cTn id="77" dur="1" fill="hold">
                                          <p:stCondLst>
                                            <p:cond delay="0"/>
                                          </p:stCondLst>
                                        </p:cTn>
                                        <p:tgtEl>
                                          <p:spTgt spid="28">
                                            <p:graphicEl>
                                              <a:chart seriesIdx="1" categoryIdx="4" bldStep="ptInCategory"/>
                                            </p:graphicEl>
                                          </p:spTgt>
                                        </p:tgtEl>
                                        <p:attrNameLst>
                                          <p:attrName>style.visibility</p:attrName>
                                        </p:attrNameLst>
                                      </p:cBhvr>
                                      <p:to>
                                        <p:strVal val="visible"/>
                                      </p:to>
                                    </p:set>
                                    <p:anim calcmode="lin" valueType="num">
                                      <p:cBhvr additive="base">
                                        <p:cTn id="78" dur="500" fill="hold"/>
                                        <p:tgtEl>
                                          <p:spTgt spid="28">
                                            <p:graphicEl>
                                              <a:chart seriesIdx="1" categoryIdx="4" bldStep="ptInCategory"/>
                                            </p:graphicEl>
                                          </p:spTgt>
                                        </p:tgtEl>
                                        <p:attrNameLst>
                                          <p:attrName>ppt_x</p:attrName>
                                        </p:attrNameLst>
                                      </p:cBhvr>
                                      <p:tavLst>
                                        <p:tav tm="0">
                                          <p:val>
                                            <p:strVal val="#ppt_x"/>
                                          </p:val>
                                        </p:tav>
                                        <p:tav tm="100000">
                                          <p:val>
                                            <p:strVal val="#ppt_x"/>
                                          </p:val>
                                        </p:tav>
                                      </p:tavLst>
                                    </p:anim>
                                    <p:anim calcmode="lin" valueType="num">
                                      <p:cBhvr additive="base">
                                        <p:cTn id="79" dur="500" fill="hold"/>
                                        <p:tgtEl>
                                          <p:spTgt spid="28">
                                            <p:graphicEl>
                                              <a:chart seriesIdx="1" categoryIdx="4" bldStep="ptInCategory"/>
                                            </p:graphicEl>
                                          </p:spTgt>
                                        </p:tgtEl>
                                        <p:attrNameLst>
                                          <p:attrName>ppt_y</p:attrName>
                                        </p:attrNameLst>
                                      </p:cBhvr>
                                      <p:tavLst>
                                        <p:tav tm="0">
                                          <p:val>
                                            <p:strVal val="0-#ppt_h/2"/>
                                          </p:val>
                                        </p:tav>
                                        <p:tav tm="100000">
                                          <p:val>
                                            <p:strVal val="#ppt_y"/>
                                          </p:val>
                                        </p:tav>
                                      </p:tavLst>
                                    </p:anim>
                                  </p:childTnLst>
                                </p:cTn>
                              </p:par>
                              <p:par>
                                <p:cTn id="80" presetID="2" presetClass="entr" presetSubtype="1" fill="hold" grpId="0" nodeType="withEffect">
                                  <p:stCondLst>
                                    <p:cond delay="9500"/>
                                  </p:stCondLst>
                                  <p:childTnLst>
                                    <p:set>
                                      <p:cBhvr>
                                        <p:cTn id="81" dur="1" fill="hold">
                                          <p:stCondLst>
                                            <p:cond delay="0"/>
                                          </p:stCondLst>
                                        </p:cTn>
                                        <p:tgtEl>
                                          <p:spTgt spid="28">
                                            <p:graphicEl>
                                              <a:chart seriesIdx="2" categoryIdx="4" bldStep="ptInCategory"/>
                                            </p:graphicEl>
                                          </p:spTgt>
                                        </p:tgtEl>
                                        <p:attrNameLst>
                                          <p:attrName>style.visibility</p:attrName>
                                        </p:attrNameLst>
                                      </p:cBhvr>
                                      <p:to>
                                        <p:strVal val="visible"/>
                                      </p:to>
                                    </p:set>
                                    <p:anim calcmode="lin" valueType="num">
                                      <p:cBhvr additive="base">
                                        <p:cTn id="82" dur="500" fill="hold"/>
                                        <p:tgtEl>
                                          <p:spTgt spid="28">
                                            <p:graphicEl>
                                              <a:chart seriesIdx="2" categoryIdx="4" bldStep="ptInCategory"/>
                                            </p:graphicEl>
                                          </p:spTgt>
                                        </p:tgtEl>
                                        <p:attrNameLst>
                                          <p:attrName>ppt_x</p:attrName>
                                        </p:attrNameLst>
                                      </p:cBhvr>
                                      <p:tavLst>
                                        <p:tav tm="0">
                                          <p:val>
                                            <p:strVal val="#ppt_x"/>
                                          </p:val>
                                        </p:tav>
                                        <p:tav tm="100000">
                                          <p:val>
                                            <p:strVal val="#ppt_x"/>
                                          </p:val>
                                        </p:tav>
                                      </p:tavLst>
                                    </p:anim>
                                    <p:anim calcmode="lin" valueType="num">
                                      <p:cBhvr additive="base">
                                        <p:cTn id="83" dur="500" fill="hold"/>
                                        <p:tgtEl>
                                          <p:spTgt spid="28">
                                            <p:graphicEl>
                                              <a:chart seriesIdx="2" categoryIdx="4" bldStep="ptInCategory"/>
                                            </p:graphicEl>
                                          </p:spTgt>
                                        </p:tgtEl>
                                        <p:attrNameLst>
                                          <p:attrName>ppt_y</p:attrName>
                                        </p:attrNameLst>
                                      </p:cBhvr>
                                      <p:tavLst>
                                        <p:tav tm="0">
                                          <p:val>
                                            <p:strVal val="0-#ppt_h/2"/>
                                          </p:val>
                                        </p:tav>
                                        <p:tav tm="100000">
                                          <p:val>
                                            <p:strVal val="#ppt_y"/>
                                          </p:val>
                                        </p:tav>
                                      </p:tavLst>
                                    </p:anim>
                                  </p:childTnLst>
                                </p:cTn>
                              </p:par>
                              <p:par>
                                <p:cTn id="84" presetID="2" presetClass="entr" presetSubtype="4" fill="hold" grpId="0" nodeType="withEffect">
                                  <p:stCondLst>
                                    <p:cond delay="1000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ppt_x"/>
                                          </p:val>
                                        </p:tav>
                                        <p:tav tm="100000">
                                          <p:val>
                                            <p:strVal val="#ppt_x"/>
                                          </p:val>
                                        </p:tav>
                                      </p:tavLst>
                                    </p:anim>
                                    <p:anim calcmode="lin" valueType="num">
                                      <p:cBhvr additive="base">
                                        <p:cTn id="87" dur="500" fill="hold"/>
                                        <p:tgtEl>
                                          <p:spTgt spid="24"/>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10500"/>
                                  </p:stCondLst>
                                  <p:childTnLst>
                                    <p:set>
                                      <p:cBhvr>
                                        <p:cTn id="89" dur="1" fill="hold">
                                          <p:stCondLst>
                                            <p:cond delay="0"/>
                                          </p:stCondLst>
                                        </p:cTn>
                                        <p:tgtEl>
                                          <p:spTgt spid="25"/>
                                        </p:tgtEl>
                                        <p:attrNameLst>
                                          <p:attrName>style.visibility</p:attrName>
                                        </p:attrNameLst>
                                      </p:cBhvr>
                                      <p:to>
                                        <p:strVal val="visible"/>
                                      </p:to>
                                    </p:set>
                                    <p:anim calcmode="lin" valueType="num">
                                      <p:cBhvr additive="base">
                                        <p:cTn id="90" dur="500" fill="hold"/>
                                        <p:tgtEl>
                                          <p:spTgt spid="25"/>
                                        </p:tgtEl>
                                        <p:attrNameLst>
                                          <p:attrName>ppt_x</p:attrName>
                                        </p:attrNameLst>
                                      </p:cBhvr>
                                      <p:tavLst>
                                        <p:tav tm="0">
                                          <p:val>
                                            <p:strVal val="#ppt_x"/>
                                          </p:val>
                                        </p:tav>
                                        <p:tav tm="100000">
                                          <p:val>
                                            <p:strVal val="#ppt_x"/>
                                          </p:val>
                                        </p:tav>
                                      </p:tavLst>
                                    </p:anim>
                                    <p:anim calcmode="lin" valueType="num">
                                      <p:cBhvr additive="base">
                                        <p:cTn id="91" dur="500" fill="hold"/>
                                        <p:tgtEl>
                                          <p:spTgt spid="25"/>
                                        </p:tgtEl>
                                        <p:attrNameLst>
                                          <p:attrName>ppt_y</p:attrName>
                                        </p:attrNameLst>
                                      </p:cBhvr>
                                      <p:tavLst>
                                        <p:tav tm="0">
                                          <p:val>
                                            <p:strVal val="1+#ppt_h/2"/>
                                          </p:val>
                                        </p:tav>
                                        <p:tav tm="100000">
                                          <p:val>
                                            <p:strVal val="#ppt_y"/>
                                          </p:val>
                                        </p:tav>
                                      </p:tavLst>
                                    </p:anim>
                                  </p:childTnLst>
                                </p:cTn>
                              </p:par>
                              <p:par>
                                <p:cTn id="92" presetID="2" presetClass="entr" presetSubtype="4" fill="hold" grpId="0" nodeType="withEffect">
                                  <p:stCondLst>
                                    <p:cond delay="11000"/>
                                  </p:stCondLst>
                                  <p:childTnLst>
                                    <p:set>
                                      <p:cBhvr>
                                        <p:cTn id="93" dur="1" fill="hold">
                                          <p:stCondLst>
                                            <p:cond delay="0"/>
                                          </p:stCondLst>
                                        </p:cTn>
                                        <p:tgtEl>
                                          <p:spTgt spid="26"/>
                                        </p:tgtEl>
                                        <p:attrNameLst>
                                          <p:attrName>style.visibility</p:attrName>
                                        </p:attrNameLst>
                                      </p:cBhvr>
                                      <p:to>
                                        <p:strVal val="visible"/>
                                      </p:to>
                                    </p:set>
                                    <p:anim calcmode="lin" valueType="num">
                                      <p:cBhvr additive="base">
                                        <p:cTn id="94" dur="500" fill="hold"/>
                                        <p:tgtEl>
                                          <p:spTgt spid="26"/>
                                        </p:tgtEl>
                                        <p:attrNameLst>
                                          <p:attrName>ppt_x</p:attrName>
                                        </p:attrNameLst>
                                      </p:cBhvr>
                                      <p:tavLst>
                                        <p:tav tm="0">
                                          <p:val>
                                            <p:strVal val="#ppt_x"/>
                                          </p:val>
                                        </p:tav>
                                        <p:tav tm="100000">
                                          <p:val>
                                            <p:strVal val="#ppt_x"/>
                                          </p:val>
                                        </p:tav>
                                      </p:tavLst>
                                    </p:anim>
                                    <p:anim calcmode="lin" valueType="num">
                                      <p:cBhvr additive="base">
                                        <p:cTn id="95" dur="500" fill="hold"/>
                                        <p:tgtEl>
                                          <p:spTgt spid="26"/>
                                        </p:tgtEl>
                                        <p:attrNameLst>
                                          <p:attrName>ppt_y</p:attrName>
                                        </p:attrNameLst>
                                      </p:cBhvr>
                                      <p:tavLst>
                                        <p:tav tm="0">
                                          <p:val>
                                            <p:strVal val="1+#ppt_h/2"/>
                                          </p:val>
                                        </p:tav>
                                        <p:tav tm="100000">
                                          <p:val>
                                            <p:strVal val="#ppt_y"/>
                                          </p:val>
                                        </p:tav>
                                      </p:tavLst>
                                    </p:anim>
                                  </p:childTnLst>
                                </p:cTn>
                              </p:par>
                              <p:par>
                                <p:cTn id="96" presetID="2" presetClass="entr" presetSubtype="4" fill="hold" grpId="0" nodeType="withEffect">
                                  <p:stCondLst>
                                    <p:cond delay="11500"/>
                                  </p:stCondLst>
                                  <p:childTnLst>
                                    <p:set>
                                      <p:cBhvr>
                                        <p:cTn id="97" dur="1" fill="hold">
                                          <p:stCondLst>
                                            <p:cond delay="0"/>
                                          </p:stCondLst>
                                        </p:cTn>
                                        <p:tgtEl>
                                          <p:spTgt spid="30"/>
                                        </p:tgtEl>
                                        <p:attrNameLst>
                                          <p:attrName>style.visibility</p:attrName>
                                        </p:attrNameLst>
                                      </p:cBhvr>
                                      <p:to>
                                        <p:strVal val="visible"/>
                                      </p:to>
                                    </p:set>
                                    <p:anim calcmode="lin" valueType="num">
                                      <p:cBhvr additive="base">
                                        <p:cTn id="98" dur="500" fill="hold"/>
                                        <p:tgtEl>
                                          <p:spTgt spid="30"/>
                                        </p:tgtEl>
                                        <p:attrNameLst>
                                          <p:attrName>ppt_x</p:attrName>
                                        </p:attrNameLst>
                                      </p:cBhvr>
                                      <p:tavLst>
                                        <p:tav tm="0">
                                          <p:val>
                                            <p:strVal val="#ppt_x"/>
                                          </p:val>
                                        </p:tav>
                                        <p:tav tm="100000">
                                          <p:val>
                                            <p:strVal val="#ppt_x"/>
                                          </p:val>
                                        </p:tav>
                                      </p:tavLst>
                                    </p:anim>
                                    <p:anim calcmode="lin" valueType="num">
                                      <p:cBhvr additive="base">
                                        <p:cTn id="99" dur="500" fill="hold"/>
                                        <p:tgtEl>
                                          <p:spTgt spid="30"/>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12000"/>
                                  </p:stCondLst>
                                  <p:childTnLst>
                                    <p:set>
                                      <p:cBhvr>
                                        <p:cTn id="101" dur="1" fill="hold">
                                          <p:stCondLst>
                                            <p:cond delay="0"/>
                                          </p:stCondLst>
                                        </p:cTn>
                                        <p:tgtEl>
                                          <p:spTgt spid="29"/>
                                        </p:tgtEl>
                                        <p:attrNameLst>
                                          <p:attrName>style.visibility</p:attrName>
                                        </p:attrNameLst>
                                      </p:cBhvr>
                                      <p:to>
                                        <p:strVal val="visible"/>
                                      </p:to>
                                    </p:set>
                                    <p:anim calcmode="lin" valueType="num">
                                      <p:cBhvr additive="base">
                                        <p:cTn id="102" dur="500" fill="hold"/>
                                        <p:tgtEl>
                                          <p:spTgt spid="29"/>
                                        </p:tgtEl>
                                        <p:attrNameLst>
                                          <p:attrName>ppt_x</p:attrName>
                                        </p:attrNameLst>
                                      </p:cBhvr>
                                      <p:tavLst>
                                        <p:tav tm="0">
                                          <p:val>
                                            <p:strVal val="#ppt_x"/>
                                          </p:val>
                                        </p:tav>
                                        <p:tav tm="100000">
                                          <p:val>
                                            <p:strVal val="#ppt_x"/>
                                          </p:val>
                                        </p:tav>
                                      </p:tavLst>
                                    </p:anim>
                                    <p:anim calcmode="lin" valueType="num">
                                      <p:cBhvr additive="base">
                                        <p:cTn id="103" dur="500" fill="hold"/>
                                        <p:tgtEl>
                                          <p:spTgt spid="29"/>
                                        </p:tgtEl>
                                        <p:attrNameLst>
                                          <p:attrName>ppt_y</p:attrName>
                                        </p:attrNameLst>
                                      </p:cBhvr>
                                      <p:tavLst>
                                        <p:tav tm="0">
                                          <p:val>
                                            <p:strVal val="1+#ppt_h/2"/>
                                          </p:val>
                                        </p:tav>
                                        <p:tav tm="100000">
                                          <p:val>
                                            <p:strVal val="#ppt_y"/>
                                          </p:val>
                                        </p:tav>
                                      </p:tavLst>
                                    </p:anim>
                                  </p:childTnLst>
                                </p:cTn>
                              </p:par>
                              <p:par>
                                <p:cTn id="104" presetID="45" presetClass="entr" presetSubtype="0" fill="hold" grpId="0" nodeType="withEffect">
                                  <p:stCondLst>
                                    <p:cond delay="12500"/>
                                  </p:stCondLst>
                                  <p:childTnLst>
                                    <p:set>
                                      <p:cBhvr>
                                        <p:cTn id="105" dur="1" fill="hold">
                                          <p:stCondLst>
                                            <p:cond delay="0"/>
                                          </p:stCondLst>
                                        </p:cTn>
                                        <p:tgtEl>
                                          <p:spTgt spid="73"/>
                                        </p:tgtEl>
                                        <p:attrNameLst>
                                          <p:attrName>style.visibility</p:attrName>
                                        </p:attrNameLst>
                                      </p:cBhvr>
                                      <p:to>
                                        <p:strVal val="visible"/>
                                      </p:to>
                                    </p:set>
                                    <p:animEffect transition="in" filter="fade">
                                      <p:cBhvr>
                                        <p:cTn id="106" dur="2000"/>
                                        <p:tgtEl>
                                          <p:spTgt spid="73"/>
                                        </p:tgtEl>
                                      </p:cBhvr>
                                    </p:animEffect>
                                    <p:anim calcmode="lin" valueType="num">
                                      <p:cBhvr>
                                        <p:cTn id="107" dur="2000" fill="hold"/>
                                        <p:tgtEl>
                                          <p:spTgt spid="73"/>
                                        </p:tgtEl>
                                        <p:attrNameLst>
                                          <p:attrName>ppt_w</p:attrName>
                                        </p:attrNameLst>
                                      </p:cBhvr>
                                      <p:tavLst>
                                        <p:tav tm="0" fmla="#ppt_w*sin(2.5*pi*$)">
                                          <p:val>
                                            <p:fltVal val="0"/>
                                          </p:val>
                                        </p:tav>
                                        <p:tav tm="100000">
                                          <p:val>
                                            <p:fltVal val="1"/>
                                          </p:val>
                                        </p:tav>
                                      </p:tavLst>
                                    </p:anim>
                                    <p:anim calcmode="lin" valueType="num">
                                      <p:cBhvr>
                                        <p:cTn id="108" dur="2000" fill="hold"/>
                                        <p:tgtEl>
                                          <p:spTgt spid="73"/>
                                        </p:tgtEl>
                                        <p:attrNameLst>
                                          <p:attrName>ppt_h</p:attrName>
                                        </p:attrNameLst>
                                      </p:cBhvr>
                                      <p:tavLst>
                                        <p:tav tm="0">
                                          <p:val>
                                            <p:strVal val="#ppt_h"/>
                                          </p:val>
                                        </p:tav>
                                        <p:tav tm="100000">
                                          <p:val>
                                            <p:strVal val="#ppt_h"/>
                                          </p:val>
                                        </p:tav>
                                      </p:tavLst>
                                    </p:anim>
                                  </p:childTnLst>
                                </p:cTn>
                              </p:par>
                              <p:par>
                                <p:cTn id="109" presetID="2" presetClass="entr" presetSubtype="4" fill="hold" nodeType="withEffect">
                                  <p:stCondLst>
                                    <p:cond delay="14500"/>
                                  </p:stCondLst>
                                  <p:childTnLst>
                                    <p:set>
                                      <p:cBhvr>
                                        <p:cTn id="110" dur="1" fill="hold">
                                          <p:stCondLst>
                                            <p:cond delay="0"/>
                                          </p:stCondLst>
                                        </p:cTn>
                                        <p:tgtEl>
                                          <p:spTgt spid="56"/>
                                        </p:tgtEl>
                                        <p:attrNameLst>
                                          <p:attrName>style.visibility</p:attrName>
                                        </p:attrNameLst>
                                      </p:cBhvr>
                                      <p:to>
                                        <p:strVal val="visible"/>
                                      </p:to>
                                    </p:set>
                                    <p:anim calcmode="lin" valueType="num">
                                      <p:cBhvr additive="base">
                                        <p:cTn id="111" dur="500" fill="hold"/>
                                        <p:tgtEl>
                                          <p:spTgt spid="56"/>
                                        </p:tgtEl>
                                        <p:attrNameLst>
                                          <p:attrName>ppt_x</p:attrName>
                                        </p:attrNameLst>
                                      </p:cBhvr>
                                      <p:tavLst>
                                        <p:tav tm="0">
                                          <p:val>
                                            <p:strVal val="#ppt_x"/>
                                          </p:val>
                                        </p:tav>
                                        <p:tav tm="100000">
                                          <p:val>
                                            <p:strVal val="#ppt_x"/>
                                          </p:val>
                                        </p:tav>
                                      </p:tavLst>
                                    </p:anim>
                                    <p:anim calcmode="lin" valueType="num">
                                      <p:cBhvr additive="base">
                                        <p:cTn id="112" dur="500" fill="hold"/>
                                        <p:tgtEl>
                                          <p:spTgt spid="56"/>
                                        </p:tgtEl>
                                        <p:attrNameLst>
                                          <p:attrName>ppt_y</p:attrName>
                                        </p:attrNameLst>
                                      </p:cBhvr>
                                      <p:tavLst>
                                        <p:tav tm="0">
                                          <p:val>
                                            <p:strVal val="1+#ppt_h/2"/>
                                          </p:val>
                                        </p:tav>
                                        <p:tav tm="100000">
                                          <p:val>
                                            <p:strVal val="#ppt_y"/>
                                          </p:val>
                                        </p:tav>
                                      </p:tavLst>
                                    </p:anim>
                                  </p:childTnLst>
                                </p:cTn>
                              </p:par>
                              <p:par>
                                <p:cTn id="113" presetID="2" presetClass="entr" presetSubtype="4" fill="hold" nodeType="withEffect">
                                  <p:stCondLst>
                                    <p:cond delay="15000"/>
                                  </p:stCondLst>
                                  <p:childTnLst>
                                    <p:set>
                                      <p:cBhvr>
                                        <p:cTn id="114" dur="1" fill="hold">
                                          <p:stCondLst>
                                            <p:cond delay="0"/>
                                          </p:stCondLst>
                                        </p:cTn>
                                        <p:tgtEl>
                                          <p:spTgt spid="59"/>
                                        </p:tgtEl>
                                        <p:attrNameLst>
                                          <p:attrName>style.visibility</p:attrName>
                                        </p:attrNameLst>
                                      </p:cBhvr>
                                      <p:to>
                                        <p:strVal val="visible"/>
                                      </p:to>
                                    </p:set>
                                    <p:anim calcmode="lin" valueType="num">
                                      <p:cBhvr additive="base">
                                        <p:cTn id="115" dur="500" fill="hold"/>
                                        <p:tgtEl>
                                          <p:spTgt spid="59"/>
                                        </p:tgtEl>
                                        <p:attrNameLst>
                                          <p:attrName>ppt_x</p:attrName>
                                        </p:attrNameLst>
                                      </p:cBhvr>
                                      <p:tavLst>
                                        <p:tav tm="0">
                                          <p:val>
                                            <p:strVal val="#ppt_x"/>
                                          </p:val>
                                        </p:tav>
                                        <p:tav tm="100000">
                                          <p:val>
                                            <p:strVal val="#ppt_x"/>
                                          </p:val>
                                        </p:tav>
                                      </p:tavLst>
                                    </p:anim>
                                    <p:anim calcmode="lin" valueType="num">
                                      <p:cBhvr additive="base">
                                        <p:cTn id="116" dur="500" fill="hold"/>
                                        <p:tgtEl>
                                          <p:spTgt spid="59"/>
                                        </p:tgtEl>
                                        <p:attrNameLst>
                                          <p:attrName>ppt_y</p:attrName>
                                        </p:attrNameLst>
                                      </p:cBhvr>
                                      <p:tavLst>
                                        <p:tav tm="0">
                                          <p:val>
                                            <p:strVal val="1+#ppt_h/2"/>
                                          </p:val>
                                        </p:tav>
                                        <p:tav tm="100000">
                                          <p:val>
                                            <p:strVal val="#ppt_y"/>
                                          </p:val>
                                        </p:tav>
                                      </p:tavLst>
                                    </p:anim>
                                  </p:childTnLst>
                                </p:cTn>
                              </p:par>
                              <p:par>
                                <p:cTn id="117" presetID="2" presetClass="entr" presetSubtype="4" fill="hold" nodeType="withEffect">
                                  <p:stCondLst>
                                    <p:cond delay="15500"/>
                                  </p:stCondLst>
                                  <p:childTnLst>
                                    <p:set>
                                      <p:cBhvr>
                                        <p:cTn id="118" dur="1" fill="hold">
                                          <p:stCondLst>
                                            <p:cond delay="0"/>
                                          </p:stCondLst>
                                        </p:cTn>
                                        <p:tgtEl>
                                          <p:spTgt spid="62"/>
                                        </p:tgtEl>
                                        <p:attrNameLst>
                                          <p:attrName>style.visibility</p:attrName>
                                        </p:attrNameLst>
                                      </p:cBhvr>
                                      <p:to>
                                        <p:strVal val="visible"/>
                                      </p:to>
                                    </p:set>
                                    <p:anim calcmode="lin" valueType="num">
                                      <p:cBhvr additive="base">
                                        <p:cTn id="119" dur="500" fill="hold"/>
                                        <p:tgtEl>
                                          <p:spTgt spid="62"/>
                                        </p:tgtEl>
                                        <p:attrNameLst>
                                          <p:attrName>ppt_x</p:attrName>
                                        </p:attrNameLst>
                                      </p:cBhvr>
                                      <p:tavLst>
                                        <p:tav tm="0">
                                          <p:val>
                                            <p:strVal val="#ppt_x"/>
                                          </p:val>
                                        </p:tav>
                                        <p:tav tm="100000">
                                          <p:val>
                                            <p:strVal val="#ppt_x"/>
                                          </p:val>
                                        </p:tav>
                                      </p:tavLst>
                                    </p:anim>
                                    <p:anim calcmode="lin" valueType="num">
                                      <p:cBhvr additive="base">
                                        <p:cTn id="120" dur="500" fill="hold"/>
                                        <p:tgtEl>
                                          <p:spTgt spid="62"/>
                                        </p:tgtEl>
                                        <p:attrNameLst>
                                          <p:attrName>ppt_y</p:attrName>
                                        </p:attrNameLst>
                                      </p:cBhvr>
                                      <p:tavLst>
                                        <p:tav tm="0">
                                          <p:val>
                                            <p:strVal val="1+#ppt_h/2"/>
                                          </p:val>
                                        </p:tav>
                                        <p:tav tm="100000">
                                          <p:val>
                                            <p:strVal val="#ppt_y"/>
                                          </p:val>
                                        </p:tav>
                                      </p:tavLst>
                                    </p:anim>
                                  </p:childTnLst>
                                </p:cTn>
                              </p:par>
                              <p:par>
                                <p:cTn id="121" presetID="2" presetClass="entr" presetSubtype="4" fill="hold" nodeType="withEffect">
                                  <p:stCondLst>
                                    <p:cond delay="16000"/>
                                  </p:stCondLst>
                                  <p:childTnLst>
                                    <p:set>
                                      <p:cBhvr>
                                        <p:cTn id="122" dur="1" fill="hold">
                                          <p:stCondLst>
                                            <p:cond delay="0"/>
                                          </p:stCondLst>
                                        </p:cTn>
                                        <p:tgtEl>
                                          <p:spTgt spid="31"/>
                                        </p:tgtEl>
                                        <p:attrNameLst>
                                          <p:attrName>style.visibility</p:attrName>
                                        </p:attrNameLst>
                                      </p:cBhvr>
                                      <p:to>
                                        <p:strVal val="visible"/>
                                      </p:to>
                                    </p:set>
                                    <p:anim calcmode="lin" valueType="num">
                                      <p:cBhvr additive="base">
                                        <p:cTn id="123" dur="500" fill="hold"/>
                                        <p:tgtEl>
                                          <p:spTgt spid="31"/>
                                        </p:tgtEl>
                                        <p:attrNameLst>
                                          <p:attrName>ppt_x</p:attrName>
                                        </p:attrNameLst>
                                      </p:cBhvr>
                                      <p:tavLst>
                                        <p:tav tm="0">
                                          <p:val>
                                            <p:strVal val="#ppt_x"/>
                                          </p:val>
                                        </p:tav>
                                        <p:tav tm="100000">
                                          <p:val>
                                            <p:strVal val="#ppt_x"/>
                                          </p:val>
                                        </p:tav>
                                      </p:tavLst>
                                    </p:anim>
                                    <p:anim calcmode="lin" valueType="num">
                                      <p:cBhvr additive="base">
                                        <p:cTn id="124" dur="500" fill="hold"/>
                                        <p:tgtEl>
                                          <p:spTgt spid="31"/>
                                        </p:tgtEl>
                                        <p:attrNameLst>
                                          <p:attrName>ppt_y</p:attrName>
                                        </p:attrNameLst>
                                      </p:cBhvr>
                                      <p:tavLst>
                                        <p:tav tm="0">
                                          <p:val>
                                            <p:strVal val="1+#ppt_h/2"/>
                                          </p:val>
                                        </p:tav>
                                        <p:tav tm="100000">
                                          <p:val>
                                            <p:strVal val="#ppt_y"/>
                                          </p:val>
                                        </p:tav>
                                      </p:tavLst>
                                    </p:anim>
                                  </p:childTnLst>
                                </p:cTn>
                              </p:par>
                              <p:par>
                                <p:cTn id="125" presetID="2" presetClass="entr" presetSubtype="4" fill="hold" nodeType="withEffect">
                                  <p:stCondLst>
                                    <p:cond delay="16500"/>
                                  </p:stCondLst>
                                  <p:childTnLst>
                                    <p:set>
                                      <p:cBhvr>
                                        <p:cTn id="126" dur="1" fill="hold">
                                          <p:stCondLst>
                                            <p:cond delay="0"/>
                                          </p:stCondLst>
                                        </p:cTn>
                                        <p:tgtEl>
                                          <p:spTgt spid="37"/>
                                        </p:tgtEl>
                                        <p:attrNameLst>
                                          <p:attrName>style.visibility</p:attrName>
                                        </p:attrNameLst>
                                      </p:cBhvr>
                                      <p:to>
                                        <p:strVal val="visible"/>
                                      </p:to>
                                    </p:set>
                                    <p:anim calcmode="lin" valueType="num">
                                      <p:cBhvr additive="base">
                                        <p:cTn id="127" dur="500" fill="hold"/>
                                        <p:tgtEl>
                                          <p:spTgt spid="37"/>
                                        </p:tgtEl>
                                        <p:attrNameLst>
                                          <p:attrName>ppt_x</p:attrName>
                                        </p:attrNameLst>
                                      </p:cBhvr>
                                      <p:tavLst>
                                        <p:tav tm="0">
                                          <p:val>
                                            <p:strVal val="#ppt_x"/>
                                          </p:val>
                                        </p:tav>
                                        <p:tav tm="100000">
                                          <p:val>
                                            <p:strVal val="#ppt_x"/>
                                          </p:val>
                                        </p:tav>
                                      </p:tavLst>
                                    </p:anim>
                                    <p:anim calcmode="lin" valueType="num">
                                      <p:cBhvr additive="base">
                                        <p:cTn id="128" dur="500" fill="hold"/>
                                        <p:tgtEl>
                                          <p:spTgt spid="37"/>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17000"/>
                                  </p:stCondLst>
                                  <p:childTnLst>
                                    <p:set>
                                      <p:cBhvr>
                                        <p:cTn id="130" dur="1" fill="hold">
                                          <p:stCondLst>
                                            <p:cond delay="0"/>
                                          </p:stCondLst>
                                        </p:cTn>
                                        <p:tgtEl>
                                          <p:spTgt spid="68"/>
                                        </p:tgtEl>
                                        <p:attrNameLst>
                                          <p:attrName>style.visibility</p:attrName>
                                        </p:attrNameLst>
                                      </p:cBhvr>
                                      <p:to>
                                        <p:strVal val="visible"/>
                                      </p:to>
                                    </p:set>
                                    <p:anim calcmode="lin" valueType="num">
                                      <p:cBhvr additive="base">
                                        <p:cTn id="131" dur="500" fill="hold"/>
                                        <p:tgtEl>
                                          <p:spTgt spid="68"/>
                                        </p:tgtEl>
                                        <p:attrNameLst>
                                          <p:attrName>ppt_x</p:attrName>
                                        </p:attrNameLst>
                                      </p:cBhvr>
                                      <p:tavLst>
                                        <p:tav tm="0">
                                          <p:val>
                                            <p:strVal val="#ppt_x"/>
                                          </p:val>
                                        </p:tav>
                                        <p:tav tm="100000">
                                          <p:val>
                                            <p:strVal val="#ppt_x"/>
                                          </p:val>
                                        </p:tav>
                                      </p:tavLst>
                                    </p:anim>
                                    <p:anim calcmode="lin" valueType="num">
                                      <p:cBhvr additive="base">
                                        <p:cTn id="132" dur="500" fill="hold"/>
                                        <p:tgtEl>
                                          <p:spTgt spid="68"/>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17500"/>
                                  </p:stCondLst>
                                  <p:childTnLst>
                                    <p:set>
                                      <p:cBhvr>
                                        <p:cTn id="134" dur="1" fill="hold">
                                          <p:stCondLst>
                                            <p:cond delay="0"/>
                                          </p:stCondLst>
                                        </p:cTn>
                                        <p:tgtEl>
                                          <p:spTgt spid="69"/>
                                        </p:tgtEl>
                                        <p:attrNameLst>
                                          <p:attrName>style.visibility</p:attrName>
                                        </p:attrNameLst>
                                      </p:cBhvr>
                                      <p:to>
                                        <p:strVal val="visible"/>
                                      </p:to>
                                    </p:set>
                                    <p:anim calcmode="lin" valueType="num">
                                      <p:cBhvr additive="base">
                                        <p:cTn id="135" dur="500" fill="hold"/>
                                        <p:tgtEl>
                                          <p:spTgt spid="69"/>
                                        </p:tgtEl>
                                        <p:attrNameLst>
                                          <p:attrName>ppt_x</p:attrName>
                                        </p:attrNameLst>
                                      </p:cBhvr>
                                      <p:tavLst>
                                        <p:tav tm="0">
                                          <p:val>
                                            <p:strVal val="#ppt_x"/>
                                          </p:val>
                                        </p:tav>
                                        <p:tav tm="100000">
                                          <p:val>
                                            <p:strVal val="#ppt_x"/>
                                          </p:val>
                                        </p:tav>
                                      </p:tavLst>
                                    </p:anim>
                                    <p:anim calcmode="lin" valueType="num">
                                      <p:cBhvr additive="base">
                                        <p:cTn id="136" dur="500" fill="hold"/>
                                        <p:tgtEl>
                                          <p:spTgt spid="69"/>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18000"/>
                                  </p:stCondLst>
                                  <p:childTnLst>
                                    <p:set>
                                      <p:cBhvr>
                                        <p:cTn id="138" dur="1" fill="hold">
                                          <p:stCondLst>
                                            <p:cond delay="0"/>
                                          </p:stCondLst>
                                        </p:cTn>
                                        <p:tgtEl>
                                          <p:spTgt spid="70"/>
                                        </p:tgtEl>
                                        <p:attrNameLst>
                                          <p:attrName>style.visibility</p:attrName>
                                        </p:attrNameLst>
                                      </p:cBhvr>
                                      <p:to>
                                        <p:strVal val="visible"/>
                                      </p:to>
                                    </p:set>
                                    <p:anim calcmode="lin" valueType="num">
                                      <p:cBhvr additive="base">
                                        <p:cTn id="139" dur="500" fill="hold"/>
                                        <p:tgtEl>
                                          <p:spTgt spid="70"/>
                                        </p:tgtEl>
                                        <p:attrNameLst>
                                          <p:attrName>ppt_x</p:attrName>
                                        </p:attrNameLst>
                                      </p:cBhvr>
                                      <p:tavLst>
                                        <p:tav tm="0">
                                          <p:val>
                                            <p:strVal val="#ppt_x"/>
                                          </p:val>
                                        </p:tav>
                                        <p:tav tm="100000">
                                          <p:val>
                                            <p:strVal val="#ppt_x"/>
                                          </p:val>
                                        </p:tav>
                                      </p:tavLst>
                                    </p:anim>
                                    <p:anim calcmode="lin" valueType="num">
                                      <p:cBhvr additive="base">
                                        <p:cTn id="140" dur="500" fill="hold"/>
                                        <p:tgtEl>
                                          <p:spTgt spid="70"/>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18500"/>
                                  </p:stCondLst>
                                  <p:childTnLst>
                                    <p:set>
                                      <p:cBhvr>
                                        <p:cTn id="142" dur="1" fill="hold">
                                          <p:stCondLst>
                                            <p:cond delay="0"/>
                                          </p:stCondLst>
                                        </p:cTn>
                                        <p:tgtEl>
                                          <p:spTgt spid="71"/>
                                        </p:tgtEl>
                                        <p:attrNameLst>
                                          <p:attrName>style.visibility</p:attrName>
                                        </p:attrNameLst>
                                      </p:cBhvr>
                                      <p:to>
                                        <p:strVal val="visible"/>
                                      </p:to>
                                    </p:set>
                                    <p:anim calcmode="lin" valueType="num">
                                      <p:cBhvr additive="base">
                                        <p:cTn id="143" dur="500" fill="hold"/>
                                        <p:tgtEl>
                                          <p:spTgt spid="71"/>
                                        </p:tgtEl>
                                        <p:attrNameLst>
                                          <p:attrName>ppt_x</p:attrName>
                                        </p:attrNameLst>
                                      </p:cBhvr>
                                      <p:tavLst>
                                        <p:tav tm="0">
                                          <p:val>
                                            <p:strVal val="#ppt_x"/>
                                          </p:val>
                                        </p:tav>
                                        <p:tav tm="100000">
                                          <p:val>
                                            <p:strVal val="#ppt_x"/>
                                          </p:val>
                                        </p:tav>
                                      </p:tavLst>
                                    </p:anim>
                                    <p:anim calcmode="lin" valueType="num">
                                      <p:cBhvr additive="base">
                                        <p:cTn id="144" dur="500" fill="hold"/>
                                        <p:tgtEl>
                                          <p:spTgt spid="71"/>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19000"/>
                                  </p:stCondLst>
                                  <p:childTnLst>
                                    <p:set>
                                      <p:cBhvr>
                                        <p:cTn id="146" dur="1" fill="hold">
                                          <p:stCondLst>
                                            <p:cond delay="0"/>
                                          </p:stCondLst>
                                        </p:cTn>
                                        <p:tgtEl>
                                          <p:spTgt spid="72"/>
                                        </p:tgtEl>
                                        <p:attrNameLst>
                                          <p:attrName>style.visibility</p:attrName>
                                        </p:attrNameLst>
                                      </p:cBhvr>
                                      <p:to>
                                        <p:strVal val="visible"/>
                                      </p:to>
                                    </p:set>
                                    <p:anim calcmode="lin" valueType="num">
                                      <p:cBhvr additive="base">
                                        <p:cTn id="147" dur="500" fill="hold"/>
                                        <p:tgtEl>
                                          <p:spTgt spid="72"/>
                                        </p:tgtEl>
                                        <p:attrNameLst>
                                          <p:attrName>ppt_x</p:attrName>
                                        </p:attrNameLst>
                                      </p:cBhvr>
                                      <p:tavLst>
                                        <p:tav tm="0">
                                          <p:val>
                                            <p:strVal val="#ppt_x"/>
                                          </p:val>
                                        </p:tav>
                                        <p:tav tm="100000">
                                          <p:val>
                                            <p:strVal val="#ppt_x"/>
                                          </p:val>
                                        </p:tav>
                                      </p:tavLst>
                                    </p:anim>
                                    <p:anim calcmode="lin" valueType="num">
                                      <p:cBhvr additive="base">
                                        <p:cTn id="148" dur="500" fill="hold"/>
                                        <p:tgtEl>
                                          <p:spTgt spid="7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8" grpId="0">
        <p:bldSub>
          <a:bldChart bld="categoryEl"/>
        </p:bldSub>
      </p:bldGraphic>
      <p:bldP spid="24" grpId="0"/>
      <p:bldP spid="25" grpId="0"/>
      <p:bldP spid="26" grpId="0"/>
      <p:bldP spid="29" grpId="0"/>
      <p:bldP spid="30" grpId="0"/>
      <p:bldP spid="45" grpId="0"/>
      <p:bldP spid="55" grpId="0"/>
      <p:bldP spid="68" grpId="0"/>
      <p:bldP spid="69" grpId="0"/>
      <p:bldP spid="70" grpId="0"/>
      <p:bldP spid="71" grpId="0"/>
      <p:bldP spid="72" grpId="0"/>
      <p:bldP spid="73"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4"/>
          <p:cNvGrpSpPr>
            <a:grpSpLocks noChangeAspect="1"/>
          </p:cNvGrpSpPr>
          <p:nvPr/>
        </p:nvGrpSpPr>
        <p:grpSpPr bwMode="auto">
          <a:xfrm>
            <a:off x="-807288" y="1576786"/>
            <a:ext cx="13003975" cy="4387914"/>
            <a:chOff x="4057" y="2625"/>
            <a:chExt cx="1269" cy="273"/>
          </a:xfrm>
          <a:solidFill>
            <a:schemeClr val="bg2">
              <a:lumMod val="90000"/>
              <a:alpha val="10000"/>
            </a:schemeClr>
          </a:solidFill>
        </p:grpSpPr>
        <p:sp>
          <p:nvSpPr>
            <p:cNvPr id="9" name="Freeform 6"/>
            <p:cNvSpPr>
              <a:spLocks noEditPoints="1"/>
            </p:cNvSpPr>
            <p:nvPr/>
          </p:nvSpPr>
          <p:spPr bwMode="auto">
            <a:xfrm>
              <a:off x="4289" y="2659"/>
              <a:ext cx="235" cy="232"/>
            </a:xfrm>
            <a:custGeom>
              <a:avLst/>
              <a:gdLst/>
              <a:ahLst/>
              <a:cxnLst>
                <a:cxn ang="0">
                  <a:pos x="220" y="0"/>
                </a:cxn>
                <a:cxn ang="0">
                  <a:pos x="142" y="18"/>
                </a:cxn>
                <a:cxn ang="0">
                  <a:pos x="235" y="25"/>
                </a:cxn>
                <a:cxn ang="0">
                  <a:pos x="221" y="232"/>
                </a:cxn>
                <a:cxn ang="0">
                  <a:pos x="193" y="189"/>
                </a:cxn>
                <a:cxn ang="0">
                  <a:pos x="126" y="232"/>
                </a:cxn>
                <a:cxn ang="0">
                  <a:pos x="235" y="25"/>
                </a:cxn>
                <a:cxn ang="0">
                  <a:pos x="221" y="157"/>
                </a:cxn>
                <a:cxn ang="0">
                  <a:pos x="191" y="136"/>
                </a:cxn>
                <a:cxn ang="0">
                  <a:pos x="191" y="125"/>
                </a:cxn>
                <a:cxn ang="0">
                  <a:pos x="221" y="103"/>
                </a:cxn>
                <a:cxn ang="0">
                  <a:pos x="191" y="125"/>
                </a:cxn>
                <a:cxn ang="0">
                  <a:pos x="221" y="91"/>
                </a:cxn>
                <a:cxn ang="0">
                  <a:pos x="191" y="69"/>
                </a:cxn>
                <a:cxn ang="0">
                  <a:pos x="191" y="59"/>
                </a:cxn>
                <a:cxn ang="0">
                  <a:pos x="221" y="37"/>
                </a:cxn>
                <a:cxn ang="0">
                  <a:pos x="191" y="59"/>
                </a:cxn>
                <a:cxn ang="0">
                  <a:pos x="170" y="157"/>
                </a:cxn>
                <a:cxn ang="0">
                  <a:pos x="140" y="136"/>
                </a:cxn>
                <a:cxn ang="0">
                  <a:pos x="140" y="125"/>
                </a:cxn>
                <a:cxn ang="0">
                  <a:pos x="170" y="103"/>
                </a:cxn>
                <a:cxn ang="0">
                  <a:pos x="140" y="125"/>
                </a:cxn>
                <a:cxn ang="0">
                  <a:pos x="170" y="91"/>
                </a:cxn>
                <a:cxn ang="0">
                  <a:pos x="140" y="69"/>
                </a:cxn>
                <a:cxn ang="0">
                  <a:pos x="140" y="59"/>
                </a:cxn>
                <a:cxn ang="0">
                  <a:pos x="170" y="37"/>
                </a:cxn>
                <a:cxn ang="0">
                  <a:pos x="140" y="59"/>
                </a:cxn>
                <a:cxn ang="0">
                  <a:pos x="94" y="80"/>
                </a:cxn>
                <a:cxn ang="0">
                  <a:pos x="16" y="61"/>
                </a:cxn>
                <a:cxn ang="0">
                  <a:pos x="112" y="86"/>
                </a:cxn>
                <a:cxn ang="0">
                  <a:pos x="96" y="232"/>
                </a:cxn>
                <a:cxn ang="0">
                  <a:pos x="69" y="189"/>
                </a:cxn>
                <a:cxn ang="0">
                  <a:pos x="0" y="232"/>
                </a:cxn>
                <a:cxn ang="0">
                  <a:pos x="112" y="86"/>
                </a:cxn>
                <a:cxn ang="0">
                  <a:pos x="96" y="157"/>
                </a:cxn>
                <a:cxn ang="0">
                  <a:pos x="66" y="136"/>
                </a:cxn>
                <a:cxn ang="0">
                  <a:pos x="66" y="125"/>
                </a:cxn>
                <a:cxn ang="0">
                  <a:pos x="96" y="103"/>
                </a:cxn>
                <a:cxn ang="0">
                  <a:pos x="66" y="125"/>
                </a:cxn>
                <a:cxn ang="0">
                  <a:pos x="44" y="157"/>
                </a:cxn>
                <a:cxn ang="0">
                  <a:pos x="16" y="136"/>
                </a:cxn>
                <a:cxn ang="0">
                  <a:pos x="16" y="125"/>
                </a:cxn>
                <a:cxn ang="0">
                  <a:pos x="44" y="103"/>
                </a:cxn>
                <a:cxn ang="0">
                  <a:pos x="16" y="125"/>
                </a:cxn>
              </a:cxnLst>
              <a:rect l="0" t="0" r="r" b="b"/>
              <a:pathLst>
                <a:path w="235" h="232">
                  <a:moveTo>
                    <a:pt x="142" y="0"/>
                  </a:moveTo>
                  <a:lnTo>
                    <a:pt x="220" y="0"/>
                  </a:lnTo>
                  <a:lnTo>
                    <a:pt x="220" y="18"/>
                  </a:lnTo>
                  <a:lnTo>
                    <a:pt x="142" y="18"/>
                  </a:lnTo>
                  <a:lnTo>
                    <a:pt x="142" y="0"/>
                  </a:lnTo>
                  <a:close/>
                  <a:moveTo>
                    <a:pt x="235" y="25"/>
                  </a:moveTo>
                  <a:lnTo>
                    <a:pt x="235" y="232"/>
                  </a:lnTo>
                  <a:lnTo>
                    <a:pt x="221" y="232"/>
                  </a:lnTo>
                  <a:lnTo>
                    <a:pt x="221" y="189"/>
                  </a:lnTo>
                  <a:lnTo>
                    <a:pt x="193" y="189"/>
                  </a:lnTo>
                  <a:lnTo>
                    <a:pt x="193" y="232"/>
                  </a:lnTo>
                  <a:lnTo>
                    <a:pt x="126" y="232"/>
                  </a:lnTo>
                  <a:lnTo>
                    <a:pt x="126" y="25"/>
                  </a:lnTo>
                  <a:lnTo>
                    <a:pt x="235" y="25"/>
                  </a:lnTo>
                  <a:close/>
                  <a:moveTo>
                    <a:pt x="191" y="157"/>
                  </a:moveTo>
                  <a:lnTo>
                    <a:pt x="221" y="157"/>
                  </a:lnTo>
                  <a:lnTo>
                    <a:pt x="221" y="136"/>
                  </a:lnTo>
                  <a:lnTo>
                    <a:pt x="191" y="136"/>
                  </a:lnTo>
                  <a:lnTo>
                    <a:pt x="191" y="157"/>
                  </a:lnTo>
                  <a:close/>
                  <a:moveTo>
                    <a:pt x="191" y="125"/>
                  </a:moveTo>
                  <a:lnTo>
                    <a:pt x="221" y="125"/>
                  </a:lnTo>
                  <a:lnTo>
                    <a:pt x="221" y="103"/>
                  </a:lnTo>
                  <a:lnTo>
                    <a:pt x="191" y="103"/>
                  </a:lnTo>
                  <a:lnTo>
                    <a:pt x="191" y="125"/>
                  </a:lnTo>
                  <a:close/>
                  <a:moveTo>
                    <a:pt x="191" y="91"/>
                  </a:moveTo>
                  <a:lnTo>
                    <a:pt x="221" y="91"/>
                  </a:lnTo>
                  <a:lnTo>
                    <a:pt x="221" y="69"/>
                  </a:lnTo>
                  <a:lnTo>
                    <a:pt x="191" y="69"/>
                  </a:lnTo>
                  <a:lnTo>
                    <a:pt x="191" y="91"/>
                  </a:lnTo>
                  <a:close/>
                  <a:moveTo>
                    <a:pt x="191" y="59"/>
                  </a:moveTo>
                  <a:lnTo>
                    <a:pt x="221" y="59"/>
                  </a:lnTo>
                  <a:lnTo>
                    <a:pt x="221" y="37"/>
                  </a:lnTo>
                  <a:lnTo>
                    <a:pt x="191" y="37"/>
                  </a:lnTo>
                  <a:lnTo>
                    <a:pt x="191" y="59"/>
                  </a:lnTo>
                  <a:close/>
                  <a:moveTo>
                    <a:pt x="140" y="157"/>
                  </a:moveTo>
                  <a:lnTo>
                    <a:pt x="170" y="157"/>
                  </a:lnTo>
                  <a:lnTo>
                    <a:pt x="170" y="136"/>
                  </a:lnTo>
                  <a:lnTo>
                    <a:pt x="140" y="136"/>
                  </a:lnTo>
                  <a:lnTo>
                    <a:pt x="140" y="157"/>
                  </a:lnTo>
                  <a:close/>
                  <a:moveTo>
                    <a:pt x="140" y="125"/>
                  </a:moveTo>
                  <a:lnTo>
                    <a:pt x="170" y="125"/>
                  </a:lnTo>
                  <a:lnTo>
                    <a:pt x="170" y="103"/>
                  </a:lnTo>
                  <a:lnTo>
                    <a:pt x="140" y="103"/>
                  </a:lnTo>
                  <a:lnTo>
                    <a:pt x="140" y="125"/>
                  </a:lnTo>
                  <a:close/>
                  <a:moveTo>
                    <a:pt x="140" y="91"/>
                  </a:moveTo>
                  <a:lnTo>
                    <a:pt x="170" y="91"/>
                  </a:lnTo>
                  <a:lnTo>
                    <a:pt x="170" y="69"/>
                  </a:lnTo>
                  <a:lnTo>
                    <a:pt x="140" y="69"/>
                  </a:lnTo>
                  <a:lnTo>
                    <a:pt x="140" y="91"/>
                  </a:lnTo>
                  <a:close/>
                  <a:moveTo>
                    <a:pt x="140" y="59"/>
                  </a:moveTo>
                  <a:lnTo>
                    <a:pt x="170" y="59"/>
                  </a:lnTo>
                  <a:lnTo>
                    <a:pt x="170" y="37"/>
                  </a:lnTo>
                  <a:lnTo>
                    <a:pt x="140" y="37"/>
                  </a:lnTo>
                  <a:lnTo>
                    <a:pt x="140" y="59"/>
                  </a:lnTo>
                  <a:close/>
                  <a:moveTo>
                    <a:pt x="16" y="80"/>
                  </a:moveTo>
                  <a:lnTo>
                    <a:pt x="94" y="80"/>
                  </a:lnTo>
                  <a:lnTo>
                    <a:pt x="94" y="61"/>
                  </a:lnTo>
                  <a:lnTo>
                    <a:pt x="16" y="61"/>
                  </a:lnTo>
                  <a:lnTo>
                    <a:pt x="16" y="80"/>
                  </a:lnTo>
                  <a:close/>
                  <a:moveTo>
                    <a:pt x="112" y="86"/>
                  </a:moveTo>
                  <a:lnTo>
                    <a:pt x="112" y="232"/>
                  </a:lnTo>
                  <a:lnTo>
                    <a:pt x="96" y="232"/>
                  </a:lnTo>
                  <a:lnTo>
                    <a:pt x="96" y="189"/>
                  </a:lnTo>
                  <a:lnTo>
                    <a:pt x="69" y="189"/>
                  </a:lnTo>
                  <a:lnTo>
                    <a:pt x="69" y="232"/>
                  </a:lnTo>
                  <a:lnTo>
                    <a:pt x="0" y="232"/>
                  </a:lnTo>
                  <a:lnTo>
                    <a:pt x="0" y="86"/>
                  </a:lnTo>
                  <a:lnTo>
                    <a:pt x="112" y="86"/>
                  </a:lnTo>
                  <a:close/>
                  <a:moveTo>
                    <a:pt x="66" y="157"/>
                  </a:moveTo>
                  <a:lnTo>
                    <a:pt x="96" y="157"/>
                  </a:lnTo>
                  <a:lnTo>
                    <a:pt x="96" y="136"/>
                  </a:lnTo>
                  <a:lnTo>
                    <a:pt x="66" y="136"/>
                  </a:lnTo>
                  <a:lnTo>
                    <a:pt x="66" y="157"/>
                  </a:lnTo>
                  <a:close/>
                  <a:moveTo>
                    <a:pt x="66" y="125"/>
                  </a:moveTo>
                  <a:lnTo>
                    <a:pt x="96" y="125"/>
                  </a:lnTo>
                  <a:lnTo>
                    <a:pt x="96" y="103"/>
                  </a:lnTo>
                  <a:lnTo>
                    <a:pt x="66" y="103"/>
                  </a:lnTo>
                  <a:lnTo>
                    <a:pt x="66" y="125"/>
                  </a:lnTo>
                  <a:close/>
                  <a:moveTo>
                    <a:pt x="16" y="157"/>
                  </a:moveTo>
                  <a:lnTo>
                    <a:pt x="44" y="157"/>
                  </a:lnTo>
                  <a:lnTo>
                    <a:pt x="44" y="136"/>
                  </a:lnTo>
                  <a:lnTo>
                    <a:pt x="16" y="136"/>
                  </a:lnTo>
                  <a:lnTo>
                    <a:pt x="16" y="157"/>
                  </a:lnTo>
                  <a:close/>
                  <a:moveTo>
                    <a:pt x="16" y="125"/>
                  </a:moveTo>
                  <a:lnTo>
                    <a:pt x="44" y="125"/>
                  </a:lnTo>
                  <a:lnTo>
                    <a:pt x="44" y="103"/>
                  </a:lnTo>
                  <a:lnTo>
                    <a:pt x="16" y="103"/>
                  </a:lnTo>
                  <a:lnTo>
                    <a:pt x="16" y="125"/>
                  </a:lnTo>
                  <a:close/>
                </a:path>
              </a:pathLst>
            </a:custGeom>
            <a:grpFill/>
            <a:ln w="9525">
              <a:noFill/>
              <a:round/>
            </a:ln>
          </p:spPr>
          <p:txBody>
            <a:bodyPr vert="horz" wrap="square" lIns="91440" tIns="45720" rIns="91440" bIns="45720" numCol="1" anchor="t" anchorCtr="0" compatLnSpc="1"/>
            <a:lstStyle/>
            <a:p>
              <a:endParaRPr lang="en-US"/>
            </a:p>
          </p:txBody>
        </p:sp>
        <p:sp>
          <p:nvSpPr>
            <p:cNvPr id="10" name="Freeform 7"/>
            <p:cNvSpPr>
              <a:spLocks noEditPoints="1"/>
            </p:cNvSpPr>
            <p:nvPr/>
          </p:nvSpPr>
          <p:spPr bwMode="auto">
            <a:xfrm>
              <a:off x="4958" y="2625"/>
              <a:ext cx="269" cy="266"/>
            </a:xfrm>
            <a:custGeom>
              <a:avLst/>
              <a:gdLst/>
              <a:ahLst/>
              <a:cxnLst>
                <a:cxn ang="0">
                  <a:pos x="18" y="21"/>
                </a:cxn>
                <a:cxn ang="0">
                  <a:pos x="108" y="0"/>
                </a:cxn>
                <a:cxn ang="0">
                  <a:pos x="126" y="29"/>
                </a:cxn>
                <a:cxn ang="0">
                  <a:pos x="48" y="266"/>
                </a:cxn>
                <a:cxn ang="0">
                  <a:pos x="16" y="216"/>
                </a:cxn>
                <a:cxn ang="0">
                  <a:pos x="0" y="266"/>
                </a:cxn>
                <a:cxn ang="0">
                  <a:pos x="126" y="29"/>
                </a:cxn>
                <a:cxn ang="0">
                  <a:pos x="16" y="155"/>
                </a:cxn>
                <a:cxn ang="0">
                  <a:pos x="51" y="180"/>
                </a:cxn>
                <a:cxn ang="0">
                  <a:pos x="51" y="118"/>
                </a:cxn>
                <a:cxn ang="0">
                  <a:pos x="16" y="143"/>
                </a:cxn>
                <a:cxn ang="0">
                  <a:pos x="51" y="118"/>
                </a:cxn>
                <a:cxn ang="0">
                  <a:pos x="16" y="80"/>
                </a:cxn>
                <a:cxn ang="0">
                  <a:pos x="51" y="105"/>
                </a:cxn>
                <a:cxn ang="0">
                  <a:pos x="51" y="43"/>
                </a:cxn>
                <a:cxn ang="0">
                  <a:pos x="16" y="68"/>
                </a:cxn>
                <a:cxn ang="0">
                  <a:pos x="51" y="43"/>
                </a:cxn>
                <a:cxn ang="0">
                  <a:pos x="74" y="155"/>
                </a:cxn>
                <a:cxn ang="0">
                  <a:pos x="108" y="180"/>
                </a:cxn>
                <a:cxn ang="0">
                  <a:pos x="108" y="118"/>
                </a:cxn>
                <a:cxn ang="0">
                  <a:pos x="74" y="143"/>
                </a:cxn>
                <a:cxn ang="0">
                  <a:pos x="108" y="118"/>
                </a:cxn>
                <a:cxn ang="0">
                  <a:pos x="74" y="80"/>
                </a:cxn>
                <a:cxn ang="0">
                  <a:pos x="108" y="105"/>
                </a:cxn>
                <a:cxn ang="0">
                  <a:pos x="108" y="43"/>
                </a:cxn>
                <a:cxn ang="0">
                  <a:pos x="74" y="68"/>
                </a:cxn>
                <a:cxn ang="0">
                  <a:pos x="108" y="43"/>
                </a:cxn>
                <a:cxn ang="0">
                  <a:pos x="161" y="70"/>
                </a:cxn>
                <a:cxn ang="0">
                  <a:pos x="251" y="91"/>
                </a:cxn>
                <a:cxn ang="0">
                  <a:pos x="269" y="98"/>
                </a:cxn>
                <a:cxn ang="0">
                  <a:pos x="191" y="266"/>
                </a:cxn>
                <a:cxn ang="0">
                  <a:pos x="159" y="216"/>
                </a:cxn>
                <a:cxn ang="0">
                  <a:pos x="143" y="266"/>
                </a:cxn>
                <a:cxn ang="0">
                  <a:pos x="269" y="98"/>
                </a:cxn>
                <a:cxn ang="0">
                  <a:pos x="159" y="155"/>
                </a:cxn>
                <a:cxn ang="0">
                  <a:pos x="195" y="180"/>
                </a:cxn>
                <a:cxn ang="0">
                  <a:pos x="195" y="118"/>
                </a:cxn>
                <a:cxn ang="0">
                  <a:pos x="159" y="143"/>
                </a:cxn>
                <a:cxn ang="0">
                  <a:pos x="195" y="118"/>
                </a:cxn>
                <a:cxn ang="0">
                  <a:pos x="218" y="155"/>
                </a:cxn>
                <a:cxn ang="0">
                  <a:pos x="251" y="180"/>
                </a:cxn>
                <a:cxn ang="0">
                  <a:pos x="251" y="118"/>
                </a:cxn>
                <a:cxn ang="0">
                  <a:pos x="218" y="143"/>
                </a:cxn>
                <a:cxn ang="0">
                  <a:pos x="251" y="118"/>
                </a:cxn>
              </a:cxnLst>
              <a:rect l="0" t="0" r="r" b="b"/>
              <a:pathLst>
                <a:path w="269" h="266">
                  <a:moveTo>
                    <a:pt x="108" y="21"/>
                  </a:moveTo>
                  <a:lnTo>
                    <a:pt x="18" y="21"/>
                  </a:lnTo>
                  <a:lnTo>
                    <a:pt x="18" y="0"/>
                  </a:lnTo>
                  <a:lnTo>
                    <a:pt x="108" y="0"/>
                  </a:lnTo>
                  <a:lnTo>
                    <a:pt x="108" y="21"/>
                  </a:lnTo>
                  <a:close/>
                  <a:moveTo>
                    <a:pt x="126" y="29"/>
                  </a:moveTo>
                  <a:lnTo>
                    <a:pt x="126" y="266"/>
                  </a:lnTo>
                  <a:lnTo>
                    <a:pt x="48" y="266"/>
                  </a:lnTo>
                  <a:lnTo>
                    <a:pt x="48" y="216"/>
                  </a:lnTo>
                  <a:lnTo>
                    <a:pt x="16" y="216"/>
                  </a:lnTo>
                  <a:lnTo>
                    <a:pt x="16" y="266"/>
                  </a:lnTo>
                  <a:lnTo>
                    <a:pt x="0" y="266"/>
                  </a:lnTo>
                  <a:lnTo>
                    <a:pt x="0" y="29"/>
                  </a:lnTo>
                  <a:lnTo>
                    <a:pt x="126" y="29"/>
                  </a:lnTo>
                  <a:close/>
                  <a:moveTo>
                    <a:pt x="51" y="155"/>
                  </a:moveTo>
                  <a:lnTo>
                    <a:pt x="16" y="155"/>
                  </a:lnTo>
                  <a:lnTo>
                    <a:pt x="16" y="180"/>
                  </a:lnTo>
                  <a:lnTo>
                    <a:pt x="51" y="180"/>
                  </a:lnTo>
                  <a:lnTo>
                    <a:pt x="51" y="155"/>
                  </a:lnTo>
                  <a:close/>
                  <a:moveTo>
                    <a:pt x="51" y="118"/>
                  </a:moveTo>
                  <a:lnTo>
                    <a:pt x="16" y="118"/>
                  </a:lnTo>
                  <a:lnTo>
                    <a:pt x="16" y="143"/>
                  </a:lnTo>
                  <a:lnTo>
                    <a:pt x="51" y="143"/>
                  </a:lnTo>
                  <a:lnTo>
                    <a:pt x="51" y="118"/>
                  </a:lnTo>
                  <a:close/>
                  <a:moveTo>
                    <a:pt x="51" y="80"/>
                  </a:moveTo>
                  <a:lnTo>
                    <a:pt x="16" y="80"/>
                  </a:lnTo>
                  <a:lnTo>
                    <a:pt x="16" y="105"/>
                  </a:lnTo>
                  <a:lnTo>
                    <a:pt x="51" y="105"/>
                  </a:lnTo>
                  <a:lnTo>
                    <a:pt x="51" y="80"/>
                  </a:lnTo>
                  <a:close/>
                  <a:moveTo>
                    <a:pt x="51" y="43"/>
                  </a:moveTo>
                  <a:lnTo>
                    <a:pt x="16" y="43"/>
                  </a:lnTo>
                  <a:lnTo>
                    <a:pt x="16" y="68"/>
                  </a:lnTo>
                  <a:lnTo>
                    <a:pt x="51" y="68"/>
                  </a:lnTo>
                  <a:lnTo>
                    <a:pt x="51" y="43"/>
                  </a:lnTo>
                  <a:close/>
                  <a:moveTo>
                    <a:pt x="108" y="155"/>
                  </a:moveTo>
                  <a:lnTo>
                    <a:pt x="74" y="155"/>
                  </a:lnTo>
                  <a:lnTo>
                    <a:pt x="74" y="180"/>
                  </a:lnTo>
                  <a:lnTo>
                    <a:pt x="108" y="180"/>
                  </a:lnTo>
                  <a:lnTo>
                    <a:pt x="108" y="155"/>
                  </a:lnTo>
                  <a:close/>
                  <a:moveTo>
                    <a:pt x="108" y="118"/>
                  </a:moveTo>
                  <a:lnTo>
                    <a:pt x="74" y="118"/>
                  </a:lnTo>
                  <a:lnTo>
                    <a:pt x="74" y="143"/>
                  </a:lnTo>
                  <a:lnTo>
                    <a:pt x="108" y="143"/>
                  </a:lnTo>
                  <a:lnTo>
                    <a:pt x="108" y="118"/>
                  </a:lnTo>
                  <a:close/>
                  <a:moveTo>
                    <a:pt x="108" y="80"/>
                  </a:moveTo>
                  <a:lnTo>
                    <a:pt x="74" y="80"/>
                  </a:lnTo>
                  <a:lnTo>
                    <a:pt x="74" y="105"/>
                  </a:lnTo>
                  <a:lnTo>
                    <a:pt x="108" y="105"/>
                  </a:lnTo>
                  <a:lnTo>
                    <a:pt x="108" y="80"/>
                  </a:lnTo>
                  <a:close/>
                  <a:moveTo>
                    <a:pt x="108" y="43"/>
                  </a:moveTo>
                  <a:lnTo>
                    <a:pt x="74" y="43"/>
                  </a:lnTo>
                  <a:lnTo>
                    <a:pt x="74" y="68"/>
                  </a:lnTo>
                  <a:lnTo>
                    <a:pt x="108" y="68"/>
                  </a:lnTo>
                  <a:lnTo>
                    <a:pt x="108" y="43"/>
                  </a:lnTo>
                  <a:close/>
                  <a:moveTo>
                    <a:pt x="251" y="70"/>
                  </a:moveTo>
                  <a:lnTo>
                    <a:pt x="161" y="70"/>
                  </a:lnTo>
                  <a:lnTo>
                    <a:pt x="161" y="91"/>
                  </a:lnTo>
                  <a:lnTo>
                    <a:pt x="251" y="91"/>
                  </a:lnTo>
                  <a:lnTo>
                    <a:pt x="251" y="70"/>
                  </a:lnTo>
                  <a:close/>
                  <a:moveTo>
                    <a:pt x="269" y="98"/>
                  </a:moveTo>
                  <a:lnTo>
                    <a:pt x="269" y="266"/>
                  </a:lnTo>
                  <a:lnTo>
                    <a:pt x="191" y="266"/>
                  </a:lnTo>
                  <a:lnTo>
                    <a:pt x="191" y="216"/>
                  </a:lnTo>
                  <a:lnTo>
                    <a:pt x="159" y="216"/>
                  </a:lnTo>
                  <a:lnTo>
                    <a:pt x="159" y="266"/>
                  </a:lnTo>
                  <a:lnTo>
                    <a:pt x="143" y="266"/>
                  </a:lnTo>
                  <a:lnTo>
                    <a:pt x="143" y="98"/>
                  </a:lnTo>
                  <a:lnTo>
                    <a:pt x="269" y="98"/>
                  </a:lnTo>
                  <a:close/>
                  <a:moveTo>
                    <a:pt x="195" y="155"/>
                  </a:moveTo>
                  <a:lnTo>
                    <a:pt x="159" y="155"/>
                  </a:lnTo>
                  <a:lnTo>
                    <a:pt x="159" y="180"/>
                  </a:lnTo>
                  <a:lnTo>
                    <a:pt x="195" y="180"/>
                  </a:lnTo>
                  <a:lnTo>
                    <a:pt x="195" y="155"/>
                  </a:lnTo>
                  <a:close/>
                  <a:moveTo>
                    <a:pt x="195" y="118"/>
                  </a:moveTo>
                  <a:lnTo>
                    <a:pt x="159" y="118"/>
                  </a:lnTo>
                  <a:lnTo>
                    <a:pt x="159" y="143"/>
                  </a:lnTo>
                  <a:lnTo>
                    <a:pt x="195" y="143"/>
                  </a:lnTo>
                  <a:lnTo>
                    <a:pt x="195" y="118"/>
                  </a:lnTo>
                  <a:close/>
                  <a:moveTo>
                    <a:pt x="251" y="155"/>
                  </a:moveTo>
                  <a:lnTo>
                    <a:pt x="218" y="155"/>
                  </a:lnTo>
                  <a:lnTo>
                    <a:pt x="218" y="180"/>
                  </a:lnTo>
                  <a:lnTo>
                    <a:pt x="251" y="180"/>
                  </a:lnTo>
                  <a:lnTo>
                    <a:pt x="251" y="155"/>
                  </a:lnTo>
                  <a:close/>
                  <a:moveTo>
                    <a:pt x="251" y="118"/>
                  </a:moveTo>
                  <a:lnTo>
                    <a:pt x="218" y="118"/>
                  </a:lnTo>
                  <a:lnTo>
                    <a:pt x="218" y="143"/>
                  </a:lnTo>
                  <a:lnTo>
                    <a:pt x="251" y="143"/>
                  </a:lnTo>
                  <a:lnTo>
                    <a:pt x="251" y="118"/>
                  </a:lnTo>
                  <a:close/>
                </a:path>
              </a:pathLst>
            </a:custGeom>
            <a:grpFill/>
            <a:ln w="9525">
              <a:noFill/>
              <a:round/>
            </a:ln>
          </p:spPr>
          <p:txBody>
            <a:bodyPr vert="horz" wrap="square" lIns="91440" tIns="45720" rIns="91440" bIns="45720" numCol="1" anchor="t" anchorCtr="0" compatLnSpc="1"/>
            <a:lstStyle/>
            <a:p>
              <a:endParaRPr lang="en-US"/>
            </a:p>
          </p:txBody>
        </p:sp>
        <p:sp>
          <p:nvSpPr>
            <p:cNvPr id="11" name="Freeform 8"/>
            <p:cNvSpPr>
              <a:spLocks noEditPoints="1"/>
            </p:cNvSpPr>
            <p:nvPr/>
          </p:nvSpPr>
          <p:spPr bwMode="auto">
            <a:xfrm>
              <a:off x="4914" y="2821"/>
              <a:ext cx="67" cy="68"/>
            </a:xfrm>
            <a:custGeom>
              <a:avLst/>
              <a:gdLst/>
              <a:ahLst/>
              <a:cxnLst>
                <a:cxn ang="0">
                  <a:pos x="64" y="0"/>
                </a:cxn>
                <a:cxn ang="0">
                  <a:pos x="41" y="6"/>
                </a:cxn>
                <a:cxn ang="0">
                  <a:pos x="67" y="7"/>
                </a:cxn>
                <a:cxn ang="0">
                  <a:pos x="64" y="68"/>
                </a:cxn>
                <a:cxn ang="0">
                  <a:pos x="55" y="56"/>
                </a:cxn>
                <a:cxn ang="0">
                  <a:pos x="35" y="68"/>
                </a:cxn>
                <a:cxn ang="0">
                  <a:pos x="67" y="7"/>
                </a:cxn>
                <a:cxn ang="0">
                  <a:pos x="64" y="47"/>
                </a:cxn>
                <a:cxn ang="0">
                  <a:pos x="55" y="40"/>
                </a:cxn>
                <a:cxn ang="0">
                  <a:pos x="55" y="36"/>
                </a:cxn>
                <a:cxn ang="0">
                  <a:pos x="64" y="31"/>
                </a:cxn>
                <a:cxn ang="0">
                  <a:pos x="55" y="36"/>
                </a:cxn>
                <a:cxn ang="0">
                  <a:pos x="64" y="27"/>
                </a:cxn>
                <a:cxn ang="0">
                  <a:pos x="55" y="22"/>
                </a:cxn>
                <a:cxn ang="0">
                  <a:pos x="55" y="18"/>
                </a:cxn>
                <a:cxn ang="0">
                  <a:pos x="64" y="11"/>
                </a:cxn>
                <a:cxn ang="0">
                  <a:pos x="55" y="18"/>
                </a:cxn>
                <a:cxn ang="0">
                  <a:pos x="49" y="47"/>
                </a:cxn>
                <a:cxn ang="0">
                  <a:pos x="41" y="40"/>
                </a:cxn>
                <a:cxn ang="0">
                  <a:pos x="41" y="36"/>
                </a:cxn>
                <a:cxn ang="0">
                  <a:pos x="49" y="31"/>
                </a:cxn>
                <a:cxn ang="0">
                  <a:pos x="41" y="36"/>
                </a:cxn>
                <a:cxn ang="0">
                  <a:pos x="49" y="27"/>
                </a:cxn>
                <a:cxn ang="0">
                  <a:pos x="41" y="22"/>
                </a:cxn>
                <a:cxn ang="0">
                  <a:pos x="41" y="18"/>
                </a:cxn>
                <a:cxn ang="0">
                  <a:pos x="49" y="11"/>
                </a:cxn>
                <a:cxn ang="0">
                  <a:pos x="41" y="18"/>
                </a:cxn>
                <a:cxn ang="0">
                  <a:pos x="26" y="23"/>
                </a:cxn>
                <a:cxn ang="0">
                  <a:pos x="5" y="18"/>
                </a:cxn>
                <a:cxn ang="0">
                  <a:pos x="32" y="25"/>
                </a:cxn>
                <a:cxn ang="0">
                  <a:pos x="26" y="68"/>
                </a:cxn>
                <a:cxn ang="0">
                  <a:pos x="19" y="56"/>
                </a:cxn>
                <a:cxn ang="0">
                  <a:pos x="0" y="68"/>
                </a:cxn>
                <a:cxn ang="0">
                  <a:pos x="32" y="25"/>
                </a:cxn>
                <a:cxn ang="0">
                  <a:pos x="26" y="47"/>
                </a:cxn>
                <a:cxn ang="0">
                  <a:pos x="19" y="40"/>
                </a:cxn>
                <a:cxn ang="0">
                  <a:pos x="19" y="36"/>
                </a:cxn>
                <a:cxn ang="0">
                  <a:pos x="26" y="31"/>
                </a:cxn>
                <a:cxn ang="0">
                  <a:pos x="19" y="36"/>
                </a:cxn>
                <a:cxn ang="0">
                  <a:pos x="12" y="47"/>
                </a:cxn>
                <a:cxn ang="0">
                  <a:pos x="3" y="40"/>
                </a:cxn>
                <a:cxn ang="0">
                  <a:pos x="3" y="36"/>
                </a:cxn>
                <a:cxn ang="0">
                  <a:pos x="12" y="31"/>
                </a:cxn>
                <a:cxn ang="0">
                  <a:pos x="3" y="36"/>
                </a:cxn>
              </a:cxnLst>
              <a:rect l="0" t="0" r="r" b="b"/>
              <a:pathLst>
                <a:path w="67" h="68">
                  <a:moveTo>
                    <a:pt x="41" y="0"/>
                  </a:moveTo>
                  <a:lnTo>
                    <a:pt x="64" y="0"/>
                  </a:lnTo>
                  <a:lnTo>
                    <a:pt x="64" y="6"/>
                  </a:lnTo>
                  <a:lnTo>
                    <a:pt x="41" y="6"/>
                  </a:lnTo>
                  <a:lnTo>
                    <a:pt x="41" y="0"/>
                  </a:lnTo>
                  <a:close/>
                  <a:moveTo>
                    <a:pt x="67" y="7"/>
                  </a:moveTo>
                  <a:lnTo>
                    <a:pt x="67" y="68"/>
                  </a:lnTo>
                  <a:lnTo>
                    <a:pt x="64" y="68"/>
                  </a:lnTo>
                  <a:lnTo>
                    <a:pt x="64" y="56"/>
                  </a:lnTo>
                  <a:lnTo>
                    <a:pt x="55" y="56"/>
                  </a:lnTo>
                  <a:lnTo>
                    <a:pt x="55" y="68"/>
                  </a:lnTo>
                  <a:lnTo>
                    <a:pt x="35" y="68"/>
                  </a:lnTo>
                  <a:lnTo>
                    <a:pt x="35" y="7"/>
                  </a:lnTo>
                  <a:lnTo>
                    <a:pt x="67" y="7"/>
                  </a:lnTo>
                  <a:close/>
                  <a:moveTo>
                    <a:pt x="55" y="47"/>
                  </a:moveTo>
                  <a:lnTo>
                    <a:pt x="64" y="47"/>
                  </a:lnTo>
                  <a:lnTo>
                    <a:pt x="64" y="40"/>
                  </a:lnTo>
                  <a:lnTo>
                    <a:pt x="55" y="40"/>
                  </a:lnTo>
                  <a:lnTo>
                    <a:pt x="55" y="47"/>
                  </a:lnTo>
                  <a:close/>
                  <a:moveTo>
                    <a:pt x="55" y="36"/>
                  </a:moveTo>
                  <a:lnTo>
                    <a:pt x="64" y="36"/>
                  </a:lnTo>
                  <a:lnTo>
                    <a:pt x="64" y="31"/>
                  </a:lnTo>
                  <a:lnTo>
                    <a:pt x="55" y="31"/>
                  </a:lnTo>
                  <a:lnTo>
                    <a:pt x="55" y="36"/>
                  </a:lnTo>
                  <a:close/>
                  <a:moveTo>
                    <a:pt x="55" y="27"/>
                  </a:moveTo>
                  <a:lnTo>
                    <a:pt x="64" y="27"/>
                  </a:lnTo>
                  <a:lnTo>
                    <a:pt x="64" y="22"/>
                  </a:lnTo>
                  <a:lnTo>
                    <a:pt x="55" y="22"/>
                  </a:lnTo>
                  <a:lnTo>
                    <a:pt x="55" y="27"/>
                  </a:lnTo>
                  <a:close/>
                  <a:moveTo>
                    <a:pt x="55" y="18"/>
                  </a:moveTo>
                  <a:lnTo>
                    <a:pt x="64" y="18"/>
                  </a:lnTo>
                  <a:lnTo>
                    <a:pt x="64" y="11"/>
                  </a:lnTo>
                  <a:lnTo>
                    <a:pt x="55" y="11"/>
                  </a:lnTo>
                  <a:lnTo>
                    <a:pt x="55" y="18"/>
                  </a:lnTo>
                  <a:close/>
                  <a:moveTo>
                    <a:pt x="41" y="47"/>
                  </a:moveTo>
                  <a:lnTo>
                    <a:pt x="49" y="47"/>
                  </a:lnTo>
                  <a:lnTo>
                    <a:pt x="49" y="40"/>
                  </a:lnTo>
                  <a:lnTo>
                    <a:pt x="41" y="40"/>
                  </a:lnTo>
                  <a:lnTo>
                    <a:pt x="41" y="47"/>
                  </a:lnTo>
                  <a:close/>
                  <a:moveTo>
                    <a:pt x="41" y="36"/>
                  </a:moveTo>
                  <a:lnTo>
                    <a:pt x="49" y="36"/>
                  </a:lnTo>
                  <a:lnTo>
                    <a:pt x="49" y="31"/>
                  </a:lnTo>
                  <a:lnTo>
                    <a:pt x="41" y="31"/>
                  </a:lnTo>
                  <a:lnTo>
                    <a:pt x="41" y="36"/>
                  </a:lnTo>
                  <a:close/>
                  <a:moveTo>
                    <a:pt x="41" y="27"/>
                  </a:moveTo>
                  <a:lnTo>
                    <a:pt x="49" y="27"/>
                  </a:lnTo>
                  <a:lnTo>
                    <a:pt x="49" y="22"/>
                  </a:lnTo>
                  <a:lnTo>
                    <a:pt x="41" y="22"/>
                  </a:lnTo>
                  <a:lnTo>
                    <a:pt x="41" y="27"/>
                  </a:lnTo>
                  <a:close/>
                  <a:moveTo>
                    <a:pt x="41" y="18"/>
                  </a:moveTo>
                  <a:lnTo>
                    <a:pt x="49" y="18"/>
                  </a:lnTo>
                  <a:lnTo>
                    <a:pt x="49" y="11"/>
                  </a:lnTo>
                  <a:lnTo>
                    <a:pt x="41" y="11"/>
                  </a:lnTo>
                  <a:lnTo>
                    <a:pt x="41" y="18"/>
                  </a:lnTo>
                  <a:close/>
                  <a:moveTo>
                    <a:pt x="5" y="23"/>
                  </a:moveTo>
                  <a:lnTo>
                    <a:pt x="26" y="23"/>
                  </a:lnTo>
                  <a:lnTo>
                    <a:pt x="26" y="18"/>
                  </a:lnTo>
                  <a:lnTo>
                    <a:pt x="5" y="18"/>
                  </a:lnTo>
                  <a:lnTo>
                    <a:pt x="5" y="23"/>
                  </a:lnTo>
                  <a:close/>
                  <a:moveTo>
                    <a:pt x="32" y="25"/>
                  </a:moveTo>
                  <a:lnTo>
                    <a:pt x="32" y="68"/>
                  </a:lnTo>
                  <a:lnTo>
                    <a:pt x="26" y="68"/>
                  </a:lnTo>
                  <a:lnTo>
                    <a:pt x="26" y="56"/>
                  </a:lnTo>
                  <a:lnTo>
                    <a:pt x="19" y="56"/>
                  </a:lnTo>
                  <a:lnTo>
                    <a:pt x="19" y="68"/>
                  </a:lnTo>
                  <a:lnTo>
                    <a:pt x="0" y="68"/>
                  </a:lnTo>
                  <a:lnTo>
                    <a:pt x="0" y="25"/>
                  </a:lnTo>
                  <a:lnTo>
                    <a:pt x="32" y="25"/>
                  </a:lnTo>
                  <a:close/>
                  <a:moveTo>
                    <a:pt x="19" y="47"/>
                  </a:moveTo>
                  <a:lnTo>
                    <a:pt x="26" y="47"/>
                  </a:lnTo>
                  <a:lnTo>
                    <a:pt x="26" y="40"/>
                  </a:lnTo>
                  <a:lnTo>
                    <a:pt x="19" y="40"/>
                  </a:lnTo>
                  <a:lnTo>
                    <a:pt x="19" y="47"/>
                  </a:lnTo>
                  <a:close/>
                  <a:moveTo>
                    <a:pt x="19" y="36"/>
                  </a:moveTo>
                  <a:lnTo>
                    <a:pt x="26" y="36"/>
                  </a:lnTo>
                  <a:lnTo>
                    <a:pt x="26" y="31"/>
                  </a:lnTo>
                  <a:lnTo>
                    <a:pt x="19" y="31"/>
                  </a:lnTo>
                  <a:lnTo>
                    <a:pt x="19" y="36"/>
                  </a:lnTo>
                  <a:close/>
                  <a:moveTo>
                    <a:pt x="3" y="47"/>
                  </a:moveTo>
                  <a:lnTo>
                    <a:pt x="12" y="47"/>
                  </a:lnTo>
                  <a:lnTo>
                    <a:pt x="12" y="40"/>
                  </a:lnTo>
                  <a:lnTo>
                    <a:pt x="3" y="40"/>
                  </a:lnTo>
                  <a:lnTo>
                    <a:pt x="3" y="47"/>
                  </a:lnTo>
                  <a:close/>
                  <a:moveTo>
                    <a:pt x="3" y="36"/>
                  </a:moveTo>
                  <a:lnTo>
                    <a:pt x="12" y="36"/>
                  </a:lnTo>
                  <a:lnTo>
                    <a:pt x="12" y="31"/>
                  </a:lnTo>
                  <a:lnTo>
                    <a:pt x="3" y="31"/>
                  </a:lnTo>
                  <a:lnTo>
                    <a:pt x="3" y="36"/>
                  </a:lnTo>
                  <a:close/>
                </a:path>
              </a:pathLst>
            </a:custGeom>
            <a:grpFill/>
            <a:ln w="9525">
              <a:noFill/>
              <a:round/>
            </a:ln>
          </p:spPr>
          <p:txBody>
            <a:bodyPr vert="horz" wrap="square" lIns="91440" tIns="45720" rIns="91440" bIns="45720" numCol="1" anchor="t" anchorCtr="0" compatLnSpc="1"/>
            <a:lstStyle/>
            <a:p>
              <a:endParaRPr lang="en-US"/>
            </a:p>
          </p:txBody>
        </p:sp>
        <p:sp>
          <p:nvSpPr>
            <p:cNvPr id="12" name="Freeform 9"/>
            <p:cNvSpPr>
              <a:spLocks noEditPoints="1"/>
            </p:cNvSpPr>
            <p:nvPr/>
          </p:nvSpPr>
          <p:spPr bwMode="auto">
            <a:xfrm>
              <a:off x="4995" y="2746"/>
              <a:ext cx="142" cy="143"/>
            </a:xfrm>
            <a:custGeom>
              <a:avLst/>
              <a:gdLst/>
              <a:ahLst/>
              <a:cxnLst>
                <a:cxn ang="0">
                  <a:pos x="133" y="0"/>
                </a:cxn>
                <a:cxn ang="0">
                  <a:pos x="85" y="13"/>
                </a:cxn>
                <a:cxn ang="0">
                  <a:pos x="142" y="16"/>
                </a:cxn>
                <a:cxn ang="0">
                  <a:pos x="133" y="143"/>
                </a:cxn>
                <a:cxn ang="0">
                  <a:pos x="117" y="116"/>
                </a:cxn>
                <a:cxn ang="0">
                  <a:pos x="75" y="143"/>
                </a:cxn>
                <a:cxn ang="0">
                  <a:pos x="142" y="16"/>
                </a:cxn>
                <a:cxn ang="0">
                  <a:pos x="133" y="97"/>
                </a:cxn>
                <a:cxn ang="0">
                  <a:pos x="115" y="84"/>
                </a:cxn>
                <a:cxn ang="0">
                  <a:pos x="115" y="77"/>
                </a:cxn>
                <a:cxn ang="0">
                  <a:pos x="133" y="65"/>
                </a:cxn>
                <a:cxn ang="0">
                  <a:pos x="115" y="77"/>
                </a:cxn>
                <a:cxn ang="0">
                  <a:pos x="133" y="57"/>
                </a:cxn>
                <a:cxn ang="0">
                  <a:pos x="115" y="43"/>
                </a:cxn>
                <a:cxn ang="0">
                  <a:pos x="115" y="36"/>
                </a:cxn>
                <a:cxn ang="0">
                  <a:pos x="133" y="24"/>
                </a:cxn>
                <a:cxn ang="0">
                  <a:pos x="115" y="36"/>
                </a:cxn>
                <a:cxn ang="0">
                  <a:pos x="103" y="97"/>
                </a:cxn>
                <a:cxn ang="0">
                  <a:pos x="85" y="84"/>
                </a:cxn>
                <a:cxn ang="0">
                  <a:pos x="85" y="77"/>
                </a:cxn>
                <a:cxn ang="0">
                  <a:pos x="103" y="65"/>
                </a:cxn>
                <a:cxn ang="0">
                  <a:pos x="85" y="77"/>
                </a:cxn>
                <a:cxn ang="0">
                  <a:pos x="103" y="57"/>
                </a:cxn>
                <a:cxn ang="0">
                  <a:pos x="85" y="43"/>
                </a:cxn>
                <a:cxn ang="0">
                  <a:pos x="85" y="36"/>
                </a:cxn>
                <a:cxn ang="0">
                  <a:pos x="103" y="24"/>
                </a:cxn>
                <a:cxn ang="0">
                  <a:pos x="85" y="36"/>
                </a:cxn>
                <a:cxn ang="0">
                  <a:pos x="57" y="50"/>
                </a:cxn>
                <a:cxn ang="0">
                  <a:pos x="9" y="38"/>
                </a:cxn>
                <a:cxn ang="0">
                  <a:pos x="66" y="54"/>
                </a:cxn>
                <a:cxn ang="0">
                  <a:pos x="57" y="143"/>
                </a:cxn>
                <a:cxn ang="0">
                  <a:pos x="41" y="116"/>
                </a:cxn>
                <a:cxn ang="0">
                  <a:pos x="0" y="143"/>
                </a:cxn>
                <a:cxn ang="0">
                  <a:pos x="66" y="54"/>
                </a:cxn>
                <a:cxn ang="0">
                  <a:pos x="57" y="97"/>
                </a:cxn>
                <a:cxn ang="0">
                  <a:pos x="39" y="84"/>
                </a:cxn>
                <a:cxn ang="0">
                  <a:pos x="39" y="77"/>
                </a:cxn>
                <a:cxn ang="0">
                  <a:pos x="57" y="65"/>
                </a:cxn>
                <a:cxn ang="0">
                  <a:pos x="39" y="77"/>
                </a:cxn>
                <a:cxn ang="0">
                  <a:pos x="27" y="97"/>
                </a:cxn>
                <a:cxn ang="0">
                  <a:pos x="9" y="84"/>
                </a:cxn>
                <a:cxn ang="0">
                  <a:pos x="9" y="77"/>
                </a:cxn>
                <a:cxn ang="0">
                  <a:pos x="27" y="65"/>
                </a:cxn>
                <a:cxn ang="0">
                  <a:pos x="9" y="77"/>
                </a:cxn>
              </a:cxnLst>
              <a:rect l="0" t="0" r="r" b="b"/>
              <a:pathLst>
                <a:path w="142" h="143">
                  <a:moveTo>
                    <a:pt x="85" y="0"/>
                  </a:moveTo>
                  <a:lnTo>
                    <a:pt x="133" y="0"/>
                  </a:lnTo>
                  <a:lnTo>
                    <a:pt x="133" y="13"/>
                  </a:lnTo>
                  <a:lnTo>
                    <a:pt x="85" y="13"/>
                  </a:lnTo>
                  <a:lnTo>
                    <a:pt x="85" y="0"/>
                  </a:lnTo>
                  <a:close/>
                  <a:moveTo>
                    <a:pt x="142" y="16"/>
                  </a:moveTo>
                  <a:lnTo>
                    <a:pt x="142" y="143"/>
                  </a:lnTo>
                  <a:lnTo>
                    <a:pt x="133" y="143"/>
                  </a:lnTo>
                  <a:lnTo>
                    <a:pt x="133" y="116"/>
                  </a:lnTo>
                  <a:lnTo>
                    <a:pt x="117" y="116"/>
                  </a:lnTo>
                  <a:lnTo>
                    <a:pt x="117" y="143"/>
                  </a:lnTo>
                  <a:lnTo>
                    <a:pt x="75" y="143"/>
                  </a:lnTo>
                  <a:lnTo>
                    <a:pt x="75" y="16"/>
                  </a:lnTo>
                  <a:lnTo>
                    <a:pt x="142" y="16"/>
                  </a:lnTo>
                  <a:close/>
                  <a:moveTo>
                    <a:pt x="115" y="97"/>
                  </a:moveTo>
                  <a:lnTo>
                    <a:pt x="133" y="97"/>
                  </a:lnTo>
                  <a:lnTo>
                    <a:pt x="133" y="84"/>
                  </a:lnTo>
                  <a:lnTo>
                    <a:pt x="115" y="84"/>
                  </a:lnTo>
                  <a:lnTo>
                    <a:pt x="115" y="97"/>
                  </a:lnTo>
                  <a:close/>
                  <a:moveTo>
                    <a:pt x="115" y="77"/>
                  </a:moveTo>
                  <a:lnTo>
                    <a:pt x="133" y="77"/>
                  </a:lnTo>
                  <a:lnTo>
                    <a:pt x="133" y="65"/>
                  </a:lnTo>
                  <a:lnTo>
                    <a:pt x="115" y="65"/>
                  </a:lnTo>
                  <a:lnTo>
                    <a:pt x="115" y="77"/>
                  </a:lnTo>
                  <a:close/>
                  <a:moveTo>
                    <a:pt x="115" y="57"/>
                  </a:moveTo>
                  <a:lnTo>
                    <a:pt x="133" y="57"/>
                  </a:lnTo>
                  <a:lnTo>
                    <a:pt x="133" y="43"/>
                  </a:lnTo>
                  <a:lnTo>
                    <a:pt x="115" y="43"/>
                  </a:lnTo>
                  <a:lnTo>
                    <a:pt x="115" y="57"/>
                  </a:lnTo>
                  <a:close/>
                  <a:moveTo>
                    <a:pt x="115" y="36"/>
                  </a:moveTo>
                  <a:lnTo>
                    <a:pt x="133" y="36"/>
                  </a:lnTo>
                  <a:lnTo>
                    <a:pt x="133" y="24"/>
                  </a:lnTo>
                  <a:lnTo>
                    <a:pt x="115" y="24"/>
                  </a:lnTo>
                  <a:lnTo>
                    <a:pt x="115" y="36"/>
                  </a:lnTo>
                  <a:close/>
                  <a:moveTo>
                    <a:pt x="85" y="97"/>
                  </a:moveTo>
                  <a:lnTo>
                    <a:pt x="103" y="97"/>
                  </a:lnTo>
                  <a:lnTo>
                    <a:pt x="103" y="84"/>
                  </a:lnTo>
                  <a:lnTo>
                    <a:pt x="85" y="84"/>
                  </a:lnTo>
                  <a:lnTo>
                    <a:pt x="85" y="97"/>
                  </a:lnTo>
                  <a:close/>
                  <a:moveTo>
                    <a:pt x="85" y="77"/>
                  </a:moveTo>
                  <a:lnTo>
                    <a:pt x="103" y="77"/>
                  </a:lnTo>
                  <a:lnTo>
                    <a:pt x="103" y="65"/>
                  </a:lnTo>
                  <a:lnTo>
                    <a:pt x="85" y="65"/>
                  </a:lnTo>
                  <a:lnTo>
                    <a:pt x="85" y="77"/>
                  </a:lnTo>
                  <a:close/>
                  <a:moveTo>
                    <a:pt x="85" y="57"/>
                  </a:moveTo>
                  <a:lnTo>
                    <a:pt x="103" y="57"/>
                  </a:lnTo>
                  <a:lnTo>
                    <a:pt x="103" y="43"/>
                  </a:lnTo>
                  <a:lnTo>
                    <a:pt x="85" y="43"/>
                  </a:lnTo>
                  <a:lnTo>
                    <a:pt x="85" y="57"/>
                  </a:lnTo>
                  <a:close/>
                  <a:moveTo>
                    <a:pt x="85" y="36"/>
                  </a:moveTo>
                  <a:lnTo>
                    <a:pt x="103" y="36"/>
                  </a:lnTo>
                  <a:lnTo>
                    <a:pt x="103" y="24"/>
                  </a:lnTo>
                  <a:lnTo>
                    <a:pt x="85" y="24"/>
                  </a:lnTo>
                  <a:lnTo>
                    <a:pt x="85" y="36"/>
                  </a:lnTo>
                  <a:close/>
                  <a:moveTo>
                    <a:pt x="9" y="50"/>
                  </a:moveTo>
                  <a:lnTo>
                    <a:pt x="57" y="50"/>
                  </a:lnTo>
                  <a:lnTo>
                    <a:pt x="57" y="38"/>
                  </a:lnTo>
                  <a:lnTo>
                    <a:pt x="9" y="38"/>
                  </a:lnTo>
                  <a:lnTo>
                    <a:pt x="9" y="50"/>
                  </a:lnTo>
                  <a:close/>
                  <a:moveTo>
                    <a:pt x="66" y="54"/>
                  </a:moveTo>
                  <a:lnTo>
                    <a:pt x="66" y="143"/>
                  </a:lnTo>
                  <a:lnTo>
                    <a:pt x="57" y="143"/>
                  </a:lnTo>
                  <a:lnTo>
                    <a:pt x="57" y="116"/>
                  </a:lnTo>
                  <a:lnTo>
                    <a:pt x="41" y="116"/>
                  </a:lnTo>
                  <a:lnTo>
                    <a:pt x="41" y="143"/>
                  </a:lnTo>
                  <a:lnTo>
                    <a:pt x="0" y="143"/>
                  </a:lnTo>
                  <a:lnTo>
                    <a:pt x="0" y="54"/>
                  </a:lnTo>
                  <a:lnTo>
                    <a:pt x="66" y="54"/>
                  </a:lnTo>
                  <a:close/>
                  <a:moveTo>
                    <a:pt x="39" y="97"/>
                  </a:moveTo>
                  <a:lnTo>
                    <a:pt x="57" y="97"/>
                  </a:lnTo>
                  <a:lnTo>
                    <a:pt x="57" y="84"/>
                  </a:lnTo>
                  <a:lnTo>
                    <a:pt x="39" y="84"/>
                  </a:lnTo>
                  <a:lnTo>
                    <a:pt x="39" y="97"/>
                  </a:lnTo>
                  <a:close/>
                  <a:moveTo>
                    <a:pt x="39" y="77"/>
                  </a:moveTo>
                  <a:lnTo>
                    <a:pt x="57" y="77"/>
                  </a:lnTo>
                  <a:lnTo>
                    <a:pt x="57" y="65"/>
                  </a:lnTo>
                  <a:lnTo>
                    <a:pt x="39" y="65"/>
                  </a:lnTo>
                  <a:lnTo>
                    <a:pt x="39" y="77"/>
                  </a:lnTo>
                  <a:close/>
                  <a:moveTo>
                    <a:pt x="9" y="97"/>
                  </a:moveTo>
                  <a:lnTo>
                    <a:pt x="27" y="97"/>
                  </a:lnTo>
                  <a:lnTo>
                    <a:pt x="27" y="84"/>
                  </a:lnTo>
                  <a:lnTo>
                    <a:pt x="9" y="84"/>
                  </a:lnTo>
                  <a:lnTo>
                    <a:pt x="9" y="97"/>
                  </a:lnTo>
                  <a:close/>
                  <a:moveTo>
                    <a:pt x="9" y="77"/>
                  </a:moveTo>
                  <a:lnTo>
                    <a:pt x="27" y="77"/>
                  </a:lnTo>
                  <a:lnTo>
                    <a:pt x="27" y="65"/>
                  </a:lnTo>
                  <a:lnTo>
                    <a:pt x="9" y="65"/>
                  </a:lnTo>
                  <a:lnTo>
                    <a:pt x="9" y="77"/>
                  </a:lnTo>
                  <a:close/>
                </a:path>
              </a:pathLst>
            </a:custGeom>
            <a:grpFill/>
            <a:ln w="9525">
              <a:noFill/>
              <a:round/>
            </a:ln>
          </p:spPr>
          <p:txBody>
            <a:bodyPr vert="horz" wrap="square" lIns="91440" tIns="45720" rIns="91440" bIns="45720" numCol="1" anchor="t" anchorCtr="0" compatLnSpc="1"/>
            <a:lstStyle/>
            <a:p>
              <a:endParaRPr lang="en-US"/>
            </a:p>
          </p:txBody>
        </p:sp>
        <p:sp>
          <p:nvSpPr>
            <p:cNvPr id="13" name="Freeform 10"/>
            <p:cNvSpPr>
              <a:spLocks noEditPoints="1"/>
            </p:cNvSpPr>
            <p:nvPr/>
          </p:nvSpPr>
          <p:spPr bwMode="auto">
            <a:xfrm>
              <a:off x="5149" y="2787"/>
              <a:ext cx="103" cy="102"/>
            </a:xfrm>
            <a:custGeom>
              <a:avLst/>
              <a:gdLst/>
              <a:ahLst/>
              <a:cxnLst>
                <a:cxn ang="0">
                  <a:pos x="96" y="0"/>
                </a:cxn>
                <a:cxn ang="0">
                  <a:pos x="62" y="9"/>
                </a:cxn>
                <a:cxn ang="0">
                  <a:pos x="103" y="11"/>
                </a:cxn>
                <a:cxn ang="0">
                  <a:pos x="96" y="102"/>
                </a:cxn>
                <a:cxn ang="0">
                  <a:pos x="85" y="82"/>
                </a:cxn>
                <a:cxn ang="0">
                  <a:pos x="55" y="102"/>
                </a:cxn>
                <a:cxn ang="0">
                  <a:pos x="103" y="11"/>
                </a:cxn>
                <a:cxn ang="0">
                  <a:pos x="96" y="70"/>
                </a:cxn>
                <a:cxn ang="0">
                  <a:pos x="83" y="59"/>
                </a:cxn>
                <a:cxn ang="0">
                  <a:pos x="83" y="56"/>
                </a:cxn>
                <a:cxn ang="0">
                  <a:pos x="96" y="45"/>
                </a:cxn>
                <a:cxn ang="0">
                  <a:pos x="83" y="56"/>
                </a:cxn>
                <a:cxn ang="0">
                  <a:pos x="96" y="41"/>
                </a:cxn>
                <a:cxn ang="0">
                  <a:pos x="83" y="31"/>
                </a:cxn>
                <a:cxn ang="0">
                  <a:pos x="83" y="27"/>
                </a:cxn>
                <a:cxn ang="0">
                  <a:pos x="96" y="16"/>
                </a:cxn>
                <a:cxn ang="0">
                  <a:pos x="83" y="27"/>
                </a:cxn>
                <a:cxn ang="0">
                  <a:pos x="75" y="70"/>
                </a:cxn>
                <a:cxn ang="0">
                  <a:pos x="62" y="59"/>
                </a:cxn>
                <a:cxn ang="0">
                  <a:pos x="62" y="56"/>
                </a:cxn>
                <a:cxn ang="0">
                  <a:pos x="75" y="45"/>
                </a:cxn>
                <a:cxn ang="0">
                  <a:pos x="62" y="56"/>
                </a:cxn>
                <a:cxn ang="0">
                  <a:pos x="75" y="41"/>
                </a:cxn>
                <a:cxn ang="0">
                  <a:pos x="62" y="31"/>
                </a:cxn>
                <a:cxn ang="0">
                  <a:pos x="62" y="27"/>
                </a:cxn>
                <a:cxn ang="0">
                  <a:pos x="75" y="16"/>
                </a:cxn>
                <a:cxn ang="0">
                  <a:pos x="62" y="27"/>
                </a:cxn>
                <a:cxn ang="0">
                  <a:pos x="41" y="36"/>
                </a:cxn>
                <a:cxn ang="0">
                  <a:pos x="7" y="27"/>
                </a:cxn>
                <a:cxn ang="0">
                  <a:pos x="48" y="38"/>
                </a:cxn>
                <a:cxn ang="0">
                  <a:pos x="43" y="102"/>
                </a:cxn>
                <a:cxn ang="0">
                  <a:pos x="30" y="82"/>
                </a:cxn>
                <a:cxn ang="0">
                  <a:pos x="0" y="102"/>
                </a:cxn>
                <a:cxn ang="0">
                  <a:pos x="48" y="38"/>
                </a:cxn>
                <a:cxn ang="0">
                  <a:pos x="43" y="70"/>
                </a:cxn>
                <a:cxn ang="0">
                  <a:pos x="29" y="59"/>
                </a:cxn>
                <a:cxn ang="0">
                  <a:pos x="29" y="56"/>
                </a:cxn>
                <a:cxn ang="0">
                  <a:pos x="43" y="45"/>
                </a:cxn>
                <a:cxn ang="0">
                  <a:pos x="29" y="56"/>
                </a:cxn>
                <a:cxn ang="0">
                  <a:pos x="20" y="70"/>
                </a:cxn>
                <a:cxn ang="0">
                  <a:pos x="7" y="59"/>
                </a:cxn>
                <a:cxn ang="0">
                  <a:pos x="7" y="56"/>
                </a:cxn>
                <a:cxn ang="0">
                  <a:pos x="20" y="45"/>
                </a:cxn>
                <a:cxn ang="0">
                  <a:pos x="7" y="56"/>
                </a:cxn>
              </a:cxnLst>
              <a:rect l="0" t="0" r="r" b="b"/>
              <a:pathLst>
                <a:path w="103" h="102">
                  <a:moveTo>
                    <a:pt x="62" y="0"/>
                  </a:moveTo>
                  <a:lnTo>
                    <a:pt x="96" y="0"/>
                  </a:lnTo>
                  <a:lnTo>
                    <a:pt x="96" y="9"/>
                  </a:lnTo>
                  <a:lnTo>
                    <a:pt x="62" y="9"/>
                  </a:lnTo>
                  <a:lnTo>
                    <a:pt x="62" y="0"/>
                  </a:lnTo>
                  <a:close/>
                  <a:moveTo>
                    <a:pt x="103" y="11"/>
                  </a:moveTo>
                  <a:lnTo>
                    <a:pt x="103" y="102"/>
                  </a:lnTo>
                  <a:lnTo>
                    <a:pt x="96" y="102"/>
                  </a:lnTo>
                  <a:lnTo>
                    <a:pt x="96" y="82"/>
                  </a:lnTo>
                  <a:lnTo>
                    <a:pt x="85" y="82"/>
                  </a:lnTo>
                  <a:lnTo>
                    <a:pt x="85" y="102"/>
                  </a:lnTo>
                  <a:lnTo>
                    <a:pt x="55" y="102"/>
                  </a:lnTo>
                  <a:lnTo>
                    <a:pt x="55" y="11"/>
                  </a:lnTo>
                  <a:lnTo>
                    <a:pt x="103" y="11"/>
                  </a:lnTo>
                  <a:close/>
                  <a:moveTo>
                    <a:pt x="83" y="70"/>
                  </a:moveTo>
                  <a:lnTo>
                    <a:pt x="96" y="70"/>
                  </a:lnTo>
                  <a:lnTo>
                    <a:pt x="96" y="59"/>
                  </a:lnTo>
                  <a:lnTo>
                    <a:pt x="83" y="59"/>
                  </a:lnTo>
                  <a:lnTo>
                    <a:pt x="83" y="70"/>
                  </a:lnTo>
                  <a:close/>
                  <a:moveTo>
                    <a:pt x="83" y="56"/>
                  </a:moveTo>
                  <a:lnTo>
                    <a:pt x="96" y="56"/>
                  </a:lnTo>
                  <a:lnTo>
                    <a:pt x="96" y="45"/>
                  </a:lnTo>
                  <a:lnTo>
                    <a:pt x="83" y="45"/>
                  </a:lnTo>
                  <a:lnTo>
                    <a:pt x="83" y="56"/>
                  </a:lnTo>
                  <a:close/>
                  <a:moveTo>
                    <a:pt x="83" y="41"/>
                  </a:moveTo>
                  <a:lnTo>
                    <a:pt x="96" y="41"/>
                  </a:lnTo>
                  <a:lnTo>
                    <a:pt x="96" y="31"/>
                  </a:lnTo>
                  <a:lnTo>
                    <a:pt x="83" y="31"/>
                  </a:lnTo>
                  <a:lnTo>
                    <a:pt x="83" y="41"/>
                  </a:lnTo>
                  <a:close/>
                  <a:moveTo>
                    <a:pt x="83" y="27"/>
                  </a:moveTo>
                  <a:lnTo>
                    <a:pt x="96" y="27"/>
                  </a:lnTo>
                  <a:lnTo>
                    <a:pt x="96" y="16"/>
                  </a:lnTo>
                  <a:lnTo>
                    <a:pt x="83" y="16"/>
                  </a:lnTo>
                  <a:lnTo>
                    <a:pt x="83" y="27"/>
                  </a:lnTo>
                  <a:close/>
                  <a:moveTo>
                    <a:pt x="62" y="70"/>
                  </a:moveTo>
                  <a:lnTo>
                    <a:pt x="75" y="70"/>
                  </a:lnTo>
                  <a:lnTo>
                    <a:pt x="75" y="59"/>
                  </a:lnTo>
                  <a:lnTo>
                    <a:pt x="62" y="59"/>
                  </a:lnTo>
                  <a:lnTo>
                    <a:pt x="62" y="70"/>
                  </a:lnTo>
                  <a:close/>
                  <a:moveTo>
                    <a:pt x="62" y="56"/>
                  </a:moveTo>
                  <a:lnTo>
                    <a:pt x="75" y="56"/>
                  </a:lnTo>
                  <a:lnTo>
                    <a:pt x="75" y="45"/>
                  </a:lnTo>
                  <a:lnTo>
                    <a:pt x="62" y="45"/>
                  </a:lnTo>
                  <a:lnTo>
                    <a:pt x="62" y="56"/>
                  </a:lnTo>
                  <a:close/>
                  <a:moveTo>
                    <a:pt x="62" y="41"/>
                  </a:moveTo>
                  <a:lnTo>
                    <a:pt x="75" y="41"/>
                  </a:lnTo>
                  <a:lnTo>
                    <a:pt x="75" y="31"/>
                  </a:lnTo>
                  <a:lnTo>
                    <a:pt x="62" y="31"/>
                  </a:lnTo>
                  <a:lnTo>
                    <a:pt x="62" y="41"/>
                  </a:lnTo>
                  <a:close/>
                  <a:moveTo>
                    <a:pt x="62" y="27"/>
                  </a:moveTo>
                  <a:lnTo>
                    <a:pt x="75" y="27"/>
                  </a:lnTo>
                  <a:lnTo>
                    <a:pt x="75" y="16"/>
                  </a:lnTo>
                  <a:lnTo>
                    <a:pt x="62" y="16"/>
                  </a:lnTo>
                  <a:lnTo>
                    <a:pt x="62" y="27"/>
                  </a:lnTo>
                  <a:close/>
                  <a:moveTo>
                    <a:pt x="7" y="36"/>
                  </a:moveTo>
                  <a:lnTo>
                    <a:pt x="41" y="36"/>
                  </a:lnTo>
                  <a:lnTo>
                    <a:pt x="41" y="27"/>
                  </a:lnTo>
                  <a:lnTo>
                    <a:pt x="7" y="27"/>
                  </a:lnTo>
                  <a:lnTo>
                    <a:pt x="7" y="36"/>
                  </a:lnTo>
                  <a:close/>
                  <a:moveTo>
                    <a:pt x="48" y="38"/>
                  </a:moveTo>
                  <a:lnTo>
                    <a:pt x="48" y="102"/>
                  </a:lnTo>
                  <a:lnTo>
                    <a:pt x="43" y="102"/>
                  </a:lnTo>
                  <a:lnTo>
                    <a:pt x="43" y="82"/>
                  </a:lnTo>
                  <a:lnTo>
                    <a:pt x="30" y="82"/>
                  </a:lnTo>
                  <a:lnTo>
                    <a:pt x="30" y="102"/>
                  </a:lnTo>
                  <a:lnTo>
                    <a:pt x="0" y="102"/>
                  </a:lnTo>
                  <a:lnTo>
                    <a:pt x="0" y="38"/>
                  </a:lnTo>
                  <a:lnTo>
                    <a:pt x="48" y="38"/>
                  </a:lnTo>
                  <a:close/>
                  <a:moveTo>
                    <a:pt x="29" y="70"/>
                  </a:moveTo>
                  <a:lnTo>
                    <a:pt x="43" y="70"/>
                  </a:lnTo>
                  <a:lnTo>
                    <a:pt x="43" y="59"/>
                  </a:lnTo>
                  <a:lnTo>
                    <a:pt x="29" y="59"/>
                  </a:lnTo>
                  <a:lnTo>
                    <a:pt x="29" y="70"/>
                  </a:lnTo>
                  <a:close/>
                  <a:moveTo>
                    <a:pt x="29" y="56"/>
                  </a:moveTo>
                  <a:lnTo>
                    <a:pt x="43" y="56"/>
                  </a:lnTo>
                  <a:lnTo>
                    <a:pt x="43" y="45"/>
                  </a:lnTo>
                  <a:lnTo>
                    <a:pt x="29" y="45"/>
                  </a:lnTo>
                  <a:lnTo>
                    <a:pt x="29" y="56"/>
                  </a:lnTo>
                  <a:close/>
                  <a:moveTo>
                    <a:pt x="7" y="70"/>
                  </a:moveTo>
                  <a:lnTo>
                    <a:pt x="20" y="70"/>
                  </a:lnTo>
                  <a:lnTo>
                    <a:pt x="20" y="59"/>
                  </a:lnTo>
                  <a:lnTo>
                    <a:pt x="7" y="59"/>
                  </a:lnTo>
                  <a:lnTo>
                    <a:pt x="7" y="70"/>
                  </a:lnTo>
                  <a:close/>
                  <a:moveTo>
                    <a:pt x="7" y="56"/>
                  </a:moveTo>
                  <a:lnTo>
                    <a:pt x="20" y="56"/>
                  </a:lnTo>
                  <a:lnTo>
                    <a:pt x="20" y="45"/>
                  </a:lnTo>
                  <a:lnTo>
                    <a:pt x="7" y="45"/>
                  </a:lnTo>
                  <a:lnTo>
                    <a:pt x="7" y="56"/>
                  </a:lnTo>
                  <a:close/>
                </a:path>
              </a:pathLst>
            </a:custGeom>
            <a:grpFill/>
            <a:ln w="9525">
              <a:noFill/>
              <a:round/>
            </a:ln>
          </p:spPr>
          <p:txBody>
            <a:bodyPr vert="horz" wrap="square" lIns="91440" tIns="45720" rIns="91440" bIns="45720" numCol="1" anchor="t" anchorCtr="0" compatLnSpc="1"/>
            <a:lstStyle/>
            <a:p>
              <a:endParaRPr lang="en-US"/>
            </a:p>
          </p:txBody>
        </p:sp>
        <p:sp>
          <p:nvSpPr>
            <p:cNvPr id="14" name="Freeform 11"/>
            <p:cNvSpPr>
              <a:spLocks noEditPoints="1"/>
            </p:cNvSpPr>
            <p:nvPr/>
          </p:nvSpPr>
          <p:spPr bwMode="auto">
            <a:xfrm>
              <a:off x="5266" y="2770"/>
              <a:ext cx="60" cy="119"/>
            </a:xfrm>
            <a:custGeom>
              <a:avLst/>
              <a:gdLst/>
              <a:ahLst/>
              <a:cxnLst>
                <a:cxn ang="0">
                  <a:pos x="9" y="12"/>
                </a:cxn>
                <a:cxn ang="0">
                  <a:pos x="51" y="12"/>
                </a:cxn>
                <a:cxn ang="0">
                  <a:pos x="51" y="0"/>
                </a:cxn>
                <a:cxn ang="0">
                  <a:pos x="9" y="0"/>
                </a:cxn>
                <a:cxn ang="0">
                  <a:pos x="9" y="12"/>
                </a:cxn>
                <a:cxn ang="0">
                  <a:pos x="60" y="17"/>
                </a:cxn>
                <a:cxn ang="0">
                  <a:pos x="60" y="119"/>
                </a:cxn>
                <a:cxn ang="0">
                  <a:pos x="51" y="119"/>
                </a:cxn>
                <a:cxn ang="0">
                  <a:pos x="51" y="89"/>
                </a:cxn>
                <a:cxn ang="0">
                  <a:pos x="37" y="89"/>
                </a:cxn>
                <a:cxn ang="0">
                  <a:pos x="37" y="119"/>
                </a:cxn>
                <a:cxn ang="0">
                  <a:pos x="0" y="119"/>
                </a:cxn>
                <a:cxn ang="0">
                  <a:pos x="0" y="17"/>
                </a:cxn>
                <a:cxn ang="0">
                  <a:pos x="60" y="17"/>
                </a:cxn>
                <a:cxn ang="0">
                  <a:pos x="35" y="66"/>
                </a:cxn>
                <a:cxn ang="0">
                  <a:pos x="51" y="66"/>
                </a:cxn>
                <a:cxn ang="0">
                  <a:pos x="51" y="51"/>
                </a:cxn>
                <a:cxn ang="0">
                  <a:pos x="35" y="51"/>
                </a:cxn>
                <a:cxn ang="0">
                  <a:pos x="35" y="66"/>
                </a:cxn>
                <a:cxn ang="0">
                  <a:pos x="35" y="44"/>
                </a:cxn>
                <a:cxn ang="0">
                  <a:pos x="51" y="44"/>
                </a:cxn>
                <a:cxn ang="0">
                  <a:pos x="51" y="28"/>
                </a:cxn>
                <a:cxn ang="0">
                  <a:pos x="35" y="28"/>
                </a:cxn>
                <a:cxn ang="0">
                  <a:pos x="35" y="44"/>
                </a:cxn>
                <a:cxn ang="0">
                  <a:pos x="9" y="66"/>
                </a:cxn>
                <a:cxn ang="0">
                  <a:pos x="25" y="66"/>
                </a:cxn>
                <a:cxn ang="0">
                  <a:pos x="25" y="51"/>
                </a:cxn>
                <a:cxn ang="0">
                  <a:pos x="9" y="51"/>
                </a:cxn>
                <a:cxn ang="0">
                  <a:pos x="9" y="66"/>
                </a:cxn>
                <a:cxn ang="0">
                  <a:pos x="9" y="44"/>
                </a:cxn>
                <a:cxn ang="0">
                  <a:pos x="25" y="44"/>
                </a:cxn>
                <a:cxn ang="0">
                  <a:pos x="25" y="28"/>
                </a:cxn>
                <a:cxn ang="0">
                  <a:pos x="9" y="28"/>
                </a:cxn>
                <a:cxn ang="0">
                  <a:pos x="9" y="44"/>
                </a:cxn>
              </a:cxnLst>
              <a:rect l="0" t="0" r="r" b="b"/>
              <a:pathLst>
                <a:path w="60" h="119">
                  <a:moveTo>
                    <a:pt x="9" y="12"/>
                  </a:moveTo>
                  <a:lnTo>
                    <a:pt x="51" y="12"/>
                  </a:lnTo>
                  <a:lnTo>
                    <a:pt x="51" y="0"/>
                  </a:lnTo>
                  <a:lnTo>
                    <a:pt x="9" y="0"/>
                  </a:lnTo>
                  <a:lnTo>
                    <a:pt x="9" y="12"/>
                  </a:lnTo>
                  <a:close/>
                  <a:moveTo>
                    <a:pt x="60" y="17"/>
                  </a:moveTo>
                  <a:lnTo>
                    <a:pt x="60" y="119"/>
                  </a:lnTo>
                  <a:lnTo>
                    <a:pt x="51" y="119"/>
                  </a:lnTo>
                  <a:lnTo>
                    <a:pt x="51" y="89"/>
                  </a:lnTo>
                  <a:lnTo>
                    <a:pt x="37" y="89"/>
                  </a:lnTo>
                  <a:lnTo>
                    <a:pt x="37" y="119"/>
                  </a:lnTo>
                  <a:lnTo>
                    <a:pt x="0" y="119"/>
                  </a:lnTo>
                  <a:lnTo>
                    <a:pt x="0" y="17"/>
                  </a:lnTo>
                  <a:lnTo>
                    <a:pt x="60" y="17"/>
                  </a:lnTo>
                  <a:close/>
                  <a:moveTo>
                    <a:pt x="35" y="66"/>
                  </a:moveTo>
                  <a:lnTo>
                    <a:pt x="51" y="66"/>
                  </a:lnTo>
                  <a:lnTo>
                    <a:pt x="51" y="51"/>
                  </a:lnTo>
                  <a:lnTo>
                    <a:pt x="35" y="51"/>
                  </a:lnTo>
                  <a:lnTo>
                    <a:pt x="35" y="66"/>
                  </a:lnTo>
                  <a:close/>
                  <a:moveTo>
                    <a:pt x="35" y="44"/>
                  </a:moveTo>
                  <a:lnTo>
                    <a:pt x="51" y="44"/>
                  </a:lnTo>
                  <a:lnTo>
                    <a:pt x="51" y="28"/>
                  </a:lnTo>
                  <a:lnTo>
                    <a:pt x="35" y="28"/>
                  </a:lnTo>
                  <a:lnTo>
                    <a:pt x="35" y="44"/>
                  </a:lnTo>
                  <a:close/>
                  <a:moveTo>
                    <a:pt x="9" y="66"/>
                  </a:moveTo>
                  <a:lnTo>
                    <a:pt x="25" y="66"/>
                  </a:lnTo>
                  <a:lnTo>
                    <a:pt x="25" y="51"/>
                  </a:lnTo>
                  <a:lnTo>
                    <a:pt x="9" y="51"/>
                  </a:lnTo>
                  <a:lnTo>
                    <a:pt x="9" y="66"/>
                  </a:lnTo>
                  <a:close/>
                  <a:moveTo>
                    <a:pt x="9" y="44"/>
                  </a:moveTo>
                  <a:lnTo>
                    <a:pt x="25" y="44"/>
                  </a:lnTo>
                  <a:lnTo>
                    <a:pt x="25" y="28"/>
                  </a:lnTo>
                  <a:lnTo>
                    <a:pt x="9" y="28"/>
                  </a:lnTo>
                  <a:lnTo>
                    <a:pt x="9" y="44"/>
                  </a:lnTo>
                  <a:close/>
                </a:path>
              </a:pathLst>
            </a:custGeom>
            <a:grpFill/>
            <a:ln w="9525">
              <a:noFill/>
              <a:round/>
            </a:ln>
          </p:spPr>
          <p:txBody>
            <a:bodyPr vert="horz" wrap="square" lIns="91440" tIns="45720" rIns="91440" bIns="45720" numCol="1" anchor="t" anchorCtr="0" compatLnSpc="1"/>
            <a:lstStyle/>
            <a:p>
              <a:endParaRPr lang="en-US"/>
            </a:p>
          </p:txBody>
        </p:sp>
        <p:sp>
          <p:nvSpPr>
            <p:cNvPr id="15" name="Freeform 12"/>
            <p:cNvSpPr>
              <a:spLocks noEditPoints="1"/>
            </p:cNvSpPr>
            <p:nvPr/>
          </p:nvSpPr>
          <p:spPr bwMode="auto">
            <a:xfrm>
              <a:off x="4471" y="2787"/>
              <a:ext cx="101" cy="102"/>
            </a:xfrm>
            <a:custGeom>
              <a:avLst/>
              <a:gdLst/>
              <a:ahLst/>
              <a:cxnLst>
                <a:cxn ang="0">
                  <a:pos x="7" y="9"/>
                </a:cxn>
                <a:cxn ang="0">
                  <a:pos x="41" y="0"/>
                </a:cxn>
                <a:cxn ang="0">
                  <a:pos x="48" y="11"/>
                </a:cxn>
                <a:cxn ang="0">
                  <a:pos x="18" y="102"/>
                </a:cxn>
                <a:cxn ang="0">
                  <a:pos x="6" y="82"/>
                </a:cxn>
                <a:cxn ang="0">
                  <a:pos x="0" y="102"/>
                </a:cxn>
                <a:cxn ang="0">
                  <a:pos x="48" y="11"/>
                </a:cxn>
                <a:cxn ang="0">
                  <a:pos x="6" y="59"/>
                </a:cxn>
                <a:cxn ang="0">
                  <a:pos x="20" y="70"/>
                </a:cxn>
                <a:cxn ang="0">
                  <a:pos x="20" y="45"/>
                </a:cxn>
                <a:cxn ang="0">
                  <a:pos x="6" y="56"/>
                </a:cxn>
                <a:cxn ang="0">
                  <a:pos x="20" y="45"/>
                </a:cxn>
                <a:cxn ang="0">
                  <a:pos x="6" y="31"/>
                </a:cxn>
                <a:cxn ang="0">
                  <a:pos x="20" y="41"/>
                </a:cxn>
                <a:cxn ang="0">
                  <a:pos x="20" y="16"/>
                </a:cxn>
                <a:cxn ang="0">
                  <a:pos x="6" y="27"/>
                </a:cxn>
                <a:cxn ang="0">
                  <a:pos x="20" y="16"/>
                </a:cxn>
                <a:cxn ang="0">
                  <a:pos x="29" y="59"/>
                </a:cxn>
                <a:cxn ang="0">
                  <a:pos x="41" y="70"/>
                </a:cxn>
                <a:cxn ang="0">
                  <a:pos x="41" y="45"/>
                </a:cxn>
                <a:cxn ang="0">
                  <a:pos x="29" y="56"/>
                </a:cxn>
                <a:cxn ang="0">
                  <a:pos x="41" y="45"/>
                </a:cxn>
                <a:cxn ang="0">
                  <a:pos x="29" y="31"/>
                </a:cxn>
                <a:cxn ang="0">
                  <a:pos x="41" y="41"/>
                </a:cxn>
                <a:cxn ang="0">
                  <a:pos x="41" y="16"/>
                </a:cxn>
                <a:cxn ang="0">
                  <a:pos x="29" y="27"/>
                </a:cxn>
                <a:cxn ang="0">
                  <a:pos x="41" y="16"/>
                </a:cxn>
                <a:cxn ang="0">
                  <a:pos x="61" y="27"/>
                </a:cxn>
                <a:cxn ang="0">
                  <a:pos x="94" y="36"/>
                </a:cxn>
                <a:cxn ang="0">
                  <a:pos x="101" y="38"/>
                </a:cxn>
                <a:cxn ang="0">
                  <a:pos x="73" y="102"/>
                </a:cxn>
                <a:cxn ang="0">
                  <a:pos x="61" y="82"/>
                </a:cxn>
                <a:cxn ang="0">
                  <a:pos x="53" y="102"/>
                </a:cxn>
                <a:cxn ang="0">
                  <a:pos x="101" y="38"/>
                </a:cxn>
                <a:cxn ang="0">
                  <a:pos x="61" y="59"/>
                </a:cxn>
                <a:cxn ang="0">
                  <a:pos x="73" y="70"/>
                </a:cxn>
                <a:cxn ang="0">
                  <a:pos x="73" y="45"/>
                </a:cxn>
                <a:cxn ang="0">
                  <a:pos x="61" y="56"/>
                </a:cxn>
                <a:cxn ang="0">
                  <a:pos x="73" y="45"/>
                </a:cxn>
                <a:cxn ang="0">
                  <a:pos x="82" y="59"/>
                </a:cxn>
                <a:cxn ang="0">
                  <a:pos x="96" y="70"/>
                </a:cxn>
                <a:cxn ang="0">
                  <a:pos x="96" y="45"/>
                </a:cxn>
                <a:cxn ang="0">
                  <a:pos x="82" y="56"/>
                </a:cxn>
                <a:cxn ang="0">
                  <a:pos x="96" y="45"/>
                </a:cxn>
              </a:cxnLst>
              <a:rect l="0" t="0" r="r" b="b"/>
              <a:pathLst>
                <a:path w="101" h="102">
                  <a:moveTo>
                    <a:pt x="41" y="9"/>
                  </a:moveTo>
                  <a:lnTo>
                    <a:pt x="7" y="9"/>
                  </a:lnTo>
                  <a:lnTo>
                    <a:pt x="7" y="0"/>
                  </a:lnTo>
                  <a:lnTo>
                    <a:pt x="41" y="0"/>
                  </a:lnTo>
                  <a:lnTo>
                    <a:pt x="41" y="9"/>
                  </a:lnTo>
                  <a:close/>
                  <a:moveTo>
                    <a:pt x="48" y="11"/>
                  </a:moveTo>
                  <a:lnTo>
                    <a:pt x="48" y="102"/>
                  </a:lnTo>
                  <a:lnTo>
                    <a:pt x="18" y="102"/>
                  </a:lnTo>
                  <a:lnTo>
                    <a:pt x="18" y="82"/>
                  </a:lnTo>
                  <a:lnTo>
                    <a:pt x="6" y="82"/>
                  </a:lnTo>
                  <a:lnTo>
                    <a:pt x="6" y="102"/>
                  </a:lnTo>
                  <a:lnTo>
                    <a:pt x="0" y="102"/>
                  </a:lnTo>
                  <a:lnTo>
                    <a:pt x="0" y="11"/>
                  </a:lnTo>
                  <a:lnTo>
                    <a:pt x="48" y="11"/>
                  </a:lnTo>
                  <a:close/>
                  <a:moveTo>
                    <a:pt x="20" y="59"/>
                  </a:moveTo>
                  <a:lnTo>
                    <a:pt x="6" y="59"/>
                  </a:lnTo>
                  <a:lnTo>
                    <a:pt x="6" y="70"/>
                  </a:lnTo>
                  <a:lnTo>
                    <a:pt x="20" y="70"/>
                  </a:lnTo>
                  <a:lnTo>
                    <a:pt x="20" y="59"/>
                  </a:lnTo>
                  <a:close/>
                  <a:moveTo>
                    <a:pt x="20" y="45"/>
                  </a:moveTo>
                  <a:lnTo>
                    <a:pt x="6" y="45"/>
                  </a:lnTo>
                  <a:lnTo>
                    <a:pt x="6" y="56"/>
                  </a:lnTo>
                  <a:lnTo>
                    <a:pt x="20" y="56"/>
                  </a:lnTo>
                  <a:lnTo>
                    <a:pt x="20" y="45"/>
                  </a:lnTo>
                  <a:close/>
                  <a:moveTo>
                    <a:pt x="20" y="31"/>
                  </a:moveTo>
                  <a:lnTo>
                    <a:pt x="6" y="31"/>
                  </a:lnTo>
                  <a:lnTo>
                    <a:pt x="6" y="41"/>
                  </a:lnTo>
                  <a:lnTo>
                    <a:pt x="20" y="41"/>
                  </a:lnTo>
                  <a:lnTo>
                    <a:pt x="20" y="31"/>
                  </a:lnTo>
                  <a:close/>
                  <a:moveTo>
                    <a:pt x="20" y="16"/>
                  </a:moveTo>
                  <a:lnTo>
                    <a:pt x="6" y="16"/>
                  </a:lnTo>
                  <a:lnTo>
                    <a:pt x="6" y="27"/>
                  </a:lnTo>
                  <a:lnTo>
                    <a:pt x="20" y="27"/>
                  </a:lnTo>
                  <a:lnTo>
                    <a:pt x="20" y="16"/>
                  </a:lnTo>
                  <a:close/>
                  <a:moveTo>
                    <a:pt x="41" y="59"/>
                  </a:moveTo>
                  <a:lnTo>
                    <a:pt x="29" y="59"/>
                  </a:lnTo>
                  <a:lnTo>
                    <a:pt x="29" y="70"/>
                  </a:lnTo>
                  <a:lnTo>
                    <a:pt x="41" y="70"/>
                  </a:lnTo>
                  <a:lnTo>
                    <a:pt x="41" y="59"/>
                  </a:lnTo>
                  <a:close/>
                  <a:moveTo>
                    <a:pt x="41" y="45"/>
                  </a:moveTo>
                  <a:lnTo>
                    <a:pt x="29" y="45"/>
                  </a:lnTo>
                  <a:lnTo>
                    <a:pt x="29" y="56"/>
                  </a:lnTo>
                  <a:lnTo>
                    <a:pt x="41" y="56"/>
                  </a:lnTo>
                  <a:lnTo>
                    <a:pt x="41" y="45"/>
                  </a:lnTo>
                  <a:close/>
                  <a:moveTo>
                    <a:pt x="41" y="31"/>
                  </a:moveTo>
                  <a:lnTo>
                    <a:pt x="29" y="31"/>
                  </a:lnTo>
                  <a:lnTo>
                    <a:pt x="29" y="41"/>
                  </a:lnTo>
                  <a:lnTo>
                    <a:pt x="41" y="41"/>
                  </a:lnTo>
                  <a:lnTo>
                    <a:pt x="41" y="31"/>
                  </a:lnTo>
                  <a:close/>
                  <a:moveTo>
                    <a:pt x="41" y="16"/>
                  </a:moveTo>
                  <a:lnTo>
                    <a:pt x="29" y="16"/>
                  </a:lnTo>
                  <a:lnTo>
                    <a:pt x="29" y="27"/>
                  </a:lnTo>
                  <a:lnTo>
                    <a:pt x="41" y="27"/>
                  </a:lnTo>
                  <a:lnTo>
                    <a:pt x="41" y="16"/>
                  </a:lnTo>
                  <a:close/>
                  <a:moveTo>
                    <a:pt x="94" y="27"/>
                  </a:moveTo>
                  <a:lnTo>
                    <a:pt x="61" y="27"/>
                  </a:lnTo>
                  <a:lnTo>
                    <a:pt x="61" y="36"/>
                  </a:lnTo>
                  <a:lnTo>
                    <a:pt x="94" y="36"/>
                  </a:lnTo>
                  <a:lnTo>
                    <a:pt x="94" y="27"/>
                  </a:lnTo>
                  <a:close/>
                  <a:moveTo>
                    <a:pt x="101" y="38"/>
                  </a:moveTo>
                  <a:lnTo>
                    <a:pt x="101" y="102"/>
                  </a:lnTo>
                  <a:lnTo>
                    <a:pt x="73" y="102"/>
                  </a:lnTo>
                  <a:lnTo>
                    <a:pt x="73" y="82"/>
                  </a:lnTo>
                  <a:lnTo>
                    <a:pt x="61" y="82"/>
                  </a:lnTo>
                  <a:lnTo>
                    <a:pt x="61" y="102"/>
                  </a:lnTo>
                  <a:lnTo>
                    <a:pt x="53" y="102"/>
                  </a:lnTo>
                  <a:lnTo>
                    <a:pt x="53" y="38"/>
                  </a:lnTo>
                  <a:lnTo>
                    <a:pt x="101" y="38"/>
                  </a:lnTo>
                  <a:close/>
                  <a:moveTo>
                    <a:pt x="73" y="59"/>
                  </a:moveTo>
                  <a:lnTo>
                    <a:pt x="61" y="59"/>
                  </a:lnTo>
                  <a:lnTo>
                    <a:pt x="61" y="70"/>
                  </a:lnTo>
                  <a:lnTo>
                    <a:pt x="73" y="70"/>
                  </a:lnTo>
                  <a:lnTo>
                    <a:pt x="73" y="59"/>
                  </a:lnTo>
                  <a:close/>
                  <a:moveTo>
                    <a:pt x="73" y="45"/>
                  </a:moveTo>
                  <a:lnTo>
                    <a:pt x="61" y="45"/>
                  </a:lnTo>
                  <a:lnTo>
                    <a:pt x="61" y="56"/>
                  </a:lnTo>
                  <a:lnTo>
                    <a:pt x="73" y="56"/>
                  </a:lnTo>
                  <a:lnTo>
                    <a:pt x="73" y="45"/>
                  </a:lnTo>
                  <a:close/>
                  <a:moveTo>
                    <a:pt x="96" y="59"/>
                  </a:moveTo>
                  <a:lnTo>
                    <a:pt x="82" y="59"/>
                  </a:lnTo>
                  <a:lnTo>
                    <a:pt x="82" y="70"/>
                  </a:lnTo>
                  <a:lnTo>
                    <a:pt x="96" y="70"/>
                  </a:lnTo>
                  <a:lnTo>
                    <a:pt x="96" y="59"/>
                  </a:lnTo>
                  <a:close/>
                  <a:moveTo>
                    <a:pt x="96" y="45"/>
                  </a:moveTo>
                  <a:lnTo>
                    <a:pt x="82" y="45"/>
                  </a:lnTo>
                  <a:lnTo>
                    <a:pt x="82" y="56"/>
                  </a:lnTo>
                  <a:lnTo>
                    <a:pt x="96" y="56"/>
                  </a:lnTo>
                  <a:lnTo>
                    <a:pt x="96" y="45"/>
                  </a:lnTo>
                  <a:close/>
                </a:path>
              </a:pathLst>
            </a:custGeom>
            <a:grpFill/>
            <a:ln w="9525">
              <a:noFill/>
              <a:round/>
            </a:ln>
          </p:spPr>
          <p:txBody>
            <a:bodyPr vert="horz" wrap="square" lIns="91440" tIns="45720" rIns="91440" bIns="45720" numCol="1" anchor="t" anchorCtr="0" compatLnSpc="1"/>
            <a:lstStyle/>
            <a:p>
              <a:endParaRPr lang="en-US"/>
            </a:p>
          </p:txBody>
        </p:sp>
        <p:sp>
          <p:nvSpPr>
            <p:cNvPr id="16" name="Freeform 13"/>
            <p:cNvSpPr>
              <a:spLocks noEditPoints="1"/>
            </p:cNvSpPr>
            <p:nvPr/>
          </p:nvSpPr>
          <p:spPr bwMode="auto">
            <a:xfrm>
              <a:off x="4358" y="2755"/>
              <a:ext cx="105" cy="134"/>
            </a:xfrm>
            <a:custGeom>
              <a:avLst/>
              <a:gdLst/>
              <a:ahLst/>
              <a:cxnLst>
                <a:cxn ang="0">
                  <a:pos x="97" y="0"/>
                </a:cxn>
                <a:cxn ang="0">
                  <a:pos x="64" y="11"/>
                </a:cxn>
                <a:cxn ang="0">
                  <a:pos x="105" y="15"/>
                </a:cxn>
                <a:cxn ang="0">
                  <a:pos x="99" y="134"/>
                </a:cxn>
                <a:cxn ang="0">
                  <a:pos x="87" y="109"/>
                </a:cxn>
                <a:cxn ang="0">
                  <a:pos x="57" y="134"/>
                </a:cxn>
                <a:cxn ang="0">
                  <a:pos x="105" y="15"/>
                </a:cxn>
                <a:cxn ang="0">
                  <a:pos x="99" y="89"/>
                </a:cxn>
                <a:cxn ang="0">
                  <a:pos x="85" y="79"/>
                </a:cxn>
                <a:cxn ang="0">
                  <a:pos x="85" y="72"/>
                </a:cxn>
                <a:cxn ang="0">
                  <a:pos x="99" y="59"/>
                </a:cxn>
                <a:cxn ang="0">
                  <a:pos x="85" y="72"/>
                </a:cxn>
                <a:cxn ang="0">
                  <a:pos x="99" y="52"/>
                </a:cxn>
                <a:cxn ang="0">
                  <a:pos x="85" y="40"/>
                </a:cxn>
                <a:cxn ang="0">
                  <a:pos x="85" y="34"/>
                </a:cxn>
                <a:cxn ang="0">
                  <a:pos x="99" y="22"/>
                </a:cxn>
                <a:cxn ang="0">
                  <a:pos x="85" y="34"/>
                </a:cxn>
                <a:cxn ang="0">
                  <a:pos x="76" y="89"/>
                </a:cxn>
                <a:cxn ang="0">
                  <a:pos x="62" y="79"/>
                </a:cxn>
                <a:cxn ang="0">
                  <a:pos x="62" y="72"/>
                </a:cxn>
                <a:cxn ang="0">
                  <a:pos x="76" y="59"/>
                </a:cxn>
                <a:cxn ang="0">
                  <a:pos x="62" y="72"/>
                </a:cxn>
                <a:cxn ang="0">
                  <a:pos x="76" y="52"/>
                </a:cxn>
                <a:cxn ang="0">
                  <a:pos x="62" y="40"/>
                </a:cxn>
                <a:cxn ang="0">
                  <a:pos x="62" y="34"/>
                </a:cxn>
                <a:cxn ang="0">
                  <a:pos x="76" y="22"/>
                </a:cxn>
                <a:cxn ang="0">
                  <a:pos x="62" y="34"/>
                </a:cxn>
                <a:cxn ang="0">
                  <a:pos x="43" y="47"/>
                </a:cxn>
                <a:cxn ang="0">
                  <a:pos x="7" y="34"/>
                </a:cxn>
                <a:cxn ang="0">
                  <a:pos x="50" y="50"/>
                </a:cxn>
                <a:cxn ang="0">
                  <a:pos x="43" y="134"/>
                </a:cxn>
                <a:cxn ang="0">
                  <a:pos x="30" y="109"/>
                </a:cxn>
                <a:cxn ang="0">
                  <a:pos x="0" y="134"/>
                </a:cxn>
                <a:cxn ang="0">
                  <a:pos x="50" y="50"/>
                </a:cxn>
                <a:cxn ang="0">
                  <a:pos x="43" y="89"/>
                </a:cxn>
                <a:cxn ang="0">
                  <a:pos x="30" y="79"/>
                </a:cxn>
                <a:cxn ang="0">
                  <a:pos x="30" y="72"/>
                </a:cxn>
                <a:cxn ang="0">
                  <a:pos x="43" y="59"/>
                </a:cxn>
                <a:cxn ang="0">
                  <a:pos x="30" y="72"/>
                </a:cxn>
                <a:cxn ang="0">
                  <a:pos x="20" y="89"/>
                </a:cxn>
                <a:cxn ang="0">
                  <a:pos x="7" y="79"/>
                </a:cxn>
                <a:cxn ang="0">
                  <a:pos x="7" y="72"/>
                </a:cxn>
                <a:cxn ang="0">
                  <a:pos x="20" y="59"/>
                </a:cxn>
                <a:cxn ang="0">
                  <a:pos x="7" y="72"/>
                </a:cxn>
              </a:cxnLst>
              <a:rect l="0" t="0" r="r" b="b"/>
              <a:pathLst>
                <a:path w="105" h="134">
                  <a:moveTo>
                    <a:pt x="64" y="0"/>
                  </a:moveTo>
                  <a:lnTo>
                    <a:pt x="97" y="0"/>
                  </a:lnTo>
                  <a:lnTo>
                    <a:pt x="97" y="11"/>
                  </a:lnTo>
                  <a:lnTo>
                    <a:pt x="64" y="11"/>
                  </a:lnTo>
                  <a:lnTo>
                    <a:pt x="64" y="0"/>
                  </a:lnTo>
                  <a:close/>
                  <a:moveTo>
                    <a:pt x="105" y="15"/>
                  </a:moveTo>
                  <a:lnTo>
                    <a:pt x="105" y="134"/>
                  </a:lnTo>
                  <a:lnTo>
                    <a:pt x="99" y="134"/>
                  </a:lnTo>
                  <a:lnTo>
                    <a:pt x="99" y="109"/>
                  </a:lnTo>
                  <a:lnTo>
                    <a:pt x="87" y="109"/>
                  </a:lnTo>
                  <a:lnTo>
                    <a:pt x="87" y="134"/>
                  </a:lnTo>
                  <a:lnTo>
                    <a:pt x="57" y="134"/>
                  </a:lnTo>
                  <a:lnTo>
                    <a:pt x="57" y="15"/>
                  </a:lnTo>
                  <a:lnTo>
                    <a:pt x="105" y="15"/>
                  </a:lnTo>
                  <a:close/>
                  <a:moveTo>
                    <a:pt x="85" y="89"/>
                  </a:moveTo>
                  <a:lnTo>
                    <a:pt x="99" y="89"/>
                  </a:lnTo>
                  <a:lnTo>
                    <a:pt x="99" y="79"/>
                  </a:lnTo>
                  <a:lnTo>
                    <a:pt x="85" y="79"/>
                  </a:lnTo>
                  <a:lnTo>
                    <a:pt x="85" y="89"/>
                  </a:lnTo>
                  <a:close/>
                  <a:moveTo>
                    <a:pt x="85" y="72"/>
                  </a:moveTo>
                  <a:lnTo>
                    <a:pt x="99" y="72"/>
                  </a:lnTo>
                  <a:lnTo>
                    <a:pt x="99" y="59"/>
                  </a:lnTo>
                  <a:lnTo>
                    <a:pt x="85" y="59"/>
                  </a:lnTo>
                  <a:lnTo>
                    <a:pt x="85" y="72"/>
                  </a:lnTo>
                  <a:close/>
                  <a:moveTo>
                    <a:pt x="85" y="52"/>
                  </a:moveTo>
                  <a:lnTo>
                    <a:pt x="99" y="52"/>
                  </a:lnTo>
                  <a:lnTo>
                    <a:pt x="99" y="40"/>
                  </a:lnTo>
                  <a:lnTo>
                    <a:pt x="85" y="40"/>
                  </a:lnTo>
                  <a:lnTo>
                    <a:pt x="85" y="52"/>
                  </a:lnTo>
                  <a:close/>
                  <a:moveTo>
                    <a:pt x="85" y="34"/>
                  </a:moveTo>
                  <a:lnTo>
                    <a:pt x="99" y="34"/>
                  </a:lnTo>
                  <a:lnTo>
                    <a:pt x="99" y="22"/>
                  </a:lnTo>
                  <a:lnTo>
                    <a:pt x="85" y="22"/>
                  </a:lnTo>
                  <a:lnTo>
                    <a:pt x="85" y="34"/>
                  </a:lnTo>
                  <a:close/>
                  <a:moveTo>
                    <a:pt x="62" y="89"/>
                  </a:moveTo>
                  <a:lnTo>
                    <a:pt x="76" y="89"/>
                  </a:lnTo>
                  <a:lnTo>
                    <a:pt x="76" y="79"/>
                  </a:lnTo>
                  <a:lnTo>
                    <a:pt x="62" y="79"/>
                  </a:lnTo>
                  <a:lnTo>
                    <a:pt x="62" y="89"/>
                  </a:lnTo>
                  <a:close/>
                  <a:moveTo>
                    <a:pt x="62" y="72"/>
                  </a:moveTo>
                  <a:lnTo>
                    <a:pt x="76" y="72"/>
                  </a:lnTo>
                  <a:lnTo>
                    <a:pt x="76" y="59"/>
                  </a:lnTo>
                  <a:lnTo>
                    <a:pt x="62" y="59"/>
                  </a:lnTo>
                  <a:lnTo>
                    <a:pt x="62" y="72"/>
                  </a:lnTo>
                  <a:close/>
                  <a:moveTo>
                    <a:pt x="62" y="52"/>
                  </a:moveTo>
                  <a:lnTo>
                    <a:pt x="76" y="52"/>
                  </a:lnTo>
                  <a:lnTo>
                    <a:pt x="76" y="40"/>
                  </a:lnTo>
                  <a:lnTo>
                    <a:pt x="62" y="40"/>
                  </a:lnTo>
                  <a:lnTo>
                    <a:pt x="62" y="52"/>
                  </a:lnTo>
                  <a:close/>
                  <a:moveTo>
                    <a:pt x="62" y="34"/>
                  </a:moveTo>
                  <a:lnTo>
                    <a:pt x="76" y="34"/>
                  </a:lnTo>
                  <a:lnTo>
                    <a:pt x="76" y="22"/>
                  </a:lnTo>
                  <a:lnTo>
                    <a:pt x="62" y="22"/>
                  </a:lnTo>
                  <a:lnTo>
                    <a:pt x="62" y="34"/>
                  </a:lnTo>
                  <a:close/>
                  <a:moveTo>
                    <a:pt x="7" y="47"/>
                  </a:moveTo>
                  <a:lnTo>
                    <a:pt x="43" y="47"/>
                  </a:lnTo>
                  <a:lnTo>
                    <a:pt x="43" y="34"/>
                  </a:lnTo>
                  <a:lnTo>
                    <a:pt x="7" y="34"/>
                  </a:lnTo>
                  <a:lnTo>
                    <a:pt x="7" y="47"/>
                  </a:lnTo>
                  <a:close/>
                  <a:moveTo>
                    <a:pt x="50" y="50"/>
                  </a:moveTo>
                  <a:lnTo>
                    <a:pt x="50" y="134"/>
                  </a:lnTo>
                  <a:lnTo>
                    <a:pt x="43" y="134"/>
                  </a:lnTo>
                  <a:lnTo>
                    <a:pt x="43" y="109"/>
                  </a:lnTo>
                  <a:lnTo>
                    <a:pt x="30" y="109"/>
                  </a:lnTo>
                  <a:lnTo>
                    <a:pt x="30" y="134"/>
                  </a:lnTo>
                  <a:lnTo>
                    <a:pt x="0" y="134"/>
                  </a:lnTo>
                  <a:lnTo>
                    <a:pt x="0" y="50"/>
                  </a:lnTo>
                  <a:lnTo>
                    <a:pt x="50" y="50"/>
                  </a:lnTo>
                  <a:close/>
                  <a:moveTo>
                    <a:pt x="30" y="89"/>
                  </a:moveTo>
                  <a:lnTo>
                    <a:pt x="43" y="89"/>
                  </a:lnTo>
                  <a:lnTo>
                    <a:pt x="43" y="79"/>
                  </a:lnTo>
                  <a:lnTo>
                    <a:pt x="30" y="79"/>
                  </a:lnTo>
                  <a:lnTo>
                    <a:pt x="30" y="89"/>
                  </a:lnTo>
                  <a:close/>
                  <a:moveTo>
                    <a:pt x="30" y="72"/>
                  </a:moveTo>
                  <a:lnTo>
                    <a:pt x="43" y="72"/>
                  </a:lnTo>
                  <a:lnTo>
                    <a:pt x="43" y="59"/>
                  </a:lnTo>
                  <a:lnTo>
                    <a:pt x="30" y="59"/>
                  </a:lnTo>
                  <a:lnTo>
                    <a:pt x="30" y="72"/>
                  </a:lnTo>
                  <a:close/>
                  <a:moveTo>
                    <a:pt x="7" y="89"/>
                  </a:moveTo>
                  <a:lnTo>
                    <a:pt x="20" y="89"/>
                  </a:lnTo>
                  <a:lnTo>
                    <a:pt x="20" y="79"/>
                  </a:lnTo>
                  <a:lnTo>
                    <a:pt x="7" y="79"/>
                  </a:lnTo>
                  <a:lnTo>
                    <a:pt x="7" y="89"/>
                  </a:lnTo>
                  <a:close/>
                  <a:moveTo>
                    <a:pt x="7" y="72"/>
                  </a:moveTo>
                  <a:lnTo>
                    <a:pt x="20" y="72"/>
                  </a:lnTo>
                  <a:lnTo>
                    <a:pt x="20" y="59"/>
                  </a:lnTo>
                  <a:lnTo>
                    <a:pt x="7" y="59"/>
                  </a:lnTo>
                  <a:lnTo>
                    <a:pt x="7" y="72"/>
                  </a:lnTo>
                  <a:close/>
                </a:path>
              </a:pathLst>
            </a:custGeom>
            <a:grpFill/>
            <a:ln w="9525">
              <a:noFill/>
              <a:round/>
            </a:ln>
          </p:spPr>
          <p:txBody>
            <a:bodyPr vert="horz" wrap="square" lIns="91440" tIns="45720" rIns="91440" bIns="45720" numCol="1" anchor="t" anchorCtr="0" compatLnSpc="1"/>
            <a:lstStyle/>
            <a:p>
              <a:endParaRPr lang="en-US"/>
            </a:p>
          </p:txBody>
        </p:sp>
        <p:sp>
          <p:nvSpPr>
            <p:cNvPr id="17" name="Freeform 14"/>
            <p:cNvSpPr>
              <a:spLocks noEditPoints="1"/>
            </p:cNvSpPr>
            <p:nvPr/>
          </p:nvSpPr>
          <p:spPr bwMode="auto">
            <a:xfrm>
              <a:off x="4259" y="2771"/>
              <a:ext cx="90" cy="118"/>
            </a:xfrm>
            <a:custGeom>
              <a:avLst/>
              <a:gdLst/>
              <a:ahLst/>
              <a:cxnLst>
                <a:cxn ang="0">
                  <a:pos x="85" y="0"/>
                </a:cxn>
                <a:cxn ang="0">
                  <a:pos x="55" y="11"/>
                </a:cxn>
                <a:cxn ang="0">
                  <a:pos x="90" y="13"/>
                </a:cxn>
                <a:cxn ang="0">
                  <a:pos x="85" y="118"/>
                </a:cxn>
                <a:cxn ang="0">
                  <a:pos x="74" y="95"/>
                </a:cxn>
                <a:cxn ang="0">
                  <a:pos x="48" y="118"/>
                </a:cxn>
                <a:cxn ang="0">
                  <a:pos x="90" y="13"/>
                </a:cxn>
                <a:cxn ang="0">
                  <a:pos x="85" y="81"/>
                </a:cxn>
                <a:cxn ang="0">
                  <a:pos x="74" y="70"/>
                </a:cxn>
                <a:cxn ang="0">
                  <a:pos x="74" y="63"/>
                </a:cxn>
                <a:cxn ang="0">
                  <a:pos x="85" y="52"/>
                </a:cxn>
                <a:cxn ang="0">
                  <a:pos x="74" y="63"/>
                </a:cxn>
                <a:cxn ang="0">
                  <a:pos x="85" y="47"/>
                </a:cxn>
                <a:cxn ang="0">
                  <a:pos x="74" y="36"/>
                </a:cxn>
                <a:cxn ang="0">
                  <a:pos x="74" y="31"/>
                </a:cxn>
                <a:cxn ang="0">
                  <a:pos x="85" y="20"/>
                </a:cxn>
                <a:cxn ang="0">
                  <a:pos x="74" y="31"/>
                </a:cxn>
                <a:cxn ang="0">
                  <a:pos x="65" y="81"/>
                </a:cxn>
                <a:cxn ang="0">
                  <a:pos x="55" y="70"/>
                </a:cxn>
                <a:cxn ang="0">
                  <a:pos x="55" y="63"/>
                </a:cxn>
                <a:cxn ang="0">
                  <a:pos x="65" y="52"/>
                </a:cxn>
                <a:cxn ang="0">
                  <a:pos x="55" y="63"/>
                </a:cxn>
                <a:cxn ang="0">
                  <a:pos x="65" y="47"/>
                </a:cxn>
                <a:cxn ang="0">
                  <a:pos x="55" y="36"/>
                </a:cxn>
                <a:cxn ang="0">
                  <a:pos x="55" y="31"/>
                </a:cxn>
                <a:cxn ang="0">
                  <a:pos x="65" y="20"/>
                </a:cxn>
                <a:cxn ang="0">
                  <a:pos x="55" y="31"/>
                </a:cxn>
                <a:cxn ang="0">
                  <a:pos x="37" y="41"/>
                </a:cxn>
                <a:cxn ang="0">
                  <a:pos x="5" y="32"/>
                </a:cxn>
                <a:cxn ang="0">
                  <a:pos x="42" y="45"/>
                </a:cxn>
                <a:cxn ang="0">
                  <a:pos x="37" y="118"/>
                </a:cxn>
                <a:cxn ang="0">
                  <a:pos x="27" y="95"/>
                </a:cxn>
                <a:cxn ang="0">
                  <a:pos x="0" y="118"/>
                </a:cxn>
                <a:cxn ang="0">
                  <a:pos x="42" y="45"/>
                </a:cxn>
                <a:cxn ang="0">
                  <a:pos x="37" y="81"/>
                </a:cxn>
                <a:cxn ang="0">
                  <a:pos x="25" y="70"/>
                </a:cxn>
                <a:cxn ang="0">
                  <a:pos x="25" y="63"/>
                </a:cxn>
                <a:cxn ang="0">
                  <a:pos x="37" y="52"/>
                </a:cxn>
                <a:cxn ang="0">
                  <a:pos x="25" y="63"/>
                </a:cxn>
                <a:cxn ang="0">
                  <a:pos x="18" y="81"/>
                </a:cxn>
                <a:cxn ang="0">
                  <a:pos x="5" y="70"/>
                </a:cxn>
                <a:cxn ang="0">
                  <a:pos x="5" y="63"/>
                </a:cxn>
                <a:cxn ang="0">
                  <a:pos x="18" y="52"/>
                </a:cxn>
                <a:cxn ang="0">
                  <a:pos x="5" y="63"/>
                </a:cxn>
              </a:cxnLst>
              <a:rect l="0" t="0" r="r" b="b"/>
              <a:pathLst>
                <a:path w="90" h="118">
                  <a:moveTo>
                    <a:pt x="55" y="0"/>
                  </a:moveTo>
                  <a:lnTo>
                    <a:pt x="85" y="0"/>
                  </a:lnTo>
                  <a:lnTo>
                    <a:pt x="85" y="11"/>
                  </a:lnTo>
                  <a:lnTo>
                    <a:pt x="55" y="11"/>
                  </a:lnTo>
                  <a:lnTo>
                    <a:pt x="55" y="0"/>
                  </a:lnTo>
                  <a:close/>
                  <a:moveTo>
                    <a:pt x="90" y="13"/>
                  </a:moveTo>
                  <a:lnTo>
                    <a:pt x="90" y="118"/>
                  </a:lnTo>
                  <a:lnTo>
                    <a:pt x="85" y="118"/>
                  </a:lnTo>
                  <a:lnTo>
                    <a:pt x="85" y="95"/>
                  </a:lnTo>
                  <a:lnTo>
                    <a:pt x="74" y="95"/>
                  </a:lnTo>
                  <a:lnTo>
                    <a:pt x="74" y="118"/>
                  </a:lnTo>
                  <a:lnTo>
                    <a:pt x="48" y="118"/>
                  </a:lnTo>
                  <a:lnTo>
                    <a:pt x="48" y="13"/>
                  </a:lnTo>
                  <a:lnTo>
                    <a:pt x="90" y="13"/>
                  </a:lnTo>
                  <a:close/>
                  <a:moveTo>
                    <a:pt x="74" y="81"/>
                  </a:moveTo>
                  <a:lnTo>
                    <a:pt x="85" y="81"/>
                  </a:lnTo>
                  <a:lnTo>
                    <a:pt x="85" y="70"/>
                  </a:lnTo>
                  <a:lnTo>
                    <a:pt x="74" y="70"/>
                  </a:lnTo>
                  <a:lnTo>
                    <a:pt x="74" y="81"/>
                  </a:lnTo>
                  <a:close/>
                  <a:moveTo>
                    <a:pt x="74" y="63"/>
                  </a:moveTo>
                  <a:lnTo>
                    <a:pt x="85" y="63"/>
                  </a:lnTo>
                  <a:lnTo>
                    <a:pt x="85" y="52"/>
                  </a:lnTo>
                  <a:lnTo>
                    <a:pt x="74" y="52"/>
                  </a:lnTo>
                  <a:lnTo>
                    <a:pt x="74" y="63"/>
                  </a:lnTo>
                  <a:close/>
                  <a:moveTo>
                    <a:pt x="74" y="47"/>
                  </a:moveTo>
                  <a:lnTo>
                    <a:pt x="85" y="47"/>
                  </a:lnTo>
                  <a:lnTo>
                    <a:pt x="85" y="36"/>
                  </a:lnTo>
                  <a:lnTo>
                    <a:pt x="74" y="36"/>
                  </a:lnTo>
                  <a:lnTo>
                    <a:pt x="74" y="47"/>
                  </a:lnTo>
                  <a:close/>
                  <a:moveTo>
                    <a:pt x="74" y="31"/>
                  </a:moveTo>
                  <a:lnTo>
                    <a:pt x="85" y="31"/>
                  </a:lnTo>
                  <a:lnTo>
                    <a:pt x="85" y="20"/>
                  </a:lnTo>
                  <a:lnTo>
                    <a:pt x="74" y="20"/>
                  </a:lnTo>
                  <a:lnTo>
                    <a:pt x="74" y="31"/>
                  </a:lnTo>
                  <a:close/>
                  <a:moveTo>
                    <a:pt x="55" y="81"/>
                  </a:moveTo>
                  <a:lnTo>
                    <a:pt x="65" y="81"/>
                  </a:lnTo>
                  <a:lnTo>
                    <a:pt x="65" y="70"/>
                  </a:lnTo>
                  <a:lnTo>
                    <a:pt x="55" y="70"/>
                  </a:lnTo>
                  <a:lnTo>
                    <a:pt x="55" y="81"/>
                  </a:lnTo>
                  <a:close/>
                  <a:moveTo>
                    <a:pt x="55" y="63"/>
                  </a:moveTo>
                  <a:lnTo>
                    <a:pt x="65" y="63"/>
                  </a:lnTo>
                  <a:lnTo>
                    <a:pt x="65" y="52"/>
                  </a:lnTo>
                  <a:lnTo>
                    <a:pt x="55" y="52"/>
                  </a:lnTo>
                  <a:lnTo>
                    <a:pt x="55" y="63"/>
                  </a:lnTo>
                  <a:close/>
                  <a:moveTo>
                    <a:pt x="55" y="47"/>
                  </a:moveTo>
                  <a:lnTo>
                    <a:pt x="65" y="47"/>
                  </a:lnTo>
                  <a:lnTo>
                    <a:pt x="65" y="36"/>
                  </a:lnTo>
                  <a:lnTo>
                    <a:pt x="55" y="36"/>
                  </a:lnTo>
                  <a:lnTo>
                    <a:pt x="55" y="47"/>
                  </a:lnTo>
                  <a:close/>
                  <a:moveTo>
                    <a:pt x="55" y="31"/>
                  </a:moveTo>
                  <a:lnTo>
                    <a:pt x="65" y="31"/>
                  </a:lnTo>
                  <a:lnTo>
                    <a:pt x="65" y="20"/>
                  </a:lnTo>
                  <a:lnTo>
                    <a:pt x="55" y="20"/>
                  </a:lnTo>
                  <a:lnTo>
                    <a:pt x="55" y="31"/>
                  </a:lnTo>
                  <a:close/>
                  <a:moveTo>
                    <a:pt x="5" y="41"/>
                  </a:moveTo>
                  <a:lnTo>
                    <a:pt x="37" y="41"/>
                  </a:lnTo>
                  <a:lnTo>
                    <a:pt x="37" y="32"/>
                  </a:lnTo>
                  <a:lnTo>
                    <a:pt x="5" y="32"/>
                  </a:lnTo>
                  <a:lnTo>
                    <a:pt x="5" y="41"/>
                  </a:lnTo>
                  <a:close/>
                  <a:moveTo>
                    <a:pt x="42" y="45"/>
                  </a:moveTo>
                  <a:lnTo>
                    <a:pt x="42" y="118"/>
                  </a:lnTo>
                  <a:lnTo>
                    <a:pt x="37" y="118"/>
                  </a:lnTo>
                  <a:lnTo>
                    <a:pt x="37" y="95"/>
                  </a:lnTo>
                  <a:lnTo>
                    <a:pt x="27" y="95"/>
                  </a:lnTo>
                  <a:lnTo>
                    <a:pt x="27" y="118"/>
                  </a:lnTo>
                  <a:lnTo>
                    <a:pt x="0" y="118"/>
                  </a:lnTo>
                  <a:lnTo>
                    <a:pt x="0" y="45"/>
                  </a:lnTo>
                  <a:lnTo>
                    <a:pt x="42" y="45"/>
                  </a:lnTo>
                  <a:close/>
                  <a:moveTo>
                    <a:pt x="25" y="81"/>
                  </a:moveTo>
                  <a:lnTo>
                    <a:pt x="37" y="81"/>
                  </a:lnTo>
                  <a:lnTo>
                    <a:pt x="37" y="70"/>
                  </a:lnTo>
                  <a:lnTo>
                    <a:pt x="25" y="70"/>
                  </a:lnTo>
                  <a:lnTo>
                    <a:pt x="25" y="81"/>
                  </a:lnTo>
                  <a:close/>
                  <a:moveTo>
                    <a:pt x="25" y="63"/>
                  </a:moveTo>
                  <a:lnTo>
                    <a:pt x="37" y="63"/>
                  </a:lnTo>
                  <a:lnTo>
                    <a:pt x="37" y="52"/>
                  </a:lnTo>
                  <a:lnTo>
                    <a:pt x="25" y="52"/>
                  </a:lnTo>
                  <a:lnTo>
                    <a:pt x="25" y="63"/>
                  </a:lnTo>
                  <a:close/>
                  <a:moveTo>
                    <a:pt x="5" y="81"/>
                  </a:moveTo>
                  <a:lnTo>
                    <a:pt x="18" y="81"/>
                  </a:lnTo>
                  <a:lnTo>
                    <a:pt x="18" y="70"/>
                  </a:lnTo>
                  <a:lnTo>
                    <a:pt x="5" y="70"/>
                  </a:lnTo>
                  <a:lnTo>
                    <a:pt x="5" y="81"/>
                  </a:lnTo>
                  <a:close/>
                  <a:moveTo>
                    <a:pt x="5" y="63"/>
                  </a:moveTo>
                  <a:lnTo>
                    <a:pt x="18" y="63"/>
                  </a:lnTo>
                  <a:lnTo>
                    <a:pt x="18" y="52"/>
                  </a:lnTo>
                  <a:lnTo>
                    <a:pt x="5" y="52"/>
                  </a:lnTo>
                  <a:lnTo>
                    <a:pt x="5" y="63"/>
                  </a:lnTo>
                  <a:close/>
                </a:path>
              </a:pathLst>
            </a:custGeom>
            <a:grpFill/>
            <a:ln w="9525">
              <a:noFill/>
              <a:round/>
            </a:ln>
          </p:spPr>
          <p:txBody>
            <a:bodyPr vert="horz" wrap="square" lIns="91440" tIns="45720" rIns="91440" bIns="45720" numCol="1" anchor="t" anchorCtr="0" compatLnSpc="1"/>
            <a:lstStyle/>
            <a:p>
              <a:endParaRPr lang="en-US"/>
            </a:p>
          </p:txBody>
        </p:sp>
        <p:sp>
          <p:nvSpPr>
            <p:cNvPr id="18" name="Freeform 15"/>
            <p:cNvSpPr>
              <a:spLocks noEditPoints="1"/>
            </p:cNvSpPr>
            <p:nvPr/>
          </p:nvSpPr>
          <p:spPr bwMode="auto">
            <a:xfrm>
              <a:off x="4137" y="2789"/>
              <a:ext cx="113" cy="100"/>
            </a:xfrm>
            <a:custGeom>
              <a:avLst/>
              <a:gdLst/>
              <a:ahLst/>
              <a:cxnLst>
                <a:cxn ang="0">
                  <a:pos x="104" y="0"/>
                </a:cxn>
                <a:cxn ang="0">
                  <a:pos x="67" y="7"/>
                </a:cxn>
                <a:cxn ang="0">
                  <a:pos x="113" y="11"/>
                </a:cxn>
                <a:cxn ang="0">
                  <a:pos x="106" y="100"/>
                </a:cxn>
                <a:cxn ang="0">
                  <a:pos x="92" y="80"/>
                </a:cxn>
                <a:cxn ang="0">
                  <a:pos x="60" y="100"/>
                </a:cxn>
                <a:cxn ang="0">
                  <a:pos x="113" y="11"/>
                </a:cxn>
                <a:cxn ang="0">
                  <a:pos x="106" y="68"/>
                </a:cxn>
                <a:cxn ang="0">
                  <a:pos x="92" y="59"/>
                </a:cxn>
                <a:cxn ang="0">
                  <a:pos x="92" y="54"/>
                </a:cxn>
                <a:cxn ang="0">
                  <a:pos x="106" y="45"/>
                </a:cxn>
                <a:cxn ang="0">
                  <a:pos x="92" y="54"/>
                </a:cxn>
                <a:cxn ang="0">
                  <a:pos x="106" y="39"/>
                </a:cxn>
                <a:cxn ang="0">
                  <a:pos x="92" y="30"/>
                </a:cxn>
                <a:cxn ang="0">
                  <a:pos x="92" y="25"/>
                </a:cxn>
                <a:cxn ang="0">
                  <a:pos x="106" y="16"/>
                </a:cxn>
                <a:cxn ang="0">
                  <a:pos x="92" y="25"/>
                </a:cxn>
                <a:cxn ang="0">
                  <a:pos x="81" y="68"/>
                </a:cxn>
                <a:cxn ang="0">
                  <a:pos x="67" y="59"/>
                </a:cxn>
                <a:cxn ang="0">
                  <a:pos x="67" y="54"/>
                </a:cxn>
                <a:cxn ang="0">
                  <a:pos x="81" y="45"/>
                </a:cxn>
                <a:cxn ang="0">
                  <a:pos x="67" y="54"/>
                </a:cxn>
                <a:cxn ang="0">
                  <a:pos x="81" y="39"/>
                </a:cxn>
                <a:cxn ang="0">
                  <a:pos x="67" y="30"/>
                </a:cxn>
                <a:cxn ang="0">
                  <a:pos x="67" y="25"/>
                </a:cxn>
                <a:cxn ang="0">
                  <a:pos x="81" y="16"/>
                </a:cxn>
                <a:cxn ang="0">
                  <a:pos x="67" y="25"/>
                </a:cxn>
                <a:cxn ang="0">
                  <a:pos x="46" y="34"/>
                </a:cxn>
                <a:cxn ang="0">
                  <a:pos x="7" y="27"/>
                </a:cxn>
                <a:cxn ang="0">
                  <a:pos x="53" y="38"/>
                </a:cxn>
                <a:cxn ang="0">
                  <a:pos x="46" y="100"/>
                </a:cxn>
                <a:cxn ang="0">
                  <a:pos x="32" y="80"/>
                </a:cxn>
                <a:cxn ang="0">
                  <a:pos x="0" y="100"/>
                </a:cxn>
                <a:cxn ang="0">
                  <a:pos x="53" y="38"/>
                </a:cxn>
                <a:cxn ang="0">
                  <a:pos x="46" y="68"/>
                </a:cxn>
                <a:cxn ang="0">
                  <a:pos x="32" y="59"/>
                </a:cxn>
                <a:cxn ang="0">
                  <a:pos x="32" y="54"/>
                </a:cxn>
                <a:cxn ang="0">
                  <a:pos x="46" y="45"/>
                </a:cxn>
                <a:cxn ang="0">
                  <a:pos x="32" y="54"/>
                </a:cxn>
                <a:cxn ang="0">
                  <a:pos x="21" y="68"/>
                </a:cxn>
                <a:cxn ang="0">
                  <a:pos x="7" y="59"/>
                </a:cxn>
                <a:cxn ang="0">
                  <a:pos x="7" y="54"/>
                </a:cxn>
                <a:cxn ang="0">
                  <a:pos x="21" y="45"/>
                </a:cxn>
                <a:cxn ang="0">
                  <a:pos x="7" y="54"/>
                </a:cxn>
              </a:cxnLst>
              <a:rect l="0" t="0" r="r" b="b"/>
              <a:pathLst>
                <a:path w="113" h="100">
                  <a:moveTo>
                    <a:pt x="67" y="0"/>
                  </a:moveTo>
                  <a:lnTo>
                    <a:pt x="104" y="0"/>
                  </a:lnTo>
                  <a:lnTo>
                    <a:pt x="104" y="7"/>
                  </a:lnTo>
                  <a:lnTo>
                    <a:pt x="67" y="7"/>
                  </a:lnTo>
                  <a:lnTo>
                    <a:pt x="67" y="0"/>
                  </a:lnTo>
                  <a:close/>
                  <a:moveTo>
                    <a:pt x="113" y="11"/>
                  </a:moveTo>
                  <a:lnTo>
                    <a:pt x="113" y="100"/>
                  </a:lnTo>
                  <a:lnTo>
                    <a:pt x="106" y="100"/>
                  </a:lnTo>
                  <a:lnTo>
                    <a:pt x="106" y="80"/>
                  </a:lnTo>
                  <a:lnTo>
                    <a:pt x="92" y="80"/>
                  </a:lnTo>
                  <a:lnTo>
                    <a:pt x="92" y="100"/>
                  </a:lnTo>
                  <a:lnTo>
                    <a:pt x="60" y="100"/>
                  </a:lnTo>
                  <a:lnTo>
                    <a:pt x="60" y="11"/>
                  </a:lnTo>
                  <a:lnTo>
                    <a:pt x="113" y="11"/>
                  </a:lnTo>
                  <a:close/>
                  <a:moveTo>
                    <a:pt x="92" y="68"/>
                  </a:moveTo>
                  <a:lnTo>
                    <a:pt x="106" y="68"/>
                  </a:lnTo>
                  <a:lnTo>
                    <a:pt x="106" y="59"/>
                  </a:lnTo>
                  <a:lnTo>
                    <a:pt x="92" y="59"/>
                  </a:lnTo>
                  <a:lnTo>
                    <a:pt x="92" y="68"/>
                  </a:lnTo>
                  <a:close/>
                  <a:moveTo>
                    <a:pt x="92" y="54"/>
                  </a:moveTo>
                  <a:lnTo>
                    <a:pt x="106" y="54"/>
                  </a:lnTo>
                  <a:lnTo>
                    <a:pt x="106" y="45"/>
                  </a:lnTo>
                  <a:lnTo>
                    <a:pt x="92" y="45"/>
                  </a:lnTo>
                  <a:lnTo>
                    <a:pt x="92" y="54"/>
                  </a:lnTo>
                  <a:close/>
                  <a:moveTo>
                    <a:pt x="92" y="39"/>
                  </a:moveTo>
                  <a:lnTo>
                    <a:pt x="106" y="39"/>
                  </a:lnTo>
                  <a:lnTo>
                    <a:pt x="106" y="30"/>
                  </a:lnTo>
                  <a:lnTo>
                    <a:pt x="92" y="30"/>
                  </a:lnTo>
                  <a:lnTo>
                    <a:pt x="92" y="39"/>
                  </a:lnTo>
                  <a:close/>
                  <a:moveTo>
                    <a:pt x="92" y="25"/>
                  </a:moveTo>
                  <a:lnTo>
                    <a:pt x="106" y="25"/>
                  </a:lnTo>
                  <a:lnTo>
                    <a:pt x="106" y="16"/>
                  </a:lnTo>
                  <a:lnTo>
                    <a:pt x="92" y="16"/>
                  </a:lnTo>
                  <a:lnTo>
                    <a:pt x="92" y="25"/>
                  </a:lnTo>
                  <a:close/>
                  <a:moveTo>
                    <a:pt x="67" y="68"/>
                  </a:moveTo>
                  <a:lnTo>
                    <a:pt x="81" y="68"/>
                  </a:lnTo>
                  <a:lnTo>
                    <a:pt x="81" y="59"/>
                  </a:lnTo>
                  <a:lnTo>
                    <a:pt x="67" y="59"/>
                  </a:lnTo>
                  <a:lnTo>
                    <a:pt x="67" y="68"/>
                  </a:lnTo>
                  <a:close/>
                  <a:moveTo>
                    <a:pt x="67" y="54"/>
                  </a:moveTo>
                  <a:lnTo>
                    <a:pt x="81" y="54"/>
                  </a:lnTo>
                  <a:lnTo>
                    <a:pt x="81" y="45"/>
                  </a:lnTo>
                  <a:lnTo>
                    <a:pt x="67" y="45"/>
                  </a:lnTo>
                  <a:lnTo>
                    <a:pt x="67" y="54"/>
                  </a:lnTo>
                  <a:close/>
                  <a:moveTo>
                    <a:pt x="67" y="39"/>
                  </a:moveTo>
                  <a:lnTo>
                    <a:pt x="81" y="39"/>
                  </a:lnTo>
                  <a:lnTo>
                    <a:pt x="81" y="30"/>
                  </a:lnTo>
                  <a:lnTo>
                    <a:pt x="67" y="30"/>
                  </a:lnTo>
                  <a:lnTo>
                    <a:pt x="67" y="39"/>
                  </a:lnTo>
                  <a:close/>
                  <a:moveTo>
                    <a:pt x="67" y="25"/>
                  </a:moveTo>
                  <a:lnTo>
                    <a:pt x="81" y="25"/>
                  </a:lnTo>
                  <a:lnTo>
                    <a:pt x="81" y="16"/>
                  </a:lnTo>
                  <a:lnTo>
                    <a:pt x="67" y="16"/>
                  </a:lnTo>
                  <a:lnTo>
                    <a:pt x="67" y="25"/>
                  </a:lnTo>
                  <a:close/>
                  <a:moveTo>
                    <a:pt x="7" y="34"/>
                  </a:moveTo>
                  <a:lnTo>
                    <a:pt x="46" y="34"/>
                  </a:lnTo>
                  <a:lnTo>
                    <a:pt x="46" y="27"/>
                  </a:lnTo>
                  <a:lnTo>
                    <a:pt x="7" y="27"/>
                  </a:lnTo>
                  <a:lnTo>
                    <a:pt x="7" y="34"/>
                  </a:lnTo>
                  <a:close/>
                  <a:moveTo>
                    <a:pt x="53" y="38"/>
                  </a:moveTo>
                  <a:lnTo>
                    <a:pt x="53" y="100"/>
                  </a:lnTo>
                  <a:lnTo>
                    <a:pt x="46" y="100"/>
                  </a:lnTo>
                  <a:lnTo>
                    <a:pt x="46" y="80"/>
                  </a:lnTo>
                  <a:lnTo>
                    <a:pt x="32" y="80"/>
                  </a:lnTo>
                  <a:lnTo>
                    <a:pt x="32" y="100"/>
                  </a:lnTo>
                  <a:lnTo>
                    <a:pt x="0" y="100"/>
                  </a:lnTo>
                  <a:lnTo>
                    <a:pt x="0" y="38"/>
                  </a:lnTo>
                  <a:lnTo>
                    <a:pt x="53" y="38"/>
                  </a:lnTo>
                  <a:close/>
                  <a:moveTo>
                    <a:pt x="32" y="68"/>
                  </a:moveTo>
                  <a:lnTo>
                    <a:pt x="46" y="68"/>
                  </a:lnTo>
                  <a:lnTo>
                    <a:pt x="46" y="59"/>
                  </a:lnTo>
                  <a:lnTo>
                    <a:pt x="32" y="59"/>
                  </a:lnTo>
                  <a:lnTo>
                    <a:pt x="32" y="68"/>
                  </a:lnTo>
                  <a:close/>
                  <a:moveTo>
                    <a:pt x="32" y="54"/>
                  </a:moveTo>
                  <a:lnTo>
                    <a:pt x="46" y="54"/>
                  </a:lnTo>
                  <a:lnTo>
                    <a:pt x="46" y="45"/>
                  </a:lnTo>
                  <a:lnTo>
                    <a:pt x="32" y="45"/>
                  </a:lnTo>
                  <a:lnTo>
                    <a:pt x="32" y="54"/>
                  </a:lnTo>
                  <a:close/>
                  <a:moveTo>
                    <a:pt x="7" y="68"/>
                  </a:moveTo>
                  <a:lnTo>
                    <a:pt x="21" y="68"/>
                  </a:lnTo>
                  <a:lnTo>
                    <a:pt x="21" y="59"/>
                  </a:lnTo>
                  <a:lnTo>
                    <a:pt x="7" y="59"/>
                  </a:lnTo>
                  <a:lnTo>
                    <a:pt x="7" y="68"/>
                  </a:lnTo>
                  <a:close/>
                  <a:moveTo>
                    <a:pt x="7" y="54"/>
                  </a:moveTo>
                  <a:lnTo>
                    <a:pt x="21" y="54"/>
                  </a:lnTo>
                  <a:lnTo>
                    <a:pt x="21" y="45"/>
                  </a:lnTo>
                  <a:lnTo>
                    <a:pt x="7" y="45"/>
                  </a:lnTo>
                  <a:lnTo>
                    <a:pt x="7" y="54"/>
                  </a:lnTo>
                  <a:close/>
                </a:path>
              </a:pathLst>
            </a:custGeom>
            <a:grpFill/>
            <a:ln w="9525">
              <a:noFill/>
              <a:round/>
            </a:ln>
          </p:spPr>
          <p:txBody>
            <a:bodyPr vert="horz" wrap="square" lIns="91440" tIns="45720" rIns="91440" bIns="45720" numCol="1" anchor="t" anchorCtr="0" compatLnSpc="1"/>
            <a:lstStyle/>
            <a:p>
              <a:endParaRPr lang="en-US"/>
            </a:p>
          </p:txBody>
        </p:sp>
        <p:sp>
          <p:nvSpPr>
            <p:cNvPr id="19" name="Freeform 16"/>
            <p:cNvSpPr>
              <a:spLocks noEditPoints="1"/>
            </p:cNvSpPr>
            <p:nvPr/>
          </p:nvSpPr>
          <p:spPr bwMode="auto">
            <a:xfrm>
              <a:off x="4057" y="2828"/>
              <a:ext cx="69" cy="61"/>
            </a:xfrm>
            <a:custGeom>
              <a:avLst/>
              <a:gdLst/>
              <a:ahLst/>
              <a:cxnLst>
                <a:cxn ang="0">
                  <a:pos x="64" y="0"/>
                </a:cxn>
                <a:cxn ang="0">
                  <a:pos x="43" y="4"/>
                </a:cxn>
                <a:cxn ang="0">
                  <a:pos x="69" y="6"/>
                </a:cxn>
                <a:cxn ang="0">
                  <a:pos x="66" y="61"/>
                </a:cxn>
                <a:cxn ang="0">
                  <a:pos x="57" y="49"/>
                </a:cxn>
                <a:cxn ang="0">
                  <a:pos x="37" y="61"/>
                </a:cxn>
                <a:cxn ang="0">
                  <a:pos x="69" y="6"/>
                </a:cxn>
                <a:cxn ang="0">
                  <a:pos x="66" y="41"/>
                </a:cxn>
                <a:cxn ang="0">
                  <a:pos x="57" y="36"/>
                </a:cxn>
                <a:cxn ang="0">
                  <a:pos x="57" y="33"/>
                </a:cxn>
                <a:cxn ang="0">
                  <a:pos x="66" y="27"/>
                </a:cxn>
                <a:cxn ang="0">
                  <a:pos x="57" y="33"/>
                </a:cxn>
                <a:cxn ang="0">
                  <a:pos x="66" y="24"/>
                </a:cxn>
                <a:cxn ang="0">
                  <a:pos x="57" y="18"/>
                </a:cxn>
                <a:cxn ang="0">
                  <a:pos x="57" y="15"/>
                </a:cxn>
                <a:cxn ang="0">
                  <a:pos x="66" y="9"/>
                </a:cxn>
                <a:cxn ang="0">
                  <a:pos x="57" y="15"/>
                </a:cxn>
                <a:cxn ang="0">
                  <a:pos x="50" y="41"/>
                </a:cxn>
                <a:cxn ang="0">
                  <a:pos x="41" y="36"/>
                </a:cxn>
                <a:cxn ang="0">
                  <a:pos x="41" y="33"/>
                </a:cxn>
                <a:cxn ang="0">
                  <a:pos x="50" y="27"/>
                </a:cxn>
                <a:cxn ang="0">
                  <a:pos x="41" y="33"/>
                </a:cxn>
                <a:cxn ang="0">
                  <a:pos x="50" y="24"/>
                </a:cxn>
                <a:cxn ang="0">
                  <a:pos x="41" y="18"/>
                </a:cxn>
                <a:cxn ang="0">
                  <a:pos x="41" y="15"/>
                </a:cxn>
                <a:cxn ang="0">
                  <a:pos x="50" y="9"/>
                </a:cxn>
                <a:cxn ang="0">
                  <a:pos x="41" y="15"/>
                </a:cxn>
                <a:cxn ang="0">
                  <a:pos x="29" y="20"/>
                </a:cxn>
                <a:cxn ang="0">
                  <a:pos x="6" y="16"/>
                </a:cxn>
                <a:cxn ang="0">
                  <a:pos x="32" y="22"/>
                </a:cxn>
                <a:cxn ang="0">
                  <a:pos x="29" y="61"/>
                </a:cxn>
                <a:cxn ang="0">
                  <a:pos x="20" y="49"/>
                </a:cxn>
                <a:cxn ang="0">
                  <a:pos x="0" y="61"/>
                </a:cxn>
                <a:cxn ang="0">
                  <a:pos x="32" y="22"/>
                </a:cxn>
                <a:cxn ang="0">
                  <a:pos x="29" y="41"/>
                </a:cxn>
                <a:cxn ang="0">
                  <a:pos x="20" y="36"/>
                </a:cxn>
                <a:cxn ang="0">
                  <a:pos x="20" y="33"/>
                </a:cxn>
                <a:cxn ang="0">
                  <a:pos x="29" y="27"/>
                </a:cxn>
                <a:cxn ang="0">
                  <a:pos x="20" y="33"/>
                </a:cxn>
                <a:cxn ang="0">
                  <a:pos x="14" y="41"/>
                </a:cxn>
                <a:cxn ang="0">
                  <a:pos x="6" y="36"/>
                </a:cxn>
                <a:cxn ang="0">
                  <a:pos x="6" y="33"/>
                </a:cxn>
                <a:cxn ang="0">
                  <a:pos x="14" y="27"/>
                </a:cxn>
                <a:cxn ang="0">
                  <a:pos x="6" y="33"/>
                </a:cxn>
              </a:cxnLst>
              <a:rect l="0" t="0" r="r" b="b"/>
              <a:pathLst>
                <a:path w="69" h="61">
                  <a:moveTo>
                    <a:pt x="43" y="0"/>
                  </a:moveTo>
                  <a:lnTo>
                    <a:pt x="64" y="0"/>
                  </a:lnTo>
                  <a:lnTo>
                    <a:pt x="64" y="4"/>
                  </a:lnTo>
                  <a:lnTo>
                    <a:pt x="43" y="4"/>
                  </a:lnTo>
                  <a:lnTo>
                    <a:pt x="43" y="0"/>
                  </a:lnTo>
                  <a:close/>
                  <a:moveTo>
                    <a:pt x="69" y="6"/>
                  </a:moveTo>
                  <a:lnTo>
                    <a:pt x="69" y="61"/>
                  </a:lnTo>
                  <a:lnTo>
                    <a:pt x="66" y="61"/>
                  </a:lnTo>
                  <a:lnTo>
                    <a:pt x="66" y="49"/>
                  </a:lnTo>
                  <a:lnTo>
                    <a:pt x="57" y="49"/>
                  </a:lnTo>
                  <a:lnTo>
                    <a:pt x="57" y="61"/>
                  </a:lnTo>
                  <a:lnTo>
                    <a:pt x="37" y="61"/>
                  </a:lnTo>
                  <a:lnTo>
                    <a:pt x="37" y="6"/>
                  </a:lnTo>
                  <a:lnTo>
                    <a:pt x="69" y="6"/>
                  </a:lnTo>
                  <a:close/>
                  <a:moveTo>
                    <a:pt x="57" y="41"/>
                  </a:moveTo>
                  <a:lnTo>
                    <a:pt x="66" y="41"/>
                  </a:lnTo>
                  <a:lnTo>
                    <a:pt x="66" y="36"/>
                  </a:lnTo>
                  <a:lnTo>
                    <a:pt x="57" y="36"/>
                  </a:lnTo>
                  <a:lnTo>
                    <a:pt x="57" y="41"/>
                  </a:lnTo>
                  <a:close/>
                  <a:moveTo>
                    <a:pt x="57" y="33"/>
                  </a:moveTo>
                  <a:lnTo>
                    <a:pt x="66" y="33"/>
                  </a:lnTo>
                  <a:lnTo>
                    <a:pt x="66" y="27"/>
                  </a:lnTo>
                  <a:lnTo>
                    <a:pt x="57" y="27"/>
                  </a:lnTo>
                  <a:lnTo>
                    <a:pt x="57" y="33"/>
                  </a:lnTo>
                  <a:close/>
                  <a:moveTo>
                    <a:pt x="57" y="24"/>
                  </a:moveTo>
                  <a:lnTo>
                    <a:pt x="66" y="24"/>
                  </a:lnTo>
                  <a:lnTo>
                    <a:pt x="66" y="18"/>
                  </a:lnTo>
                  <a:lnTo>
                    <a:pt x="57" y="18"/>
                  </a:lnTo>
                  <a:lnTo>
                    <a:pt x="57" y="24"/>
                  </a:lnTo>
                  <a:close/>
                  <a:moveTo>
                    <a:pt x="57" y="15"/>
                  </a:moveTo>
                  <a:lnTo>
                    <a:pt x="66" y="15"/>
                  </a:lnTo>
                  <a:lnTo>
                    <a:pt x="66" y="9"/>
                  </a:lnTo>
                  <a:lnTo>
                    <a:pt x="57" y="9"/>
                  </a:lnTo>
                  <a:lnTo>
                    <a:pt x="57" y="15"/>
                  </a:lnTo>
                  <a:close/>
                  <a:moveTo>
                    <a:pt x="41" y="41"/>
                  </a:moveTo>
                  <a:lnTo>
                    <a:pt x="50" y="41"/>
                  </a:lnTo>
                  <a:lnTo>
                    <a:pt x="50" y="36"/>
                  </a:lnTo>
                  <a:lnTo>
                    <a:pt x="41" y="36"/>
                  </a:lnTo>
                  <a:lnTo>
                    <a:pt x="41" y="41"/>
                  </a:lnTo>
                  <a:close/>
                  <a:moveTo>
                    <a:pt x="41" y="33"/>
                  </a:moveTo>
                  <a:lnTo>
                    <a:pt x="50" y="33"/>
                  </a:lnTo>
                  <a:lnTo>
                    <a:pt x="50" y="27"/>
                  </a:lnTo>
                  <a:lnTo>
                    <a:pt x="41" y="27"/>
                  </a:lnTo>
                  <a:lnTo>
                    <a:pt x="41" y="33"/>
                  </a:lnTo>
                  <a:close/>
                  <a:moveTo>
                    <a:pt x="41" y="24"/>
                  </a:moveTo>
                  <a:lnTo>
                    <a:pt x="50" y="24"/>
                  </a:lnTo>
                  <a:lnTo>
                    <a:pt x="50" y="18"/>
                  </a:lnTo>
                  <a:lnTo>
                    <a:pt x="41" y="18"/>
                  </a:lnTo>
                  <a:lnTo>
                    <a:pt x="41" y="24"/>
                  </a:lnTo>
                  <a:close/>
                  <a:moveTo>
                    <a:pt x="41" y="15"/>
                  </a:moveTo>
                  <a:lnTo>
                    <a:pt x="50" y="15"/>
                  </a:lnTo>
                  <a:lnTo>
                    <a:pt x="50" y="9"/>
                  </a:lnTo>
                  <a:lnTo>
                    <a:pt x="41" y="9"/>
                  </a:lnTo>
                  <a:lnTo>
                    <a:pt x="41" y="15"/>
                  </a:lnTo>
                  <a:close/>
                  <a:moveTo>
                    <a:pt x="6" y="20"/>
                  </a:moveTo>
                  <a:lnTo>
                    <a:pt x="29" y="20"/>
                  </a:lnTo>
                  <a:lnTo>
                    <a:pt x="29" y="16"/>
                  </a:lnTo>
                  <a:lnTo>
                    <a:pt x="6" y="16"/>
                  </a:lnTo>
                  <a:lnTo>
                    <a:pt x="6" y="20"/>
                  </a:lnTo>
                  <a:close/>
                  <a:moveTo>
                    <a:pt x="32" y="22"/>
                  </a:moveTo>
                  <a:lnTo>
                    <a:pt x="32" y="61"/>
                  </a:lnTo>
                  <a:lnTo>
                    <a:pt x="29" y="61"/>
                  </a:lnTo>
                  <a:lnTo>
                    <a:pt x="29" y="49"/>
                  </a:lnTo>
                  <a:lnTo>
                    <a:pt x="20" y="49"/>
                  </a:lnTo>
                  <a:lnTo>
                    <a:pt x="20" y="61"/>
                  </a:lnTo>
                  <a:lnTo>
                    <a:pt x="0" y="61"/>
                  </a:lnTo>
                  <a:lnTo>
                    <a:pt x="0" y="22"/>
                  </a:lnTo>
                  <a:lnTo>
                    <a:pt x="32" y="22"/>
                  </a:lnTo>
                  <a:close/>
                  <a:moveTo>
                    <a:pt x="20" y="41"/>
                  </a:moveTo>
                  <a:lnTo>
                    <a:pt x="29" y="41"/>
                  </a:lnTo>
                  <a:lnTo>
                    <a:pt x="29" y="36"/>
                  </a:lnTo>
                  <a:lnTo>
                    <a:pt x="20" y="36"/>
                  </a:lnTo>
                  <a:lnTo>
                    <a:pt x="20" y="41"/>
                  </a:lnTo>
                  <a:close/>
                  <a:moveTo>
                    <a:pt x="20" y="33"/>
                  </a:moveTo>
                  <a:lnTo>
                    <a:pt x="29" y="33"/>
                  </a:lnTo>
                  <a:lnTo>
                    <a:pt x="29" y="27"/>
                  </a:lnTo>
                  <a:lnTo>
                    <a:pt x="20" y="27"/>
                  </a:lnTo>
                  <a:lnTo>
                    <a:pt x="20" y="33"/>
                  </a:lnTo>
                  <a:close/>
                  <a:moveTo>
                    <a:pt x="6" y="41"/>
                  </a:moveTo>
                  <a:lnTo>
                    <a:pt x="14" y="41"/>
                  </a:lnTo>
                  <a:lnTo>
                    <a:pt x="14" y="36"/>
                  </a:lnTo>
                  <a:lnTo>
                    <a:pt x="6" y="36"/>
                  </a:lnTo>
                  <a:lnTo>
                    <a:pt x="6" y="41"/>
                  </a:lnTo>
                  <a:close/>
                  <a:moveTo>
                    <a:pt x="6" y="33"/>
                  </a:moveTo>
                  <a:lnTo>
                    <a:pt x="14" y="33"/>
                  </a:lnTo>
                  <a:lnTo>
                    <a:pt x="14" y="27"/>
                  </a:lnTo>
                  <a:lnTo>
                    <a:pt x="6" y="27"/>
                  </a:lnTo>
                  <a:lnTo>
                    <a:pt x="6" y="33"/>
                  </a:lnTo>
                  <a:close/>
                </a:path>
              </a:pathLst>
            </a:custGeom>
            <a:grpFill/>
            <a:ln w="9525">
              <a:noFill/>
              <a:round/>
            </a:ln>
          </p:spPr>
          <p:txBody>
            <a:bodyPr vert="horz" wrap="square" lIns="91440" tIns="45720" rIns="91440" bIns="45720" numCol="1" anchor="t" anchorCtr="0" compatLnSpc="1"/>
            <a:lstStyle/>
            <a:p>
              <a:endParaRPr lang="en-US"/>
            </a:p>
          </p:txBody>
        </p:sp>
        <p:sp>
          <p:nvSpPr>
            <p:cNvPr id="20" name="Freeform 17"/>
            <p:cNvSpPr>
              <a:spLocks noEditPoints="1"/>
            </p:cNvSpPr>
            <p:nvPr/>
          </p:nvSpPr>
          <p:spPr bwMode="auto">
            <a:xfrm>
              <a:off x="4581" y="2648"/>
              <a:ext cx="143" cy="243"/>
            </a:xfrm>
            <a:custGeom>
              <a:avLst/>
              <a:gdLst/>
              <a:ahLst/>
              <a:cxnLst>
                <a:cxn ang="0">
                  <a:pos x="11" y="113"/>
                </a:cxn>
                <a:cxn ang="0">
                  <a:pos x="58" y="95"/>
                </a:cxn>
                <a:cxn ang="0">
                  <a:pos x="67" y="116"/>
                </a:cxn>
                <a:cxn ang="0">
                  <a:pos x="27" y="243"/>
                </a:cxn>
                <a:cxn ang="0">
                  <a:pos x="9" y="216"/>
                </a:cxn>
                <a:cxn ang="0">
                  <a:pos x="0" y="243"/>
                </a:cxn>
                <a:cxn ang="0">
                  <a:pos x="67" y="116"/>
                </a:cxn>
                <a:cxn ang="0">
                  <a:pos x="9" y="184"/>
                </a:cxn>
                <a:cxn ang="0">
                  <a:pos x="28" y="198"/>
                </a:cxn>
                <a:cxn ang="0">
                  <a:pos x="28" y="164"/>
                </a:cxn>
                <a:cxn ang="0">
                  <a:pos x="9" y="177"/>
                </a:cxn>
                <a:cxn ang="0">
                  <a:pos x="28" y="164"/>
                </a:cxn>
                <a:cxn ang="0">
                  <a:pos x="9" y="145"/>
                </a:cxn>
                <a:cxn ang="0">
                  <a:pos x="28" y="157"/>
                </a:cxn>
                <a:cxn ang="0">
                  <a:pos x="28" y="125"/>
                </a:cxn>
                <a:cxn ang="0">
                  <a:pos x="9" y="138"/>
                </a:cxn>
                <a:cxn ang="0">
                  <a:pos x="28" y="125"/>
                </a:cxn>
                <a:cxn ang="0">
                  <a:pos x="41" y="184"/>
                </a:cxn>
                <a:cxn ang="0">
                  <a:pos x="58" y="198"/>
                </a:cxn>
                <a:cxn ang="0">
                  <a:pos x="58" y="164"/>
                </a:cxn>
                <a:cxn ang="0">
                  <a:pos x="41" y="177"/>
                </a:cxn>
                <a:cxn ang="0">
                  <a:pos x="58" y="164"/>
                </a:cxn>
                <a:cxn ang="0">
                  <a:pos x="41" y="145"/>
                </a:cxn>
                <a:cxn ang="0">
                  <a:pos x="58" y="157"/>
                </a:cxn>
                <a:cxn ang="0">
                  <a:pos x="58" y="125"/>
                </a:cxn>
                <a:cxn ang="0">
                  <a:pos x="41" y="138"/>
                </a:cxn>
                <a:cxn ang="0">
                  <a:pos x="58" y="125"/>
                </a:cxn>
                <a:cxn ang="0">
                  <a:pos x="87" y="139"/>
                </a:cxn>
                <a:cxn ang="0">
                  <a:pos x="135" y="150"/>
                </a:cxn>
                <a:cxn ang="0">
                  <a:pos x="143" y="154"/>
                </a:cxn>
                <a:cxn ang="0">
                  <a:pos x="103" y="243"/>
                </a:cxn>
                <a:cxn ang="0">
                  <a:pos x="85" y="216"/>
                </a:cxn>
                <a:cxn ang="0">
                  <a:pos x="76" y="243"/>
                </a:cxn>
                <a:cxn ang="0">
                  <a:pos x="143" y="154"/>
                </a:cxn>
                <a:cxn ang="0">
                  <a:pos x="85" y="184"/>
                </a:cxn>
                <a:cxn ang="0">
                  <a:pos x="105" y="198"/>
                </a:cxn>
                <a:cxn ang="0">
                  <a:pos x="105" y="164"/>
                </a:cxn>
                <a:cxn ang="0">
                  <a:pos x="85" y="177"/>
                </a:cxn>
                <a:cxn ang="0">
                  <a:pos x="105" y="164"/>
                </a:cxn>
                <a:cxn ang="0">
                  <a:pos x="117" y="184"/>
                </a:cxn>
                <a:cxn ang="0">
                  <a:pos x="135" y="198"/>
                </a:cxn>
                <a:cxn ang="0">
                  <a:pos x="135" y="164"/>
                </a:cxn>
                <a:cxn ang="0">
                  <a:pos x="117" y="177"/>
                </a:cxn>
                <a:cxn ang="0">
                  <a:pos x="135" y="164"/>
                </a:cxn>
                <a:cxn ang="0">
                  <a:pos x="51" y="64"/>
                </a:cxn>
                <a:cxn ang="0">
                  <a:pos x="18" y="91"/>
                </a:cxn>
                <a:cxn ang="0">
                  <a:pos x="30" y="0"/>
                </a:cxn>
                <a:cxn ang="0">
                  <a:pos x="39" y="61"/>
                </a:cxn>
                <a:cxn ang="0">
                  <a:pos x="30" y="0"/>
                </a:cxn>
              </a:cxnLst>
              <a:rect l="0" t="0" r="r" b="b"/>
              <a:pathLst>
                <a:path w="143" h="243">
                  <a:moveTo>
                    <a:pt x="58" y="113"/>
                  </a:moveTo>
                  <a:lnTo>
                    <a:pt x="11" y="113"/>
                  </a:lnTo>
                  <a:lnTo>
                    <a:pt x="11" y="95"/>
                  </a:lnTo>
                  <a:lnTo>
                    <a:pt x="58" y="95"/>
                  </a:lnTo>
                  <a:lnTo>
                    <a:pt x="58" y="113"/>
                  </a:lnTo>
                  <a:close/>
                  <a:moveTo>
                    <a:pt x="67" y="116"/>
                  </a:moveTo>
                  <a:lnTo>
                    <a:pt x="67" y="243"/>
                  </a:lnTo>
                  <a:lnTo>
                    <a:pt x="27" y="243"/>
                  </a:lnTo>
                  <a:lnTo>
                    <a:pt x="27" y="216"/>
                  </a:lnTo>
                  <a:lnTo>
                    <a:pt x="9" y="216"/>
                  </a:lnTo>
                  <a:lnTo>
                    <a:pt x="9" y="243"/>
                  </a:lnTo>
                  <a:lnTo>
                    <a:pt x="0" y="243"/>
                  </a:lnTo>
                  <a:lnTo>
                    <a:pt x="0" y="116"/>
                  </a:lnTo>
                  <a:lnTo>
                    <a:pt x="67" y="116"/>
                  </a:lnTo>
                  <a:close/>
                  <a:moveTo>
                    <a:pt x="28" y="184"/>
                  </a:moveTo>
                  <a:lnTo>
                    <a:pt x="9" y="184"/>
                  </a:lnTo>
                  <a:lnTo>
                    <a:pt x="9" y="198"/>
                  </a:lnTo>
                  <a:lnTo>
                    <a:pt x="28" y="198"/>
                  </a:lnTo>
                  <a:lnTo>
                    <a:pt x="28" y="184"/>
                  </a:lnTo>
                  <a:close/>
                  <a:moveTo>
                    <a:pt x="28" y="164"/>
                  </a:moveTo>
                  <a:lnTo>
                    <a:pt x="9" y="164"/>
                  </a:lnTo>
                  <a:lnTo>
                    <a:pt x="9" y="177"/>
                  </a:lnTo>
                  <a:lnTo>
                    <a:pt x="28" y="177"/>
                  </a:lnTo>
                  <a:lnTo>
                    <a:pt x="28" y="164"/>
                  </a:lnTo>
                  <a:close/>
                  <a:moveTo>
                    <a:pt x="28" y="145"/>
                  </a:moveTo>
                  <a:lnTo>
                    <a:pt x="9" y="145"/>
                  </a:lnTo>
                  <a:lnTo>
                    <a:pt x="9" y="157"/>
                  </a:lnTo>
                  <a:lnTo>
                    <a:pt x="28" y="157"/>
                  </a:lnTo>
                  <a:lnTo>
                    <a:pt x="28" y="145"/>
                  </a:lnTo>
                  <a:close/>
                  <a:moveTo>
                    <a:pt x="28" y="125"/>
                  </a:moveTo>
                  <a:lnTo>
                    <a:pt x="9" y="125"/>
                  </a:lnTo>
                  <a:lnTo>
                    <a:pt x="9" y="138"/>
                  </a:lnTo>
                  <a:lnTo>
                    <a:pt x="28" y="138"/>
                  </a:lnTo>
                  <a:lnTo>
                    <a:pt x="28" y="125"/>
                  </a:lnTo>
                  <a:close/>
                  <a:moveTo>
                    <a:pt x="58" y="184"/>
                  </a:moveTo>
                  <a:lnTo>
                    <a:pt x="41" y="184"/>
                  </a:lnTo>
                  <a:lnTo>
                    <a:pt x="41" y="198"/>
                  </a:lnTo>
                  <a:lnTo>
                    <a:pt x="58" y="198"/>
                  </a:lnTo>
                  <a:lnTo>
                    <a:pt x="58" y="184"/>
                  </a:lnTo>
                  <a:close/>
                  <a:moveTo>
                    <a:pt x="58" y="164"/>
                  </a:moveTo>
                  <a:lnTo>
                    <a:pt x="41" y="164"/>
                  </a:lnTo>
                  <a:lnTo>
                    <a:pt x="41" y="177"/>
                  </a:lnTo>
                  <a:lnTo>
                    <a:pt x="58" y="177"/>
                  </a:lnTo>
                  <a:lnTo>
                    <a:pt x="58" y="164"/>
                  </a:lnTo>
                  <a:close/>
                  <a:moveTo>
                    <a:pt x="58" y="145"/>
                  </a:moveTo>
                  <a:lnTo>
                    <a:pt x="41" y="145"/>
                  </a:lnTo>
                  <a:lnTo>
                    <a:pt x="41" y="157"/>
                  </a:lnTo>
                  <a:lnTo>
                    <a:pt x="58" y="157"/>
                  </a:lnTo>
                  <a:lnTo>
                    <a:pt x="58" y="145"/>
                  </a:lnTo>
                  <a:close/>
                  <a:moveTo>
                    <a:pt x="58" y="125"/>
                  </a:moveTo>
                  <a:lnTo>
                    <a:pt x="41" y="125"/>
                  </a:lnTo>
                  <a:lnTo>
                    <a:pt x="41" y="138"/>
                  </a:lnTo>
                  <a:lnTo>
                    <a:pt x="58" y="138"/>
                  </a:lnTo>
                  <a:lnTo>
                    <a:pt x="58" y="125"/>
                  </a:lnTo>
                  <a:close/>
                  <a:moveTo>
                    <a:pt x="135" y="139"/>
                  </a:moveTo>
                  <a:lnTo>
                    <a:pt x="87" y="139"/>
                  </a:lnTo>
                  <a:lnTo>
                    <a:pt x="87" y="150"/>
                  </a:lnTo>
                  <a:lnTo>
                    <a:pt x="135" y="150"/>
                  </a:lnTo>
                  <a:lnTo>
                    <a:pt x="135" y="139"/>
                  </a:lnTo>
                  <a:close/>
                  <a:moveTo>
                    <a:pt x="143" y="154"/>
                  </a:moveTo>
                  <a:lnTo>
                    <a:pt x="143" y="243"/>
                  </a:lnTo>
                  <a:lnTo>
                    <a:pt x="103" y="243"/>
                  </a:lnTo>
                  <a:lnTo>
                    <a:pt x="103" y="216"/>
                  </a:lnTo>
                  <a:lnTo>
                    <a:pt x="85" y="216"/>
                  </a:lnTo>
                  <a:lnTo>
                    <a:pt x="85" y="243"/>
                  </a:lnTo>
                  <a:lnTo>
                    <a:pt x="76" y="243"/>
                  </a:lnTo>
                  <a:lnTo>
                    <a:pt x="76" y="154"/>
                  </a:lnTo>
                  <a:lnTo>
                    <a:pt x="143" y="154"/>
                  </a:lnTo>
                  <a:close/>
                  <a:moveTo>
                    <a:pt x="105" y="184"/>
                  </a:moveTo>
                  <a:lnTo>
                    <a:pt x="85" y="184"/>
                  </a:lnTo>
                  <a:lnTo>
                    <a:pt x="85" y="198"/>
                  </a:lnTo>
                  <a:lnTo>
                    <a:pt x="105" y="198"/>
                  </a:lnTo>
                  <a:lnTo>
                    <a:pt x="105" y="184"/>
                  </a:lnTo>
                  <a:close/>
                  <a:moveTo>
                    <a:pt x="105" y="164"/>
                  </a:moveTo>
                  <a:lnTo>
                    <a:pt x="85" y="164"/>
                  </a:lnTo>
                  <a:lnTo>
                    <a:pt x="85" y="177"/>
                  </a:lnTo>
                  <a:lnTo>
                    <a:pt x="105" y="177"/>
                  </a:lnTo>
                  <a:lnTo>
                    <a:pt x="105" y="164"/>
                  </a:lnTo>
                  <a:close/>
                  <a:moveTo>
                    <a:pt x="135" y="184"/>
                  </a:moveTo>
                  <a:lnTo>
                    <a:pt x="117" y="184"/>
                  </a:lnTo>
                  <a:lnTo>
                    <a:pt x="117" y="198"/>
                  </a:lnTo>
                  <a:lnTo>
                    <a:pt x="135" y="198"/>
                  </a:lnTo>
                  <a:lnTo>
                    <a:pt x="135" y="184"/>
                  </a:lnTo>
                  <a:close/>
                  <a:moveTo>
                    <a:pt x="135" y="164"/>
                  </a:moveTo>
                  <a:lnTo>
                    <a:pt x="117" y="164"/>
                  </a:lnTo>
                  <a:lnTo>
                    <a:pt x="117" y="177"/>
                  </a:lnTo>
                  <a:lnTo>
                    <a:pt x="135" y="177"/>
                  </a:lnTo>
                  <a:lnTo>
                    <a:pt x="135" y="164"/>
                  </a:lnTo>
                  <a:close/>
                  <a:moveTo>
                    <a:pt x="18" y="64"/>
                  </a:moveTo>
                  <a:lnTo>
                    <a:pt x="51" y="64"/>
                  </a:lnTo>
                  <a:lnTo>
                    <a:pt x="51" y="91"/>
                  </a:lnTo>
                  <a:lnTo>
                    <a:pt x="18" y="91"/>
                  </a:lnTo>
                  <a:lnTo>
                    <a:pt x="18" y="64"/>
                  </a:lnTo>
                  <a:close/>
                  <a:moveTo>
                    <a:pt x="30" y="0"/>
                  </a:moveTo>
                  <a:lnTo>
                    <a:pt x="39" y="0"/>
                  </a:lnTo>
                  <a:lnTo>
                    <a:pt x="39" y="61"/>
                  </a:lnTo>
                  <a:lnTo>
                    <a:pt x="30" y="61"/>
                  </a:lnTo>
                  <a:lnTo>
                    <a:pt x="30" y="0"/>
                  </a:lnTo>
                  <a:close/>
                </a:path>
              </a:pathLst>
            </a:custGeom>
            <a:grpFill/>
            <a:ln w="9525">
              <a:noFill/>
              <a:round/>
            </a:ln>
          </p:spPr>
          <p:txBody>
            <a:bodyPr vert="horz" wrap="square" lIns="91440" tIns="45720" rIns="91440" bIns="45720" numCol="1" anchor="t" anchorCtr="0" compatLnSpc="1"/>
            <a:lstStyle/>
            <a:p>
              <a:endParaRPr lang="en-US"/>
            </a:p>
          </p:txBody>
        </p:sp>
        <p:sp>
          <p:nvSpPr>
            <p:cNvPr id="21" name="Freeform 18"/>
            <p:cNvSpPr>
              <a:spLocks noEditPoints="1"/>
            </p:cNvSpPr>
            <p:nvPr/>
          </p:nvSpPr>
          <p:spPr bwMode="auto">
            <a:xfrm>
              <a:off x="4732" y="2821"/>
              <a:ext cx="67" cy="68"/>
            </a:xfrm>
            <a:custGeom>
              <a:avLst/>
              <a:gdLst/>
              <a:ahLst/>
              <a:cxnLst>
                <a:cxn ang="0">
                  <a:pos x="5" y="6"/>
                </a:cxn>
                <a:cxn ang="0">
                  <a:pos x="26" y="0"/>
                </a:cxn>
                <a:cxn ang="0">
                  <a:pos x="31" y="7"/>
                </a:cxn>
                <a:cxn ang="0">
                  <a:pos x="12" y="68"/>
                </a:cxn>
                <a:cxn ang="0">
                  <a:pos x="5" y="56"/>
                </a:cxn>
                <a:cxn ang="0">
                  <a:pos x="0" y="68"/>
                </a:cxn>
                <a:cxn ang="0">
                  <a:pos x="31" y="7"/>
                </a:cxn>
                <a:cxn ang="0">
                  <a:pos x="5" y="40"/>
                </a:cxn>
                <a:cxn ang="0">
                  <a:pos x="12" y="47"/>
                </a:cxn>
                <a:cxn ang="0">
                  <a:pos x="12" y="31"/>
                </a:cxn>
                <a:cxn ang="0">
                  <a:pos x="5" y="36"/>
                </a:cxn>
                <a:cxn ang="0">
                  <a:pos x="12" y="31"/>
                </a:cxn>
                <a:cxn ang="0">
                  <a:pos x="5" y="22"/>
                </a:cxn>
                <a:cxn ang="0">
                  <a:pos x="12" y="27"/>
                </a:cxn>
                <a:cxn ang="0">
                  <a:pos x="12" y="11"/>
                </a:cxn>
                <a:cxn ang="0">
                  <a:pos x="5" y="18"/>
                </a:cxn>
                <a:cxn ang="0">
                  <a:pos x="12" y="11"/>
                </a:cxn>
                <a:cxn ang="0">
                  <a:pos x="19" y="40"/>
                </a:cxn>
                <a:cxn ang="0">
                  <a:pos x="28" y="47"/>
                </a:cxn>
                <a:cxn ang="0">
                  <a:pos x="28" y="31"/>
                </a:cxn>
                <a:cxn ang="0">
                  <a:pos x="19" y="36"/>
                </a:cxn>
                <a:cxn ang="0">
                  <a:pos x="28" y="31"/>
                </a:cxn>
                <a:cxn ang="0">
                  <a:pos x="19" y="22"/>
                </a:cxn>
                <a:cxn ang="0">
                  <a:pos x="28" y="27"/>
                </a:cxn>
                <a:cxn ang="0">
                  <a:pos x="28" y="11"/>
                </a:cxn>
                <a:cxn ang="0">
                  <a:pos x="19" y="18"/>
                </a:cxn>
                <a:cxn ang="0">
                  <a:pos x="28" y="11"/>
                </a:cxn>
                <a:cxn ang="0">
                  <a:pos x="40" y="18"/>
                </a:cxn>
                <a:cxn ang="0">
                  <a:pos x="63" y="23"/>
                </a:cxn>
                <a:cxn ang="0">
                  <a:pos x="67" y="25"/>
                </a:cxn>
                <a:cxn ang="0">
                  <a:pos x="47" y="68"/>
                </a:cxn>
                <a:cxn ang="0">
                  <a:pos x="40" y="56"/>
                </a:cxn>
                <a:cxn ang="0">
                  <a:pos x="35" y="68"/>
                </a:cxn>
                <a:cxn ang="0">
                  <a:pos x="67" y="25"/>
                </a:cxn>
                <a:cxn ang="0">
                  <a:pos x="40" y="40"/>
                </a:cxn>
                <a:cxn ang="0">
                  <a:pos x="49" y="47"/>
                </a:cxn>
                <a:cxn ang="0">
                  <a:pos x="49" y="31"/>
                </a:cxn>
                <a:cxn ang="0">
                  <a:pos x="40" y="36"/>
                </a:cxn>
                <a:cxn ang="0">
                  <a:pos x="49" y="31"/>
                </a:cxn>
                <a:cxn ang="0">
                  <a:pos x="54" y="40"/>
                </a:cxn>
                <a:cxn ang="0">
                  <a:pos x="63" y="47"/>
                </a:cxn>
                <a:cxn ang="0">
                  <a:pos x="63" y="31"/>
                </a:cxn>
                <a:cxn ang="0">
                  <a:pos x="54" y="36"/>
                </a:cxn>
                <a:cxn ang="0">
                  <a:pos x="63" y="31"/>
                </a:cxn>
              </a:cxnLst>
              <a:rect l="0" t="0" r="r" b="b"/>
              <a:pathLst>
                <a:path w="67" h="68">
                  <a:moveTo>
                    <a:pt x="26" y="6"/>
                  </a:moveTo>
                  <a:lnTo>
                    <a:pt x="5" y="6"/>
                  </a:lnTo>
                  <a:lnTo>
                    <a:pt x="5" y="0"/>
                  </a:lnTo>
                  <a:lnTo>
                    <a:pt x="26" y="0"/>
                  </a:lnTo>
                  <a:lnTo>
                    <a:pt x="26" y="6"/>
                  </a:lnTo>
                  <a:close/>
                  <a:moveTo>
                    <a:pt x="31" y="7"/>
                  </a:moveTo>
                  <a:lnTo>
                    <a:pt x="31" y="68"/>
                  </a:lnTo>
                  <a:lnTo>
                    <a:pt x="12" y="68"/>
                  </a:lnTo>
                  <a:lnTo>
                    <a:pt x="12" y="56"/>
                  </a:lnTo>
                  <a:lnTo>
                    <a:pt x="5" y="56"/>
                  </a:lnTo>
                  <a:lnTo>
                    <a:pt x="5" y="68"/>
                  </a:lnTo>
                  <a:lnTo>
                    <a:pt x="0" y="68"/>
                  </a:lnTo>
                  <a:lnTo>
                    <a:pt x="0" y="7"/>
                  </a:lnTo>
                  <a:lnTo>
                    <a:pt x="31" y="7"/>
                  </a:lnTo>
                  <a:close/>
                  <a:moveTo>
                    <a:pt x="12" y="40"/>
                  </a:moveTo>
                  <a:lnTo>
                    <a:pt x="5" y="40"/>
                  </a:lnTo>
                  <a:lnTo>
                    <a:pt x="5" y="47"/>
                  </a:lnTo>
                  <a:lnTo>
                    <a:pt x="12" y="47"/>
                  </a:lnTo>
                  <a:lnTo>
                    <a:pt x="12" y="40"/>
                  </a:lnTo>
                  <a:close/>
                  <a:moveTo>
                    <a:pt x="12" y="31"/>
                  </a:moveTo>
                  <a:lnTo>
                    <a:pt x="5" y="31"/>
                  </a:lnTo>
                  <a:lnTo>
                    <a:pt x="5" y="36"/>
                  </a:lnTo>
                  <a:lnTo>
                    <a:pt x="12" y="36"/>
                  </a:lnTo>
                  <a:lnTo>
                    <a:pt x="12" y="31"/>
                  </a:lnTo>
                  <a:close/>
                  <a:moveTo>
                    <a:pt x="12" y="22"/>
                  </a:moveTo>
                  <a:lnTo>
                    <a:pt x="5" y="22"/>
                  </a:lnTo>
                  <a:lnTo>
                    <a:pt x="5" y="27"/>
                  </a:lnTo>
                  <a:lnTo>
                    <a:pt x="12" y="27"/>
                  </a:lnTo>
                  <a:lnTo>
                    <a:pt x="12" y="22"/>
                  </a:lnTo>
                  <a:close/>
                  <a:moveTo>
                    <a:pt x="12" y="11"/>
                  </a:moveTo>
                  <a:lnTo>
                    <a:pt x="5" y="11"/>
                  </a:lnTo>
                  <a:lnTo>
                    <a:pt x="5" y="18"/>
                  </a:lnTo>
                  <a:lnTo>
                    <a:pt x="12" y="18"/>
                  </a:lnTo>
                  <a:lnTo>
                    <a:pt x="12" y="11"/>
                  </a:lnTo>
                  <a:close/>
                  <a:moveTo>
                    <a:pt x="28" y="40"/>
                  </a:moveTo>
                  <a:lnTo>
                    <a:pt x="19" y="40"/>
                  </a:lnTo>
                  <a:lnTo>
                    <a:pt x="19" y="47"/>
                  </a:lnTo>
                  <a:lnTo>
                    <a:pt x="28" y="47"/>
                  </a:lnTo>
                  <a:lnTo>
                    <a:pt x="28" y="40"/>
                  </a:lnTo>
                  <a:close/>
                  <a:moveTo>
                    <a:pt x="28" y="31"/>
                  </a:moveTo>
                  <a:lnTo>
                    <a:pt x="19" y="31"/>
                  </a:lnTo>
                  <a:lnTo>
                    <a:pt x="19" y="36"/>
                  </a:lnTo>
                  <a:lnTo>
                    <a:pt x="28" y="36"/>
                  </a:lnTo>
                  <a:lnTo>
                    <a:pt x="28" y="31"/>
                  </a:lnTo>
                  <a:close/>
                  <a:moveTo>
                    <a:pt x="28" y="22"/>
                  </a:moveTo>
                  <a:lnTo>
                    <a:pt x="19" y="22"/>
                  </a:lnTo>
                  <a:lnTo>
                    <a:pt x="19" y="27"/>
                  </a:lnTo>
                  <a:lnTo>
                    <a:pt x="28" y="27"/>
                  </a:lnTo>
                  <a:lnTo>
                    <a:pt x="28" y="22"/>
                  </a:lnTo>
                  <a:close/>
                  <a:moveTo>
                    <a:pt x="28" y="11"/>
                  </a:moveTo>
                  <a:lnTo>
                    <a:pt x="19" y="11"/>
                  </a:lnTo>
                  <a:lnTo>
                    <a:pt x="19" y="18"/>
                  </a:lnTo>
                  <a:lnTo>
                    <a:pt x="28" y="18"/>
                  </a:lnTo>
                  <a:lnTo>
                    <a:pt x="28" y="11"/>
                  </a:lnTo>
                  <a:close/>
                  <a:moveTo>
                    <a:pt x="63" y="18"/>
                  </a:moveTo>
                  <a:lnTo>
                    <a:pt x="40" y="18"/>
                  </a:lnTo>
                  <a:lnTo>
                    <a:pt x="40" y="23"/>
                  </a:lnTo>
                  <a:lnTo>
                    <a:pt x="63" y="23"/>
                  </a:lnTo>
                  <a:lnTo>
                    <a:pt x="63" y="18"/>
                  </a:lnTo>
                  <a:close/>
                  <a:moveTo>
                    <a:pt x="67" y="25"/>
                  </a:moveTo>
                  <a:lnTo>
                    <a:pt x="67" y="68"/>
                  </a:lnTo>
                  <a:lnTo>
                    <a:pt x="47" y="68"/>
                  </a:lnTo>
                  <a:lnTo>
                    <a:pt x="47" y="56"/>
                  </a:lnTo>
                  <a:lnTo>
                    <a:pt x="40" y="56"/>
                  </a:lnTo>
                  <a:lnTo>
                    <a:pt x="40" y="68"/>
                  </a:lnTo>
                  <a:lnTo>
                    <a:pt x="35" y="68"/>
                  </a:lnTo>
                  <a:lnTo>
                    <a:pt x="35" y="25"/>
                  </a:lnTo>
                  <a:lnTo>
                    <a:pt x="67" y="25"/>
                  </a:lnTo>
                  <a:close/>
                  <a:moveTo>
                    <a:pt x="49" y="40"/>
                  </a:moveTo>
                  <a:lnTo>
                    <a:pt x="40" y="40"/>
                  </a:lnTo>
                  <a:lnTo>
                    <a:pt x="40" y="47"/>
                  </a:lnTo>
                  <a:lnTo>
                    <a:pt x="49" y="47"/>
                  </a:lnTo>
                  <a:lnTo>
                    <a:pt x="49" y="40"/>
                  </a:lnTo>
                  <a:close/>
                  <a:moveTo>
                    <a:pt x="49" y="31"/>
                  </a:moveTo>
                  <a:lnTo>
                    <a:pt x="40" y="31"/>
                  </a:lnTo>
                  <a:lnTo>
                    <a:pt x="40" y="36"/>
                  </a:lnTo>
                  <a:lnTo>
                    <a:pt x="49" y="36"/>
                  </a:lnTo>
                  <a:lnTo>
                    <a:pt x="49" y="31"/>
                  </a:lnTo>
                  <a:close/>
                  <a:moveTo>
                    <a:pt x="63" y="40"/>
                  </a:moveTo>
                  <a:lnTo>
                    <a:pt x="54" y="40"/>
                  </a:lnTo>
                  <a:lnTo>
                    <a:pt x="54" y="47"/>
                  </a:lnTo>
                  <a:lnTo>
                    <a:pt x="63" y="47"/>
                  </a:lnTo>
                  <a:lnTo>
                    <a:pt x="63" y="40"/>
                  </a:lnTo>
                  <a:close/>
                  <a:moveTo>
                    <a:pt x="63" y="31"/>
                  </a:moveTo>
                  <a:lnTo>
                    <a:pt x="54" y="31"/>
                  </a:lnTo>
                  <a:lnTo>
                    <a:pt x="54" y="36"/>
                  </a:lnTo>
                  <a:lnTo>
                    <a:pt x="63" y="36"/>
                  </a:lnTo>
                  <a:lnTo>
                    <a:pt x="63" y="31"/>
                  </a:lnTo>
                  <a:close/>
                </a:path>
              </a:pathLst>
            </a:custGeom>
            <a:grpFill/>
            <a:ln w="9525">
              <a:noFill/>
              <a:round/>
            </a:ln>
          </p:spPr>
          <p:txBody>
            <a:bodyPr vert="horz" wrap="square" lIns="91440" tIns="45720" rIns="91440" bIns="45720" numCol="1" anchor="t" anchorCtr="0" compatLnSpc="1"/>
            <a:lstStyle/>
            <a:p>
              <a:endParaRPr lang="en-US"/>
            </a:p>
          </p:txBody>
        </p:sp>
        <p:sp>
          <p:nvSpPr>
            <p:cNvPr id="22" name="Freeform 19"/>
            <p:cNvSpPr/>
            <p:nvPr/>
          </p:nvSpPr>
          <p:spPr bwMode="auto">
            <a:xfrm>
              <a:off x="4802" y="2859"/>
              <a:ext cx="103" cy="39"/>
            </a:xfrm>
            <a:custGeom>
              <a:avLst/>
              <a:gdLst/>
              <a:ahLst/>
              <a:cxnLst>
                <a:cxn ang="0">
                  <a:pos x="58" y="0"/>
                </a:cxn>
                <a:cxn ang="0">
                  <a:pos x="58" y="22"/>
                </a:cxn>
                <a:cxn ang="0">
                  <a:pos x="55" y="22"/>
                </a:cxn>
                <a:cxn ang="0">
                  <a:pos x="55" y="18"/>
                </a:cxn>
                <a:cxn ang="0">
                  <a:pos x="30" y="3"/>
                </a:cxn>
                <a:cxn ang="0">
                  <a:pos x="4" y="18"/>
                </a:cxn>
                <a:cxn ang="0">
                  <a:pos x="5" y="22"/>
                </a:cxn>
                <a:cxn ang="0">
                  <a:pos x="0" y="22"/>
                </a:cxn>
                <a:cxn ang="0">
                  <a:pos x="0" y="0"/>
                </a:cxn>
                <a:cxn ang="0">
                  <a:pos x="58" y="0"/>
                </a:cxn>
              </a:cxnLst>
              <a:rect l="0" t="0" r="r" b="b"/>
              <a:pathLst>
                <a:path w="58" h="22">
                  <a:moveTo>
                    <a:pt x="58" y="0"/>
                  </a:moveTo>
                  <a:cubicBezTo>
                    <a:pt x="58" y="22"/>
                    <a:pt x="58" y="22"/>
                    <a:pt x="58" y="22"/>
                  </a:cubicBezTo>
                  <a:cubicBezTo>
                    <a:pt x="55" y="22"/>
                    <a:pt x="55" y="22"/>
                    <a:pt x="55" y="22"/>
                  </a:cubicBezTo>
                  <a:cubicBezTo>
                    <a:pt x="55" y="20"/>
                    <a:pt x="55" y="19"/>
                    <a:pt x="55" y="18"/>
                  </a:cubicBezTo>
                  <a:cubicBezTo>
                    <a:pt x="55" y="10"/>
                    <a:pt x="44" y="3"/>
                    <a:pt x="30" y="3"/>
                  </a:cubicBezTo>
                  <a:cubicBezTo>
                    <a:pt x="16" y="3"/>
                    <a:pt x="4" y="10"/>
                    <a:pt x="4" y="18"/>
                  </a:cubicBezTo>
                  <a:cubicBezTo>
                    <a:pt x="4" y="20"/>
                    <a:pt x="4" y="20"/>
                    <a:pt x="5" y="22"/>
                  </a:cubicBezTo>
                  <a:cubicBezTo>
                    <a:pt x="0" y="22"/>
                    <a:pt x="0" y="22"/>
                    <a:pt x="0" y="22"/>
                  </a:cubicBezTo>
                  <a:cubicBezTo>
                    <a:pt x="0" y="0"/>
                    <a:pt x="0" y="0"/>
                    <a:pt x="0" y="0"/>
                  </a:cubicBezTo>
                  <a:lnTo>
                    <a:pt x="58" y="0"/>
                  </a:lnTo>
                  <a:close/>
                </a:path>
              </a:pathLst>
            </a:custGeom>
            <a:grpFill/>
            <a:ln w="9525">
              <a:noFill/>
              <a:round/>
            </a:ln>
          </p:spPr>
          <p:txBody>
            <a:bodyPr vert="horz" wrap="square" lIns="91440" tIns="45720" rIns="91440" bIns="45720" numCol="1" anchor="t" anchorCtr="0" compatLnSpc="1"/>
            <a:lstStyle/>
            <a:p>
              <a:endParaRPr lang="en-US"/>
            </a:p>
          </p:txBody>
        </p:sp>
      </p:grpSp>
      <p:graphicFrame>
        <p:nvGraphicFramePr>
          <p:cNvPr id="7" name="Chart 6"/>
          <p:cNvGraphicFramePr/>
          <p:nvPr/>
        </p:nvGraphicFramePr>
        <p:xfrm>
          <a:off x="872197" y="2067952"/>
          <a:ext cx="10536701" cy="3545058"/>
        </p:xfrm>
        <a:graphic>
          <a:graphicData uri="http://schemas.openxmlformats.org/drawingml/2006/chart">
            <c:chart xmlns:c="http://schemas.openxmlformats.org/drawingml/2006/chart" xmlns:r="http://schemas.openxmlformats.org/officeDocument/2006/relationships" r:id="rId3"/>
          </a:graphicData>
        </a:graphic>
      </p:graphicFrame>
      <p:sp>
        <p:nvSpPr>
          <p:cNvPr id="23" name="Rectangle 22"/>
          <p:cNvSpPr/>
          <p:nvPr/>
        </p:nvSpPr>
        <p:spPr>
          <a:xfrm>
            <a:off x="-28136" y="5570805"/>
            <a:ext cx="12295163" cy="1420837"/>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2" name="Group 31"/>
          <p:cNvGrpSpPr/>
          <p:nvPr/>
        </p:nvGrpSpPr>
        <p:grpSpPr>
          <a:xfrm>
            <a:off x="11438810" y="175818"/>
            <a:ext cx="542322" cy="662567"/>
            <a:chOff x="11438810" y="175818"/>
            <a:chExt cx="542322" cy="662567"/>
          </a:xfrm>
        </p:grpSpPr>
        <p:sp>
          <p:nvSpPr>
            <p:cNvPr id="33" name="Oval 3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Oval 3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TextBox 36"/>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61</a:t>
              </a:r>
            </a:p>
          </p:txBody>
        </p:sp>
      </p:grpSp>
      <p:sp>
        <p:nvSpPr>
          <p:cNvPr id="38"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Clustered Column</a:t>
            </a:r>
            <a:endParaRPr lang="en-US" sz="3600" dirty="0">
              <a:solidFill>
                <a:schemeClr val="bg2">
                  <a:lumMod val="50000"/>
                </a:schemeClr>
              </a:solidFill>
            </a:endParaRPr>
          </a:p>
        </p:txBody>
      </p:sp>
      <p:sp>
        <p:nvSpPr>
          <p:cNvPr id="4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31" name="Group 30"/>
          <p:cNvGrpSpPr/>
          <p:nvPr/>
        </p:nvGrpSpPr>
        <p:grpSpPr>
          <a:xfrm>
            <a:off x="5556768" y="844754"/>
            <a:ext cx="1440000" cy="58058"/>
            <a:chOff x="4616262" y="2307771"/>
            <a:chExt cx="2349876" cy="58058"/>
          </a:xfrm>
        </p:grpSpPr>
        <p:sp>
          <p:nvSpPr>
            <p:cNvPr id="43" name="Rectangle 42"/>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ectangle 43"/>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5" name="Content Placeholder 2"/>
          <p:cNvSpPr txBox="1"/>
          <p:nvPr/>
        </p:nvSpPr>
        <p:spPr>
          <a:xfrm>
            <a:off x="1511618" y="5919409"/>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en-US" sz="1200" dirty="0">
                <a:solidFill>
                  <a:schemeClr val="bg2">
                    <a:lumMod val="75000"/>
                  </a:schemeClr>
                </a:solidFill>
                <a:ea typeface="Roboto" panose="02000000000000000000" pitchFamily="2" charset="0"/>
              </a:rPr>
              <a:t>Lorem Ipsum has been the industry's standard dummy text ever since the 1500s</a:t>
            </a:r>
            <a:r>
              <a:rPr lang="id-ID" sz="1200" dirty="0">
                <a:solidFill>
                  <a:schemeClr val="bg2">
                    <a:lumMod val="75000"/>
                  </a:schemeClr>
                </a:solidFill>
                <a:ea typeface="Roboto" panose="02000000000000000000" pitchFamily="2" charset="0"/>
              </a:rPr>
              <a:t>. </a:t>
            </a:r>
            <a:r>
              <a:rPr lang="id-ID" sz="1200" b="1" dirty="0">
                <a:solidFill>
                  <a:schemeClr val="bg1">
                    <a:lumMod val="85000"/>
                  </a:schemeClr>
                </a:solidFill>
                <a:ea typeface="Roboto" panose="02000000000000000000" pitchFamily="2" charset="0"/>
              </a:rPr>
              <a:t>Fusce som libero topi sombrero bikinan meksiko</a:t>
            </a:r>
            <a:r>
              <a:rPr lang="en-US" sz="1200" dirty="0">
                <a:solidFill>
                  <a:schemeClr val="bg2">
                    <a:lumMod val="75000"/>
                  </a:schemeClr>
                </a:solidFill>
                <a:ea typeface="Roboto" panose="02000000000000000000" pitchFamily="2" charset="0"/>
              </a:rPr>
              <a:t>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comb/>
        <p:sndAc>
          <p:stSnd>
            <p:snd r:embed="rId2" name="click.wav"/>
          </p:stSnd>
        </p:sndAc>
      </p:transition>
    </mc:Choice>
    <mc:Fallback xmlns="">
      <p:transition spd="slow">
        <p:comb/>
        <p:sndAc>
          <p:stSnd>
            <p:snd r:embed="rId4"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p:cTn id="7" dur="1000" fill="hold"/>
                                        <p:tgtEl>
                                          <p:spTgt spid="32"/>
                                        </p:tgtEl>
                                        <p:attrNameLst>
                                          <p:attrName>ppt_w</p:attrName>
                                        </p:attrNameLst>
                                      </p:cBhvr>
                                      <p:tavLst>
                                        <p:tav tm="0">
                                          <p:val>
                                            <p:fltVal val="0"/>
                                          </p:val>
                                        </p:tav>
                                        <p:tav tm="100000">
                                          <p:val>
                                            <p:strVal val="#ppt_w"/>
                                          </p:val>
                                        </p:tav>
                                      </p:tavLst>
                                    </p:anim>
                                    <p:anim calcmode="lin" valueType="num">
                                      <p:cBhvr>
                                        <p:cTn id="8" dur="1000" fill="hold"/>
                                        <p:tgtEl>
                                          <p:spTgt spid="32"/>
                                        </p:tgtEl>
                                        <p:attrNameLst>
                                          <p:attrName>ppt_h</p:attrName>
                                        </p:attrNameLst>
                                      </p:cBhvr>
                                      <p:tavLst>
                                        <p:tav tm="0">
                                          <p:val>
                                            <p:fltVal val="0"/>
                                          </p:val>
                                        </p:tav>
                                        <p:tav tm="100000">
                                          <p:val>
                                            <p:strVal val="#ppt_h"/>
                                          </p:val>
                                        </p:tav>
                                      </p:tavLst>
                                    </p:anim>
                                    <p:anim calcmode="lin" valueType="num">
                                      <p:cBhvr>
                                        <p:cTn id="9" dur="1000" fill="hold"/>
                                        <p:tgtEl>
                                          <p:spTgt spid="32"/>
                                        </p:tgtEl>
                                        <p:attrNameLst>
                                          <p:attrName>style.rotation</p:attrName>
                                        </p:attrNameLst>
                                      </p:cBhvr>
                                      <p:tavLst>
                                        <p:tav tm="0">
                                          <p:val>
                                            <p:fltVal val="90"/>
                                          </p:val>
                                        </p:tav>
                                        <p:tav tm="100000">
                                          <p:val>
                                            <p:fltVal val="0"/>
                                          </p:val>
                                        </p:tav>
                                      </p:tavLst>
                                    </p:anim>
                                    <p:animEffect transition="in" filter="fade">
                                      <p:cBhvr>
                                        <p:cTn id="10" dur="1000"/>
                                        <p:tgtEl>
                                          <p:spTgt spid="3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8"/>
                                        </p:tgtEl>
                                        <p:attrNameLst>
                                          <p:attrName>style.visibility</p:attrName>
                                        </p:attrNameLst>
                                      </p:cBhvr>
                                      <p:to>
                                        <p:strVal val="visible"/>
                                      </p:to>
                                    </p:set>
                                    <p:animEffect transition="in" filter="wipe(up)">
                                      <p:cBhvr>
                                        <p:cTn id="13" dur="1000"/>
                                        <p:tgtEl>
                                          <p:spTgt spid="38"/>
                                        </p:tgtEl>
                                      </p:cBhvr>
                                    </p:animEffect>
                                  </p:childTnLst>
                                </p:cTn>
                              </p:par>
                              <p:par>
                                <p:cTn id="14" presetID="16" presetClass="entr" presetSubtype="21" fill="hold" nodeType="withEffect">
                                  <p:stCondLst>
                                    <p:cond delay="1000"/>
                                  </p:stCondLst>
                                  <p:childTnLst>
                                    <p:set>
                                      <p:cBhvr>
                                        <p:cTn id="15" dur="1" fill="hold">
                                          <p:stCondLst>
                                            <p:cond delay="0"/>
                                          </p:stCondLst>
                                        </p:cTn>
                                        <p:tgtEl>
                                          <p:spTgt spid="31"/>
                                        </p:tgtEl>
                                        <p:attrNameLst>
                                          <p:attrName>style.visibility</p:attrName>
                                        </p:attrNameLst>
                                      </p:cBhvr>
                                      <p:to>
                                        <p:strVal val="visible"/>
                                      </p:to>
                                    </p:set>
                                    <p:animEffect transition="in" filter="barn(inVertical)">
                                      <p:cBhvr>
                                        <p:cTn id="16" dur="1000"/>
                                        <p:tgtEl>
                                          <p:spTgt spid="3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42"/>
                                        </p:tgtEl>
                                        <p:attrNameLst>
                                          <p:attrName>style.visibility</p:attrName>
                                        </p:attrNameLst>
                                      </p:cBhvr>
                                      <p:to>
                                        <p:strVal val="visible"/>
                                      </p:to>
                                    </p:set>
                                    <p:animEffect transition="in" filter="wipe(down)">
                                      <p:cBhvr>
                                        <p:cTn id="19" dur="1000"/>
                                        <p:tgtEl>
                                          <p:spTgt spid="42"/>
                                        </p:tgtEl>
                                      </p:cBhvr>
                                    </p:animEffect>
                                  </p:childTnLst>
                                </p:cTn>
                              </p:par>
                              <p:par>
                                <p:cTn id="20" presetID="22" presetClass="entr" presetSubtype="4" fill="hold" grpId="0" nodeType="withEffect">
                                  <p:stCondLst>
                                    <p:cond delay="2000"/>
                                  </p:stCondLst>
                                  <p:childTnLst>
                                    <p:set>
                                      <p:cBhvr>
                                        <p:cTn id="21" dur="1" fill="hold">
                                          <p:stCondLst>
                                            <p:cond delay="0"/>
                                          </p:stCondLst>
                                        </p:cTn>
                                        <p:tgtEl>
                                          <p:spTgt spid="7">
                                            <p:graphicEl>
                                              <a:chart seriesIdx="-3" categoryIdx="-3" bldStep="gridLegend"/>
                                            </p:graphicEl>
                                          </p:spTgt>
                                        </p:tgtEl>
                                        <p:attrNameLst>
                                          <p:attrName>style.visibility</p:attrName>
                                        </p:attrNameLst>
                                      </p:cBhvr>
                                      <p:to>
                                        <p:strVal val="visible"/>
                                      </p:to>
                                    </p:set>
                                    <p:animEffect transition="in" filter="wipe(down)">
                                      <p:cBhvr>
                                        <p:cTn id="22" dur="500"/>
                                        <p:tgtEl>
                                          <p:spTgt spid="7">
                                            <p:graphicEl>
                                              <a:chart seriesIdx="-3" categoryIdx="-3" bldStep="gridLegend"/>
                                            </p:graphicEl>
                                          </p:spTgt>
                                        </p:tgtEl>
                                      </p:cBhvr>
                                    </p:animEffect>
                                  </p:childTnLst>
                                </p:cTn>
                              </p:par>
                              <p:par>
                                <p:cTn id="23" presetID="22" presetClass="entr" presetSubtype="4" fill="hold" grpId="0" nodeType="withEffect">
                                  <p:stCondLst>
                                    <p:cond delay="2500"/>
                                  </p:stCondLst>
                                  <p:childTnLst>
                                    <p:set>
                                      <p:cBhvr>
                                        <p:cTn id="24" dur="1" fill="hold">
                                          <p:stCondLst>
                                            <p:cond delay="0"/>
                                          </p:stCondLst>
                                        </p:cTn>
                                        <p:tgtEl>
                                          <p:spTgt spid="7">
                                            <p:graphicEl>
                                              <a:chart seriesIdx="0" categoryIdx="0" bldStep="ptInSeries"/>
                                            </p:graphicEl>
                                          </p:spTgt>
                                        </p:tgtEl>
                                        <p:attrNameLst>
                                          <p:attrName>style.visibility</p:attrName>
                                        </p:attrNameLst>
                                      </p:cBhvr>
                                      <p:to>
                                        <p:strVal val="visible"/>
                                      </p:to>
                                    </p:set>
                                    <p:animEffect transition="in" filter="wipe(down)">
                                      <p:cBhvr>
                                        <p:cTn id="25" dur="500"/>
                                        <p:tgtEl>
                                          <p:spTgt spid="7">
                                            <p:graphicEl>
                                              <a:chart seriesIdx="0" categoryIdx="0" bldStep="ptInSeries"/>
                                            </p:graphicEl>
                                          </p:spTgt>
                                        </p:tgtEl>
                                      </p:cBhvr>
                                    </p:animEffect>
                                  </p:childTnLst>
                                </p:cTn>
                              </p:par>
                              <p:par>
                                <p:cTn id="26" presetID="22" presetClass="entr" presetSubtype="4" fill="hold" grpId="0" nodeType="withEffect">
                                  <p:stCondLst>
                                    <p:cond delay="3000"/>
                                  </p:stCondLst>
                                  <p:childTnLst>
                                    <p:set>
                                      <p:cBhvr>
                                        <p:cTn id="27" dur="1" fill="hold">
                                          <p:stCondLst>
                                            <p:cond delay="0"/>
                                          </p:stCondLst>
                                        </p:cTn>
                                        <p:tgtEl>
                                          <p:spTgt spid="7">
                                            <p:graphicEl>
                                              <a:chart seriesIdx="0" categoryIdx="1" bldStep="ptInSeries"/>
                                            </p:graphicEl>
                                          </p:spTgt>
                                        </p:tgtEl>
                                        <p:attrNameLst>
                                          <p:attrName>style.visibility</p:attrName>
                                        </p:attrNameLst>
                                      </p:cBhvr>
                                      <p:to>
                                        <p:strVal val="visible"/>
                                      </p:to>
                                    </p:set>
                                    <p:animEffect transition="in" filter="wipe(down)">
                                      <p:cBhvr>
                                        <p:cTn id="28" dur="500"/>
                                        <p:tgtEl>
                                          <p:spTgt spid="7">
                                            <p:graphicEl>
                                              <a:chart seriesIdx="0" categoryIdx="1" bldStep="ptInSeries"/>
                                            </p:graphicEl>
                                          </p:spTgt>
                                        </p:tgtEl>
                                      </p:cBhvr>
                                    </p:animEffect>
                                  </p:childTnLst>
                                </p:cTn>
                              </p:par>
                              <p:par>
                                <p:cTn id="29" presetID="22" presetClass="entr" presetSubtype="4" fill="hold" grpId="0" nodeType="withEffect">
                                  <p:stCondLst>
                                    <p:cond delay="3500"/>
                                  </p:stCondLst>
                                  <p:childTnLst>
                                    <p:set>
                                      <p:cBhvr>
                                        <p:cTn id="30" dur="1" fill="hold">
                                          <p:stCondLst>
                                            <p:cond delay="0"/>
                                          </p:stCondLst>
                                        </p:cTn>
                                        <p:tgtEl>
                                          <p:spTgt spid="7">
                                            <p:graphicEl>
                                              <a:chart seriesIdx="0" categoryIdx="2" bldStep="ptInSeries"/>
                                            </p:graphicEl>
                                          </p:spTgt>
                                        </p:tgtEl>
                                        <p:attrNameLst>
                                          <p:attrName>style.visibility</p:attrName>
                                        </p:attrNameLst>
                                      </p:cBhvr>
                                      <p:to>
                                        <p:strVal val="visible"/>
                                      </p:to>
                                    </p:set>
                                    <p:animEffect transition="in" filter="wipe(down)">
                                      <p:cBhvr>
                                        <p:cTn id="31" dur="500"/>
                                        <p:tgtEl>
                                          <p:spTgt spid="7">
                                            <p:graphicEl>
                                              <a:chart seriesIdx="0" categoryIdx="2" bldStep="ptInSeries"/>
                                            </p:graphicEl>
                                          </p:spTgt>
                                        </p:tgtEl>
                                      </p:cBhvr>
                                    </p:animEffect>
                                  </p:childTnLst>
                                </p:cTn>
                              </p:par>
                              <p:par>
                                <p:cTn id="32" presetID="22" presetClass="entr" presetSubtype="4" fill="hold" grpId="0" nodeType="withEffect">
                                  <p:stCondLst>
                                    <p:cond delay="4000"/>
                                  </p:stCondLst>
                                  <p:childTnLst>
                                    <p:set>
                                      <p:cBhvr>
                                        <p:cTn id="33" dur="1" fill="hold">
                                          <p:stCondLst>
                                            <p:cond delay="0"/>
                                          </p:stCondLst>
                                        </p:cTn>
                                        <p:tgtEl>
                                          <p:spTgt spid="7">
                                            <p:graphicEl>
                                              <a:chart seriesIdx="0" categoryIdx="3" bldStep="ptInSeries"/>
                                            </p:graphicEl>
                                          </p:spTgt>
                                        </p:tgtEl>
                                        <p:attrNameLst>
                                          <p:attrName>style.visibility</p:attrName>
                                        </p:attrNameLst>
                                      </p:cBhvr>
                                      <p:to>
                                        <p:strVal val="visible"/>
                                      </p:to>
                                    </p:set>
                                    <p:animEffect transition="in" filter="wipe(down)">
                                      <p:cBhvr>
                                        <p:cTn id="34" dur="500"/>
                                        <p:tgtEl>
                                          <p:spTgt spid="7">
                                            <p:graphicEl>
                                              <a:chart seriesIdx="0" categoryIdx="3" bldStep="ptInSeries"/>
                                            </p:graphicEl>
                                          </p:spTgt>
                                        </p:tgtEl>
                                      </p:cBhvr>
                                    </p:animEffect>
                                  </p:childTnLst>
                                </p:cTn>
                              </p:par>
                              <p:par>
                                <p:cTn id="35" presetID="22" presetClass="entr" presetSubtype="4" fill="hold" grpId="0" nodeType="withEffect">
                                  <p:stCondLst>
                                    <p:cond delay="4500"/>
                                  </p:stCondLst>
                                  <p:childTnLst>
                                    <p:set>
                                      <p:cBhvr>
                                        <p:cTn id="36" dur="1" fill="hold">
                                          <p:stCondLst>
                                            <p:cond delay="0"/>
                                          </p:stCondLst>
                                        </p:cTn>
                                        <p:tgtEl>
                                          <p:spTgt spid="7">
                                            <p:graphicEl>
                                              <a:chart seriesIdx="1" categoryIdx="0" bldStep="ptInSeries"/>
                                            </p:graphicEl>
                                          </p:spTgt>
                                        </p:tgtEl>
                                        <p:attrNameLst>
                                          <p:attrName>style.visibility</p:attrName>
                                        </p:attrNameLst>
                                      </p:cBhvr>
                                      <p:to>
                                        <p:strVal val="visible"/>
                                      </p:to>
                                    </p:set>
                                    <p:animEffect transition="in" filter="wipe(down)">
                                      <p:cBhvr>
                                        <p:cTn id="37" dur="500"/>
                                        <p:tgtEl>
                                          <p:spTgt spid="7">
                                            <p:graphicEl>
                                              <a:chart seriesIdx="1" categoryIdx="0" bldStep="ptInSeries"/>
                                            </p:graphicEl>
                                          </p:spTgt>
                                        </p:tgtEl>
                                      </p:cBhvr>
                                    </p:animEffect>
                                  </p:childTnLst>
                                </p:cTn>
                              </p:par>
                              <p:par>
                                <p:cTn id="38" presetID="22" presetClass="entr" presetSubtype="4" fill="hold" grpId="0" nodeType="withEffect">
                                  <p:stCondLst>
                                    <p:cond delay="5000"/>
                                  </p:stCondLst>
                                  <p:childTnLst>
                                    <p:set>
                                      <p:cBhvr>
                                        <p:cTn id="39" dur="1" fill="hold">
                                          <p:stCondLst>
                                            <p:cond delay="0"/>
                                          </p:stCondLst>
                                        </p:cTn>
                                        <p:tgtEl>
                                          <p:spTgt spid="7">
                                            <p:graphicEl>
                                              <a:chart seriesIdx="1" categoryIdx="1" bldStep="ptInSeries"/>
                                            </p:graphicEl>
                                          </p:spTgt>
                                        </p:tgtEl>
                                        <p:attrNameLst>
                                          <p:attrName>style.visibility</p:attrName>
                                        </p:attrNameLst>
                                      </p:cBhvr>
                                      <p:to>
                                        <p:strVal val="visible"/>
                                      </p:to>
                                    </p:set>
                                    <p:animEffect transition="in" filter="wipe(down)">
                                      <p:cBhvr>
                                        <p:cTn id="40" dur="500"/>
                                        <p:tgtEl>
                                          <p:spTgt spid="7">
                                            <p:graphicEl>
                                              <a:chart seriesIdx="1" categoryIdx="1" bldStep="ptInSeries"/>
                                            </p:graphicEl>
                                          </p:spTgt>
                                        </p:tgtEl>
                                      </p:cBhvr>
                                    </p:animEffect>
                                  </p:childTnLst>
                                </p:cTn>
                              </p:par>
                              <p:par>
                                <p:cTn id="41" presetID="22" presetClass="entr" presetSubtype="4" fill="hold" grpId="0" nodeType="withEffect">
                                  <p:stCondLst>
                                    <p:cond delay="5500"/>
                                  </p:stCondLst>
                                  <p:childTnLst>
                                    <p:set>
                                      <p:cBhvr>
                                        <p:cTn id="42" dur="1" fill="hold">
                                          <p:stCondLst>
                                            <p:cond delay="0"/>
                                          </p:stCondLst>
                                        </p:cTn>
                                        <p:tgtEl>
                                          <p:spTgt spid="7">
                                            <p:graphicEl>
                                              <a:chart seriesIdx="1" categoryIdx="2" bldStep="ptInSeries"/>
                                            </p:graphicEl>
                                          </p:spTgt>
                                        </p:tgtEl>
                                        <p:attrNameLst>
                                          <p:attrName>style.visibility</p:attrName>
                                        </p:attrNameLst>
                                      </p:cBhvr>
                                      <p:to>
                                        <p:strVal val="visible"/>
                                      </p:to>
                                    </p:set>
                                    <p:animEffect transition="in" filter="wipe(down)">
                                      <p:cBhvr>
                                        <p:cTn id="43" dur="500"/>
                                        <p:tgtEl>
                                          <p:spTgt spid="7">
                                            <p:graphicEl>
                                              <a:chart seriesIdx="1" categoryIdx="2" bldStep="ptInSeries"/>
                                            </p:graphicEl>
                                          </p:spTgt>
                                        </p:tgtEl>
                                      </p:cBhvr>
                                    </p:animEffect>
                                  </p:childTnLst>
                                </p:cTn>
                              </p:par>
                              <p:par>
                                <p:cTn id="44" presetID="22" presetClass="entr" presetSubtype="4" fill="hold" grpId="0" nodeType="withEffect">
                                  <p:stCondLst>
                                    <p:cond delay="6000"/>
                                  </p:stCondLst>
                                  <p:childTnLst>
                                    <p:set>
                                      <p:cBhvr>
                                        <p:cTn id="45" dur="1" fill="hold">
                                          <p:stCondLst>
                                            <p:cond delay="0"/>
                                          </p:stCondLst>
                                        </p:cTn>
                                        <p:tgtEl>
                                          <p:spTgt spid="7">
                                            <p:graphicEl>
                                              <a:chart seriesIdx="1" categoryIdx="3" bldStep="ptInSeries"/>
                                            </p:graphicEl>
                                          </p:spTgt>
                                        </p:tgtEl>
                                        <p:attrNameLst>
                                          <p:attrName>style.visibility</p:attrName>
                                        </p:attrNameLst>
                                      </p:cBhvr>
                                      <p:to>
                                        <p:strVal val="visible"/>
                                      </p:to>
                                    </p:set>
                                    <p:animEffect transition="in" filter="wipe(down)">
                                      <p:cBhvr>
                                        <p:cTn id="46" dur="500"/>
                                        <p:tgtEl>
                                          <p:spTgt spid="7">
                                            <p:graphicEl>
                                              <a:chart seriesIdx="1" categoryIdx="3" bldStep="ptInSeries"/>
                                            </p:graphicEl>
                                          </p:spTgt>
                                        </p:tgtEl>
                                      </p:cBhvr>
                                    </p:animEffect>
                                  </p:childTnLst>
                                </p:cTn>
                              </p:par>
                              <p:par>
                                <p:cTn id="47" presetID="22" presetClass="entr" presetSubtype="4" fill="hold" grpId="0" nodeType="withEffect">
                                  <p:stCondLst>
                                    <p:cond delay="6500"/>
                                  </p:stCondLst>
                                  <p:childTnLst>
                                    <p:set>
                                      <p:cBhvr>
                                        <p:cTn id="48" dur="1" fill="hold">
                                          <p:stCondLst>
                                            <p:cond delay="0"/>
                                          </p:stCondLst>
                                        </p:cTn>
                                        <p:tgtEl>
                                          <p:spTgt spid="7">
                                            <p:graphicEl>
                                              <a:chart seriesIdx="2" categoryIdx="0" bldStep="ptInSeries"/>
                                            </p:graphicEl>
                                          </p:spTgt>
                                        </p:tgtEl>
                                        <p:attrNameLst>
                                          <p:attrName>style.visibility</p:attrName>
                                        </p:attrNameLst>
                                      </p:cBhvr>
                                      <p:to>
                                        <p:strVal val="visible"/>
                                      </p:to>
                                    </p:set>
                                    <p:animEffect transition="in" filter="wipe(down)">
                                      <p:cBhvr>
                                        <p:cTn id="49" dur="500"/>
                                        <p:tgtEl>
                                          <p:spTgt spid="7">
                                            <p:graphicEl>
                                              <a:chart seriesIdx="2" categoryIdx="0" bldStep="ptInSeries"/>
                                            </p:graphicEl>
                                          </p:spTgt>
                                        </p:tgtEl>
                                      </p:cBhvr>
                                    </p:animEffect>
                                  </p:childTnLst>
                                </p:cTn>
                              </p:par>
                              <p:par>
                                <p:cTn id="50" presetID="22" presetClass="entr" presetSubtype="4" fill="hold" grpId="0" nodeType="withEffect">
                                  <p:stCondLst>
                                    <p:cond delay="7000"/>
                                  </p:stCondLst>
                                  <p:childTnLst>
                                    <p:set>
                                      <p:cBhvr>
                                        <p:cTn id="51" dur="1" fill="hold">
                                          <p:stCondLst>
                                            <p:cond delay="0"/>
                                          </p:stCondLst>
                                        </p:cTn>
                                        <p:tgtEl>
                                          <p:spTgt spid="7">
                                            <p:graphicEl>
                                              <a:chart seriesIdx="2" categoryIdx="1" bldStep="ptInSeries"/>
                                            </p:graphicEl>
                                          </p:spTgt>
                                        </p:tgtEl>
                                        <p:attrNameLst>
                                          <p:attrName>style.visibility</p:attrName>
                                        </p:attrNameLst>
                                      </p:cBhvr>
                                      <p:to>
                                        <p:strVal val="visible"/>
                                      </p:to>
                                    </p:set>
                                    <p:animEffect transition="in" filter="wipe(down)">
                                      <p:cBhvr>
                                        <p:cTn id="52" dur="500"/>
                                        <p:tgtEl>
                                          <p:spTgt spid="7">
                                            <p:graphicEl>
                                              <a:chart seriesIdx="2" categoryIdx="1" bldStep="ptInSeries"/>
                                            </p:graphicEl>
                                          </p:spTgt>
                                        </p:tgtEl>
                                      </p:cBhvr>
                                    </p:animEffect>
                                  </p:childTnLst>
                                </p:cTn>
                              </p:par>
                              <p:par>
                                <p:cTn id="53" presetID="22" presetClass="entr" presetSubtype="4" fill="hold" grpId="0" nodeType="withEffect">
                                  <p:stCondLst>
                                    <p:cond delay="7500"/>
                                  </p:stCondLst>
                                  <p:childTnLst>
                                    <p:set>
                                      <p:cBhvr>
                                        <p:cTn id="54" dur="1" fill="hold">
                                          <p:stCondLst>
                                            <p:cond delay="0"/>
                                          </p:stCondLst>
                                        </p:cTn>
                                        <p:tgtEl>
                                          <p:spTgt spid="7">
                                            <p:graphicEl>
                                              <a:chart seriesIdx="2" categoryIdx="2" bldStep="ptInSeries"/>
                                            </p:graphicEl>
                                          </p:spTgt>
                                        </p:tgtEl>
                                        <p:attrNameLst>
                                          <p:attrName>style.visibility</p:attrName>
                                        </p:attrNameLst>
                                      </p:cBhvr>
                                      <p:to>
                                        <p:strVal val="visible"/>
                                      </p:to>
                                    </p:set>
                                    <p:animEffect transition="in" filter="wipe(down)">
                                      <p:cBhvr>
                                        <p:cTn id="55" dur="500"/>
                                        <p:tgtEl>
                                          <p:spTgt spid="7">
                                            <p:graphicEl>
                                              <a:chart seriesIdx="2" categoryIdx="2" bldStep="ptInSeries"/>
                                            </p:graphicEl>
                                          </p:spTgt>
                                        </p:tgtEl>
                                      </p:cBhvr>
                                    </p:animEffect>
                                  </p:childTnLst>
                                </p:cTn>
                              </p:par>
                              <p:par>
                                <p:cTn id="56" presetID="22" presetClass="entr" presetSubtype="4" fill="hold" grpId="0" nodeType="withEffect">
                                  <p:stCondLst>
                                    <p:cond delay="8000"/>
                                  </p:stCondLst>
                                  <p:childTnLst>
                                    <p:set>
                                      <p:cBhvr>
                                        <p:cTn id="57" dur="1" fill="hold">
                                          <p:stCondLst>
                                            <p:cond delay="0"/>
                                          </p:stCondLst>
                                        </p:cTn>
                                        <p:tgtEl>
                                          <p:spTgt spid="7">
                                            <p:graphicEl>
                                              <a:chart seriesIdx="2" categoryIdx="3" bldStep="ptInSeries"/>
                                            </p:graphicEl>
                                          </p:spTgt>
                                        </p:tgtEl>
                                        <p:attrNameLst>
                                          <p:attrName>style.visibility</p:attrName>
                                        </p:attrNameLst>
                                      </p:cBhvr>
                                      <p:to>
                                        <p:strVal val="visible"/>
                                      </p:to>
                                    </p:set>
                                    <p:animEffect transition="in" filter="wipe(down)">
                                      <p:cBhvr>
                                        <p:cTn id="58" dur="500"/>
                                        <p:tgtEl>
                                          <p:spTgt spid="7">
                                            <p:graphicEl>
                                              <a:chart seriesIdx="2" categoryIdx="3" bldStep="ptInSeries"/>
                                            </p:graphicEl>
                                          </p:spTgt>
                                        </p:tgtEl>
                                      </p:cBhvr>
                                    </p:animEffect>
                                  </p:childTnLst>
                                </p:cTn>
                              </p:par>
                              <p:par>
                                <p:cTn id="59" presetID="22" presetClass="entr" presetSubtype="4" fill="hold" grpId="0" nodeType="withEffect">
                                  <p:stCondLst>
                                    <p:cond delay="8500"/>
                                  </p:stCondLst>
                                  <p:childTnLst>
                                    <p:set>
                                      <p:cBhvr>
                                        <p:cTn id="60" dur="1" fill="hold">
                                          <p:stCondLst>
                                            <p:cond delay="0"/>
                                          </p:stCondLst>
                                        </p:cTn>
                                        <p:tgtEl>
                                          <p:spTgt spid="7">
                                            <p:graphicEl>
                                              <a:chart seriesIdx="3" categoryIdx="0" bldStep="ptInSeries"/>
                                            </p:graphicEl>
                                          </p:spTgt>
                                        </p:tgtEl>
                                        <p:attrNameLst>
                                          <p:attrName>style.visibility</p:attrName>
                                        </p:attrNameLst>
                                      </p:cBhvr>
                                      <p:to>
                                        <p:strVal val="visible"/>
                                      </p:to>
                                    </p:set>
                                    <p:animEffect transition="in" filter="wipe(down)">
                                      <p:cBhvr>
                                        <p:cTn id="61" dur="500"/>
                                        <p:tgtEl>
                                          <p:spTgt spid="7">
                                            <p:graphicEl>
                                              <a:chart seriesIdx="3" categoryIdx="0" bldStep="ptInSeries"/>
                                            </p:graphicEl>
                                          </p:spTgt>
                                        </p:tgtEl>
                                      </p:cBhvr>
                                    </p:animEffect>
                                  </p:childTnLst>
                                </p:cTn>
                              </p:par>
                              <p:par>
                                <p:cTn id="62" presetID="22" presetClass="entr" presetSubtype="4" fill="hold" grpId="0" nodeType="withEffect">
                                  <p:stCondLst>
                                    <p:cond delay="9000"/>
                                  </p:stCondLst>
                                  <p:childTnLst>
                                    <p:set>
                                      <p:cBhvr>
                                        <p:cTn id="63" dur="1" fill="hold">
                                          <p:stCondLst>
                                            <p:cond delay="0"/>
                                          </p:stCondLst>
                                        </p:cTn>
                                        <p:tgtEl>
                                          <p:spTgt spid="7">
                                            <p:graphicEl>
                                              <a:chart seriesIdx="3" categoryIdx="1" bldStep="ptInSeries"/>
                                            </p:graphicEl>
                                          </p:spTgt>
                                        </p:tgtEl>
                                        <p:attrNameLst>
                                          <p:attrName>style.visibility</p:attrName>
                                        </p:attrNameLst>
                                      </p:cBhvr>
                                      <p:to>
                                        <p:strVal val="visible"/>
                                      </p:to>
                                    </p:set>
                                    <p:animEffect transition="in" filter="wipe(down)">
                                      <p:cBhvr>
                                        <p:cTn id="64" dur="500"/>
                                        <p:tgtEl>
                                          <p:spTgt spid="7">
                                            <p:graphicEl>
                                              <a:chart seriesIdx="3" categoryIdx="1" bldStep="ptInSeries"/>
                                            </p:graphicEl>
                                          </p:spTgt>
                                        </p:tgtEl>
                                      </p:cBhvr>
                                    </p:animEffect>
                                  </p:childTnLst>
                                </p:cTn>
                              </p:par>
                              <p:par>
                                <p:cTn id="65" presetID="22" presetClass="entr" presetSubtype="4" fill="hold" grpId="0" nodeType="withEffect">
                                  <p:stCondLst>
                                    <p:cond delay="9500"/>
                                  </p:stCondLst>
                                  <p:childTnLst>
                                    <p:set>
                                      <p:cBhvr>
                                        <p:cTn id="66" dur="1" fill="hold">
                                          <p:stCondLst>
                                            <p:cond delay="0"/>
                                          </p:stCondLst>
                                        </p:cTn>
                                        <p:tgtEl>
                                          <p:spTgt spid="7">
                                            <p:graphicEl>
                                              <a:chart seriesIdx="3" categoryIdx="2" bldStep="ptInSeries"/>
                                            </p:graphicEl>
                                          </p:spTgt>
                                        </p:tgtEl>
                                        <p:attrNameLst>
                                          <p:attrName>style.visibility</p:attrName>
                                        </p:attrNameLst>
                                      </p:cBhvr>
                                      <p:to>
                                        <p:strVal val="visible"/>
                                      </p:to>
                                    </p:set>
                                    <p:animEffect transition="in" filter="wipe(down)">
                                      <p:cBhvr>
                                        <p:cTn id="67" dur="500"/>
                                        <p:tgtEl>
                                          <p:spTgt spid="7">
                                            <p:graphicEl>
                                              <a:chart seriesIdx="3" categoryIdx="2" bldStep="ptInSeries"/>
                                            </p:graphicEl>
                                          </p:spTgt>
                                        </p:tgtEl>
                                      </p:cBhvr>
                                    </p:animEffect>
                                  </p:childTnLst>
                                </p:cTn>
                              </p:par>
                              <p:par>
                                <p:cTn id="68" presetID="22" presetClass="entr" presetSubtype="4" fill="hold" grpId="0" nodeType="withEffect">
                                  <p:stCondLst>
                                    <p:cond delay="10000"/>
                                  </p:stCondLst>
                                  <p:childTnLst>
                                    <p:set>
                                      <p:cBhvr>
                                        <p:cTn id="69" dur="1" fill="hold">
                                          <p:stCondLst>
                                            <p:cond delay="0"/>
                                          </p:stCondLst>
                                        </p:cTn>
                                        <p:tgtEl>
                                          <p:spTgt spid="7">
                                            <p:graphicEl>
                                              <a:chart seriesIdx="3" categoryIdx="3" bldStep="ptInSeries"/>
                                            </p:graphicEl>
                                          </p:spTgt>
                                        </p:tgtEl>
                                        <p:attrNameLst>
                                          <p:attrName>style.visibility</p:attrName>
                                        </p:attrNameLst>
                                      </p:cBhvr>
                                      <p:to>
                                        <p:strVal val="visible"/>
                                      </p:to>
                                    </p:set>
                                    <p:animEffect transition="in" filter="wipe(down)">
                                      <p:cBhvr>
                                        <p:cTn id="70" dur="500"/>
                                        <p:tgtEl>
                                          <p:spTgt spid="7">
                                            <p:graphicEl>
                                              <a:chart seriesIdx="3" categoryIdx="3" bldStep="ptInSeries"/>
                                            </p:graphicEl>
                                          </p:spTgt>
                                        </p:tgtEl>
                                      </p:cBhvr>
                                    </p:animEffect>
                                  </p:childTnLst>
                                </p:cTn>
                              </p:par>
                              <p:par>
                                <p:cTn id="71" presetID="22" presetClass="entr" presetSubtype="4" fill="hold" grpId="0" nodeType="withEffect">
                                  <p:stCondLst>
                                    <p:cond delay="10500"/>
                                  </p:stCondLst>
                                  <p:childTnLst>
                                    <p:set>
                                      <p:cBhvr>
                                        <p:cTn id="72" dur="1" fill="hold">
                                          <p:stCondLst>
                                            <p:cond delay="0"/>
                                          </p:stCondLst>
                                        </p:cTn>
                                        <p:tgtEl>
                                          <p:spTgt spid="7">
                                            <p:graphicEl>
                                              <a:chart seriesIdx="4" categoryIdx="0" bldStep="ptInSeries"/>
                                            </p:graphicEl>
                                          </p:spTgt>
                                        </p:tgtEl>
                                        <p:attrNameLst>
                                          <p:attrName>style.visibility</p:attrName>
                                        </p:attrNameLst>
                                      </p:cBhvr>
                                      <p:to>
                                        <p:strVal val="visible"/>
                                      </p:to>
                                    </p:set>
                                    <p:animEffect transition="in" filter="wipe(down)">
                                      <p:cBhvr>
                                        <p:cTn id="73" dur="500"/>
                                        <p:tgtEl>
                                          <p:spTgt spid="7">
                                            <p:graphicEl>
                                              <a:chart seriesIdx="4" categoryIdx="0" bldStep="ptInSeries"/>
                                            </p:graphicEl>
                                          </p:spTgt>
                                        </p:tgtEl>
                                      </p:cBhvr>
                                    </p:animEffect>
                                  </p:childTnLst>
                                </p:cTn>
                              </p:par>
                              <p:par>
                                <p:cTn id="74" presetID="22" presetClass="entr" presetSubtype="4" fill="hold" grpId="0" nodeType="withEffect">
                                  <p:stCondLst>
                                    <p:cond delay="11000"/>
                                  </p:stCondLst>
                                  <p:childTnLst>
                                    <p:set>
                                      <p:cBhvr>
                                        <p:cTn id="75" dur="1" fill="hold">
                                          <p:stCondLst>
                                            <p:cond delay="0"/>
                                          </p:stCondLst>
                                        </p:cTn>
                                        <p:tgtEl>
                                          <p:spTgt spid="7">
                                            <p:graphicEl>
                                              <a:chart seriesIdx="4" categoryIdx="1" bldStep="ptInSeries"/>
                                            </p:graphicEl>
                                          </p:spTgt>
                                        </p:tgtEl>
                                        <p:attrNameLst>
                                          <p:attrName>style.visibility</p:attrName>
                                        </p:attrNameLst>
                                      </p:cBhvr>
                                      <p:to>
                                        <p:strVal val="visible"/>
                                      </p:to>
                                    </p:set>
                                    <p:animEffect transition="in" filter="wipe(down)">
                                      <p:cBhvr>
                                        <p:cTn id="76" dur="500"/>
                                        <p:tgtEl>
                                          <p:spTgt spid="7">
                                            <p:graphicEl>
                                              <a:chart seriesIdx="4" categoryIdx="1" bldStep="ptInSeries"/>
                                            </p:graphicEl>
                                          </p:spTgt>
                                        </p:tgtEl>
                                      </p:cBhvr>
                                    </p:animEffect>
                                  </p:childTnLst>
                                </p:cTn>
                              </p:par>
                              <p:par>
                                <p:cTn id="77" presetID="22" presetClass="entr" presetSubtype="4" fill="hold" grpId="0" nodeType="withEffect">
                                  <p:stCondLst>
                                    <p:cond delay="11500"/>
                                  </p:stCondLst>
                                  <p:childTnLst>
                                    <p:set>
                                      <p:cBhvr>
                                        <p:cTn id="78" dur="1" fill="hold">
                                          <p:stCondLst>
                                            <p:cond delay="0"/>
                                          </p:stCondLst>
                                        </p:cTn>
                                        <p:tgtEl>
                                          <p:spTgt spid="7">
                                            <p:graphicEl>
                                              <a:chart seriesIdx="4" categoryIdx="2" bldStep="ptInSeries"/>
                                            </p:graphicEl>
                                          </p:spTgt>
                                        </p:tgtEl>
                                        <p:attrNameLst>
                                          <p:attrName>style.visibility</p:attrName>
                                        </p:attrNameLst>
                                      </p:cBhvr>
                                      <p:to>
                                        <p:strVal val="visible"/>
                                      </p:to>
                                    </p:set>
                                    <p:animEffect transition="in" filter="wipe(down)">
                                      <p:cBhvr>
                                        <p:cTn id="79" dur="500"/>
                                        <p:tgtEl>
                                          <p:spTgt spid="7">
                                            <p:graphicEl>
                                              <a:chart seriesIdx="4" categoryIdx="2" bldStep="ptInSeries"/>
                                            </p:graphicEl>
                                          </p:spTgt>
                                        </p:tgtEl>
                                      </p:cBhvr>
                                    </p:animEffect>
                                  </p:childTnLst>
                                </p:cTn>
                              </p:par>
                              <p:par>
                                <p:cTn id="80" presetID="22" presetClass="entr" presetSubtype="4" fill="hold" grpId="0" nodeType="withEffect">
                                  <p:stCondLst>
                                    <p:cond delay="12000"/>
                                  </p:stCondLst>
                                  <p:childTnLst>
                                    <p:set>
                                      <p:cBhvr>
                                        <p:cTn id="81" dur="1" fill="hold">
                                          <p:stCondLst>
                                            <p:cond delay="0"/>
                                          </p:stCondLst>
                                        </p:cTn>
                                        <p:tgtEl>
                                          <p:spTgt spid="7">
                                            <p:graphicEl>
                                              <a:chart seriesIdx="4" categoryIdx="3" bldStep="ptInSeries"/>
                                            </p:graphicEl>
                                          </p:spTgt>
                                        </p:tgtEl>
                                        <p:attrNameLst>
                                          <p:attrName>style.visibility</p:attrName>
                                        </p:attrNameLst>
                                      </p:cBhvr>
                                      <p:to>
                                        <p:strVal val="visible"/>
                                      </p:to>
                                    </p:set>
                                    <p:animEffect transition="in" filter="wipe(down)">
                                      <p:cBhvr>
                                        <p:cTn id="82" dur="500"/>
                                        <p:tgtEl>
                                          <p:spTgt spid="7">
                                            <p:graphicEl>
                                              <a:chart seriesIdx="4" categoryIdx="3" bldStep="ptInSeries"/>
                                            </p:graphicEl>
                                          </p:spTgt>
                                        </p:tgtEl>
                                      </p:cBhvr>
                                    </p:animEffect>
                                  </p:childTnLst>
                                </p:cTn>
                              </p:par>
                              <p:par>
                                <p:cTn id="83" presetID="22" presetClass="entr" presetSubtype="4" fill="hold" grpId="0" nodeType="withEffect">
                                  <p:stCondLst>
                                    <p:cond delay="12500"/>
                                  </p:stCondLst>
                                  <p:childTnLst>
                                    <p:set>
                                      <p:cBhvr>
                                        <p:cTn id="84" dur="1" fill="hold">
                                          <p:stCondLst>
                                            <p:cond delay="0"/>
                                          </p:stCondLst>
                                        </p:cTn>
                                        <p:tgtEl>
                                          <p:spTgt spid="23"/>
                                        </p:tgtEl>
                                        <p:attrNameLst>
                                          <p:attrName>style.visibility</p:attrName>
                                        </p:attrNameLst>
                                      </p:cBhvr>
                                      <p:to>
                                        <p:strVal val="visible"/>
                                      </p:to>
                                    </p:set>
                                    <p:animEffect transition="in" filter="wipe(down)">
                                      <p:cBhvr>
                                        <p:cTn id="85" dur="500"/>
                                        <p:tgtEl>
                                          <p:spTgt spid="23"/>
                                        </p:tgtEl>
                                      </p:cBhvr>
                                    </p:animEffect>
                                  </p:childTnLst>
                                </p:cTn>
                              </p:par>
                              <p:par>
                                <p:cTn id="86" presetID="22" presetClass="entr" presetSubtype="4" fill="hold" nodeType="withEffect">
                                  <p:stCondLst>
                                    <p:cond delay="13000"/>
                                  </p:stCondLst>
                                  <p:childTnLst>
                                    <p:set>
                                      <p:cBhvr>
                                        <p:cTn id="87" dur="1" fill="hold">
                                          <p:stCondLst>
                                            <p:cond delay="0"/>
                                          </p:stCondLst>
                                        </p:cTn>
                                        <p:tgtEl>
                                          <p:spTgt spid="8"/>
                                        </p:tgtEl>
                                        <p:attrNameLst>
                                          <p:attrName>style.visibility</p:attrName>
                                        </p:attrNameLst>
                                      </p:cBhvr>
                                      <p:to>
                                        <p:strVal val="visible"/>
                                      </p:to>
                                    </p:set>
                                    <p:animEffect transition="in" filter="wipe(down)">
                                      <p:cBhvr>
                                        <p:cTn id="88" dur="500"/>
                                        <p:tgtEl>
                                          <p:spTgt spid="8"/>
                                        </p:tgtEl>
                                      </p:cBhvr>
                                    </p:animEffect>
                                  </p:childTnLst>
                                </p:cTn>
                              </p:par>
                              <p:par>
                                <p:cTn id="89" presetID="45" presetClass="entr" presetSubtype="0" fill="hold" grpId="0" nodeType="withEffect">
                                  <p:stCondLst>
                                    <p:cond delay="13000"/>
                                  </p:stCondLst>
                                  <p:childTnLst>
                                    <p:set>
                                      <p:cBhvr>
                                        <p:cTn id="90" dur="1" fill="hold">
                                          <p:stCondLst>
                                            <p:cond delay="0"/>
                                          </p:stCondLst>
                                        </p:cTn>
                                        <p:tgtEl>
                                          <p:spTgt spid="45"/>
                                        </p:tgtEl>
                                        <p:attrNameLst>
                                          <p:attrName>style.visibility</p:attrName>
                                        </p:attrNameLst>
                                      </p:cBhvr>
                                      <p:to>
                                        <p:strVal val="visible"/>
                                      </p:to>
                                    </p:set>
                                    <p:animEffect transition="in" filter="fade">
                                      <p:cBhvr>
                                        <p:cTn id="91" dur="2000"/>
                                        <p:tgtEl>
                                          <p:spTgt spid="45"/>
                                        </p:tgtEl>
                                      </p:cBhvr>
                                    </p:animEffect>
                                    <p:anim calcmode="lin" valueType="num">
                                      <p:cBhvr>
                                        <p:cTn id="92" dur="2000" fill="hold"/>
                                        <p:tgtEl>
                                          <p:spTgt spid="45"/>
                                        </p:tgtEl>
                                        <p:attrNameLst>
                                          <p:attrName>ppt_w</p:attrName>
                                        </p:attrNameLst>
                                      </p:cBhvr>
                                      <p:tavLst>
                                        <p:tav tm="0" fmla="#ppt_w*sin(2.5*pi*$)">
                                          <p:val>
                                            <p:fltVal val="0"/>
                                          </p:val>
                                        </p:tav>
                                        <p:tav tm="100000">
                                          <p:val>
                                            <p:fltVal val="1"/>
                                          </p:val>
                                        </p:tav>
                                      </p:tavLst>
                                    </p:anim>
                                    <p:anim calcmode="lin" valueType="num">
                                      <p:cBhvr>
                                        <p:cTn id="93" dur="2000" fill="hold"/>
                                        <p:tgtEl>
                                          <p:spTgt spid="45"/>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Sub>
          <a:bldChart bld="seriesEl"/>
        </p:bldSub>
      </p:bldGraphic>
      <p:bldP spid="23" grpId="0" animBg="1"/>
      <p:bldP spid="38" grpId="0"/>
      <p:bldP spid="42" grpId="0"/>
      <p:bldP spid="45"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 name="Chart 17"/>
          <p:cNvGraphicFramePr/>
          <p:nvPr/>
        </p:nvGraphicFramePr>
        <p:xfrm>
          <a:off x="757731" y="2118151"/>
          <a:ext cx="5667202" cy="3777175"/>
        </p:xfrm>
        <a:graphic>
          <a:graphicData uri="http://schemas.openxmlformats.org/drawingml/2006/chart">
            <c:chart xmlns:c="http://schemas.openxmlformats.org/drawingml/2006/chart" xmlns:r="http://schemas.openxmlformats.org/officeDocument/2006/relationships" r:id="rId3"/>
          </a:graphicData>
        </a:graphic>
      </p:graphicFrame>
      <p:cxnSp>
        <p:nvCxnSpPr>
          <p:cNvPr id="21" name="Straight Connector 20"/>
          <p:cNvCxnSpPr/>
          <p:nvPr/>
        </p:nvCxnSpPr>
        <p:spPr>
          <a:xfrm>
            <a:off x="6913991" y="2202559"/>
            <a:ext cx="0" cy="3707673"/>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3" name="Group 2"/>
          <p:cNvGrpSpPr/>
          <p:nvPr/>
        </p:nvGrpSpPr>
        <p:grpSpPr>
          <a:xfrm>
            <a:off x="7859429" y="3241985"/>
            <a:ext cx="520687" cy="1359939"/>
            <a:chOff x="7859429" y="3241985"/>
            <a:chExt cx="520687" cy="1359939"/>
          </a:xfrm>
        </p:grpSpPr>
        <p:grpSp>
          <p:nvGrpSpPr>
            <p:cNvPr id="46" name="Group 45"/>
            <p:cNvGrpSpPr/>
            <p:nvPr/>
          </p:nvGrpSpPr>
          <p:grpSpPr>
            <a:xfrm>
              <a:off x="7859429" y="3241985"/>
              <a:ext cx="506619" cy="498859"/>
              <a:chOff x="7859429" y="2637066"/>
              <a:chExt cx="506619" cy="498859"/>
            </a:xfrm>
          </p:grpSpPr>
          <p:sp>
            <p:nvSpPr>
              <p:cNvPr id="23" name="Oval 22"/>
              <p:cNvSpPr/>
              <p:nvPr/>
            </p:nvSpPr>
            <p:spPr>
              <a:xfrm>
                <a:off x="7859429" y="2637066"/>
                <a:ext cx="506619" cy="498859"/>
              </a:xfrm>
              <a:prstGeom prst="ellipse">
                <a:avLst/>
              </a:prstGeom>
              <a:solidFill>
                <a:schemeClr val="bg1">
                  <a:lumMod val="95000"/>
                </a:schemeClr>
              </a:solidFill>
              <a:ln w="76200">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nvGrpSpPr>
              <p:cNvPr id="37" name="Group 36"/>
              <p:cNvGrpSpPr>
                <a:grpSpLocks noChangeAspect="1"/>
              </p:cNvGrpSpPr>
              <p:nvPr/>
            </p:nvGrpSpPr>
            <p:grpSpPr>
              <a:xfrm rot="183110">
                <a:off x="7975673" y="2760618"/>
                <a:ext cx="286840" cy="241153"/>
                <a:chOff x="1625041" y="421441"/>
                <a:chExt cx="358550" cy="301441"/>
              </a:xfr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p:grpSpPr>
            <p:sp>
              <p:nvSpPr>
                <p:cNvPr id="38" name="Oval 136"/>
                <p:cNvSpPr>
                  <a:spLocks noChangeArrowheads="1"/>
                </p:cNvSpPr>
                <p:nvPr/>
              </p:nvSpPr>
              <p:spPr bwMode="auto">
                <a:xfrm>
                  <a:off x="1850581" y="421441"/>
                  <a:ext cx="59999" cy="600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9" name="Freeform 137"/>
                <p:cNvSpPr>
                  <a:spLocks noEditPoints="1"/>
                </p:cNvSpPr>
                <p:nvPr/>
              </p:nvSpPr>
              <p:spPr bwMode="auto">
                <a:xfrm>
                  <a:off x="1625041" y="594209"/>
                  <a:ext cx="127950" cy="128673"/>
                </a:xfrm>
                <a:custGeom>
                  <a:avLst/>
                  <a:gdLst>
                    <a:gd name="T0" fmla="*/ 38 w 75"/>
                    <a:gd name="T1" fmla="*/ 75 h 75"/>
                    <a:gd name="T2" fmla="*/ 75 w 75"/>
                    <a:gd name="T3" fmla="*/ 38 h 75"/>
                    <a:gd name="T4" fmla="*/ 38 w 75"/>
                    <a:gd name="T5" fmla="*/ 0 h 75"/>
                    <a:gd name="T6" fmla="*/ 38 w 75"/>
                    <a:gd name="T7" fmla="*/ 17 h 75"/>
                    <a:gd name="T8" fmla="*/ 58 w 75"/>
                    <a:gd name="T9" fmla="*/ 38 h 75"/>
                    <a:gd name="T10" fmla="*/ 38 w 75"/>
                    <a:gd name="T11" fmla="*/ 58 h 75"/>
                    <a:gd name="T12" fmla="*/ 38 w 75"/>
                    <a:gd name="T13" fmla="*/ 75 h 75"/>
                    <a:gd name="T14" fmla="*/ 38 w 75"/>
                    <a:gd name="T15" fmla="*/ 0 h 75"/>
                    <a:gd name="T16" fmla="*/ 0 w 75"/>
                    <a:gd name="T17" fmla="*/ 38 h 75"/>
                    <a:gd name="T18" fmla="*/ 38 w 75"/>
                    <a:gd name="T19" fmla="*/ 75 h 75"/>
                    <a:gd name="T20" fmla="*/ 38 w 75"/>
                    <a:gd name="T21" fmla="*/ 75 h 75"/>
                    <a:gd name="T22" fmla="*/ 38 w 75"/>
                    <a:gd name="T23" fmla="*/ 58 h 75"/>
                    <a:gd name="T24" fmla="*/ 38 w 75"/>
                    <a:gd name="T25" fmla="*/ 58 h 75"/>
                    <a:gd name="T26" fmla="*/ 38 w 75"/>
                    <a:gd name="T27" fmla="*/ 58 h 75"/>
                    <a:gd name="T28" fmla="*/ 17 w 75"/>
                    <a:gd name="T29" fmla="*/ 38 h 75"/>
                    <a:gd name="T30" fmla="*/ 38 w 75"/>
                    <a:gd name="T31" fmla="*/ 17 h 75"/>
                    <a:gd name="T32" fmla="*/ 38 w 75"/>
                    <a:gd name="T33" fmla="*/ 17 h 75"/>
                    <a:gd name="T34" fmla="*/ 38 w 75"/>
                    <a:gd name="T35"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75">
                      <a:moveTo>
                        <a:pt x="38" y="75"/>
                      </a:moveTo>
                      <a:cubicBezTo>
                        <a:pt x="58" y="75"/>
                        <a:pt x="75" y="58"/>
                        <a:pt x="75" y="38"/>
                      </a:cubicBezTo>
                      <a:cubicBezTo>
                        <a:pt x="75" y="17"/>
                        <a:pt x="58" y="0"/>
                        <a:pt x="38" y="0"/>
                      </a:cubicBezTo>
                      <a:cubicBezTo>
                        <a:pt x="38" y="17"/>
                        <a:pt x="38" y="17"/>
                        <a:pt x="38" y="17"/>
                      </a:cubicBezTo>
                      <a:cubicBezTo>
                        <a:pt x="49" y="17"/>
                        <a:pt x="58" y="26"/>
                        <a:pt x="58" y="38"/>
                      </a:cubicBezTo>
                      <a:cubicBezTo>
                        <a:pt x="58" y="49"/>
                        <a:pt x="49" y="58"/>
                        <a:pt x="38" y="58"/>
                      </a:cubicBezTo>
                      <a:lnTo>
                        <a:pt x="38" y="75"/>
                      </a:lnTo>
                      <a:close/>
                      <a:moveTo>
                        <a:pt x="38" y="0"/>
                      </a:moveTo>
                      <a:cubicBezTo>
                        <a:pt x="17" y="0"/>
                        <a:pt x="0" y="17"/>
                        <a:pt x="0" y="38"/>
                      </a:cubicBezTo>
                      <a:cubicBezTo>
                        <a:pt x="0" y="58"/>
                        <a:pt x="17" y="75"/>
                        <a:pt x="38" y="75"/>
                      </a:cubicBezTo>
                      <a:cubicBezTo>
                        <a:pt x="38" y="75"/>
                        <a:pt x="38" y="75"/>
                        <a:pt x="38" y="75"/>
                      </a:cubicBezTo>
                      <a:cubicBezTo>
                        <a:pt x="38" y="58"/>
                        <a:pt x="38" y="58"/>
                        <a:pt x="38" y="58"/>
                      </a:cubicBezTo>
                      <a:cubicBezTo>
                        <a:pt x="38" y="58"/>
                        <a:pt x="38" y="58"/>
                        <a:pt x="38" y="58"/>
                      </a:cubicBezTo>
                      <a:cubicBezTo>
                        <a:pt x="38" y="58"/>
                        <a:pt x="38" y="58"/>
                        <a:pt x="38" y="58"/>
                      </a:cubicBezTo>
                      <a:cubicBezTo>
                        <a:pt x="26" y="58"/>
                        <a:pt x="17" y="49"/>
                        <a:pt x="17" y="38"/>
                      </a:cubicBezTo>
                      <a:cubicBezTo>
                        <a:pt x="17" y="26"/>
                        <a:pt x="26" y="17"/>
                        <a:pt x="38" y="17"/>
                      </a:cubicBezTo>
                      <a:cubicBezTo>
                        <a:pt x="38" y="17"/>
                        <a:pt x="38" y="17"/>
                        <a:pt x="38" y="17"/>
                      </a:cubicBezTo>
                      <a:cubicBezTo>
                        <a:pt x="38" y="0"/>
                        <a:pt x="38" y="0"/>
                        <a:pt x="3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0" name="Freeform 139"/>
                <p:cNvSpPr>
                  <a:spLocks noEditPoints="1"/>
                </p:cNvSpPr>
                <p:nvPr/>
              </p:nvSpPr>
              <p:spPr bwMode="auto">
                <a:xfrm>
                  <a:off x="1855641" y="594209"/>
                  <a:ext cx="127950" cy="128673"/>
                </a:xfrm>
                <a:custGeom>
                  <a:avLst/>
                  <a:gdLst>
                    <a:gd name="T0" fmla="*/ 38 w 75"/>
                    <a:gd name="T1" fmla="*/ 0 h 75"/>
                    <a:gd name="T2" fmla="*/ 38 w 75"/>
                    <a:gd name="T3" fmla="*/ 0 h 75"/>
                    <a:gd name="T4" fmla="*/ 38 w 75"/>
                    <a:gd name="T5" fmla="*/ 17 h 75"/>
                    <a:gd name="T6" fmla="*/ 38 w 75"/>
                    <a:gd name="T7" fmla="*/ 17 h 75"/>
                    <a:gd name="T8" fmla="*/ 58 w 75"/>
                    <a:gd name="T9" fmla="*/ 38 h 75"/>
                    <a:gd name="T10" fmla="*/ 38 w 75"/>
                    <a:gd name="T11" fmla="*/ 58 h 75"/>
                    <a:gd name="T12" fmla="*/ 38 w 75"/>
                    <a:gd name="T13" fmla="*/ 58 h 75"/>
                    <a:gd name="T14" fmla="*/ 38 w 75"/>
                    <a:gd name="T15" fmla="*/ 58 h 75"/>
                    <a:gd name="T16" fmla="*/ 38 w 75"/>
                    <a:gd name="T17" fmla="*/ 75 h 75"/>
                    <a:gd name="T18" fmla="*/ 38 w 75"/>
                    <a:gd name="T19" fmla="*/ 75 h 75"/>
                    <a:gd name="T20" fmla="*/ 75 w 75"/>
                    <a:gd name="T21" fmla="*/ 38 h 75"/>
                    <a:gd name="T22" fmla="*/ 38 w 75"/>
                    <a:gd name="T23" fmla="*/ 0 h 75"/>
                    <a:gd name="T24" fmla="*/ 38 w 75"/>
                    <a:gd name="T25" fmla="*/ 0 h 75"/>
                    <a:gd name="T26" fmla="*/ 0 w 75"/>
                    <a:gd name="T27" fmla="*/ 38 h 75"/>
                    <a:gd name="T28" fmla="*/ 38 w 75"/>
                    <a:gd name="T29" fmla="*/ 75 h 75"/>
                    <a:gd name="T30" fmla="*/ 38 w 75"/>
                    <a:gd name="T31" fmla="*/ 58 h 75"/>
                    <a:gd name="T32" fmla="*/ 17 w 75"/>
                    <a:gd name="T33" fmla="*/ 38 h 75"/>
                    <a:gd name="T34" fmla="*/ 38 w 75"/>
                    <a:gd name="T35" fmla="*/ 17 h 75"/>
                    <a:gd name="T36" fmla="*/ 38 w 75"/>
                    <a:gd name="T3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75">
                      <a:moveTo>
                        <a:pt x="38" y="0"/>
                      </a:moveTo>
                      <a:cubicBezTo>
                        <a:pt x="38" y="0"/>
                        <a:pt x="38" y="0"/>
                        <a:pt x="38" y="0"/>
                      </a:cubicBezTo>
                      <a:cubicBezTo>
                        <a:pt x="38" y="17"/>
                        <a:pt x="38" y="17"/>
                        <a:pt x="38" y="17"/>
                      </a:cubicBezTo>
                      <a:cubicBezTo>
                        <a:pt x="38" y="17"/>
                        <a:pt x="38" y="17"/>
                        <a:pt x="38" y="17"/>
                      </a:cubicBezTo>
                      <a:cubicBezTo>
                        <a:pt x="49" y="17"/>
                        <a:pt x="58" y="26"/>
                        <a:pt x="58" y="38"/>
                      </a:cubicBezTo>
                      <a:cubicBezTo>
                        <a:pt x="58" y="49"/>
                        <a:pt x="49" y="58"/>
                        <a:pt x="38" y="58"/>
                      </a:cubicBezTo>
                      <a:cubicBezTo>
                        <a:pt x="38" y="58"/>
                        <a:pt x="38" y="58"/>
                        <a:pt x="38" y="58"/>
                      </a:cubicBezTo>
                      <a:cubicBezTo>
                        <a:pt x="38" y="58"/>
                        <a:pt x="38" y="58"/>
                        <a:pt x="38" y="58"/>
                      </a:cubicBezTo>
                      <a:cubicBezTo>
                        <a:pt x="38" y="75"/>
                        <a:pt x="38" y="75"/>
                        <a:pt x="38" y="75"/>
                      </a:cubicBezTo>
                      <a:cubicBezTo>
                        <a:pt x="38" y="75"/>
                        <a:pt x="38" y="75"/>
                        <a:pt x="38" y="75"/>
                      </a:cubicBezTo>
                      <a:cubicBezTo>
                        <a:pt x="58" y="75"/>
                        <a:pt x="75" y="58"/>
                        <a:pt x="75" y="38"/>
                      </a:cubicBezTo>
                      <a:cubicBezTo>
                        <a:pt x="75" y="17"/>
                        <a:pt x="58" y="0"/>
                        <a:pt x="38" y="0"/>
                      </a:cubicBezTo>
                      <a:close/>
                      <a:moveTo>
                        <a:pt x="38" y="0"/>
                      </a:moveTo>
                      <a:cubicBezTo>
                        <a:pt x="17" y="0"/>
                        <a:pt x="0" y="17"/>
                        <a:pt x="0" y="38"/>
                      </a:cubicBezTo>
                      <a:cubicBezTo>
                        <a:pt x="0" y="58"/>
                        <a:pt x="17" y="75"/>
                        <a:pt x="38" y="75"/>
                      </a:cubicBezTo>
                      <a:cubicBezTo>
                        <a:pt x="38" y="58"/>
                        <a:pt x="38" y="58"/>
                        <a:pt x="38" y="58"/>
                      </a:cubicBezTo>
                      <a:cubicBezTo>
                        <a:pt x="26" y="58"/>
                        <a:pt x="17" y="49"/>
                        <a:pt x="17" y="38"/>
                      </a:cubicBezTo>
                      <a:cubicBezTo>
                        <a:pt x="17" y="26"/>
                        <a:pt x="26" y="17"/>
                        <a:pt x="38" y="17"/>
                      </a:cubicBezTo>
                      <a:lnTo>
                        <a:pt x="3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1" name="Freeform 141"/>
                <p:cNvSpPr/>
                <p:nvPr/>
              </p:nvSpPr>
              <p:spPr bwMode="auto">
                <a:xfrm>
                  <a:off x="1730582" y="456139"/>
                  <a:ext cx="226262" cy="261684"/>
                </a:xfrm>
                <a:custGeom>
                  <a:avLst/>
                  <a:gdLst>
                    <a:gd name="T0" fmla="*/ 88 w 132"/>
                    <a:gd name="T1" fmla="*/ 56 h 153"/>
                    <a:gd name="T2" fmla="*/ 92 w 132"/>
                    <a:gd name="T3" fmla="*/ 57 h 153"/>
                    <a:gd name="T4" fmla="*/ 126 w 132"/>
                    <a:gd name="T5" fmla="*/ 42 h 153"/>
                    <a:gd name="T6" fmla="*/ 130 w 132"/>
                    <a:gd name="T7" fmla="*/ 31 h 153"/>
                    <a:gd name="T8" fmla="*/ 119 w 132"/>
                    <a:gd name="T9" fmla="*/ 27 h 153"/>
                    <a:gd name="T10" fmla="*/ 97 w 132"/>
                    <a:gd name="T11" fmla="*/ 38 h 153"/>
                    <a:gd name="T12" fmla="*/ 93 w 132"/>
                    <a:gd name="T13" fmla="*/ 37 h 153"/>
                    <a:gd name="T14" fmla="*/ 56 w 132"/>
                    <a:gd name="T15" fmla="*/ 1 h 153"/>
                    <a:gd name="T16" fmla="*/ 52 w 132"/>
                    <a:gd name="T17" fmla="*/ 1 h 153"/>
                    <a:gd name="T18" fmla="*/ 1 w 132"/>
                    <a:gd name="T19" fmla="*/ 52 h 153"/>
                    <a:gd name="T20" fmla="*/ 1 w 132"/>
                    <a:gd name="T21" fmla="*/ 56 h 153"/>
                    <a:gd name="T22" fmla="*/ 36 w 132"/>
                    <a:gd name="T23" fmla="*/ 86 h 153"/>
                    <a:gd name="T24" fmla="*/ 37 w 132"/>
                    <a:gd name="T25" fmla="*/ 90 h 153"/>
                    <a:gd name="T26" fmla="*/ 19 w 132"/>
                    <a:gd name="T27" fmla="*/ 128 h 153"/>
                    <a:gd name="T28" fmla="*/ 20 w 132"/>
                    <a:gd name="T29" fmla="*/ 133 h 153"/>
                    <a:gd name="T30" fmla="*/ 31 w 132"/>
                    <a:gd name="T31" fmla="*/ 149 h 153"/>
                    <a:gd name="T32" fmla="*/ 40 w 132"/>
                    <a:gd name="T33" fmla="*/ 153 h 153"/>
                    <a:gd name="T34" fmla="*/ 47 w 132"/>
                    <a:gd name="T35" fmla="*/ 151 h 153"/>
                    <a:gd name="T36" fmla="*/ 49 w 132"/>
                    <a:gd name="T37" fmla="*/ 136 h 153"/>
                    <a:gd name="T38" fmla="*/ 45 w 132"/>
                    <a:gd name="T39" fmla="*/ 130 h 153"/>
                    <a:gd name="T40" fmla="*/ 45 w 132"/>
                    <a:gd name="T41" fmla="*/ 126 h 153"/>
                    <a:gd name="T42" fmla="*/ 62 w 132"/>
                    <a:gd name="T43" fmla="*/ 84 h 153"/>
                    <a:gd name="T44" fmla="*/ 61 w 132"/>
                    <a:gd name="T45" fmla="*/ 80 h 153"/>
                    <a:gd name="T46" fmla="*/ 42 w 132"/>
                    <a:gd name="T47" fmla="*/ 61 h 153"/>
                    <a:gd name="T48" fmla="*/ 42 w 132"/>
                    <a:gd name="T49" fmla="*/ 58 h 153"/>
                    <a:gd name="T50" fmla="*/ 64 w 132"/>
                    <a:gd name="T51" fmla="*/ 36 h 153"/>
                    <a:gd name="T52" fmla="*/ 68 w 132"/>
                    <a:gd name="T53" fmla="*/ 36 h 153"/>
                    <a:gd name="T54" fmla="*/ 88 w 132"/>
                    <a:gd name="T55" fmla="*/ 5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2" h="153">
                      <a:moveTo>
                        <a:pt x="88" y="56"/>
                      </a:moveTo>
                      <a:cubicBezTo>
                        <a:pt x="89" y="57"/>
                        <a:pt x="91" y="57"/>
                        <a:pt x="92" y="57"/>
                      </a:cubicBezTo>
                      <a:cubicBezTo>
                        <a:pt x="126" y="42"/>
                        <a:pt x="126" y="42"/>
                        <a:pt x="126" y="42"/>
                      </a:cubicBezTo>
                      <a:cubicBezTo>
                        <a:pt x="130" y="40"/>
                        <a:pt x="132" y="35"/>
                        <a:pt x="130" y="31"/>
                      </a:cubicBezTo>
                      <a:cubicBezTo>
                        <a:pt x="128" y="27"/>
                        <a:pt x="123" y="25"/>
                        <a:pt x="119" y="27"/>
                      </a:cubicBezTo>
                      <a:cubicBezTo>
                        <a:pt x="97" y="38"/>
                        <a:pt x="97" y="38"/>
                        <a:pt x="97" y="38"/>
                      </a:cubicBezTo>
                      <a:cubicBezTo>
                        <a:pt x="95" y="39"/>
                        <a:pt x="94" y="38"/>
                        <a:pt x="93" y="37"/>
                      </a:cubicBezTo>
                      <a:cubicBezTo>
                        <a:pt x="56" y="1"/>
                        <a:pt x="56" y="1"/>
                        <a:pt x="56" y="1"/>
                      </a:cubicBezTo>
                      <a:cubicBezTo>
                        <a:pt x="55" y="0"/>
                        <a:pt x="53" y="0"/>
                        <a:pt x="52" y="1"/>
                      </a:cubicBezTo>
                      <a:cubicBezTo>
                        <a:pt x="1" y="52"/>
                        <a:pt x="1" y="52"/>
                        <a:pt x="1" y="52"/>
                      </a:cubicBezTo>
                      <a:cubicBezTo>
                        <a:pt x="0" y="53"/>
                        <a:pt x="0" y="55"/>
                        <a:pt x="1" y="56"/>
                      </a:cubicBezTo>
                      <a:cubicBezTo>
                        <a:pt x="8" y="61"/>
                        <a:pt x="29" y="79"/>
                        <a:pt x="36" y="86"/>
                      </a:cubicBezTo>
                      <a:cubicBezTo>
                        <a:pt x="37" y="86"/>
                        <a:pt x="37" y="88"/>
                        <a:pt x="37" y="90"/>
                      </a:cubicBezTo>
                      <a:cubicBezTo>
                        <a:pt x="19" y="128"/>
                        <a:pt x="19" y="128"/>
                        <a:pt x="19" y="128"/>
                      </a:cubicBezTo>
                      <a:cubicBezTo>
                        <a:pt x="19" y="130"/>
                        <a:pt x="19" y="131"/>
                        <a:pt x="20" y="133"/>
                      </a:cubicBezTo>
                      <a:cubicBezTo>
                        <a:pt x="31" y="149"/>
                        <a:pt x="31" y="149"/>
                        <a:pt x="31" y="149"/>
                      </a:cubicBezTo>
                      <a:cubicBezTo>
                        <a:pt x="33" y="151"/>
                        <a:pt x="36" y="153"/>
                        <a:pt x="40" y="153"/>
                      </a:cubicBezTo>
                      <a:cubicBezTo>
                        <a:pt x="42" y="153"/>
                        <a:pt x="45" y="153"/>
                        <a:pt x="47" y="151"/>
                      </a:cubicBezTo>
                      <a:cubicBezTo>
                        <a:pt x="52" y="147"/>
                        <a:pt x="53" y="141"/>
                        <a:pt x="49" y="136"/>
                      </a:cubicBezTo>
                      <a:cubicBezTo>
                        <a:pt x="45" y="130"/>
                        <a:pt x="45" y="130"/>
                        <a:pt x="45" y="130"/>
                      </a:cubicBezTo>
                      <a:cubicBezTo>
                        <a:pt x="44" y="129"/>
                        <a:pt x="44" y="127"/>
                        <a:pt x="45" y="126"/>
                      </a:cubicBezTo>
                      <a:cubicBezTo>
                        <a:pt x="62" y="84"/>
                        <a:pt x="62" y="84"/>
                        <a:pt x="62" y="84"/>
                      </a:cubicBezTo>
                      <a:cubicBezTo>
                        <a:pt x="63" y="83"/>
                        <a:pt x="62" y="81"/>
                        <a:pt x="61" y="80"/>
                      </a:cubicBezTo>
                      <a:cubicBezTo>
                        <a:pt x="57" y="76"/>
                        <a:pt x="47" y="66"/>
                        <a:pt x="42" y="61"/>
                      </a:cubicBezTo>
                      <a:cubicBezTo>
                        <a:pt x="41" y="60"/>
                        <a:pt x="41" y="59"/>
                        <a:pt x="42" y="58"/>
                      </a:cubicBezTo>
                      <a:cubicBezTo>
                        <a:pt x="64" y="36"/>
                        <a:pt x="64" y="36"/>
                        <a:pt x="64" y="36"/>
                      </a:cubicBezTo>
                      <a:cubicBezTo>
                        <a:pt x="65" y="35"/>
                        <a:pt x="67" y="35"/>
                        <a:pt x="68" y="36"/>
                      </a:cubicBezTo>
                      <a:lnTo>
                        <a:pt x="88" y="5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cxnSp>
          <p:nvCxnSpPr>
            <p:cNvPr id="47" name="Straight Connector 46"/>
            <p:cNvCxnSpPr/>
            <p:nvPr/>
          </p:nvCxnSpPr>
          <p:spPr>
            <a:xfrm>
              <a:off x="8112738" y="3786387"/>
              <a:ext cx="0" cy="560538"/>
            </a:xfrm>
            <a:prstGeom prst="line">
              <a:avLst/>
            </a:prstGeom>
            <a:ln w="19050">
              <a:solidFill>
                <a:schemeClr val="accent1">
                  <a:lumMod val="75000"/>
                </a:schemeClr>
              </a:solidFill>
              <a:prstDash val="sysDot"/>
              <a:headEnd type="none" w="lg" len="lg"/>
              <a:tailEnd type="oval" w="med" len="med"/>
            </a:ln>
          </p:spPr>
          <p:style>
            <a:lnRef idx="1">
              <a:schemeClr val="accent1"/>
            </a:lnRef>
            <a:fillRef idx="0">
              <a:schemeClr val="accent1"/>
            </a:fillRef>
            <a:effectRef idx="0">
              <a:schemeClr val="accent1"/>
            </a:effectRef>
            <a:fontRef idx="minor">
              <a:schemeClr val="tx1"/>
            </a:fontRef>
          </p:style>
        </p:cxnSp>
        <p:sp>
          <p:nvSpPr>
            <p:cNvPr id="66" name="TextBox 65"/>
            <p:cNvSpPr txBox="1"/>
            <p:nvPr/>
          </p:nvSpPr>
          <p:spPr>
            <a:xfrm>
              <a:off x="7873497" y="4348008"/>
              <a:ext cx="506619" cy="253916"/>
            </a:xfrm>
            <a:prstGeom prst="rect">
              <a:avLst/>
            </a:prstGeom>
            <a:noFill/>
          </p:spPr>
          <p:txBody>
            <a:bodyPr wrap="square" rtlCol="0">
              <a:spAutoFit/>
            </a:bodyPr>
            <a:lstStyle/>
            <a:p>
              <a:pPr algn="ctr"/>
              <a:r>
                <a:rPr lang="id-ID" sz="1050" dirty="0">
                  <a:solidFill>
                    <a:schemeClr val="accent1">
                      <a:lumMod val="75000"/>
                    </a:schemeClr>
                  </a:solidFill>
                </a:rPr>
                <a:t>FAST</a:t>
              </a:r>
            </a:p>
          </p:txBody>
        </p:sp>
      </p:grpSp>
      <p:grpSp>
        <p:nvGrpSpPr>
          <p:cNvPr id="4" name="Group 3"/>
          <p:cNvGrpSpPr/>
          <p:nvPr/>
        </p:nvGrpSpPr>
        <p:grpSpPr>
          <a:xfrm>
            <a:off x="8941301" y="3686852"/>
            <a:ext cx="768662" cy="1400859"/>
            <a:chOff x="8941301" y="3686852"/>
            <a:chExt cx="768662" cy="1400859"/>
          </a:xfrm>
        </p:grpSpPr>
        <p:grpSp>
          <p:nvGrpSpPr>
            <p:cNvPr id="45" name="Group 44"/>
            <p:cNvGrpSpPr/>
            <p:nvPr/>
          </p:nvGrpSpPr>
          <p:grpSpPr>
            <a:xfrm>
              <a:off x="9060510" y="3686852"/>
              <a:ext cx="506619" cy="498859"/>
              <a:chOff x="9060510" y="2631766"/>
              <a:chExt cx="506619" cy="498859"/>
            </a:xfrm>
          </p:grpSpPr>
          <p:sp>
            <p:nvSpPr>
              <p:cNvPr id="26" name="Oval 25"/>
              <p:cNvSpPr/>
              <p:nvPr/>
            </p:nvSpPr>
            <p:spPr>
              <a:xfrm>
                <a:off x="9060510" y="2631766"/>
                <a:ext cx="506619" cy="498859"/>
              </a:xfrm>
              <a:prstGeom prst="ellipse">
                <a:avLst/>
              </a:prstGeom>
              <a:solidFill>
                <a:schemeClr val="bg1">
                  <a:lumMod val="95000"/>
                </a:schemeClr>
              </a:solidFill>
              <a:ln w="76200">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nvGrpSpPr>
              <p:cNvPr id="44" name="Group 43"/>
              <p:cNvGrpSpPr/>
              <p:nvPr/>
            </p:nvGrpSpPr>
            <p:grpSpPr>
              <a:xfrm>
                <a:off x="9186202" y="2736520"/>
                <a:ext cx="273417" cy="292610"/>
                <a:chOff x="8827371" y="2141539"/>
                <a:chExt cx="276430" cy="267756"/>
              </a:xfr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p:grpSpPr>
            <p:sp>
              <p:nvSpPr>
                <p:cNvPr id="35" name="Oval 204"/>
                <p:cNvSpPr>
                  <a:spLocks noChangeArrowheads="1"/>
                </p:cNvSpPr>
                <p:nvPr/>
              </p:nvSpPr>
              <p:spPr bwMode="auto">
                <a:xfrm>
                  <a:off x="8979466" y="2141539"/>
                  <a:ext cx="57253" cy="572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6" name="Freeform 205"/>
                <p:cNvSpPr/>
                <p:nvPr/>
              </p:nvSpPr>
              <p:spPr bwMode="auto">
                <a:xfrm>
                  <a:off x="8827371" y="2194743"/>
                  <a:ext cx="276430" cy="214552"/>
                </a:xfrm>
                <a:custGeom>
                  <a:avLst/>
                  <a:gdLst>
                    <a:gd name="T0" fmla="*/ 383 w 478"/>
                    <a:gd name="T1" fmla="*/ 76 h 371"/>
                    <a:gd name="T2" fmla="*/ 331 w 478"/>
                    <a:gd name="T3" fmla="*/ 35 h 371"/>
                    <a:gd name="T4" fmla="*/ 242 w 478"/>
                    <a:gd name="T5" fmla="*/ 0 h 371"/>
                    <a:gd name="T6" fmla="*/ 133 w 478"/>
                    <a:gd name="T7" fmla="*/ 0 h 371"/>
                    <a:gd name="T8" fmla="*/ 78 w 478"/>
                    <a:gd name="T9" fmla="*/ 118 h 371"/>
                    <a:gd name="T10" fmla="*/ 64 w 478"/>
                    <a:gd name="T11" fmla="*/ 114 h 371"/>
                    <a:gd name="T12" fmla="*/ 59 w 478"/>
                    <a:gd name="T13" fmla="*/ 128 h 371"/>
                    <a:gd name="T14" fmla="*/ 57 w 478"/>
                    <a:gd name="T15" fmla="*/ 132 h 371"/>
                    <a:gd name="T16" fmla="*/ 55 w 478"/>
                    <a:gd name="T17" fmla="*/ 137 h 371"/>
                    <a:gd name="T18" fmla="*/ 38 w 478"/>
                    <a:gd name="T19" fmla="*/ 130 h 371"/>
                    <a:gd name="T20" fmla="*/ 0 w 478"/>
                    <a:gd name="T21" fmla="*/ 220 h 371"/>
                    <a:gd name="T22" fmla="*/ 90 w 478"/>
                    <a:gd name="T23" fmla="*/ 258 h 371"/>
                    <a:gd name="T24" fmla="*/ 97 w 478"/>
                    <a:gd name="T25" fmla="*/ 260 h 371"/>
                    <a:gd name="T26" fmla="*/ 97 w 478"/>
                    <a:gd name="T27" fmla="*/ 258 h 371"/>
                    <a:gd name="T28" fmla="*/ 135 w 478"/>
                    <a:gd name="T29" fmla="*/ 170 h 371"/>
                    <a:gd name="T30" fmla="*/ 119 w 478"/>
                    <a:gd name="T31" fmla="*/ 163 h 371"/>
                    <a:gd name="T32" fmla="*/ 121 w 478"/>
                    <a:gd name="T33" fmla="*/ 159 h 371"/>
                    <a:gd name="T34" fmla="*/ 123 w 478"/>
                    <a:gd name="T35" fmla="*/ 154 h 371"/>
                    <a:gd name="T36" fmla="*/ 128 w 478"/>
                    <a:gd name="T37" fmla="*/ 140 h 371"/>
                    <a:gd name="T38" fmla="*/ 114 w 478"/>
                    <a:gd name="T39" fmla="*/ 135 h 371"/>
                    <a:gd name="T40" fmla="*/ 156 w 478"/>
                    <a:gd name="T41" fmla="*/ 38 h 371"/>
                    <a:gd name="T42" fmla="*/ 227 w 478"/>
                    <a:gd name="T43" fmla="*/ 38 h 371"/>
                    <a:gd name="T44" fmla="*/ 178 w 478"/>
                    <a:gd name="T45" fmla="*/ 175 h 371"/>
                    <a:gd name="T46" fmla="*/ 166 w 478"/>
                    <a:gd name="T47" fmla="*/ 251 h 371"/>
                    <a:gd name="T48" fmla="*/ 145 w 478"/>
                    <a:gd name="T49" fmla="*/ 253 h 371"/>
                    <a:gd name="T50" fmla="*/ 135 w 478"/>
                    <a:gd name="T51" fmla="*/ 277 h 371"/>
                    <a:gd name="T52" fmla="*/ 130 w 478"/>
                    <a:gd name="T53" fmla="*/ 286 h 371"/>
                    <a:gd name="T54" fmla="*/ 121 w 478"/>
                    <a:gd name="T55" fmla="*/ 282 h 371"/>
                    <a:gd name="T56" fmla="*/ 64 w 478"/>
                    <a:gd name="T57" fmla="*/ 260 h 371"/>
                    <a:gd name="T58" fmla="*/ 57 w 478"/>
                    <a:gd name="T59" fmla="*/ 260 h 371"/>
                    <a:gd name="T60" fmla="*/ 59 w 478"/>
                    <a:gd name="T61" fmla="*/ 310 h 371"/>
                    <a:gd name="T62" fmla="*/ 208 w 478"/>
                    <a:gd name="T63" fmla="*/ 298 h 371"/>
                    <a:gd name="T64" fmla="*/ 225 w 478"/>
                    <a:gd name="T65" fmla="*/ 208 h 371"/>
                    <a:gd name="T66" fmla="*/ 227 w 478"/>
                    <a:gd name="T67" fmla="*/ 211 h 371"/>
                    <a:gd name="T68" fmla="*/ 286 w 478"/>
                    <a:gd name="T69" fmla="*/ 253 h 371"/>
                    <a:gd name="T70" fmla="*/ 291 w 478"/>
                    <a:gd name="T71" fmla="*/ 371 h 371"/>
                    <a:gd name="T72" fmla="*/ 341 w 478"/>
                    <a:gd name="T73" fmla="*/ 369 h 371"/>
                    <a:gd name="T74" fmla="*/ 334 w 478"/>
                    <a:gd name="T75" fmla="*/ 227 h 371"/>
                    <a:gd name="T76" fmla="*/ 263 w 478"/>
                    <a:gd name="T77" fmla="*/ 175 h 371"/>
                    <a:gd name="T78" fmla="*/ 315 w 478"/>
                    <a:gd name="T79" fmla="*/ 69 h 371"/>
                    <a:gd name="T80" fmla="*/ 383 w 478"/>
                    <a:gd name="T81" fmla="*/ 123 h 371"/>
                    <a:gd name="T82" fmla="*/ 478 w 478"/>
                    <a:gd name="T83" fmla="*/ 43 h 371"/>
                    <a:gd name="T84" fmla="*/ 454 w 478"/>
                    <a:gd name="T85" fmla="*/ 14 h 371"/>
                    <a:gd name="T86" fmla="*/ 383 w 478"/>
                    <a:gd name="T87" fmla="*/ 76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8" h="371">
                      <a:moveTo>
                        <a:pt x="383" y="76"/>
                      </a:moveTo>
                      <a:lnTo>
                        <a:pt x="331" y="35"/>
                      </a:lnTo>
                      <a:lnTo>
                        <a:pt x="242" y="0"/>
                      </a:lnTo>
                      <a:lnTo>
                        <a:pt x="133" y="0"/>
                      </a:lnTo>
                      <a:lnTo>
                        <a:pt x="78" y="118"/>
                      </a:lnTo>
                      <a:lnTo>
                        <a:pt x="64" y="114"/>
                      </a:lnTo>
                      <a:lnTo>
                        <a:pt x="59" y="128"/>
                      </a:lnTo>
                      <a:lnTo>
                        <a:pt x="57" y="132"/>
                      </a:lnTo>
                      <a:lnTo>
                        <a:pt x="55" y="137"/>
                      </a:lnTo>
                      <a:lnTo>
                        <a:pt x="38" y="130"/>
                      </a:lnTo>
                      <a:lnTo>
                        <a:pt x="0" y="220"/>
                      </a:lnTo>
                      <a:lnTo>
                        <a:pt x="90" y="258"/>
                      </a:lnTo>
                      <a:lnTo>
                        <a:pt x="97" y="260"/>
                      </a:lnTo>
                      <a:lnTo>
                        <a:pt x="97" y="258"/>
                      </a:lnTo>
                      <a:lnTo>
                        <a:pt x="135" y="170"/>
                      </a:lnTo>
                      <a:lnTo>
                        <a:pt x="119" y="163"/>
                      </a:lnTo>
                      <a:lnTo>
                        <a:pt x="121" y="159"/>
                      </a:lnTo>
                      <a:lnTo>
                        <a:pt x="123" y="154"/>
                      </a:lnTo>
                      <a:lnTo>
                        <a:pt x="128" y="140"/>
                      </a:lnTo>
                      <a:lnTo>
                        <a:pt x="114" y="135"/>
                      </a:lnTo>
                      <a:lnTo>
                        <a:pt x="156" y="38"/>
                      </a:lnTo>
                      <a:lnTo>
                        <a:pt x="227" y="38"/>
                      </a:lnTo>
                      <a:lnTo>
                        <a:pt x="178" y="175"/>
                      </a:lnTo>
                      <a:lnTo>
                        <a:pt x="166" y="251"/>
                      </a:lnTo>
                      <a:lnTo>
                        <a:pt x="145" y="253"/>
                      </a:lnTo>
                      <a:lnTo>
                        <a:pt x="135" y="277"/>
                      </a:lnTo>
                      <a:lnTo>
                        <a:pt x="130" y="286"/>
                      </a:lnTo>
                      <a:lnTo>
                        <a:pt x="121" y="282"/>
                      </a:lnTo>
                      <a:lnTo>
                        <a:pt x="64" y="260"/>
                      </a:lnTo>
                      <a:lnTo>
                        <a:pt x="57" y="260"/>
                      </a:lnTo>
                      <a:lnTo>
                        <a:pt x="59" y="310"/>
                      </a:lnTo>
                      <a:lnTo>
                        <a:pt x="208" y="298"/>
                      </a:lnTo>
                      <a:lnTo>
                        <a:pt x="225" y="208"/>
                      </a:lnTo>
                      <a:lnTo>
                        <a:pt x="227" y="211"/>
                      </a:lnTo>
                      <a:lnTo>
                        <a:pt x="286" y="253"/>
                      </a:lnTo>
                      <a:lnTo>
                        <a:pt x="291" y="371"/>
                      </a:lnTo>
                      <a:lnTo>
                        <a:pt x="341" y="369"/>
                      </a:lnTo>
                      <a:lnTo>
                        <a:pt x="334" y="227"/>
                      </a:lnTo>
                      <a:lnTo>
                        <a:pt x="263" y="175"/>
                      </a:lnTo>
                      <a:lnTo>
                        <a:pt x="315" y="69"/>
                      </a:lnTo>
                      <a:lnTo>
                        <a:pt x="383" y="123"/>
                      </a:lnTo>
                      <a:lnTo>
                        <a:pt x="478" y="43"/>
                      </a:lnTo>
                      <a:lnTo>
                        <a:pt x="454" y="14"/>
                      </a:lnTo>
                      <a:lnTo>
                        <a:pt x="383" y="7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cxnSp>
          <p:nvCxnSpPr>
            <p:cNvPr id="48" name="Straight Connector 47"/>
            <p:cNvCxnSpPr/>
            <p:nvPr/>
          </p:nvCxnSpPr>
          <p:spPr>
            <a:xfrm>
              <a:off x="9307155" y="4236554"/>
              <a:ext cx="1" cy="588677"/>
            </a:xfrm>
            <a:prstGeom prst="line">
              <a:avLst/>
            </a:prstGeom>
            <a:ln w="19050">
              <a:solidFill>
                <a:schemeClr val="bg2">
                  <a:lumMod val="50000"/>
                </a:schemeClr>
              </a:solidFill>
              <a:prstDash val="sysDot"/>
              <a:headEnd type="none" w="lg" len="lg"/>
              <a:tailEnd type="oval" w="med" len="med"/>
            </a:ln>
          </p:spPr>
          <p:style>
            <a:lnRef idx="1">
              <a:schemeClr val="accent1"/>
            </a:lnRef>
            <a:fillRef idx="0">
              <a:schemeClr val="accent1"/>
            </a:fillRef>
            <a:effectRef idx="0">
              <a:schemeClr val="accent1"/>
            </a:effectRef>
            <a:fontRef idx="minor">
              <a:schemeClr val="tx1"/>
            </a:fontRef>
          </p:style>
        </p:cxnSp>
        <p:sp>
          <p:nvSpPr>
            <p:cNvPr id="67" name="TextBox 66"/>
            <p:cNvSpPr txBox="1"/>
            <p:nvPr/>
          </p:nvSpPr>
          <p:spPr>
            <a:xfrm>
              <a:off x="8941301" y="4833795"/>
              <a:ext cx="768662" cy="253916"/>
            </a:xfrm>
            <a:prstGeom prst="rect">
              <a:avLst/>
            </a:prstGeom>
            <a:noFill/>
          </p:spPr>
          <p:txBody>
            <a:bodyPr wrap="square" rtlCol="0">
              <a:spAutoFit/>
            </a:bodyPr>
            <a:lstStyle/>
            <a:p>
              <a:pPr algn="ctr"/>
              <a:r>
                <a:rPr lang="id-ID" sz="1050" dirty="0">
                  <a:solidFill>
                    <a:schemeClr val="tx1">
                      <a:lumMod val="75000"/>
                      <a:lumOff val="25000"/>
                    </a:schemeClr>
                  </a:solidFill>
                </a:rPr>
                <a:t>NORMAL</a:t>
              </a:r>
            </a:p>
          </p:txBody>
        </p:sp>
      </p:grpSp>
      <p:grpSp>
        <p:nvGrpSpPr>
          <p:cNvPr id="5" name="Group 4"/>
          <p:cNvGrpSpPr/>
          <p:nvPr/>
        </p:nvGrpSpPr>
        <p:grpSpPr>
          <a:xfrm>
            <a:off x="10231119" y="3241984"/>
            <a:ext cx="615071" cy="1373662"/>
            <a:chOff x="10231119" y="3241984"/>
            <a:chExt cx="615071" cy="1373662"/>
          </a:xfrm>
        </p:grpSpPr>
        <p:grpSp>
          <p:nvGrpSpPr>
            <p:cNvPr id="43" name="Group 42"/>
            <p:cNvGrpSpPr/>
            <p:nvPr/>
          </p:nvGrpSpPr>
          <p:grpSpPr>
            <a:xfrm>
              <a:off x="10248628" y="3241984"/>
              <a:ext cx="506619" cy="498859"/>
              <a:chOff x="10248628" y="2637065"/>
              <a:chExt cx="506619" cy="498859"/>
            </a:xfrm>
          </p:grpSpPr>
          <p:sp>
            <p:nvSpPr>
              <p:cNvPr id="29" name="Oval 28"/>
              <p:cNvSpPr/>
              <p:nvPr/>
            </p:nvSpPr>
            <p:spPr>
              <a:xfrm>
                <a:off x="10248628" y="2637065"/>
                <a:ext cx="506619" cy="498859"/>
              </a:xfrm>
              <a:prstGeom prst="ellipse">
                <a:avLst/>
              </a:prstGeom>
              <a:solidFill>
                <a:schemeClr val="bg1">
                  <a:lumMod val="95000"/>
                </a:schemeClr>
              </a:solidFill>
              <a:ln w="76200">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path path="shape">
                    <a:fillToRect l="50000" t="50000" r="50000" b="50000"/>
                  </a:path>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pic>
            <p:nvPicPr>
              <p:cNvPr id="42" name="Picture 41"/>
              <p:cNvPicPr>
                <a:picLocks noChangeAspect="1"/>
              </p:cNvPicPr>
              <p:nvPr/>
            </p:nvPicPr>
            <p:blipFill>
              <a:blip r:embed="rId4" cstate="print">
                <a:duotone>
                  <a:prstClr val="black"/>
                  <a:schemeClr val="accent3">
                    <a:tint val="45000"/>
                    <a:satMod val="400000"/>
                  </a:schemeClr>
                </a:duotone>
                <a:extLst>
                  <a:ext uri="{BEBA8EAE-BF5A-486C-A8C5-ECC9F3942E4B}">
                    <a14:imgProps xmlns:a14="http://schemas.microsoft.com/office/drawing/2010/main">
                      <a14:imgLayer r:embed="rId5">
                        <a14:imgEffect>
                          <a14:brightnessContrast bright="40000" contrast="40000"/>
                        </a14:imgEffect>
                        <a14:imgEffect>
                          <a14:saturation sat="0"/>
                        </a14:imgEffect>
                      </a14:imgLayer>
                    </a14:imgProps>
                  </a:ext>
                  <a:ext uri="{28A0092B-C50C-407E-A947-70E740481C1C}">
                    <a14:useLocalDpi xmlns:a14="http://schemas.microsoft.com/office/drawing/2010/main" val="0"/>
                  </a:ext>
                </a:extLst>
              </a:blip>
              <a:stretch>
                <a:fillRect/>
              </a:stretch>
            </p:blipFill>
            <p:spPr>
              <a:xfrm>
                <a:off x="10402654" y="2736520"/>
                <a:ext cx="276096" cy="345600"/>
              </a:xfrm>
              <a:prstGeom prst="rect">
                <a:avLst/>
              </a:prstGeom>
              <a:noFill/>
            </p:spPr>
          </p:pic>
        </p:grpSp>
        <p:cxnSp>
          <p:nvCxnSpPr>
            <p:cNvPr id="49" name="Straight Connector 48"/>
            <p:cNvCxnSpPr/>
            <p:nvPr/>
          </p:nvCxnSpPr>
          <p:spPr>
            <a:xfrm>
              <a:off x="10540702" y="3786388"/>
              <a:ext cx="0" cy="546469"/>
            </a:xfrm>
            <a:prstGeom prst="line">
              <a:avLst/>
            </a:prstGeom>
            <a:ln w="19050">
              <a:solidFill>
                <a:schemeClr val="bg2">
                  <a:lumMod val="90000"/>
                </a:schemeClr>
              </a:solidFill>
              <a:prstDash val="sysDot"/>
              <a:headEnd type="none" w="lg" len="lg"/>
              <a:tailEnd type="oval" w="med" len="med"/>
            </a:ln>
          </p:spPr>
          <p:style>
            <a:lnRef idx="1">
              <a:schemeClr val="accent1"/>
            </a:lnRef>
            <a:fillRef idx="0">
              <a:schemeClr val="accent1"/>
            </a:fillRef>
            <a:effectRef idx="0">
              <a:schemeClr val="accent1"/>
            </a:effectRef>
            <a:fontRef idx="minor">
              <a:schemeClr val="tx1"/>
            </a:fontRef>
          </p:style>
        </p:cxnSp>
        <p:sp>
          <p:nvSpPr>
            <p:cNvPr id="68" name="TextBox 67"/>
            <p:cNvSpPr txBox="1"/>
            <p:nvPr/>
          </p:nvSpPr>
          <p:spPr>
            <a:xfrm>
              <a:off x="10231119" y="4361730"/>
              <a:ext cx="615071" cy="253916"/>
            </a:xfrm>
            <a:prstGeom prst="rect">
              <a:avLst/>
            </a:prstGeom>
            <a:noFill/>
          </p:spPr>
          <p:txBody>
            <a:bodyPr wrap="square" rtlCol="0">
              <a:spAutoFit/>
            </a:bodyPr>
            <a:lstStyle/>
            <a:p>
              <a:pPr algn="ctr"/>
              <a:r>
                <a:rPr lang="id-ID" sz="1050" dirty="0">
                  <a:solidFill>
                    <a:schemeClr val="bg2">
                      <a:lumMod val="90000"/>
                    </a:schemeClr>
                  </a:solidFill>
                </a:rPr>
                <a:t>SLOW</a:t>
              </a:r>
            </a:p>
          </p:txBody>
        </p:sp>
      </p:grpSp>
      <p:grpSp>
        <p:nvGrpSpPr>
          <p:cNvPr id="2" name="Group 1"/>
          <p:cNvGrpSpPr/>
          <p:nvPr/>
        </p:nvGrpSpPr>
        <p:grpSpPr>
          <a:xfrm>
            <a:off x="1603715" y="5910232"/>
            <a:ext cx="4649842" cy="253916"/>
            <a:chOff x="1603715" y="5910232"/>
            <a:chExt cx="4649842" cy="253916"/>
          </a:xfrm>
        </p:grpSpPr>
        <p:grpSp>
          <p:nvGrpSpPr>
            <p:cNvPr id="72" name="Group 71"/>
            <p:cNvGrpSpPr/>
            <p:nvPr/>
          </p:nvGrpSpPr>
          <p:grpSpPr>
            <a:xfrm>
              <a:off x="1603715" y="5910232"/>
              <a:ext cx="1308292" cy="253916"/>
              <a:chOff x="1688123" y="5910232"/>
              <a:chExt cx="1308292" cy="253916"/>
            </a:xfrm>
          </p:grpSpPr>
          <p:cxnSp>
            <p:nvCxnSpPr>
              <p:cNvPr id="70" name="Straight Connector 69"/>
              <p:cNvCxnSpPr/>
              <p:nvPr/>
            </p:nvCxnSpPr>
            <p:spPr>
              <a:xfrm>
                <a:off x="1688123" y="6024047"/>
                <a:ext cx="422031" cy="0"/>
              </a:xfrm>
              <a:prstGeom prst="line">
                <a:avLst/>
              </a:prstGeom>
              <a:ln w="19050">
                <a:headEnd type="oval" w="lg" len="lg"/>
              </a:ln>
            </p:spPr>
            <p:style>
              <a:lnRef idx="1">
                <a:schemeClr val="accent1"/>
              </a:lnRef>
              <a:fillRef idx="0">
                <a:schemeClr val="accent1"/>
              </a:fillRef>
              <a:effectRef idx="0">
                <a:schemeClr val="accent1"/>
              </a:effectRef>
              <a:fontRef idx="minor">
                <a:schemeClr val="tx1"/>
              </a:fontRef>
            </p:style>
          </p:cxnSp>
          <p:sp>
            <p:nvSpPr>
              <p:cNvPr id="71" name="TextBox 70"/>
              <p:cNvSpPr txBox="1"/>
              <p:nvPr/>
            </p:nvSpPr>
            <p:spPr>
              <a:xfrm>
                <a:off x="2054063" y="5910232"/>
                <a:ext cx="942352" cy="253916"/>
              </a:xfrm>
              <a:prstGeom prst="rect">
                <a:avLst/>
              </a:prstGeom>
              <a:noFill/>
            </p:spPr>
            <p:txBody>
              <a:bodyPr wrap="square" rtlCol="0">
                <a:spAutoFit/>
              </a:bodyPr>
              <a:lstStyle/>
              <a:p>
                <a:r>
                  <a:rPr lang="id-ID" sz="1000" dirty="0">
                    <a:solidFill>
                      <a:schemeClr val="accent1">
                        <a:lumMod val="75000"/>
                      </a:schemeClr>
                    </a:solidFill>
                  </a:rPr>
                  <a:t>PRODUCT 01</a:t>
                </a:r>
              </a:p>
            </p:txBody>
          </p:sp>
        </p:grpSp>
        <p:grpSp>
          <p:nvGrpSpPr>
            <p:cNvPr id="73" name="Group 72"/>
            <p:cNvGrpSpPr/>
            <p:nvPr/>
          </p:nvGrpSpPr>
          <p:grpSpPr>
            <a:xfrm>
              <a:off x="3271033" y="5910232"/>
              <a:ext cx="1308292" cy="253916"/>
              <a:chOff x="1688123" y="5910232"/>
              <a:chExt cx="1308292" cy="253916"/>
            </a:xfrm>
          </p:grpSpPr>
          <p:cxnSp>
            <p:nvCxnSpPr>
              <p:cNvPr id="74" name="Straight Connector 73"/>
              <p:cNvCxnSpPr/>
              <p:nvPr/>
            </p:nvCxnSpPr>
            <p:spPr>
              <a:xfrm>
                <a:off x="1688123" y="6024047"/>
                <a:ext cx="422031" cy="0"/>
              </a:xfrm>
              <a:prstGeom prst="line">
                <a:avLst/>
              </a:prstGeom>
              <a:ln w="19050">
                <a:solidFill>
                  <a:schemeClr val="bg2">
                    <a:lumMod val="50000"/>
                  </a:schemeClr>
                </a:solidFill>
                <a:headEnd type="oval" w="lg" len="lg"/>
              </a:ln>
            </p:spPr>
            <p:style>
              <a:lnRef idx="1">
                <a:schemeClr val="accent1"/>
              </a:lnRef>
              <a:fillRef idx="0">
                <a:schemeClr val="accent1"/>
              </a:fillRef>
              <a:effectRef idx="0">
                <a:schemeClr val="accent1"/>
              </a:effectRef>
              <a:fontRef idx="minor">
                <a:schemeClr val="tx1"/>
              </a:fontRef>
            </p:style>
          </p:cxnSp>
          <p:sp>
            <p:nvSpPr>
              <p:cNvPr id="75" name="TextBox 74"/>
              <p:cNvSpPr txBox="1"/>
              <p:nvPr/>
            </p:nvSpPr>
            <p:spPr>
              <a:xfrm>
                <a:off x="2054063" y="5910232"/>
                <a:ext cx="942352" cy="253916"/>
              </a:xfrm>
              <a:prstGeom prst="rect">
                <a:avLst/>
              </a:prstGeom>
              <a:noFill/>
            </p:spPr>
            <p:txBody>
              <a:bodyPr wrap="square" rtlCol="0">
                <a:spAutoFit/>
              </a:bodyPr>
              <a:lstStyle/>
              <a:p>
                <a:r>
                  <a:rPr lang="id-ID" sz="1000" dirty="0">
                    <a:solidFill>
                      <a:schemeClr val="bg2">
                        <a:lumMod val="50000"/>
                      </a:schemeClr>
                    </a:solidFill>
                  </a:rPr>
                  <a:t>PRODUCT 01</a:t>
                </a:r>
              </a:p>
            </p:txBody>
          </p:sp>
        </p:grpSp>
        <p:grpSp>
          <p:nvGrpSpPr>
            <p:cNvPr id="76" name="Group 75"/>
            <p:cNvGrpSpPr/>
            <p:nvPr/>
          </p:nvGrpSpPr>
          <p:grpSpPr>
            <a:xfrm>
              <a:off x="4945265" y="5910232"/>
              <a:ext cx="1308292" cy="253916"/>
              <a:chOff x="1688123" y="5910232"/>
              <a:chExt cx="1308292" cy="253916"/>
            </a:xfrm>
          </p:grpSpPr>
          <p:cxnSp>
            <p:nvCxnSpPr>
              <p:cNvPr id="77" name="Straight Connector 76"/>
              <p:cNvCxnSpPr/>
              <p:nvPr/>
            </p:nvCxnSpPr>
            <p:spPr>
              <a:xfrm>
                <a:off x="1688123" y="6024047"/>
                <a:ext cx="422031" cy="0"/>
              </a:xfrm>
              <a:prstGeom prst="line">
                <a:avLst/>
              </a:prstGeom>
              <a:ln w="19050">
                <a:solidFill>
                  <a:schemeClr val="bg1">
                    <a:lumMod val="75000"/>
                  </a:schemeClr>
                </a:solidFill>
                <a:headEnd type="oval" w="lg" len="lg"/>
              </a:ln>
            </p:spPr>
            <p:style>
              <a:lnRef idx="1">
                <a:schemeClr val="accent1"/>
              </a:lnRef>
              <a:fillRef idx="0">
                <a:schemeClr val="accent1"/>
              </a:fillRef>
              <a:effectRef idx="0">
                <a:schemeClr val="accent1"/>
              </a:effectRef>
              <a:fontRef idx="minor">
                <a:schemeClr val="tx1"/>
              </a:fontRef>
            </p:style>
          </p:cxnSp>
          <p:sp>
            <p:nvSpPr>
              <p:cNvPr id="78" name="TextBox 77"/>
              <p:cNvSpPr txBox="1"/>
              <p:nvPr/>
            </p:nvSpPr>
            <p:spPr>
              <a:xfrm>
                <a:off x="2054063" y="5910232"/>
                <a:ext cx="942352" cy="253916"/>
              </a:xfrm>
              <a:prstGeom prst="rect">
                <a:avLst/>
              </a:prstGeom>
              <a:noFill/>
            </p:spPr>
            <p:txBody>
              <a:bodyPr wrap="square" rtlCol="0">
                <a:spAutoFit/>
              </a:bodyPr>
              <a:lstStyle/>
              <a:p>
                <a:r>
                  <a:rPr lang="id-ID" sz="1000" dirty="0">
                    <a:solidFill>
                      <a:schemeClr val="bg1">
                        <a:lumMod val="75000"/>
                      </a:schemeClr>
                    </a:solidFill>
                  </a:rPr>
                  <a:t>PRODUCT 01</a:t>
                </a:r>
              </a:p>
            </p:txBody>
          </p:sp>
        </p:grpSp>
      </p:grpSp>
      <p:grpSp>
        <p:nvGrpSpPr>
          <p:cNvPr id="51" name="Group 50"/>
          <p:cNvGrpSpPr/>
          <p:nvPr/>
        </p:nvGrpSpPr>
        <p:grpSpPr>
          <a:xfrm>
            <a:off x="11438810" y="175818"/>
            <a:ext cx="542322" cy="662567"/>
            <a:chOff x="11438810" y="175818"/>
            <a:chExt cx="542322" cy="662567"/>
          </a:xfrm>
        </p:grpSpPr>
        <p:sp>
          <p:nvSpPr>
            <p:cNvPr id="52" name="Oval 51"/>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Oval 52"/>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Oval 53"/>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Oval 54"/>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TextBox 55"/>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62</a:t>
              </a:r>
            </a:p>
          </p:txBody>
        </p:sp>
      </p:grpSp>
      <p:sp>
        <p:nvSpPr>
          <p:cNvPr id="50"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Clustered Bar</a:t>
            </a:r>
            <a:endParaRPr lang="en-US" sz="3600" dirty="0">
              <a:solidFill>
                <a:schemeClr val="bg2">
                  <a:lumMod val="50000"/>
                </a:schemeClr>
              </a:solidFill>
            </a:endParaRPr>
          </a:p>
        </p:txBody>
      </p:sp>
      <p:sp>
        <p:nvSpPr>
          <p:cNvPr id="63"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64" name="Group 63"/>
          <p:cNvGrpSpPr/>
          <p:nvPr/>
        </p:nvGrpSpPr>
        <p:grpSpPr>
          <a:xfrm>
            <a:off x="5556768" y="844754"/>
            <a:ext cx="1440000" cy="58058"/>
            <a:chOff x="4616262" y="2307771"/>
            <a:chExt cx="2349876" cy="58058"/>
          </a:xfrm>
        </p:grpSpPr>
        <p:sp>
          <p:nvSpPr>
            <p:cNvPr id="65" name="Rectangle 64"/>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Rectangle 68"/>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79" name="Title 13"/>
          <p:cNvSpPr txBox="1"/>
          <p:nvPr/>
        </p:nvSpPr>
        <p:spPr>
          <a:xfrm>
            <a:off x="7225647" y="4600707"/>
            <a:ext cx="1769853" cy="608382"/>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dirty="0">
                <a:solidFill>
                  <a:schemeClr val="bg2">
                    <a:lumMod val="50000"/>
                  </a:schemeClr>
                </a:solidFill>
                <a:latin typeface="+mn-lt"/>
                <a:ea typeface="Roboto" panose="02000000000000000000" pitchFamily="2" charset="0"/>
              </a:rPr>
              <a:t>Product 1</a:t>
            </a:r>
          </a:p>
          <a:p>
            <a:pPr algn="ct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a:t>
            </a:r>
            <a:endParaRPr lang="en-US" sz="1000" dirty="0">
              <a:solidFill>
                <a:schemeClr val="bg1">
                  <a:lumMod val="65000"/>
                </a:schemeClr>
              </a:solidFill>
              <a:latin typeface="+mn-lt"/>
              <a:ea typeface="Roboto" panose="02000000000000000000" pitchFamily="2" charset="0"/>
            </a:endParaRPr>
          </a:p>
        </p:txBody>
      </p:sp>
      <p:sp>
        <p:nvSpPr>
          <p:cNvPr id="81" name="Title 13"/>
          <p:cNvSpPr txBox="1"/>
          <p:nvPr/>
        </p:nvSpPr>
        <p:spPr>
          <a:xfrm>
            <a:off x="8422228" y="5095963"/>
            <a:ext cx="1769853" cy="90764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dirty="0">
                <a:solidFill>
                  <a:schemeClr val="bg2">
                    <a:lumMod val="50000"/>
                  </a:schemeClr>
                </a:solidFill>
                <a:latin typeface="+mn-lt"/>
                <a:ea typeface="Roboto" panose="02000000000000000000" pitchFamily="2" charset="0"/>
              </a:rPr>
              <a:t>Product 2</a:t>
            </a:r>
          </a:p>
          <a:p>
            <a:pPr algn="ct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82" name="Title 13"/>
          <p:cNvSpPr txBox="1"/>
          <p:nvPr/>
        </p:nvSpPr>
        <p:spPr>
          <a:xfrm>
            <a:off x="9726966" y="4570608"/>
            <a:ext cx="1769853" cy="837416"/>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dirty="0">
                <a:solidFill>
                  <a:schemeClr val="bg2">
                    <a:lumMod val="50000"/>
                  </a:schemeClr>
                </a:solidFill>
                <a:latin typeface="+mn-lt"/>
                <a:ea typeface="Roboto" panose="02000000000000000000" pitchFamily="2" charset="0"/>
              </a:rPr>
              <a:t>Product 3</a:t>
            </a:r>
          </a:p>
          <a:p>
            <a:pPr algn="ct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a:t>
            </a:r>
            <a:endParaRPr lang="en-US" sz="1000" dirty="0">
              <a:solidFill>
                <a:schemeClr val="bg1">
                  <a:lumMod val="65000"/>
                </a:schemeClr>
              </a:solidFill>
              <a:latin typeface="+mn-lt"/>
              <a:ea typeface="Roboto" panose="02000000000000000000" pitchFamily="2" charset="0"/>
            </a:endParaRPr>
          </a:p>
        </p:txBody>
      </p:sp>
      <p:sp>
        <p:nvSpPr>
          <p:cNvPr id="83" name="Content Placeholder 2"/>
          <p:cNvSpPr txBox="1"/>
          <p:nvPr/>
        </p:nvSpPr>
        <p:spPr>
          <a:xfrm>
            <a:off x="7279151" y="1886558"/>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id-ID" sz="2000" dirty="0">
                <a:solidFill>
                  <a:schemeClr val="accent1">
                    <a:lumMod val="50000"/>
                  </a:schemeClr>
                </a:solidFill>
                <a:ea typeface="Roboto" panose="02000000000000000000" pitchFamily="2" charset="0"/>
              </a:rPr>
              <a:t>Product History</a:t>
            </a:r>
          </a:p>
          <a:p>
            <a:pPr algn="ctr"/>
            <a:r>
              <a:rPr lang="id-ID" sz="1200" dirty="0">
                <a:solidFill>
                  <a:schemeClr val="bg2">
                    <a:lumMod val="75000"/>
                  </a:schemeClr>
                </a:solidFill>
                <a:ea typeface="Roboto" panose="02000000000000000000" pitchFamily="2" charset="0"/>
              </a:rPr>
              <a:t>Du</a:t>
            </a:r>
            <a:r>
              <a:rPr lang="en-US" sz="1200" dirty="0" err="1">
                <a:solidFill>
                  <a:schemeClr val="bg2">
                    <a:lumMod val="75000"/>
                  </a:schemeClr>
                </a:solidFill>
                <a:ea typeface="Roboto" panose="02000000000000000000" pitchFamily="2" charset="0"/>
              </a:rPr>
              <a:t>mmy</a:t>
            </a:r>
            <a:r>
              <a:rPr lang="en-US" sz="12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Tree>
  </p:cSld>
  <p:clrMapOvr>
    <a:masterClrMapping/>
  </p:clrMapOvr>
  <mc:AlternateContent xmlns:mc="http://schemas.openxmlformats.org/markup-compatibility/2006" xmlns:p14="http://schemas.microsoft.com/office/powerpoint/2010/main">
    <mc:Choice Requires="p14">
      <p:transition spd="slow" p14:dur="2000">
        <p:comb dir="vert"/>
        <p:sndAc>
          <p:stSnd>
            <p:snd r:embed="rId2" name="click.wav"/>
          </p:stSnd>
        </p:sndAc>
      </p:transition>
    </mc:Choice>
    <mc:Fallback xmlns="">
      <p:transition spd="slow">
        <p:comb dir="vert"/>
        <p:sndAc>
          <p:stSnd>
            <p:snd r:embed="rId6"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51"/>
                                        </p:tgtEl>
                                        <p:attrNameLst>
                                          <p:attrName>style.visibility</p:attrName>
                                        </p:attrNameLst>
                                      </p:cBhvr>
                                      <p:to>
                                        <p:strVal val="visible"/>
                                      </p:to>
                                    </p:set>
                                    <p:anim calcmode="lin" valueType="num">
                                      <p:cBhvr>
                                        <p:cTn id="7" dur="1000" fill="hold"/>
                                        <p:tgtEl>
                                          <p:spTgt spid="51"/>
                                        </p:tgtEl>
                                        <p:attrNameLst>
                                          <p:attrName>ppt_w</p:attrName>
                                        </p:attrNameLst>
                                      </p:cBhvr>
                                      <p:tavLst>
                                        <p:tav tm="0">
                                          <p:val>
                                            <p:fltVal val="0"/>
                                          </p:val>
                                        </p:tav>
                                        <p:tav tm="100000">
                                          <p:val>
                                            <p:strVal val="#ppt_w"/>
                                          </p:val>
                                        </p:tav>
                                      </p:tavLst>
                                    </p:anim>
                                    <p:anim calcmode="lin" valueType="num">
                                      <p:cBhvr>
                                        <p:cTn id="8" dur="1000" fill="hold"/>
                                        <p:tgtEl>
                                          <p:spTgt spid="51"/>
                                        </p:tgtEl>
                                        <p:attrNameLst>
                                          <p:attrName>ppt_h</p:attrName>
                                        </p:attrNameLst>
                                      </p:cBhvr>
                                      <p:tavLst>
                                        <p:tav tm="0">
                                          <p:val>
                                            <p:fltVal val="0"/>
                                          </p:val>
                                        </p:tav>
                                        <p:tav tm="100000">
                                          <p:val>
                                            <p:strVal val="#ppt_h"/>
                                          </p:val>
                                        </p:tav>
                                      </p:tavLst>
                                    </p:anim>
                                    <p:anim calcmode="lin" valueType="num">
                                      <p:cBhvr>
                                        <p:cTn id="9" dur="1000" fill="hold"/>
                                        <p:tgtEl>
                                          <p:spTgt spid="51"/>
                                        </p:tgtEl>
                                        <p:attrNameLst>
                                          <p:attrName>style.rotation</p:attrName>
                                        </p:attrNameLst>
                                      </p:cBhvr>
                                      <p:tavLst>
                                        <p:tav tm="0">
                                          <p:val>
                                            <p:fltVal val="90"/>
                                          </p:val>
                                        </p:tav>
                                        <p:tav tm="100000">
                                          <p:val>
                                            <p:fltVal val="0"/>
                                          </p:val>
                                        </p:tav>
                                      </p:tavLst>
                                    </p:anim>
                                    <p:animEffect transition="in" filter="fade">
                                      <p:cBhvr>
                                        <p:cTn id="10" dur="1000"/>
                                        <p:tgtEl>
                                          <p:spTgt spid="51"/>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0"/>
                                        </p:tgtEl>
                                        <p:attrNameLst>
                                          <p:attrName>style.visibility</p:attrName>
                                        </p:attrNameLst>
                                      </p:cBhvr>
                                      <p:to>
                                        <p:strVal val="visible"/>
                                      </p:to>
                                    </p:set>
                                    <p:animEffect transition="in" filter="wipe(up)">
                                      <p:cBhvr>
                                        <p:cTn id="13" dur="1000"/>
                                        <p:tgtEl>
                                          <p:spTgt spid="50"/>
                                        </p:tgtEl>
                                      </p:cBhvr>
                                    </p:animEffect>
                                  </p:childTnLst>
                                </p:cTn>
                              </p:par>
                              <p:par>
                                <p:cTn id="14" presetID="16" presetClass="entr" presetSubtype="21" fill="hold" nodeType="withEffect">
                                  <p:stCondLst>
                                    <p:cond delay="1000"/>
                                  </p:stCondLst>
                                  <p:childTnLst>
                                    <p:set>
                                      <p:cBhvr>
                                        <p:cTn id="15" dur="1" fill="hold">
                                          <p:stCondLst>
                                            <p:cond delay="0"/>
                                          </p:stCondLst>
                                        </p:cTn>
                                        <p:tgtEl>
                                          <p:spTgt spid="64"/>
                                        </p:tgtEl>
                                        <p:attrNameLst>
                                          <p:attrName>style.visibility</p:attrName>
                                        </p:attrNameLst>
                                      </p:cBhvr>
                                      <p:to>
                                        <p:strVal val="visible"/>
                                      </p:to>
                                    </p:set>
                                    <p:animEffect transition="in" filter="barn(inVertical)">
                                      <p:cBhvr>
                                        <p:cTn id="16" dur="1000"/>
                                        <p:tgtEl>
                                          <p:spTgt spid="64"/>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63"/>
                                        </p:tgtEl>
                                        <p:attrNameLst>
                                          <p:attrName>style.visibility</p:attrName>
                                        </p:attrNameLst>
                                      </p:cBhvr>
                                      <p:to>
                                        <p:strVal val="visible"/>
                                      </p:to>
                                    </p:set>
                                    <p:animEffect transition="in" filter="wipe(down)">
                                      <p:cBhvr>
                                        <p:cTn id="19" dur="1000"/>
                                        <p:tgtEl>
                                          <p:spTgt spid="63"/>
                                        </p:tgtEl>
                                      </p:cBhvr>
                                    </p:animEffect>
                                  </p:childTnLst>
                                </p:cTn>
                              </p:par>
                              <p:par>
                                <p:cTn id="20" presetID="22" presetClass="entr" presetSubtype="8" fill="hold" nodeType="withEffect">
                                  <p:stCondLst>
                                    <p:cond delay="2000"/>
                                  </p:stCondLst>
                                  <p:childTnLst>
                                    <p:set>
                                      <p:cBhvr>
                                        <p:cTn id="21" dur="1" fill="hold">
                                          <p:stCondLst>
                                            <p:cond delay="0"/>
                                          </p:stCondLst>
                                        </p:cTn>
                                        <p:tgtEl>
                                          <p:spTgt spid="2"/>
                                        </p:tgtEl>
                                        <p:attrNameLst>
                                          <p:attrName>style.visibility</p:attrName>
                                        </p:attrNameLst>
                                      </p:cBhvr>
                                      <p:to>
                                        <p:strVal val="visible"/>
                                      </p:to>
                                    </p:set>
                                    <p:animEffect transition="in" filter="wipe(left)">
                                      <p:cBhvr>
                                        <p:cTn id="22" dur="1000"/>
                                        <p:tgtEl>
                                          <p:spTgt spid="2"/>
                                        </p:tgtEl>
                                      </p:cBhvr>
                                    </p:animEffect>
                                  </p:childTnLst>
                                </p:cTn>
                              </p:par>
                              <p:par>
                                <p:cTn id="23" presetID="53" presetClass="entr" presetSubtype="16" fill="hold" grpId="0" nodeType="withEffect">
                                  <p:stCondLst>
                                    <p:cond delay="3000"/>
                                  </p:stCondLst>
                                  <p:childTnLst>
                                    <p:set>
                                      <p:cBhvr>
                                        <p:cTn id="24" dur="1" fill="hold">
                                          <p:stCondLst>
                                            <p:cond delay="0"/>
                                          </p:stCondLst>
                                        </p:cTn>
                                        <p:tgtEl>
                                          <p:spTgt spid="18">
                                            <p:graphicEl>
                                              <a:chart seriesIdx="-3" categoryIdx="-3" bldStep="gridLegend"/>
                                            </p:graphicEl>
                                          </p:spTgt>
                                        </p:tgtEl>
                                        <p:attrNameLst>
                                          <p:attrName>style.visibility</p:attrName>
                                        </p:attrNameLst>
                                      </p:cBhvr>
                                      <p:to>
                                        <p:strVal val="visible"/>
                                      </p:to>
                                    </p:set>
                                    <p:anim calcmode="lin" valueType="num">
                                      <p:cBhvr>
                                        <p:cTn id="25" dur="500" fill="hold"/>
                                        <p:tgtEl>
                                          <p:spTgt spid="18">
                                            <p:graphicEl>
                                              <a:chart seriesIdx="-3" categoryIdx="-3" bldStep="gridLegend"/>
                                            </p:graphicEl>
                                          </p:spTgt>
                                        </p:tgtEl>
                                        <p:attrNameLst>
                                          <p:attrName>ppt_w</p:attrName>
                                        </p:attrNameLst>
                                      </p:cBhvr>
                                      <p:tavLst>
                                        <p:tav tm="0">
                                          <p:val>
                                            <p:fltVal val="0"/>
                                          </p:val>
                                        </p:tav>
                                        <p:tav tm="100000">
                                          <p:val>
                                            <p:strVal val="#ppt_w"/>
                                          </p:val>
                                        </p:tav>
                                      </p:tavLst>
                                    </p:anim>
                                    <p:anim calcmode="lin" valueType="num">
                                      <p:cBhvr>
                                        <p:cTn id="26" dur="500" fill="hold"/>
                                        <p:tgtEl>
                                          <p:spTgt spid="18">
                                            <p:graphicEl>
                                              <a:chart seriesIdx="-3" categoryIdx="-3" bldStep="gridLegend"/>
                                            </p:graphicEl>
                                          </p:spTgt>
                                        </p:tgtEl>
                                        <p:attrNameLst>
                                          <p:attrName>ppt_h</p:attrName>
                                        </p:attrNameLst>
                                      </p:cBhvr>
                                      <p:tavLst>
                                        <p:tav tm="0">
                                          <p:val>
                                            <p:fltVal val="0"/>
                                          </p:val>
                                        </p:tav>
                                        <p:tav tm="100000">
                                          <p:val>
                                            <p:strVal val="#ppt_h"/>
                                          </p:val>
                                        </p:tav>
                                      </p:tavLst>
                                    </p:anim>
                                    <p:animEffect transition="in" filter="fade">
                                      <p:cBhvr>
                                        <p:cTn id="27" dur="500"/>
                                        <p:tgtEl>
                                          <p:spTgt spid="18">
                                            <p:graphicEl>
                                              <a:chart seriesIdx="-3" categoryIdx="-3" bldStep="gridLegend"/>
                                            </p:graphicEl>
                                          </p:spTgt>
                                        </p:tgtEl>
                                      </p:cBhvr>
                                    </p:animEffect>
                                  </p:childTnLst>
                                </p:cTn>
                              </p:par>
                              <p:par>
                                <p:cTn id="28" presetID="53" presetClass="entr" presetSubtype="16" fill="hold" grpId="0" nodeType="withEffect">
                                  <p:stCondLst>
                                    <p:cond delay="3500"/>
                                  </p:stCondLst>
                                  <p:childTnLst>
                                    <p:set>
                                      <p:cBhvr>
                                        <p:cTn id="29" dur="1" fill="hold">
                                          <p:stCondLst>
                                            <p:cond delay="0"/>
                                          </p:stCondLst>
                                        </p:cTn>
                                        <p:tgtEl>
                                          <p:spTgt spid="18">
                                            <p:graphicEl>
                                              <a:chart seriesIdx="0" categoryIdx="0" bldStep="ptInCategory"/>
                                            </p:graphicEl>
                                          </p:spTgt>
                                        </p:tgtEl>
                                        <p:attrNameLst>
                                          <p:attrName>style.visibility</p:attrName>
                                        </p:attrNameLst>
                                      </p:cBhvr>
                                      <p:to>
                                        <p:strVal val="visible"/>
                                      </p:to>
                                    </p:set>
                                    <p:anim calcmode="lin" valueType="num">
                                      <p:cBhvr>
                                        <p:cTn id="30" dur="500" fill="hold"/>
                                        <p:tgtEl>
                                          <p:spTgt spid="18">
                                            <p:graphicEl>
                                              <a:chart seriesIdx="0" categoryIdx="0" bldStep="ptInCategory"/>
                                            </p:graphicEl>
                                          </p:spTgt>
                                        </p:tgtEl>
                                        <p:attrNameLst>
                                          <p:attrName>ppt_w</p:attrName>
                                        </p:attrNameLst>
                                      </p:cBhvr>
                                      <p:tavLst>
                                        <p:tav tm="0">
                                          <p:val>
                                            <p:fltVal val="0"/>
                                          </p:val>
                                        </p:tav>
                                        <p:tav tm="100000">
                                          <p:val>
                                            <p:strVal val="#ppt_w"/>
                                          </p:val>
                                        </p:tav>
                                      </p:tavLst>
                                    </p:anim>
                                    <p:anim calcmode="lin" valueType="num">
                                      <p:cBhvr>
                                        <p:cTn id="31" dur="500" fill="hold"/>
                                        <p:tgtEl>
                                          <p:spTgt spid="18">
                                            <p:graphicEl>
                                              <a:chart seriesIdx="0" categoryIdx="0" bldStep="ptInCategory"/>
                                            </p:graphicEl>
                                          </p:spTgt>
                                        </p:tgtEl>
                                        <p:attrNameLst>
                                          <p:attrName>ppt_h</p:attrName>
                                        </p:attrNameLst>
                                      </p:cBhvr>
                                      <p:tavLst>
                                        <p:tav tm="0">
                                          <p:val>
                                            <p:fltVal val="0"/>
                                          </p:val>
                                        </p:tav>
                                        <p:tav tm="100000">
                                          <p:val>
                                            <p:strVal val="#ppt_h"/>
                                          </p:val>
                                        </p:tav>
                                      </p:tavLst>
                                    </p:anim>
                                    <p:animEffect transition="in" filter="fade">
                                      <p:cBhvr>
                                        <p:cTn id="32" dur="500"/>
                                        <p:tgtEl>
                                          <p:spTgt spid="18">
                                            <p:graphicEl>
                                              <a:chart seriesIdx="0" categoryIdx="0" bldStep="ptInCategory"/>
                                            </p:graphicEl>
                                          </p:spTgt>
                                        </p:tgtEl>
                                      </p:cBhvr>
                                    </p:animEffect>
                                  </p:childTnLst>
                                </p:cTn>
                              </p:par>
                              <p:par>
                                <p:cTn id="33" presetID="53" presetClass="entr" presetSubtype="16" fill="hold" grpId="0" nodeType="withEffect">
                                  <p:stCondLst>
                                    <p:cond delay="4000"/>
                                  </p:stCondLst>
                                  <p:childTnLst>
                                    <p:set>
                                      <p:cBhvr>
                                        <p:cTn id="34" dur="1" fill="hold">
                                          <p:stCondLst>
                                            <p:cond delay="0"/>
                                          </p:stCondLst>
                                        </p:cTn>
                                        <p:tgtEl>
                                          <p:spTgt spid="18">
                                            <p:graphicEl>
                                              <a:chart seriesIdx="1" categoryIdx="0" bldStep="ptInCategory"/>
                                            </p:graphicEl>
                                          </p:spTgt>
                                        </p:tgtEl>
                                        <p:attrNameLst>
                                          <p:attrName>style.visibility</p:attrName>
                                        </p:attrNameLst>
                                      </p:cBhvr>
                                      <p:to>
                                        <p:strVal val="visible"/>
                                      </p:to>
                                    </p:set>
                                    <p:anim calcmode="lin" valueType="num">
                                      <p:cBhvr>
                                        <p:cTn id="35" dur="500" fill="hold"/>
                                        <p:tgtEl>
                                          <p:spTgt spid="18">
                                            <p:graphicEl>
                                              <a:chart seriesIdx="1" categoryIdx="0" bldStep="ptInCategory"/>
                                            </p:graphicEl>
                                          </p:spTgt>
                                        </p:tgtEl>
                                        <p:attrNameLst>
                                          <p:attrName>ppt_w</p:attrName>
                                        </p:attrNameLst>
                                      </p:cBhvr>
                                      <p:tavLst>
                                        <p:tav tm="0">
                                          <p:val>
                                            <p:fltVal val="0"/>
                                          </p:val>
                                        </p:tav>
                                        <p:tav tm="100000">
                                          <p:val>
                                            <p:strVal val="#ppt_w"/>
                                          </p:val>
                                        </p:tav>
                                      </p:tavLst>
                                    </p:anim>
                                    <p:anim calcmode="lin" valueType="num">
                                      <p:cBhvr>
                                        <p:cTn id="36" dur="500" fill="hold"/>
                                        <p:tgtEl>
                                          <p:spTgt spid="18">
                                            <p:graphicEl>
                                              <a:chart seriesIdx="1" categoryIdx="0" bldStep="ptInCategory"/>
                                            </p:graphicEl>
                                          </p:spTgt>
                                        </p:tgtEl>
                                        <p:attrNameLst>
                                          <p:attrName>ppt_h</p:attrName>
                                        </p:attrNameLst>
                                      </p:cBhvr>
                                      <p:tavLst>
                                        <p:tav tm="0">
                                          <p:val>
                                            <p:fltVal val="0"/>
                                          </p:val>
                                        </p:tav>
                                        <p:tav tm="100000">
                                          <p:val>
                                            <p:strVal val="#ppt_h"/>
                                          </p:val>
                                        </p:tav>
                                      </p:tavLst>
                                    </p:anim>
                                    <p:animEffect transition="in" filter="fade">
                                      <p:cBhvr>
                                        <p:cTn id="37" dur="500"/>
                                        <p:tgtEl>
                                          <p:spTgt spid="18">
                                            <p:graphicEl>
                                              <a:chart seriesIdx="1" categoryIdx="0" bldStep="ptInCategory"/>
                                            </p:graphicEl>
                                          </p:spTgt>
                                        </p:tgtEl>
                                      </p:cBhvr>
                                    </p:animEffect>
                                  </p:childTnLst>
                                </p:cTn>
                              </p:par>
                              <p:par>
                                <p:cTn id="38" presetID="53" presetClass="entr" presetSubtype="16" fill="hold" grpId="0" nodeType="withEffect">
                                  <p:stCondLst>
                                    <p:cond delay="4500"/>
                                  </p:stCondLst>
                                  <p:childTnLst>
                                    <p:set>
                                      <p:cBhvr>
                                        <p:cTn id="39" dur="1" fill="hold">
                                          <p:stCondLst>
                                            <p:cond delay="0"/>
                                          </p:stCondLst>
                                        </p:cTn>
                                        <p:tgtEl>
                                          <p:spTgt spid="18">
                                            <p:graphicEl>
                                              <a:chart seriesIdx="2" categoryIdx="0" bldStep="ptInCategory"/>
                                            </p:graphicEl>
                                          </p:spTgt>
                                        </p:tgtEl>
                                        <p:attrNameLst>
                                          <p:attrName>style.visibility</p:attrName>
                                        </p:attrNameLst>
                                      </p:cBhvr>
                                      <p:to>
                                        <p:strVal val="visible"/>
                                      </p:to>
                                    </p:set>
                                    <p:anim calcmode="lin" valueType="num">
                                      <p:cBhvr>
                                        <p:cTn id="40" dur="500" fill="hold"/>
                                        <p:tgtEl>
                                          <p:spTgt spid="18">
                                            <p:graphicEl>
                                              <a:chart seriesIdx="2" categoryIdx="0" bldStep="ptInCategory"/>
                                            </p:graphicEl>
                                          </p:spTgt>
                                        </p:tgtEl>
                                        <p:attrNameLst>
                                          <p:attrName>ppt_w</p:attrName>
                                        </p:attrNameLst>
                                      </p:cBhvr>
                                      <p:tavLst>
                                        <p:tav tm="0">
                                          <p:val>
                                            <p:fltVal val="0"/>
                                          </p:val>
                                        </p:tav>
                                        <p:tav tm="100000">
                                          <p:val>
                                            <p:strVal val="#ppt_w"/>
                                          </p:val>
                                        </p:tav>
                                      </p:tavLst>
                                    </p:anim>
                                    <p:anim calcmode="lin" valueType="num">
                                      <p:cBhvr>
                                        <p:cTn id="41" dur="500" fill="hold"/>
                                        <p:tgtEl>
                                          <p:spTgt spid="18">
                                            <p:graphicEl>
                                              <a:chart seriesIdx="2" categoryIdx="0" bldStep="ptInCategory"/>
                                            </p:graphicEl>
                                          </p:spTgt>
                                        </p:tgtEl>
                                        <p:attrNameLst>
                                          <p:attrName>ppt_h</p:attrName>
                                        </p:attrNameLst>
                                      </p:cBhvr>
                                      <p:tavLst>
                                        <p:tav tm="0">
                                          <p:val>
                                            <p:fltVal val="0"/>
                                          </p:val>
                                        </p:tav>
                                        <p:tav tm="100000">
                                          <p:val>
                                            <p:strVal val="#ppt_h"/>
                                          </p:val>
                                        </p:tav>
                                      </p:tavLst>
                                    </p:anim>
                                    <p:animEffect transition="in" filter="fade">
                                      <p:cBhvr>
                                        <p:cTn id="42" dur="500"/>
                                        <p:tgtEl>
                                          <p:spTgt spid="18">
                                            <p:graphicEl>
                                              <a:chart seriesIdx="2" categoryIdx="0" bldStep="ptInCategory"/>
                                            </p:graphicEl>
                                          </p:spTgt>
                                        </p:tgtEl>
                                      </p:cBhvr>
                                    </p:animEffect>
                                  </p:childTnLst>
                                </p:cTn>
                              </p:par>
                              <p:par>
                                <p:cTn id="43" presetID="53" presetClass="entr" presetSubtype="16" fill="hold" grpId="0" nodeType="withEffect">
                                  <p:stCondLst>
                                    <p:cond delay="5000"/>
                                  </p:stCondLst>
                                  <p:childTnLst>
                                    <p:set>
                                      <p:cBhvr>
                                        <p:cTn id="44" dur="1" fill="hold">
                                          <p:stCondLst>
                                            <p:cond delay="0"/>
                                          </p:stCondLst>
                                        </p:cTn>
                                        <p:tgtEl>
                                          <p:spTgt spid="18">
                                            <p:graphicEl>
                                              <a:chart seriesIdx="0" categoryIdx="1" bldStep="ptInCategory"/>
                                            </p:graphicEl>
                                          </p:spTgt>
                                        </p:tgtEl>
                                        <p:attrNameLst>
                                          <p:attrName>style.visibility</p:attrName>
                                        </p:attrNameLst>
                                      </p:cBhvr>
                                      <p:to>
                                        <p:strVal val="visible"/>
                                      </p:to>
                                    </p:set>
                                    <p:anim calcmode="lin" valueType="num">
                                      <p:cBhvr>
                                        <p:cTn id="45" dur="500" fill="hold"/>
                                        <p:tgtEl>
                                          <p:spTgt spid="18">
                                            <p:graphicEl>
                                              <a:chart seriesIdx="0" categoryIdx="1" bldStep="ptInCategory"/>
                                            </p:graphicEl>
                                          </p:spTgt>
                                        </p:tgtEl>
                                        <p:attrNameLst>
                                          <p:attrName>ppt_w</p:attrName>
                                        </p:attrNameLst>
                                      </p:cBhvr>
                                      <p:tavLst>
                                        <p:tav tm="0">
                                          <p:val>
                                            <p:fltVal val="0"/>
                                          </p:val>
                                        </p:tav>
                                        <p:tav tm="100000">
                                          <p:val>
                                            <p:strVal val="#ppt_w"/>
                                          </p:val>
                                        </p:tav>
                                      </p:tavLst>
                                    </p:anim>
                                    <p:anim calcmode="lin" valueType="num">
                                      <p:cBhvr>
                                        <p:cTn id="46" dur="500" fill="hold"/>
                                        <p:tgtEl>
                                          <p:spTgt spid="18">
                                            <p:graphicEl>
                                              <a:chart seriesIdx="0" categoryIdx="1" bldStep="ptInCategory"/>
                                            </p:graphicEl>
                                          </p:spTgt>
                                        </p:tgtEl>
                                        <p:attrNameLst>
                                          <p:attrName>ppt_h</p:attrName>
                                        </p:attrNameLst>
                                      </p:cBhvr>
                                      <p:tavLst>
                                        <p:tav tm="0">
                                          <p:val>
                                            <p:fltVal val="0"/>
                                          </p:val>
                                        </p:tav>
                                        <p:tav tm="100000">
                                          <p:val>
                                            <p:strVal val="#ppt_h"/>
                                          </p:val>
                                        </p:tav>
                                      </p:tavLst>
                                    </p:anim>
                                    <p:animEffect transition="in" filter="fade">
                                      <p:cBhvr>
                                        <p:cTn id="47" dur="500"/>
                                        <p:tgtEl>
                                          <p:spTgt spid="18">
                                            <p:graphicEl>
                                              <a:chart seriesIdx="0" categoryIdx="1" bldStep="ptInCategory"/>
                                            </p:graphicEl>
                                          </p:spTgt>
                                        </p:tgtEl>
                                      </p:cBhvr>
                                    </p:animEffect>
                                  </p:childTnLst>
                                </p:cTn>
                              </p:par>
                              <p:par>
                                <p:cTn id="48" presetID="53" presetClass="entr" presetSubtype="16" fill="hold" grpId="0" nodeType="withEffect">
                                  <p:stCondLst>
                                    <p:cond delay="5500"/>
                                  </p:stCondLst>
                                  <p:childTnLst>
                                    <p:set>
                                      <p:cBhvr>
                                        <p:cTn id="49" dur="1" fill="hold">
                                          <p:stCondLst>
                                            <p:cond delay="0"/>
                                          </p:stCondLst>
                                        </p:cTn>
                                        <p:tgtEl>
                                          <p:spTgt spid="18">
                                            <p:graphicEl>
                                              <a:chart seriesIdx="1" categoryIdx="1" bldStep="ptInCategory"/>
                                            </p:graphicEl>
                                          </p:spTgt>
                                        </p:tgtEl>
                                        <p:attrNameLst>
                                          <p:attrName>style.visibility</p:attrName>
                                        </p:attrNameLst>
                                      </p:cBhvr>
                                      <p:to>
                                        <p:strVal val="visible"/>
                                      </p:to>
                                    </p:set>
                                    <p:anim calcmode="lin" valueType="num">
                                      <p:cBhvr>
                                        <p:cTn id="50" dur="500" fill="hold"/>
                                        <p:tgtEl>
                                          <p:spTgt spid="18">
                                            <p:graphicEl>
                                              <a:chart seriesIdx="1" categoryIdx="1" bldStep="ptInCategory"/>
                                            </p:graphicEl>
                                          </p:spTgt>
                                        </p:tgtEl>
                                        <p:attrNameLst>
                                          <p:attrName>ppt_w</p:attrName>
                                        </p:attrNameLst>
                                      </p:cBhvr>
                                      <p:tavLst>
                                        <p:tav tm="0">
                                          <p:val>
                                            <p:fltVal val="0"/>
                                          </p:val>
                                        </p:tav>
                                        <p:tav tm="100000">
                                          <p:val>
                                            <p:strVal val="#ppt_w"/>
                                          </p:val>
                                        </p:tav>
                                      </p:tavLst>
                                    </p:anim>
                                    <p:anim calcmode="lin" valueType="num">
                                      <p:cBhvr>
                                        <p:cTn id="51" dur="500" fill="hold"/>
                                        <p:tgtEl>
                                          <p:spTgt spid="18">
                                            <p:graphicEl>
                                              <a:chart seriesIdx="1" categoryIdx="1" bldStep="ptInCategory"/>
                                            </p:graphicEl>
                                          </p:spTgt>
                                        </p:tgtEl>
                                        <p:attrNameLst>
                                          <p:attrName>ppt_h</p:attrName>
                                        </p:attrNameLst>
                                      </p:cBhvr>
                                      <p:tavLst>
                                        <p:tav tm="0">
                                          <p:val>
                                            <p:fltVal val="0"/>
                                          </p:val>
                                        </p:tav>
                                        <p:tav tm="100000">
                                          <p:val>
                                            <p:strVal val="#ppt_h"/>
                                          </p:val>
                                        </p:tav>
                                      </p:tavLst>
                                    </p:anim>
                                    <p:animEffect transition="in" filter="fade">
                                      <p:cBhvr>
                                        <p:cTn id="52" dur="500"/>
                                        <p:tgtEl>
                                          <p:spTgt spid="18">
                                            <p:graphicEl>
                                              <a:chart seriesIdx="1" categoryIdx="1" bldStep="ptInCategory"/>
                                            </p:graphicEl>
                                          </p:spTgt>
                                        </p:tgtEl>
                                      </p:cBhvr>
                                    </p:animEffect>
                                  </p:childTnLst>
                                </p:cTn>
                              </p:par>
                              <p:par>
                                <p:cTn id="53" presetID="53" presetClass="entr" presetSubtype="16" fill="hold" grpId="0" nodeType="withEffect">
                                  <p:stCondLst>
                                    <p:cond delay="6000"/>
                                  </p:stCondLst>
                                  <p:childTnLst>
                                    <p:set>
                                      <p:cBhvr>
                                        <p:cTn id="54" dur="1" fill="hold">
                                          <p:stCondLst>
                                            <p:cond delay="0"/>
                                          </p:stCondLst>
                                        </p:cTn>
                                        <p:tgtEl>
                                          <p:spTgt spid="18">
                                            <p:graphicEl>
                                              <a:chart seriesIdx="2" categoryIdx="1" bldStep="ptInCategory"/>
                                            </p:graphicEl>
                                          </p:spTgt>
                                        </p:tgtEl>
                                        <p:attrNameLst>
                                          <p:attrName>style.visibility</p:attrName>
                                        </p:attrNameLst>
                                      </p:cBhvr>
                                      <p:to>
                                        <p:strVal val="visible"/>
                                      </p:to>
                                    </p:set>
                                    <p:anim calcmode="lin" valueType="num">
                                      <p:cBhvr>
                                        <p:cTn id="55" dur="500" fill="hold"/>
                                        <p:tgtEl>
                                          <p:spTgt spid="18">
                                            <p:graphicEl>
                                              <a:chart seriesIdx="2" categoryIdx="1" bldStep="ptInCategory"/>
                                            </p:graphicEl>
                                          </p:spTgt>
                                        </p:tgtEl>
                                        <p:attrNameLst>
                                          <p:attrName>ppt_w</p:attrName>
                                        </p:attrNameLst>
                                      </p:cBhvr>
                                      <p:tavLst>
                                        <p:tav tm="0">
                                          <p:val>
                                            <p:fltVal val="0"/>
                                          </p:val>
                                        </p:tav>
                                        <p:tav tm="100000">
                                          <p:val>
                                            <p:strVal val="#ppt_w"/>
                                          </p:val>
                                        </p:tav>
                                      </p:tavLst>
                                    </p:anim>
                                    <p:anim calcmode="lin" valueType="num">
                                      <p:cBhvr>
                                        <p:cTn id="56" dur="500" fill="hold"/>
                                        <p:tgtEl>
                                          <p:spTgt spid="18">
                                            <p:graphicEl>
                                              <a:chart seriesIdx="2" categoryIdx="1" bldStep="ptInCategory"/>
                                            </p:graphicEl>
                                          </p:spTgt>
                                        </p:tgtEl>
                                        <p:attrNameLst>
                                          <p:attrName>ppt_h</p:attrName>
                                        </p:attrNameLst>
                                      </p:cBhvr>
                                      <p:tavLst>
                                        <p:tav tm="0">
                                          <p:val>
                                            <p:fltVal val="0"/>
                                          </p:val>
                                        </p:tav>
                                        <p:tav tm="100000">
                                          <p:val>
                                            <p:strVal val="#ppt_h"/>
                                          </p:val>
                                        </p:tav>
                                      </p:tavLst>
                                    </p:anim>
                                    <p:animEffect transition="in" filter="fade">
                                      <p:cBhvr>
                                        <p:cTn id="57" dur="500"/>
                                        <p:tgtEl>
                                          <p:spTgt spid="18">
                                            <p:graphicEl>
                                              <a:chart seriesIdx="2" categoryIdx="1" bldStep="ptInCategory"/>
                                            </p:graphicEl>
                                          </p:spTgt>
                                        </p:tgtEl>
                                      </p:cBhvr>
                                    </p:animEffect>
                                  </p:childTnLst>
                                </p:cTn>
                              </p:par>
                              <p:par>
                                <p:cTn id="58" presetID="53" presetClass="entr" presetSubtype="16" fill="hold" grpId="0" nodeType="withEffect">
                                  <p:stCondLst>
                                    <p:cond delay="6500"/>
                                  </p:stCondLst>
                                  <p:childTnLst>
                                    <p:set>
                                      <p:cBhvr>
                                        <p:cTn id="59" dur="1" fill="hold">
                                          <p:stCondLst>
                                            <p:cond delay="0"/>
                                          </p:stCondLst>
                                        </p:cTn>
                                        <p:tgtEl>
                                          <p:spTgt spid="18">
                                            <p:graphicEl>
                                              <a:chart seriesIdx="0" categoryIdx="2" bldStep="ptInCategory"/>
                                            </p:graphicEl>
                                          </p:spTgt>
                                        </p:tgtEl>
                                        <p:attrNameLst>
                                          <p:attrName>style.visibility</p:attrName>
                                        </p:attrNameLst>
                                      </p:cBhvr>
                                      <p:to>
                                        <p:strVal val="visible"/>
                                      </p:to>
                                    </p:set>
                                    <p:anim calcmode="lin" valueType="num">
                                      <p:cBhvr>
                                        <p:cTn id="60" dur="500" fill="hold"/>
                                        <p:tgtEl>
                                          <p:spTgt spid="18">
                                            <p:graphicEl>
                                              <a:chart seriesIdx="0" categoryIdx="2" bldStep="ptInCategory"/>
                                            </p:graphicEl>
                                          </p:spTgt>
                                        </p:tgtEl>
                                        <p:attrNameLst>
                                          <p:attrName>ppt_w</p:attrName>
                                        </p:attrNameLst>
                                      </p:cBhvr>
                                      <p:tavLst>
                                        <p:tav tm="0">
                                          <p:val>
                                            <p:fltVal val="0"/>
                                          </p:val>
                                        </p:tav>
                                        <p:tav tm="100000">
                                          <p:val>
                                            <p:strVal val="#ppt_w"/>
                                          </p:val>
                                        </p:tav>
                                      </p:tavLst>
                                    </p:anim>
                                    <p:anim calcmode="lin" valueType="num">
                                      <p:cBhvr>
                                        <p:cTn id="61" dur="500" fill="hold"/>
                                        <p:tgtEl>
                                          <p:spTgt spid="18">
                                            <p:graphicEl>
                                              <a:chart seriesIdx="0" categoryIdx="2" bldStep="ptInCategory"/>
                                            </p:graphicEl>
                                          </p:spTgt>
                                        </p:tgtEl>
                                        <p:attrNameLst>
                                          <p:attrName>ppt_h</p:attrName>
                                        </p:attrNameLst>
                                      </p:cBhvr>
                                      <p:tavLst>
                                        <p:tav tm="0">
                                          <p:val>
                                            <p:fltVal val="0"/>
                                          </p:val>
                                        </p:tav>
                                        <p:tav tm="100000">
                                          <p:val>
                                            <p:strVal val="#ppt_h"/>
                                          </p:val>
                                        </p:tav>
                                      </p:tavLst>
                                    </p:anim>
                                    <p:animEffect transition="in" filter="fade">
                                      <p:cBhvr>
                                        <p:cTn id="62" dur="500"/>
                                        <p:tgtEl>
                                          <p:spTgt spid="18">
                                            <p:graphicEl>
                                              <a:chart seriesIdx="0" categoryIdx="2" bldStep="ptInCategory"/>
                                            </p:graphicEl>
                                          </p:spTgt>
                                        </p:tgtEl>
                                      </p:cBhvr>
                                    </p:animEffect>
                                  </p:childTnLst>
                                </p:cTn>
                              </p:par>
                              <p:par>
                                <p:cTn id="63" presetID="53" presetClass="entr" presetSubtype="16" fill="hold" grpId="0" nodeType="withEffect">
                                  <p:stCondLst>
                                    <p:cond delay="7000"/>
                                  </p:stCondLst>
                                  <p:childTnLst>
                                    <p:set>
                                      <p:cBhvr>
                                        <p:cTn id="64" dur="1" fill="hold">
                                          <p:stCondLst>
                                            <p:cond delay="0"/>
                                          </p:stCondLst>
                                        </p:cTn>
                                        <p:tgtEl>
                                          <p:spTgt spid="18">
                                            <p:graphicEl>
                                              <a:chart seriesIdx="1" categoryIdx="2" bldStep="ptInCategory"/>
                                            </p:graphicEl>
                                          </p:spTgt>
                                        </p:tgtEl>
                                        <p:attrNameLst>
                                          <p:attrName>style.visibility</p:attrName>
                                        </p:attrNameLst>
                                      </p:cBhvr>
                                      <p:to>
                                        <p:strVal val="visible"/>
                                      </p:to>
                                    </p:set>
                                    <p:anim calcmode="lin" valueType="num">
                                      <p:cBhvr>
                                        <p:cTn id="65" dur="500" fill="hold"/>
                                        <p:tgtEl>
                                          <p:spTgt spid="18">
                                            <p:graphicEl>
                                              <a:chart seriesIdx="1" categoryIdx="2" bldStep="ptInCategory"/>
                                            </p:graphicEl>
                                          </p:spTgt>
                                        </p:tgtEl>
                                        <p:attrNameLst>
                                          <p:attrName>ppt_w</p:attrName>
                                        </p:attrNameLst>
                                      </p:cBhvr>
                                      <p:tavLst>
                                        <p:tav tm="0">
                                          <p:val>
                                            <p:fltVal val="0"/>
                                          </p:val>
                                        </p:tav>
                                        <p:tav tm="100000">
                                          <p:val>
                                            <p:strVal val="#ppt_w"/>
                                          </p:val>
                                        </p:tav>
                                      </p:tavLst>
                                    </p:anim>
                                    <p:anim calcmode="lin" valueType="num">
                                      <p:cBhvr>
                                        <p:cTn id="66" dur="500" fill="hold"/>
                                        <p:tgtEl>
                                          <p:spTgt spid="18">
                                            <p:graphicEl>
                                              <a:chart seriesIdx="1" categoryIdx="2" bldStep="ptInCategory"/>
                                            </p:graphicEl>
                                          </p:spTgt>
                                        </p:tgtEl>
                                        <p:attrNameLst>
                                          <p:attrName>ppt_h</p:attrName>
                                        </p:attrNameLst>
                                      </p:cBhvr>
                                      <p:tavLst>
                                        <p:tav tm="0">
                                          <p:val>
                                            <p:fltVal val="0"/>
                                          </p:val>
                                        </p:tav>
                                        <p:tav tm="100000">
                                          <p:val>
                                            <p:strVal val="#ppt_h"/>
                                          </p:val>
                                        </p:tav>
                                      </p:tavLst>
                                    </p:anim>
                                    <p:animEffect transition="in" filter="fade">
                                      <p:cBhvr>
                                        <p:cTn id="67" dur="500"/>
                                        <p:tgtEl>
                                          <p:spTgt spid="18">
                                            <p:graphicEl>
                                              <a:chart seriesIdx="1" categoryIdx="2" bldStep="ptInCategory"/>
                                            </p:graphicEl>
                                          </p:spTgt>
                                        </p:tgtEl>
                                      </p:cBhvr>
                                    </p:animEffect>
                                  </p:childTnLst>
                                </p:cTn>
                              </p:par>
                              <p:par>
                                <p:cTn id="68" presetID="53" presetClass="entr" presetSubtype="16" fill="hold" grpId="0" nodeType="withEffect">
                                  <p:stCondLst>
                                    <p:cond delay="7500"/>
                                  </p:stCondLst>
                                  <p:childTnLst>
                                    <p:set>
                                      <p:cBhvr>
                                        <p:cTn id="69" dur="1" fill="hold">
                                          <p:stCondLst>
                                            <p:cond delay="0"/>
                                          </p:stCondLst>
                                        </p:cTn>
                                        <p:tgtEl>
                                          <p:spTgt spid="18">
                                            <p:graphicEl>
                                              <a:chart seriesIdx="2" categoryIdx="2" bldStep="ptInCategory"/>
                                            </p:graphicEl>
                                          </p:spTgt>
                                        </p:tgtEl>
                                        <p:attrNameLst>
                                          <p:attrName>style.visibility</p:attrName>
                                        </p:attrNameLst>
                                      </p:cBhvr>
                                      <p:to>
                                        <p:strVal val="visible"/>
                                      </p:to>
                                    </p:set>
                                    <p:anim calcmode="lin" valueType="num">
                                      <p:cBhvr>
                                        <p:cTn id="70" dur="500" fill="hold"/>
                                        <p:tgtEl>
                                          <p:spTgt spid="18">
                                            <p:graphicEl>
                                              <a:chart seriesIdx="2" categoryIdx="2" bldStep="ptInCategory"/>
                                            </p:graphicEl>
                                          </p:spTgt>
                                        </p:tgtEl>
                                        <p:attrNameLst>
                                          <p:attrName>ppt_w</p:attrName>
                                        </p:attrNameLst>
                                      </p:cBhvr>
                                      <p:tavLst>
                                        <p:tav tm="0">
                                          <p:val>
                                            <p:fltVal val="0"/>
                                          </p:val>
                                        </p:tav>
                                        <p:tav tm="100000">
                                          <p:val>
                                            <p:strVal val="#ppt_w"/>
                                          </p:val>
                                        </p:tav>
                                      </p:tavLst>
                                    </p:anim>
                                    <p:anim calcmode="lin" valueType="num">
                                      <p:cBhvr>
                                        <p:cTn id="71" dur="500" fill="hold"/>
                                        <p:tgtEl>
                                          <p:spTgt spid="18">
                                            <p:graphicEl>
                                              <a:chart seriesIdx="2" categoryIdx="2" bldStep="ptInCategory"/>
                                            </p:graphicEl>
                                          </p:spTgt>
                                        </p:tgtEl>
                                        <p:attrNameLst>
                                          <p:attrName>ppt_h</p:attrName>
                                        </p:attrNameLst>
                                      </p:cBhvr>
                                      <p:tavLst>
                                        <p:tav tm="0">
                                          <p:val>
                                            <p:fltVal val="0"/>
                                          </p:val>
                                        </p:tav>
                                        <p:tav tm="100000">
                                          <p:val>
                                            <p:strVal val="#ppt_h"/>
                                          </p:val>
                                        </p:tav>
                                      </p:tavLst>
                                    </p:anim>
                                    <p:animEffect transition="in" filter="fade">
                                      <p:cBhvr>
                                        <p:cTn id="72" dur="500"/>
                                        <p:tgtEl>
                                          <p:spTgt spid="18">
                                            <p:graphicEl>
                                              <a:chart seriesIdx="2" categoryIdx="2" bldStep="ptInCategory"/>
                                            </p:graphicEl>
                                          </p:spTgt>
                                        </p:tgtEl>
                                      </p:cBhvr>
                                    </p:animEffect>
                                  </p:childTnLst>
                                </p:cTn>
                              </p:par>
                              <p:par>
                                <p:cTn id="73" presetID="53" presetClass="entr" presetSubtype="16" fill="hold" grpId="0" nodeType="withEffect">
                                  <p:stCondLst>
                                    <p:cond delay="8000"/>
                                  </p:stCondLst>
                                  <p:childTnLst>
                                    <p:set>
                                      <p:cBhvr>
                                        <p:cTn id="74" dur="1" fill="hold">
                                          <p:stCondLst>
                                            <p:cond delay="0"/>
                                          </p:stCondLst>
                                        </p:cTn>
                                        <p:tgtEl>
                                          <p:spTgt spid="18">
                                            <p:graphicEl>
                                              <a:chart seriesIdx="0" categoryIdx="3" bldStep="ptInCategory"/>
                                            </p:graphicEl>
                                          </p:spTgt>
                                        </p:tgtEl>
                                        <p:attrNameLst>
                                          <p:attrName>style.visibility</p:attrName>
                                        </p:attrNameLst>
                                      </p:cBhvr>
                                      <p:to>
                                        <p:strVal val="visible"/>
                                      </p:to>
                                    </p:set>
                                    <p:anim calcmode="lin" valueType="num">
                                      <p:cBhvr>
                                        <p:cTn id="75" dur="500" fill="hold"/>
                                        <p:tgtEl>
                                          <p:spTgt spid="18">
                                            <p:graphicEl>
                                              <a:chart seriesIdx="0" categoryIdx="3" bldStep="ptInCategory"/>
                                            </p:graphicEl>
                                          </p:spTgt>
                                        </p:tgtEl>
                                        <p:attrNameLst>
                                          <p:attrName>ppt_w</p:attrName>
                                        </p:attrNameLst>
                                      </p:cBhvr>
                                      <p:tavLst>
                                        <p:tav tm="0">
                                          <p:val>
                                            <p:fltVal val="0"/>
                                          </p:val>
                                        </p:tav>
                                        <p:tav tm="100000">
                                          <p:val>
                                            <p:strVal val="#ppt_w"/>
                                          </p:val>
                                        </p:tav>
                                      </p:tavLst>
                                    </p:anim>
                                    <p:anim calcmode="lin" valueType="num">
                                      <p:cBhvr>
                                        <p:cTn id="76" dur="500" fill="hold"/>
                                        <p:tgtEl>
                                          <p:spTgt spid="18">
                                            <p:graphicEl>
                                              <a:chart seriesIdx="0" categoryIdx="3" bldStep="ptInCategory"/>
                                            </p:graphicEl>
                                          </p:spTgt>
                                        </p:tgtEl>
                                        <p:attrNameLst>
                                          <p:attrName>ppt_h</p:attrName>
                                        </p:attrNameLst>
                                      </p:cBhvr>
                                      <p:tavLst>
                                        <p:tav tm="0">
                                          <p:val>
                                            <p:fltVal val="0"/>
                                          </p:val>
                                        </p:tav>
                                        <p:tav tm="100000">
                                          <p:val>
                                            <p:strVal val="#ppt_h"/>
                                          </p:val>
                                        </p:tav>
                                      </p:tavLst>
                                    </p:anim>
                                    <p:animEffect transition="in" filter="fade">
                                      <p:cBhvr>
                                        <p:cTn id="77" dur="500"/>
                                        <p:tgtEl>
                                          <p:spTgt spid="18">
                                            <p:graphicEl>
                                              <a:chart seriesIdx="0" categoryIdx="3" bldStep="ptInCategory"/>
                                            </p:graphicEl>
                                          </p:spTgt>
                                        </p:tgtEl>
                                      </p:cBhvr>
                                    </p:animEffect>
                                  </p:childTnLst>
                                </p:cTn>
                              </p:par>
                              <p:par>
                                <p:cTn id="78" presetID="53" presetClass="entr" presetSubtype="16" fill="hold" grpId="0" nodeType="withEffect">
                                  <p:stCondLst>
                                    <p:cond delay="8500"/>
                                  </p:stCondLst>
                                  <p:childTnLst>
                                    <p:set>
                                      <p:cBhvr>
                                        <p:cTn id="79" dur="1" fill="hold">
                                          <p:stCondLst>
                                            <p:cond delay="0"/>
                                          </p:stCondLst>
                                        </p:cTn>
                                        <p:tgtEl>
                                          <p:spTgt spid="18">
                                            <p:graphicEl>
                                              <a:chart seriesIdx="1" categoryIdx="3" bldStep="ptInCategory"/>
                                            </p:graphicEl>
                                          </p:spTgt>
                                        </p:tgtEl>
                                        <p:attrNameLst>
                                          <p:attrName>style.visibility</p:attrName>
                                        </p:attrNameLst>
                                      </p:cBhvr>
                                      <p:to>
                                        <p:strVal val="visible"/>
                                      </p:to>
                                    </p:set>
                                    <p:anim calcmode="lin" valueType="num">
                                      <p:cBhvr>
                                        <p:cTn id="80" dur="500" fill="hold"/>
                                        <p:tgtEl>
                                          <p:spTgt spid="18">
                                            <p:graphicEl>
                                              <a:chart seriesIdx="1" categoryIdx="3" bldStep="ptInCategory"/>
                                            </p:graphicEl>
                                          </p:spTgt>
                                        </p:tgtEl>
                                        <p:attrNameLst>
                                          <p:attrName>ppt_w</p:attrName>
                                        </p:attrNameLst>
                                      </p:cBhvr>
                                      <p:tavLst>
                                        <p:tav tm="0">
                                          <p:val>
                                            <p:fltVal val="0"/>
                                          </p:val>
                                        </p:tav>
                                        <p:tav tm="100000">
                                          <p:val>
                                            <p:strVal val="#ppt_w"/>
                                          </p:val>
                                        </p:tav>
                                      </p:tavLst>
                                    </p:anim>
                                    <p:anim calcmode="lin" valueType="num">
                                      <p:cBhvr>
                                        <p:cTn id="81" dur="500" fill="hold"/>
                                        <p:tgtEl>
                                          <p:spTgt spid="18">
                                            <p:graphicEl>
                                              <a:chart seriesIdx="1" categoryIdx="3" bldStep="ptInCategory"/>
                                            </p:graphicEl>
                                          </p:spTgt>
                                        </p:tgtEl>
                                        <p:attrNameLst>
                                          <p:attrName>ppt_h</p:attrName>
                                        </p:attrNameLst>
                                      </p:cBhvr>
                                      <p:tavLst>
                                        <p:tav tm="0">
                                          <p:val>
                                            <p:fltVal val="0"/>
                                          </p:val>
                                        </p:tav>
                                        <p:tav tm="100000">
                                          <p:val>
                                            <p:strVal val="#ppt_h"/>
                                          </p:val>
                                        </p:tav>
                                      </p:tavLst>
                                    </p:anim>
                                    <p:animEffect transition="in" filter="fade">
                                      <p:cBhvr>
                                        <p:cTn id="82" dur="500"/>
                                        <p:tgtEl>
                                          <p:spTgt spid="18">
                                            <p:graphicEl>
                                              <a:chart seriesIdx="1" categoryIdx="3" bldStep="ptInCategory"/>
                                            </p:graphicEl>
                                          </p:spTgt>
                                        </p:tgtEl>
                                      </p:cBhvr>
                                    </p:animEffect>
                                  </p:childTnLst>
                                </p:cTn>
                              </p:par>
                              <p:par>
                                <p:cTn id="83" presetID="53" presetClass="entr" presetSubtype="16" fill="hold" grpId="0" nodeType="withEffect">
                                  <p:stCondLst>
                                    <p:cond delay="9000"/>
                                  </p:stCondLst>
                                  <p:childTnLst>
                                    <p:set>
                                      <p:cBhvr>
                                        <p:cTn id="84" dur="1" fill="hold">
                                          <p:stCondLst>
                                            <p:cond delay="0"/>
                                          </p:stCondLst>
                                        </p:cTn>
                                        <p:tgtEl>
                                          <p:spTgt spid="18">
                                            <p:graphicEl>
                                              <a:chart seriesIdx="2" categoryIdx="3" bldStep="ptInCategory"/>
                                            </p:graphicEl>
                                          </p:spTgt>
                                        </p:tgtEl>
                                        <p:attrNameLst>
                                          <p:attrName>style.visibility</p:attrName>
                                        </p:attrNameLst>
                                      </p:cBhvr>
                                      <p:to>
                                        <p:strVal val="visible"/>
                                      </p:to>
                                    </p:set>
                                    <p:anim calcmode="lin" valueType="num">
                                      <p:cBhvr>
                                        <p:cTn id="85" dur="500" fill="hold"/>
                                        <p:tgtEl>
                                          <p:spTgt spid="18">
                                            <p:graphicEl>
                                              <a:chart seriesIdx="2" categoryIdx="3" bldStep="ptInCategory"/>
                                            </p:graphicEl>
                                          </p:spTgt>
                                        </p:tgtEl>
                                        <p:attrNameLst>
                                          <p:attrName>ppt_w</p:attrName>
                                        </p:attrNameLst>
                                      </p:cBhvr>
                                      <p:tavLst>
                                        <p:tav tm="0">
                                          <p:val>
                                            <p:fltVal val="0"/>
                                          </p:val>
                                        </p:tav>
                                        <p:tav tm="100000">
                                          <p:val>
                                            <p:strVal val="#ppt_w"/>
                                          </p:val>
                                        </p:tav>
                                      </p:tavLst>
                                    </p:anim>
                                    <p:anim calcmode="lin" valueType="num">
                                      <p:cBhvr>
                                        <p:cTn id="86" dur="500" fill="hold"/>
                                        <p:tgtEl>
                                          <p:spTgt spid="18">
                                            <p:graphicEl>
                                              <a:chart seriesIdx="2" categoryIdx="3" bldStep="ptInCategory"/>
                                            </p:graphicEl>
                                          </p:spTgt>
                                        </p:tgtEl>
                                        <p:attrNameLst>
                                          <p:attrName>ppt_h</p:attrName>
                                        </p:attrNameLst>
                                      </p:cBhvr>
                                      <p:tavLst>
                                        <p:tav tm="0">
                                          <p:val>
                                            <p:fltVal val="0"/>
                                          </p:val>
                                        </p:tav>
                                        <p:tav tm="100000">
                                          <p:val>
                                            <p:strVal val="#ppt_h"/>
                                          </p:val>
                                        </p:tav>
                                      </p:tavLst>
                                    </p:anim>
                                    <p:animEffect transition="in" filter="fade">
                                      <p:cBhvr>
                                        <p:cTn id="87" dur="500"/>
                                        <p:tgtEl>
                                          <p:spTgt spid="18">
                                            <p:graphicEl>
                                              <a:chart seriesIdx="2" categoryIdx="3" bldStep="ptInCategory"/>
                                            </p:graphicEl>
                                          </p:spTgt>
                                        </p:tgtEl>
                                      </p:cBhvr>
                                    </p:animEffect>
                                  </p:childTnLst>
                                </p:cTn>
                              </p:par>
                              <p:par>
                                <p:cTn id="88" presetID="53" presetClass="entr" presetSubtype="16" fill="hold" grpId="0" nodeType="withEffect">
                                  <p:stCondLst>
                                    <p:cond delay="9500"/>
                                  </p:stCondLst>
                                  <p:childTnLst>
                                    <p:set>
                                      <p:cBhvr>
                                        <p:cTn id="89" dur="1" fill="hold">
                                          <p:stCondLst>
                                            <p:cond delay="0"/>
                                          </p:stCondLst>
                                        </p:cTn>
                                        <p:tgtEl>
                                          <p:spTgt spid="18">
                                            <p:graphicEl>
                                              <a:chart seriesIdx="0" categoryIdx="4" bldStep="ptInCategory"/>
                                            </p:graphicEl>
                                          </p:spTgt>
                                        </p:tgtEl>
                                        <p:attrNameLst>
                                          <p:attrName>style.visibility</p:attrName>
                                        </p:attrNameLst>
                                      </p:cBhvr>
                                      <p:to>
                                        <p:strVal val="visible"/>
                                      </p:to>
                                    </p:set>
                                    <p:anim calcmode="lin" valueType="num">
                                      <p:cBhvr>
                                        <p:cTn id="90" dur="500" fill="hold"/>
                                        <p:tgtEl>
                                          <p:spTgt spid="18">
                                            <p:graphicEl>
                                              <a:chart seriesIdx="0" categoryIdx="4" bldStep="ptInCategory"/>
                                            </p:graphicEl>
                                          </p:spTgt>
                                        </p:tgtEl>
                                        <p:attrNameLst>
                                          <p:attrName>ppt_w</p:attrName>
                                        </p:attrNameLst>
                                      </p:cBhvr>
                                      <p:tavLst>
                                        <p:tav tm="0">
                                          <p:val>
                                            <p:fltVal val="0"/>
                                          </p:val>
                                        </p:tav>
                                        <p:tav tm="100000">
                                          <p:val>
                                            <p:strVal val="#ppt_w"/>
                                          </p:val>
                                        </p:tav>
                                      </p:tavLst>
                                    </p:anim>
                                    <p:anim calcmode="lin" valueType="num">
                                      <p:cBhvr>
                                        <p:cTn id="91" dur="500" fill="hold"/>
                                        <p:tgtEl>
                                          <p:spTgt spid="18">
                                            <p:graphicEl>
                                              <a:chart seriesIdx="0" categoryIdx="4" bldStep="ptInCategory"/>
                                            </p:graphicEl>
                                          </p:spTgt>
                                        </p:tgtEl>
                                        <p:attrNameLst>
                                          <p:attrName>ppt_h</p:attrName>
                                        </p:attrNameLst>
                                      </p:cBhvr>
                                      <p:tavLst>
                                        <p:tav tm="0">
                                          <p:val>
                                            <p:fltVal val="0"/>
                                          </p:val>
                                        </p:tav>
                                        <p:tav tm="100000">
                                          <p:val>
                                            <p:strVal val="#ppt_h"/>
                                          </p:val>
                                        </p:tav>
                                      </p:tavLst>
                                    </p:anim>
                                    <p:animEffect transition="in" filter="fade">
                                      <p:cBhvr>
                                        <p:cTn id="92" dur="500"/>
                                        <p:tgtEl>
                                          <p:spTgt spid="18">
                                            <p:graphicEl>
                                              <a:chart seriesIdx="0" categoryIdx="4" bldStep="ptInCategory"/>
                                            </p:graphicEl>
                                          </p:spTgt>
                                        </p:tgtEl>
                                      </p:cBhvr>
                                    </p:animEffect>
                                  </p:childTnLst>
                                </p:cTn>
                              </p:par>
                              <p:par>
                                <p:cTn id="93" presetID="53" presetClass="entr" presetSubtype="16" fill="hold" grpId="0" nodeType="withEffect">
                                  <p:stCondLst>
                                    <p:cond delay="10000"/>
                                  </p:stCondLst>
                                  <p:childTnLst>
                                    <p:set>
                                      <p:cBhvr>
                                        <p:cTn id="94" dur="1" fill="hold">
                                          <p:stCondLst>
                                            <p:cond delay="0"/>
                                          </p:stCondLst>
                                        </p:cTn>
                                        <p:tgtEl>
                                          <p:spTgt spid="18">
                                            <p:graphicEl>
                                              <a:chart seriesIdx="1" categoryIdx="4" bldStep="ptInCategory"/>
                                            </p:graphicEl>
                                          </p:spTgt>
                                        </p:tgtEl>
                                        <p:attrNameLst>
                                          <p:attrName>style.visibility</p:attrName>
                                        </p:attrNameLst>
                                      </p:cBhvr>
                                      <p:to>
                                        <p:strVal val="visible"/>
                                      </p:to>
                                    </p:set>
                                    <p:anim calcmode="lin" valueType="num">
                                      <p:cBhvr>
                                        <p:cTn id="95" dur="500" fill="hold"/>
                                        <p:tgtEl>
                                          <p:spTgt spid="18">
                                            <p:graphicEl>
                                              <a:chart seriesIdx="1" categoryIdx="4" bldStep="ptInCategory"/>
                                            </p:graphicEl>
                                          </p:spTgt>
                                        </p:tgtEl>
                                        <p:attrNameLst>
                                          <p:attrName>ppt_w</p:attrName>
                                        </p:attrNameLst>
                                      </p:cBhvr>
                                      <p:tavLst>
                                        <p:tav tm="0">
                                          <p:val>
                                            <p:fltVal val="0"/>
                                          </p:val>
                                        </p:tav>
                                        <p:tav tm="100000">
                                          <p:val>
                                            <p:strVal val="#ppt_w"/>
                                          </p:val>
                                        </p:tav>
                                      </p:tavLst>
                                    </p:anim>
                                    <p:anim calcmode="lin" valueType="num">
                                      <p:cBhvr>
                                        <p:cTn id="96" dur="500" fill="hold"/>
                                        <p:tgtEl>
                                          <p:spTgt spid="18">
                                            <p:graphicEl>
                                              <a:chart seriesIdx="1" categoryIdx="4" bldStep="ptInCategory"/>
                                            </p:graphicEl>
                                          </p:spTgt>
                                        </p:tgtEl>
                                        <p:attrNameLst>
                                          <p:attrName>ppt_h</p:attrName>
                                        </p:attrNameLst>
                                      </p:cBhvr>
                                      <p:tavLst>
                                        <p:tav tm="0">
                                          <p:val>
                                            <p:fltVal val="0"/>
                                          </p:val>
                                        </p:tav>
                                        <p:tav tm="100000">
                                          <p:val>
                                            <p:strVal val="#ppt_h"/>
                                          </p:val>
                                        </p:tav>
                                      </p:tavLst>
                                    </p:anim>
                                    <p:animEffect transition="in" filter="fade">
                                      <p:cBhvr>
                                        <p:cTn id="97" dur="500"/>
                                        <p:tgtEl>
                                          <p:spTgt spid="18">
                                            <p:graphicEl>
                                              <a:chart seriesIdx="1" categoryIdx="4" bldStep="ptInCategory"/>
                                            </p:graphicEl>
                                          </p:spTgt>
                                        </p:tgtEl>
                                      </p:cBhvr>
                                    </p:animEffect>
                                  </p:childTnLst>
                                </p:cTn>
                              </p:par>
                              <p:par>
                                <p:cTn id="98" presetID="53" presetClass="entr" presetSubtype="16" fill="hold" grpId="0" nodeType="withEffect">
                                  <p:stCondLst>
                                    <p:cond delay="10500"/>
                                  </p:stCondLst>
                                  <p:childTnLst>
                                    <p:set>
                                      <p:cBhvr>
                                        <p:cTn id="99" dur="1" fill="hold">
                                          <p:stCondLst>
                                            <p:cond delay="0"/>
                                          </p:stCondLst>
                                        </p:cTn>
                                        <p:tgtEl>
                                          <p:spTgt spid="18">
                                            <p:graphicEl>
                                              <a:chart seriesIdx="2" categoryIdx="4" bldStep="ptInCategory"/>
                                            </p:graphicEl>
                                          </p:spTgt>
                                        </p:tgtEl>
                                        <p:attrNameLst>
                                          <p:attrName>style.visibility</p:attrName>
                                        </p:attrNameLst>
                                      </p:cBhvr>
                                      <p:to>
                                        <p:strVal val="visible"/>
                                      </p:to>
                                    </p:set>
                                    <p:anim calcmode="lin" valueType="num">
                                      <p:cBhvr>
                                        <p:cTn id="100" dur="500" fill="hold"/>
                                        <p:tgtEl>
                                          <p:spTgt spid="18">
                                            <p:graphicEl>
                                              <a:chart seriesIdx="2" categoryIdx="4" bldStep="ptInCategory"/>
                                            </p:graphicEl>
                                          </p:spTgt>
                                        </p:tgtEl>
                                        <p:attrNameLst>
                                          <p:attrName>ppt_w</p:attrName>
                                        </p:attrNameLst>
                                      </p:cBhvr>
                                      <p:tavLst>
                                        <p:tav tm="0">
                                          <p:val>
                                            <p:fltVal val="0"/>
                                          </p:val>
                                        </p:tav>
                                        <p:tav tm="100000">
                                          <p:val>
                                            <p:strVal val="#ppt_w"/>
                                          </p:val>
                                        </p:tav>
                                      </p:tavLst>
                                    </p:anim>
                                    <p:anim calcmode="lin" valueType="num">
                                      <p:cBhvr>
                                        <p:cTn id="101" dur="500" fill="hold"/>
                                        <p:tgtEl>
                                          <p:spTgt spid="18">
                                            <p:graphicEl>
                                              <a:chart seriesIdx="2" categoryIdx="4" bldStep="ptInCategory"/>
                                            </p:graphicEl>
                                          </p:spTgt>
                                        </p:tgtEl>
                                        <p:attrNameLst>
                                          <p:attrName>ppt_h</p:attrName>
                                        </p:attrNameLst>
                                      </p:cBhvr>
                                      <p:tavLst>
                                        <p:tav tm="0">
                                          <p:val>
                                            <p:fltVal val="0"/>
                                          </p:val>
                                        </p:tav>
                                        <p:tav tm="100000">
                                          <p:val>
                                            <p:strVal val="#ppt_h"/>
                                          </p:val>
                                        </p:tav>
                                      </p:tavLst>
                                    </p:anim>
                                    <p:animEffect transition="in" filter="fade">
                                      <p:cBhvr>
                                        <p:cTn id="102" dur="500"/>
                                        <p:tgtEl>
                                          <p:spTgt spid="18">
                                            <p:graphicEl>
                                              <a:chart seriesIdx="2" categoryIdx="4" bldStep="ptInCategory"/>
                                            </p:graphicEl>
                                          </p:spTgt>
                                        </p:tgtEl>
                                      </p:cBhvr>
                                    </p:animEffect>
                                  </p:childTnLst>
                                </p:cTn>
                              </p:par>
                              <p:par>
                                <p:cTn id="103" presetID="31" presetClass="entr" presetSubtype="0" fill="hold" nodeType="withEffect">
                                  <p:stCondLst>
                                    <p:cond delay="11000"/>
                                  </p:stCondLst>
                                  <p:childTnLst>
                                    <p:set>
                                      <p:cBhvr>
                                        <p:cTn id="104" dur="1" fill="hold">
                                          <p:stCondLst>
                                            <p:cond delay="0"/>
                                          </p:stCondLst>
                                        </p:cTn>
                                        <p:tgtEl>
                                          <p:spTgt spid="21"/>
                                        </p:tgtEl>
                                        <p:attrNameLst>
                                          <p:attrName>style.visibility</p:attrName>
                                        </p:attrNameLst>
                                      </p:cBhvr>
                                      <p:to>
                                        <p:strVal val="visible"/>
                                      </p:to>
                                    </p:set>
                                    <p:anim calcmode="lin" valueType="num">
                                      <p:cBhvr>
                                        <p:cTn id="105" dur="1000" fill="hold"/>
                                        <p:tgtEl>
                                          <p:spTgt spid="21"/>
                                        </p:tgtEl>
                                        <p:attrNameLst>
                                          <p:attrName>ppt_w</p:attrName>
                                        </p:attrNameLst>
                                      </p:cBhvr>
                                      <p:tavLst>
                                        <p:tav tm="0">
                                          <p:val>
                                            <p:fltVal val="0"/>
                                          </p:val>
                                        </p:tav>
                                        <p:tav tm="100000">
                                          <p:val>
                                            <p:strVal val="#ppt_w"/>
                                          </p:val>
                                        </p:tav>
                                      </p:tavLst>
                                    </p:anim>
                                    <p:anim calcmode="lin" valueType="num">
                                      <p:cBhvr>
                                        <p:cTn id="106" dur="1000" fill="hold"/>
                                        <p:tgtEl>
                                          <p:spTgt spid="21"/>
                                        </p:tgtEl>
                                        <p:attrNameLst>
                                          <p:attrName>ppt_h</p:attrName>
                                        </p:attrNameLst>
                                      </p:cBhvr>
                                      <p:tavLst>
                                        <p:tav tm="0">
                                          <p:val>
                                            <p:fltVal val="0"/>
                                          </p:val>
                                        </p:tav>
                                        <p:tav tm="100000">
                                          <p:val>
                                            <p:strVal val="#ppt_h"/>
                                          </p:val>
                                        </p:tav>
                                      </p:tavLst>
                                    </p:anim>
                                    <p:anim calcmode="lin" valueType="num">
                                      <p:cBhvr>
                                        <p:cTn id="107" dur="1000" fill="hold"/>
                                        <p:tgtEl>
                                          <p:spTgt spid="21"/>
                                        </p:tgtEl>
                                        <p:attrNameLst>
                                          <p:attrName>style.rotation</p:attrName>
                                        </p:attrNameLst>
                                      </p:cBhvr>
                                      <p:tavLst>
                                        <p:tav tm="0">
                                          <p:val>
                                            <p:fltVal val="90"/>
                                          </p:val>
                                        </p:tav>
                                        <p:tav tm="100000">
                                          <p:val>
                                            <p:fltVal val="0"/>
                                          </p:val>
                                        </p:tav>
                                      </p:tavLst>
                                    </p:anim>
                                    <p:animEffect transition="in" filter="fade">
                                      <p:cBhvr>
                                        <p:cTn id="108" dur="1000"/>
                                        <p:tgtEl>
                                          <p:spTgt spid="21"/>
                                        </p:tgtEl>
                                      </p:cBhvr>
                                    </p:animEffect>
                                  </p:childTnLst>
                                </p:cTn>
                              </p:par>
                              <p:par>
                                <p:cTn id="109" presetID="45" presetClass="entr" presetSubtype="0" fill="hold" grpId="0" nodeType="withEffect">
                                  <p:stCondLst>
                                    <p:cond delay="12000"/>
                                  </p:stCondLst>
                                  <p:childTnLst>
                                    <p:set>
                                      <p:cBhvr>
                                        <p:cTn id="110" dur="1" fill="hold">
                                          <p:stCondLst>
                                            <p:cond delay="0"/>
                                          </p:stCondLst>
                                        </p:cTn>
                                        <p:tgtEl>
                                          <p:spTgt spid="83"/>
                                        </p:tgtEl>
                                        <p:attrNameLst>
                                          <p:attrName>style.visibility</p:attrName>
                                        </p:attrNameLst>
                                      </p:cBhvr>
                                      <p:to>
                                        <p:strVal val="visible"/>
                                      </p:to>
                                    </p:set>
                                    <p:animEffect transition="in" filter="fade">
                                      <p:cBhvr>
                                        <p:cTn id="111" dur="2000"/>
                                        <p:tgtEl>
                                          <p:spTgt spid="83"/>
                                        </p:tgtEl>
                                      </p:cBhvr>
                                    </p:animEffect>
                                    <p:anim calcmode="lin" valueType="num">
                                      <p:cBhvr>
                                        <p:cTn id="112" dur="2000" fill="hold"/>
                                        <p:tgtEl>
                                          <p:spTgt spid="83"/>
                                        </p:tgtEl>
                                        <p:attrNameLst>
                                          <p:attrName>ppt_w</p:attrName>
                                        </p:attrNameLst>
                                      </p:cBhvr>
                                      <p:tavLst>
                                        <p:tav tm="0" fmla="#ppt_w*sin(2.5*pi*$)">
                                          <p:val>
                                            <p:fltVal val="0"/>
                                          </p:val>
                                        </p:tav>
                                        <p:tav tm="100000">
                                          <p:val>
                                            <p:fltVal val="1"/>
                                          </p:val>
                                        </p:tav>
                                      </p:tavLst>
                                    </p:anim>
                                    <p:anim calcmode="lin" valueType="num">
                                      <p:cBhvr>
                                        <p:cTn id="113" dur="2000" fill="hold"/>
                                        <p:tgtEl>
                                          <p:spTgt spid="83"/>
                                        </p:tgtEl>
                                        <p:attrNameLst>
                                          <p:attrName>ppt_h</p:attrName>
                                        </p:attrNameLst>
                                      </p:cBhvr>
                                      <p:tavLst>
                                        <p:tav tm="0">
                                          <p:val>
                                            <p:strVal val="#ppt_h"/>
                                          </p:val>
                                        </p:tav>
                                        <p:tav tm="100000">
                                          <p:val>
                                            <p:strVal val="#ppt_h"/>
                                          </p:val>
                                        </p:tav>
                                      </p:tavLst>
                                    </p:anim>
                                  </p:childTnLst>
                                </p:cTn>
                              </p:par>
                              <p:par>
                                <p:cTn id="114" presetID="2" presetClass="entr" presetSubtype="4" fill="hold" nodeType="withEffect">
                                  <p:stCondLst>
                                    <p:cond delay="14000"/>
                                  </p:stCondLst>
                                  <p:childTnLst>
                                    <p:set>
                                      <p:cBhvr>
                                        <p:cTn id="115" dur="1" fill="hold">
                                          <p:stCondLst>
                                            <p:cond delay="0"/>
                                          </p:stCondLst>
                                        </p:cTn>
                                        <p:tgtEl>
                                          <p:spTgt spid="3"/>
                                        </p:tgtEl>
                                        <p:attrNameLst>
                                          <p:attrName>style.visibility</p:attrName>
                                        </p:attrNameLst>
                                      </p:cBhvr>
                                      <p:to>
                                        <p:strVal val="visible"/>
                                      </p:to>
                                    </p:set>
                                    <p:anim calcmode="lin" valueType="num">
                                      <p:cBhvr additive="base">
                                        <p:cTn id="116" dur="500" fill="hold"/>
                                        <p:tgtEl>
                                          <p:spTgt spid="3"/>
                                        </p:tgtEl>
                                        <p:attrNameLst>
                                          <p:attrName>ppt_x</p:attrName>
                                        </p:attrNameLst>
                                      </p:cBhvr>
                                      <p:tavLst>
                                        <p:tav tm="0">
                                          <p:val>
                                            <p:strVal val="#ppt_x"/>
                                          </p:val>
                                        </p:tav>
                                        <p:tav tm="100000">
                                          <p:val>
                                            <p:strVal val="#ppt_x"/>
                                          </p:val>
                                        </p:tav>
                                      </p:tavLst>
                                    </p:anim>
                                    <p:anim calcmode="lin" valueType="num">
                                      <p:cBhvr additive="base">
                                        <p:cTn id="117" dur="500" fill="hold"/>
                                        <p:tgtEl>
                                          <p:spTgt spid="3"/>
                                        </p:tgtEl>
                                        <p:attrNameLst>
                                          <p:attrName>ppt_y</p:attrName>
                                        </p:attrNameLst>
                                      </p:cBhvr>
                                      <p:tavLst>
                                        <p:tav tm="0">
                                          <p:val>
                                            <p:strVal val="1+#ppt_h/2"/>
                                          </p:val>
                                        </p:tav>
                                        <p:tav tm="100000">
                                          <p:val>
                                            <p:strVal val="#ppt_y"/>
                                          </p:val>
                                        </p:tav>
                                      </p:tavLst>
                                    </p:anim>
                                  </p:childTnLst>
                                </p:cTn>
                              </p:par>
                              <p:par>
                                <p:cTn id="118" presetID="2" presetClass="entr" presetSubtype="4" fill="hold" nodeType="withEffect">
                                  <p:stCondLst>
                                    <p:cond delay="14500"/>
                                  </p:stCondLst>
                                  <p:childTnLst>
                                    <p:set>
                                      <p:cBhvr>
                                        <p:cTn id="119" dur="1" fill="hold">
                                          <p:stCondLst>
                                            <p:cond delay="0"/>
                                          </p:stCondLst>
                                        </p:cTn>
                                        <p:tgtEl>
                                          <p:spTgt spid="4"/>
                                        </p:tgtEl>
                                        <p:attrNameLst>
                                          <p:attrName>style.visibility</p:attrName>
                                        </p:attrNameLst>
                                      </p:cBhvr>
                                      <p:to>
                                        <p:strVal val="visible"/>
                                      </p:to>
                                    </p:set>
                                    <p:anim calcmode="lin" valueType="num">
                                      <p:cBhvr additive="base">
                                        <p:cTn id="120" dur="500" fill="hold"/>
                                        <p:tgtEl>
                                          <p:spTgt spid="4"/>
                                        </p:tgtEl>
                                        <p:attrNameLst>
                                          <p:attrName>ppt_x</p:attrName>
                                        </p:attrNameLst>
                                      </p:cBhvr>
                                      <p:tavLst>
                                        <p:tav tm="0">
                                          <p:val>
                                            <p:strVal val="#ppt_x"/>
                                          </p:val>
                                        </p:tav>
                                        <p:tav tm="100000">
                                          <p:val>
                                            <p:strVal val="#ppt_x"/>
                                          </p:val>
                                        </p:tav>
                                      </p:tavLst>
                                    </p:anim>
                                    <p:anim calcmode="lin" valueType="num">
                                      <p:cBhvr additive="base">
                                        <p:cTn id="121" dur="500" fill="hold"/>
                                        <p:tgtEl>
                                          <p:spTgt spid="4"/>
                                        </p:tgtEl>
                                        <p:attrNameLst>
                                          <p:attrName>ppt_y</p:attrName>
                                        </p:attrNameLst>
                                      </p:cBhvr>
                                      <p:tavLst>
                                        <p:tav tm="0">
                                          <p:val>
                                            <p:strVal val="1+#ppt_h/2"/>
                                          </p:val>
                                        </p:tav>
                                        <p:tav tm="100000">
                                          <p:val>
                                            <p:strVal val="#ppt_y"/>
                                          </p:val>
                                        </p:tav>
                                      </p:tavLst>
                                    </p:anim>
                                  </p:childTnLst>
                                </p:cTn>
                              </p:par>
                              <p:par>
                                <p:cTn id="122" presetID="2" presetClass="entr" presetSubtype="4" fill="hold" nodeType="withEffect">
                                  <p:stCondLst>
                                    <p:cond delay="15000"/>
                                  </p:stCondLst>
                                  <p:childTnLst>
                                    <p:set>
                                      <p:cBhvr>
                                        <p:cTn id="123" dur="1" fill="hold">
                                          <p:stCondLst>
                                            <p:cond delay="0"/>
                                          </p:stCondLst>
                                        </p:cTn>
                                        <p:tgtEl>
                                          <p:spTgt spid="5"/>
                                        </p:tgtEl>
                                        <p:attrNameLst>
                                          <p:attrName>style.visibility</p:attrName>
                                        </p:attrNameLst>
                                      </p:cBhvr>
                                      <p:to>
                                        <p:strVal val="visible"/>
                                      </p:to>
                                    </p:set>
                                    <p:anim calcmode="lin" valueType="num">
                                      <p:cBhvr additive="base">
                                        <p:cTn id="124" dur="500" fill="hold"/>
                                        <p:tgtEl>
                                          <p:spTgt spid="5"/>
                                        </p:tgtEl>
                                        <p:attrNameLst>
                                          <p:attrName>ppt_x</p:attrName>
                                        </p:attrNameLst>
                                      </p:cBhvr>
                                      <p:tavLst>
                                        <p:tav tm="0">
                                          <p:val>
                                            <p:strVal val="#ppt_x"/>
                                          </p:val>
                                        </p:tav>
                                        <p:tav tm="100000">
                                          <p:val>
                                            <p:strVal val="#ppt_x"/>
                                          </p:val>
                                        </p:tav>
                                      </p:tavLst>
                                    </p:anim>
                                    <p:anim calcmode="lin" valueType="num">
                                      <p:cBhvr additive="base">
                                        <p:cTn id="125" dur="500" fill="hold"/>
                                        <p:tgtEl>
                                          <p:spTgt spid="5"/>
                                        </p:tgtEl>
                                        <p:attrNameLst>
                                          <p:attrName>ppt_y</p:attrName>
                                        </p:attrNameLst>
                                      </p:cBhvr>
                                      <p:tavLst>
                                        <p:tav tm="0">
                                          <p:val>
                                            <p:strVal val="1+#ppt_h/2"/>
                                          </p:val>
                                        </p:tav>
                                        <p:tav tm="100000">
                                          <p:val>
                                            <p:strVal val="#ppt_y"/>
                                          </p:val>
                                        </p:tav>
                                      </p:tavLst>
                                    </p:anim>
                                  </p:childTnLst>
                                </p:cTn>
                              </p:par>
                              <p:par>
                                <p:cTn id="126" presetID="2" presetClass="entr" presetSubtype="4" fill="hold" grpId="0" nodeType="withEffect">
                                  <p:stCondLst>
                                    <p:cond delay="15500"/>
                                  </p:stCondLst>
                                  <p:childTnLst>
                                    <p:set>
                                      <p:cBhvr>
                                        <p:cTn id="127" dur="1" fill="hold">
                                          <p:stCondLst>
                                            <p:cond delay="0"/>
                                          </p:stCondLst>
                                        </p:cTn>
                                        <p:tgtEl>
                                          <p:spTgt spid="79"/>
                                        </p:tgtEl>
                                        <p:attrNameLst>
                                          <p:attrName>style.visibility</p:attrName>
                                        </p:attrNameLst>
                                      </p:cBhvr>
                                      <p:to>
                                        <p:strVal val="visible"/>
                                      </p:to>
                                    </p:set>
                                    <p:anim calcmode="lin" valueType="num">
                                      <p:cBhvr additive="base">
                                        <p:cTn id="128" dur="500" fill="hold"/>
                                        <p:tgtEl>
                                          <p:spTgt spid="79"/>
                                        </p:tgtEl>
                                        <p:attrNameLst>
                                          <p:attrName>ppt_x</p:attrName>
                                        </p:attrNameLst>
                                      </p:cBhvr>
                                      <p:tavLst>
                                        <p:tav tm="0">
                                          <p:val>
                                            <p:strVal val="#ppt_x"/>
                                          </p:val>
                                        </p:tav>
                                        <p:tav tm="100000">
                                          <p:val>
                                            <p:strVal val="#ppt_x"/>
                                          </p:val>
                                        </p:tav>
                                      </p:tavLst>
                                    </p:anim>
                                    <p:anim calcmode="lin" valueType="num">
                                      <p:cBhvr additive="base">
                                        <p:cTn id="129" dur="500" fill="hold"/>
                                        <p:tgtEl>
                                          <p:spTgt spid="79"/>
                                        </p:tgtEl>
                                        <p:attrNameLst>
                                          <p:attrName>ppt_y</p:attrName>
                                        </p:attrNameLst>
                                      </p:cBhvr>
                                      <p:tavLst>
                                        <p:tav tm="0">
                                          <p:val>
                                            <p:strVal val="1+#ppt_h/2"/>
                                          </p:val>
                                        </p:tav>
                                        <p:tav tm="100000">
                                          <p:val>
                                            <p:strVal val="#ppt_y"/>
                                          </p:val>
                                        </p:tav>
                                      </p:tavLst>
                                    </p:anim>
                                  </p:childTnLst>
                                </p:cTn>
                              </p:par>
                              <p:par>
                                <p:cTn id="130" presetID="2" presetClass="entr" presetSubtype="4" fill="hold" grpId="0" nodeType="withEffect">
                                  <p:stCondLst>
                                    <p:cond delay="16000"/>
                                  </p:stCondLst>
                                  <p:childTnLst>
                                    <p:set>
                                      <p:cBhvr>
                                        <p:cTn id="131" dur="1" fill="hold">
                                          <p:stCondLst>
                                            <p:cond delay="0"/>
                                          </p:stCondLst>
                                        </p:cTn>
                                        <p:tgtEl>
                                          <p:spTgt spid="81"/>
                                        </p:tgtEl>
                                        <p:attrNameLst>
                                          <p:attrName>style.visibility</p:attrName>
                                        </p:attrNameLst>
                                      </p:cBhvr>
                                      <p:to>
                                        <p:strVal val="visible"/>
                                      </p:to>
                                    </p:set>
                                    <p:anim calcmode="lin" valueType="num">
                                      <p:cBhvr additive="base">
                                        <p:cTn id="132" dur="500" fill="hold"/>
                                        <p:tgtEl>
                                          <p:spTgt spid="81"/>
                                        </p:tgtEl>
                                        <p:attrNameLst>
                                          <p:attrName>ppt_x</p:attrName>
                                        </p:attrNameLst>
                                      </p:cBhvr>
                                      <p:tavLst>
                                        <p:tav tm="0">
                                          <p:val>
                                            <p:strVal val="#ppt_x"/>
                                          </p:val>
                                        </p:tav>
                                        <p:tav tm="100000">
                                          <p:val>
                                            <p:strVal val="#ppt_x"/>
                                          </p:val>
                                        </p:tav>
                                      </p:tavLst>
                                    </p:anim>
                                    <p:anim calcmode="lin" valueType="num">
                                      <p:cBhvr additive="base">
                                        <p:cTn id="133" dur="500" fill="hold"/>
                                        <p:tgtEl>
                                          <p:spTgt spid="81"/>
                                        </p:tgtEl>
                                        <p:attrNameLst>
                                          <p:attrName>ppt_y</p:attrName>
                                        </p:attrNameLst>
                                      </p:cBhvr>
                                      <p:tavLst>
                                        <p:tav tm="0">
                                          <p:val>
                                            <p:strVal val="1+#ppt_h/2"/>
                                          </p:val>
                                        </p:tav>
                                        <p:tav tm="100000">
                                          <p:val>
                                            <p:strVal val="#ppt_y"/>
                                          </p:val>
                                        </p:tav>
                                      </p:tavLst>
                                    </p:anim>
                                  </p:childTnLst>
                                </p:cTn>
                              </p:par>
                              <p:par>
                                <p:cTn id="134" presetID="2" presetClass="entr" presetSubtype="4" fill="hold" grpId="0" nodeType="withEffect">
                                  <p:stCondLst>
                                    <p:cond delay="16500"/>
                                  </p:stCondLst>
                                  <p:childTnLst>
                                    <p:set>
                                      <p:cBhvr>
                                        <p:cTn id="135" dur="1" fill="hold">
                                          <p:stCondLst>
                                            <p:cond delay="0"/>
                                          </p:stCondLst>
                                        </p:cTn>
                                        <p:tgtEl>
                                          <p:spTgt spid="82"/>
                                        </p:tgtEl>
                                        <p:attrNameLst>
                                          <p:attrName>style.visibility</p:attrName>
                                        </p:attrNameLst>
                                      </p:cBhvr>
                                      <p:to>
                                        <p:strVal val="visible"/>
                                      </p:to>
                                    </p:set>
                                    <p:anim calcmode="lin" valueType="num">
                                      <p:cBhvr additive="base">
                                        <p:cTn id="136" dur="500" fill="hold"/>
                                        <p:tgtEl>
                                          <p:spTgt spid="82"/>
                                        </p:tgtEl>
                                        <p:attrNameLst>
                                          <p:attrName>ppt_x</p:attrName>
                                        </p:attrNameLst>
                                      </p:cBhvr>
                                      <p:tavLst>
                                        <p:tav tm="0">
                                          <p:val>
                                            <p:strVal val="#ppt_x"/>
                                          </p:val>
                                        </p:tav>
                                        <p:tav tm="100000">
                                          <p:val>
                                            <p:strVal val="#ppt_x"/>
                                          </p:val>
                                        </p:tav>
                                      </p:tavLst>
                                    </p:anim>
                                    <p:anim calcmode="lin" valueType="num">
                                      <p:cBhvr additive="base">
                                        <p:cTn id="137" dur="500" fill="hold"/>
                                        <p:tgtEl>
                                          <p:spTgt spid="8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8" grpId="0">
        <p:bldSub>
          <a:bldChart bld="categoryEl"/>
        </p:bldSub>
      </p:bldGraphic>
      <p:bldP spid="50" grpId="0"/>
      <p:bldP spid="63" grpId="0"/>
      <p:bldP spid="79" grpId="0"/>
      <p:bldP spid="81" grpId="0"/>
      <p:bldP spid="82" grpId="0"/>
      <p:bldP spid="83"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1" name="Chart 30"/>
          <p:cNvGraphicFramePr/>
          <p:nvPr/>
        </p:nvGraphicFramePr>
        <p:xfrm>
          <a:off x="413264" y="1462167"/>
          <a:ext cx="6532057" cy="4443425"/>
        </p:xfrm>
        <a:graphic>
          <a:graphicData uri="http://schemas.openxmlformats.org/drawingml/2006/chart">
            <c:chart xmlns:c="http://schemas.openxmlformats.org/drawingml/2006/chart" xmlns:r="http://schemas.openxmlformats.org/officeDocument/2006/relationships" r:id="rId3"/>
          </a:graphicData>
        </a:graphic>
      </p:graphicFrame>
      <p:grpSp>
        <p:nvGrpSpPr>
          <p:cNvPr id="85" name="Group 84"/>
          <p:cNvGrpSpPr/>
          <p:nvPr/>
        </p:nvGrpSpPr>
        <p:grpSpPr>
          <a:xfrm>
            <a:off x="7468717" y="3015817"/>
            <a:ext cx="2314296" cy="525200"/>
            <a:chOff x="9447646" y="1856693"/>
            <a:chExt cx="2314296" cy="525200"/>
          </a:xfrm>
        </p:grpSpPr>
        <p:sp>
          <p:nvSpPr>
            <p:cNvPr id="53" name="TextBox 52"/>
            <p:cNvSpPr txBox="1"/>
            <p:nvPr/>
          </p:nvSpPr>
          <p:spPr>
            <a:xfrm>
              <a:off x="10831222" y="1969507"/>
              <a:ext cx="930720" cy="253916"/>
            </a:xfrm>
            <a:prstGeom prst="rect">
              <a:avLst/>
            </a:prstGeom>
            <a:noFill/>
          </p:spPr>
          <p:txBody>
            <a:bodyPr wrap="square" rtlCol="0">
              <a:spAutoFit/>
            </a:bodyPr>
            <a:lstStyle/>
            <a:p>
              <a:r>
                <a:rPr lang="id-ID" sz="1050" dirty="0">
                  <a:solidFill>
                    <a:schemeClr val="accent1">
                      <a:lumMod val="75000"/>
                    </a:schemeClr>
                  </a:solidFill>
                </a:rPr>
                <a:t>PRODUCT 01</a:t>
              </a:r>
            </a:p>
          </p:txBody>
        </p:sp>
        <p:grpSp>
          <p:nvGrpSpPr>
            <p:cNvPr id="70" name="Group 69"/>
            <p:cNvGrpSpPr/>
            <p:nvPr/>
          </p:nvGrpSpPr>
          <p:grpSpPr>
            <a:xfrm>
              <a:off x="9447646" y="1856693"/>
              <a:ext cx="1351672" cy="525200"/>
              <a:chOff x="8619084" y="2834022"/>
              <a:chExt cx="1351672" cy="525200"/>
            </a:xfrm>
          </p:grpSpPr>
          <p:sp>
            <p:nvSpPr>
              <p:cNvPr id="38" name="Oval 37"/>
              <p:cNvSpPr/>
              <p:nvPr/>
            </p:nvSpPr>
            <p:spPr>
              <a:xfrm>
                <a:off x="8619084" y="2834022"/>
                <a:ext cx="506619" cy="498859"/>
              </a:xfrm>
              <a:prstGeom prst="ellipse">
                <a:avLst/>
              </a:prstGeom>
              <a:solidFill>
                <a:schemeClr val="bg1">
                  <a:lumMod val="95000"/>
                </a:schemeClr>
              </a:solidFill>
              <a:ln w="76200">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cxnSp>
            <p:nvCxnSpPr>
              <p:cNvPr id="47" name="Straight Connector 46"/>
              <p:cNvCxnSpPr/>
              <p:nvPr/>
            </p:nvCxnSpPr>
            <p:spPr>
              <a:xfrm>
                <a:off x="9160038" y="3076801"/>
                <a:ext cx="810718" cy="0"/>
              </a:xfrm>
              <a:prstGeom prst="line">
                <a:avLst/>
              </a:prstGeom>
              <a:ln w="19050">
                <a:solidFill>
                  <a:schemeClr val="accent1">
                    <a:lumMod val="75000"/>
                  </a:schemeClr>
                </a:solidFill>
                <a:prstDash val="sysDot"/>
                <a:headEnd type="none" w="lg" len="lg"/>
                <a:tailEnd type="oval" w="med" len="med"/>
              </a:ln>
            </p:spPr>
            <p:style>
              <a:lnRef idx="1">
                <a:schemeClr val="accent1"/>
              </a:lnRef>
              <a:fillRef idx="0">
                <a:schemeClr val="accent1"/>
              </a:fillRef>
              <a:effectRef idx="0">
                <a:schemeClr val="accent1"/>
              </a:effectRef>
              <a:fontRef idx="minor">
                <a:schemeClr val="tx1"/>
              </a:fontRef>
            </p:style>
          </p:cxnSp>
          <p:sp>
            <p:nvSpPr>
              <p:cNvPr id="66" name="TextBox 65"/>
              <p:cNvSpPr txBox="1"/>
              <p:nvPr/>
            </p:nvSpPr>
            <p:spPr>
              <a:xfrm>
                <a:off x="8619084" y="2911151"/>
                <a:ext cx="506619" cy="448071"/>
              </a:xfrm>
              <a:prstGeom prst="rect">
                <a:avLst/>
              </a:prstGeom>
              <a:noFill/>
            </p:spPr>
            <p:txBody>
              <a:bodyPr wrap="square" rtlCol="0">
                <a:spAutoFit/>
              </a:bodyPr>
              <a:lstStyle/>
              <a:p>
                <a:pPr algn="ctr">
                  <a:lnSpc>
                    <a:spcPct val="70000"/>
                  </a:lnSpc>
                </a:pPr>
                <a:r>
                  <a:rPr lang="id-ID" sz="1600" b="1" dirty="0">
                    <a:solidFill>
                      <a:schemeClr val="accent1">
                        <a:lumMod val="75000"/>
                      </a:schemeClr>
                    </a:solidFill>
                  </a:rPr>
                  <a:t>25%</a:t>
                </a:r>
              </a:p>
            </p:txBody>
          </p:sp>
        </p:grpSp>
      </p:grpSp>
      <p:grpSp>
        <p:nvGrpSpPr>
          <p:cNvPr id="72" name="Group 71"/>
          <p:cNvGrpSpPr/>
          <p:nvPr/>
        </p:nvGrpSpPr>
        <p:grpSpPr>
          <a:xfrm>
            <a:off x="8144651" y="4436699"/>
            <a:ext cx="2293576" cy="531198"/>
            <a:chOff x="10975675" y="3221155"/>
            <a:chExt cx="2293576" cy="531198"/>
          </a:xfrm>
        </p:grpSpPr>
        <p:sp>
          <p:nvSpPr>
            <p:cNvPr id="62" name="Oval 61"/>
            <p:cNvSpPr/>
            <p:nvPr/>
          </p:nvSpPr>
          <p:spPr>
            <a:xfrm>
              <a:off x="10975675" y="3221155"/>
              <a:ext cx="506619" cy="498859"/>
            </a:xfrm>
            <a:prstGeom prst="ellipse">
              <a:avLst/>
            </a:prstGeom>
            <a:solidFill>
              <a:schemeClr val="bg1">
                <a:lumMod val="95000"/>
              </a:schemeClr>
            </a:solidFill>
            <a:ln w="76200">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cxnSp>
          <p:nvCxnSpPr>
            <p:cNvPr id="64" name="Straight Connector 63"/>
            <p:cNvCxnSpPr/>
            <p:nvPr/>
          </p:nvCxnSpPr>
          <p:spPr>
            <a:xfrm>
              <a:off x="11513646" y="3469609"/>
              <a:ext cx="737055" cy="1"/>
            </a:xfrm>
            <a:prstGeom prst="line">
              <a:avLst/>
            </a:prstGeom>
            <a:ln w="19050">
              <a:solidFill>
                <a:schemeClr val="accent2">
                  <a:lumMod val="75000"/>
                </a:schemeClr>
              </a:solidFill>
              <a:prstDash val="sysDot"/>
              <a:headEnd type="none" w="lg" len="lg"/>
              <a:tailEnd type="oval" w="med" len="med"/>
            </a:ln>
          </p:spPr>
          <p:style>
            <a:lnRef idx="1">
              <a:schemeClr val="accent1"/>
            </a:lnRef>
            <a:fillRef idx="0">
              <a:schemeClr val="accent1"/>
            </a:fillRef>
            <a:effectRef idx="0">
              <a:schemeClr val="accent1"/>
            </a:effectRef>
            <a:fontRef idx="minor">
              <a:schemeClr val="tx1"/>
            </a:fontRef>
          </p:style>
        </p:cxnSp>
        <p:sp>
          <p:nvSpPr>
            <p:cNvPr id="65" name="TextBox 64"/>
            <p:cNvSpPr txBox="1"/>
            <p:nvPr/>
          </p:nvSpPr>
          <p:spPr>
            <a:xfrm>
              <a:off x="12315514" y="3336547"/>
              <a:ext cx="953737" cy="253916"/>
            </a:xfrm>
            <a:prstGeom prst="rect">
              <a:avLst/>
            </a:prstGeom>
            <a:noFill/>
          </p:spPr>
          <p:txBody>
            <a:bodyPr wrap="square" rtlCol="0">
              <a:spAutoFit/>
            </a:bodyPr>
            <a:lstStyle/>
            <a:p>
              <a:r>
                <a:rPr lang="id-ID" sz="1050" dirty="0">
                  <a:solidFill>
                    <a:srgbClr val="C00000"/>
                  </a:solidFill>
                </a:rPr>
                <a:t>PRODUCT 03</a:t>
              </a:r>
            </a:p>
          </p:txBody>
        </p:sp>
        <p:sp>
          <p:nvSpPr>
            <p:cNvPr id="67" name="TextBox 66"/>
            <p:cNvSpPr txBox="1"/>
            <p:nvPr/>
          </p:nvSpPr>
          <p:spPr>
            <a:xfrm>
              <a:off x="10984317" y="3304282"/>
              <a:ext cx="506619" cy="448071"/>
            </a:xfrm>
            <a:prstGeom prst="rect">
              <a:avLst/>
            </a:prstGeom>
            <a:noFill/>
          </p:spPr>
          <p:txBody>
            <a:bodyPr wrap="square" rtlCol="0">
              <a:spAutoFit/>
            </a:bodyPr>
            <a:lstStyle/>
            <a:p>
              <a:pPr algn="ctr">
                <a:lnSpc>
                  <a:spcPct val="70000"/>
                </a:lnSpc>
              </a:pPr>
              <a:r>
                <a:rPr lang="id-ID" sz="1600" b="1" dirty="0">
                  <a:solidFill>
                    <a:srgbClr val="C00000"/>
                  </a:solidFill>
                </a:rPr>
                <a:t>28%</a:t>
              </a:r>
            </a:p>
          </p:txBody>
        </p:sp>
      </p:grpSp>
      <p:grpSp>
        <p:nvGrpSpPr>
          <p:cNvPr id="73" name="Group 72"/>
          <p:cNvGrpSpPr/>
          <p:nvPr/>
        </p:nvGrpSpPr>
        <p:grpSpPr>
          <a:xfrm>
            <a:off x="7468717" y="3908286"/>
            <a:ext cx="2477140" cy="542593"/>
            <a:chOff x="9820165" y="3278889"/>
            <a:chExt cx="2477140" cy="542593"/>
          </a:xfrm>
        </p:grpSpPr>
        <p:sp>
          <p:nvSpPr>
            <p:cNvPr id="33" name="Oval 32"/>
            <p:cNvSpPr/>
            <p:nvPr/>
          </p:nvSpPr>
          <p:spPr>
            <a:xfrm>
              <a:off x="9820165" y="3278889"/>
              <a:ext cx="506619" cy="498859"/>
            </a:xfrm>
            <a:prstGeom prst="ellipse">
              <a:avLst/>
            </a:prstGeom>
            <a:solidFill>
              <a:schemeClr val="bg1">
                <a:lumMod val="95000"/>
              </a:schemeClr>
            </a:solidFill>
            <a:ln w="76200">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cxnSp>
          <p:nvCxnSpPr>
            <p:cNvPr id="48" name="Straight Connector 47"/>
            <p:cNvCxnSpPr/>
            <p:nvPr/>
          </p:nvCxnSpPr>
          <p:spPr>
            <a:xfrm flipV="1">
              <a:off x="10351025" y="3500182"/>
              <a:ext cx="954899" cy="13414"/>
            </a:xfrm>
            <a:prstGeom prst="line">
              <a:avLst/>
            </a:prstGeom>
            <a:ln w="19050">
              <a:solidFill>
                <a:schemeClr val="bg2">
                  <a:lumMod val="50000"/>
                </a:schemeClr>
              </a:solidFill>
              <a:prstDash val="sysDot"/>
              <a:headEnd type="none" w="lg" len="lg"/>
              <a:tailEnd type="oval" w="med" len="med"/>
            </a:ln>
          </p:spPr>
          <p:style>
            <a:lnRef idx="1">
              <a:schemeClr val="accent1"/>
            </a:lnRef>
            <a:fillRef idx="0">
              <a:schemeClr val="accent1"/>
            </a:fillRef>
            <a:effectRef idx="0">
              <a:schemeClr val="accent1"/>
            </a:effectRef>
            <a:fontRef idx="minor">
              <a:schemeClr val="tx1"/>
            </a:fontRef>
          </p:style>
        </p:cxnSp>
        <p:sp>
          <p:nvSpPr>
            <p:cNvPr id="54" name="TextBox 53"/>
            <p:cNvSpPr txBox="1"/>
            <p:nvPr/>
          </p:nvSpPr>
          <p:spPr>
            <a:xfrm>
              <a:off x="11365798" y="3372465"/>
              <a:ext cx="931507" cy="253916"/>
            </a:xfrm>
            <a:prstGeom prst="rect">
              <a:avLst/>
            </a:prstGeom>
            <a:noFill/>
          </p:spPr>
          <p:txBody>
            <a:bodyPr wrap="square" rtlCol="0">
              <a:spAutoFit/>
            </a:bodyPr>
            <a:lstStyle/>
            <a:p>
              <a:r>
                <a:rPr lang="id-ID" sz="1050" dirty="0">
                  <a:solidFill>
                    <a:schemeClr val="tx1">
                      <a:lumMod val="75000"/>
                      <a:lumOff val="25000"/>
                    </a:schemeClr>
                  </a:solidFill>
                </a:rPr>
                <a:t>PRODUCT 04</a:t>
              </a:r>
            </a:p>
          </p:txBody>
        </p:sp>
        <p:sp>
          <p:nvSpPr>
            <p:cNvPr id="68" name="TextBox 67"/>
            <p:cNvSpPr txBox="1"/>
            <p:nvPr/>
          </p:nvSpPr>
          <p:spPr>
            <a:xfrm>
              <a:off x="9830004" y="3373411"/>
              <a:ext cx="506619" cy="448071"/>
            </a:xfrm>
            <a:prstGeom prst="rect">
              <a:avLst/>
            </a:prstGeom>
            <a:noFill/>
          </p:spPr>
          <p:txBody>
            <a:bodyPr wrap="square" rtlCol="0">
              <a:spAutoFit/>
            </a:bodyPr>
            <a:lstStyle/>
            <a:p>
              <a:pPr algn="ctr">
                <a:lnSpc>
                  <a:spcPct val="70000"/>
                </a:lnSpc>
              </a:pPr>
              <a:r>
                <a:rPr lang="id-ID" sz="1600" b="1" dirty="0">
                  <a:solidFill>
                    <a:schemeClr val="bg2">
                      <a:lumMod val="50000"/>
                    </a:schemeClr>
                  </a:solidFill>
                </a:rPr>
                <a:t>30%</a:t>
              </a:r>
            </a:p>
          </p:txBody>
        </p:sp>
      </p:grpSp>
      <p:grpSp>
        <p:nvGrpSpPr>
          <p:cNvPr id="71" name="Group 70"/>
          <p:cNvGrpSpPr/>
          <p:nvPr/>
        </p:nvGrpSpPr>
        <p:grpSpPr>
          <a:xfrm>
            <a:off x="8144651" y="3488345"/>
            <a:ext cx="2421851" cy="503710"/>
            <a:chOff x="10219274" y="1854384"/>
            <a:chExt cx="2421851" cy="503710"/>
          </a:xfrm>
        </p:grpSpPr>
        <p:sp>
          <p:nvSpPr>
            <p:cNvPr id="45" name="Oval 44"/>
            <p:cNvSpPr/>
            <p:nvPr/>
          </p:nvSpPr>
          <p:spPr>
            <a:xfrm>
              <a:off x="10219274" y="1854384"/>
              <a:ext cx="506619" cy="498859"/>
            </a:xfrm>
            <a:prstGeom prst="ellipse">
              <a:avLst/>
            </a:prstGeom>
            <a:solidFill>
              <a:schemeClr val="bg1">
                <a:lumMod val="95000"/>
              </a:schemeClr>
            </a:solidFill>
            <a:ln w="76200">
              <a:gradFill flip="none" rotWithShape="1">
                <a:gsLst>
                  <a:gs pos="0">
                    <a:schemeClr val="accent4">
                      <a:lumMod val="67000"/>
                    </a:schemeClr>
                  </a:gs>
                  <a:gs pos="48000">
                    <a:schemeClr val="accent4">
                      <a:lumMod val="97000"/>
                      <a:lumOff val="3000"/>
                    </a:schemeClr>
                  </a:gs>
                  <a:gs pos="100000">
                    <a:schemeClr val="accent4">
                      <a:lumMod val="60000"/>
                      <a:lumOff val="40000"/>
                    </a:schemeClr>
                  </a:gs>
                </a:gsLst>
                <a:lin ang="162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cxnSp>
          <p:nvCxnSpPr>
            <p:cNvPr id="49" name="Straight Connector 48"/>
            <p:cNvCxnSpPr/>
            <p:nvPr/>
          </p:nvCxnSpPr>
          <p:spPr>
            <a:xfrm flipV="1">
              <a:off x="10777619" y="2102064"/>
              <a:ext cx="834330" cy="11392"/>
            </a:xfrm>
            <a:prstGeom prst="line">
              <a:avLst/>
            </a:prstGeom>
            <a:ln w="19050">
              <a:solidFill>
                <a:schemeClr val="accent4">
                  <a:lumMod val="60000"/>
                  <a:lumOff val="40000"/>
                </a:schemeClr>
              </a:solidFill>
              <a:prstDash val="sysDot"/>
              <a:headEnd type="none" w="lg" len="lg"/>
              <a:tailEnd type="oval" w="med" len="med"/>
            </a:ln>
          </p:spPr>
          <p:style>
            <a:lnRef idx="1">
              <a:schemeClr val="accent1"/>
            </a:lnRef>
            <a:fillRef idx="0">
              <a:schemeClr val="accent1"/>
            </a:fillRef>
            <a:effectRef idx="0">
              <a:schemeClr val="accent1"/>
            </a:effectRef>
            <a:fontRef idx="minor">
              <a:schemeClr val="tx1"/>
            </a:fontRef>
          </p:style>
        </p:cxnSp>
        <p:sp>
          <p:nvSpPr>
            <p:cNvPr id="55" name="TextBox 54"/>
            <p:cNvSpPr txBox="1"/>
            <p:nvPr/>
          </p:nvSpPr>
          <p:spPr>
            <a:xfrm>
              <a:off x="11675712" y="1975260"/>
              <a:ext cx="965413" cy="253916"/>
            </a:xfrm>
            <a:prstGeom prst="rect">
              <a:avLst/>
            </a:prstGeom>
            <a:noFill/>
          </p:spPr>
          <p:txBody>
            <a:bodyPr wrap="square" rtlCol="0">
              <a:spAutoFit/>
            </a:bodyPr>
            <a:lstStyle/>
            <a:p>
              <a:r>
                <a:rPr lang="id-ID" sz="1050" dirty="0">
                  <a:solidFill>
                    <a:schemeClr val="accent4">
                      <a:lumMod val="60000"/>
                      <a:lumOff val="40000"/>
                    </a:schemeClr>
                  </a:solidFill>
                </a:rPr>
                <a:t>PRODUCT 02</a:t>
              </a:r>
            </a:p>
          </p:txBody>
        </p:sp>
        <p:sp>
          <p:nvSpPr>
            <p:cNvPr id="69" name="TextBox 68"/>
            <p:cNvSpPr txBox="1"/>
            <p:nvPr/>
          </p:nvSpPr>
          <p:spPr>
            <a:xfrm>
              <a:off x="10229902" y="1921051"/>
              <a:ext cx="506619" cy="437043"/>
            </a:xfrm>
            <a:prstGeom prst="rect">
              <a:avLst/>
            </a:prstGeom>
            <a:noFill/>
          </p:spPr>
          <p:txBody>
            <a:bodyPr wrap="square" rtlCol="0">
              <a:spAutoFit/>
            </a:bodyPr>
            <a:lstStyle/>
            <a:p>
              <a:pPr algn="ctr">
                <a:lnSpc>
                  <a:spcPct val="70000"/>
                </a:lnSpc>
              </a:pPr>
              <a:r>
                <a:rPr lang="id-ID" sz="1600" b="1" dirty="0">
                  <a:solidFill>
                    <a:schemeClr val="accent4">
                      <a:lumMod val="75000"/>
                    </a:schemeClr>
                  </a:solidFill>
                </a:rPr>
                <a:t>17%</a:t>
              </a:r>
            </a:p>
          </p:txBody>
        </p:sp>
      </p:grpSp>
      <p:cxnSp>
        <p:nvCxnSpPr>
          <p:cNvPr id="87" name="Straight Connector 86"/>
          <p:cNvCxnSpPr/>
          <p:nvPr/>
        </p:nvCxnSpPr>
        <p:spPr>
          <a:xfrm>
            <a:off x="6745179" y="2128379"/>
            <a:ext cx="0" cy="3707673"/>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88" name="TextBox 87"/>
          <p:cNvSpPr txBox="1"/>
          <p:nvPr/>
        </p:nvSpPr>
        <p:spPr>
          <a:xfrm>
            <a:off x="7356174" y="5064371"/>
            <a:ext cx="4291876" cy="830997"/>
          </a:xfrm>
          <a:prstGeom prst="rect">
            <a:avLst/>
          </a:prstGeom>
          <a:noFill/>
        </p:spPr>
        <p:txBody>
          <a:bodyPr wrap="square" rtlCol="0">
            <a:spAutoFit/>
          </a:bodyPr>
          <a:lstStyle/>
          <a:p>
            <a:r>
              <a:rPr lang="id-ID" sz="1200" dirty="0">
                <a:solidFill>
                  <a:schemeClr val="bg2">
                    <a:lumMod val="50000"/>
                  </a:schemeClr>
                </a:solidFill>
              </a:rPr>
              <a:t>ON CASH		: 832 ITEM</a:t>
            </a:r>
          </a:p>
          <a:p>
            <a:r>
              <a:rPr lang="id-ID" sz="1200" dirty="0">
                <a:solidFill>
                  <a:schemeClr val="bg2">
                    <a:lumMod val="50000"/>
                  </a:schemeClr>
                </a:solidFill>
              </a:rPr>
              <a:t>FREE DELIVERY	: 320 ITEM</a:t>
            </a:r>
          </a:p>
          <a:p>
            <a:r>
              <a:rPr lang="id-ID" sz="1200" dirty="0">
                <a:solidFill>
                  <a:schemeClr val="bg2">
                    <a:lumMod val="50000"/>
                  </a:schemeClr>
                </a:solidFill>
              </a:rPr>
              <a:t>DELIVERY 		: 443 ITEM</a:t>
            </a:r>
          </a:p>
          <a:p>
            <a:r>
              <a:rPr lang="id-ID" sz="1200" dirty="0">
                <a:solidFill>
                  <a:schemeClr val="bg2">
                    <a:lumMod val="50000"/>
                  </a:schemeClr>
                </a:solidFill>
              </a:rPr>
              <a:t>STOCK		: 1.550 ITEM</a:t>
            </a:r>
          </a:p>
        </p:txBody>
      </p:sp>
      <p:grpSp>
        <p:nvGrpSpPr>
          <p:cNvPr id="35" name="Group 34"/>
          <p:cNvGrpSpPr/>
          <p:nvPr/>
        </p:nvGrpSpPr>
        <p:grpSpPr>
          <a:xfrm>
            <a:off x="11438810" y="175818"/>
            <a:ext cx="542322" cy="662567"/>
            <a:chOff x="11438810" y="175818"/>
            <a:chExt cx="542322" cy="662567"/>
          </a:xfrm>
        </p:grpSpPr>
        <p:sp>
          <p:nvSpPr>
            <p:cNvPr id="36" name="Oval 35"/>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Oval 3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Oval 3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TextBox 40"/>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63</a:t>
              </a:r>
            </a:p>
          </p:txBody>
        </p:sp>
      </p:grpSp>
      <p:sp>
        <p:nvSpPr>
          <p:cNvPr id="42"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Radar Chart</a:t>
            </a:r>
            <a:endParaRPr lang="en-US" sz="3600" dirty="0">
              <a:solidFill>
                <a:schemeClr val="bg2">
                  <a:lumMod val="50000"/>
                </a:schemeClr>
              </a:solidFill>
            </a:endParaRPr>
          </a:p>
        </p:txBody>
      </p:sp>
      <p:sp>
        <p:nvSpPr>
          <p:cNvPr id="5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51" name="Group 50"/>
          <p:cNvGrpSpPr/>
          <p:nvPr/>
        </p:nvGrpSpPr>
        <p:grpSpPr>
          <a:xfrm>
            <a:off x="5556768" y="844754"/>
            <a:ext cx="1440000" cy="58058"/>
            <a:chOff x="4616262" y="2307771"/>
            <a:chExt cx="2349876" cy="58058"/>
          </a:xfrm>
        </p:grpSpPr>
        <p:sp>
          <p:nvSpPr>
            <p:cNvPr id="52" name="Rectangle 5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Rectangle 55"/>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7" name="Content Placeholder 2"/>
          <p:cNvSpPr txBox="1"/>
          <p:nvPr/>
        </p:nvSpPr>
        <p:spPr>
          <a:xfrm>
            <a:off x="7321194" y="2013813"/>
            <a:ext cx="4196966" cy="883789"/>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2000" dirty="0">
                <a:solidFill>
                  <a:schemeClr val="accent1">
                    <a:lumMod val="50000"/>
                  </a:schemeClr>
                </a:solidFill>
                <a:ea typeface="Roboto" panose="02000000000000000000" pitchFamily="2" charset="0"/>
              </a:rPr>
              <a:t>Sales Report</a:t>
            </a:r>
          </a:p>
          <a:p>
            <a:pPr algn="l"/>
            <a:r>
              <a:rPr lang="id-ID" sz="1200" dirty="0">
                <a:solidFill>
                  <a:schemeClr val="bg2">
                    <a:lumMod val="75000"/>
                  </a:schemeClr>
                </a:solidFill>
                <a:ea typeface="Roboto" panose="02000000000000000000" pitchFamily="2" charset="0"/>
              </a:rPr>
              <a:t>Du</a:t>
            </a:r>
            <a:r>
              <a:rPr lang="en-US" sz="1200" dirty="0" err="1">
                <a:solidFill>
                  <a:schemeClr val="bg2">
                    <a:lumMod val="75000"/>
                  </a:schemeClr>
                </a:solidFill>
                <a:ea typeface="Roboto" panose="02000000000000000000" pitchFamily="2" charset="0"/>
              </a:rPr>
              <a:t>mmy</a:t>
            </a:r>
            <a:r>
              <a:rPr lang="en-US" sz="1200" dirty="0">
                <a:solidFill>
                  <a:schemeClr val="bg2">
                    <a:lumMod val="75000"/>
                  </a:schemeClr>
                </a:solidFill>
                <a:ea typeface="Roboto" panose="02000000000000000000" pitchFamily="2" charset="0"/>
              </a:rPr>
              <a:t> text ever since the 1500s, when an unknown printer took a galley of type and scrambled it to make a type</a:t>
            </a:r>
            <a:r>
              <a:rPr lang="id-ID" sz="1200" dirty="0">
                <a:solidFill>
                  <a:schemeClr val="bg2">
                    <a:lumMod val="75000"/>
                  </a:schemeClr>
                </a:solidFill>
                <a:ea typeface="Roboto" panose="02000000000000000000" pitchFamily="2" charset="0"/>
              </a:rPr>
              <a:t>.</a:t>
            </a:r>
            <a:endParaRPr lang="en-US" sz="1200" dirty="0">
              <a:solidFill>
                <a:schemeClr val="bg2">
                  <a:lumMod val="75000"/>
                </a:schemeClr>
              </a:solidFill>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comb/>
        <p:sndAc>
          <p:stSnd>
            <p:snd r:embed="rId2" name="click.wav"/>
          </p:stSnd>
        </p:sndAc>
      </p:transition>
    </mc:Choice>
    <mc:Fallback xmlns="">
      <p:transition spd="slow">
        <p:comb/>
        <p:sndAc>
          <p:stSnd>
            <p:snd r:embed="rId4"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p:cTn id="7" dur="1000" fill="hold"/>
                                        <p:tgtEl>
                                          <p:spTgt spid="35"/>
                                        </p:tgtEl>
                                        <p:attrNameLst>
                                          <p:attrName>ppt_w</p:attrName>
                                        </p:attrNameLst>
                                      </p:cBhvr>
                                      <p:tavLst>
                                        <p:tav tm="0">
                                          <p:val>
                                            <p:fltVal val="0"/>
                                          </p:val>
                                        </p:tav>
                                        <p:tav tm="100000">
                                          <p:val>
                                            <p:strVal val="#ppt_w"/>
                                          </p:val>
                                        </p:tav>
                                      </p:tavLst>
                                    </p:anim>
                                    <p:anim calcmode="lin" valueType="num">
                                      <p:cBhvr>
                                        <p:cTn id="8" dur="1000" fill="hold"/>
                                        <p:tgtEl>
                                          <p:spTgt spid="35"/>
                                        </p:tgtEl>
                                        <p:attrNameLst>
                                          <p:attrName>ppt_h</p:attrName>
                                        </p:attrNameLst>
                                      </p:cBhvr>
                                      <p:tavLst>
                                        <p:tav tm="0">
                                          <p:val>
                                            <p:fltVal val="0"/>
                                          </p:val>
                                        </p:tav>
                                        <p:tav tm="100000">
                                          <p:val>
                                            <p:strVal val="#ppt_h"/>
                                          </p:val>
                                        </p:tav>
                                      </p:tavLst>
                                    </p:anim>
                                    <p:anim calcmode="lin" valueType="num">
                                      <p:cBhvr>
                                        <p:cTn id="9" dur="1000" fill="hold"/>
                                        <p:tgtEl>
                                          <p:spTgt spid="35"/>
                                        </p:tgtEl>
                                        <p:attrNameLst>
                                          <p:attrName>style.rotation</p:attrName>
                                        </p:attrNameLst>
                                      </p:cBhvr>
                                      <p:tavLst>
                                        <p:tav tm="0">
                                          <p:val>
                                            <p:fltVal val="90"/>
                                          </p:val>
                                        </p:tav>
                                        <p:tav tm="100000">
                                          <p:val>
                                            <p:fltVal val="0"/>
                                          </p:val>
                                        </p:tav>
                                      </p:tavLst>
                                    </p:anim>
                                    <p:animEffect transition="in" filter="fade">
                                      <p:cBhvr>
                                        <p:cTn id="10" dur="1000"/>
                                        <p:tgtEl>
                                          <p:spTgt spid="35"/>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2"/>
                                        </p:tgtEl>
                                        <p:attrNameLst>
                                          <p:attrName>style.visibility</p:attrName>
                                        </p:attrNameLst>
                                      </p:cBhvr>
                                      <p:to>
                                        <p:strVal val="visible"/>
                                      </p:to>
                                    </p:set>
                                    <p:animEffect transition="in" filter="wipe(up)">
                                      <p:cBhvr>
                                        <p:cTn id="13" dur="1000"/>
                                        <p:tgtEl>
                                          <p:spTgt spid="4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1"/>
                                        </p:tgtEl>
                                        <p:attrNameLst>
                                          <p:attrName>style.visibility</p:attrName>
                                        </p:attrNameLst>
                                      </p:cBhvr>
                                      <p:to>
                                        <p:strVal val="visible"/>
                                      </p:to>
                                    </p:set>
                                    <p:animEffect transition="in" filter="barn(inVertical)">
                                      <p:cBhvr>
                                        <p:cTn id="16" dur="1000"/>
                                        <p:tgtEl>
                                          <p:spTgt spid="5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0"/>
                                        </p:tgtEl>
                                        <p:attrNameLst>
                                          <p:attrName>style.visibility</p:attrName>
                                        </p:attrNameLst>
                                      </p:cBhvr>
                                      <p:to>
                                        <p:strVal val="visible"/>
                                      </p:to>
                                    </p:set>
                                    <p:animEffect transition="in" filter="wipe(down)">
                                      <p:cBhvr>
                                        <p:cTn id="19" dur="1000"/>
                                        <p:tgtEl>
                                          <p:spTgt spid="50"/>
                                        </p:tgtEl>
                                      </p:cBhvr>
                                    </p:animEffect>
                                  </p:childTnLst>
                                </p:cTn>
                              </p:par>
                              <p:par>
                                <p:cTn id="20" presetID="45" presetClass="entr" presetSubtype="0" fill="hold" grpId="0" nodeType="withEffect">
                                  <p:stCondLst>
                                    <p:cond delay="2000"/>
                                  </p:stCondLst>
                                  <p:childTnLst>
                                    <p:set>
                                      <p:cBhvr>
                                        <p:cTn id="21" dur="1" fill="hold">
                                          <p:stCondLst>
                                            <p:cond delay="0"/>
                                          </p:stCondLst>
                                        </p:cTn>
                                        <p:tgtEl>
                                          <p:spTgt spid="31">
                                            <p:graphicEl>
                                              <a:chart seriesIdx="-3" categoryIdx="-3" bldStep="gridLegend"/>
                                            </p:graphicEl>
                                          </p:spTgt>
                                        </p:tgtEl>
                                        <p:attrNameLst>
                                          <p:attrName>style.visibility</p:attrName>
                                        </p:attrNameLst>
                                      </p:cBhvr>
                                      <p:to>
                                        <p:strVal val="visible"/>
                                      </p:to>
                                    </p:set>
                                    <p:animEffect transition="in" filter="fade">
                                      <p:cBhvr>
                                        <p:cTn id="22" dur="2000"/>
                                        <p:tgtEl>
                                          <p:spTgt spid="31">
                                            <p:graphicEl>
                                              <a:chart seriesIdx="-3" categoryIdx="-3" bldStep="gridLegend"/>
                                            </p:graphicEl>
                                          </p:spTgt>
                                        </p:tgtEl>
                                      </p:cBhvr>
                                    </p:animEffect>
                                    <p:anim calcmode="lin" valueType="num">
                                      <p:cBhvr>
                                        <p:cTn id="23" dur="2000" fill="hold"/>
                                        <p:tgtEl>
                                          <p:spTgt spid="31">
                                            <p:graphicEl>
                                              <a:chart seriesIdx="-3" categoryIdx="-3" bldStep="gridLegend"/>
                                            </p:graphicEl>
                                          </p:spTgt>
                                        </p:tgtEl>
                                        <p:attrNameLst>
                                          <p:attrName>ppt_w</p:attrName>
                                        </p:attrNameLst>
                                      </p:cBhvr>
                                      <p:tavLst>
                                        <p:tav tm="0" fmla="#ppt_w*sin(2.5*pi*$)">
                                          <p:val>
                                            <p:fltVal val="0"/>
                                          </p:val>
                                        </p:tav>
                                        <p:tav tm="100000">
                                          <p:val>
                                            <p:fltVal val="1"/>
                                          </p:val>
                                        </p:tav>
                                      </p:tavLst>
                                    </p:anim>
                                    <p:anim calcmode="lin" valueType="num">
                                      <p:cBhvr>
                                        <p:cTn id="24" dur="2000" fill="hold"/>
                                        <p:tgtEl>
                                          <p:spTgt spid="31">
                                            <p:graphicEl>
                                              <a:chart seriesIdx="-3" categoryIdx="-3" bldStep="gridLegend"/>
                                            </p:graphicEl>
                                          </p:spTgt>
                                        </p:tgtEl>
                                        <p:attrNameLst>
                                          <p:attrName>ppt_h</p:attrName>
                                        </p:attrNameLst>
                                      </p:cBhvr>
                                      <p:tavLst>
                                        <p:tav tm="0">
                                          <p:val>
                                            <p:strVal val="#ppt_h"/>
                                          </p:val>
                                        </p:tav>
                                        <p:tav tm="100000">
                                          <p:val>
                                            <p:strVal val="#ppt_h"/>
                                          </p:val>
                                        </p:tav>
                                      </p:tavLst>
                                    </p:anim>
                                  </p:childTnLst>
                                </p:cTn>
                              </p:par>
                              <p:par>
                                <p:cTn id="25" presetID="45" presetClass="entr" presetSubtype="0" fill="hold" grpId="0" nodeType="withEffect">
                                  <p:stCondLst>
                                    <p:cond delay="4000"/>
                                  </p:stCondLst>
                                  <p:childTnLst>
                                    <p:set>
                                      <p:cBhvr>
                                        <p:cTn id="26" dur="1" fill="hold">
                                          <p:stCondLst>
                                            <p:cond delay="0"/>
                                          </p:stCondLst>
                                        </p:cTn>
                                        <p:tgtEl>
                                          <p:spTgt spid="31">
                                            <p:graphicEl>
                                              <a:chart seriesIdx="0" categoryIdx="-4" bldStep="series"/>
                                            </p:graphicEl>
                                          </p:spTgt>
                                        </p:tgtEl>
                                        <p:attrNameLst>
                                          <p:attrName>style.visibility</p:attrName>
                                        </p:attrNameLst>
                                      </p:cBhvr>
                                      <p:to>
                                        <p:strVal val="visible"/>
                                      </p:to>
                                    </p:set>
                                    <p:animEffect transition="in" filter="fade">
                                      <p:cBhvr>
                                        <p:cTn id="27" dur="2000"/>
                                        <p:tgtEl>
                                          <p:spTgt spid="31">
                                            <p:graphicEl>
                                              <a:chart seriesIdx="0" categoryIdx="-4" bldStep="series"/>
                                            </p:graphicEl>
                                          </p:spTgt>
                                        </p:tgtEl>
                                      </p:cBhvr>
                                    </p:animEffect>
                                    <p:anim calcmode="lin" valueType="num">
                                      <p:cBhvr>
                                        <p:cTn id="28" dur="2000" fill="hold"/>
                                        <p:tgtEl>
                                          <p:spTgt spid="31">
                                            <p:graphicEl>
                                              <a:chart seriesIdx="0" categoryIdx="-4" bldStep="series"/>
                                            </p:graphicEl>
                                          </p:spTgt>
                                        </p:tgtEl>
                                        <p:attrNameLst>
                                          <p:attrName>ppt_w</p:attrName>
                                        </p:attrNameLst>
                                      </p:cBhvr>
                                      <p:tavLst>
                                        <p:tav tm="0" fmla="#ppt_w*sin(2.5*pi*$)">
                                          <p:val>
                                            <p:fltVal val="0"/>
                                          </p:val>
                                        </p:tav>
                                        <p:tav tm="100000">
                                          <p:val>
                                            <p:fltVal val="1"/>
                                          </p:val>
                                        </p:tav>
                                      </p:tavLst>
                                    </p:anim>
                                    <p:anim calcmode="lin" valueType="num">
                                      <p:cBhvr>
                                        <p:cTn id="29" dur="2000" fill="hold"/>
                                        <p:tgtEl>
                                          <p:spTgt spid="31">
                                            <p:graphicEl>
                                              <a:chart seriesIdx="0" categoryIdx="-4" bldStep="series"/>
                                            </p:graphicEl>
                                          </p:spTgt>
                                        </p:tgtEl>
                                        <p:attrNameLst>
                                          <p:attrName>ppt_h</p:attrName>
                                        </p:attrNameLst>
                                      </p:cBhvr>
                                      <p:tavLst>
                                        <p:tav tm="0">
                                          <p:val>
                                            <p:strVal val="#ppt_h"/>
                                          </p:val>
                                        </p:tav>
                                        <p:tav tm="100000">
                                          <p:val>
                                            <p:strVal val="#ppt_h"/>
                                          </p:val>
                                        </p:tav>
                                      </p:tavLst>
                                    </p:anim>
                                  </p:childTnLst>
                                </p:cTn>
                              </p:par>
                              <p:par>
                                <p:cTn id="30" presetID="45" presetClass="entr" presetSubtype="0" fill="hold" grpId="0" nodeType="withEffect">
                                  <p:stCondLst>
                                    <p:cond delay="6000"/>
                                  </p:stCondLst>
                                  <p:childTnLst>
                                    <p:set>
                                      <p:cBhvr>
                                        <p:cTn id="31" dur="1" fill="hold">
                                          <p:stCondLst>
                                            <p:cond delay="0"/>
                                          </p:stCondLst>
                                        </p:cTn>
                                        <p:tgtEl>
                                          <p:spTgt spid="31">
                                            <p:graphicEl>
                                              <a:chart seriesIdx="1" categoryIdx="-4" bldStep="series"/>
                                            </p:graphicEl>
                                          </p:spTgt>
                                        </p:tgtEl>
                                        <p:attrNameLst>
                                          <p:attrName>style.visibility</p:attrName>
                                        </p:attrNameLst>
                                      </p:cBhvr>
                                      <p:to>
                                        <p:strVal val="visible"/>
                                      </p:to>
                                    </p:set>
                                    <p:animEffect transition="in" filter="fade">
                                      <p:cBhvr>
                                        <p:cTn id="32" dur="2000"/>
                                        <p:tgtEl>
                                          <p:spTgt spid="31">
                                            <p:graphicEl>
                                              <a:chart seriesIdx="1" categoryIdx="-4" bldStep="series"/>
                                            </p:graphicEl>
                                          </p:spTgt>
                                        </p:tgtEl>
                                      </p:cBhvr>
                                    </p:animEffect>
                                    <p:anim calcmode="lin" valueType="num">
                                      <p:cBhvr>
                                        <p:cTn id="33" dur="2000" fill="hold"/>
                                        <p:tgtEl>
                                          <p:spTgt spid="31">
                                            <p:graphicEl>
                                              <a:chart seriesIdx="1" categoryIdx="-4" bldStep="series"/>
                                            </p:graphicEl>
                                          </p:spTgt>
                                        </p:tgtEl>
                                        <p:attrNameLst>
                                          <p:attrName>ppt_w</p:attrName>
                                        </p:attrNameLst>
                                      </p:cBhvr>
                                      <p:tavLst>
                                        <p:tav tm="0" fmla="#ppt_w*sin(2.5*pi*$)">
                                          <p:val>
                                            <p:fltVal val="0"/>
                                          </p:val>
                                        </p:tav>
                                        <p:tav tm="100000">
                                          <p:val>
                                            <p:fltVal val="1"/>
                                          </p:val>
                                        </p:tav>
                                      </p:tavLst>
                                    </p:anim>
                                    <p:anim calcmode="lin" valueType="num">
                                      <p:cBhvr>
                                        <p:cTn id="34" dur="2000" fill="hold"/>
                                        <p:tgtEl>
                                          <p:spTgt spid="31">
                                            <p:graphicEl>
                                              <a:chart seriesIdx="1" categoryIdx="-4" bldStep="series"/>
                                            </p:graphicEl>
                                          </p:spTgt>
                                        </p:tgtEl>
                                        <p:attrNameLst>
                                          <p:attrName>ppt_h</p:attrName>
                                        </p:attrNameLst>
                                      </p:cBhvr>
                                      <p:tavLst>
                                        <p:tav tm="0">
                                          <p:val>
                                            <p:strVal val="#ppt_h"/>
                                          </p:val>
                                        </p:tav>
                                        <p:tav tm="100000">
                                          <p:val>
                                            <p:strVal val="#ppt_h"/>
                                          </p:val>
                                        </p:tav>
                                      </p:tavLst>
                                    </p:anim>
                                  </p:childTnLst>
                                </p:cTn>
                              </p:par>
                              <p:par>
                                <p:cTn id="35" presetID="45" presetClass="entr" presetSubtype="0" fill="hold" grpId="0" nodeType="withEffect">
                                  <p:stCondLst>
                                    <p:cond delay="8000"/>
                                  </p:stCondLst>
                                  <p:childTnLst>
                                    <p:set>
                                      <p:cBhvr>
                                        <p:cTn id="36" dur="1" fill="hold">
                                          <p:stCondLst>
                                            <p:cond delay="0"/>
                                          </p:stCondLst>
                                        </p:cTn>
                                        <p:tgtEl>
                                          <p:spTgt spid="31">
                                            <p:graphicEl>
                                              <a:chart seriesIdx="2" categoryIdx="-4" bldStep="series"/>
                                            </p:graphicEl>
                                          </p:spTgt>
                                        </p:tgtEl>
                                        <p:attrNameLst>
                                          <p:attrName>style.visibility</p:attrName>
                                        </p:attrNameLst>
                                      </p:cBhvr>
                                      <p:to>
                                        <p:strVal val="visible"/>
                                      </p:to>
                                    </p:set>
                                    <p:animEffect transition="in" filter="fade">
                                      <p:cBhvr>
                                        <p:cTn id="37" dur="2000"/>
                                        <p:tgtEl>
                                          <p:spTgt spid="31">
                                            <p:graphicEl>
                                              <a:chart seriesIdx="2" categoryIdx="-4" bldStep="series"/>
                                            </p:graphicEl>
                                          </p:spTgt>
                                        </p:tgtEl>
                                      </p:cBhvr>
                                    </p:animEffect>
                                    <p:anim calcmode="lin" valueType="num">
                                      <p:cBhvr>
                                        <p:cTn id="38" dur="2000" fill="hold"/>
                                        <p:tgtEl>
                                          <p:spTgt spid="31">
                                            <p:graphicEl>
                                              <a:chart seriesIdx="2" categoryIdx="-4" bldStep="series"/>
                                            </p:graphicEl>
                                          </p:spTgt>
                                        </p:tgtEl>
                                        <p:attrNameLst>
                                          <p:attrName>ppt_w</p:attrName>
                                        </p:attrNameLst>
                                      </p:cBhvr>
                                      <p:tavLst>
                                        <p:tav tm="0" fmla="#ppt_w*sin(2.5*pi*$)">
                                          <p:val>
                                            <p:fltVal val="0"/>
                                          </p:val>
                                        </p:tav>
                                        <p:tav tm="100000">
                                          <p:val>
                                            <p:fltVal val="1"/>
                                          </p:val>
                                        </p:tav>
                                      </p:tavLst>
                                    </p:anim>
                                    <p:anim calcmode="lin" valueType="num">
                                      <p:cBhvr>
                                        <p:cTn id="39" dur="2000" fill="hold"/>
                                        <p:tgtEl>
                                          <p:spTgt spid="31">
                                            <p:graphicEl>
                                              <a:chart seriesIdx="2" categoryIdx="-4" bldStep="series"/>
                                            </p:graphicEl>
                                          </p:spTgt>
                                        </p:tgtEl>
                                        <p:attrNameLst>
                                          <p:attrName>ppt_h</p:attrName>
                                        </p:attrNameLst>
                                      </p:cBhvr>
                                      <p:tavLst>
                                        <p:tav tm="0">
                                          <p:val>
                                            <p:strVal val="#ppt_h"/>
                                          </p:val>
                                        </p:tav>
                                        <p:tav tm="100000">
                                          <p:val>
                                            <p:strVal val="#ppt_h"/>
                                          </p:val>
                                        </p:tav>
                                      </p:tavLst>
                                    </p:anim>
                                  </p:childTnLst>
                                </p:cTn>
                              </p:par>
                              <p:par>
                                <p:cTn id="40" presetID="45" presetClass="entr" presetSubtype="0" fill="hold" grpId="0" nodeType="withEffect">
                                  <p:stCondLst>
                                    <p:cond delay="10000"/>
                                  </p:stCondLst>
                                  <p:childTnLst>
                                    <p:set>
                                      <p:cBhvr>
                                        <p:cTn id="41" dur="1" fill="hold">
                                          <p:stCondLst>
                                            <p:cond delay="0"/>
                                          </p:stCondLst>
                                        </p:cTn>
                                        <p:tgtEl>
                                          <p:spTgt spid="31">
                                            <p:graphicEl>
                                              <a:chart seriesIdx="3" categoryIdx="-4" bldStep="series"/>
                                            </p:graphicEl>
                                          </p:spTgt>
                                        </p:tgtEl>
                                        <p:attrNameLst>
                                          <p:attrName>style.visibility</p:attrName>
                                        </p:attrNameLst>
                                      </p:cBhvr>
                                      <p:to>
                                        <p:strVal val="visible"/>
                                      </p:to>
                                    </p:set>
                                    <p:animEffect transition="in" filter="fade">
                                      <p:cBhvr>
                                        <p:cTn id="42" dur="2000"/>
                                        <p:tgtEl>
                                          <p:spTgt spid="31">
                                            <p:graphicEl>
                                              <a:chart seriesIdx="3" categoryIdx="-4" bldStep="series"/>
                                            </p:graphicEl>
                                          </p:spTgt>
                                        </p:tgtEl>
                                      </p:cBhvr>
                                    </p:animEffect>
                                    <p:anim calcmode="lin" valueType="num">
                                      <p:cBhvr>
                                        <p:cTn id="43" dur="2000" fill="hold"/>
                                        <p:tgtEl>
                                          <p:spTgt spid="31">
                                            <p:graphicEl>
                                              <a:chart seriesIdx="3" categoryIdx="-4" bldStep="series"/>
                                            </p:graphicEl>
                                          </p:spTgt>
                                        </p:tgtEl>
                                        <p:attrNameLst>
                                          <p:attrName>ppt_w</p:attrName>
                                        </p:attrNameLst>
                                      </p:cBhvr>
                                      <p:tavLst>
                                        <p:tav tm="0" fmla="#ppt_w*sin(2.5*pi*$)">
                                          <p:val>
                                            <p:fltVal val="0"/>
                                          </p:val>
                                        </p:tav>
                                        <p:tav tm="100000">
                                          <p:val>
                                            <p:fltVal val="1"/>
                                          </p:val>
                                        </p:tav>
                                      </p:tavLst>
                                    </p:anim>
                                    <p:anim calcmode="lin" valueType="num">
                                      <p:cBhvr>
                                        <p:cTn id="44" dur="2000" fill="hold"/>
                                        <p:tgtEl>
                                          <p:spTgt spid="31">
                                            <p:graphicEl>
                                              <a:chart seriesIdx="3" categoryIdx="-4" bldStep="series"/>
                                            </p:graphicEl>
                                          </p:spTgt>
                                        </p:tgtEl>
                                        <p:attrNameLst>
                                          <p:attrName>ppt_h</p:attrName>
                                        </p:attrNameLst>
                                      </p:cBhvr>
                                      <p:tavLst>
                                        <p:tav tm="0">
                                          <p:val>
                                            <p:strVal val="#ppt_h"/>
                                          </p:val>
                                        </p:tav>
                                        <p:tav tm="100000">
                                          <p:val>
                                            <p:strVal val="#ppt_h"/>
                                          </p:val>
                                        </p:tav>
                                      </p:tavLst>
                                    </p:anim>
                                  </p:childTnLst>
                                </p:cTn>
                              </p:par>
                              <p:par>
                                <p:cTn id="45" presetID="31" presetClass="entr" presetSubtype="0" fill="hold" nodeType="withEffect">
                                  <p:stCondLst>
                                    <p:cond delay="12000"/>
                                  </p:stCondLst>
                                  <p:childTnLst>
                                    <p:set>
                                      <p:cBhvr>
                                        <p:cTn id="46" dur="1" fill="hold">
                                          <p:stCondLst>
                                            <p:cond delay="0"/>
                                          </p:stCondLst>
                                        </p:cTn>
                                        <p:tgtEl>
                                          <p:spTgt spid="87"/>
                                        </p:tgtEl>
                                        <p:attrNameLst>
                                          <p:attrName>style.visibility</p:attrName>
                                        </p:attrNameLst>
                                      </p:cBhvr>
                                      <p:to>
                                        <p:strVal val="visible"/>
                                      </p:to>
                                    </p:set>
                                    <p:anim calcmode="lin" valueType="num">
                                      <p:cBhvr>
                                        <p:cTn id="47" dur="1000" fill="hold"/>
                                        <p:tgtEl>
                                          <p:spTgt spid="87"/>
                                        </p:tgtEl>
                                        <p:attrNameLst>
                                          <p:attrName>ppt_w</p:attrName>
                                        </p:attrNameLst>
                                      </p:cBhvr>
                                      <p:tavLst>
                                        <p:tav tm="0">
                                          <p:val>
                                            <p:fltVal val="0"/>
                                          </p:val>
                                        </p:tav>
                                        <p:tav tm="100000">
                                          <p:val>
                                            <p:strVal val="#ppt_w"/>
                                          </p:val>
                                        </p:tav>
                                      </p:tavLst>
                                    </p:anim>
                                    <p:anim calcmode="lin" valueType="num">
                                      <p:cBhvr>
                                        <p:cTn id="48" dur="1000" fill="hold"/>
                                        <p:tgtEl>
                                          <p:spTgt spid="87"/>
                                        </p:tgtEl>
                                        <p:attrNameLst>
                                          <p:attrName>ppt_h</p:attrName>
                                        </p:attrNameLst>
                                      </p:cBhvr>
                                      <p:tavLst>
                                        <p:tav tm="0">
                                          <p:val>
                                            <p:fltVal val="0"/>
                                          </p:val>
                                        </p:tav>
                                        <p:tav tm="100000">
                                          <p:val>
                                            <p:strVal val="#ppt_h"/>
                                          </p:val>
                                        </p:tav>
                                      </p:tavLst>
                                    </p:anim>
                                    <p:anim calcmode="lin" valueType="num">
                                      <p:cBhvr>
                                        <p:cTn id="49" dur="1000" fill="hold"/>
                                        <p:tgtEl>
                                          <p:spTgt spid="87"/>
                                        </p:tgtEl>
                                        <p:attrNameLst>
                                          <p:attrName>style.rotation</p:attrName>
                                        </p:attrNameLst>
                                      </p:cBhvr>
                                      <p:tavLst>
                                        <p:tav tm="0">
                                          <p:val>
                                            <p:fltVal val="90"/>
                                          </p:val>
                                        </p:tav>
                                        <p:tav tm="100000">
                                          <p:val>
                                            <p:fltVal val="0"/>
                                          </p:val>
                                        </p:tav>
                                      </p:tavLst>
                                    </p:anim>
                                    <p:animEffect transition="in" filter="fade">
                                      <p:cBhvr>
                                        <p:cTn id="50" dur="1000"/>
                                        <p:tgtEl>
                                          <p:spTgt spid="87"/>
                                        </p:tgtEl>
                                      </p:cBhvr>
                                    </p:animEffect>
                                  </p:childTnLst>
                                </p:cTn>
                              </p:par>
                              <p:par>
                                <p:cTn id="51" presetID="45" presetClass="entr" presetSubtype="0" fill="hold" grpId="0" nodeType="withEffect">
                                  <p:stCondLst>
                                    <p:cond delay="13000"/>
                                  </p:stCondLst>
                                  <p:childTnLst>
                                    <p:set>
                                      <p:cBhvr>
                                        <p:cTn id="52" dur="1" fill="hold">
                                          <p:stCondLst>
                                            <p:cond delay="0"/>
                                          </p:stCondLst>
                                        </p:cTn>
                                        <p:tgtEl>
                                          <p:spTgt spid="57"/>
                                        </p:tgtEl>
                                        <p:attrNameLst>
                                          <p:attrName>style.visibility</p:attrName>
                                        </p:attrNameLst>
                                      </p:cBhvr>
                                      <p:to>
                                        <p:strVal val="visible"/>
                                      </p:to>
                                    </p:set>
                                    <p:animEffect transition="in" filter="fade">
                                      <p:cBhvr>
                                        <p:cTn id="53" dur="2000"/>
                                        <p:tgtEl>
                                          <p:spTgt spid="57"/>
                                        </p:tgtEl>
                                      </p:cBhvr>
                                    </p:animEffect>
                                    <p:anim calcmode="lin" valueType="num">
                                      <p:cBhvr>
                                        <p:cTn id="54" dur="2000" fill="hold"/>
                                        <p:tgtEl>
                                          <p:spTgt spid="57"/>
                                        </p:tgtEl>
                                        <p:attrNameLst>
                                          <p:attrName>ppt_w</p:attrName>
                                        </p:attrNameLst>
                                      </p:cBhvr>
                                      <p:tavLst>
                                        <p:tav tm="0" fmla="#ppt_w*sin(2.5*pi*$)">
                                          <p:val>
                                            <p:fltVal val="0"/>
                                          </p:val>
                                        </p:tav>
                                        <p:tav tm="100000">
                                          <p:val>
                                            <p:fltVal val="1"/>
                                          </p:val>
                                        </p:tav>
                                      </p:tavLst>
                                    </p:anim>
                                    <p:anim calcmode="lin" valueType="num">
                                      <p:cBhvr>
                                        <p:cTn id="55" dur="2000" fill="hold"/>
                                        <p:tgtEl>
                                          <p:spTgt spid="57"/>
                                        </p:tgtEl>
                                        <p:attrNameLst>
                                          <p:attrName>ppt_h</p:attrName>
                                        </p:attrNameLst>
                                      </p:cBhvr>
                                      <p:tavLst>
                                        <p:tav tm="0">
                                          <p:val>
                                            <p:strVal val="#ppt_h"/>
                                          </p:val>
                                        </p:tav>
                                        <p:tav tm="100000">
                                          <p:val>
                                            <p:strVal val="#ppt_h"/>
                                          </p:val>
                                        </p:tav>
                                      </p:tavLst>
                                    </p:anim>
                                  </p:childTnLst>
                                </p:cTn>
                              </p:par>
                              <p:par>
                                <p:cTn id="56" presetID="2" presetClass="entr" presetSubtype="2" fill="hold" nodeType="withEffect">
                                  <p:stCondLst>
                                    <p:cond delay="15000"/>
                                  </p:stCondLst>
                                  <p:childTnLst>
                                    <p:set>
                                      <p:cBhvr>
                                        <p:cTn id="57" dur="1" fill="hold">
                                          <p:stCondLst>
                                            <p:cond delay="0"/>
                                          </p:stCondLst>
                                        </p:cTn>
                                        <p:tgtEl>
                                          <p:spTgt spid="85"/>
                                        </p:tgtEl>
                                        <p:attrNameLst>
                                          <p:attrName>style.visibility</p:attrName>
                                        </p:attrNameLst>
                                      </p:cBhvr>
                                      <p:to>
                                        <p:strVal val="visible"/>
                                      </p:to>
                                    </p:set>
                                    <p:anim calcmode="lin" valueType="num">
                                      <p:cBhvr additive="base">
                                        <p:cTn id="58" dur="500" fill="hold"/>
                                        <p:tgtEl>
                                          <p:spTgt spid="85"/>
                                        </p:tgtEl>
                                        <p:attrNameLst>
                                          <p:attrName>ppt_x</p:attrName>
                                        </p:attrNameLst>
                                      </p:cBhvr>
                                      <p:tavLst>
                                        <p:tav tm="0">
                                          <p:val>
                                            <p:strVal val="1+#ppt_w/2"/>
                                          </p:val>
                                        </p:tav>
                                        <p:tav tm="100000">
                                          <p:val>
                                            <p:strVal val="#ppt_x"/>
                                          </p:val>
                                        </p:tav>
                                      </p:tavLst>
                                    </p:anim>
                                    <p:anim calcmode="lin" valueType="num">
                                      <p:cBhvr additive="base">
                                        <p:cTn id="59" dur="500" fill="hold"/>
                                        <p:tgtEl>
                                          <p:spTgt spid="85"/>
                                        </p:tgtEl>
                                        <p:attrNameLst>
                                          <p:attrName>ppt_y</p:attrName>
                                        </p:attrNameLst>
                                      </p:cBhvr>
                                      <p:tavLst>
                                        <p:tav tm="0">
                                          <p:val>
                                            <p:strVal val="#ppt_y"/>
                                          </p:val>
                                        </p:tav>
                                        <p:tav tm="100000">
                                          <p:val>
                                            <p:strVal val="#ppt_y"/>
                                          </p:val>
                                        </p:tav>
                                      </p:tavLst>
                                    </p:anim>
                                  </p:childTnLst>
                                </p:cTn>
                              </p:par>
                              <p:par>
                                <p:cTn id="60" presetID="2" presetClass="entr" presetSubtype="2" fill="hold" nodeType="withEffect">
                                  <p:stCondLst>
                                    <p:cond delay="15500"/>
                                  </p:stCondLst>
                                  <p:childTnLst>
                                    <p:set>
                                      <p:cBhvr>
                                        <p:cTn id="61" dur="1" fill="hold">
                                          <p:stCondLst>
                                            <p:cond delay="0"/>
                                          </p:stCondLst>
                                        </p:cTn>
                                        <p:tgtEl>
                                          <p:spTgt spid="71"/>
                                        </p:tgtEl>
                                        <p:attrNameLst>
                                          <p:attrName>style.visibility</p:attrName>
                                        </p:attrNameLst>
                                      </p:cBhvr>
                                      <p:to>
                                        <p:strVal val="visible"/>
                                      </p:to>
                                    </p:set>
                                    <p:anim calcmode="lin" valueType="num">
                                      <p:cBhvr additive="base">
                                        <p:cTn id="62" dur="500" fill="hold"/>
                                        <p:tgtEl>
                                          <p:spTgt spid="71"/>
                                        </p:tgtEl>
                                        <p:attrNameLst>
                                          <p:attrName>ppt_x</p:attrName>
                                        </p:attrNameLst>
                                      </p:cBhvr>
                                      <p:tavLst>
                                        <p:tav tm="0">
                                          <p:val>
                                            <p:strVal val="1+#ppt_w/2"/>
                                          </p:val>
                                        </p:tav>
                                        <p:tav tm="100000">
                                          <p:val>
                                            <p:strVal val="#ppt_x"/>
                                          </p:val>
                                        </p:tav>
                                      </p:tavLst>
                                    </p:anim>
                                    <p:anim calcmode="lin" valueType="num">
                                      <p:cBhvr additive="base">
                                        <p:cTn id="63" dur="500" fill="hold"/>
                                        <p:tgtEl>
                                          <p:spTgt spid="71"/>
                                        </p:tgtEl>
                                        <p:attrNameLst>
                                          <p:attrName>ppt_y</p:attrName>
                                        </p:attrNameLst>
                                      </p:cBhvr>
                                      <p:tavLst>
                                        <p:tav tm="0">
                                          <p:val>
                                            <p:strVal val="#ppt_y"/>
                                          </p:val>
                                        </p:tav>
                                        <p:tav tm="100000">
                                          <p:val>
                                            <p:strVal val="#ppt_y"/>
                                          </p:val>
                                        </p:tav>
                                      </p:tavLst>
                                    </p:anim>
                                  </p:childTnLst>
                                </p:cTn>
                              </p:par>
                              <p:par>
                                <p:cTn id="64" presetID="2" presetClass="entr" presetSubtype="2" fill="hold" nodeType="withEffect">
                                  <p:stCondLst>
                                    <p:cond delay="16000"/>
                                  </p:stCondLst>
                                  <p:childTnLst>
                                    <p:set>
                                      <p:cBhvr>
                                        <p:cTn id="65" dur="1" fill="hold">
                                          <p:stCondLst>
                                            <p:cond delay="0"/>
                                          </p:stCondLst>
                                        </p:cTn>
                                        <p:tgtEl>
                                          <p:spTgt spid="73"/>
                                        </p:tgtEl>
                                        <p:attrNameLst>
                                          <p:attrName>style.visibility</p:attrName>
                                        </p:attrNameLst>
                                      </p:cBhvr>
                                      <p:to>
                                        <p:strVal val="visible"/>
                                      </p:to>
                                    </p:set>
                                    <p:anim calcmode="lin" valueType="num">
                                      <p:cBhvr additive="base">
                                        <p:cTn id="66" dur="500" fill="hold"/>
                                        <p:tgtEl>
                                          <p:spTgt spid="73"/>
                                        </p:tgtEl>
                                        <p:attrNameLst>
                                          <p:attrName>ppt_x</p:attrName>
                                        </p:attrNameLst>
                                      </p:cBhvr>
                                      <p:tavLst>
                                        <p:tav tm="0">
                                          <p:val>
                                            <p:strVal val="1+#ppt_w/2"/>
                                          </p:val>
                                        </p:tav>
                                        <p:tav tm="100000">
                                          <p:val>
                                            <p:strVal val="#ppt_x"/>
                                          </p:val>
                                        </p:tav>
                                      </p:tavLst>
                                    </p:anim>
                                    <p:anim calcmode="lin" valueType="num">
                                      <p:cBhvr additive="base">
                                        <p:cTn id="67" dur="500" fill="hold"/>
                                        <p:tgtEl>
                                          <p:spTgt spid="73"/>
                                        </p:tgtEl>
                                        <p:attrNameLst>
                                          <p:attrName>ppt_y</p:attrName>
                                        </p:attrNameLst>
                                      </p:cBhvr>
                                      <p:tavLst>
                                        <p:tav tm="0">
                                          <p:val>
                                            <p:strVal val="#ppt_y"/>
                                          </p:val>
                                        </p:tav>
                                        <p:tav tm="100000">
                                          <p:val>
                                            <p:strVal val="#ppt_y"/>
                                          </p:val>
                                        </p:tav>
                                      </p:tavLst>
                                    </p:anim>
                                  </p:childTnLst>
                                </p:cTn>
                              </p:par>
                              <p:par>
                                <p:cTn id="68" presetID="2" presetClass="entr" presetSubtype="2" fill="hold" nodeType="withEffect">
                                  <p:stCondLst>
                                    <p:cond delay="16500"/>
                                  </p:stCondLst>
                                  <p:childTnLst>
                                    <p:set>
                                      <p:cBhvr>
                                        <p:cTn id="69" dur="1" fill="hold">
                                          <p:stCondLst>
                                            <p:cond delay="0"/>
                                          </p:stCondLst>
                                        </p:cTn>
                                        <p:tgtEl>
                                          <p:spTgt spid="72"/>
                                        </p:tgtEl>
                                        <p:attrNameLst>
                                          <p:attrName>style.visibility</p:attrName>
                                        </p:attrNameLst>
                                      </p:cBhvr>
                                      <p:to>
                                        <p:strVal val="visible"/>
                                      </p:to>
                                    </p:set>
                                    <p:anim calcmode="lin" valueType="num">
                                      <p:cBhvr additive="base">
                                        <p:cTn id="70" dur="500" fill="hold"/>
                                        <p:tgtEl>
                                          <p:spTgt spid="72"/>
                                        </p:tgtEl>
                                        <p:attrNameLst>
                                          <p:attrName>ppt_x</p:attrName>
                                        </p:attrNameLst>
                                      </p:cBhvr>
                                      <p:tavLst>
                                        <p:tav tm="0">
                                          <p:val>
                                            <p:strVal val="1+#ppt_w/2"/>
                                          </p:val>
                                        </p:tav>
                                        <p:tav tm="100000">
                                          <p:val>
                                            <p:strVal val="#ppt_x"/>
                                          </p:val>
                                        </p:tav>
                                      </p:tavLst>
                                    </p:anim>
                                    <p:anim calcmode="lin" valueType="num">
                                      <p:cBhvr additive="base">
                                        <p:cTn id="71" dur="500" fill="hold"/>
                                        <p:tgtEl>
                                          <p:spTgt spid="72"/>
                                        </p:tgtEl>
                                        <p:attrNameLst>
                                          <p:attrName>ppt_y</p:attrName>
                                        </p:attrNameLst>
                                      </p:cBhvr>
                                      <p:tavLst>
                                        <p:tav tm="0">
                                          <p:val>
                                            <p:strVal val="#ppt_y"/>
                                          </p:val>
                                        </p:tav>
                                        <p:tav tm="100000">
                                          <p:val>
                                            <p:strVal val="#ppt_y"/>
                                          </p:val>
                                        </p:tav>
                                      </p:tavLst>
                                    </p:anim>
                                  </p:childTnLst>
                                </p:cTn>
                              </p:par>
                              <p:par>
                                <p:cTn id="72" presetID="2" presetClass="entr" presetSubtype="2" fill="hold" grpId="0" nodeType="withEffect">
                                  <p:stCondLst>
                                    <p:cond delay="17000"/>
                                  </p:stCondLst>
                                  <p:childTnLst>
                                    <p:set>
                                      <p:cBhvr>
                                        <p:cTn id="73" dur="1" fill="hold">
                                          <p:stCondLst>
                                            <p:cond delay="0"/>
                                          </p:stCondLst>
                                        </p:cTn>
                                        <p:tgtEl>
                                          <p:spTgt spid="88"/>
                                        </p:tgtEl>
                                        <p:attrNameLst>
                                          <p:attrName>style.visibility</p:attrName>
                                        </p:attrNameLst>
                                      </p:cBhvr>
                                      <p:to>
                                        <p:strVal val="visible"/>
                                      </p:to>
                                    </p:set>
                                    <p:anim calcmode="lin" valueType="num">
                                      <p:cBhvr additive="base">
                                        <p:cTn id="74" dur="500" fill="hold"/>
                                        <p:tgtEl>
                                          <p:spTgt spid="88"/>
                                        </p:tgtEl>
                                        <p:attrNameLst>
                                          <p:attrName>ppt_x</p:attrName>
                                        </p:attrNameLst>
                                      </p:cBhvr>
                                      <p:tavLst>
                                        <p:tav tm="0">
                                          <p:val>
                                            <p:strVal val="1+#ppt_w/2"/>
                                          </p:val>
                                        </p:tav>
                                        <p:tav tm="100000">
                                          <p:val>
                                            <p:strVal val="#ppt_x"/>
                                          </p:val>
                                        </p:tav>
                                      </p:tavLst>
                                    </p:anim>
                                    <p:anim calcmode="lin" valueType="num">
                                      <p:cBhvr additive="base">
                                        <p:cTn id="75" dur="500" fill="hold"/>
                                        <p:tgtEl>
                                          <p:spTgt spid="8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1" grpId="0">
        <p:bldSub>
          <a:bldChart bld="series"/>
        </p:bldSub>
      </p:bldGraphic>
      <p:bldP spid="88" grpId="0"/>
      <p:bldP spid="42" grpId="0"/>
      <p:bldP spid="50" grpId="0"/>
      <p:bldP spid="57"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0" y="0"/>
            <a:ext cx="12192000" cy="6963508"/>
            <a:chOff x="0" y="0"/>
            <a:chExt cx="12192000" cy="6963508"/>
          </a:xfrm>
        </p:grpSpPr>
        <p:sp>
          <p:nvSpPr>
            <p:cNvPr id="8" name="Rectangle 7"/>
            <p:cNvSpPr/>
            <p:nvPr/>
          </p:nvSpPr>
          <p:spPr>
            <a:xfrm>
              <a:off x="0" y="0"/>
              <a:ext cx="12192000" cy="6858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Rectangle 14"/>
            <p:cNvSpPr/>
            <p:nvPr/>
          </p:nvSpPr>
          <p:spPr>
            <a:xfrm>
              <a:off x="0" y="0"/>
              <a:ext cx="12192000" cy="6963508"/>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9" name="Oval 18"/>
          <p:cNvSpPr/>
          <p:nvPr/>
        </p:nvSpPr>
        <p:spPr>
          <a:xfrm>
            <a:off x="87084" y="1679402"/>
            <a:ext cx="4514851" cy="4514851"/>
          </a:xfrm>
          <a:prstGeom prst="ellipse">
            <a:avLst/>
          </a:prstGeom>
          <a:solidFill>
            <a:schemeClr val="accent1">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3643735" y="6238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1" name="Oval 20"/>
          <p:cNvSpPr/>
          <p:nvPr/>
        </p:nvSpPr>
        <p:spPr>
          <a:xfrm>
            <a:off x="4226195" y="5758779"/>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2" name="Oval 21"/>
          <p:cNvSpPr>
            <a:spLocks noChangeAspect="1"/>
          </p:cNvSpPr>
          <p:nvPr/>
        </p:nvSpPr>
        <p:spPr>
          <a:xfrm>
            <a:off x="171895" y="2327656"/>
            <a:ext cx="3708000" cy="3708000"/>
          </a:xfrm>
          <a:prstGeom prst="ellipse">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Oval 22"/>
          <p:cNvSpPr/>
          <p:nvPr/>
        </p:nvSpPr>
        <p:spPr>
          <a:xfrm>
            <a:off x="3325621" y="6010638"/>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4" name="Oval 23"/>
          <p:cNvSpPr>
            <a:spLocks noChangeAspect="1"/>
          </p:cNvSpPr>
          <p:nvPr/>
        </p:nvSpPr>
        <p:spPr>
          <a:xfrm>
            <a:off x="3096311" y="1328217"/>
            <a:ext cx="1440000" cy="1440000"/>
          </a:xfrm>
          <a:prstGeom prst="ellipse">
            <a:avLst/>
          </a:prstGeom>
          <a:solidFill>
            <a:schemeClr val="tx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5" name="Oval 24"/>
          <p:cNvSpPr/>
          <p:nvPr/>
        </p:nvSpPr>
        <p:spPr>
          <a:xfrm>
            <a:off x="2700039" y="1394287"/>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6" name="Oval 25"/>
          <p:cNvSpPr/>
          <p:nvPr/>
        </p:nvSpPr>
        <p:spPr>
          <a:xfrm>
            <a:off x="2114086" y="1165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7" name="Oval 26"/>
          <p:cNvSpPr/>
          <p:nvPr/>
        </p:nvSpPr>
        <p:spPr>
          <a:xfrm>
            <a:off x="1493040" y="336186"/>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8" name="TextBox 27"/>
          <p:cNvSpPr txBox="1"/>
          <p:nvPr/>
        </p:nvSpPr>
        <p:spPr>
          <a:xfrm>
            <a:off x="289799" y="3291841"/>
            <a:ext cx="3394187" cy="2169825"/>
          </a:xfrm>
          <a:prstGeom prst="rect">
            <a:avLst/>
          </a:prstGeom>
          <a:noFill/>
        </p:spPr>
        <p:txBody>
          <a:bodyPr wrap="square" rtlCol="0">
            <a:spAutoFit/>
          </a:bodyPr>
          <a:lstStyle/>
          <a:p>
            <a:pPr algn="ctr">
              <a:lnSpc>
                <a:spcPct val="90000"/>
              </a:lnSpc>
            </a:pPr>
            <a:r>
              <a:rPr lang="en-US" sz="2500" dirty="0">
                <a:solidFill>
                  <a:schemeClr val="bg2">
                    <a:lumMod val="75000"/>
                  </a:schemeClr>
                </a:solidFill>
                <a:ea typeface="Roboto" panose="02000000000000000000" pitchFamily="2" charset="0"/>
              </a:rPr>
              <a:t>You</a:t>
            </a:r>
            <a:r>
              <a:rPr lang="id-ID" sz="2500" dirty="0">
                <a:solidFill>
                  <a:schemeClr val="bg2">
                    <a:lumMod val="75000"/>
                  </a:schemeClr>
                </a:solidFill>
                <a:ea typeface="Roboto" panose="02000000000000000000" pitchFamily="2" charset="0"/>
              </a:rPr>
              <a:t>’</a:t>
            </a:r>
            <a:r>
              <a:rPr lang="en-US" sz="2500" dirty="0" err="1">
                <a:solidFill>
                  <a:schemeClr val="bg2">
                    <a:lumMod val="75000"/>
                  </a:schemeClr>
                </a:solidFill>
                <a:ea typeface="Roboto" panose="02000000000000000000" pitchFamily="2" charset="0"/>
              </a:rPr>
              <a:t>ll</a:t>
            </a:r>
            <a:r>
              <a:rPr lang="en-US" sz="2500" dirty="0">
                <a:solidFill>
                  <a:schemeClr val="bg2">
                    <a:lumMod val="75000"/>
                  </a:schemeClr>
                </a:solidFill>
                <a:ea typeface="Roboto" panose="02000000000000000000" pitchFamily="2" charset="0"/>
              </a:rPr>
              <a:t> not believe all of the elements in this slide are all editable without reducing the quality, </a:t>
            </a:r>
            <a:r>
              <a:rPr lang="id-ID" sz="2500" dirty="0">
                <a:solidFill>
                  <a:schemeClr val="accent1">
                    <a:lumMod val="75000"/>
                  </a:schemeClr>
                </a:solidFill>
                <a:ea typeface="Roboto" panose="02000000000000000000" pitchFamily="2" charset="0"/>
              </a:rPr>
              <a:t>structure organization</a:t>
            </a:r>
          </a:p>
        </p:txBody>
      </p:sp>
      <p:grpSp>
        <p:nvGrpSpPr>
          <p:cNvPr id="29" name="Group 28"/>
          <p:cNvGrpSpPr/>
          <p:nvPr/>
        </p:nvGrpSpPr>
        <p:grpSpPr>
          <a:xfrm>
            <a:off x="3551932" y="1551390"/>
            <a:ext cx="708338" cy="923330"/>
            <a:chOff x="3551932" y="1551390"/>
            <a:chExt cx="708338" cy="923330"/>
          </a:xfrm>
        </p:grpSpPr>
        <p:sp>
          <p:nvSpPr>
            <p:cNvPr id="30" name="TextBox 29"/>
            <p:cNvSpPr txBox="1"/>
            <p:nvPr/>
          </p:nvSpPr>
          <p:spPr>
            <a:xfrm rot="10800000">
              <a:off x="3551932" y="1551390"/>
              <a:ext cx="708338" cy="923330"/>
            </a:xfrm>
            <a:prstGeom prst="rect">
              <a:avLst/>
            </a:prstGeom>
            <a:noFill/>
          </p:spPr>
          <p:txBody>
            <a:bodyPr wrap="square" rtlCol="0">
              <a:spAutoFit/>
            </a:bodyPr>
            <a:lstStyle/>
            <a:p>
              <a:pPr algn="ctr"/>
              <a:r>
                <a:rPr lang="id-ID" sz="54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5400" b="1" dirty="0">
                <a:solidFill>
                  <a:schemeClr val="bg1">
                    <a:lumMod val="85000"/>
                  </a:schemeClr>
                </a:solidFill>
              </a:endParaRPr>
            </a:p>
          </p:txBody>
        </p:sp>
        <p:sp>
          <p:nvSpPr>
            <p:cNvPr id="31" name="TextBox 30"/>
            <p:cNvSpPr txBox="1"/>
            <p:nvPr/>
          </p:nvSpPr>
          <p:spPr>
            <a:xfrm rot="10800000">
              <a:off x="3558538" y="1716815"/>
              <a:ext cx="230611" cy="707886"/>
            </a:xfrm>
            <a:prstGeom prst="rect">
              <a:avLst/>
            </a:prstGeom>
            <a:noFill/>
          </p:spPr>
          <p:txBody>
            <a:bodyPr wrap="square" rtlCol="0">
              <a:spAutoFit/>
            </a:bodyPr>
            <a:lstStyle/>
            <a:p>
              <a:pPr algn="ctr"/>
              <a:r>
                <a:rPr lang="id-ID" sz="40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4000" b="1" dirty="0">
                <a:solidFill>
                  <a:schemeClr val="bg1">
                    <a:lumMod val="85000"/>
                  </a:schemeClr>
                </a:solidFill>
              </a:endParaRPr>
            </a:p>
          </p:txBody>
        </p:sp>
      </p:grpSp>
    </p:spTree>
  </p:cSld>
  <p:clrMapOvr>
    <a:masterClrMapping/>
  </p:clrMapOvr>
  <mc:AlternateContent xmlns:mc="http://schemas.openxmlformats.org/markup-compatibility/2006" xmlns:p14="http://schemas.microsoft.com/office/powerpoint/2010/main">
    <mc:Choice Requires="p14">
      <p:transition spd="slow" p14:dur="2000">
        <p14:vortex dir="r"/>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5"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randombar(vertical)">
                                      <p:cBhvr>
                                        <p:cTn id="7" dur="1900"/>
                                        <p:tgtEl>
                                          <p:spTgt spid="9"/>
                                        </p:tgtEl>
                                      </p:cBhvr>
                                    </p:animEffect>
                                  </p:childTnLst>
                                </p:cTn>
                              </p:par>
                              <p:par>
                                <p:cTn id="8" presetID="53" presetClass="entr" presetSubtype="16" fill="hold" grpId="0" nodeType="withEffect">
                                  <p:stCondLst>
                                    <p:cond delay="1900"/>
                                  </p:stCondLst>
                                  <p:childTnLst>
                                    <p:set>
                                      <p:cBhvr>
                                        <p:cTn id="9" dur="1" fill="hold">
                                          <p:stCondLst>
                                            <p:cond delay="0"/>
                                          </p:stCondLst>
                                        </p:cTn>
                                        <p:tgtEl>
                                          <p:spTgt spid="27"/>
                                        </p:tgtEl>
                                        <p:attrNameLst>
                                          <p:attrName>style.visibility</p:attrName>
                                        </p:attrNameLst>
                                      </p:cBhvr>
                                      <p:to>
                                        <p:strVal val="visible"/>
                                      </p:to>
                                    </p:set>
                                    <p:anim calcmode="lin" valueType="num">
                                      <p:cBhvr>
                                        <p:cTn id="10" dur="500" fill="hold"/>
                                        <p:tgtEl>
                                          <p:spTgt spid="27"/>
                                        </p:tgtEl>
                                        <p:attrNameLst>
                                          <p:attrName>ppt_w</p:attrName>
                                        </p:attrNameLst>
                                      </p:cBhvr>
                                      <p:tavLst>
                                        <p:tav tm="0">
                                          <p:val>
                                            <p:fltVal val="0"/>
                                          </p:val>
                                        </p:tav>
                                        <p:tav tm="100000">
                                          <p:val>
                                            <p:strVal val="#ppt_w"/>
                                          </p:val>
                                        </p:tav>
                                      </p:tavLst>
                                    </p:anim>
                                    <p:anim calcmode="lin" valueType="num">
                                      <p:cBhvr>
                                        <p:cTn id="11" dur="500" fill="hold"/>
                                        <p:tgtEl>
                                          <p:spTgt spid="27"/>
                                        </p:tgtEl>
                                        <p:attrNameLst>
                                          <p:attrName>ppt_h</p:attrName>
                                        </p:attrNameLst>
                                      </p:cBhvr>
                                      <p:tavLst>
                                        <p:tav tm="0">
                                          <p:val>
                                            <p:fltVal val="0"/>
                                          </p:val>
                                        </p:tav>
                                        <p:tav tm="100000">
                                          <p:val>
                                            <p:strVal val="#ppt_h"/>
                                          </p:val>
                                        </p:tav>
                                      </p:tavLst>
                                    </p:anim>
                                    <p:animEffect transition="in" filter="fade">
                                      <p:cBhvr>
                                        <p:cTn id="12" dur="500"/>
                                        <p:tgtEl>
                                          <p:spTgt spid="27"/>
                                        </p:tgtEl>
                                      </p:cBhvr>
                                    </p:animEffect>
                                  </p:childTnLst>
                                </p:cTn>
                              </p:par>
                              <p:par>
                                <p:cTn id="13" presetID="53" presetClass="entr" presetSubtype="16" fill="hold" grpId="0" nodeType="withEffect">
                                  <p:stCondLst>
                                    <p:cond delay="2400"/>
                                  </p:stCondLst>
                                  <p:childTnLst>
                                    <p:set>
                                      <p:cBhvr>
                                        <p:cTn id="14" dur="1" fill="hold">
                                          <p:stCondLst>
                                            <p:cond delay="0"/>
                                          </p:stCondLst>
                                        </p:cTn>
                                        <p:tgtEl>
                                          <p:spTgt spid="26"/>
                                        </p:tgtEl>
                                        <p:attrNameLst>
                                          <p:attrName>style.visibility</p:attrName>
                                        </p:attrNameLst>
                                      </p:cBhvr>
                                      <p:to>
                                        <p:strVal val="visible"/>
                                      </p:to>
                                    </p:set>
                                    <p:anim calcmode="lin" valueType="num">
                                      <p:cBhvr>
                                        <p:cTn id="15" dur="500" fill="hold"/>
                                        <p:tgtEl>
                                          <p:spTgt spid="26"/>
                                        </p:tgtEl>
                                        <p:attrNameLst>
                                          <p:attrName>ppt_w</p:attrName>
                                        </p:attrNameLst>
                                      </p:cBhvr>
                                      <p:tavLst>
                                        <p:tav tm="0">
                                          <p:val>
                                            <p:fltVal val="0"/>
                                          </p:val>
                                        </p:tav>
                                        <p:tav tm="100000">
                                          <p:val>
                                            <p:strVal val="#ppt_w"/>
                                          </p:val>
                                        </p:tav>
                                      </p:tavLst>
                                    </p:anim>
                                    <p:anim calcmode="lin" valueType="num">
                                      <p:cBhvr>
                                        <p:cTn id="16" dur="500" fill="hold"/>
                                        <p:tgtEl>
                                          <p:spTgt spid="26"/>
                                        </p:tgtEl>
                                        <p:attrNameLst>
                                          <p:attrName>ppt_h</p:attrName>
                                        </p:attrNameLst>
                                      </p:cBhvr>
                                      <p:tavLst>
                                        <p:tav tm="0">
                                          <p:val>
                                            <p:fltVal val="0"/>
                                          </p:val>
                                        </p:tav>
                                        <p:tav tm="100000">
                                          <p:val>
                                            <p:strVal val="#ppt_h"/>
                                          </p:val>
                                        </p:tav>
                                      </p:tavLst>
                                    </p:anim>
                                    <p:animEffect transition="in" filter="fade">
                                      <p:cBhvr>
                                        <p:cTn id="17" dur="500"/>
                                        <p:tgtEl>
                                          <p:spTgt spid="26"/>
                                        </p:tgtEl>
                                      </p:cBhvr>
                                    </p:animEffect>
                                  </p:childTnLst>
                                </p:cTn>
                              </p:par>
                              <p:par>
                                <p:cTn id="18" presetID="53" presetClass="entr" presetSubtype="16" fill="hold" grpId="0" nodeType="withEffect">
                                  <p:stCondLst>
                                    <p:cond delay="2900"/>
                                  </p:stCondLst>
                                  <p:childTnLst>
                                    <p:set>
                                      <p:cBhvr>
                                        <p:cTn id="19" dur="1" fill="hold">
                                          <p:stCondLst>
                                            <p:cond delay="0"/>
                                          </p:stCondLst>
                                        </p:cTn>
                                        <p:tgtEl>
                                          <p:spTgt spid="25"/>
                                        </p:tgtEl>
                                        <p:attrNameLst>
                                          <p:attrName>style.visibility</p:attrName>
                                        </p:attrNameLst>
                                      </p:cBhvr>
                                      <p:to>
                                        <p:strVal val="visible"/>
                                      </p:to>
                                    </p:set>
                                    <p:anim calcmode="lin" valueType="num">
                                      <p:cBhvr>
                                        <p:cTn id="20" dur="500" fill="hold"/>
                                        <p:tgtEl>
                                          <p:spTgt spid="25"/>
                                        </p:tgtEl>
                                        <p:attrNameLst>
                                          <p:attrName>ppt_w</p:attrName>
                                        </p:attrNameLst>
                                      </p:cBhvr>
                                      <p:tavLst>
                                        <p:tav tm="0">
                                          <p:val>
                                            <p:fltVal val="0"/>
                                          </p:val>
                                        </p:tav>
                                        <p:tav tm="100000">
                                          <p:val>
                                            <p:strVal val="#ppt_w"/>
                                          </p:val>
                                        </p:tav>
                                      </p:tavLst>
                                    </p:anim>
                                    <p:anim calcmode="lin" valueType="num">
                                      <p:cBhvr>
                                        <p:cTn id="21" dur="500" fill="hold"/>
                                        <p:tgtEl>
                                          <p:spTgt spid="25"/>
                                        </p:tgtEl>
                                        <p:attrNameLst>
                                          <p:attrName>ppt_h</p:attrName>
                                        </p:attrNameLst>
                                      </p:cBhvr>
                                      <p:tavLst>
                                        <p:tav tm="0">
                                          <p:val>
                                            <p:fltVal val="0"/>
                                          </p:val>
                                        </p:tav>
                                        <p:tav tm="100000">
                                          <p:val>
                                            <p:strVal val="#ppt_h"/>
                                          </p:val>
                                        </p:tav>
                                      </p:tavLst>
                                    </p:anim>
                                    <p:animEffect transition="in" filter="fade">
                                      <p:cBhvr>
                                        <p:cTn id="22" dur="500"/>
                                        <p:tgtEl>
                                          <p:spTgt spid="25"/>
                                        </p:tgtEl>
                                      </p:cBhvr>
                                    </p:animEffect>
                                  </p:childTnLst>
                                </p:cTn>
                              </p:par>
                              <p:par>
                                <p:cTn id="23" presetID="53" presetClass="entr" presetSubtype="16" fill="hold" grpId="0" nodeType="withEffect">
                                  <p:stCondLst>
                                    <p:cond delay="3400"/>
                                  </p:stCondLst>
                                  <p:childTnLst>
                                    <p:set>
                                      <p:cBhvr>
                                        <p:cTn id="24" dur="1" fill="hold">
                                          <p:stCondLst>
                                            <p:cond delay="0"/>
                                          </p:stCondLst>
                                        </p:cTn>
                                        <p:tgtEl>
                                          <p:spTgt spid="24"/>
                                        </p:tgtEl>
                                        <p:attrNameLst>
                                          <p:attrName>style.visibility</p:attrName>
                                        </p:attrNameLst>
                                      </p:cBhvr>
                                      <p:to>
                                        <p:strVal val="visible"/>
                                      </p:to>
                                    </p:set>
                                    <p:anim calcmode="lin" valueType="num">
                                      <p:cBhvr>
                                        <p:cTn id="25" dur="500" fill="hold"/>
                                        <p:tgtEl>
                                          <p:spTgt spid="24"/>
                                        </p:tgtEl>
                                        <p:attrNameLst>
                                          <p:attrName>ppt_w</p:attrName>
                                        </p:attrNameLst>
                                      </p:cBhvr>
                                      <p:tavLst>
                                        <p:tav tm="0">
                                          <p:val>
                                            <p:fltVal val="0"/>
                                          </p:val>
                                        </p:tav>
                                        <p:tav tm="100000">
                                          <p:val>
                                            <p:strVal val="#ppt_w"/>
                                          </p:val>
                                        </p:tav>
                                      </p:tavLst>
                                    </p:anim>
                                    <p:anim calcmode="lin" valueType="num">
                                      <p:cBhvr>
                                        <p:cTn id="26" dur="500" fill="hold"/>
                                        <p:tgtEl>
                                          <p:spTgt spid="24"/>
                                        </p:tgtEl>
                                        <p:attrNameLst>
                                          <p:attrName>ppt_h</p:attrName>
                                        </p:attrNameLst>
                                      </p:cBhvr>
                                      <p:tavLst>
                                        <p:tav tm="0">
                                          <p:val>
                                            <p:fltVal val="0"/>
                                          </p:val>
                                        </p:tav>
                                        <p:tav tm="100000">
                                          <p:val>
                                            <p:strVal val="#ppt_h"/>
                                          </p:val>
                                        </p:tav>
                                      </p:tavLst>
                                    </p:anim>
                                    <p:animEffect transition="in" filter="fade">
                                      <p:cBhvr>
                                        <p:cTn id="27" dur="500"/>
                                        <p:tgtEl>
                                          <p:spTgt spid="24"/>
                                        </p:tgtEl>
                                      </p:cBhvr>
                                    </p:animEffect>
                                  </p:childTnLst>
                                </p:cTn>
                              </p:par>
                              <p:par>
                                <p:cTn id="28" presetID="26" presetClass="entr" presetSubtype="0" fill="hold" nodeType="withEffect">
                                  <p:stCondLst>
                                    <p:cond delay="4000"/>
                                  </p:stCondLst>
                                  <p:childTnLst>
                                    <p:set>
                                      <p:cBhvr>
                                        <p:cTn id="29" dur="1" fill="hold">
                                          <p:stCondLst>
                                            <p:cond delay="0"/>
                                          </p:stCondLst>
                                        </p:cTn>
                                        <p:tgtEl>
                                          <p:spTgt spid="29"/>
                                        </p:tgtEl>
                                        <p:attrNameLst>
                                          <p:attrName>style.visibility</p:attrName>
                                        </p:attrNameLst>
                                      </p:cBhvr>
                                      <p:to>
                                        <p:strVal val="visible"/>
                                      </p:to>
                                    </p:set>
                                    <p:animEffect transition="in" filter="wipe(down)">
                                      <p:cBhvr>
                                        <p:cTn id="30" dur="580">
                                          <p:stCondLst>
                                            <p:cond delay="0"/>
                                          </p:stCondLst>
                                        </p:cTn>
                                        <p:tgtEl>
                                          <p:spTgt spid="29"/>
                                        </p:tgtEl>
                                      </p:cBhvr>
                                    </p:animEffect>
                                    <p:anim calcmode="lin" valueType="num">
                                      <p:cBhvr>
                                        <p:cTn id="31" dur="1822" tmFilter="0,0; 0.14,0.36; 0.43,0.73; 0.71,0.91; 1.0,1.0">
                                          <p:stCondLst>
                                            <p:cond delay="0"/>
                                          </p:stCondLst>
                                        </p:cTn>
                                        <p:tgtEl>
                                          <p:spTgt spid="29"/>
                                        </p:tgtEl>
                                        <p:attrNameLst>
                                          <p:attrName>ppt_x</p:attrName>
                                        </p:attrNameLst>
                                      </p:cBhvr>
                                      <p:tavLst>
                                        <p:tav tm="0">
                                          <p:val>
                                            <p:strVal val="#ppt_x-0.25"/>
                                          </p:val>
                                        </p:tav>
                                        <p:tav tm="100000">
                                          <p:val>
                                            <p:strVal val="#ppt_x"/>
                                          </p:val>
                                        </p:tav>
                                      </p:tavLst>
                                    </p:anim>
                                    <p:anim calcmode="lin" valueType="num">
                                      <p:cBhvr>
                                        <p:cTn id="32" dur="664" tmFilter="0.0,0.0; 0.25,0.07; 0.50,0.2; 0.75,0.467; 1.0,1.0">
                                          <p:stCondLst>
                                            <p:cond delay="0"/>
                                          </p:stCondLst>
                                        </p:cTn>
                                        <p:tgtEl>
                                          <p:spTgt spid="29"/>
                                        </p:tgtEl>
                                        <p:attrNameLst>
                                          <p:attrName>ppt_y</p:attrName>
                                        </p:attrNameLst>
                                      </p:cBhvr>
                                      <p:tavLst>
                                        <p:tav tm="0" fmla="#ppt_y-sin(pi*$)/3">
                                          <p:val>
                                            <p:fltVal val="0.5"/>
                                          </p:val>
                                        </p:tav>
                                        <p:tav tm="100000">
                                          <p:val>
                                            <p:fltVal val="1"/>
                                          </p:val>
                                        </p:tav>
                                      </p:tavLst>
                                    </p:anim>
                                    <p:anim calcmode="lin" valueType="num">
                                      <p:cBhvr>
                                        <p:cTn id="33" dur="664" tmFilter="0, 0; 0.125,0.2665; 0.25,0.4; 0.375,0.465; 0.5,0.5;  0.625,0.535; 0.75,0.6; 0.875,0.7335; 1,1">
                                          <p:stCondLst>
                                            <p:cond delay="664"/>
                                          </p:stCondLst>
                                        </p:cTn>
                                        <p:tgtEl>
                                          <p:spTgt spid="29"/>
                                        </p:tgtEl>
                                        <p:attrNameLst>
                                          <p:attrName>ppt_y</p:attrName>
                                        </p:attrNameLst>
                                      </p:cBhvr>
                                      <p:tavLst>
                                        <p:tav tm="0" fmla="#ppt_y-sin(pi*$)/9">
                                          <p:val>
                                            <p:fltVal val="0"/>
                                          </p:val>
                                        </p:tav>
                                        <p:tav tm="100000">
                                          <p:val>
                                            <p:fltVal val="1"/>
                                          </p:val>
                                        </p:tav>
                                      </p:tavLst>
                                    </p:anim>
                                    <p:anim calcmode="lin" valueType="num">
                                      <p:cBhvr>
                                        <p:cTn id="34" dur="332" tmFilter="0, 0; 0.125,0.2665; 0.25,0.4; 0.375,0.465; 0.5,0.5;  0.625,0.535; 0.75,0.6; 0.875,0.7335; 1,1">
                                          <p:stCondLst>
                                            <p:cond delay="1324"/>
                                          </p:stCondLst>
                                        </p:cTn>
                                        <p:tgtEl>
                                          <p:spTgt spid="29"/>
                                        </p:tgtEl>
                                        <p:attrNameLst>
                                          <p:attrName>ppt_y</p:attrName>
                                        </p:attrNameLst>
                                      </p:cBhvr>
                                      <p:tavLst>
                                        <p:tav tm="0" fmla="#ppt_y-sin(pi*$)/27">
                                          <p:val>
                                            <p:fltVal val="0"/>
                                          </p:val>
                                        </p:tav>
                                        <p:tav tm="100000">
                                          <p:val>
                                            <p:fltVal val="1"/>
                                          </p:val>
                                        </p:tav>
                                      </p:tavLst>
                                    </p:anim>
                                    <p:anim calcmode="lin" valueType="num">
                                      <p:cBhvr>
                                        <p:cTn id="35" dur="164" tmFilter="0, 0; 0.125,0.2665; 0.25,0.4; 0.375,0.465; 0.5,0.5;  0.625,0.535; 0.75,0.6; 0.875,0.7335; 1,1">
                                          <p:stCondLst>
                                            <p:cond delay="1656"/>
                                          </p:stCondLst>
                                        </p:cTn>
                                        <p:tgtEl>
                                          <p:spTgt spid="29"/>
                                        </p:tgtEl>
                                        <p:attrNameLst>
                                          <p:attrName>ppt_y</p:attrName>
                                        </p:attrNameLst>
                                      </p:cBhvr>
                                      <p:tavLst>
                                        <p:tav tm="0" fmla="#ppt_y-sin(pi*$)/81">
                                          <p:val>
                                            <p:fltVal val="0"/>
                                          </p:val>
                                        </p:tav>
                                        <p:tav tm="100000">
                                          <p:val>
                                            <p:fltVal val="1"/>
                                          </p:val>
                                        </p:tav>
                                      </p:tavLst>
                                    </p:anim>
                                    <p:animScale>
                                      <p:cBhvr>
                                        <p:cTn id="36" dur="26">
                                          <p:stCondLst>
                                            <p:cond delay="650"/>
                                          </p:stCondLst>
                                        </p:cTn>
                                        <p:tgtEl>
                                          <p:spTgt spid="29"/>
                                        </p:tgtEl>
                                      </p:cBhvr>
                                      <p:to x="100000" y="60000"/>
                                    </p:animScale>
                                    <p:animScale>
                                      <p:cBhvr>
                                        <p:cTn id="37" dur="166" decel="50000">
                                          <p:stCondLst>
                                            <p:cond delay="676"/>
                                          </p:stCondLst>
                                        </p:cTn>
                                        <p:tgtEl>
                                          <p:spTgt spid="29"/>
                                        </p:tgtEl>
                                      </p:cBhvr>
                                      <p:to x="100000" y="100000"/>
                                    </p:animScale>
                                    <p:animScale>
                                      <p:cBhvr>
                                        <p:cTn id="38" dur="26">
                                          <p:stCondLst>
                                            <p:cond delay="1312"/>
                                          </p:stCondLst>
                                        </p:cTn>
                                        <p:tgtEl>
                                          <p:spTgt spid="29"/>
                                        </p:tgtEl>
                                      </p:cBhvr>
                                      <p:to x="100000" y="80000"/>
                                    </p:animScale>
                                    <p:animScale>
                                      <p:cBhvr>
                                        <p:cTn id="39" dur="166" decel="50000">
                                          <p:stCondLst>
                                            <p:cond delay="1338"/>
                                          </p:stCondLst>
                                        </p:cTn>
                                        <p:tgtEl>
                                          <p:spTgt spid="29"/>
                                        </p:tgtEl>
                                      </p:cBhvr>
                                      <p:to x="100000" y="100000"/>
                                    </p:animScale>
                                    <p:animScale>
                                      <p:cBhvr>
                                        <p:cTn id="40" dur="26">
                                          <p:stCondLst>
                                            <p:cond delay="1642"/>
                                          </p:stCondLst>
                                        </p:cTn>
                                        <p:tgtEl>
                                          <p:spTgt spid="29"/>
                                        </p:tgtEl>
                                      </p:cBhvr>
                                      <p:to x="100000" y="90000"/>
                                    </p:animScale>
                                    <p:animScale>
                                      <p:cBhvr>
                                        <p:cTn id="41" dur="166" decel="50000">
                                          <p:stCondLst>
                                            <p:cond delay="1668"/>
                                          </p:stCondLst>
                                        </p:cTn>
                                        <p:tgtEl>
                                          <p:spTgt spid="29"/>
                                        </p:tgtEl>
                                      </p:cBhvr>
                                      <p:to x="100000" y="100000"/>
                                    </p:animScale>
                                    <p:animScale>
                                      <p:cBhvr>
                                        <p:cTn id="42" dur="26">
                                          <p:stCondLst>
                                            <p:cond delay="1808"/>
                                          </p:stCondLst>
                                        </p:cTn>
                                        <p:tgtEl>
                                          <p:spTgt spid="29"/>
                                        </p:tgtEl>
                                      </p:cBhvr>
                                      <p:to x="100000" y="95000"/>
                                    </p:animScale>
                                    <p:animScale>
                                      <p:cBhvr>
                                        <p:cTn id="43" dur="166" decel="50000">
                                          <p:stCondLst>
                                            <p:cond delay="1834"/>
                                          </p:stCondLst>
                                        </p:cTn>
                                        <p:tgtEl>
                                          <p:spTgt spid="29"/>
                                        </p:tgtEl>
                                      </p:cBhvr>
                                      <p:to x="100000" y="100000"/>
                                    </p:animScale>
                                  </p:childTnLst>
                                </p:cTn>
                              </p:par>
                              <p:par>
                                <p:cTn id="44" presetID="53" presetClass="entr" presetSubtype="16" fill="hold" grpId="0" nodeType="withEffect">
                                  <p:stCondLst>
                                    <p:cond delay="6000"/>
                                  </p:stCondLst>
                                  <p:childTnLst>
                                    <p:set>
                                      <p:cBhvr>
                                        <p:cTn id="45" dur="1" fill="hold">
                                          <p:stCondLst>
                                            <p:cond delay="0"/>
                                          </p:stCondLst>
                                        </p:cTn>
                                        <p:tgtEl>
                                          <p:spTgt spid="21"/>
                                        </p:tgtEl>
                                        <p:attrNameLst>
                                          <p:attrName>style.visibility</p:attrName>
                                        </p:attrNameLst>
                                      </p:cBhvr>
                                      <p:to>
                                        <p:strVal val="visible"/>
                                      </p:to>
                                    </p:set>
                                    <p:anim calcmode="lin" valueType="num">
                                      <p:cBhvr>
                                        <p:cTn id="46" dur="500" fill="hold"/>
                                        <p:tgtEl>
                                          <p:spTgt spid="21"/>
                                        </p:tgtEl>
                                        <p:attrNameLst>
                                          <p:attrName>ppt_w</p:attrName>
                                        </p:attrNameLst>
                                      </p:cBhvr>
                                      <p:tavLst>
                                        <p:tav tm="0">
                                          <p:val>
                                            <p:fltVal val="0"/>
                                          </p:val>
                                        </p:tav>
                                        <p:tav tm="100000">
                                          <p:val>
                                            <p:strVal val="#ppt_w"/>
                                          </p:val>
                                        </p:tav>
                                      </p:tavLst>
                                    </p:anim>
                                    <p:anim calcmode="lin" valueType="num">
                                      <p:cBhvr>
                                        <p:cTn id="47" dur="500" fill="hold"/>
                                        <p:tgtEl>
                                          <p:spTgt spid="21"/>
                                        </p:tgtEl>
                                        <p:attrNameLst>
                                          <p:attrName>ppt_h</p:attrName>
                                        </p:attrNameLst>
                                      </p:cBhvr>
                                      <p:tavLst>
                                        <p:tav tm="0">
                                          <p:val>
                                            <p:fltVal val="0"/>
                                          </p:val>
                                        </p:tav>
                                        <p:tav tm="100000">
                                          <p:val>
                                            <p:strVal val="#ppt_h"/>
                                          </p:val>
                                        </p:tav>
                                      </p:tavLst>
                                    </p:anim>
                                    <p:animEffect transition="in" filter="fade">
                                      <p:cBhvr>
                                        <p:cTn id="48" dur="500"/>
                                        <p:tgtEl>
                                          <p:spTgt spid="21"/>
                                        </p:tgtEl>
                                      </p:cBhvr>
                                    </p:animEffect>
                                  </p:childTnLst>
                                </p:cTn>
                              </p:par>
                              <p:par>
                                <p:cTn id="49" presetID="53" presetClass="entr" presetSubtype="16" fill="hold" grpId="0" nodeType="withEffect">
                                  <p:stCondLst>
                                    <p:cond delay="6500"/>
                                  </p:stCondLst>
                                  <p:childTnLst>
                                    <p:set>
                                      <p:cBhvr>
                                        <p:cTn id="50" dur="1" fill="hold">
                                          <p:stCondLst>
                                            <p:cond delay="0"/>
                                          </p:stCondLst>
                                        </p:cTn>
                                        <p:tgtEl>
                                          <p:spTgt spid="20"/>
                                        </p:tgtEl>
                                        <p:attrNameLst>
                                          <p:attrName>style.visibility</p:attrName>
                                        </p:attrNameLst>
                                      </p:cBhvr>
                                      <p:to>
                                        <p:strVal val="visible"/>
                                      </p:to>
                                    </p:set>
                                    <p:anim calcmode="lin" valueType="num">
                                      <p:cBhvr>
                                        <p:cTn id="51" dur="500" fill="hold"/>
                                        <p:tgtEl>
                                          <p:spTgt spid="20"/>
                                        </p:tgtEl>
                                        <p:attrNameLst>
                                          <p:attrName>ppt_w</p:attrName>
                                        </p:attrNameLst>
                                      </p:cBhvr>
                                      <p:tavLst>
                                        <p:tav tm="0">
                                          <p:val>
                                            <p:fltVal val="0"/>
                                          </p:val>
                                        </p:tav>
                                        <p:tav tm="100000">
                                          <p:val>
                                            <p:strVal val="#ppt_w"/>
                                          </p:val>
                                        </p:tav>
                                      </p:tavLst>
                                    </p:anim>
                                    <p:anim calcmode="lin" valueType="num">
                                      <p:cBhvr>
                                        <p:cTn id="52" dur="500" fill="hold"/>
                                        <p:tgtEl>
                                          <p:spTgt spid="20"/>
                                        </p:tgtEl>
                                        <p:attrNameLst>
                                          <p:attrName>ppt_h</p:attrName>
                                        </p:attrNameLst>
                                      </p:cBhvr>
                                      <p:tavLst>
                                        <p:tav tm="0">
                                          <p:val>
                                            <p:fltVal val="0"/>
                                          </p:val>
                                        </p:tav>
                                        <p:tav tm="100000">
                                          <p:val>
                                            <p:strVal val="#ppt_h"/>
                                          </p:val>
                                        </p:tav>
                                      </p:tavLst>
                                    </p:anim>
                                    <p:animEffect transition="in" filter="fade">
                                      <p:cBhvr>
                                        <p:cTn id="53" dur="500"/>
                                        <p:tgtEl>
                                          <p:spTgt spid="20"/>
                                        </p:tgtEl>
                                      </p:cBhvr>
                                    </p:animEffect>
                                  </p:childTnLst>
                                </p:cTn>
                              </p:par>
                              <p:par>
                                <p:cTn id="54" presetID="53" presetClass="entr" presetSubtype="16" fill="hold" grpId="0" nodeType="withEffect">
                                  <p:stCondLst>
                                    <p:cond delay="7000"/>
                                  </p:stCondLst>
                                  <p:childTnLst>
                                    <p:set>
                                      <p:cBhvr>
                                        <p:cTn id="55" dur="1" fill="hold">
                                          <p:stCondLst>
                                            <p:cond delay="0"/>
                                          </p:stCondLst>
                                        </p:cTn>
                                        <p:tgtEl>
                                          <p:spTgt spid="23"/>
                                        </p:tgtEl>
                                        <p:attrNameLst>
                                          <p:attrName>style.visibility</p:attrName>
                                        </p:attrNameLst>
                                      </p:cBhvr>
                                      <p:to>
                                        <p:strVal val="visible"/>
                                      </p:to>
                                    </p:set>
                                    <p:anim calcmode="lin" valueType="num">
                                      <p:cBhvr>
                                        <p:cTn id="56" dur="500" fill="hold"/>
                                        <p:tgtEl>
                                          <p:spTgt spid="23"/>
                                        </p:tgtEl>
                                        <p:attrNameLst>
                                          <p:attrName>ppt_w</p:attrName>
                                        </p:attrNameLst>
                                      </p:cBhvr>
                                      <p:tavLst>
                                        <p:tav tm="0">
                                          <p:val>
                                            <p:fltVal val="0"/>
                                          </p:val>
                                        </p:tav>
                                        <p:tav tm="100000">
                                          <p:val>
                                            <p:strVal val="#ppt_w"/>
                                          </p:val>
                                        </p:tav>
                                      </p:tavLst>
                                    </p:anim>
                                    <p:anim calcmode="lin" valueType="num">
                                      <p:cBhvr>
                                        <p:cTn id="57" dur="500" fill="hold"/>
                                        <p:tgtEl>
                                          <p:spTgt spid="23"/>
                                        </p:tgtEl>
                                        <p:attrNameLst>
                                          <p:attrName>ppt_h</p:attrName>
                                        </p:attrNameLst>
                                      </p:cBhvr>
                                      <p:tavLst>
                                        <p:tav tm="0">
                                          <p:val>
                                            <p:fltVal val="0"/>
                                          </p:val>
                                        </p:tav>
                                        <p:tav tm="100000">
                                          <p:val>
                                            <p:strVal val="#ppt_h"/>
                                          </p:val>
                                        </p:tav>
                                      </p:tavLst>
                                    </p:anim>
                                    <p:animEffect transition="in" filter="fade">
                                      <p:cBhvr>
                                        <p:cTn id="58" dur="500"/>
                                        <p:tgtEl>
                                          <p:spTgt spid="23"/>
                                        </p:tgtEl>
                                      </p:cBhvr>
                                    </p:animEffect>
                                  </p:childTnLst>
                                </p:cTn>
                              </p:par>
                              <p:par>
                                <p:cTn id="59" presetID="53" presetClass="entr" presetSubtype="16" fill="hold" grpId="0" nodeType="withEffect">
                                  <p:stCondLst>
                                    <p:cond delay="7500"/>
                                  </p:stCondLst>
                                  <p:childTnLst>
                                    <p:set>
                                      <p:cBhvr>
                                        <p:cTn id="60" dur="1" fill="hold">
                                          <p:stCondLst>
                                            <p:cond delay="0"/>
                                          </p:stCondLst>
                                        </p:cTn>
                                        <p:tgtEl>
                                          <p:spTgt spid="19"/>
                                        </p:tgtEl>
                                        <p:attrNameLst>
                                          <p:attrName>style.visibility</p:attrName>
                                        </p:attrNameLst>
                                      </p:cBhvr>
                                      <p:to>
                                        <p:strVal val="visible"/>
                                      </p:to>
                                    </p:set>
                                    <p:anim calcmode="lin" valueType="num">
                                      <p:cBhvr>
                                        <p:cTn id="61" dur="500" fill="hold"/>
                                        <p:tgtEl>
                                          <p:spTgt spid="19"/>
                                        </p:tgtEl>
                                        <p:attrNameLst>
                                          <p:attrName>ppt_w</p:attrName>
                                        </p:attrNameLst>
                                      </p:cBhvr>
                                      <p:tavLst>
                                        <p:tav tm="0">
                                          <p:val>
                                            <p:fltVal val="0"/>
                                          </p:val>
                                        </p:tav>
                                        <p:tav tm="100000">
                                          <p:val>
                                            <p:strVal val="#ppt_w"/>
                                          </p:val>
                                        </p:tav>
                                      </p:tavLst>
                                    </p:anim>
                                    <p:anim calcmode="lin" valueType="num">
                                      <p:cBhvr>
                                        <p:cTn id="62" dur="500" fill="hold"/>
                                        <p:tgtEl>
                                          <p:spTgt spid="19"/>
                                        </p:tgtEl>
                                        <p:attrNameLst>
                                          <p:attrName>ppt_h</p:attrName>
                                        </p:attrNameLst>
                                      </p:cBhvr>
                                      <p:tavLst>
                                        <p:tav tm="0">
                                          <p:val>
                                            <p:fltVal val="0"/>
                                          </p:val>
                                        </p:tav>
                                        <p:tav tm="100000">
                                          <p:val>
                                            <p:strVal val="#ppt_h"/>
                                          </p:val>
                                        </p:tav>
                                      </p:tavLst>
                                    </p:anim>
                                    <p:animEffect transition="in" filter="fade">
                                      <p:cBhvr>
                                        <p:cTn id="63" dur="500"/>
                                        <p:tgtEl>
                                          <p:spTgt spid="19"/>
                                        </p:tgtEl>
                                      </p:cBhvr>
                                    </p:animEffect>
                                  </p:childTnLst>
                                </p:cTn>
                              </p:par>
                              <p:par>
                                <p:cTn id="64" presetID="53" presetClass="entr" presetSubtype="16" fill="hold" grpId="0" nodeType="withEffect">
                                  <p:stCondLst>
                                    <p:cond delay="8000"/>
                                  </p:stCondLst>
                                  <p:childTnLst>
                                    <p:set>
                                      <p:cBhvr>
                                        <p:cTn id="65" dur="1" fill="hold">
                                          <p:stCondLst>
                                            <p:cond delay="0"/>
                                          </p:stCondLst>
                                        </p:cTn>
                                        <p:tgtEl>
                                          <p:spTgt spid="22"/>
                                        </p:tgtEl>
                                        <p:attrNameLst>
                                          <p:attrName>style.visibility</p:attrName>
                                        </p:attrNameLst>
                                      </p:cBhvr>
                                      <p:to>
                                        <p:strVal val="visible"/>
                                      </p:to>
                                    </p:set>
                                    <p:anim calcmode="lin" valueType="num">
                                      <p:cBhvr>
                                        <p:cTn id="66" dur="500" fill="hold"/>
                                        <p:tgtEl>
                                          <p:spTgt spid="22"/>
                                        </p:tgtEl>
                                        <p:attrNameLst>
                                          <p:attrName>ppt_w</p:attrName>
                                        </p:attrNameLst>
                                      </p:cBhvr>
                                      <p:tavLst>
                                        <p:tav tm="0">
                                          <p:val>
                                            <p:fltVal val="0"/>
                                          </p:val>
                                        </p:tav>
                                        <p:tav tm="100000">
                                          <p:val>
                                            <p:strVal val="#ppt_w"/>
                                          </p:val>
                                        </p:tav>
                                      </p:tavLst>
                                    </p:anim>
                                    <p:anim calcmode="lin" valueType="num">
                                      <p:cBhvr>
                                        <p:cTn id="67" dur="500" fill="hold"/>
                                        <p:tgtEl>
                                          <p:spTgt spid="22"/>
                                        </p:tgtEl>
                                        <p:attrNameLst>
                                          <p:attrName>ppt_h</p:attrName>
                                        </p:attrNameLst>
                                      </p:cBhvr>
                                      <p:tavLst>
                                        <p:tav tm="0">
                                          <p:val>
                                            <p:fltVal val="0"/>
                                          </p:val>
                                        </p:tav>
                                        <p:tav tm="100000">
                                          <p:val>
                                            <p:strVal val="#ppt_h"/>
                                          </p:val>
                                        </p:tav>
                                      </p:tavLst>
                                    </p:anim>
                                    <p:animEffect transition="in" filter="fade">
                                      <p:cBhvr>
                                        <p:cTn id="68" dur="500"/>
                                        <p:tgtEl>
                                          <p:spTgt spid="22"/>
                                        </p:tgtEl>
                                      </p:cBhvr>
                                    </p:animEffect>
                                  </p:childTnLst>
                                </p:cTn>
                              </p:par>
                              <p:par>
                                <p:cTn id="69" presetID="2" presetClass="entr" presetSubtype="8" fill="hold" grpId="0" nodeType="withEffect">
                                  <p:stCondLst>
                                    <p:cond delay="8500"/>
                                  </p:stCondLst>
                                  <p:childTnLst>
                                    <p:set>
                                      <p:cBhvr>
                                        <p:cTn id="70" dur="1" fill="hold">
                                          <p:stCondLst>
                                            <p:cond delay="0"/>
                                          </p:stCondLst>
                                        </p:cTn>
                                        <p:tgtEl>
                                          <p:spTgt spid="28"/>
                                        </p:tgtEl>
                                        <p:attrNameLst>
                                          <p:attrName>style.visibility</p:attrName>
                                        </p:attrNameLst>
                                      </p:cBhvr>
                                      <p:to>
                                        <p:strVal val="visible"/>
                                      </p:to>
                                    </p:set>
                                    <p:anim calcmode="lin" valueType="num">
                                      <p:cBhvr additive="base">
                                        <p:cTn id="71" dur="500" fill="hold"/>
                                        <p:tgtEl>
                                          <p:spTgt spid="28"/>
                                        </p:tgtEl>
                                        <p:attrNameLst>
                                          <p:attrName>ppt_x</p:attrName>
                                        </p:attrNameLst>
                                      </p:cBhvr>
                                      <p:tavLst>
                                        <p:tav tm="0">
                                          <p:val>
                                            <p:strVal val="0-#ppt_w/2"/>
                                          </p:val>
                                        </p:tav>
                                        <p:tav tm="100000">
                                          <p:val>
                                            <p:strVal val="#ppt_x"/>
                                          </p:val>
                                        </p:tav>
                                      </p:tavLst>
                                    </p:anim>
                                    <p:anim calcmode="lin" valueType="num">
                                      <p:cBhvr additive="base">
                                        <p:cTn id="72"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animBg="1"/>
      <p:bldP spid="24" grpId="0" animBg="1"/>
      <p:bldP spid="25" grpId="0" animBg="1"/>
      <p:bldP spid="26" grpId="0" animBg="1"/>
      <p:bldP spid="27" grpId="0" animBg="1"/>
      <p:bldP spid="28"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3" name="Group 32"/>
          <p:cNvGrpSpPr/>
          <p:nvPr/>
        </p:nvGrpSpPr>
        <p:grpSpPr>
          <a:xfrm>
            <a:off x="1871963" y="4709586"/>
            <a:ext cx="6930689" cy="391459"/>
            <a:chOff x="1871963" y="4709586"/>
            <a:chExt cx="6930689" cy="391459"/>
          </a:xfrm>
        </p:grpSpPr>
        <p:sp>
          <p:nvSpPr>
            <p:cNvPr id="3" name="Freeform 2"/>
            <p:cNvSpPr/>
            <p:nvPr/>
          </p:nvSpPr>
          <p:spPr>
            <a:xfrm>
              <a:off x="8711212" y="4709586"/>
              <a:ext cx="91440" cy="391459"/>
            </a:xfrm>
            <a:custGeom>
              <a:avLst/>
              <a:gdLst/>
              <a:ahLst/>
              <a:cxnLst/>
              <a:rect l="0" t="0" r="0" b="0"/>
              <a:pathLst>
                <a:path>
                  <a:moveTo>
                    <a:pt x="49682" y="0"/>
                  </a:moveTo>
                  <a:lnTo>
                    <a:pt x="49682" y="197282"/>
                  </a:lnTo>
                  <a:lnTo>
                    <a:pt x="45720" y="197282"/>
                  </a:lnTo>
                  <a:lnTo>
                    <a:pt x="45720" y="391459"/>
                  </a:lnTo>
                </a:path>
              </a:pathLst>
            </a:custGeom>
            <a:noFill/>
            <a:ln w="38100">
              <a:solidFill>
                <a:schemeClr val="bg2">
                  <a:lumMod val="50000"/>
                </a:schemeClr>
              </a:solidFill>
            </a:ln>
          </p:spPr>
          <p:style>
            <a:lnRef idx="1">
              <a:scrgbClr r="0" g="0" b="0"/>
            </a:lnRef>
            <a:fillRef idx="0">
              <a:scrgbClr r="0" g="0" b="0"/>
            </a:fillRef>
            <a:effectRef idx="0">
              <a:schemeClr val="accent1">
                <a:tint val="80000"/>
                <a:hueOff val="0"/>
                <a:satOff val="0"/>
                <a:lumOff val="0"/>
                <a:alphaOff val="0"/>
              </a:schemeClr>
            </a:effectRef>
            <a:fontRef idx="minor">
              <a:schemeClr val="tx1">
                <a:hueOff val="0"/>
                <a:satOff val="0"/>
                <a:lumOff val="0"/>
                <a:alphaOff val="0"/>
              </a:schemeClr>
            </a:fontRef>
          </p:style>
        </p:sp>
        <p:sp>
          <p:nvSpPr>
            <p:cNvPr id="5" name="Freeform 4"/>
            <p:cNvSpPr/>
            <p:nvPr/>
          </p:nvSpPr>
          <p:spPr>
            <a:xfrm>
              <a:off x="3528574" y="4709586"/>
              <a:ext cx="1760888" cy="391459"/>
            </a:xfrm>
            <a:custGeom>
              <a:avLst/>
              <a:gdLst/>
              <a:ahLst/>
              <a:cxnLst/>
              <a:rect l="0" t="0" r="0" b="0"/>
              <a:pathLst>
                <a:path>
                  <a:moveTo>
                    <a:pt x="0" y="0"/>
                  </a:moveTo>
                  <a:lnTo>
                    <a:pt x="0" y="197282"/>
                  </a:lnTo>
                  <a:lnTo>
                    <a:pt x="1760888" y="197282"/>
                  </a:lnTo>
                  <a:lnTo>
                    <a:pt x="1760888" y="391459"/>
                  </a:lnTo>
                </a:path>
              </a:pathLst>
            </a:custGeom>
            <a:noFill/>
            <a:ln w="38100">
              <a:solidFill>
                <a:schemeClr val="bg2">
                  <a:lumMod val="50000"/>
                </a:schemeClr>
              </a:solidFill>
            </a:ln>
          </p:spPr>
          <p:style>
            <a:lnRef idx="1">
              <a:scrgbClr r="0" g="0" b="0"/>
            </a:lnRef>
            <a:fillRef idx="0">
              <a:scrgbClr r="0" g="0" b="0"/>
            </a:fillRef>
            <a:effectRef idx="0">
              <a:schemeClr val="accent1">
                <a:tint val="80000"/>
                <a:hueOff val="0"/>
                <a:satOff val="0"/>
                <a:lumOff val="0"/>
                <a:alphaOff val="0"/>
              </a:schemeClr>
            </a:effectRef>
            <a:fontRef idx="minor">
              <a:schemeClr val="tx1">
                <a:hueOff val="0"/>
                <a:satOff val="0"/>
                <a:lumOff val="0"/>
                <a:alphaOff val="0"/>
              </a:schemeClr>
            </a:fontRef>
          </p:style>
        </p:sp>
        <p:sp>
          <p:nvSpPr>
            <p:cNvPr id="6" name="Freeform 5"/>
            <p:cNvSpPr/>
            <p:nvPr/>
          </p:nvSpPr>
          <p:spPr>
            <a:xfrm>
              <a:off x="1871963" y="4709586"/>
              <a:ext cx="1656611" cy="391459"/>
            </a:xfrm>
            <a:custGeom>
              <a:avLst/>
              <a:gdLst/>
              <a:ahLst/>
              <a:cxnLst/>
              <a:rect l="0" t="0" r="0" b="0"/>
              <a:pathLst>
                <a:path>
                  <a:moveTo>
                    <a:pt x="1656611" y="0"/>
                  </a:moveTo>
                  <a:lnTo>
                    <a:pt x="1656611" y="197282"/>
                  </a:lnTo>
                  <a:lnTo>
                    <a:pt x="0" y="197282"/>
                  </a:lnTo>
                  <a:lnTo>
                    <a:pt x="0" y="391459"/>
                  </a:lnTo>
                </a:path>
              </a:pathLst>
            </a:custGeom>
            <a:noFill/>
            <a:ln w="38100">
              <a:solidFill>
                <a:schemeClr val="bg2">
                  <a:lumMod val="50000"/>
                </a:schemeClr>
              </a:solidFill>
            </a:ln>
          </p:spPr>
          <p:style>
            <a:lnRef idx="1">
              <a:scrgbClr r="0" g="0" b="0"/>
            </a:lnRef>
            <a:fillRef idx="0">
              <a:scrgbClr r="0" g="0" b="0"/>
            </a:fillRef>
            <a:effectRef idx="0">
              <a:schemeClr val="accent1">
                <a:tint val="80000"/>
                <a:hueOff val="0"/>
                <a:satOff val="0"/>
                <a:lumOff val="0"/>
                <a:alphaOff val="0"/>
              </a:schemeClr>
            </a:effectRef>
            <a:fontRef idx="minor">
              <a:schemeClr val="tx1">
                <a:hueOff val="0"/>
                <a:satOff val="0"/>
                <a:lumOff val="0"/>
                <a:alphaOff val="0"/>
              </a:schemeClr>
            </a:fontRef>
          </p:style>
        </p:sp>
      </p:grpSp>
      <p:grpSp>
        <p:nvGrpSpPr>
          <p:cNvPr id="31" name="Group 30"/>
          <p:cNvGrpSpPr/>
          <p:nvPr/>
        </p:nvGrpSpPr>
        <p:grpSpPr>
          <a:xfrm>
            <a:off x="3528574" y="3075400"/>
            <a:ext cx="5232320" cy="391459"/>
            <a:chOff x="3528574" y="3075400"/>
            <a:chExt cx="5232320" cy="391459"/>
          </a:xfrm>
        </p:grpSpPr>
        <p:sp>
          <p:nvSpPr>
            <p:cNvPr id="4" name="Freeform 3"/>
            <p:cNvSpPr/>
            <p:nvPr/>
          </p:nvSpPr>
          <p:spPr>
            <a:xfrm>
              <a:off x="5973965" y="3075400"/>
              <a:ext cx="2786929" cy="391459"/>
            </a:xfrm>
            <a:custGeom>
              <a:avLst/>
              <a:gdLst/>
              <a:ahLst/>
              <a:cxnLst/>
              <a:rect l="0" t="0" r="0" b="0"/>
              <a:pathLst>
                <a:path>
                  <a:moveTo>
                    <a:pt x="0" y="0"/>
                  </a:moveTo>
                  <a:lnTo>
                    <a:pt x="0" y="197282"/>
                  </a:lnTo>
                  <a:lnTo>
                    <a:pt x="2786929" y="197282"/>
                  </a:lnTo>
                  <a:lnTo>
                    <a:pt x="2786929" y="391459"/>
                  </a:lnTo>
                </a:path>
              </a:pathLst>
            </a:custGeom>
            <a:noFill/>
            <a:ln w="38100">
              <a:solidFill>
                <a:schemeClr val="bg2">
                  <a:lumMod val="50000"/>
                </a:schemeClr>
              </a:solidFill>
            </a:ln>
          </p:spPr>
          <p:style>
            <a:lnRef idx="1">
              <a:scrgbClr r="0" g="0" b="0"/>
            </a:lnRef>
            <a:fillRef idx="0">
              <a:scrgbClr r="0" g="0" b="0"/>
            </a:fillRef>
            <a:effectRef idx="0">
              <a:schemeClr val="accent1">
                <a:tint val="99000"/>
                <a:hueOff val="0"/>
                <a:satOff val="0"/>
                <a:lumOff val="0"/>
                <a:alphaOff val="0"/>
              </a:schemeClr>
            </a:effectRef>
            <a:fontRef idx="minor">
              <a:schemeClr val="tx1">
                <a:hueOff val="0"/>
                <a:satOff val="0"/>
                <a:lumOff val="0"/>
                <a:alphaOff val="0"/>
              </a:schemeClr>
            </a:fontRef>
          </p:style>
        </p:sp>
        <p:sp>
          <p:nvSpPr>
            <p:cNvPr id="7" name="Freeform 6"/>
            <p:cNvSpPr/>
            <p:nvPr/>
          </p:nvSpPr>
          <p:spPr>
            <a:xfrm>
              <a:off x="3528574" y="3075400"/>
              <a:ext cx="2445391" cy="391459"/>
            </a:xfrm>
            <a:custGeom>
              <a:avLst/>
              <a:gdLst/>
              <a:ahLst/>
              <a:cxnLst/>
              <a:rect l="0" t="0" r="0" b="0"/>
              <a:pathLst>
                <a:path>
                  <a:moveTo>
                    <a:pt x="2445391" y="0"/>
                  </a:moveTo>
                  <a:lnTo>
                    <a:pt x="2445391" y="197282"/>
                  </a:lnTo>
                  <a:lnTo>
                    <a:pt x="0" y="197282"/>
                  </a:lnTo>
                  <a:lnTo>
                    <a:pt x="0" y="391459"/>
                  </a:lnTo>
                </a:path>
              </a:pathLst>
            </a:custGeom>
            <a:noFill/>
            <a:ln w="38100">
              <a:solidFill>
                <a:schemeClr val="bg2">
                  <a:lumMod val="50000"/>
                </a:schemeClr>
              </a:solidFill>
            </a:ln>
          </p:spPr>
          <p:style>
            <a:lnRef idx="1">
              <a:scrgbClr r="0" g="0" b="0"/>
            </a:lnRef>
            <a:fillRef idx="0">
              <a:scrgbClr r="0" g="0" b="0"/>
            </a:fillRef>
            <a:effectRef idx="0">
              <a:schemeClr val="accent1">
                <a:tint val="99000"/>
                <a:hueOff val="0"/>
                <a:satOff val="0"/>
                <a:lumOff val="0"/>
                <a:alphaOff val="0"/>
              </a:schemeClr>
            </a:effectRef>
            <a:fontRef idx="minor">
              <a:schemeClr val="tx1">
                <a:hueOff val="0"/>
                <a:satOff val="0"/>
                <a:lumOff val="0"/>
                <a:alphaOff val="0"/>
              </a:schemeClr>
            </a:fontRef>
          </p:style>
        </p:sp>
      </p:grpSp>
      <p:sp>
        <p:nvSpPr>
          <p:cNvPr id="8" name="Oval 7"/>
          <p:cNvSpPr/>
          <p:nvPr/>
        </p:nvSpPr>
        <p:spPr>
          <a:xfrm>
            <a:off x="5352601" y="1832673"/>
            <a:ext cx="1242727" cy="1242727"/>
          </a:xfrm>
          <a:prstGeom prst="ellipse">
            <a:avLst/>
          </a:prstGeom>
          <a:solidFill>
            <a:schemeClr val="bg1">
              <a:lumMod val="50000"/>
            </a:schemeClr>
          </a:solidFill>
          <a:ln w="50800" cmpd="dbl">
            <a:solidFill>
              <a:schemeClr val="bg2">
                <a:lumMod val="50000"/>
              </a:schemeClr>
            </a:solidFill>
            <a:prstDash val="solid"/>
          </a:ln>
        </p:spPr>
        <p:style>
          <a:lnRef idx="0">
            <a:scrgbClr r="0" g="0" b="0"/>
          </a:lnRef>
          <a:fillRef idx="3">
            <a:scrgbClr r="0" g="0" b="0"/>
          </a:fillRef>
          <a:effectRef idx="2">
            <a:schemeClr val="accent1">
              <a:shade val="80000"/>
              <a:hueOff val="0"/>
              <a:satOff val="0"/>
              <a:lumOff val="0"/>
              <a:alphaOff val="0"/>
            </a:schemeClr>
          </a:effectRef>
          <a:fontRef idx="minor">
            <a:schemeClr val="lt1"/>
          </a:fontRef>
        </p:style>
      </p:sp>
      <p:sp>
        <p:nvSpPr>
          <p:cNvPr id="9" name="Freeform 8"/>
          <p:cNvSpPr/>
          <p:nvPr/>
        </p:nvSpPr>
        <p:spPr>
          <a:xfrm>
            <a:off x="6741119" y="1829566"/>
            <a:ext cx="2547168" cy="1242727"/>
          </a:xfrm>
          <a:custGeom>
            <a:avLst/>
            <a:gdLst>
              <a:gd name="connsiteX0" fmla="*/ 0 w 2547168"/>
              <a:gd name="connsiteY0" fmla="*/ 0 h 1242727"/>
              <a:gd name="connsiteX1" fmla="*/ 2547168 w 2547168"/>
              <a:gd name="connsiteY1" fmla="*/ 0 h 1242727"/>
              <a:gd name="connsiteX2" fmla="*/ 2547168 w 2547168"/>
              <a:gd name="connsiteY2" fmla="*/ 1242727 h 1242727"/>
              <a:gd name="connsiteX3" fmla="*/ 0 w 2547168"/>
              <a:gd name="connsiteY3" fmla="*/ 1242727 h 1242727"/>
              <a:gd name="connsiteX4" fmla="*/ 0 w 2547168"/>
              <a:gd name="connsiteY4" fmla="*/ 0 h 1242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7168" h="1242727">
                <a:moveTo>
                  <a:pt x="0" y="0"/>
                </a:moveTo>
                <a:lnTo>
                  <a:pt x="2547168" y="0"/>
                </a:lnTo>
                <a:lnTo>
                  <a:pt x="2547168" y="1242727"/>
                </a:lnTo>
                <a:lnTo>
                  <a:pt x="0" y="124272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ctr" anchorCtr="0">
            <a:noAutofit/>
          </a:bodyPr>
          <a:lstStyle/>
          <a:p>
            <a:pPr lvl="0" algn="l" defTabSz="711200">
              <a:lnSpc>
                <a:spcPct val="70000"/>
              </a:lnSpc>
              <a:spcBef>
                <a:spcPct val="0"/>
              </a:spcBef>
              <a:spcAft>
                <a:spcPct val="35000"/>
              </a:spcAft>
            </a:pPr>
            <a:r>
              <a:rPr lang="id-ID" sz="1600" b="1" kern="1200" dirty="0">
                <a:solidFill>
                  <a:schemeClr val="bg2">
                    <a:lumMod val="25000"/>
                  </a:schemeClr>
                </a:solidFill>
              </a:rPr>
              <a:t>RONNY WABIA</a:t>
            </a:r>
          </a:p>
          <a:p>
            <a:pPr lvl="0" algn="l" defTabSz="711200">
              <a:lnSpc>
                <a:spcPct val="70000"/>
              </a:lnSpc>
              <a:spcBef>
                <a:spcPct val="0"/>
              </a:spcBef>
              <a:spcAft>
                <a:spcPct val="35000"/>
              </a:spcAft>
            </a:pPr>
            <a:r>
              <a:rPr lang="id-ID" sz="2400" b="1" kern="1200" dirty="0">
                <a:solidFill>
                  <a:schemeClr val="bg2">
                    <a:lumMod val="75000"/>
                  </a:schemeClr>
                </a:solidFill>
              </a:rPr>
              <a:t>CEO</a:t>
            </a:r>
          </a:p>
        </p:txBody>
      </p:sp>
      <p:sp>
        <p:nvSpPr>
          <p:cNvPr id="10" name="Oval 9"/>
          <p:cNvSpPr/>
          <p:nvPr/>
        </p:nvSpPr>
        <p:spPr>
          <a:xfrm>
            <a:off x="2907210" y="3466859"/>
            <a:ext cx="1242727" cy="1242727"/>
          </a:xfrm>
          <a:prstGeom prst="ellipse">
            <a:avLst/>
          </a:prstGeom>
          <a:solidFill>
            <a:schemeClr val="bg1">
              <a:lumMod val="50000"/>
            </a:schemeClr>
          </a:solidFill>
          <a:ln w="50800" cmpd="dbl">
            <a:solidFill>
              <a:schemeClr val="bg2">
                <a:lumMod val="50000"/>
              </a:schemeClr>
            </a:solidFill>
            <a:prstDash val="solid"/>
          </a:ln>
        </p:spPr>
        <p:style>
          <a:lnRef idx="0">
            <a:scrgbClr r="0" g="0" b="0"/>
          </a:lnRef>
          <a:fillRef idx="3">
            <a:scrgbClr r="0" g="0" b="0"/>
          </a:fillRef>
          <a:effectRef idx="2">
            <a:schemeClr val="accent1">
              <a:tint val="99000"/>
              <a:hueOff val="0"/>
              <a:satOff val="0"/>
              <a:lumOff val="0"/>
              <a:alphaOff val="0"/>
            </a:schemeClr>
          </a:effectRef>
          <a:fontRef idx="minor">
            <a:schemeClr val="lt1"/>
          </a:fontRef>
        </p:style>
      </p:sp>
      <p:sp>
        <p:nvSpPr>
          <p:cNvPr id="11" name="Freeform 10"/>
          <p:cNvSpPr/>
          <p:nvPr/>
        </p:nvSpPr>
        <p:spPr>
          <a:xfrm>
            <a:off x="4208060" y="3463752"/>
            <a:ext cx="2072645" cy="1242727"/>
          </a:xfrm>
          <a:custGeom>
            <a:avLst/>
            <a:gdLst>
              <a:gd name="connsiteX0" fmla="*/ 0 w 2072645"/>
              <a:gd name="connsiteY0" fmla="*/ 0 h 1242727"/>
              <a:gd name="connsiteX1" fmla="*/ 2072645 w 2072645"/>
              <a:gd name="connsiteY1" fmla="*/ 0 h 1242727"/>
              <a:gd name="connsiteX2" fmla="*/ 2072645 w 2072645"/>
              <a:gd name="connsiteY2" fmla="*/ 1242727 h 1242727"/>
              <a:gd name="connsiteX3" fmla="*/ 0 w 2072645"/>
              <a:gd name="connsiteY3" fmla="*/ 1242727 h 1242727"/>
              <a:gd name="connsiteX4" fmla="*/ 0 w 2072645"/>
              <a:gd name="connsiteY4" fmla="*/ 0 h 1242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2645" h="1242727">
                <a:moveTo>
                  <a:pt x="0" y="0"/>
                </a:moveTo>
                <a:lnTo>
                  <a:pt x="2072645" y="0"/>
                </a:lnTo>
                <a:lnTo>
                  <a:pt x="2072645" y="1242727"/>
                </a:lnTo>
                <a:lnTo>
                  <a:pt x="0" y="124272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ctr" anchorCtr="0">
            <a:noAutofit/>
          </a:bodyPr>
          <a:lstStyle/>
          <a:p>
            <a:pPr lvl="0" algn="l" defTabSz="711200">
              <a:lnSpc>
                <a:spcPct val="70000"/>
              </a:lnSpc>
              <a:spcBef>
                <a:spcPct val="0"/>
              </a:spcBef>
              <a:spcAft>
                <a:spcPct val="35000"/>
              </a:spcAft>
            </a:pPr>
            <a:r>
              <a:rPr lang="id-ID" sz="1600" b="1" kern="1200" dirty="0">
                <a:solidFill>
                  <a:schemeClr val="bg2">
                    <a:lumMod val="25000"/>
                  </a:schemeClr>
                </a:solidFill>
              </a:rPr>
              <a:t>STEVE MANSHUR</a:t>
            </a:r>
          </a:p>
          <a:p>
            <a:pPr lvl="0" algn="l" defTabSz="711200">
              <a:lnSpc>
                <a:spcPct val="70000"/>
              </a:lnSpc>
              <a:spcBef>
                <a:spcPct val="0"/>
              </a:spcBef>
              <a:spcAft>
                <a:spcPct val="35000"/>
              </a:spcAft>
            </a:pPr>
            <a:r>
              <a:rPr lang="id-ID" sz="1400" b="0" kern="1200" dirty="0">
                <a:solidFill>
                  <a:schemeClr val="bg2">
                    <a:lumMod val="75000"/>
                  </a:schemeClr>
                </a:solidFill>
              </a:rPr>
              <a:t>HRD</a:t>
            </a:r>
            <a:endParaRPr lang="id-ID" sz="1400" b="0" kern="1200" dirty="0"/>
          </a:p>
        </p:txBody>
      </p:sp>
      <p:sp>
        <p:nvSpPr>
          <p:cNvPr id="12" name="Oval 11"/>
          <p:cNvSpPr/>
          <p:nvPr/>
        </p:nvSpPr>
        <p:spPr>
          <a:xfrm>
            <a:off x="1250599" y="5101045"/>
            <a:ext cx="1242727" cy="1242727"/>
          </a:xfrm>
          <a:prstGeom prst="ellipse">
            <a:avLst/>
          </a:prstGeom>
          <a:solidFill>
            <a:schemeClr val="bg1">
              <a:lumMod val="50000"/>
            </a:schemeClr>
          </a:solidFill>
          <a:ln w="50800" cmpd="dbl">
            <a:solidFill>
              <a:schemeClr val="bg2">
                <a:lumMod val="50000"/>
              </a:schemeClr>
            </a:solidFill>
            <a:prstDash val="solid"/>
          </a:ln>
        </p:spPr>
        <p:style>
          <a:lnRef idx="0">
            <a:scrgbClr r="0" g="0" b="0"/>
          </a:lnRef>
          <a:fillRef idx="3">
            <a:scrgbClr r="0" g="0" b="0"/>
          </a:fillRef>
          <a:effectRef idx="2">
            <a:schemeClr val="accent1">
              <a:tint val="80000"/>
              <a:hueOff val="0"/>
              <a:satOff val="0"/>
              <a:lumOff val="0"/>
              <a:alphaOff val="0"/>
            </a:schemeClr>
          </a:effectRef>
          <a:fontRef idx="minor">
            <a:schemeClr val="lt1"/>
          </a:fontRef>
        </p:style>
      </p:sp>
      <p:sp>
        <p:nvSpPr>
          <p:cNvPr id="20" name="Freeform 19"/>
          <p:cNvSpPr/>
          <p:nvPr/>
        </p:nvSpPr>
        <p:spPr>
          <a:xfrm>
            <a:off x="2493326" y="5097938"/>
            <a:ext cx="1864090" cy="1242727"/>
          </a:xfrm>
          <a:custGeom>
            <a:avLst/>
            <a:gdLst>
              <a:gd name="connsiteX0" fmla="*/ 0 w 1864090"/>
              <a:gd name="connsiteY0" fmla="*/ 0 h 1242727"/>
              <a:gd name="connsiteX1" fmla="*/ 1864090 w 1864090"/>
              <a:gd name="connsiteY1" fmla="*/ 0 h 1242727"/>
              <a:gd name="connsiteX2" fmla="*/ 1864090 w 1864090"/>
              <a:gd name="connsiteY2" fmla="*/ 1242727 h 1242727"/>
              <a:gd name="connsiteX3" fmla="*/ 0 w 1864090"/>
              <a:gd name="connsiteY3" fmla="*/ 1242727 h 1242727"/>
              <a:gd name="connsiteX4" fmla="*/ 0 w 1864090"/>
              <a:gd name="connsiteY4" fmla="*/ 0 h 1242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4090" h="1242727">
                <a:moveTo>
                  <a:pt x="0" y="0"/>
                </a:moveTo>
                <a:lnTo>
                  <a:pt x="1864090" y="0"/>
                </a:lnTo>
                <a:lnTo>
                  <a:pt x="1864090" y="1242727"/>
                </a:lnTo>
                <a:lnTo>
                  <a:pt x="0" y="124272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ctr" anchorCtr="0">
            <a:noAutofit/>
          </a:bodyPr>
          <a:lstStyle/>
          <a:p>
            <a:pPr lvl="0" algn="l" defTabSz="711200">
              <a:lnSpc>
                <a:spcPct val="70000"/>
              </a:lnSpc>
              <a:spcBef>
                <a:spcPct val="0"/>
              </a:spcBef>
              <a:spcAft>
                <a:spcPct val="35000"/>
              </a:spcAft>
            </a:pPr>
            <a:r>
              <a:rPr lang="id-ID" sz="1600" b="1" kern="1200" dirty="0">
                <a:solidFill>
                  <a:schemeClr val="bg2">
                    <a:lumMod val="25000"/>
                  </a:schemeClr>
                </a:solidFill>
              </a:rPr>
              <a:t>ALUCARD</a:t>
            </a:r>
          </a:p>
          <a:p>
            <a:pPr lvl="0" algn="l" defTabSz="711200">
              <a:lnSpc>
                <a:spcPct val="70000"/>
              </a:lnSpc>
              <a:spcBef>
                <a:spcPct val="0"/>
              </a:spcBef>
              <a:spcAft>
                <a:spcPct val="35000"/>
              </a:spcAft>
            </a:pPr>
            <a:r>
              <a:rPr lang="id-ID" sz="1400" b="1" kern="1200" dirty="0">
                <a:solidFill>
                  <a:schemeClr val="bg2">
                    <a:lumMod val="75000"/>
                  </a:schemeClr>
                </a:solidFill>
              </a:rPr>
              <a:t>ACCOUNTING</a:t>
            </a:r>
            <a:endParaRPr lang="id-ID" sz="1400" kern="1200" dirty="0"/>
          </a:p>
        </p:txBody>
      </p:sp>
      <p:sp>
        <p:nvSpPr>
          <p:cNvPr id="21" name="Oval 20"/>
          <p:cNvSpPr/>
          <p:nvPr/>
        </p:nvSpPr>
        <p:spPr>
          <a:xfrm>
            <a:off x="4668099" y="5101045"/>
            <a:ext cx="1242727" cy="1242727"/>
          </a:xfrm>
          <a:prstGeom prst="ellipse">
            <a:avLst/>
          </a:prstGeom>
          <a:solidFill>
            <a:schemeClr val="bg1">
              <a:lumMod val="50000"/>
            </a:schemeClr>
          </a:solidFill>
          <a:ln w="50800" cmpd="dbl">
            <a:solidFill>
              <a:schemeClr val="bg2">
                <a:lumMod val="50000"/>
              </a:schemeClr>
            </a:solidFill>
            <a:prstDash val="solid"/>
          </a:ln>
        </p:spPr>
        <p:style>
          <a:lnRef idx="0">
            <a:scrgbClr r="0" g="0" b="0"/>
          </a:lnRef>
          <a:fillRef idx="3">
            <a:scrgbClr r="0" g="0" b="0"/>
          </a:fillRef>
          <a:effectRef idx="2">
            <a:schemeClr val="accent1">
              <a:tint val="80000"/>
              <a:hueOff val="0"/>
              <a:satOff val="0"/>
              <a:lumOff val="0"/>
              <a:alphaOff val="0"/>
            </a:schemeClr>
          </a:effectRef>
          <a:fontRef idx="minor">
            <a:schemeClr val="lt1"/>
          </a:fontRef>
        </p:style>
      </p:sp>
      <p:sp>
        <p:nvSpPr>
          <p:cNvPr id="22" name="Freeform 21"/>
          <p:cNvSpPr/>
          <p:nvPr/>
        </p:nvSpPr>
        <p:spPr>
          <a:xfrm>
            <a:off x="5910826" y="5097938"/>
            <a:ext cx="1864090" cy="1242727"/>
          </a:xfrm>
          <a:custGeom>
            <a:avLst/>
            <a:gdLst>
              <a:gd name="connsiteX0" fmla="*/ 0 w 1864090"/>
              <a:gd name="connsiteY0" fmla="*/ 0 h 1242727"/>
              <a:gd name="connsiteX1" fmla="*/ 1864090 w 1864090"/>
              <a:gd name="connsiteY1" fmla="*/ 0 h 1242727"/>
              <a:gd name="connsiteX2" fmla="*/ 1864090 w 1864090"/>
              <a:gd name="connsiteY2" fmla="*/ 1242727 h 1242727"/>
              <a:gd name="connsiteX3" fmla="*/ 0 w 1864090"/>
              <a:gd name="connsiteY3" fmla="*/ 1242727 h 1242727"/>
              <a:gd name="connsiteX4" fmla="*/ 0 w 1864090"/>
              <a:gd name="connsiteY4" fmla="*/ 0 h 1242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4090" h="1242727">
                <a:moveTo>
                  <a:pt x="0" y="0"/>
                </a:moveTo>
                <a:lnTo>
                  <a:pt x="1864090" y="0"/>
                </a:lnTo>
                <a:lnTo>
                  <a:pt x="1864090" y="1242727"/>
                </a:lnTo>
                <a:lnTo>
                  <a:pt x="0" y="124272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53340" tIns="53340" rIns="53340" bIns="53340" numCol="1" spcCol="1270" anchor="ctr" anchorCtr="0">
            <a:noAutofit/>
          </a:bodyPr>
          <a:lstStyle/>
          <a:p>
            <a:pPr lvl="0" algn="l" defTabSz="622300">
              <a:lnSpc>
                <a:spcPct val="90000"/>
              </a:lnSpc>
              <a:spcBef>
                <a:spcPct val="0"/>
              </a:spcBef>
              <a:spcAft>
                <a:spcPct val="35000"/>
              </a:spcAft>
            </a:pPr>
            <a:r>
              <a:rPr lang="id-ID" sz="1400" b="1" kern="1200" dirty="0">
                <a:solidFill>
                  <a:schemeClr val="bg2">
                    <a:lumMod val="25000"/>
                  </a:schemeClr>
                </a:solidFill>
              </a:rPr>
              <a:t>PAMAN DOLIT</a:t>
            </a:r>
          </a:p>
          <a:p>
            <a:pPr lvl="0" algn="l" defTabSz="622300">
              <a:lnSpc>
                <a:spcPct val="90000"/>
              </a:lnSpc>
              <a:spcBef>
                <a:spcPct val="0"/>
              </a:spcBef>
              <a:spcAft>
                <a:spcPct val="35000"/>
              </a:spcAft>
            </a:pPr>
            <a:r>
              <a:rPr lang="id-ID" sz="1400" b="1" kern="1200" dirty="0">
                <a:solidFill>
                  <a:schemeClr val="bg2">
                    <a:lumMod val="75000"/>
                  </a:schemeClr>
                </a:solidFill>
              </a:rPr>
              <a:t>AUDITING</a:t>
            </a:r>
            <a:endParaRPr lang="id-ID" sz="1400" kern="1200" dirty="0"/>
          </a:p>
        </p:txBody>
      </p:sp>
      <p:sp>
        <p:nvSpPr>
          <p:cNvPr id="27" name="Oval 26"/>
          <p:cNvSpPr/>
          <p:nvPr/>
        </p:nvSpPr>
        <p:spPr>
          <a:xfrm>
            <a:off x="8139531" y="3466859"/>
            <a:ext cx="1242727" cy="1242727"/>
          </a:xfrm>
          <a:prstGeom prst="ellipse">
            <a:avLst/>
          </a:prstGeom>
          <a:solidFill>
            <a:schemeClr val="bg1">
              <a:lumMod val="50000"/>
            </a:schemeClr>
          </a:solidFill>
          <a:ln w="50800" cmpd="dbl">
            <a:solidFill>
              <a:schemeClr val="bg2">
                <a:lumMod val="50000"/>
              </a:schemeClr>
            </a:solidFill>
            <a:prstDash val="solid"/>
          </a:ln>
        </p:spPr>
        <p:style>
          <a:lnRef idx="0">
            <a:scrgbClr r="0" g="0" b="0"/>
          </a:lnRef>
          <a:fillRef idx="3">
            <a:scrgbClr r="0" g="0" b="0"/>
          </a:fillRef>
          <a:effectRef idx="2">
            <a:schemeClr val="accent1">
              <a:tint val="99000"/>
              <a:hueOff val="0"/>
              <a:satOff val="0"/>
              <a:lumOff val="0"/>
              <a:alphaOff val="0"/>
            </a:schemeClr>
          </a:effectRef>
          <a:fontRef idx="minor">
            <a:schemeClr val="lt1"/>
          </a:fontRef>
        </p:style>
      </p:sp>
      <p:sp>
        <p:nvSpPr>
          <p:cNvPr id="28" name="Freeform 27"/>
          <p:cNvSpPr/>
          <p:nvPr/>
        </p:nvSpPr>
        <p:spPr>
          <a:xfrm>
            <a:off x="9436392" y="3463752"/>
            <a:ext cx="1864090" cy="1242727"/>
          </a:xfrm>
          <a:custGeom>
            <a:avLst/>
            <a:gdLst>
              <a:gd name="connsiteX0" fmla="*/ 0 w 1864090"/>
              <a:gd name="connsiteY0" fmla="*/ 0 h 1242727"/>
              <a:gd name="connsiteX1" fmla="*/ 1864090 w 1864090"/>
              <a:gd name="connsiteY1" fmla="*/ 0 h 1242727"/>
              <a:gd name="connsiteX2" fmla="*/ 1864090 w 1864090"/>
              <a:gd name="connsiteY2" fmla="*/ 1242727 h 1242727"/>
              <a:gd name="connsiteX3" fmla="*/ 0 w 1864090"/>
              <a:gd name="connsiteY3" fmla="*/ 1242727 h 1242727"/>
              <a:gd name="connsiteX4" fmla="*/ 0 w 1864090"/>
              <a:gd name="connsiteY4" fmla="*/ 0 h 1242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4090" h="1242727">
                <a:moveTo>
                  <a:pt x="0" y="0"/>
                </a:moveTo>
                <a:lnTo>
                  <a:pt x="1864090" y="0"/>
                </a:lnTo>
                <a:lnTo>
                  <a:pt x="1864090" y="1242727"/>
                </a:lnTo>
                <a:lnTo>
                  <a:pt x="0" y="124272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a:solidFill>
                  <a:schemeClr val="bg2">
                    <a:lumMod val="25000"/>
                  </a:schemeClr>
                </a:solidFill>
              </a:rPr>
              <a:t>JHONY BLACK</a:t>
            </a:r>
          </a:p>
          <a:p>
            <a:pPr lvl="0" algn="l" defTabSz="755650">
              <a:lnSpc>
                <a:spcPct val="70000"/>
              </a:lnSpc>
              <a:spcBef>
                <a:spcPct val="0"/>
              </a:spcBef>
              <a:spcAft>
                <a:spcPct val="35000"/>
              </a:spcAft>
            </a:pPr>
            <a:r>
              <a:rPr lang="id-ID" sz="1400" b="0" kern="1200" dirty="0">
                <a:solidFill>
                  <a:schemeClr val="bg2">
                    <a:lumMod val="75000"/>
                  </a:schemeClr>
                </a:solidFill>
              </a:rPr>
              <a:t>OPR. MANAGER</a:t>
            </a:r>
          </a:p>
        </p:txBody>
      </p:sp>
      <p:sp>
        <p:nvSpPr>
          <p:cNvPr id="29" name="Oval 28"/>
          <p:cNvSpPr/>
          <p:nvPr/>
        </p:nvSpPr>
        <p:spPr>
          <a:xfrm>
            <a:off x="8135568" y="5101045"/>
            <a:ext cx="1242727" cy="1242727"/>
          </a:xfrm>
          <a:prstGeom prst="ellipse">
            <a:avLst/>
          </a:prstGeom>
          <a:solidFill>
            <a:schemeClr val="bg1">
              <a:lumMod val="50000"/>
            </a:schemeClr>
          </a:solidFill>
          <a:ln w="50800" cmpd="dbl">
            <a:solidFill>
              <a:schemeClr val="bg2">
                <a:lumMod val="50000"/>
              </a:schemeClr>
            </a:solidFill>
            <a:prstDash val="solid"/>
          </a:ln>
        </p:spPr>
        <p:style>
          <a:lnRef idx="0">
            <a:scrgbClr r="0" g="0" b="0"/>
          </a:lnRef>
          <a:fillRef idx="3">
            <a:scrgbClr r="0" g="0" b="0"/>
          </a:fillRef>
          <a:effectRef idx="2">
            <a:schemeClr val="accent1">
              <a:tint val="80000"/>
              <a:hueOff val="0"/>
              <a:satOff val="0"/>
              <a:lumOff val="0"/>
              <a:alphaOff val="0"/>
            </a:schemeClr>
          </a:effectRef>
          <a:fontRef idx="minor">
            <a:schemeClr val="lt1"/>
          </a:fontRef>
        </p:style>
      </p:sp>
      <p:sp>
        <p:nvSpPr>
          <p:cNvPr id="30" name="Freeform 29"/>
          <p:cNvSpPr/>
          <p:nvPr/>
        </p:nvSpPr>
        <p:spPr>
          <a:xfrm>
            <a:off x="9479065" y="5097938"/>
            <a:ext cx="2079821" cy="1242727"/>
          </a:xfrm>
          <a:custGeom>
            <a:avLst/>
            <a:gdLst>
              <a:gd name="connsiteX0" fmla="*/ 0 w 2079821"/>
              <a:gd name="connsiteY0" fmla="*/ 0 h 1242727"/>
              <a:gd name="connsiteX1" fmla="*/ 2079821 w 2079821"/>
              <a:gd name="connsiteY1" fmla="*/ 0 h 1242727"/>
              <a:gd name="connsiteX2" fmla="*/ 2079821 w 2079821"/>
              <a:gd name="connsiteY2" fmla="*/ 1242727 h 1242727"/>
              <a:gd name="connsiteX3" fmla="*/ 0 w 2079821"/>
              <a:gd name="connsiteY3" fmla="*/ 1242727 h 1242727"/>
              <a:gd name="connsiteX4" fmla="*/ 0 w 2079821"/>
              <a:gd name="connsiteY4" fmla="*/ 0 h 1242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9821" h="1242727">
                <a:moveTo>
                  <a:pt x="0" y="0"/>
                </a:moveTo>
                <a:lnTo>
                  <a:pt x="2079821" y="0"/>
                </a:lnTo>
                <a:lnTo>
                  <a:pt x="2079821" y="1242727"/>
                </a:lnTo>
                <a:lnTo>
                  <a:pt x="0" y="124272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ctr" anchorCtr="0">
            <a:noAutofit/>
          </a:bodyPr>
          <a:lstStyle/>
          <a:p>
            <a:pPr lvl="0" algn="l" defTabSz="711200">
              <a:lnSpc>
                <a:spcPct val="90000"/>
              </a:lnSpc>
              <a:spcBef>
                <a:spcPct val="0"/>
              </a:spcBef>
              <a:spcAft>
                <a:spcPct val="35000"/>
              </a:spcAft>
            </a:pPr>
            <a:r>
              <a:rPr lang="id-ID" sz="1600" b="1" kern="1200" dirty="0">
                <a:solidFill>
                  <a:schemeClr val="bg2">
                    <a:lumMod val="25000"/>
                  </a:schemeClr>
                </a:solidFill>
              </a:rPr>
              <a:t>GRIWUL BRAY</a:t>
            </a:r>
          </a:p>
          <a:p>
            <a:pPr lvl="0" algn="l" defTabSz="711200">
              <a:lnSpc>
                <a:spcPct val="90000"/>
              </a:lnSpc>
              <a:spcBef>
                <a:spcPct val="0"/>
              </a:spcBef>
              <a:spcAft>
                <a:spcPct val="35000"/>
              </a:spcAft>
            </a:pPr>
            <a:r>
              <a:rPr lang="id-ID" sz="1400" b="1" kern="1200" dirty="0">
                <a:solidFill>
                  <a:schemeClr val="bg2">
                    <a:lumMod val="75000"/>
                  </a:schemeClr>
                </a:solidFill>
              </a:rPr>
              <a:t>DIV. MANAGER</a:t>
            </a:r>
            <a:endParaRPr lang="id-ID" sz="1400" kern="1200" dirty="0"/>
          </a:p>
        </p:txBody>
      </p:sp>
      <p:grpSp>
        <p:nvGrpSpPr>
          <p:cNvPr id="34" name="Group 33"/>
          <p:cNvGrpSpPr/>
          <p:nvPr/>
        </p:nvGrpSpPr>
        <p:grpSpPr>
          <a:xfrm>
            <a:off x="1744395" y="6351569"/>
            <a:ext cx="7033846" cy="815921"/>
            <a:chOff x="1744395" y="6351569"/>
            <a:chExt cx="7033846" cy="815921"/>
          </a:xfrm>
        </p:grpSpPr>
        <p:cxnSp>
          <p:nvCxnSpPr>
            <p:cNvPr id="37" name="Straight Connector 36"/>
            <p:cNvCxnSpPr/>
            <p:nvPr/>
          </p:nvCxnSpPr>
          <p:spPr>
            <a:xfrm>
              <a:off x="1744395" y="6351569"/>
              <a:ext cx="0" cy="801859"/>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5190300" y="6365631"/>
              <a:ext cx="0" cy="801859"/>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8778241" y="6365631"/>
              <a:ext cx="0" cy="801859"/>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grpSp>
        <p:nvGrpSpPr>
          <p:cNvPr id="13" name="Group 12"/>
          <p:cNvGrpSpPr/>
          <p:nvPr/>
        </p:nvGrpSpPr>
        <p:grpSpPr>
          <a:xfrm>
            <a:off x="11438810" y="175818"/>
            <a:ext cx="542322" cy="662567"/>
            <a:chOff x="11438810" y="175818"/>
            <a:chExt cx="542322" cy="662567"/>
          </a:xfrm>
        </p:grpSpPr>
        <p:sp>
          <p:nvSpPr>
            <p:cNvPr id="14" name="Oval 1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Oval 1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65</a:t>
              </a:r>
            </a:p>
          </p:txBody>
        </p:sp>
      </p:grpSp>
      <p:sp>
        <p:nvSpPr>
          <p:cNvPr id="19"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Organization</a:t>
            </a:r>
            <a:endParaRPr lang="en-US" sz="3600" dirty="0">
              <a:solidFill>
                <a:schemeClr val="bg2">
                  <a:lumMod val="50000"/>
                </a:schemeClr>
              </a:solidFill>
            </a:endParaRPr>
          </a:p>
        </p:txBody>
      </p:sp>
      <p:sp>
        <p:nvSpPr>
          <p:cNvPr id="23"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24" name="Group 23"/>
          <p:cNvGrpSpPr/>
          <p:nvPr/>
        </p:nvGrpSpPr>
        <p:grpSpPr>
          <a:xfrm>
            <a:off x="5556768" y="844754"/>
            <a:ext cx="1440000" cy="58058"/>
            <a:chOff x="4616262" y="2307771"/>
            <a:chExt cx="2349876" cy="58058"/>
          </a:xfrm>
        </p:grpSpPr>
        <p:sp>
          <p:nvSpPr>
            <p:cNvPr id="25" name="Rectangle 24"/>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500">
        <p15:prstTrans prst="airplane"/>
        <p:sndAc>
          <p:stSnd>
            <p:snd r:embed="rId2" name="chimes.wav"/>
          </p:stSnd>
        </p:sndAc>
      </p:transition>
    </mc:Choice>
    <mc:Fallback xmlns="">
      <p:transition spd="slow">
        <p:fade/>
        <p:sndAc>
          <p:stSnd>
            <p:snd r:embed="rId3" name="chimes.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1000" fill="hold"/>
                                        <p:tgtEl>
                                          <p:spTgt spid="13"/>
                                        </p:tgtEl>
                                        <p:attrNameLst>
                                          <p:attrName>ppt_w</p:attrName>
                                        </p:attrNameLst>
                                      </p:cBhvr>
                                      <p:tavLst>
                                        <p:tav tm="0">
                                          <p:val>
                                            <p:fltVal val="0"/>
                                          </p:val>
                                        </p:tav>
                                        <p:tav tm="100000">
                                          <p:val>
                                            <p:strVal val="#ppt_w"/>
                                          </p:val>
                                        </p:tav>
                                      </p:tavLst>
                                    </p:anim>
                                    <p:anim calcmode="lin" valueType="num">
                                      <p:cBhvr>
                                        <p:cTn id="8" dur="1000" fill="hold"/>
                                        <p:tgtEl>
                                          <p:spTgt spid="13"/>
                                        </p:tgtEl>
                                        <p:attrNameLst>
                                          <p:attrName>ppt_h</p:attrName>
                                        </p:attrNameLst>
                                      </p:cBhvr>
                                      <p:tavLst>
                                        <p:tav tm="0">
                                          <p:val>
                                            <p:fltVal val="0"/>
                                          </p:val>
                                        </p:tav>
                                        <p:tav tm="100000">
                                          <p:val>
                                            <p:strVal val="#ppt_h"/>
                                          </p:val>
                                        </p:tav>
                                      </p:tavLst>
                                    </p:anim>
                                    <p:anim calcmode="lin" valueType="num">
                                      <p:cBhvr>
                                        <p:cTn id="9" dur="1000" fill="hold"/>
                                        <p:tgtEl>
                                          <p:spTgt spid="13"/>
                                        </p:tgtEl>
                                        <p:attrNameLst>
                                          <p:attrName>style.rotation</p:attrName>
                                        </p:attrNameLst>
                                      </p:cBhvr>
                                      <p:tavLst>
                                        <p:tav tm="0">
                                          <p:val>
                                            <p:fltVal val="90"/>
                                          </p:val>
                                        </p:tav>
                                        <p:tav tm="100000">
                                          <p:val>
                                            <p:fltVal val="0"/>
                                          </p:val>
                                        </p:tav>
                                      </p:tavLst>
                                    </p:anim>
                                    <p:animEffect transition="in" filter="fade">
                                      <p:cBhvr>
                                        <p:cTn id="10" dur="1000"/>
                                        <p:tgtEl>
                                          <p:spTgt spid="1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9"/>
                                        </p:tgtEl>
                                        <p:attrNameLst>
                                          <p:attrName>style.visibility</p:attrName>
                                        </p:attrNameLst>
                                      </p:cBhvr>
                                      <p:to>
                                        <p:strVal val="visible"/>
                                      </p:to>
                                    </p:set>
                                    <p:animEffect transition="in" filter="wipe(up)">
                                      <p:cBhvr>
                                        <p:cTn id="13" dur="1000"/>
                                        <p:tgtEl>
                                          <p:spTgt spid="19"/>
                                        </p:tgtEl>
                                      </p:cBhvr>
                                    </p:animEffect>
                                  </p:childTnLst>
                                </p:cTn>
                              </p:par>
                              <p:par>
                                <p:cTn id="14" presetID="16" presetClass="entr" presetSubtype="21" fill="hold" nodeType="withEffect">
                                  <p:stCondLst>
                                    <p:cond delay="1000"/>
                                  </p:stCondLst>
                                  <p:childTnLst>
                                    <p:set>
                                      <p:cBhvr>
                                        <p:cTn id="15" dur="1" fill="hold">
                                          <p:stCondLst>
                                            <p:cond delay="0"/>
                                          </p:stCondLst>
                                        </p:cTn>
                                        <p:tgtEl>
                                          <p:spTgt spid="24"/>
                                        </p:tgtEl>
                                        <p:attrNameLst>
                                          <p:attrName>style.visibility</p:attrName>
                                        </p:attrNameLst>
                                      </p:cBhvr>
                                      <p:to>
                                        <p:strVal val="visible"/>
                                      </p:to>
                                    </p:set>
                                    <p:animEffect transition="in" filter="barn(inVertical)">
                                      <p:cBhvr>
                                        <p:cTn id="16" dur="1000"/>
                                        <p:tgtEl>
                                          <p:spTgt spid="24"/>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23"/>
                                        </p:tgtEl>
                                        <p:attrNameLst>
                                          <p:attrName>style.visibility</p:attrName>
                                        </p:attrNameLst>
                                      </p:cBhvr>
                                      <p:to>
                                        <p:strVal val="visible"/>
                                      </p:to>
                                    </p:set>
                                    <p:animEffect transition="in" filter="wipe(down)">
                                      <p:cBhvr>
                                        <p:cTn id="19" dur="1000"/>
                                        <p:tgtEl>
                                          <p:spTgt spid="23"/>
                                        </p:tgtEl>
                                      </p:cBhvr>
                                    </p:animEffect>
                                  </p:childTnLst>
                                </p:cTn>
                              </p:par>
                              <p:par>
                                <p:cTn id="20" presetID="2" presetClass="entr" presetSubtype="8" fill="hold" nodeType="withEffect">
                                  <p:stCondLst>
                                    <p:cond delay="200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500" fill="hold"/>
                                        <p:tgtEl>
                                          <p:spTgt spid="8"/>
                                        </p:tgtEl>
                                        <p:attrNameLst>
                                          <p:attrName>ppt_x</p:attrName>
                                        </p:attrNameLst>
                                      </p:cBhvr>
                                      <p:tavLst>
                                        <p:tav tm="0">
                                          <p:val>
                                            <p:strVal val="0-#ppt_w/2"/>
                                          </p:val>
                                        </p:tav>
                                        <p:tav tm="100000">
                                          <p:val>
                                            <p:strVal val="#ppt_x"/>
                                          </p:val>
                                        </p:tav>
                                      </p:tavLst>
                                    </p:anim>
                                    <p:anim calcmode="lin" valueType="num">
                                      <p:cBhvr additive="base">
                                        <p:cTn id="23" dur="500" fill="hold"/>
                                        <p:tgtEl>
                                          <p:spTgt spid="8"/>
                                        </p:tgtEl>
                                        <p:attrNameLst>
                                          <p:attrName>ppt_y</p:attrName>
                                        </p:attrNameLst>
                                      </p:cBhvr>
                                      <p:tavLst>
                                        <p:tav tm="0">
                                          <p:val>
                                            <p:strVal val="#ppt_y"/>
                                          </p:val>
                                        </p:tav>
                                        <p:tav tm="100000">
                                          <p:val>
                                            <p:strVal val="#ppt_y"/>
                                          </p:val>
                                        </p:tav>
                                      </p:tavLst>
                                    </p:anim>
                                  </p:childTnLst>
                                </p:cTn>
                              </p:par>
                              <p:par>
                                <p:cTn id="24" presetID="2" presetClass="entr" presetSubtype="2" fill="hold" grpId="0" nodeType="withEffect">
                                  <p:stCondLst>
                                    <p:cond delay="2000"/>
                                  </p:stCondLst>
                                  <p:childTnLst>
                                    <p:set>
                                      <p:cBhvr>
                                        <p:cTn id="25" dur="1" fill="hold">
                                          <p:stCondLst>
                                            <p:cond delay="0"/>
                                          </p:stCondLst>
                                        </p:cTn>
                                        <p:tgtEl>
                                          <p:spTgt spid="9"/>
                                        </p:tgtEl>
                                        <p:attrNameLst>
                                          <p:attrName>style.visibility</p:attrName>
                                        </p:attrNameLst>
                                      </p:cBhvr>
                                      <p:to>
                                        <p:strVal val="visible"/>
                                      </p:to>
                                    </p:set>
                                    <p:anim calcmode="lin" valueType="num">
                                      <p:cBhvr additive="base">
                                        <p:cTn id="26" dur="500" fill="hold"/>
                                        <p:tgtEl>
                                          <p:spTgt spid="9"/>
                                        </p:tgtEl>
                                        <p:attrNameLst>
                                          <p:attrName>ppt_x</p:attrName>
                                        </p:attrNameLst>
                                      </p:cBhvr>
                                      <p:tavLst>
                                        <p:tav tm="0">
                                          <p:val>
                                            <p:strVal val="1+#ppt_w/2"/>
                                          </p:val>
                                        </p:tav>
                                        <p:tav tm="100000">
                                          <p:val>
                                            <p:strVal val="#ppt_x"/>
                                          </p:val>
                                        </p:tav>
                                      </p:tavLst>
                                    </p:anim>
                                    <p:anim calcmode="lin" valueType="num">
                                      <p:cBhvr additive="base">
                                        <p:cTn id="27" dur="500" fill="hold"/>
                                        <p:tgtEl>
                                          <p:spTgt spid="9"/>
                                        </p:tgtEl>
                                        <p:attrNameLst>
                                          <p:attrName>ppt_y</p:attrName>
                                        </p:attrNameLst>
                                      </p:cBhvr>
                                      <p:tavLst>
                                        <p:tav tm="0">
                                          <p:val>
                                            <p:strVal val="#ppt_y"/>
                                          </p:val>
                                        </p:tav>
                                        <p:tav tm="100000">
                                          <p:val>
                                            <p:strVal val="#ppt_y"/>
                                          </p:val>
                                        </p:tav>
                                      </p:tavLst>
                                    </p:anim>
                                  </p:childTnLst>
                                </p:cTn>
                              </p:par>
                              <p:par>
                                <p:cTn id="28" presetID="2" presetClass="entr" presetSubtype="4" fill="hold" nodeType="withEffect">
                                  <p:stCondLst>
                                    <p:cond delay="2500"/>
                                  </p:stCondLst>
                                  <p:childTnLst>
                                    <p:set>
                                      <p:cBhvr>
                                        <p:cTn id="29" dur="1" fill="hold">
                                          <p:stCondLst>
                                            <p:cond delay="0"/>
                                          </p:stCondLst>
                                        </p:cTn>
                                        <p:tgtEl>
                                          <p:spTgt spid="31"/>
                                        </p:tgtEl>
                                        <p:attrNameLst>
                                          <p:attrName>style.visibility</p:attrName>
                                        </p:attrNameLst>
                                      </p:cBhvr>
                                      <p:to>
                                        <p:strVal val="visible"/>
                                      </p:to>
                                    </p:set>
                                    <p:anim calcmode="lin" valueType="num">
                                      <p:cBhvr additive="base">
                                        <p:cTn id="30" dur="500" fill="hold"/>
                                        <p:tgtEl>
                                          <p:spTgt spid="31"/>
                                        </p:tgtEl>
                                        <p:attrNameLst>
                                          <p:attrName>ppt_x</p:attrName>
                                        </p:attrNameLst>
                                      </p:cBhvr>
                                      <p:tavLst>
                                        <p:tav tm="0">
                                          <p:val>
                                            <p:strVal val="#ppt_x"/>
                                          </p:val>
                                        </p:tav>
                                        <p:tav tm="100000">
                                          <p:val>
                                            <p:strVal val="#ppt_x"/>
                                          </p:val>
                                        </p:tav>
                                      </p:tavLst>
                                    </p:anim>
                                    <p:anim calcmode="lin" valueType="num">
                                      <p:cBhvr additive="base">
                                        <p:cTn id="31" dur="500" fill="hold"/>
                                        <p:tgtEl>
                                          <p:spTgt spid="31"/>
                                        </p:tgtEl>
                                        <p:attrNameLst>
                                          <p:attrName>ppt_y</p:attrName>
                                        </p:attrNameLst>
                                      </p:cBhvr>
                                      <p:tavLst>
                                        <p:tav tm="0">
                                          <p:val>
                                            <p:strVal val="1+#ppt_h/2"/>
                                          </p:val>
                                        </p:tav>
                                        <p:tav tm="100000">
                                          <p:val>
                                            <p:strVal val="#ppt_y"/>
                                          </p:val>
                                        </p:tav>
                                      </p:tavLst>
                                    </p:anim>
                                  </p:childTnLst>
                                </p:cTn>
                              </p:par>
                              <p:par>
                                <p:cTn id="32" presetID="2" presetClass="entr" presetSubtype="4" fill="hold" nodeType="withEffect">
                                  <p:stCondLst>
                                    <p:cond delay="3000"/>
                                  </p:stCondLst>
                                  <p:childTnLst>
                                    <p:set>
                                      <p:cBhvr>
                                        <p:cTn id="33" dur="1" fill="hold">
                                          <p:stCondLst>
                                            <p:cond delay="0"/>
                                          </p:stCondLst>
                                        </p:cTn>
                                        <p:tgtEl>
                                          <p:spTgt spid="10"/>
                                        </p:tgtEl>
                                        <p:attrNameLst>
                                          <p:attrName>style.visibility</p:attrName>
                                        </p:attrNameLst>
                                      </p:cBhvr>
                                      <p:to>
                                        <p:strVal val="visible"/>
                                      </p:to>
                                    </p:set>
                                    <p:anim calcmode="lin" valueType="num">
                                      <p:cBhvr additive="base">
                                        <p:cTn id="34" dur="500" fill="hold"/>
                                        <p:tgtEl>
                                          <p:spTgt spid="10"/>
                                        </p:tgtEl>
                                        <p:attrNameLst>
                                          <p:attrName>ppt_x</p:attrName>
                                        </p:attrNameLst>
                                      </p:cBhvr>
                                      <p:tavLst>
                                        <p:tav tm="0">
                                          <p:val>
                                            <p:strVal val="#ppt_x"/>
                                          </p:val>
                                        </p:tav>
                                        <p:tav tm="100000">
                                          <p:val>
                                            <p:strVal val="#ppt_x"/>
                                          </p:val>
                                        </p:tav>
                                      </p:tavLst>
                                    </p:anim>
                                    <p:anim calcmode="lin" valueType="num">
                                      <p:cBhvr additive="base">
                                        <p:cTn id="35" dur="500" fill="hold"/>
                                        <p:tgtEl>
                                          <p:spTgt spid="10"/>
                                        </p:tgtEl>
                                        <p:attrNameLst>
                                          <p:attrName>ppt_y</p:attrName>
                                        </p:attrNameLst>
                                      </p:cBhvr>
                                      <p:tavLst>
                                        <p:tav tm="0">
                                          <p:val>
                                            <p:strVal val="1+#ppt_h/2"/>
                                          </p:val>
                                        </p:tav>
                                        <p:tav tm="100000">
                                          <p:val>
                                            <p:strVal val="#ppt_y"/>
                                          </p:val>
                                        </p:tav>
                                      </p:tavLst>
                                    </p:anim>
                                  </p:childTnLst>
                                </p:cTn>
                              </p:par>
                              <p:par>
                                <p:cTn id="36" presetID="2" presetClass="entr" presetSubtype="4" fill="hold" nodeType="withEffect">
                                  <p:stCondLst>
                                    <p:cond delay="3500"/>
                                  </p:stCondLst>
                                  <p:childTnLst>
                                    <p:set>
                                      <p:cBhvr>
                                        <p:cTn id="37" dur="1" fill="hold">
                                          <p:stCondLst>
                                            <p:cond delay="0"/>
                                          </p:stCondLst>
                                        </p:cTn>
                                        <p:tgtEl>
                                          <p:spTgt spid="27"/>
                                        </p:tgtEl>
                                        <p:attrNameLst>
                                          <p:attrName>style.visibility</p:attrName>
                                        </p:attrNameLst>
                                      </p:cBhvr>
                                      <p:to>
                                        <p:strVal val="visible"/>
                                      </p:to>
                                    </p:set>
                                    <p:anim calcmode="lin" valueType="num">
                                      <p:cBhvr additive="base">
                                        <p:cTn id="38" dur="500" fill="hold"/>
                                        <p:tgtEl>
                                          <p:spTgt spid="27"/>
                                        </p:tgtEl>
                                        <p:attrNameLst>
                                          <p:attrName>ppt_x</p:attrName>
                                        </p:attrNameLst>
                                      </p:cBhvr>
                                      <p:tavLst>
                                        <p:tav tm="0">
                                          <p:val>
                                            <p:strVal val="#ppt_x"/>
                                          </p:val>
                                        </p:tav>
                                        <p:tav tm="100000">
                                          <p:val>
                                            <p:strVal val="#ppt_x"/>
                                          </p:val>
                                        </p:tav>
                                      </p:tavLst>
                                    </p:anim>
                                    <p:anim calcmode="lin" valueType="num">
                                      <p:cBhvr additive="base">
                                        <p:cTn id="39" dur="500" fill="hold"/>
                                        <p:tgtEl>
                                          <p:spTgt spid="27"/>
                                        </p:tgtEl>
                                        <p:attrNameLst>
                                          <p:attrName>ppt_y</p:attrName>
                                        </p:attrNameLst>
                                      </p:cBhvr>
                                      <p:tavLst>
                                        <p:tav tm="0">
                                          <p:val>
                                            <p:strVal val="1+#ppt_h/2"/>
                                          </p:val>
                                        </p:tav>
                                        <p:tav tm="100000">
                                          <p:val>
                                            <p:strVal val="#ppt_y"/>
                                          </p:val>
                                        </p:tav>
                                      </p:tavLst>
                                    </p:anim>
                                  </p:childTnLst>
                                </p:cTn>
                              </p:par>
                              <p:par>
                                <p:cTn id="40" presetID="2" presetClass="entr" presetSubtype="2" fill="hold" grpId="0" nodeType="withEffect">
                                  <p:stCondLst>
                                    <p:cond delay="3000"/>
                                  </p:stCondLst>
                                  <p:childTnLst>
                                    <p:set>
                                      <p:cBhvr>
                                        <p:cTn id="41" dur="1" fill="hold">
                                          <p:stCondLst>
                                            <p:cond delay="0"/>
                                          </p:stCondLst>
                                        </p:cTn>
                                        <p:tgtEl>
                                          <p:spTgt spid="11"/>
                                        </p:tgtEl>
                                        <p:attrNameLst>
                                          <p:attrName>style.visibility</p:attrName>
                                        </p:attrNameLst>
                                      </p:cBhvr>
                                      <p:to>
                                        <p:strVal val="visible"/>
                                      </p:to>
                                    </p:set>
                                    <p:anim calcmode="lin" valueType="num">
                                      <p:cBhvr additive="base">
                                        <p:cTn id="42" dur="500" fill="hold"/>
                                        <p:tgtEl>
                                          <p:spTgt spid="11"/>
                                        </p:tgtEl>
                                        <p:attrNameLst>
                                          <p:attrName>ppt_x</p:attrName>
                                        </p:attrNameLst>
                                      </p:cBhvr>
                                      <p:tavLst>
                                        <p:tav tm="0">
                                          <p:val>
                                            <p:strVal val="1+#ppt_w/2"/>
                                          </p:val>
                                        </p:tav>
                                        <p:tav tm="100000">
                                          <p:val>
                                            <p:strVal val="#ppt_x"/>
                                          </p:val>
                                        </p:tav>
                                      </p:tavLst>
                                    </p:anim>
                                    <p:anim calcmode="lin" valueType="num">
                                      <p:cBhvr additive="base">
                                        <p:cTn id="43" dur="500" fill="hold"/>
                                        <p:tgtEl>
                                          <p:spTgt spid="11"/>
                                        </p:tgtEl>
                                        <p:attrNameLst>
                                          <p:attrName>ppt_y</p:attrName>
                                        </p:attrNameLst>
                                      </p:cBhvr>
                                      <p:tavLst>
                                        <p:tav tm="0">
                                          <p:val>
                                            <p:strVal val="#ppt_y"/>
                                          </p:val>
                                        </p:tav>
                                        <p:tav tm="100000">
                                          <p:val>
                                            <p:strVal val="#ppt_y"/>
                                          </p:val>
                                        </p:tav>
                                      </p:tavLst>
                                    </p:anim>
                                  </p:childTnLst>
                                </p:cTn>
                              </p:par>
                              <p:par>
                                <p:cTn id="44" presetID="2" presetClass="entr" presetSubtype="2" fill="hold" grpId="0" nodeType="withEffect">
                                  <p:stCondLst>
                                    <p:cond delay="3500"/>
                                  </p:stCondLst>
                                  <p:childTnLst>
                                    <p:set>
                                      <p:cBhvr>
                                        <p:cTn id="45" dur="1" fill="hold">
                                          <p:stCondLst>
                                            <p:cond delay="0"/>
                                          </p:stCondLst>
                                        </p:cTn>
                                        <p:tgtEl>
                                          <p:spTgt spid="28"/>
                                        </p:tgtEl>
                                        <p:attrNameLst>
                                          <p:attrName>style.visibility</p:attrName>
                                        </p:attrNameLst>
                                      </p:cBhvr>
                                      <p:to>
                                        <p:strVal val="visible"/>
                                      </p:to>
                                    </p:set>
                                    <p:anim calcmode="lin" valueType="num">
                                      <p:cBhvr additive="base">
                                        <p:cTn id="46" dur="500" fill="hold"/>
                                        <p:tgtEl>
                                          <p:spTgt spid="28"/>
                                        </p:tgtEl>
                                        <p:attrNameLst>
                                          <p:attrName>ppt_x</p:attrName>
                                        </p:attrNameLst>
                                      </p:cBhvr>
                                      <p:tavLst>
                                        <p:tav tm="0">
                                          <p:val>
                                            <p:strVal val="1+#ppt_w/2"/>
                                          </p:val>
                                        </p:tav>
                                        <p:tav tm="100000">
                                          <p:val>
                                            <p:strVal val="#ppt_x"/>
                                          </p:val>
                                        </p:tav>
                                      </p:tavLst>
                                    </p:anim>
                                    <p:anim calcmode="lin" valueType="num">
                                      <p:cBhvr additive="base">
                                        <p:cTn id="47" dur="500" fill="hold"/>
                                        <p:tgtEl>
                                          <p:spTgt spid="28"/>
                                        </p:tgtEl>
                                        <p:attrNameLst>
                                          <p:attrName>ppt_y</p:attrName>
                                        </p:attrNameLst>
                                      </p:cBhvr>
                                      <p:tavLst>
                                        <p:tav tm="0">
                                          <p:val>
                                            <p:strVal val="#ppt_y"/>
                                          </p:val>
                                        </p:tav>
                                        <p:tav tm="100000">
                                          <p:val>
                                            <p:strVal val="#ppt_y"/>
                                          </p:val>
                                        </p:tav>
                                      </p:tavLst>
                                    </p:anim>
                                  </p:childTnLst>
                                </p:cTn>
                              </p:par>
                              <p:par>
                                <p:cTn id="48" presetID="2" presetClass="entr" presetSubtype="4" fill="hold" nodeType="withEffect">
                                  <p:stCondLst>
                                    <p:cond delay="4000"/>
                                  </p:stCondLst>
                                  <p:childTnLst>
                                    <p:set>
                                      <p:cBhvr>
                                        <p:cTn id="49" dur="1" fill="hold">
                                          <p:stCondLst>
                                            <p:cond delay="0"/>
                                          </p:stCondLst>
                                        </p:cTn>
                                        <p:tgtEl>
                                          <p:spTgt spid="33"/>
                                        </p:tgtEl>
                                        <p:attrNameLst>
                                          <p:attrName>style.visibility</p:attrName>
                                        </p:attrNameLst>
                                      </p:cBhvr>
                                      <p:to>
                                        <p:strVal val="visible"/>
                                      </p:to>
                                    </p:set>
                                    <p:anim calcmode="lin" valueType="num">
                                      <p:cBhvr additive="base">
                                        <p:cTn id="50" dur="500" fill="hold"/>
                                        <p:tgtEl>
                                          <p:spTgt spid="33"/>
                                        </p:tgtEl>
                                        <p:attrNameLst>
                                          <p:attrName>ppt_x</p:attrName>
                                        </p:attrNameLst>
                                      </p:cBhvr>
                                      <p:tavLst>
                                        <p:tav tm="0">
                                          <p:val>
                                            <p:strVal val="#ppt_x"/>
                                          </p:val>
                                        </p:tav>
                                        <p:tav tm="100000">
                                          <p:val>
                                            <p:strVal val="#ppt_x"/>
                                          </p:val>
                                        </p:tav>
                                      </p:tavLst>
                                    </p:anim>
                                    <p:anim calcmode="lin" valueType="num">
                                      <p:cBhvr additive="base">
                                        <p:cTn id="51" dur="500" fill="hold"/>
                                        <p:tgtEl>
                                          <p:spTgt spid="33"/>
                                        </p:tgtEl>
                                        <p:attrNameLst>
                                          <p:attrName>ppt_y</p:attrName>
                                        </p:attrNameLst>
                                      </p:cBhvr>
                                      <p:tavLst>
                                        <p:tav tm="0">
                                          <p:val>
                                            <p:strVal val="1+#ppt_h/2"/>
                                          </p:val>
                                        </p:tav>
                                        <p:tav tm="100000">
                                          <p:val>
                                            <p:strVal val="#ppt_y"/>
                                          </p:val>
                                        </p:tav>
                                      </p:tavLst>
                                    </p:anim>
                                  </p:childTnLst>
                                </p:cTn>
                              </p:par>
                              <p:par>
                                <p:cTn id="52" presetID="2" presetClass="entr" presetSubtype="4" fill="hold" nodeType="withEffect">
                                  <p:stCondLst>
                                    <p:cond delay="4500"/>
                                  </p:stCondLst>
                                  <p:childTnLst>
                                    <p:set>
                                      <p:cBhvr>
                                        <p:cTn id="53" dur="1" fill="hold">
                                          <p:stCondLst>
                                            <p:cond delay="0"/>
                                          </p:stCondLst>
                                        </p:cTn>
                                        <p:tgtEl>
                                          <p:spTgt spid="12"/>
                                        </p:tgtEl>
                                        <p:attrNameLst>
                                          <p:attrName>style.visibility</p:attrName>
                                        </p:attrNameLst>
                                      </p:cBhvr>
                                      <p:to>
                                        <p:strVal val="visible"/>
                                      </p:to>
                                    </p:set>
                                    <p:anim calcmode="lin" valueType="num">
                                      <p:cBhvr additive="base">
                                        <p:cTn id="54" dur="500" fill="hold"/>
                                        <p:tgtEl>
                                          <p:spTgt spid="12"/>
                                        </p:tgtEl>
                                        <p:attrNameLst>
                                          <p:attrName>ppt_x</p:attrName>
                                        </p:attrNameLst>
                                      </p:cBhvr>
                                      <p:tavLst>
                                        <p:tav tm="0">
                                          <p:val>
                                            <p:strVal val="#ppt_x"/>
                                          </p:val>
                                        </p:tav>
                                        <p:tav tm="100000">
                                          <p:val>
                                            <p:strVal val="#ppt_x"/>
                                          </p:val>
                                        </p:tav>
                                      </p:tavLst>
                                    </p:anim>
                                    <p:anim calcmode="lin" valueType="num">
                                      <p:cBhvr additive="base">
                                        <p:cTn id="55" dur="500" fill="hold"/>
                                        <p:tgtEl>
                                          <p:spTgt spid="12"/>
                                        </p:tgtEl>
                                        <p:attrNameLst>
                                          <p:attrName>ppt_y</p:attrName>
                                        </p:attrNameLst>
                                      </p:cBhvr>
                                      <p:tavLst>
                                        <p:tav tm="0">
                                          <p:val>
                                            <p:strVal val="1+#ppt_h/2"/>
                                          </p:val>
                                        </p:tav>
                                        <p:tav tm="100000">
                                          <p:val>
                                            <p:strVal val="#ppt_y"/>
                                          </p:val>
                                        </p:tav>
                                      </p:tavLst>
                                    </p:anim>
                                  </p:childTnLst>
                                </p:cTn>
                              </p:par>
                              <p:par>
                                <p:cTn id="56" presetID="2" presetClass="entr" presetSubtype="4" fill="hold" nodeType="withEffect">
                                  <p:stCondLst>
                                    <p:cond delay="5000"/>
                                  </p:stCondLst>
                                  <p:childTnLst>
                                    <p:set>
                                      <p:cBhvr>
                                        <p:cTn id="57" dur="1" fill="hold">
                                          <p:stCondLst>
                                            <p:cond delay="0"/>
                                          </p:stCondLst>
                                        </p:cTn>
                                        <p:tgtEl>
                                          <p:spTgt spid="21"/>
                                        </p:tgtEl>
                                        <p:attrNameLst>
                                          <p:attrName>style.visibility</p:attrName>
                                        </p:attrNameLst>
                                      </p:cBhvr>
                                      <p:to>
                                        <p:strVal val="visible"/>
                                      </p:to>
                                    </p:set>
                                    <p:anim calcmode="lin" valueType="num">
                                      <p:cBhvr additive="base">
                                        <p:cTn id="58" dur="500" fill="hold"/>
                                        <p:tgtEl>
                                          <p:spTgt spid="21"/>
                                        </p:tgtEl>
                                        <p:attrNameLst>
                                          <p:attrName>ppt_x</p:attrName>
                                        </p:attrNameLst>
                                      </p:cBhvr>
                                      <p:tavLst>
                                        <p:tav tm="0">
                                          <p:val>
                                            <p:strVal val="#ppt_x"/>
                                          </p:val>
                                        </p:tav>
                                        <p:tav tm="100000">
                                          <p:val>
                                            <p:strVal val="#ppt_x"/>
                                          </p:val>
                                        </p:tav>
                                      </p:tavLst>
                                    </p:anim>
                                    <p:anim calcmode="lin" valueType="num">
                                      <p:cBhvr additive="base">
                                        <p:cTn id="59" dur="500" fill="hold"/>
                                        <p:tgtEl>
                                          <p:spTgt spid="21"/>
                                        </p:tgtEl>
                                        <p:attrNameLst>
                                          <p:attrName>ppt_y</p:attrName>
                                        </p:attrNameLst>
                                      </p:cBhvr>
                                      <p:tavLst>
                                        <p:tav tm="0">
                                          <p:val>
                                            <p:strVal val="1+#ppt_h/2"/>
                                          </p:val>
                                        </p:tav>
                                        <p:tav tm="100000">
                                          <p:val>
                                            <p:strVal val="#ppt_y"/>
                                          </p:val>
                                        </p:tav>
                                      </p:tavLst>
                                    </p:anim>
                                  </p:childTnLst>
                                </p:cTn>
                              </p:par>
                              <p:par>
                                <p:cTn id="60" presetID="2" presetClass="entr" presetSubtype="4" fill="hold" nodeType="withEffect">
                                  <p:stCondLst>
                                    <p:cond delay="550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500" fill="hold"/>
                                        <p:tgtEl>
                                          <p:spTgt spid="29"/>
                                        </p:tgtEl>
                                        <p:attrNameLst>
                                          <p:attrName>ppt_x</p:attrName>
                                        </p:attrNameLst>
                                      </p:cBhvr>
                                      <p:tavLst>
                                        <p:tav tm="0">
                                          <p:val>
                                            <p:strVal val="#ppt_x"/>
                                          </p:val>
                                        </p:tav>
                                        <p:tav tm="100000">
                                          <p:val>
                                            <p:strVal val="#ppt_x"/>
                                          </p:val>
                                        </p:tav>
                                      </p:tavLst>
                                    </p:anim>
                                    <p:anim calcmode="lin" valueType="num">
                                      <p:cBhvr additive="base">
                                        <p:cTn id="63" dur="500" fill="hold"/>
                                        <p:tgtEl>
                                          <p:spTgt spid="29"/>
                                        </p:tgtEl>
                                        <p:attrNameLst>
                                          <p:attrName>ppt_y</p:attrName>
                                        </p:attrNameLst>
                                      </p:cBhvr>
                                      <p:tavLst>
                                        <p:tav tm="0">
                                          <p:val>
                                            <p:strVal val="1+#ppt_h/2"/>
                                          </p:val>
                                        </p:tav>
                                        <p:tav tm="100000">
                                          <p:val>
                                            <p:strVal val="#ppt_y"/>
                                          </p:val>
                                        </p:tav>
                                      </p:tavLst>
                                    </p:anim>
                                  </p:childTnLst>
                                </p:cTn>
                              </p:par>
                              <p:par>
                                <p:cTn id="64" presetID="2" presetClass="entr" presetSubtype="2" fill="hold" grpId="0" nodeType="withEffect">
                                  <p:stCondLst>
                                    <p:cond delay="4500"/>
                                  </p:stCondLst>
                                  <p:childTnLst>
                                    <p:set>
                                      <p:cBhvr>
                                        <p:cTn id="65" dur="1" fill="hold">
                                          <p:stCondLst>
                                            <p:cond delay="0"/>
                                          </p:stCondLst>
                                        </p:cTn>
                                        <p:tgtEl>
                                          <p:spTgt spid="20"/>
                                        </p:tgtEl>
                                        <p:attrNameLst>
                                          <p:attrName>style.visibility</p:attrName>
                                        </p:attrNameLst>
                                      </p:cBhvr>
                                      <p:to>
                                        <p:strVal val="visible"/>
                                      </p:to>
                                    </p:set>
                                    <p:anim calcmode="lin" valueType="num">
                                      <p:cBhvr additive="base">
                                        <p:cTn id="66" dur="500" fill="hold"/>
                                        <p:tgtEl>
                                          <p:spTgt spid="20"/>
                                        </p:tgtEl>
                                        <p:attrNameLst>
                                          <p:attrName>ppt_x</p:attrName>
                                        </p:attrNameLst>
                                      </p:cBhvr>
                                      <p:tavLst>
                                        <p:tav tm="0">
                                          <p:val>
                                            <p:strVal val="1+#ppt_w/2"/>
                                          </p:val>
                                        </p:tav>
                                        <p:tav tm="100000">
                                          <p:val>
                                            <p:strVal val="#ppt_x"/>
                                          </p:val>
                                        </p:tav>
                                      </p:tavLst>
                                    </p:anim>
                                    <p:anim calcmode="lin" valueType="num">
                                      <p:cBhvr additive="base">
                                        <p:cTn id="67" dur="500" fill="hold"/>
                                        <p:tgtEl>
                                          <p:spTgt spid="20"/>
                                        </p:tgtEl>
                                        <p:attrNameLst>
                                          <p:attrName>ppt_y</p:attrName>
                                        </p:attrNameLst>
                                      </p:cBhvr>
                                      <p:tavLst>
                                        <p:tav tm="0">
                                          <p:val>
                                            <p:strVal val="#ppt_y"/>
                                          </p:val>
                                        </p:tav>
                                        <p:tav tm="100000">
                                          <p:val>
                                            <p:strVal val="#ppt_y"/>
                                          </p:val>
                                        </p:tav>
                                      </p:tavLst>
                                    </p:anim>
                                  </p:childTnLst>
                                </p:cTn>
                              </p:par>
                              <p:par>
                                <p:cTn id="68" presetID="2" presetClass="entr" presetSubtype="2" fill="hold" grpId="0" nodeType="withEffect">
                                  <p:stCondLst>
                                    <p:cond delay="5000"/>
                                  </p:stCondLst>
                                  <p:childTnLst>
                                    <p:set>
                                      <p:cBhvr>
                                        <p:cTn id="69" dur="1" fill="hold">
                                          <p:stCondLst>
                                            <p:cond delay="0"/>
                                          </p:stCondLst>
                                        </p:cTn>
                                        <p:tgtEl>
                                          <p:spTgt spid="22"/>
                                        </p:tgtEl>
                                        <p:attrNameLst>
                                          <p:attrName>style.visibility</p:attrName>
                                        </p:attrNameLst>
                                      </p:cBhvr>
                                      <p:to>
                                        <p:strVal val="visible"/>
                                      </p:to>
                                    </p:set>
                                    <p:anim calcmode="lin" valueType="num">
                                      <p:cBhvr additive="base">
                                        <p:cTn id="70" dur="500" fill="hold"/>
                                        <p:tgtEl>
                                          <p:spTgt spid="22"/>
                                        </p:tgtEl>
                                        <p:attrNameLst>
                                          <p:attrName>ppt_x</p:attrName>
                                        </p:attrNameLst>
                                      </p:cBhvr>
                                      <p:tavLst>
                                        <p:tav tm="0">
                                          <p:val>
                                            <p:strVal val="1+#ppt_w/2"/>
                                          </p:val>
                                        </p:tav>
                                        <p:tav tm="100000">
                                          <p:val>
                                            <p:strVal val="#ppt_x"/>
                                          </p:val>
                                        </p:tav>
                                      </p:tavLst>
                                    </p:anim>
                                    <p:anim calcmode="lin" valueType="num">
                                      <p:cBhvr additive="base">
                                        <p:cTn id="71" dur="500" fill="hold"/>
                                        <p:tgtEl>
                                          <p:spTgt spid="22"/>
                                        </p:tgtEl>
                                        <p:attrNameLst>
                                          <p:attrName>ppt_y</p:attrName>
                                        </p:attrNameLst>
                                      </p:cBhvr>
                                      <p:tavLst>
                                        <p:tav tm="0">
                                          <p:val>
                                            <p:strVal val="#ppt_y"/>
                                          </p:val>
                                        </p:tav>
                                        <p:tav tm="100000">
                                          <p:val>
                                            <p:strVal val="#ppt_y"/>
                                          </p:val>
                                        </p:tav>
                                      </p:tavLst>
                                    </p:anim>
                                  </p:childTnLst>
                                </p:cTn>
                              </p:par>
                              <p:par>
                                <p:cTn id="72" presetID="2" presetClass="entr" presetSubtype="2" fill="hold" grpId="0" nodeType="withEffect">
                                  <p:stCondLst>
                                    <p:cond delay="5500"/>
                                  </p:stCondLst>
                                  <p:childTnLst>
                                    <p:set>
                                      <p:cBhvr>
                                        <p:cTn id="73" dur="1" fill="hold">
                                          <p:stCondLst>
                                            <p:cond delay="0"/>
                                          </p:stCondLst>
                                        </p:cTn>
                                        <p:tgtEl>
                                          <p:spTgt spid="30"/>
                                        </p:tgtEl>
                                        <p:attrNameLst>
                                          <p:attrName>style.visibility</p:attrName>
                                        </p:attrNameLst>
                                      </p:cBhvr>
                                      <p:to>
                                        <p:strVal val="visible"/>
                                      </p:to>
                                    </p:set>
                                    <p:anim calcmode="lin" valueType="num">
                                      <p:cBhvr additive="base">
                                        <p:cTn id="74" dur="500" fill="hold"/>
                                        <p:tgtEl>
                                          <p:spTgt spid="30"/>
                                        </p:tgtEl>
                                        <p:attrNameLst>
                                          <p:attrName>ppt_x</p:attrName>
                                        </p:attrNameLst>
                                      </p:cBhvr>
                                      <p:tavLst>
                                        <p:tav tm="0">
                                          <p:val>
                                            <p:strVal val="1+#ppt_w/2"/>
                                          </p:val>
                                        </p:tav>
                                        <p:tav tm="100000">
                                          <p:val>
                                            <p:strVal val="#ppt_x"/>
                                          </p:val>
                                        </p:tav>
                                      </p:tavLst>
                                    </p:anim>
                                    <p:anim calcmode="lin" valueType="num">
                                      <p:cBhvr additive="base">
                                        <p:cTn id="75" dur="500" fill="hold"/>
                                        <p:tgtEl>
                                          <p:spTgt spid="30"/>
                                        </p:tgtEl>
                                        <p:attrNameLst>
                                          <p:attrName>ppt_y</p:attrName>
                                        </p:attrNameLst>
                                      </p:cBhvr>
                                      <p:tavLst>
                                        <p:tav tm="0">
                                          <p:val>
                                            <p:strVal val="#ppt_y"/>
                                          </p:val>
                                        </p:tav>
                                        <p:tav tm="100000">
                                          <p:val>
                                            <p:strVal val="#ppt_y"/>
                                          </p:val>
                                        </p:tav>
                                      </p:tavLst>
                                    </p:anim>
                                  </p:childTnLst>
                                </p:cTn>
                              </p:par>
                              <p:par>
                                <p:cTn id="76" presetID="2" presetClass="entr" presetSubtype="4" fill="hold" nodeType="withEffect">
                                  <p:stCondLst>
                                    <p:cond delay="6000"/>
                                  </p:stCondLst>
                                  <p:childTnLst>
                                    <p:set>
                                      <p:cBhvr>
                                        <p:cTn id="77" dur="1" fill="hold">
                                          <p:stCondLst>
                                            <p:cond delay="0"/>
                                          </p:stCondLst>
                                        </p:cTn>
                                        <p:tgtEl>
                                          <p:spTgt spid="34"/>
                                        </p:tgtEl>
                                        <p:attrNameLst>
                                          <p:attrName>style.visibility</p:attrName>
                                        </p:attrNameLst>
                                      </p:cBhvr>
                                      <p:to>
                                        <p:strVal val="visible"/>
                                      </p:to>
                                    </p:set>
                                    <p:anim calcmode="lin" valueType="num">
                                      <p:cBhvr additive="base">
                                        <p:cTn id="78" dur="500" fill="hold"/>
                                        <p:tgtEl>
                                          <p:spTgt spid="34"/>
                                        </p:tgtEl>
                                        <p:attrNameLst>
                                          <p:attrName>ppt_x</p:attrName>
                                        </p:attrNameLst>
                                      </p:cBhvr>
                                      <p:tavLst>
                                        <p:tav tm="0">
                                          <p:val>
                                            <p:strVal val="#ppt_x"/>
                                          </p:val>
                                        </p:tav>
                                        <p:tav tm="100000">
                                          <p:val>
                                            <p:strVal val="#ppt_x"/>
                                          </p:val>
                                        </p:tav>
                                      </p:tavLst>
                                    </p:anim>
                                    <p:anim calcmode="lin" valueType="num">
                                      <p:cBhvr additive="base">
                                        <p:cTn id="79" dur="500" fill="hold"/>
                                        <p:tgtEl>
                                          <p:spTgt spid="3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P spid="20" grpId="0"/>
      <p:bldP spid="22" grpId="0"/>
      <p:bldP spid="28" grpId="0"/>
      <p:bldP spid="30" grpId="0"/>
      <p:bldP spid="19" grpId="0"/>
      <p:bldP spid="23"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Straight Connector 8"/>
          <p:cNvCxnSpPr/>
          <p:nvPr/>
        </p:nvCxnSpPr>
        <p:spPr>
          <a:xfrm>
            <a:off x="1744395" y="-49236"/>
            <a:ext cx="0" cy="801859"/>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a:off x="5190300" y="-35174"/>
            <a:ext cx="0" cy="801859"/>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8778241" y="-35174"/>
            <a:ext cx="0" cy="801859"/>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sp>
        <p:nvSpPr>
          <p:cNvPr id="13" name="Oval 12"/>
          <p:cNvSpPr/>
          <p:nvPr/>
        </p:nvSpPr>
        <p:spPr>
          <a:xfrm>
            <a:off x="1096942" y="766685"/>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Oval 13"/>
          <p:cNvSpPr/>
          <p:nvPr/>
        </p:nvSpPr>
        <p:spPr>
          <a:xfrm>
            <a:off x="4542847" y="766685"/>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Oval 14"/>
          <p:cNvSpPr/>
          <p:nvPr/>
        </p:nvSpPr>
        <p:spPr>
          <a:xfrm>
            <a:off x="8130788" y="766685"/>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p:nvPr/>
        </p:nvSpPr>
        <p:spPr>
          <a:xfrm>
            <a:off x="6646987" y="2862779"/>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p:nvPr/>
        </p:nvSpPr>
        <p:spPr>
          <a:xfrm>
            <a:off x="9387155" y="2876839"/>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 name="Group 2"/>
          <p:cNvGrpSpPr/>
          <p:nvPr/>
        </p:nvGrpSpPr>
        <p:grpSpPr>
          <a:xfrm>
            <a:off x="1765158" y="2060912"/>
            <a:ext cx="8283518" cy="788968"/>
            <a:chOff x="1765158" y="2060912"/>
            <a:chExt cx="8283518" cy="788968"/>
          </a:xfrm>
        </p:grpSpPr>
        <p:cxnSp>
          <p:nvCxnSpPr>
            <p:cNvPr id="16" name="Straight Connector 15"/>
            <p:cNvCxnSpPr/>
            <p:nvPr/>
          </p:nvCxnSpPr>
          <p:spPr>
            <a:xfrm>
              <a:off x="8778241" y="2060912"/>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7294440" y="2461845"/>
              <a:ext cx="2754236" cy="0"/>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7294440" y="2447777"/>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0034608" y="2463014"/>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1765158" y="2089040"/>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flipH="1" flipV="1">
              <a:off x="1765158" y="2475897"/>
              <a:ext cx="1666684" cy="8"/>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1765158" y="2461829"/>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3415429" y="2463006"/>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sp>
        <p:nvSpPr>
          <p:cNvPr id="31" name="Oval 30"/>
          <p:cNvSpPr/>
          <p:nvPr/>
        </p:nvSpPr>
        <p:spPr>
          <a:xfrm>
            <a:off x="1117705" y="2876831"/>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Oval 31"/>
          <p:cNvSpPr/>
          <p:nvPr/>
        </p:nvSpPr>
        <p:spPr>
          <a:xfrm>
            <a:off x="2767976" y="2876831"/>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 name="Group 3"/>
          <p:cNvGrpSpPr/>
          <p:nvPr/>
        </p:nvGrpSpPr>
        <p:grpSpPr>
          <a:xfrm>
            <a:off x="7294440" y="4172225"/>
            <a:ext cx="2740168" cy="402103"/>
            <a:chOff x="7294440" y="4172225"/>
            <a:chExt cx="2740168" cy="402103"/>
          </a:xfrm>
        </p:grpSpPr>
        <p:cxnSp>
          <p:nvCxnSpPr>
            <p:cNvPr id="34" name="Straight Connector 33"/>
            <p:cNvCxnSpPr/>
            <p:nvPr/>
          </p:nvCxnSpPr>
          <p:spPr>
            <a:xfrm>
              <a:off x="7294440" y="4172225"/>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10034608" y="4187462"/>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sp>
        <p:nvSpPr>
          <p:cNvPr id="36" name="Oval 35"/>
          <p:cNvSpPr/>
          <p:nvPr/>
        </p:nvSpPr>
        <p:spPr>
          <a:xfrm>
            <a:off x="6646987" y="4587227"/>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p:nvPr/>
        </p:nvSpPr>
        <p:spPr>
          <a:xfrm>
            <a:off x="9387155" y="4601287"/>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 name="Group 4"/>
          <p:cNvGrpSpPr/>
          <p:nvPr/>
        </p:nvGrpSpPr>
        <p:grpSpPr>
          <a:xfrm>
            <a:off x="7294440" y="5895514"/>
            <a:ext cx="2740168" cy="962486"/>
            <a:chOff x="7294440" y="5895514"/>
            <a:chExt cx="2740168" cy="962486"/>
          </a:xfrm>
        </p:grpSpPr>
        <p:cxnSp>
          <p:nvCxnSpPr>
            <p:cNvPr id="38" name="Straight Connector 37"/>
            <p:cNvCxnSpPr/>
            <p:nvPr/>
          </p:nvCxnSpPr>
          <p:spPr>
            <a:xfrm>
              <a:off x="7294440" y="5895514"/>
              <a:ext cx="0" cy="96248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10034608" y="5895514"/>
              <a:ext cx="0" cy="96248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sp>
        <p:nvSpPr>
          <p:cNvPr id="43" name="Rectangle 42"/>
          <p:cNvSpPr/>
          <p:nvPr/>
        </p:nvSpPr>
        <p:spPr>
          <a:xfrm>
            <a:off x="2499797" y="798210"/>
            <a:ext cx="1864090" cy="12427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44" name="Rectangle 43"/>
          <p:cNvSpPr/>
          <p:nvPr/>
        </p:nvSpPr>
        <p:spPr>
          <a:xfrm>
            <a:off x="2499797" y="798210"/>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a:solidFill>
                  <a:schemeClr val="bg2">
                    <a:lumMod val="25000"/>
                  </a:schemeClr>
                </a:solidFill>
              </a:rPr>
              <a:t>SAVO MILOSEVIC</a:t>
            </a:r>
          </a:p>
          <a:p>
            <a:pPr lvl="0" algn="l" defTabSz="755650">
              <a:lnSpc>
                <a:spcPct val="70000"/>
              </a:lnSpc>
              <a:spcBef>
                <a:spcPct val="0"/>
              </a:spcBef>
              <a:spcAft>
                <a:spcPct val="35000"/>
              </a:spcAft>
            </a:pPr>
            <a:r>
              <a:rPr lang="id-ID" sz="1400" dirty="0">
                <a:solidFill>
                  <a:schemeClr val="bg2">
                    <a:lumMod val="75000"/>
                  </a:schemeClr>
                </a:solidFill>
              </a:rPr>
              <a:t>ADMINISTRATION</a:t>
            </a:r>
            <a:endParaRPr lang="id-ID" sz="1400" b="0" kern="1200" dirty="0">
              <a:solidFill>
                <a:schemeClr val="bg2">
                  <a:lumMod val="75000"/>
                </a:schemeClr>
              </a:solidFill>
            </a:endParaRPr>
          </a:p>
        </p:txBody>
      </p:sp>
      <p:sp>
        <p:nvSpPr>
          <p:cNvPr id="47" name="Rectangle 46"/>
          <p:cNvSpPr/>
          <p:nvPr/>
        </p:nvSpPr>
        <p:spPr>
          <a:xfrm>
            <a:off x="10686751" y="2899136"/>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a:solidFill>
                  <a:schemeClr val="bg2">
                    <a:lumMod val="25000"/>
                  </a:schemeClr>
                </a:solidFill>
              </a:rPr>
              <a:t>BRAMANTYO</a:t>
            </a:r>
          </a:p>
          <a:p>
            <a:pPr lvl="0" algn="l" defTabSz="755650">
              <a:lnSpc>
                <a:spcPct val="70000"/>
              </a:lnSpc>
              <a:spcBef>
                <a:spcPct val="0"/>
              </a:spcBef>
              <a:spcAft>
                <a:spcPct val="35000"/>
              </a:spcAft>
            </a:pPr>
            <a:r>
              <a:rPr lang="id-ID" sz="1400" dirty="0">
                <a:solidFill>
                  <a:schemeClr val="bg2">
                    <a:lumMod val="75000"/>
                  </a:schemeClr>
                </a:solidFill>
              </a:rPr>
              <a:t>HEAD MARKETING</a:t>
            </a:r>
            <a:endParaRPr lang="id-ID" sz="1400" b="0" kern="1200" dirty="0">
              <a:solidFill>
                <a:schemeClr val="bg2">
                  <a:lumMod val="75000"/>
                </a:schemeClr>
              </a:solidFill>
            </a:endParaRPr>
          </a:p>
        </p:txBody>
      </p:sp>
      <p:sp>
        <p:nvSpPr>
          <p:cNvPr id="49" name="Rectangle 48"/>
          <p:cNvSpPr/>
          <p:nvPr/>
        </p:nvSpPr>
        <p:spPr>
          <a:xfrm>
            <a:off x="9510535" y="812866"/>
            <a:ext cx="1864090" cy="12427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50" name="Rectangle 49"/>
          <p:cNvSpPr/>
          <p:nvPr/>
        </p:nvSpPr>
        <p:spPr>
          <a:xfrm>
            <a:off x="9510535" y="812866"/>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a:solidFill>
                  <a:schemeClr val="bg2">
                    <a:lumMod val="25000"/>
                  </a:schemeClr>
                </a:solidFill>
              </a:rPr>
              <a:t>INDRA UBAN</a:t>
            </a:r>
          </a:p>
          <a:p>
            <a:pPr lvl="0" algn="l" defTabSz="755650">
              <a:lnSpc>
                <a:spcPct val="70000"/>
              </a:lnSpc>
              <a:spcBef>
                <a:spcPct val="0"/>
              </a:spcBef>
              <a:spcAft>
                <a:spcPct val="35000"/>
              </a:spcAft>
            </a:pPr>
            <a:r>
              <a:rPr lang="id-ID" sz="1400" dirty="0">
                <a:solidFill>
                  <a:schemeClr val="bg2">
                    <a:lumMod val="75000"/>
                  </a:schemeClr>
                </a:solidFill>
              </a:rPr>
              <a:t>HEAD</a:t>
            </a:r>
            <a:r>
              <a:rPr lang="id-ID" sz="1400" b="0" kern="1200" dirty="0">
                <a:solidFill>
                  <a:schemeClr val="bg2">
                    <a:lumMod val="75000"/>
                  </a:schemeClr>
                </a:solidFill>
              </a:rPr>
              <a:t> MANAGER</a:t>
            </a:r>
          </a:p>
        </p:txBody>
      </p:sp>
      <p:sp>
        <p:nvSpPr>
          <p:cNvPr id="52" name="Rectangle 51"/>
          <p:cNvSpPr/>
          <p:nvPr/>
        </p:nvSpPr>
        <p:spPr>
          <a:xfrm>
            <a:off x="2460118" y="3937719"/>
            <a:ext cx="1864090" cy="12427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53" name="Rectangle 52"/>
          <p:cNvSpPr/>
          <p:nvPr/>
        </p:nvSpPr>
        <p:spPr>
          <a:xfrm>
            <a:off x="2460118" y="3937719"/>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ctr" defTabSz="755650">
              <a:lnSpc>
                <a:spcPct val="70000"/>
              </a:lnSpc>
              <a:spcBef>
                <a:spcPct val="0"/>
              </a:spcBef>
              <a:spcAft>
                <a:spcPct val="35000"/>
              </a:spcAft>
            </a:pPr>
            <a:r>
              <a:rPr lang="id-ID" sz="1700" b="1" kern="1200" dirty="0">
                <a:solidFill>
                  <a:schemeClr val="bg2">
                    <a:lumMod val="25000"/>
                  </a:schemeClr>
                </a:solidFill>
              </a:rPr>
              <a:t>DEPE KUMAT</a:t>
            </a:r>
          </a:p>
          <a:p>
            <a:pPr lvl="0" algn="ctr" defTabSz="755650">
              <a:lnSpc>
                <a:spcPct val="70000"/>
              </a:lnSpc>
              <a:spcBef>
                <a:spcPct val="0"/>
              </a:spcBef>
              <a:spcAft>
                <a:spcPct val="35000"/>
              </a:spcAft>
            </a:pPr>
            <a:r>
              <a:rPr lang="id-ID" sz="1400" b="0" kern="1200" dirty="0">
                <a:solidFill>
                  <a:schemeClr val="bg2">
                    <a:lumMod val="75000"/>
                  </a:schemeClr>
                </a:solidFill>
              </a:rPr>
              <a:t>STAFF 2</a:t>
            </a:r>
          </a:p>
        </p:txBody>
      </p:sp>
      <p:sp>
        <p:nvSpPr>
          <p:cNvPr id="55" name="Rectangle 54"/>
          <p:cNvSpPr/>
          <p:nvPr/>
        </p:nvSpPr>
        <p:spPr>
          <a:xfrm>
            <a:off x="812350" y="3937718"/>
            <a:ext cx="1864090" cy="12427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56" name="Rectangle 55"/>
          <p:cNvSpPr/>
          <p:nvPr/>
        </p:nvSpPr>
        <p:spPr>
          <a:xfrm>
            <a:off x="812350" y="3937718"/>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ctr" defTabSz="755650">
              <a:lnSpc>
                <a:spcPct val="70000"/>
              </a:lnSpc>
              <a:spcBef>
                <a:spcPct val="0"/>
              </a:spcBef>
              <a:spcAft>
                <a:spcPct val="35000"/>
              </a:spcAft>
            </a:pPr>
            <a:r>
              <a:rPr lang="id-ID" sz="1700" b="1" kern="1200" dirty="0">
                <a:solidFill>
                  <a:schemeClr val="bg2">
                    <a:lumMod val="25000"/>
                  </a:schemeClr>
                </a:solidFill>
              </a:rPr>
              <a:t>JULIA PEREZ</a:t>
            </a:r>
          </a:p>
          <a:p>
            <a:pPr lvl="0" algn="ctr" defTabSz="755650">
              <a:lnSpc>
                <a:spcPct val="70000"/>
              </a:lnSpc>
              <a:spcBef>
                <a:spcPct val="0"/>
              </a:spcBef>
              <a:spcAft>
                <a:spcPct val="35000"/>
              </a:spcAft>
            </a:pPr>
            <a:r>
              <a:rPr lang="id-ID" sz="1400" b="0" kern="1200" dirty="0">
                <a:solidFill>
                  <a:schemeClr val="bg2">
                    <a:lumMod val="75000"/>
                  </a:schemeClr>
                </a:solidFill>
              </a:rPr>
              <a:t>STAFF 1</a:t>
            </a:r>
          </a:p>
        </p:txBody>
      </p:sp>
      <p:sp>
        <p:nvSpPr>
          <p:cNvPr id="58" name="Rectangle 57"/>
          <p:cNvSpPr/>
          <p:nvPr/>
        </p:nvSpPr>
        <p:spPr>
          <a:xfrm>
            <a:off x="7978941" y="2903173"/>
            <a:ext cx="1864090" cy="12427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59" name="Rectangle 58"/>
          <p:cNvSpPr/>
          <p:nvPr/>
        </p:nvSpPr>
        <p:spPr>
          <a:xfrm>
            <a:off x="7978941" y="2903173"/>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a:solidFill>
                  <a:schemeClr val="bg2">
                    <a:lumMod val="25000"/>
                  </a:schemeClr>
                </a:solidFill>
              </a:rPr>
              <a:t>PAUL NOAH</a:t>
            </a:r>
          </a:p>
          <a:p>
            <a:pPr lvl="0" algn="l" defTabSz="755650">
              <a:lnSpc>
                <a:spcPct val="70000"/>
              </a:lnSpc>
              <a:spcBef>
                <a:spcPct val="0"/>
              </a:spcBef>
              <a:spcAft>
                <a:spcPct val="35000"/>
              </a:spcAft>
            </a:pPr>
            <a:r>
              <a:rPr lang="id-ID" sz="1400" dirty="0">
                <a:solidFill>
                  <a:schemeClr val="bg2">
                    <a:lumMod val="75000"/>
                  </a:schemeClr>
                </a:solidFill>
              </a:rPr>
              <a:t>MANAGER</a:t>
            </a:r>
            <a:endParaRPr lang="id-ID" sz="1400" b="0" kern="1200" dirty="0">
              <a:solidFill>
                <a:schemeClr val="bg2">
                  <a:lumMod val="75000"/>
                </a:schemeClr>
              </a:solidFill>
            </a:endParaRPr>
          </a:p>
        </p:txBody>
      </p:sp>
      <p:sp>
        <p:nvSpPr>
          <p:cNvPr id="61" name="Rectangle 60"/>
          <p:cNvSpPr/>
          <p:nvPr/>
        </p:nvSpPr>
        <p:spPr>
          <a:xfrm>
            <a:off x="7978941" y="4652787"/>
            <a:ext cx="1864090" cy="12427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62" name="Rectangle 61"/>
          <p:cNvSpPr/>
          <p:nvPr/>
        </p:nvSpPr>
        <p:spPr>
          <a:xfrm>
            <a:off x="7978941" y="4652787"/>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a:solidFill>
                  <a:schemeClr val="bg2">
                    <a:lumMod val="25000"/>
                  </a:schemeClr>
                </a:solidFill>
              </a:rPr>
              <a:t>EIRIC BAKE</a:t>
            </a:r>
          </a:p>
          <a:p>
            <a:pPr lvl="0" algn="l" defTabSz="755650">
              <a:lnSpc>
                <a:spcPct val="70000"/>
              </a:lnSpc>
              <a:spcBef>
                <a:spcPct val="0"/>
              </a:spcBef>
              <a:spcAft>
                <a:spcPct val="35000"/>
              </a:spcAft>
            </a:pPr>
            <a:r>
              <a:rPr lang="id-ID" sz="1400" b="0" kern="1200" dirty="0">
                <a:solidFill>
                  <a:schemeClr val="bg2">
                    <a:lumMod val="75000"/>
                  </a:schemeClr>
                </a:solidFill>
              </a:rPr>
              <a:t>ASS. MANAGER</a:t>
            </a:r>
          </a:p>
        </p:txBody>
      </p:sp>
      <p:sp>
        <p:nvSpPr>
          <p:cNvPr id="64" name="Rectangle 63"/>
          <p:cNvSpPr/>
          <p:nvPr/>
        </p:nvSpPr>
        <p:spPr>
          <a:xfrm>
            <a:off x="6098435" y="950610"/>
            <a:ext cx="1864090" cy="12427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65" name="Rectangle 64"/>
          <p:cNvSpPr/>
          <p:nvPr/>
        </p:nvSpPr>
        <p:spPr>
          <a:xfrm>
            <a:off x="6098435" y="950610"/>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dirty="0">
                <a:solidFill>
                  <a:schemeClr val="bg2">
                    <a:lumMod val="25000"/>
                  </a:schemeClr>
                </a:solidFill>
              </a:rPr>
              <a:t>HANA MASA</a:t>
            </a:r>
            <a:endParaRPr lang="id-ID" sz="1700" b="1" kern="1200" dirty="0">
              <a:solidFill>
                <a:schemeClr val="bg2">
                  <a:lumMod val="25000"/>
                </a:schemeClr>
              </a:solidFill>
            </a:endParaRPr>
          </a:p>
          <a:p>
            <a:pPr lvl="0" algn="l" defTabSz="755650">
              <a:lnSpc>
                <a:spcPct val="70000"/>
              </a:lnSpc>
              <a:spcBef>
                <a:spcPct val="0"/>
              </a:spcBef>
              <a:spcAft>
                <a:spcPct val="35000"/>
              </a:spcAft>
            </a:pPr>
            <a:r>
              <a:rPr lang="id-ID" sz="1400" dirty="0">
                <a:solidFill>
                  <a:schemeClr val="bg2">
                    <a:lumMod val="75000"/>
                  </a:schemeClr>
                </a:solidFill>
              </a:rPr>
              <a:t>HEAD STORAGE</a:t>
            </a:r>
            <a:endParaRPr lang="id-ID" sz="1400" b="0" kern="1200" dirty="0">
              <a:solidFill>
                <a:schemeClr val="bg2">
                  <a:lumMod val="75000"/>
                </a:schemeClr>
              </a:solidFill>
            </a:endParaRPr>
          </a:p>
        </p:txBody>
      </p:sp>
      <p:sp>
        <p:nvSpPr>
          <p:cNvPr id="69" name="Rectangle 68"/>
          <p:cNvSpPr/>
          <p:nvPr/>
        </p:nvSpPr>
        <p:spPr>
          <a:xfrm>
            <a:off x="10686751" y="4627036"/>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a:solidFill>
                  <a:schemeClr val="bg2">
                    <a:lumMod val="25000"/>
                  </a:schemeClr>
                </a:solidFill>
              </a:rPr>
              <a:t>RUDOLF WENA</a:t>
            </a:r>
          </a:p>
          <a:p>
            <a:pPr lvl="0" algn="l" defTabSz="755650">
              <a:lnSpc>
                <a:spcPct val="70000"/>
              </a:lnSpc>
              <a:spcBef>
                <a:spcPct val="0"/>
              </a:spcBef>
              <a:spcAft>
                <a:spcPct val="35000"/>
              </a:spcAft>
            </a:pPr>
            <a:r>
              <a:rPr lang="id-ID" sz="1400" b="0" kern="1200" dirty="0">
                <a:solidFill>
                  <a:schemeClr val="bg2">
                    <a:lumMod val="75000"/>
                  </a:schemeClr>
                </a:solidFill>
              </a:rPr>
              <a:t>MARKETING</a:t>
            </a:r>
          </a:p>
        </p:txBody>
      </p:sp>
      <p:grpSp>
        <p:nvGrpSpPr>
          <p:cNvPr id="45" name="Group 44"/>
          <p:cNvGrpSpPr/>
          <p:nvPr/>
        </p:nvGrpSpPr>
        <p:grpSpPr>
          <a:xfrm>
            <a:off x="11438810" y="175818"/>
            <a:ext cx="542322" cy="662567"/>
            <a:chOff x="11438810" y="175818"/>
            <a:chExt cx="542322" cy="662567"/>
          </a:xfrm>
        </p:grpSpPr>
        <p:sp>
          <p:nvSpPr>
            <p:cNvPr id="46" name="Oval 45"/>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Oval 4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Oval 50"/>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Oval 5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TextBox 56"/>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66</a:t>
              </a:r>
            </a:p>
          </p:txBody>
        </p:sp>
      </p:grpSp>
    </p:spTree>
  </p:cSld>
  <p:clrMapOvr>
    <a:masterClrMapping/>
  </p:clrMapOvr>
  <mc:AlternateContent xmlns:mc="http://schemas.openxmlformats.org/markup-compatibility/2006" xmlns:p14="http://schemas.microsoft.com/office/powerpoint/2010/main">
    <mc:Choice Requires="p14">
      <p:transition spd="slow" p14:dur="2000">
        <p14:glitter pattern="hexagon"/>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5"/>
                                        </p:tgtEl>
                                        <p:attrNameLst>
                                          <p:attrName>style.visibility</p:attrName>
                                        </p:attrNameLst>
                                      </p:cBhvr>
                                      <p:to>
                                        <p:strVal val="visible"/>
                                      </p:to>
                                    </p:set>
                                    <p:anim calcmode="lin" valueType="num">
                                      <p:cBhvr>
                                        <p:cTn id="7" dur="1000" fill="hold"/>
                                        <p:tgtEl>
                                          <p:spTgt spid="45"/>
                                        </p:tgtEl>
                                        <p:attrNameLst>
                                          <p:attrName>ppt_w</p:attrName>
                                        </p:attrNameLst>
                                      </p:cBhvr>
                                      <p:tavLst>
                                        <p:tav tm="0">
                                          <p:val>
                                            <p:fltVal val="0"/>
                                          </p:val>
                                        </p:tav>
                                        <p:tav tm="100000">
                                          <p:val>
                                            <p:strVal val="#ppt_w"/>
                                          </p:val>
                                        </p:tav>
                                      </p:tavLst>
                                    </p:anim>
                                    <p:anim calcmode="lin" valueType="num">
                                      <p:cBhvr>
                                        <p:cTn id="8" dur="1000" fill="hold"/>
                                        <p:tgtEl>
                                          <p:spTgt spid="45"/>
                                        </p:tgtEl>
                                        <p:attrNameLst>
                                          <p:attrName>ppt_h</p:attrName>
                                        </p:attrNameLst>
                                      </p:cBhvr>
                                      <p:tavLst>
                                        <p:tav tm="0">
                                          <p:val>
                                            <p:fltVal val="0"/>
                                          </p:val>
                                        </p:tav>
                                        <p:tav tm="100000">
                                          <p:val>
                                            <p:strVal val="#ppt_h"/>
                                          </p:val>
                                        </p:tav>
                                      </p:tavLst>
                                    </p:anim>
                                    <p:anim calcmode="lin" valueType="num">
                                      <p:cBhvr>
                                        <p:cTn id="9" dur="1000" fill="hold"/>
                                        <p:tgtEl>
                                          <p:spTgt spid="45"/>
                                        </p:tgtEl>
                                        <p:attrNameLst>
                                          <p:attrName>style.rotation</p:attrName>
                                        </p:attrNameLst>
                                      </p:cBhvr>
                                      <p:tavLst>
                                        <p:tav tm="0">
                                          <p:val>
                                            <p:fltVal val="90"/>
                                          </p:val>
                                        </p:tav>
                                        <p:tav tm="100000">
                                          <p:val>
                                            <p:fltVal val="0"/>
                                          </p:val>
                                        </p:tav>
                                      </p:tavLst>
                                    </p:anim>
                                    <p:animEffect transition="in" filter="fade">
                                      <p:cBhvr>
                                        <p:cTn id="10" dur="1000"/>
                                        <p:tgtEl>
                                          <p:spTgt spid="45"/>
                                        </p:tgtEl>
                                      </p:cBhvr>
                                    </p:animEffect>
                                  </p:childTnLst>
                                </p:cTn>
                              </p:par>
                              <p:par>
                                <p:cTn id="11" presetID="2" presetClass="entr" presetSubtype="8" fill="hold" nodeType="withEffect">
                                  <p:stCondLst>
                                    <p:cond delay="1000"/>
                                  </p:stCondLst>
                                  <p:childTnLst>
                                    <p:set>
                                      <p:cBhvr>
                                        <p:cTn id="12" dur="1" fill="hold">
                                          <p:stCondLst>
                                            <p:cond delay="0"/>
                                          </p:stCondLst>
                                        </p:cTn>
                                        <p:tgtEl>
                                          <p:spTgt spid="9"/>
                                        </p:tgtEl>
                                        <p:attrNameLst>
                                          <p:attrName>style.visibility</p:attrName>
                                        </p:attrNameLst>
                                      </p:cBhvr>
                                      <p:to>
                                        <p:strVal val="visible"/>
                                      </p:to>
                                    </p:set>
                                    <p:anim calcmode="lin" valueType="num">
                                      <p:cBhvr additive="base">
                                        <p:cTn id="13" dur="500" fill="hold"/>
                                        <p:tgtEl>
                                          <p:spTgt spid="9"/>
                                        </p:tgtEl>
                                        <p:attrNameLst>
                                          <p:attrName>ppt_x</p:attrName>
                                        </p:attrNameLst>
                                      </p:cBhvr>
                                      <p:tavLst>
                                        <p:tav tm="0">
                                          <p:val>
                                            <p:strVal val="0-#ppt_w/2"/>
                                          </p:val>
                                        </p:tav>
                                        <p:tav tm="100000">
                                          <p:val>
                                            <p:strVal val="#ppt_x"/>
                                          </p:val>
                                        </p:tav>
                                      </p:tavLst>
                                    </p:anim>
                                    <p:anim calcmode="lin" valueType="num">
                                      <p:cBhvr additive="base">
                                        <p:cTn id="14" dur="500" fill="hold"/>
                                        <p:tgtEl>
                                          <p:spTgt spid="9"/>
                                        </p:tgtEl>
                                        <p:attrNameLst>
                                          <p:attrName>ppt_y</p:attrName>
                                        </p:attrNameLst>
                                      </p:cBhvr>
                                      <p:tavLst>
                                        <p:tav tm="0">
                                          <p:val>
                                            <p:strVal val="#ppt_y"/>
                                          </p:val>
                                        </p:tav>
                                        <p:tav tm="100000">
                                          <p:val>
                                            <p:strVal val="#ppt_y"/>
                                          </p:val>
                                        </p:tav>
                                      </p:tavLst>
                                    </p:anim>
                                  </p:childTnLst>
                                </p:cTn>
                              </p:par>
                              <p:par>
                                <p:cTn id="15" presetID="2" presetClass="entr" presetSubtype="4" fill="hold" nodeType="withEffect">
                                  <p:stCondLst>
                                    <p:cond delay="1000"/>
                                  </p:stCondLst>
                                  <p:childTnLst>
                                    <p:set>
                                      <p:cBhvr>
                                        <p:cTn id="16" dur="1" fill="hold">
                                          <p:stCondLst>
                                            <p:cond delay="0"/>
                                          </p:stCondLst>
                                        </p:cTn>
                                        <p:tgtEl>
                                          <p:spTgt spid="10"/>
                                        </p:tgtEl>
                                        <p:attrNameLst>
                                          <p:attrName>style.visibility</p:attrName>
                                        </p:attrNameLst>
                                      </p:cBhvr>
                                      <p:to>
                                        <p:strVal val="visible"/>
                                      </p:to>
                                    </p:set>
                                    <p:anim calcmode="lin" valueType="num">
                                      <p:cBhvr additive="base">
                                        <p:cTn id="17" dur="500" fill="hold"/>
                                        <p:tgtEl>
                                          <p:spTgt spid="10"/>
                                        </p:tgtEl>
                                        <p:attrNameLst>
                                          <p:attrName>ppt_x</p:attrName>
                                        </p:attrNameLst>
                                      </p:cBhvr>
                                      <p:tavLst>
                                        <p:tav tm="0">
                                          <p:val>
                                            <p:strVal val="#ppt_x"/>
                                          </p:val>
                                        </p:tav>
                                        <p:tav tm="100000">
                                          <p:val>
                                            <p:strVal val="#ppt_x"/>
                                          </p:val>
                                        </p:tav>
                                      </p:tavLst>
                                    </p:anim>
                                    <p:anim calcmode="lin" valueType="num">
                                      <p:cBhvr additive="base">
                                        <p:cTn id="18" dur="500" fill="hold"/>
                                        <p:tgtEl>
                                          <p:spTgt spid="10"/>
                                        </p:tgtEl>
                                        <p:attrNameLst>
                                          <p:attrName>ppt_y</p:attrName>
                                        </p:attrNameLst>
                                      </p:cBhvr>
                                      <p:tavLst>
                                        <p:tav tm="0">
                                          <p:val>
                                            <p:strVal val="1+#ppt_h/2"/>
                                          </p:val>
                                        </p:tav>
                                        <p:tav tm="100000">
                                          <p:val>
                                            <p:strVal val="#ppt_y"/>
                                          </p:val>
                                        </p:tav>
                                      </p:tavLst>
                                    </p:anim>
                                  </p:childTnLst>
                                </p:cTn>
                              </p:par>
                              <p:par>
                                <p:cTn id="19" presetID="2" presetClass="entr" presetSubtype="2" fill="hold" nodeType="withEffect">
                                  <p:stCondLst>
                                    <p:cond delay="100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500" fill="hold"/>
                                        <p:tgtEl>
                                          <p:spTgt spid="11"/>
                                        </p:tgtEl>
                                        <p:attrNameLst>
                                          <p:attrName>ppt_x</p:attrName>
                                        </p:attrNameLst>
                                      </p:cBhvr>
                                      <p:tavLst>
                                        <p:tav tm="0">
                                          <p:val>
                                            <p:strVal val="1+#ppt_w/2"/>
                                          </p:val>
                                        </p:tav>
                                        <p:tav tm="100000">
                                          <p:val>
                                            <p:strVal val="#ppt_x"/>
                                          </p:val>
                                        </p:tav>
                                      </p:tavLst>
                                    </p:anim>
                                    <p:anim calcmode="lin" valueType="num">
                                      <p:cBhvr additive="base">
                                        <p:cTn id="22" dur="500" fill="hold"/>
                                        <p:tgtEl>
                                          <p:spTgt spid="11"/>
                                        </p:tgtEl>
                                        <p:attrNameLst>
                                          <p:attrName>ppt_y</p:attrName>
                                        </p:attrNameLst>
                                      </p:cBhvr>
                                      <p:tavLst>
                                        <p:tav tm="0">
                                          <p:val>
                                            <p:strVal val="#ppt_y"/>
                                          </p:val>
                                        </p:tav>
                                        <p:tav tm="100000">
                                          <p:val>
                                            <p:strVal val="#ppt_y"/>
                                          </p:val>
                                        </p:tav>
                                      </p:tavLst>
                                    </p:anim>
                                  </p:childTnLst>
                                </p:cTn>
                              </p:par>
                              <p:par>
                                <p:cTn id="23" presetID="2" presetClass="entr" presetSubtype="4" fill="hold" grpId="0" nodeType="withEffect">
                                  <p:stCondLst>
                                    <p:cond delay="1500"/>
                                  </p:stCondLst>
                                  <p:childTnLst>
                                    <p:set>
                                      <p:cBhvr>
                                        <p:cTn id="24" dur="1" fill="hold">
                                          <p:stCondLst>
                                            <p:cond delay="0"/>
                                          </p:stCondLst>
                                        </p:cTn>
                                        <p:tgtEl>
                                          <p:spTgt spid="13"/>
                                        </p:tgtEl>
                                        <p:attrNameLst>
                                          <p:attrName>style.visibility</p:attrName>
                                        </p:attrNameLst>
                                      </p:cBhvr>
                                      <p:to>
                                        <p:strVal val="visible"/>
                                      </p:to>
                                    </p:set>
                                    <p:anim calcmode="lin" valueType="num">
                                      <p:cBhvr additive="base">
                                        <p:cTn id="25" dur="500" fill="hold"/>
                                        <p:tgtEl>
                                          <p:spTgt spid="13"/>
                                        </p:tgtEl>
                                        <p:attrNameLst>
                                          <p:attrName>ppt_x</p:attrName>
                                        </p:attrNameLst>
                                      </p:cBhvr>
                                      <p:tavLst>
                                        <p:tav tm="0">
                                          <p:val>
                                            <p:strVal val="#ppt_x"/>
                                          </p:val>
                                        </p:tav>
                                        <p:tav tm="100000">
                                          <p:val>
                                            <p:strVal val="#ppt_x"/>
                                          </p:val>
                                        </p:tav>
                                      </p:tavLst>
                                    </p:anim>
                                    <p:anim calcmode="lin" valueType="num">
                                      <p:cBhvr additive="base">
                                        <p:cTn id="26" dur="500" fill="hold"/>
                                        <p:tgtEl>
                                          <p:spTgt spid="13"/>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2000"/>
                                  </p:stCondLst>
                                  <p:childTnLst>
                                    <p:set>
                                      <p:cBhvr>
                                        <p:cTn id="28" dur="1" fill="hold">
                                          <p:stCondLst>
                                            <p:cond delay="0"/>
                                          </p:stCondLst>
                                        </p:cTn>
                                        <p:tgtEl>
                                          <p:spTgt spid="14"/>
                                        </p:tgtEl>
                                        <p:attrNameLst>
                                          <p:attrName>style.visibility</p:attrName>
                                        </p:attrNameLst>
                                      </p:cBhvr>
                                      <p:to>
                                        <p:strVal val="visible"/>
                                      </p:to>
                                    </p:set>
                                    <p:anim calcmode="lin" valueType="num">
                                      <p:cBhvr additive="base">
                                        <p:cTn id="29" dur="500" fill="hold"/>
                                        <p:tgtEl>
                                          <p:spTgt spid="14"/>
                                        </p:tgtEl>
                                        <p:attrNameLst>
                                          <p:attrName>ppt_x</p:attrName>
                                        </p:attrNameLst>
                                      </p:cBhvr>
                                      <p:tavLst>
                                        <p:tav tm="0">
                                          <p:val>
                                            <p:strVal val="#ppt_x"/>
                                          </p:val>
                                        </p:tav>
                                        <p:tav tm="100000">
                                          <p:val>
                                            <p:strVal val="#ppt_x"/>
                                          </p:val>
                                        </p:tav>
                                      </p:tavLst>
                                    </p:anim>
                                    <p:anim calcmode="lin" valueType="num">
                                      <p:cBhvr additive="base">
                                        <p:cTn id="30" dur="500" fill="hold"/>
                                        <p:tgtEl>
                                          <p:spTgt spid="14"/>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2500"/>
                                  </p:stCondLst>
                                  <p:childTnLst>
                                    <p:set>
                                      <p:cBhvr>
                                        <p:cTn id="32" dur="1" fill="hold">
                                          <p:stCondLst>
                                            <p:cond delay="0"/>
                                          </p:stCondLst>
                                        </p:cTn>
                                        <p:tgtEl>
                                          <p:spTgt spid="15"/>
                                        </p:tgtEl>
                                        <p:attrNameLst>
                                          <p:attrName>style.visibility</p:attrName>
                                        </p:attrNameLst>
                                      </p:cBhvr>
                                      <p:to>
                                        <p:strVal val="visible"/>
                                      </p:to>
                                    </p:set>
                                    <p:anim calcmode="lin" valueType="num">
                                      <p:cBhvr additive="base">
                                        <p:cTn id="33" dur="500" fill="hold"/>
                                        <p:tgtEl>
                                          <p:spTgt spid="15"/>
                                        </p:tgtEl>
                                        <p:attrNameLst>
                                          <p:attrName>ppt_x</p:attrName>
                                        </p:attrNameLst>
                                      </p:cBhvr>
                                      <p:tavLst>
                                        <p:tav tm="0">
                                          <p:val>
                                            <p:strVal val="#ppt_x"/>
                                          </p:val>
                                        </p:tav>
                                        <p:tav tm="100000">
                                          <p:val>
                                            <p:strVal val="#ppt_x"/>
                                          </p:val>
                                        </p:tav>
                                      </p:tavLst>
                                    </p:anim>
                                    <p:anim calcmode="lin" valueType="num">
                                      <p:cBhvr additive="base">
                                        <p:cTn id="34" dur="500" fill="hold"/>
                                        <p:tgtEl>
                                          <p:spTgt spid="15"/>
                                        </p:tgtEl>
                                        <p:attrNameLst>
                                          <p:attrName>ppt_y</p:attrName>
                                        </p:attrNameLst>
                                      </p:cBhvr>
                                      <p:tavLst>
                                        <p:tav tm="0">
                                          <p:val>
                                            <p:strVal val="1+#ppt_h/2"/>
                                          </p:val>
                                        </p:tav>
                                        <p:tav tm="100000">
                                          <p:val>
                                            <p:strVal val="#ppt_y"/>
                                          </p:val>
                                        </p:tav>
                                      </p:tavLst>
                                    </p:anim>
                                  </p:childTnLst>
                                </p:cTn>
                              </p:par>
                              <p:par>
                                <p:cTn id="35" presetID="2" presetClass="entr" presetSubtype="2" fill="hold" grpId="0" nodeType="withEffect">
                                  <p:stCondLst>
                                    <p:cond delay="1500"/>
                                  </p:stCondLst>
                                  <p:childTnLst>
                                    <p:set>
                                      <p:cBhvr>
                                        <p:cTn id="36" dur="1" fill="hold">
                                          <p:stCondLst>
                                            <p:cond delay="0"/>
                                          </p:stCondLst>
                                        </p:cTn>
                                        <p:tgtEl>
                                          <p:spTgt spid="44"/>
                                        </p:tgtEl>
                                        <p:attrNameLst>
                                          <p:attrName>style.visibility</p:attrName>
                                        </p:attrNameLst>
                                      </p:cBhvr>
                                      <p:to>
                                        <p:strVal val="visible"/>
                                      </p:to>
                                    </p:set>
                                    <p:anim calcmode="lin" valueType="num">
                                      <p:cBhvr additive="base">
                                        <p:cTn id="37" dur="500" fill="hold"/>
                                        <p:tgtEl>
                                          <p:spTgt spid="44"/>
                                        </p:tgtEl>
                                        <p:attrNameLst>
                                          <p:attrName>ppt_x</p:attrName>
                                        </p:attrNameLst>
                                      </p:cBhvr>
                                      <p:tavLst>
                                        <p:tav tm="0">
                                          <p:val>
                                            <p:strVal val="1+#ppt_w/2"/>
                                          </p:val>
                                        </p:tav>
                                        <p:tav tm="100000">
                                          <p:val>
                                            <p:strVal val="#ppt_x"/>
                                          </p:val>
                                        </p:tav>
                                      </p:tavLst>
                                    </p:anim>
                                    <p:anim calcmode="lin" valueType="num">
                                      <p:cBhvr additive="base">
                                        <p:cTn id="38" dur="500" fill="hold"/>
                                        <p:tgtEl>
                                          <p:spTgt spid="44"/>
                                        </p:tgtEl>
                                        <p:attrNameLst>
                                          <p:attrName>ppt_y</p:attrName>
                                        </p:attrNameLst>
                                      </p:cBhvr>
                                      <p:tavLst>
                                        <p:tav tm="0">
                                          <p:val>
                                            <p:strVal val="#ppt_y"/>
                                          </p:val>
                                        </p:tav>
                                        <p:tav tm="100000">
                                          <p:val>
                                            <p:strVal val="#ppt_y"/>
                                          </p:val>
                                        </p:tav>
                                      </p:tavLst>
                                    </p:anim>
                                  </p:childTnLst>
                                </p:cTn>
                              </p:par>
                              <p:par>
                                <p:cTn id="39" presetID="2" presetClass="entr" presetSubtype="2" fill="hold" grpId="0" nodeType="withEffect">
                                  <p:stCondLst>
                                    <p:cond delay="2000"/>
                                  </p:stCondLst>
                                  <p:childTnLst>
                                    <p:set>
                                      <p:cBhvr>
                                        <p:cTn id="40" dur="1" fill="hold">
                                          <p:stCondLst>
                                            <p:cond delay="0"/>
                                          </p:stCondLst>
                                        </p:cTn>
                                        <p:tgtEl>
                                          <p:spTgt spid="65"/>
                                        </p:tgtEl>
                                        <p:attrNameLst>
                                          <p:attrName>style.visibility</p:attrName>
                                        </p:attrNameLst>
                                      </p:cBhvr>
                                      <p:to>
                                        <p:strVal val="visible"/>
                                      </p:to>
                                    </p:set>
                                    <p:anim calcmode="lin" valueType="num">
                                      <p:cBhvr additive="base">
                                        <p:cTn id="41" dur="500" fill="hold"/>
                                        <p:tgtEl>
                                          <p:spTgt spid="65"/>
                                        </p:tgtEl>
                                        <p:attrNameLst>
                                          <p:attrName>ppt_x</p:attrName>
                                        </p:attrNameLst>
                                      </p:cBhvr>
                                      <p:tavLst>
                                        <p:tav tm="0">
                                          <p:val>
                                            <p:strVal val="1+#ppt_w/2"/>
                                          </p:val>
                                        </p:tav>
                                        <p:tav tm="100000">
                                          <p:val>
                                            <p:strVal val="#ppt_x"/>
                                          </p:val>
                                        </p:tav>
                                      </p:tavLst>
                                    </p:anim>
                                    <p:anim calcmode="lin" valueType="num">
                                      <p:cBhvr additive="base">
                                        <p:cTn id="42" dur="500" fill="hold"/>
                                        <p:tgtEl>
                                          <p:spTgt spid="65"/>
                                        </p:tgtEl>
                                        <p:attrNameLst>
                                          <p:attrName>ppt_y</p:attrName>
                                        </p:attrNameLst>
                                      </p:cBhvr>
                                      <p:tavLst>
                                        <p:tav tm="0">
                                          <p:val>
                                            <p:strVal val="#ppt_y"/>
                                          </p:val>
                                        </p:tav>
                                        <p:tav tm="100000">
                                          <p:val>
                                            <p:strVal val="#ppt_y"/>
                                          </p:val>
                                        </p:tav>
                                      </p:tavLst>
                                    </p:anim>
                                  </p:childTnLst>
                                </p:cTn>
                              </p:par>
                              <p:par>
                                <p:cTn id="43" presetID="2" presetClass="entr" presetSubtype="2" fill="hold" grpId="0" nodeType="withEffect">
                                  <p:stCondLst>
                                    <p:cond delay="2500"/>
                                  </p:stCondLst>
                                  <p:childTnLst>
                                    <p:set>
                                      <p:cBhvr>
                                        <p:cTn id="44" dur="1" fill="hold">
                                          <p:stCondLst>
                                            <p:cond delay="0"/>
                                          </p:stCondLst>
                                        </p:cTn>
                                        <p:tgtEl>
                                          <p:spTgt spid="50"/>
                                        </p:tgtEl>
                                        <p:attrNameLst>
                                          <p:attrName>style.visibility</p:attrName>
                                        </p:attrNameLst>
                                      </p:cBhvr>
                                      <p:to>
                                        <p:strVal val="visible"/>
                                      </p:to>
                                    </p:set>
                                    <p:anim calcmode="lin" valueType="num">
                                      <p:cBhvr additive="base">
                                        <p:cTn id="45" dur="500" fill="hold"/>
                                        <p:tgtEl>
                                          <p:spTgt spid="50"/>
                                        </p:tgtEl>
                                        <p:attrNameLst>
                                          <p:attrName>ppt_x</p:attrName>
                                        </p:attrNameLst>
                                      </p:cBhvr>
                                      <p:tavLst>
                                        <p:tav tm="0">
                                          <p:val>
                                            <p:strVal val="1+#ppt_w/2"/>
                                          </p:val>
                                        </p:tav>
                                        <p:tav tm="100000">
                                          <p:val>
                                            <p:strVal val="#ppt_x"/>
                                          </p:val>
                                        </p:tav>
                                      </p:tavLst>
                                    </p:anim>
                                    <p:anim calcmode="lin" valueType="num">
                                      <p:cBhvr additive="base">
                                        <p:cTn id="46" dur="500" fill="hold"/>
                                        <p:tgtEl>
                                          <p:spTgt spid="50"/>
                                        </p:tgtEl>
                                        <p:attrNameLst>
                                          <p:attrName>ppt_y</p:attrName>
                                        </p:attrNameLst>
                                      </p:cBhvr>
                                      <p:tavLst>
                                        <p:tav tm="0">
                                          <p:val>
                                            <p:strVal val="#ppt_y"/>
                                          </p:val>
                                        </p:tav>
                                        <p:tav tm="100000">
                                          <p:val>
                                            <p:strVal val="#ppt_y"/>
                                          </p:val>
                                        </p:tav>
                                      </p:tavLst>
                                    </p:anim>
                                  </p:childTnLst>
                                </p:cTn>
                              </p:par>
                              <p:par>
                                <p:cTn id="47" presetID="2" presetClass="entr" presetSubtype="4" fill="hold" nodeType="withEffect">
                                  <p:stCondLst>
                                    <p:cond delay="3000"/>
                                  </p:stCondLst>
                                  <p:childTnLst>
                                    <p:set>
                                      <p:cBhvr>
                                        <p:cTn id="48" dur="1" fill="hold">
                                          <p:stCondLst>
                                            <p:cond delay="0"/>
                                          </p:stCondLst>
                                        </p:cTn>
                                        <p:tgtEl>
                                          <p:spTgt spid="3"/>
                                        </p:tgtEl>
                                        <p:attrNameLst>
                                          <p:attrName>style.visibility</p:attrName>
                                        </p:attrNameLst>
                                      </p:cBhvr>
                                      <p:to>
                                        <p:strVal val="visible"/>
                                      </p:to>
                                    </p:set>
                                    <p:anim calcmode="lin" valueType="num">
                                      <p:cBhvr additive="base">
                                        <p:cTn id="49" dur="500" fill="hold"/>
                                        <p:tgtEl>
                                          <p:spTgt spid="3"/>
                                        </p:tgtEl>
                                        <p:attrNameLst>
                                          <p:attrName>ppt_x</p:attrName>
                                        </p:attrNameLst>
                                      </p:cBhvr>
                                      <p:tavLst>
                                        <p:tav tm="0">
                                          <p:val>
                                            <p:strVal val="#ppt_x"/>
                                          </p:val>
                                        </p:tav>
                                        <p:tav tm="100000">
                                          <p:val>
                                            <p:strVal val="#ppt_x"/>
                                          </p:val>
                                        </p:tav>
                                      </p:tavLst>
                                    </p:anim>
                                    <p:anim calcmode="lin" valueType="num">
                                      <p:cBhvr additive="base">
                                        <p:cTn id="50" dur="500" fill="hold"/>
                                        <p:tgtEl>
                                          <p:spTgt spid="3"/>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3500"/>
                                  </p:stCondLst>
                                  <p:childTnLst>
                                    <p:set>
                                      <p:cBhvr>
                                        <p:cTn id="52" dur="1" fill="hold">
                                          <p:stCondLst>
                                            <p:cond delay="0"/>
                                          </p:stCondLst>
                                        </p:cTn>
                                        <p:tgtEl>
                                          <p:spTgt spid="31"/>
                                        </p:tgtEl>
                                        <p:attrNameLst>
                                          <p:attrName>style.visibility</p:attrName>
                                        </p:attrNameLst>
                                      </p:cBhvr>
                                      <p:to>
                                        <p:strVal val="visible"/>
                                      </p:to>
                                    </p:set>
                                    <p:anim calcmode="lin" valueType="num">
                                      <p:cBhvr additive="base">
                                        <p:cTn id="53" dur="500" fill="hold"/>
                                        <p:tgtEl>
                                          <p:spTgt spid="31"/>
                                        </p:tgtEl>
                                        <p:attrNameLst>
                                          <p:attrName>ppt_x</p:attrName>
                                        </p:attrNameLst>
                                      </p:cBhvr>
                                      <p:tavLst>
                                        <p:tav tm="0">
                                          <p:val>
                                            <p:strVal val="#ppt_x"/>
                                          </p:val>
                                        </p:tav>
                                        <p:tav tm="100000">
                                          <p:val>
                                            <p:strVal val="#ppt_x"/>
                                          </p:val>
                                        </p:tav>
                                      </p:tavLst>
                                    </p:anim>
                                    <p:anim calcmode="lin" valueType="num">
                                      <p:cBhvr additive="base">
                                        <p:cTn id="54" dur="500" fill="hold"/>
                                        <p:tgtEl>
                                          <p:spTgt spid="31"/>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3500"/>
                                  </p:stCondLst>
                                  <p:childTnLst>
                                    <p:set>
                                      <p:cBhvr>
                                        <p:cTn id="56" dur="1" fill="hold">
                                          <p:stCondLst>
                                            <p:cond delay="0"/>
                                          </p:stCondLst>
                                        </p:cTn>
                                        <p:tgtEl>
                                          <p:spTgt spid="32"/>
                                        </p:tgtEl>
                                        <p:attrNameLst>
                                          <p:attrName>style.visibility</p:attrName>
                                        </p:attrNameLst>
                                      </p:cBhvr>
                                      <p:to>
                                        <p:strVal val="visible"/>
                                      </p:to>
                                    </p:set>
                                    <p:anim calcmode="lin" valueType="num">
                                      <p:cBhvr additive="base">
                                        <p:cTn id="57" dur="500" fill="hold"/>
                                        <p:tgtEl>
                                          <p:spTgt spid="32"/>
                                        </p:tgtEl>
                                        <p:attrNameLst>
                                          <p:attrName>ppt_x</p:attrName>
                                        </p:attrNameLst>
                                      </p:cBhvr>
                                      <p:tavLst>
                                        <p:tav tm="0">
                                          <p:val>
                                            <p:strVal val="#ppt_x"/>
                                          </p:val>
                                        </p:tav>
                                        <p:tav tm="100000">
                                          <p:val>
                                            <p:strVal val="#ppt_x"/>
                                          </p:val>
                                        </p:tav>
                                      </p:tavLst>
                                    </p:anim>
                                    <p:anim calcmode="lin" valueType="num">
                                      <p:cBhvr additive="base">
                                        <p:cTn id="58" dur="500" fill="hold"/>
                                        <p:tgtEl>
                                          <p:spTgt spid="32"/>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4000"/>
                                  </p:stCondLst>
                                  <p:childTnLst>
                                    <p:set>
                                      <p:cBhvr>
                                        <p:cTn id="60" dur="1" fill="hold">
                                          <p:stCondLst>
                                            <p:cond delay="0"/>
                                          </p:stCondLst>
                                        </p:cTn>
                                        <p:tgtEl>
                                          <p:spTgt spid="24"/>
                                        </p:tgtEl>
                                        <p:attrNameLst>
                                          <p:attrName>style.visibility</p:attrName>
                                        </p:attrNameLst>
                                      </p:cBhvr>
                                      <p:to>
                                        <p:strVal val="visible"/>
                                      </p:to>
                                    </p:set>
                                    <p:anim calcmode="lin" valueType="num">
                                      <p:cBhvr additive="base">
                                        <p:cTn id="61" dur="500" fill="hold"/>
                                        <p:tgtEl>
                                          <p:spTgt spid="24"/>
                                        </p:tgtEl>
                                        <p:attrNameLst>
                                          <p:attrName>ppt_x</p:attrName>
                                        </p:attrNameLst>
                                      </p:cBhvr>
                                      <p:tavLst>
                                        <p:tav tm="0">
                                          <p:val>
                                            <p:strVal val="#ppt_x"/>
                                          </p:val>
                                        </p:tav>
                                        <p:tav tm="100000">
                                          <p:val>
                                            <p:strVal val="#ppt_x"/>
                                          </p:val>
                                        </p:tav>
                                      </p:tavLst>
                                    </p:anim>
                                    <p:anim calcmode="lin" valueType="num">
                                      <p:cBhvr additive="base">
                                        <p:cTn id="62" dur="500" fill="hold"/>
                                        <p:tgtEl>
                                          <p:spTgt spid="24"/>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4500"/>
                                  </p:stCondLst>
                                  <p:childTnLst>
                                    <p:set>
                                      <p:cBhvr>
                                        <p:cTn id="64" dur="1" fill="hold">
                                          <p:stCondLst>
                                            <p:cond delay="0"/>
                                          </p:stCondLst>
                                        </p:cTn>
                                        <p:tgtEl>
                                          <p:spTgt spid="25"/>
                                        </p:tgtEl>
                                        <p:attrNameLst>
                                          <p:attrName>style.visibility</p:attrName>
                                        </p:attrNameLst>
                                      </p:cBhvr>
                                      <p:to>
                                        <p:strVal val="visible"/>
                                      </p:to>
                                    </p:set>
                                    <p:anim calcmode="lin" valueType="num">
                                      <p:cBhvr additive="base">
                                        <p:cTn id="65" dur="500" fill="hold"/>
                                        <p:tgtEl>
                                          <p:spTgt spid="25"/>
                                        </p:tgtEl>
                                        <p:attrNameLst>
                                          <p:attrName>ppt_x</p:attrName>
                                        </p:attrNameLst>
                                      </p:cBhvr>
                                      <p:tavLst>
                                        <p:tav tm="0">
                                          <p:val>
                                            <p:strVal val="#ppt_x"/>
                                          </p:val>
                                        </p:tav>
                                        <p:tav tm="100000">
                                          <p:val>
                                            <p:strVal val="#ppt_x"/>
                                          </p:val>
                                        </p:tav>
                                      </p:tavLst>
                                    </p:anim>
                                    <p:anim calcmode="lin" valueType="num">
                                      <p:cBhvr additive="base">
                                        <p:cTn id="66" dur="500" fill="hold"/>
                                        <p:tgtEl>
                                          <p:spTgt spid="25"/>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4000"/>
                                  </p:stCondLst>
                                  <p:childTnLst>
                                    <p:set>
                                      <p:cBhvr>
                                        <p:cTn id="68" dur="1" fill="hold">
                                          <p:stCondLst>
                                            <p:cond delay="0"/>
                                          </p:stCondLst>
                                        </p:cTn>
                                        <p:tgtEl>
                                          <p:spTgt spid="56"/>
                                        </p:tgtEl>
                                        <p:attrNameLst>
                                          <p:attrName>style.visibility</p:attrName>
                                        </p:attrNameLst>
                                      </p:cBhvr>
                                      <p:to>
                                        <p:strVal val="visible"/>
                                      </p:to>
                                    </p:set>
                                    <p:anim calcmode="lin" valueType="num">
                                      <p:cBhvr additive="base">
                                        <p:cTn id="69" dur="500" fill="hold"/>
                                        <p:tgtEl>
                                          <p:spTgt spid="56"/>
                                        </p:tgtEl>
                                        <p:attrNameLst>
                                          <p:attrName>ppt_x</p:attrName>
                                        </p:attrNameLst>
                                      </p:cBhvr>
                                      <p:tavLst>
                                        <p:tav tm="0">
                                          <p:val>
                                            <p:strVal val="#ppt_x"/>
                                          </p:val>
                                        </p:tav>
                                        <p:tav tm="100000">
                                          <p:val>
                                            <p:strVal val="#ppt_x"/>
                                          </p:val>
                                        </p:tav>
                                      </p:tavLst>
                                    </p:anim>
                                    <p:anim calcmode="lin" valueType="num">
                                      <p:cBhvr additive="base">
                                        <p:cTn id="70" dur="500" fill="hold"/>
                                        <p:tgtEl>
                                          <p:spTgt spid="56"/>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4000"/>
                                  </p:stCondLst>
                                  <p:childTnLst>
                                    <p:set>
                                      <p:cBhvr>
                                        <p:cTn id="72" dur="1" fill="hold">
                                          <p:stCondLst>
                                            <p:cond delay="0"/>
                                          </p:stCondLst>
                                        </p:cTn>
                                        <p:tgtEl>
                                          <p:spTgt spid="53"/>
                                        </p:tgtEl>
                                        <p:attrNameLst>
                                          <p:attrName>style.visibility</p:attrName>
                                        </p:attrNameLst>
                                      </p:cBhvr>
                                      <p:to>
                                        <p:strVal val="visible"/>
                                      </p:to>
                                    </p:set>
                                    <p:anim calcmode="lin" valueType="num">
                                      <p:cBhvr additive="base">
                                        <p:cTn id="73" dur="500" fill="hold"/>
                                        <p:tgtEl>
                                          <p:spTgt spid="53"/>
                                        </p:tgtEl>
                                        <p:attrNameLst>
                                          <p:attrName>ppt_x</p:attrName>
                                        </p:attrNameLst>
                                      </p:cBhvr>
                                      <p:tavLst>
                                        <p:tav tm="0">
                                          <p:val>
                                            <p:strVal val="#ppt_x"/>
                                          </p:val>
                                        </p:tav>
                                        <p:tav tm="100000">
                                          <p:val>
                                            <p:strVal val="#ppt_x"/>
                                          </p:val>
                                        </p:tav>
                                      </p:tavLst>
                                    </p:anim>
                                    <p:anim calcmode="lin" valueType="num">
                                      <p:cBhvr additive="base">
                                        <p:cTn id="74" dur="500" fill="hold"/>
                                        <p:tgtEl>
                                          <p:spTgt spid="53"/>
                                        </p:tgtEl>
                                        <p:attrNameLst>
                                          <p:attrName>ppt_y</p:attrName>
                                        </p:attrNameLst>
                                      </p:cBhvr>
                                      <p:tavLst>
                                        <p:tav tm="0">
                                          <p:val>
                                            <p:strVal val="1+#ppt_h/2"/>
                                          </p:val>
                                        </p:tav>
                                        <p:tav tm="100000">
                                          <p:val>
                                            <p:strVal val="#ppt_y"/>
                                          </p:val>
                                        </p:tav>
                                      </p:tavLst>
                                    </p:anim>
                                  </p:childTnLst>
                                </p:cTn>
                              </p:par>
                              <p:par>
                                <p:cTn id="75" presetID="2" presetClass="entr" presetSubtype="2" fill="hold" grpId="0" nodeType="withEffect">
                                  <p:stCondLst>
                                    <p:cond delay="4500"/>
                                  </p:stCondLst>
                                  <p:childTnLst>
                                    <p:set>
                                      <p:cBhvr>
                                        <p:cTn id="76" dur="1" fill="hold">
                                          <p:stCondLst>
                                            <p:cond delay="0"/>
                                          </p:stCondLst>
                                        </p:cTn>
                                        <p:tgtEl>
                                          <p:spTgt spid="59"/>
                                        </p:tgtEl>
                                        <p:attrNameLst>
                                          <p:attrName>style.visibility</p:attrName>
                                        </p:attrNameLst>
                                      </p:cBhvr>
                                      <p:to>
                                        <p:strVal val="visible"/>
                                      </p:to>
                                    </p:set>
                                    <p:anim calcmode="lin" valueType="num">
                                      <p:cBhvr additive="base">
                                        <p:cTn id="77" dur="500" fill="hold"/>
                                        <p:tgtEl>
                                          <p:spTgt spid="59"/>
                                        </p:tgtEl>
                                        <p:attrNameLst>
                                          <p:attrName>ppt_x</p:attrName>
                                        </p:attrNameLst>
                                      </p:cBhvr>
                                      <p:tavLst>
                                        <p:tav tm="0">
                                          <p:val>
                                            <p:strVal val="1+#ppt_w/2"/>
                                          </p:val>
                                        </p:tav>
                                        <p:tav tm="100000">
                                          <p:val>
                                            <p:strVal val="#ppt_x"/>
                                          </p:val>
                                        </p:tav>
                                      </p:tavLst>
                                    </p:anim>
                                    <p:anim calcmode="lin" valueType="num">
                                      <p:cBhvr additive="base">
                                        <p:cTn id="78" dur="500" fill="hold"/>
                                        <p:tgtEl>
                                          <p:spTgt spid="59"/>
                                        </p:tgtEl>
                                        <p:attrNameLst>
                                          <p:attrName>ppt_y</p:attrName>
                                        </p:attrNameLst>
                                      </p:cBhvr>
                                      <p:tavLst>
                                        <p:tav tm="0">
                                          <p:val>
                                            <p:strVal val="#ppt_y"/>
                                          </p:val>
                                        </p:tav>
                                        <p:tav tm="100000">
                                          <p:val>
                                            <p:strVal val="#ppt_y"/>
                                          </p:val>
                                        </p:tav>
                                      </p:tavLst>
                                    </p:anim>
                                  </p:childTnLst>
                                </p:cTn>
                              </p:par>
                              <p:par>
                                <p:cTn id="79" presetID="2" presetClass="entr" presetSubtype="2" fill="hold" grpId="0" nodeType="withEffect">
                                  <p:stCondLst>
                                    <p:cond delay="5000"/>
                                  </p:stCondLst>
                                  <p:childTnLst>
                                    <p:set>
                                      <p:cBhvr>
                                        <p:cTn id="80" dur="1" fill="hold">
                                          <p:stCondLst>
                                            <p:cond delay="0"/>
                                          </p:stCondLst>
                                        </p:cTn>
                                        <p:tgtEl>
                                          <p:spTgt spid="47"/>
                                        </p:tgtEl>
                                        <p:attrNameLst>
                                          <p:attrName>style.visibility</p:attrName>
                                        </p:attrNameLst>
                                      </p:cBhvr>
                                      <p:to>
                                        <p:strVal val="visible"/>
                                      </p:to>
                                    </p:set>
                                    <p:anim calcmode="lin" valueType="num">
                                      <p:cBhvr additive="base">
                                        <p:cTn id="81" dur="500" fill="hold"/>
                                        <p:tgtEl>
                                          <p:spTgt spid="47"/>
                                        </p:tgtEl>
                                        <p:attrNameLst>
                                          <p:attrName>ppt_x</p:attrName>
                                        </p:attrNameLst>
                                      </p:cBhvr>
                                      <p:tavLst>
                                        <p:tav tm="0">
                                          <p:val>
                                            <p:strVal val="1+#ppt_w/2"/>
                                          </p:val>
                                        </p:tav>
                                        <p:tav tm="100000">
                                          <p:val>
                                            <p:strVal val="#ppt_x"/>
                                          </p:val>
                                        </p:tav>
                                      </p:tavLst>
                                    </p:anim>
                                    <p:anim calcmode="lin" valueType="num">
                                      <p:cBhvr additive="base">
                                        <p:cTn id="82" dur="500" fill="hold"/>
                                        <p:tgtEl>
                                          <p:spTgt spid="47"/>
                                        </p:tgtEl>
                                        <p:attrNameLst>
                                          <p:attrName>ppt_y</p:attrName>
                                        </p:attrNameLst>
                                      </p:cBhvr>
                                      <p:tavLst>
                                        <p:tav tm="0">
                                          <p:val>
                                            <p:strVal val="#ppt_y"/>
                                          </p:val>
                                        </p:tav>
                                        <p:tav tm="100000">
                                          <p:val>
                                            <p:strVal val="#ppt_y"/>
                                          </p:val>
                                        </p:tav>
                                      </p:tavLst>
                                    </p:anim>
                                  </p:childTnLst>
                                </p:cTn>
                              </p:par>
                              <p:par>
                                <p:cTn id="83" presetID="2" presetClass="entr" presetSubtype="4" fill="hold" nodeType="withEffect">
                                  <p:stCondLst>
                                    <p:cond delay="5500"/>
                                  </p:stCondLst>
                                  <p:childTnLst>
                                    <p:set>
                                      <p:cBhvr>
                                        <p:cTn id="84" dur="1" fill="hold">
                                          <p:stCondLst>
                                            <p:cond delay="0"/>
                                          </p:stCondLst>
                                        </p:cTn>
                                        <p:tgtEl>
                                          <p:spTgt spid="4"/>
                                        </p:tgtEl>
                                        <p:attrNameLst>
                                          <p:attrName>style.visibility</p:attrName>
                                        </p:attrNameLst>
                                      </p:cBhvr>
                                      <p:to>
                                        <p:strVal val="visible"/>
                                      </p:to>
                                    </p:set>
                                    <p:anim calcmode="lin" valueType="num">
                                      <p:cBhvr additive="base">
                                        <p:cTn id="85" dur="500" fill="hold"/>
                                        <p:tgtEl>
                                          <p:spTgt spid="4"/>
                                        </p:tgtEl>
                                        <p:attrNameLst>
                                          <p:attrName>ppt_x</p:attrName>
                                        </p:attrNameLst>
                                      </p:cBhvr>
                                      <p:tavLst>
                                        <p:tav tm="0">
                                          <p:val>
                                            <p:strVal val="#ppt_x"/>
                                          </p:val>
                                        </p:tav>
                                        <p:tav tm="100000">
                                          <p:val>
                                            <p:strVal val="#ppt_x"/>
                                          </p:val>
                                        </p:tav>
                                      </p:tavLst>
                                    </p:anim>
                                    <p:anim calcmode="lin" valueType="num">
                                      <p:cBhvr additive="base">
                                        <p:cTn id="86" dur="500" fill="hold"/>
                                        <p:tgtEl>
                                          <p:spTgt spid="4"/>
                                        </p:tgtEl>
                                        <p:attrNameLst>
                                          <p:attrName>ppt_y</p:attrName>
                                        </p:attrNameLst>
                                      </p:cBhvr>
                                      <p:tavLst>
                                        <p:tav tm="0">
                                          <p:val>
                                            <p:strVal val="1+#ppt_h/2"/>
                                          </p:val>
                                        </p:tav>
                                        <p:tav tm="100000">
                                          <p:val>
                                            <p:strVal val="#ppt_y"/>
                                          </p:val>
                                        </p:tav>
                                      </p:tavLst>
                                    </p:anim>
                                  </p:childTnLst>
                                </p:cTn>
                              </p:par>
                              <p:par>
                                <p:cTn id="87" presetID="2" presetClass="entr" presetSubtype="4" fill="hold" grpId="0" nodeType="withEffect">
                                  <p:stCondLst>
                                    <p:cond delay="6000"/>
                                  </p:stCondLst>
                                  <p:childTnLst>
                                    <p:set>
                                      <p:cBhvr>
                                        <p:cTn id="88" dur="1" fill="hold">
                                          <p:stCondLst>
                                            <p:cond delay="0"/>
                                          </p:stCondLst>
                                        </p:cTn>
                                        <p:tgtEl>
                                          <p:spTgt spid="36"/>
                                        </p:tgtEl>
                                        <p:attrNameLst>
                                          <p:attrName>style.visibility</p:attrName>
                                        </p:attrNameLst>
                                      </p:cBhvr>
                                      <p:to>
                                        <p:strVal val="visible"/>
                                      </p:to>
                                    </p:set>
                                    <p:anim calcmode="lin" valueType="num">
                                      <p:cBhvr additive="base">
                                        <p:cTn id="89" dur="500" fill="hold"/>
                                        <p:tgtEl>
                                          <p:spTgt spid="36"/>
                                        </p:tgtEl>
                                        <p:attrNameLst>
                                          <p:attrName>ppt_x</p:attrName>
                                        </p:attrNameLst>
                                      </p:cBhvr>
                                      <p:tavLst>
                                        <p:tav tm="0">
                                          <p:val>
                                            <p:strVal val="#ppt_x"/>
                                          </p:val>
                                        </p:tav>
                                        <p:tav tm="100000">
                                          <p:val>
                                            <p:strVal val="#ppt_x"/>
                                          </p:val>
                                        </p:tav>
                                      </p:tavLst>
                                    </p:anim>
                                    <p:anim calcmode="lin" valueType="num">
                                      <p:cBhvr additive="base">
                                        <p:cTn id="90" dur="500" fill="hold"/>
                                        <p:tgtEl>
                                          <p:spTgt spid="36"/>
                                        </p:tgtEl>
                                        <p:attrNameLst>
                                          <p:attrName>ppt_y</p:attrName>
                                        </p:attrNameLst>
                                      </p:cBhvr>
                                      <p:tavLst>
                                        <p:tav tm="0">
                                          <p:val>
                                            <p:strVal val="1+#ppt_h/2"/>
                                          </p:val>
                                        </p:tav>
                                        <p:tav tm="100000">
                                          <p:val>
                                            <p:strVal val="#ppt_y"/>
                                          </p:val>
                                        </p:tav>
                                      </p:tavLst>
                                    </p:anim>
                                  </p:childTnLst>
                                </p:cTn>
                              </p:par>
                              <p:par>
                                <p:cTn id="91" presetID="2" presetClass="entr" presetSubtype="4" fill="hold" grpId="0" nodeType="withEffect">
                                  <p:stCondLst>
                                    <p:cond delay="6500"/>
                                  </p:stCondLst>
                                  <p:childTnLst>
                                    <p:set>
                                      <p:cBhvr>
                                        <p:cTn id="92" dur="1" fill="hold">
                                          <p:stCondLst>
                                            <p:cond delay="0"/>
                                          </p:stCondLst>
                                        </p:cTn>
                                        <p:tgtEl>
                                          <p:spTgt spid="37"/>
                                        </p:tgtEl>
                                        <p:attrNameLst>
                                          <p:attrName>style.visibility</p:attrName>
                                        </p:attrNameLst>
                                      </p:cBhvr>
                                      <p:to>
                                        <p:strVal val="visible"/>
                                      </p:to>
                                    </p:set>
                                    <p:anim calcmode="lin" valueType="num">
                                      <p:cBhvr additive="base">
                                        <p:cTn id="93" dur="500" fill="hold"/>
                                        <p:tgtEl>
                                          <p:spTgt spid="37"/>
                                        </p:tgtEl>
                                        <p:attrNameLst>
                                          <p:attrName>ppt_x</p:attrName>
                                        </p:attrNameLst>
                                      </p:cBhvr>
                                      <p:tavLst>
                                        <p:tav tm="0">
                                          <p:val>
                                            <p:strVal val="#ppt_x"/>
                                          </p:val>
                                        </p:tav>
                                        <p:tav tm="100000">
                                          <p:val>
                                            <p:strVal val="#ppt_x"/>
                                          </p:val>
                                        </p:tav>
                                      </p:tavLst>
                                    </p:anim>
                                    <p:anim calcmode="lin" valueType="num">
                                      <p:cBhvr additive="base">
                                        <p:cTn id="94" dur="500" fill="hold"/>
                                        <p:tgtEl>
                                          <p:spTgt spid="37"/>
                                        </p:tgtEl>
                                        <p:attrNameLst>
                                          <p:attrName>ppt_y</p:attrName>
                                        </p:attrNameLst>
                                      </p:cBhvr>
                                      <p:tavLst>
                                        <p:tav tm="0">
                                          <p:val>
                                            <p:strVal val="1+#ppt_h/2"/>
                                          </p:val>
                                        </p:tav>
                                        <p:tav tm="100000">
                                          <p:val>
                                            <p:strVal val="#ppt_y"/>
                                          </p:val>
                                        </p:tav>
                                      </p:tavLst>
                                    </p:anim>
                                  </p:childTnLst>
                                </p:cTn>
                              </p:par>
                              <p:par>
                                <p:cTn id="95" presetID="2" presetClass="entr" presetSubtype="2" fill="hold" grpId="0" nodeType="withEffect">
                                  <p:stCondLst>
                                    <p:cond delay="6500"/>
                                  </p:stCondLst>
                                  <p:childTnLst>
                                    <p:set>
                                      <p:cBhvr>
                                        <p:cTn id="96" dur="1" fill="hold">
                                          <p:stCondLst>
                                            <p:cond delay="0"/>
                                          </p:stCondLst>
                                        </p:cTn>
                                        <p:tgtEl>
                                          <p:spTgt spid="62"/>
                                        </p:tgtEl>
                                        <p:attrNameLst>
                                          <p:attrName>style.visibility</p:attrName>
                                        </p:attrNameLst>
                                      </p:cBhvr>
                                      <p:to>
                                        <p:strVal val="visible"/>
                                      </p:to>
                                    </p:set>
                                    <p:anim calcmode="lin" valueType="num">
                                      <p:cBhvr additive="base">
                                        <p:cTn id="97" dur="500" fill="hold"/>
                                        <p:tgtEl>
                                          <p:spTgt spid="62"/>
                                        </p:tgtEl>
                                        <p:attrNameLst>
                                          <p:attrName>ppt_x</p:attrName>
                                        </p:attrNameLst>
                                      </p:cBhvr>
                                      <p:tavLst>
                                        <p:tav tm="0">
                                          <p:val>
                                            <p:strVal val="1+#ppt_w/2"/>
                                          </p:val>
                                        </p:tav>
                                        <p:tav tm="100000">
                                          <p:val>
                                            <p:strVal val="#ppt_x"/>
                                          </p:val>
                                        </p:tav>
                                      </p:tavLst>
                                    </p:anim>
                                    <p:anim calcmode="lin" valueType="num">
                                      <p:cBhvr additive="base">
                                        <p:cTn id="98" dur="500" fill="hold"/>
                                        <p:tgtEl>
                                          <p:spTgt spid="62"/>
                                        </p:tgtEl>
                                        <p:attrNameLst>
                                          <p:attrName>ppt_y</p:attrName>
                                        </p:attrNameLst>
                                      </p:cBhvr>
                                      <p:tavLst>
                                        <p:tav tm="0">
                                          <p:val>
                                            <p:strVal val="#ppt_y"/>
                                          </p:val>
                                        </p:tav>
                                        <p:tav tm="100000">
                                          <p:val>
                                            <p:strVal val="#ppt_y"/>
                                          </p:val>
                                        </p:tav>
                                      </p:tavLst>
                                    </p:anim>
                                  </p:childTnLst>
                                </p:cTn>
                              </p:par>
                              <p:par>
                                <p:cTn id="99" presetID="2" presetClass="entr" presetSubtype="2" fill="hold" grpId="0" nodeType="withEffect">
                                  <p:stCondLst>
                                    <p:cond delay="7000"/>
                                  </p:stCondLst>
                                  <p:childTnLst>
                                    <p:set>
                                      <p:cBhvr>
                                        <p:cTn id="100" dur="1" fill="hold">
                                          <p:stCondLst>
                                            <p:cond delay="0"/>
                                          </p:stCondLst>
                                        </p:cTn>
                                        <p:tgtEl>
                                          <p:spTgt spid="69"/>
                                        </p:tgtEl>
                                        <p:attrNameLst>
                                          <p:attrName>style.visibility</p:attrName>
                                        </p:attrNameLst>
                                      </p:cBhvr>
                                      <p:to>
                                        <p:strVal val="visible"/>
                                      </p:to>
                                    </p:set>
                                    <p:anim calcmode="lin" valueType="num">
                                      <p:cBhvr additive="base">
                                        <p:cTn id="101" dur="500" fill="hold"/>
                                        <p:tgtEl>
                                          <p:spTgt spid="69"/>
                                        </p:tgtEl>
                                        <p:attrNameLst>
                                          <p:attrName>ppt_x</p:attrName>
                                        </p:attrNameLst>
                                      </p:cBhvr>
                                      <p:tavLst>
                                        <p:tav tm="0">
                                          <p:val>
                                            <p:strVal val="1+#ppt_w/2"/>
                                          </p:val>
                                        </p:tav>
                                        <p:tav tm="100000">
                                          <p:val>
                                            <p:strVal val="#ppt_x"/>
                                          </p:val>
                                        </p:tav>
                                      </p:tavLst>
                                    </p:anim>
                                    <p:anim calcmode="lin" valueType="num">
                                      <p:cBhvr additive="base">
                                        <p:cTn id="102" dur="500" fill="hold"/>
                                        <p:tgtEl>
                                          <p:spTgt spid="69"/>
                                        </p:tgtEl>
                                        <p:attrNameLst>
                                          <p:attrName>ppt_y</p:attrName>
                                        </p:attrNameLst>
                                      </p:cBhvr>
                                      <p:tavLst>
                                        <p:tav tm="0">
                                          <p:val>
                                            <p:strVal val="#ppt_y"/>
                                          </p:val>
                                        </p:tav>
                                        <p:tav tm="100000">
                                          <p:val>
                                            <p:strVal val="#ppt_y"/>
                                          </p:val>
                                        </p:tav>
                                      </p:tavLst>
                                    </p:anim>
                                  </p:childTnLst>
                                </p:cTn>
                              </p:par>
                              <p:par>
                                <p:cTn id="103" presetID="2" presetClass="entr" presetSubtype="4" fill="hold" nodeType="withEffect">
                                  <p:stCondLst>
                                    <p:cond delay="7500"/>
                                  </p:stCondLst>
                                  <p:childTnLst>
                                    <p:set>
                                      <p:cBhvr>
                                        <p:cTn id="104" dur="1" fill="hold">
                                          <p:stCondLst>
                                            <p:cond delay="0"/>
                                          </p:stCondLst>
                                        </p:cTn>
                                        <p:tgtEl>
                                          <p:spTgt spid="5"/>
                                        </p:tgtEl>
                                        <p:attrNameLst>
                                          <p:attrName>style.visibility</p:attrName>
                                        </p:attrNameLst>
                                      </p:cBhvr>
                                      <p:to>
                                        <p:strVal val="visible"/>
                                      </p:to>
                                    </p:set>
                                    <p:anim calcmode="lin" valueType="num">
                                      <p:cBhvr additive="base">
                                        <p:cTn id="105" dur="500" fill="hold"/>
                                        <p:tgtEl>
                                          <p:spTgt spid="5"/>
                                        </p:tgtEl>
                                        <p:attrNameLst>
                                          <p:attrName>ppt_x</p:attrName>
                                        </p:attrNameLst>
                                      </p:cBhvr>
                                      <p:tavLst>
                                        <p:tav tm="0">
                                          <p:val>
                                            <p:strVal val="#ppt_x"/>
                                          </p:val>
                                        </p:tav>
                                        <p:tav tm="100000">
                                          <p:val>
                                            <p:strVal val="#ppt_x"/>
                                          </p:val>
                                        </p:tav>
                                      </p:tavLst>
                                    </p:anim>
                                    <p:anim calcmode="lin" valueType="num">
                                      <p:cBhvr additive="base">
                                        <p:cTn id="106"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P spid="24" grpId="0" animBg="1"/>
      <p:bldP spid="25" grpId="0" animBg="1"/>
      <p:bldP spid="31" grpId="0" animBg="1"/>
      <p:bldP spid="32" grpId="0" animBg="1"/>
      <p:bldP spid="36" grpId="0" animBg="1"/>
      <p:bldP spid="37" grpId="0" animBg="1"/>
      <p:bldP spid="44" grpId="0"/>
      <p:bldP spid="47" grpId="0"/>
      <p:bldP spid="50" grpId="0"/>
      <p:bldP spid="53" grpId="0"/>
      <p:bldP spid="56" grpId="0"/>
      <p:bldP spid="59" grpId="0"/>
      <p:bldP spid="62" grpId="0"/>
      <p:bldP spid="65" grpId="0"/>
      <p:bldP spid="69"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p:cNvGrpSpPr/>
          <p:nvPr/>
        </p:nvGrpSpPr>
        <p:grpSpPr>
          <a:xfrm>
            <a:off x="7252237" y="-41060"/>
            <a:ext cx="2754240" cy="962486"/>
            <a:chOff x="7252237" y="-41060"/>
            <a:chExt cx="2754240" cy="962486"/>
          </a:xfrm>
        </p:grpSpPr>
        <p:cxnSp>
          <p:nvCxnSpPr>
            <p:cNvPr id="2" name="Straight Connector 1"/>
            <p:cNvCxnSpPr/>
            <p:nvPr/>
          </p:nvCxnSpPr>
          <p:spPr>
            <a:xfrm>
              <a:off x="7252237" y="-41060"/>
              <a:ext cx="0" cy="96248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3" name="Straight Connector 2"/>
            <p:cNvCxnSpPr/>
            <p:nvPr/>
          </p:nvCxnSpPr>
          <p:spPr>
            <a:xfrm>
              <a:off x="10006477" y="-41060"/>
              <a:ext cx="0" cy="96248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sp>
        <p:nvSpPr>
          <p:cNvPr id="4" name="Oval 3"/>
          <p:cNvSpPr/>
          <p:nvPr/>
        </p:nvSpPr>
        <p:spPr>
          <a:xfrm>
            <a:off x="6618852" y="949562"/>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Oval 4"/>
          <p:cNvSpPr/>
          <p:nvPr/>
        </p:nvSpPr>
        <p:spPr>
          <a:xfrm>
            <a:off x="9373092" y="963622"/>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Oval 9"/>
          <p:cNvSpPr/>
          <p:nvPr/>
        </p:nvSpPr>
        <p:spPr>
          <a:xfrm>
            <a:off x="4938100" y="3073795"/>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Oval 10"/>
          <p:cNvSpPr/>
          <p:nvPr/>
        </p:nvSpPr>
        <p:spPr>
          <a:xfrm>
            <a:off x="8269123" y="3087855"/>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5" name="Group 14"/>
          <p:cNvGrpSpPr/>
          <p:nvPr/>
        </p:nvGrpSpPr>
        <p:grpSpPr>
          <a:xfrm>
            <a:off x="2625136" y="2271928"/>
            <a:ext cx="6293785" cy="788968"/>
            <a:chOff x="2625136" y="2271928"/>
            <a:chExt cx="6293785" cy="788968"/>
          </a:xfrm>
        </p:grpSpPr>
        <p:cxnSp>
          <p:nvCxnSpPr>
            <p:cNvPr id="6" name="Straight Connector 5"/>
            <p:cNvCxnSpPr/>
            <p:nvPr/>
          </p:nvCxnSpPr>
          <p:spPr>
            <a:xfrm>
              <a:off x="7252237" y="2271928"/>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flipH="1">
              <a:off x="2625136" y="2672861"/>
              <a:ext cx="6293785" cy="0"/>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5585553" y="2658793"/>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8916576" y="2674030"/>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2639204" y="2672853"/>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sp>
        <p:nvSpPr>
          <p:cNvPr id="14" name="Oval 13"/>
          <p:cNvSpPr/>
          <p:nvPr/>
        </p:nvSpPr>
        <p:spPr>
          <a:xfrm>
            <a:off x="1991751" y="3087855"/>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6" name="Straight Connector 15"/>
          <p:cNvCxnSpPr/>
          <p:nvPr/>
        </p:nvCxnSpPr>
        <p:spPr>
          <a:xfrm>
            <a:off x="5585553" y="4382089"/>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sp>
        <p:nvSpPr>
          <p:cNvPr id="17" name="Oval 16"/>
          <p:cNvSpPr/>
          <p:nvPr/>
        </p:nvSpPr>
        <p:spPr>
          <a:xfrm>
            <a:off x="4938100" y="4797091"/>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Rectangle 17"/>
          <p:cNvSpPr/>
          <p:nvPr/>
        </p:nvSpPr>
        <p:spPr>
          <a:xfrm>
            <a:off x="10686751" y="1028128"/>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a:solidFill>
                  <a:schemeClr val="bg2">
                    <a:lumMod val="25000"/>
                  </a:schemeClr>
                </a:solidFill>
              </a:rPr>
              <a:t>JUMINTEN</a:t>
            </a:r>
          </a:p>
          <a:p>
            <a:pPr lvl="0" algn="l" defTabSz="755650">
              <a:lnSpc>
                <a:spcPct val="70000"/>
              </a:lnSpc>
              <a:spcBef>
                <a:spcPct val="0"/>
              </a:spcBef>
              <a:spcAft>
                <a:spcPct val="35000"/>
              </a:spcAft>
            </a:pPr>
            <a:r>
              <a:rPr lang="id-ID" sz="1400" b="0" kern="1200" dirty="0">
                <a:solidFill>
                  <a:schemeClr val="bg2">
                    <a:lumMod val="75000"/>
                  </a:schemeClr>
                </a:solidFill>
              </a:rPr>
              <a:t>SALESMAN</a:t>
            </a:r>
          </a:p>
        </p:txBody>
      </p:sp>
      <p:sp>
        <p:nvSpPr>
          <p:cNvPr id="20" name="Rectangle 19"/>
          <p:cNvSpPr/>
          <p:nvPr/>
        </p:nvSpPr>
        <p:spPr>
          <a:xfrm>
            <a:off x="7978941" y="1032165"/>
            <a:ext cx="1864090" cy="12427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21" name="Rectangle 20"/>
          <p:cNvSpPr/>
          <p:nvPr/>
        </p:nvSpPr>
        <p:spPr>
          <a:xfrm>
            <a:off x="7936737" y="1032165"/>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a:solidFill>
                  <a:schemeClr val="bg2">
                    <a:lumMod val="25000"/>
                  </a:schemeClr>
                </a:solidFill>
              </a:rPr>
              <a:t>NAOMI</a:t>
            </a:r>
          </a:p>
          <a:p>
            <a:pPr lvl="0" algn="l" defTabSz="755650">
              <a:lnSpc>
                <a:spcPct val="70000"/>
              </a:lnSpc>
              <a:spcBef>
                <a:spcPct val="0"/>
              </a:spcBef>
              <a:spcAft>
                <a:spcPct val="35000"/>
              </a:spcAft>
            </a:pPr>
            <a:r>
              <a:rPr lang="id-ID" sz="1400" b="0" kern="1200" dirty="0">
                <a:solidFill>
                  <a:schemeClr val="bg2">
                    <a:lumMod val="75000"/>
                  </a:schemeClr>
                </a:solidFill>
              </a:rPr>
              <a:t>SUPERVISOR</a:t>
            </a:r>
          </a:p>
        </p:txBody>
      </p:sp>
      <p:sp>
        <p:nvSpPr>
          <p:cNvPr id="22" name="Rectangle 21"/>
          <p:cNvSpPr/>
          <p:nvPr/>
        </p:nvSpPr>
        <p:spPr>
          <a:xfrm>
            <a:off x="3344534" y="3139355"/>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a:solidFill>
                  <a:schemeClr val="bg2">
                    <a:lumMod val="25000"/>
                  </a:schemeClr>
                </a:solidFill>
              </a:rPr>
              <a:t>BRUNO WEAH</a:t>
            </a:r>
          </a:p>
          <a:p>
            <a:pPr lvl="0" algn="l" defTabSz="755650">
              <a:lnSpc>
                <a:spcPct val="70000"/>
              </a:lnSpc>
              <a:spcBef>
                <a:spcPct val="0"/>
              </a:spcBef>
              <a:spcAft>
                <a:spcPct val="35000"/>
              </a:spcAft>
            </a:pPr>
            <a:r>
              <a:rPr lang="id-ID" sz="1400" b="0" kern="1200" dirty="0">
                <a:solidFill>
                  <a:schemeClr val="bg2">
                    <a:lumMod val="75000"/>
                  </a:schemeClr>
                </a:solidFill>
              </a:rPr>
              <a:t>DRIVER</a:t>
            </a:r>
          </a:p>
        </p:txBody>
      </p:sp>
      <p:sp>
        <p:nvSpPr>
          <p:cNvPr id="26" name="Rectangle 25"/>
          <p:cNvSpPr/>
          <p:nvPr/>
        </p:nvSpPr>
        <p:spPr>
          <a:xfrm>
            <a:off x="6320192" y="3139355"/>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a:solidFill>
                  <a:schemeClr val="bg2">
                    <a:lumMod val="25000"/>
                  </a:schemeClr>
                </a:solidFill>
              </a:rPr>
              <a:t>SITI BADRIAH</a:t>
            </a:r>
          </a:p>
          <a:p>
            <a:pPr lvl="0" algn="l" defTabSz="755650">
              <a:lnSpc>
                <a:spcPct val="70000"/>
              </a:lnSpc>
              <a:spcBef>
                <a:spcPct val="0"/>
              </a:spcBef>
              <a:spcAft>
                <a:spcPct val="35000"/>
              </a:spcAft>
            </a:pPr>
            <a:r>
              <a:rPr lang="id-ID" sz="1400" dirty="0">
                <a:solidFill>
                  <a:schemeClr val="bg2">
                    <a:lumMod val="75000"/>
                  </a:schemeClr>
                </a:solidFill>
              </a:rPr>
              <a:t>HEAD COUNTER</a:t>
            </a:r>
            <a:endParaRPr lang="id-ID" sz="1400" b="0" kern="1200" dirty="0">
              <a:solidFill>
                <a:schemeClr val="bg2">
                  <a:lumMod val="75000"/>
                </a:schemeClr>
              </a:solidFill>
            </a:endParaRPr>
          </a:p>
        </p:txBody>
      </p:sp>
      <p:sp>
        <p:nvSpPr>
          <p:cNvPr id="27" name="Rectangle 26"/>
          <p:cNvSpPr/>
          <p:nvPr/>
        </p:nvSpPr>
        <p:spPr>
          <a:xfrm>
            <a:off x="9641947" y="3139355"/>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a:solidFill>
                  <a:schemeClr val="bg2">
                    <a:lumMod val="25000"/>
                  </a:schemeClr>
                </a:solidFill>
              </a:rPr>
              <a:t>SRIKITI SIAP</a:t>
            </a:r>
          </a:p>
          <a:p>
            <a:pPr lvl="0" algn="l" defTabSz="755650">
              <a:lnSpc>
                <a:spcPct val="70000"/>
              </a:lnSpc>
              <a:spcBef>
                <a:spcPct val="0"/>
              </a:spcBef>
              <a:spcAft>
                <a:spcPct val="35000"/>
              </a:spcAft>
            </a:pPr>
            <a:r>
              <a:rPr lang="id-ID" sz="1400" b="0" kern="1200" dirty="0">
                <a:solidFill>
                  <a:schemeClr val="bg2">
                    <a:lumMod val="75000"/>
                  </a:schemeClr>
                </a:solidFill>
              </a:rPr>
              <a:t>SECURITY</a:t>
            </a:r>
          </a:p>
        </p:txBody>
      </p:sp>
      <p:sp>
        <p:nvSpPr>
          <p:cNvPr id="28" name="Rectangle 27"/>
          <p:cNvSpPr/>
          <p:nvPr/>
        </p:nvSpPr>
        <p:spPr>
          <a:xfrm>
            <a:off x="6320192" y="4822840"/>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dirty="0">
                <a:solidFill>
                  <a:schemeClr val="bg2">
                    <a:lumMod val="25000"/>
                  </a:schemeClr>
                </a:solidFill>
              </a:rPr>
              <a:t>MANOLWATI</a:t>
            </a:r>
            <a:endParaRPr lang="id-ID" sz="1700" b="1" kern="1200" dirty="0">
              <a:solidFill>
                <a:schemeClr val="bg2">
                  <a:lumMod val="25000"/>
                </a:schemeClr>
              </a:solidFill>
            </a:endParaRPr>
          </a:p>
          <a:p>
            <a:pPr lvl="0" algn="l" defTabSz="755650">
              <a:lnSpc>
                <a:spcPct val="70000"/>
              </a:lnSpc>
              <a:spcBef>
                <a:spcPct val="0"/>
              </a:spcBef>
              <a:spcAft>
                <a:spcPct val="35000"/>
              </a:spcAft>
            </a:pPr>
            <a:r>
              <a:rPr lang="id-ID" sz="1400" b="0" kern="1200" dirty="0">
                <a:solidFill>
                  <a:schemeClr val="bg2">
                    <a:lumMod val="75000"/>
                  </a:schemeClr>
                </a:solidFill>
              </a:rPr>
              <a:t>HELPER</a:t>
            </a:r>
          </a:p>
        </p:txBody>
      </p:sp>
      <p:grpSp>
        <p:nvGrpSpPr>
          <p:cNvPr id="24" name="Group 23"/>
          <p:cNvGrpSpPr/>
          <p:nvPr/>
        </p:nvGrpSpPr>
        <p:grpSpPr>
          <a:xfrm>
            <a:off x="11438810" y="175818"/>
            <a:ext cx="542322" cy="662567"/>
            <a:chOff x="11438810" y="175818"/>
            <a:chExt cx="542322" cy="662567"/>
          </a:xfrm>
        </p:grpSpPr>
        <p:sp>
          <p:nvSpPr>
            <p:cNvPr id="25" name="Oval 24"/>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Oval 28"/>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Oval 29"/>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Oval 30"/>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TextBox 31"/>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67</a:t>
              </a:r>
            </a:p>
          </p:txBody>
        </p:sp>
      </p:grpSp>
    </p:spTree>
  </p:cSld>
  <p:clrMapOvr>
    <a:masterClrMapping/>
  </p:clrMapOvr>
  <mc:AlternateContent xmlns:mc="http://schemas.openxmlformats.org/markup-compatibility/2006" xmlns:p14="http://schemas.microsoft.com/office/powerpoint/2010/main">
    <mc:Choice Requires="p14">
      <p:transition spd="slow" p14:dur="2000">
        <p14:glitter dir="u"/>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1000" fill="hold"/>
                                        <p:tgtEl>
                                          <p:spTgt spid="24"/>
                                        </p:tgtEl>
                                        <p:attrNameLst>
                                          <p:attrName>ppt_w</p:attrName>
                                        </p:attrNameLst>
                                      </p:cBhvr>
                                      <p:tavLst>
                                        <p:tav tm="0">
                                          <p:val>
                                            <p:fltVal val="0"/>
                                          </p:val>
                                        </p:tav>
                                        <p:tav tm="100000">
                                          <p:val>
                                            <p:strVal val="#ppt_w"/>
                                          </p:val>
                                        </p:tav>
                                      </p:tavLst>
                                    </p:anim>
                                    <p:anim calcmode="lin" valueType="num">
                                      <p:cBhvr>
                                        <p:cTn id="8" dur="1000" fill="hold"/>
                                        <p:tgtEl>
                                          <p:spTgt spid="24"/>
                                        </p:tgtEl>
                                        <p:attrNameLst>
                                          <p:attrName>ppt_h</p:attrName>
                                        </p:attrNameLst>
                                      </p:cBhvr>
                                      <p:tavLst>
                                        <p:tav tm="0">
                                          <p:val>
                                            <p:fltVal val="0"/>
                                          </p:val>
                                        </p:tav>
                                        <p:tav tm="100000">
                                          <p:val>
                                            <p:strVal val="#ppt_h"/>
                                          </p:val>
                                        </p:tav>
                                      </p:tavLst>
                                    </p:anim>
                                    <p:anim calcmode="lin" valueType="num">
                                      <p:cBhvr>
                                        <p:cTn id="9" dur="1000" fill="hold"/>
                                        <p:tgtEl>
                                          <p:spTgt spid="24"/>
                                        </p:tgtEl>
                                        <p:attrNameLst>
                                          <p:attrName>style.rotation</p:attrName>
                                        </p:attrNameLst>
                                      </p:cBhvr>
                                      <p:tavLst>
                                        <p:tav tm="0">
                                          <p:val>
                                            <p:fltVal val="90"/>
                                          </p:val>
                                        </p:tav>
                                        <p:tav tm="100000">
                                          <p:val>
                                            <p:fltVal val="0"/>
                                          </p:val>
                                        </p:tav>
                                      </p:tavLst>
                                    </p:anim>
                                    <p:animEffect transition="in" filter="fade">
                                      <p:cBhvr>
                                        <p:cTn id="10" dur="1000"/>
                                        <p:tgtEl>
                                          <p:spTgt spid="24"/>
                                        </p:tgtEl>
                                      </p:cBhvr>
                                    </p:animEffect>
                                  </p:childTnLst>
                                </p:cTn>
                              </p:par>
                              <p:par>
                                <p:cTn id="11" presetID="2" presetClass="entr" presetSubtype="1" fill="hold" nodeType="withEffect">
                                  <p:stCondLst>
                                    <p:cond delay="1000"/>
                                  </p:stCondLst>
                                  <p:childTnLst>
                                    <p:set>
                                      <p:cBhvr>
                                        <p:cTn id="12" dur="1" fill="hold">
                                          <p:stCondLst>
                                            <p:cond delay="0"/>
                                          </p:stCondLst>
                                        </p:cTn>
                                        <p:tgtEl>
                                          <p:spTgt spid="12"/>
                                        </p:tgtEl>
                                        <p:attrNameLst>
                                          <p:attrName>style.visibility</p:attrName>
                                        </p:attrNameLst>
                                      </p:cBhvr>
                                      <p:to>
                                        <p:strVal val="visible"/>
                                      </p:to>
                                    </p:set>
                                    <p:anim calcmode="lin" valueType="num">
                                      <p:cBhvr additive="base">
                                        <p:cTn id="13" dur="500" fill="hold"/>
                                        <p:tgtEl>
                                          <p:spTgt spid="12"/>
                                        </p:tgtEl>
                                        <p:attrNameLst>
                                          <p:attrName>ppt_x</p:attrName>
                                        </p:attrNameLst>
                                      </p:cBhvr>
                                      <p:tavLst>
                                        <p:tav tm="0">
                                          <p:val>
                                            <p:strVal val="#ppt_x"/>
                                          </p:val>
                                        </p:tav>
                                        <p:tav tm="100000">
                                          <p:val>
                                            <p:strVal val="#ppt_x"/>
                                          </p:val>
                                        </p:tav>
                                      </p:tavLst>
                                    </p:anim>
                                    <p:anim calcmode="lin" valueType="num">
                                      <p:cBhvr additive="base">
                                        <p:cTn id="14" dur="500" fill="hold"/>
                                        <p:tgtEl>
                                          <p:spTgt spid="12"/>
                                        </p:tgtEl>
                                        <p:attrNameLst>
                                          <p:attrName>ppt_y</p:attrName>
                                        </p:attrNameLst>
                                      </p:cBhvr>
                                      <p:tavLst>
                                        <p:tav tm="0">
                                          <p:val>
                                            <p:strVal val="0-#ppt_h/2"/>
                                          </p:val>
                                        </p:tav>
                                        <p:tav tm="100000">
                                          <p:val>
                                            <p:strVal val="#ppt_y"/>
                                          </p:val>
                                        </p:tav>
                                      </p:tavLst>
                                    </p:anim>
                                  </p:childTnLst>
                                </p:cTn>
                              </p:par>
                              <p:par>
                                <p:cTn id="15" presetID="2" presetClass="entr" presetSubtype="4" fill="hold" grpId="0" nodeType="withEffect">
                                  <p:stCondLst>
                                    <p:cond delay="150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ppt_x"/>
                                          </p:val>
                                        </p:tav>
                                        <p:tav tm="100000">
                                          <p:val>
                                            <p:strVal val="#ppt_x"/>
                                          </p:val>
                                        </p:tav>
                                      </p:tavLst>
                                    </p:anim>
                                    <p:anim calcmode="lin" valueType="num">
                                      <p:cBhvr additive="base">
                                        <p:cTn id="18" dur="500" fill="hold"/>
                                        <p:tgtEl>
                                          <p:spTgt spid="4"/>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2000"/>
                                  </p:stCondLst>
                                  <p:childTnLst>
                                    <p:set>
                                      <p:cBhvr>
                                        <p:cTn id="20" dur="1" fill="hold">
                                          <p:stCondLst>
                                            <p:cond delay="0"/>
                                          </p:stCondLst>
                                        </p:cTn>
                                        <p:tgtEl>
                                          <p:spTgt spid="5"/>
                                        </p:tgtEl>
                                        <p:attrNameLst>
                                          <p:attrName>style.visibility</p:attrName>
                                        </p:attrNameLst>
                                      </p:cBhvr>
                                      <p:to>
                                        <p:strVal val="visible"/>
                                      </p:to>
                                    </p:set>
                                    <p:anim calcmode="lin" valueType="num">
                                      <p:cBhvr additive="base">
                                        <p:cTn id="21" dur="500" fill="hold"/>
                                        <p:tgtEl>
                                          <p:spTgt spid="5"/>
                                        </p:tgtEl>
                                        <p:attrNameLst>
                                          <p:attrName>ppt_x</p:attrName>
                                        </p:attrNameLst>
                                      </p:cBhvr>
                                      <p:tavLst>
                                        <p:tav tm="0">
                                          <p:val>
                                            <p:strVal val="#ppt_x"/>
                                          </p:val>
                                        </p:tav>
                                        <p:tav tm="100000">
                                          <p:val>
                                            <p:strVal val="#ppt_x"/>
                                          </p:val>
                                        </p:tav>
                                      </p:tavLst>
                                    </p:anim>
                                    <p:anim calcmode="lin" valueType="num">
                                      <p:cBhvr additive="base">
                                        <p:cTn id="22" dur="500" fill="hold"/>
                                        <p:tgtEl>
                                          <p:spTgt spid="5"/>
                                        </p:tgtEl>
                                        <p:attrNameLst>
                                          <p:attrName>ppt_y</p:attrName>
                                        </p:attrNameLst>
                                      </p:cBhvr>
                                      <p:tavLst>
                                        <p:tav tm="0">
                                          <p:val>
                                            <p:strVal val="1+#ppt_h/2"/>
                                          </p:val>
                                        </p:tav>
                                        <p:tav tm="100000">
                                          <p:val>
                                            <p:strVal val="#ppt_y"/>
                                          </p:val>
                                        </p:tav>
                                      </p:tavLst>
                                    </p:anim>
                                  </p:childTnLst>
                                </p:cTn>
                              </p:par>
                              <p:par>
                                <p:cTn id="23" presetID="2" presetClass="entr" presetSubtype="2" fill="hold" grpId="0" nodeType="withEffect">
                                  <p:stCondLst>
                                    <p:cond delay="2000"/>
                                  </p:stCondLst>
                                  <p:childTnLst>
                                    <p:set>
                                      <p:cBhvr>
                                        <p:cTn id="24" dur="1" fill="hold">
                                          <p:stCondLst>
                                            <p:cond delay="0"/>
                                          </p:stCondLst>
                                        </p:cTn>
                                        <p:tgtEl>
                                          <p:spTgt spid="21"/>
                                        </p:tgtEl>
                                        <p:attrNameLst>
                                          <p:attrName>style.visibility</p:attrName>
                                        </p:attrNameLst>
                                      </p:cBhvr>
                                      <p:to>
                                        <p:strVal val="visible"/>
                                      </p:to>
                                    </p:set>
                                    <p:anim calcmode="lin" valueType="num">
                                      <p:cBhvr additive="base">
                                        <p:cTn id="25" dur="500" fill="hold"/>
                                        <p:tgtEl>
                                          <p:spTgt spid="21"/>
                                        </p:tgtEl>
                                        <p:attrNameLst>
                                          <p:attrName>ppt_x</p:attrName>
                                        </p:attrNameLst>
                                      </p:cBhvr>
                                      <p:tavLst>
                                        <p:tav tm="0">
                                          <p:val>
                                            <p:strVal val="1+#ppt_w/2"/>
                                          </p:val>
                                        </p:tav>
                                        <p:tav tm="100000">
                                          <p:val>
                                            <p:strVal val="#ppt_x"/>
                                          </p:val>
                                        </p:tav>
                                      </p:tavLst>
                                    </p:anim>
                                    <p:anim calcmode="lin" valueType="num">
                                      <p:cBhvr additive="base">
                                        <p:cTn id="26" dur="500" fill="hold"/>
                                        <p:tgtEl>
                                          <p:spTgt spid="21"/>
                                        </p:tgtEl>
                                        <p:attrNameLst>
                                          <p:attrName>ppt_y</p:attrName>
                                        </p:attrNameLst>
                                      </p:cBhvr>
                                      <p:tavLst>
                                        <p:tav tm="0">
                                          <p:val>
                                            <p:strVal val="#ppt_y"/>
                                          </p:val>
                                        </p:tav>
                                        <p:tav tm="100000">
                                          <p:val>
                                            <p:strVal val="#ppt_y"/>
                                          </p:val>
                                        </p:tav>
                                      </p:tavLst>
                                    </p:anim>
                                  </p:childTnLst>
                                </p:cTn>
                              </p:par>
                              <p:par>
                                <p:cTn id="27" presetID="2" presetClass="entr" presetSubtype="2" fill="hold" grpId="0" nodeType="withEffect">
                                  <p:stCondLst>
                                    <p:cond delay="2500"/>
                                  </p:stCondLst>
                                  <p:childTnLst>
                                    <p:set>
                                      <p:cBhvr>
                                        <p:cTn id="28" dur="1" fill="hold">
                                          <p:stCondLst>
                                            <p:cond delay="0"/>
                                          </p:stCondLst>
                                        </p:cTn>
                                        <p:tgtEl>
                                          <p:spTgt spid="18"/>
                                        </p:tgtEl>
                                        <p:attrNameLst>
                                          <p:attrName>style.visibility</p:attrName>
                                        </p:attrNameLst>
                                      </p:cBhvr>
                                      <p:to>
                                        <p:strVal val="visible"/>
                                      </p:to>
                                    </p:set>
                                    <p:anim calcmode="lin" valueType="num">
                                      <p:cBhvr additive="base">
                                        <p:cTn id="29" dur="500" fill="hold"/>
                                        <p:tgtEl>
                                          <p:spTgt spid="18"/>
                                        </p:tgtEl>
                                        <p:attrNameLst>
                                          <p:attrName>ppt_x</p:attrName>
                                        </p:attrNameLst>
                                      </p:cBhvr>
                                      <p:tavLst>
                                        <p:tav tm="0">
                                          <p:val>
                                            <p:strVal val="1+#ppt_w/2"/>
                                          </p:val>
                                        </p:tav>
                                        <p:tav tm="100000">
                                          <p:val>
                                            <p:strVal val="#ppt_x"/>
                                          </p:val>
                                        </p:tav>
                                      </p:tavLst>
                                    </p:anim>
                                    <p:anim calcmode="lin" valueType="num">
                                      <p:cBhvr additive="base">
                                        <p:cTn id="30" dur="500" fill="hold"/>
                                        <p:tgtEl>
                                          <p:spTgt spid="18"/>
                                        </p:tgtEl>
                                        <p:attrNameLst>
                                          <p:attrName>ppt_y</p:attrName>
                                        </p:attrNameLst>
                                      </p:cBhvr>
                                      <p:tavLst>
                                        <p:tav tm="0">
                                          <p:val>
                                            <p:strVal val="#ppt_y"/>
                                          </p:val>
                                        </p:tav>
                                        <p:tav tm="100000">
                                          <p:val>
                                            <p:strVal val="#ppt_y"/>
                                          </p:val>
                                        </p:tav>
                                      </p:tavLst>
                                    </p:anim>
                                  </p:childTnLst>
                                </p:cTn>
                              </p:par>
                              <p:par>
                                <p:cTn id="31" presetID="2" presetClass="entr" presetSubtype="4" fill="hold" nodeType="withEffect">
                                  <p:stCondLst>
                                    <p:cond delay="3000"/>
                                  </p:stCondLst>
                                  <p:childTnLst>
                                    <p:set>
                                      <p:cBhvr>
                                        <p:cTn id="32" dur="1" fill="hold">
                                          <p:stCondLst>
                                            <p:cond delay="0"/>
                                          </p:stCondLst>
                                        </p:cTn>
                                        <p:tgtEl>
                                          <p:spTgt spid="15"/>
                                        </p:tgtEl>
                                        <p:attrNameLst>
                                          <p:attrName>style.visibility</p:attrName>
                                        </p:attrNameLst>
                                      </p:cBhvr>
                                      <p:to>
                                        <p:strVal val="visible"/>
                                      </p:to>
                                    </p:set>
                                    <p:anim calcmode="lin" valueType="num">
                                      <p:cBhvr additive="base">
                                        <p:cTn id="33" dur="500" fill="hold"/>
                                        <p:tgtEl>
                                          <p:spTgt spid="15"/>
                                        </p:tgtEl>
                                        <p:attrNameLst>
                                          <p:attrName>ppt_x</p:attrName>
                                        </p:attrNameLst>
                                      </p:cBhvr>
                                      <p:tavLst>
                                        <p:tav tm="0">
                                          <p:val>
                                            <p:strVal val="#ppt_x"/>
                                          </p:val>
                                        </p:tav>
                                        <p:tav tm="100000">
                                          <p:val>
                                            <p:strVal val="#ppt_x"/>
                                          </p:val>
                                        </p:tav>
                                      </p:tavLst>
                                    </p:anim>
                                    <p:anim calcmode="lin" valueType="num">
                                      <p:cBhvr additive="base">
                                        <p:cTn id="34" dur="500" fill="hold"/>
                                        <p:tgtEl>
                                          <p:spTgt spid="15"/>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3500"/>
                                  </p:stCondLst>
                                  <p:childTnLst>
                                    <p:set>
                                      <p:cBhvr>
                                        <p:cTn id="36" dur="1" fill="hold">
                                          <p:stCondLst>
                                            <p:cond delay="0"/>
                                          </p:stCondLst>
                                        </p:cTn>
                                        <p:tgtEl>
                                          <p:spTgt spid="14"/>
                                        </p:tgtEl>
                                        <p:attrNameLst>
                                          <p:attrName>style.visibility</p:attrName>
                                        </p:attrNameLst>
                                      </p:cBhvr>
                                      <p:to>
                                        <p:strVal val="visible"/>
                                      </p:to>
                                    </p:set>
                                    <p:anim calcmode="lin" valueType="num">
                                      <p:cBhvr additive="base">
                                        <p:cTn id="37" dur="500" fill="hold"/>
                                        <p:tgtEl>
                                          <p:spTgt spid="14"/>
                                        </p:tgtEl>
                                        <p:attrNameLst>
                                          <p:attrName>ppt_x</p:attrName>
                                        </p:attrNameLst>
                                      </p:cBhvr>
                                      <p:tavLst>
                                        <p:tav tm="0">
                                          <p:val>
                                            <p:strVal val="#ppt_x"/>
                                          </p:val>
                                        </p:tav>
                                        <p:tav tm="100000">
                                          <p:val>
                                            <p:strVal val="#ppt_x"/>
                                          </p:val>
                                        </p:tav>
                                      </p:tavLst>
                                    </p:anim>
                                    <p:anim calcmode="lin" valueType="num">
                                      <p:cBhvr additive="base">
                                        <p:cTn id="38" dur="500" fill="hold"/>
                                        <p:tgtEl>
                                          <p:spTgt spid="14"/>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4000"/>
                                  </p:stCondLst>
                                  <p:childTnLst>
                                    <p:set>
                                      <p:cBhvr>
                                        <p:cTn id="40" dur="1" fill="hold">
                                          <p:stCondLst>
                                            <p:cond delay="0"/>
                                          </p:stCondLst>
                                        </p:cTn>
                                        <p:tgtEl>
                                          <p:spTgt spid="10"/>
                                        </p:tgtEl>
                                        <p:attrNameLst>
                                          <p:attrName>style.visibility</p:attrName>
                                        </p:attrNameLst>
                                      </p:cBhvr>
                                      <p:to>
                                        <p:strVal val="visible"/>
                                      </p:to>
                                    </p:set>
                                    <p:anim calcmode="lin" valueType="num">
                                      <p:cBhvr additive="base">
                                        <p:cTn id="41" dur="500" fill="hold"/>
                                        <p:tgtEl>
                                          <p:spTgt spid="10"/>
                                        </p:tgtEl>
                                        <p:attrNameLst>
                                          <p:attrName>ppt_x</p:attrName>
                                        </p:attrNameLst>
                                      </p:cBhvr>
                                      <p:tavLst>
                                        <p:tav tm="0">
                                          <p:val>
                                            <p:strVal val="#ppt_x"/>
                                          </p:val>
                                        </p:tav>
                                        <p:tav tm="100000">
                                          <p:val>
                                            <p:strVal val="#ppt_x"/>
                                          </p:val>
                                        </p:tav>
                                      </p:tavLst>
                                    </p:anim>
                                    <p:anim calcmode="lin" valueType="num">
                                      <p:cBhvr additive="base">
                                        <p:cTn id="42" dur="500" fill="hold"/>
                                        <p:tgtEl>
                                          <p:spTgt spid="10"/>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4500"/>
                                  </p:stCondLst>
                                  <p:childTnLst>
                                    <p:set>
                                      <p:cBhvr>
                                        <p:cTn id="44" dur="1" fill="hold">
                                          <p:stCondLst>
                                            <p:cond delay="0"/>
                                          </p:stCondLst>
                                        </p:cTn>
                                        <p:tgtEl>
                                          <p:spTgt spid="11"/>
                                        </p:tgtEl>
                                        <p:attrNameLst>
                                          <p:attrName>style.visibility</p:attrName>
                                        </p:attrNameLst>
                                      </p:cBhvr>
                                      <p:to>
                                        <p:strVal val="visible"/>
                                      </p:to>
                                    </p:set>
                                    <p:anim calcmode="lin" valueType="num">
                                      <p:cBhvr additive="base">
                                        <p:cTn id="45" dur="500" fill="hold"/>
                                        <p:tgtEl>
                                          <p:spTgt spid="11"/>
                                        </p:tgtEl>
                                        <p:attrNameLst>
                                          <p:attrName>ppt_x</p:attrName>
                                        </p:attrNameLst>
                                      </p:cBhvr>
                                      <p:tavLst>
                                        <p:tav tm="0">
                                          <p:val>
                                            <p:strVal val="#ppt_x"/>
                                          </p:val>
                                        </p:tav>
                                        <p:tav tm="100000">
                                          <p:val>
                                            <p:strVal val="#ppt_x"/>
                                          </p:val>
                                        </p:tav>
                                      </p:tavLst>
                                    </p:anim>
                                    <p:anim calcmode="lin" valueType="num">
                                      <p:cBhvr additive="base">
                                        <p:cTn id="46" dur="500" fill="hold"/>
                                        <p:tgtEl>
                                          <p:spTgt spid="11"/>
                                        </p:tgtEl>
                                        <p:attrNameLst>
                                          <p:attrName>ppt_y</p:attrName>
                                        </p:attrNameLst>
                                      </p:cBhvr>
                                      <p:tavLst>
                                        <p:tav tm="0">
                                          <p:val>
                                            <p:strVal val="1+#ppt_h/2"/>
                                          </p:val>
                                        </p:tav>
                                        <p:tav tm="100000">
                                          <p:val>
                                            <p:strVal val="#ppt_y"/>
                                          </p:val>
                                        </p:tav>
                                      </p:tavLst>
                                    </p:anim>
                                  </p:childTnLst>
                                </p:cTn>
                              </p:par>
                              <p:par>
                                <p:cTn id="47" presetID="2" presetClass="entr" presetSubtype="2" fill="hold" grpId="0" nodeType="withEffect">
                                  <p:stCondLst>
                                    <p:cond delay="4000"/>
                                  </p:stCondLst>
                                  <p:childTnLst>
                                    <p:set>
                                      <p:cBhvr>
                                        <p:cTn id="48" dur="1" fill="hold">
                                          <p:stCondLst>
                                            <p:cond delay="0"/>
                                          </p:stCondLst>
                                        </p:cTn>
                                        <p:tgtEl>
                                          <p:spTgt spid="22"/>
                                        </p:tgtEl>
                                        <p:attrNameLst>
                                          <p:attrName>style.visibility</p:attrName>
                                        </p:attrNameLst>
                                      </p:cBhvr>
                                      <p:to>
                                        <p:strVal val="visible"/>
                                      </p:to>
                                    </p:set>
                                    <p:anim calcmode="lin" valueType="num">
                                      <p:cBhvr additive="base">
                                        <p:cTn id="49" dur="500" fill="hold"/>
                                        <p:tgtEl>
                                          <p:spTgt spid="22"/>
                                        </p:tgtEl>
                                        <p:attrNameLst>
                                          <p:attrName>ppt_x</p:attrName>
                                        </p:attrNameLst>
                                      </p:cBhvr>
                                      <p:tavLst>
                                        <p:tav tm="0">
                                          <p:val>
                                            <p:strVal val="1+#ppt_w/2"/>
                                          </p:val>
                                        </p:tav>
                                        <p:tav tm="100000">
                                          <p:val>
                                            <p:strVal val="#ppt_x"/>
                                          </p:val>
                                        </p:tav>
                                      </p:tavLst>
                                    </p:anim>
                                    <p:anim calcmode="lin" valueType="num">
                                      <p:cBhvr additive="base">
                                        <p:cTn id="50" dur="500" fill="hold"/>
                                        <p:tgtEl>
                                          <p:spTgt spid="22"/>
                                        </p:tgtEl>
                                        <p:attrNameLst>
                                          <p:attrName>ppt_y</p:attrName>
                                        </p:attrNameLst>
                                      </p:cBhvr>
                                      <p:tavLst>
                                        <p:tav tm="0">
                                          <p:val>
                                            <p:strVal val="#ppt_y"/>
                                          </p:val>
                                        </p:tav>
                                        <p:tav tm="100000">
                                          <p:val>
                                            <p:strVal val="#ppt_y"/>
                                          </p:val>
                                        </p:tav>
                                      </p:tavLst>
                                    </p:anim>
                                  </p:childTnLst>
                                </p:cTn>
                              </p:par>
                              <p:par>
                                <p:cTn id="51" presetID="2" presetClass="entr" presetSubtype="2" fill="hold" grpId="0" nodeType="withEffect">
                                  <p:stCondLst>
                                    <p:cond delay="450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500" fill="hold"/>
                                        <p:tgtEl>
                                          <p:spTgt spid="26"/>
                                        </p:tgtEl>
                                        <p:attrNameLst>
                                          <p:attrName>ppt_x</p:attrName>
                                        </p:attrNameLst>
                                      </p:cBhvr>
                                      <p:tavLst>
                                        <p:tav tm="0">
                                          <p:val>
                                            <p:strVal val="1+#ppt_w/2"/>
                                          </p:val>
                                        </p:tav>
                                        <p:tav tm="100000">
                                          <p:val>
                                            <p:strVal val="#ppt_x"/>
                                          </p:val>
                                        </p:tav>
                                      </p:tavLst>
                                    </p:anim>
                                    <p:anim calcmode="lin" valueType="num">
                                      <p:cBhvr additive="base">
                                        <p:cTn id="54" dur="500" fill="hold"/>
                                        <p:tgtEl>
                                          <p:spTgt spid="26"/>
                                        </p:tgtEl>
                                        <p:attrNameLst>
                                          <p:attrName>ppt_y</p:attrName>
                                        </p:attrNameLst>
                                      </p:cBhvr>
                                      <p:tavLst>
                                        <p:tav tm="0">
                                          <p:val>
                                            <p:strVal val="#ppt_y"/>
                                          </p:val>
                                        </p:tav>
                                        <p:tav tm="100000">
                                          <p:val>
                                            <p:strVal val="#ppt_y"/>
                                          </p:val>
                                        </p:tav>
                                      </p:tavLst>
                                    </p:anim>
                                  </p:childTnLst>
                                </p:cTn>
                              </p:par>
                              <p:par>
                                <p:cTn id="55" presetID="2" presetClass="entr" presetSubtype="2" fill="hold" grpId="0" nodeType="withEffect">
                                  <p:stCondLst>
                                    <p:cond delay="5000"/>
                                  </p:stCondLst>
                                  <p:childTnLst>
                                    <p:set>
                                      <p:cBhvr>
                                        <p:cTn id="56" dur="1" fill="hold">
                                          <p:stCondLst>
                                            <p:cond delay="0"/>
                                          </p:stCondLst>
                                        </p:cTn>
                                        <p:tgtEl>
                                          <p:spTgt spid="27"/>
                                        </p:tgtEl>
                                        <p:attrNameLst>
                                          <p:attrName>style.visibility</p:attrName>
                                        </p:attrNameLst>
                                      </p:cBhvr>
                                      <p:to>
                                        <p:strVal val="visible"/>
                                      </p:to>
                                    </p:set>
                                    <p:anim calcmode="lin" valueType="num">
                                      <p:cBhvr additive="base">
                                        <p:cTn id="57" dur="500" fill="hold"/>
                                        <p:tgtEl>
                                          <p:spTgt spid="27"/>
                                        </p:tgtEl>
                                        <p:attrNameLst>
                                          <p:attrName>ppt_x</p:attrName>
                                        </p:attrNameLst>
                                      </p:cBhvr>
                                      <p:tavLst>
                                        <p:tav tm="0">
                                          <p:val>
                                            <p:strVal val="1+#ppt_w/2"/>
                                          </p:val>
                                        </p:tav>
                                        <p:tav tm="100000">
                                          <p:val>
                                            <p:strVal val="#ppt_x"/>
                                          </p:val>
                                        </p:tav>
                                      </p:tavLst>
                                    </p:anim>
                                    <p:anim calcmode="lin" valueType="num">
                                      <p:cBhvr additive="base">
                                        <p:cTn id="58" dur="500" fill="hold"/>
                                        <p:tgtEl>
                                          <p:spTgt spid="27"/>
                                        </p:tgtEl>
                                        <p:attrNameLst>
                                          <p:attrName>ppt_y</p:attrName>
                                        </p:attrNameLst>
                                      </p:cBhvr>
                                      <p:tavLst>
                                        <p:tav tm="0">
                                          <p:val>
                                            <p:strVal val="#ppt_y"/>
                                          </p:val>
                                        </p:tav>
                                        <p:tav tm="100000">
                                          <p:val>
                                            <p:strVal val="#ppt_y"/>
                                          </p:val>
                                        </p:tav>
                                      </p:tavLst>
                                    </p:anim>
                                  </p:childTnLst>
                                </p:cTn>
                              </p:par>
                              <p:par>
                                <p:cTn id="59" presetID="2" presetClass="entr" presetSubtype="4" fill="hold" nodeType="withEffect">
                                  <p:stCondLst>
                                    <p:cond delay="5500"/>
                                  </p:stCondLst>
                                  <p:childTnLst>
                                    <p:set>
                                      <p:cBhvr>
                                        <p:cTn id="60" dur="1" fill="hold">
                                          <p:stCondLst>
                                            <p:cond delay="0"/>
                                          </p:stCondLst>
                                        </p:cTn>
                                        <p:tgtEl>
                                          <p:spTgt spid="16"/>
                                        </p:tgtEl>
                                        <p:attrNameLst>
                                          <p:attrName>style.visibility</p:attrName>
                                        </p:attrNameLst>
                                      </p:cBhvr>
                                      <p:to>
                                        <p:strVal val="visible"/>
                                      </p:to>
                                    </p:set>
                                    <p:anim calcmode="lin" valueType="num">
                                      <p:cBhvr additive="base">
                                        <p:cTn id="61" dur="500" fill="hold"/>
                                        <p:tgtEl>
                                          <p:spTgt spid="16"/>
                                        </p:tgtEl>
                                        <p:attrNameLst>
                                          <p:attrName>ppt_x</p:attrName>
                                        </p:attrNameLst>
                                      </p:cBhvr>
                                      <p:tavLst>
                                        <p:tav tm="0">
                                          <p:val>
                                            <p:strVal val="#ppt_x"/>
                                          </p:val>
                                        </p:tav>
                                        <p:tav tm="100000">
                                          <p:val>
                                            <p:strVal val="#ppt_x"/>
                                          </p:val>
                                        </p:tav>
                                      </p:tavLst>
                                    </p:anim>
                                    <p:anim calcmode="lin" valueType="num">
                                      <p:cBhvr additive="base">
                                        <p:cTn id="62" dur="500" fill="hold"/>
                                        <p:tgtEl>
                                          <p:spTgt spid="16"/>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6000"/>
                                  </p:stCondLst>
                                  <p:childTnLst>
                                    <p:set>
                                      <p:cBhvr>
                                        <p:cTn id="64" dur="1" fill="hold">
                                          <p:stCondLst>
                                            <p:cond delay="0"/>
                                          </p:stCondLst>
                                        </p:cTn>
                                        <p:tgtEl>
                                          <p:spTgt spid="17"/>
                                        </p:tgtEl>
                                        <p:attrNameLst>
                                          <p:attrName>style.visibility</p:attrName>
                                        </p:attrNameLst>
                                      </p:cBhvr>
                                      <p:to>
                                        <p:strVal val="visible"/>
                                      </p:to>
                                    </p:set>
                                    <p:anim calcmode="lin" valueType="num">
                                      <p:cBhvr additive="base">
                                        <p:cTn id="65" dur="500" fill="hold"/>
                                        <p:tgtEl>
                                          <p:spTgt spid="17"/>
                                        </p:tgtEl>
                                        <p:attrNameLst>
                                          <p:attrName>ppt_x</p:attrName>
                                        </p:attrNameLst>
                                      </p:cBhvr>
                                      <p:tavLst>
                                        <p:tav tm="0">
                                          <p:val>
                                            <p:strVal val="#ppt_x"/>
                                          </p:val>
                                        </p:tav>
                                        <p:tav tm="100000">
                                          <p:val>
                                            <p:strVal val="#ppt_x"/>
                                          </p:val>
                                        </p:tav>
                                      </p:tavLst>
                                    </p:anim>
                                    <p:anim calcmode="lin" valueType="num">
                                      <p:cBhvr additive="base">
                                        <p:cTn id="66" dur="500" fill="hold"/>
                                        <p:tgtEl>
                                          <p:spTgt spid="17"/>
                                        </p:tgtEl>
                                        <p:attrNameLst>
                                          <p:attrName>ppt_y</p:attrName>
                                        </p:attrNameLst>
                                      </p:cBhvr>
                                      <p:tavLst>
                                        <p:tav tm="0">
                                          <p:val>
                                            <p:strVal val="1+#ppt_h/2"/>
                                          </p:val>
                                        </p:tav>
                                        <p:tav tm="100000">
                                          <p:val>
                                            <p:strVal val="#ppt_y"/>
                                          </p:val>
                                        </p:tav>
                                      </p:tavLst>
                                    </p:anim>
                                  </p:childTnLst>
                                </p:cTn>
                              </p:par>
                              <p:par>
                                <p:cTn id="67" presetID="2" presetClass="entr" presetSubtype="2" fill="hold" grpId="0" nodeType="withEffect">
                                  <p:stCondLst>
                                    <p:cond delay="6000"/>
                                  </p:stCondLst>
                                  <p:childTnLst>
                                    <p:set>
                                      <p:cBhvr>
                                        <p:cTn id="68" dur="1" fill="hold">
                                          <p:stCondLst>
                                            <p:cond delay="0"/>
                                          </p:stCondLst>
                                        </p:cTn>
                                        <p:tgtEl>
                                          <p:spTgt spid="28"/>
                                        </p:tgtEl>
                                        <p:attrNameLst>
                                          <p:attrName>style.visibility</p:attrName>
                                        </p:attrNameLst>
                                      </p:cBhvr>
                                      <p:to>
                                        <p:strVal val="visible"/>
                                      </p:to>
                                    </p:set>
                                    <p:anim calcmode="lin" valueType="num">
                                      <p:cBhvr additive="base">
                                        <p:cTn id="69" dur="500" fill="hold"/>
                                        <p:tgtEl>
                                          <p:spTgt spid="28"/>
                                        </p:tgtEl>
                                        <p:attrNameLst>
                                          <p:attrName>ppt_x</p:attrName>
                                        </p:attrNameLst>
                                      </p:cBhvr>
                                      <p:tavLst>
                                        <p:tav tm="0">
                                          <p:val>
                                            <p:strVal val="1+#ppt_w/2"/>
                                          </p:val>
                                        </p:tav>
                                        <p:tav tm="100000">
                                          <p:val>
                                            <p:strVal val="#ppt_x"/>
                                          </p:val>
                                        </p:tav>
                                      </p:tavLst>
                                    </p:anim>
                                    <p:anim calcmode="lin" valueType="num">
                                      <p:cBhvr additive="base">
                                        <p:cTn id="70"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10" grpId="0" animBg="1"/>
      <p:bldP spid="11" grpId="0" animBg="1"/>
      <p:bldP spid="14" grpId="0" animBg="1"/>
      <p:bldP spid="17" grpId="0" animBg="1"/>
      <p:bldP spid="18" grpId="0"/>
      <p:bldP spid="21" grpId="0"/>
      <p:bldP spid="22" grpId="0"/>
      <p:bldP spid="26" grpId="0"/>
      <p:bldP spid="27" grpId="0"/>
      <p:bldP spid="28"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64" name="Group 363"/>
          <p:cNvGrpSpPr>
            <a:grpSpLocks noChangeAspect="1"/>
          </p:cNvGrpSpPr>
          <p:nvPr>
            <p:custDataLst>
              <p:tags r:id="rId1"/>
            </p:custDataLst>
          </p:nvPr>
        </p:nvGrpSpPr>
        <p:grpSpPr bwMode="gray">
          <a:xfrm>
            <a:off x="3498523" y="2166671"/>
            <a:ext cx="5047806" cy="3172666"/>
            <a:chOff x="1832770" y="1268759"/>
            <a:chExt cx="6240467" cy="3571876"/>
          </a:xfrm>
          <a:solidFill>
            <a:schemeClr val="bg2">
              <a:lumMod val="50000"/>
            </a:schemeClr>
          </a:solidFill>
        </p:grpSpPr>
        <p:sp>
          <p:nvSpPr>
            <p:cNvPr id="365" name="Freeform 53"/>
            <p:cNvSpPr>
              <a:spLocks noChangeAspect="1"/>
            </p:cNvSpPr>
            <p:nvPr/>
          </p:nvSpPr>
          <p:spPr bwMode="gray">
            <a:xfrm>
              <a:off x="7279487" y="4464398"/>
              <a:ext cx="63500" cy="68263"/>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6" name="Freeform 54"/>
            <p:cNvSpPr>
              <a:spLocks noChangeAspect="1"/>
            </p:cNvSpPr>
            <p:nvPr/>
          </p:nvSpPr>
          <p:spPr bwMode="gray">
            <a:xfrm>
              <a:off x="6728623" y="3878609"/>
              <a:ext cx="704850" cy="550863"/>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solidFill>
              <a:schemeClr val="accent1">
                <a:lumMod val="75000"/>
                <a:alpha val="65000"/>
              </a:schemeClr>
            </a:solidFill>
            <a:ln w="6350" cap="flat" cmpd="sng">
              <a:solidFill>
                <a:schemeClr val="bg1"/>
              </a:solidFill>
              <a:prstDash val="solid"/>
              <a:round/>
              <a:headEnd type="none" w="med" len="med"/>
              <a:tailEnd type="none" w="med" len="med"/>
            </a:ln>
            <a:effectLst/>
          </p:spPr>
          <p:txBody>
            <a:bodyPr/>
            <a:lstStyle/>
            <a:p>
              <a:endParaRPr lang="en-US" dirty="0"/>
            </a:p>
          </p:txBody>
        </p:sp>
        <p:sp>
          <p:nvSpPr>
            <p:cNvPr id="367" name="Freeform 55"/>
            <p:cNvSpPr>
              <a:spLocks noChangeAspect="1"/>
            </p:cNvSpPr>
            <p:nvPr/>
          </p:nvSpPr>
          <p:spPr bwMode="gray">
            <a:xfrm>
              <a:off x="7657311" y="4462809"/>
              <a:ext cx="134938" cy="146050"/>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8" name="Freeform 56"/>
            <p:cNvSpPr>
              <a:spLocks noChangeAspect="1"/>
            </p:cNvSpPr>
            <p:nvPr/>
          </p:nvSpPr>
          <p:spPr bwMode="gray">
            <a:xfrm>
              <a:off x="7765262" y="4327873"/>
              <a:ext cx="100013" cy="157163"/>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9" name="Freeform 57"/>
            <p:cNvSpPr>
              <a:spLocks noChangeAspect="1"/>
            </p:cNvSpPr>
            <p:nvPr/>
          </p:nvSpPr>
          <p:spPr bwMode="gray">
            <a:xfrm>
              <a:off x="7612861" y="4050059"/>
              <a:ext cx="50800" cy="41275"/>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0" name="Freeform 58"/>
            <p:cNvSpPr>
              <a:spLocks noChangeAspect="1"/>
            </p:cNvSpPr>
            <p:nvPr/>
          </p:nvSpPr>
          <p:spPr bwMode="gray">
            <a:xfrm>
              <a:off x="5965035" y="2859435"/>
              <a:ext cx="192088" cy="92075"/>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1" name="Freeform 59"/>
            <p:cNvSpPr>
              <a:spLocks noChangeAspect="1"/>
            </p:cNvSpPr>
            <p:nvPr/>
          </p:nvSpPr>
          <p:spPr bwMode="gray">
            <a:xfrm>
              <a:off x="5933285" y="2910234"/>
              <a:ext cx="131763" cy="98426"/>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2" name="Freeform 60"/>
            <p:cNvSpPr>
              <a:spLocks noChangeAspect="1"/>
            </p:cNvSpPr>
            <p:nvPr/>
          </p:nvSpPr>
          <p:spPr bwMode="gray">
            <a:xfrm>
              <a:off x="5995198" y="2930873"/>
              <a:ext cx="4763" cy="6350"/>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3" name="Freeform 61"/>
            <p:cNvSpPr>
              <a:spLocks noChangeAspect="1"/>
            </p:cNvSpPr>
            <p:nvPr/>
          </p:nvSpPr>
          <p:spPr bwMode="gray">
            <a:xfrm>
              <a:off x="6006311" y="2934048"/>
              <a:ext cx="4763" cy="3175"/>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4" name="Freeform 62"/>
            <p:cNvSpPr>
              <a:spLocks noChangeAspect="1"/>
            </p:cNvSpPr>
            <p:nvPr/>
          </p:nvSpPr>
          <p:spPr bwMode="gray">
            <a:xfrm>
              <a:off x="5987260" y="2937222"/>
              <a:ext cx="3175" cy="3175"/>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5" name="Freeform 63"/>
            <p:cNvSpPr>
              <a:spLocks noChangeAspect="1"/>
            </p:cNvSpPr>
            <p:nvPr/>
          </p:nvSpPr>
          <p:spPr bwMode="gray">
            <a:xfrm>
              <a:off x="5812635" y="2968972"/>
              <a:ext cx="250825" cy="190500"/>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6" name="Freeform 64"/>
            <p:cNvSpPr>
              <a:spLocks noChangeAspect="1"/>
            </p:cNvSpPr>
            <p:nvPr/>
          </p:nvSpPr>
          <p:spPr bwMode="gray">
            <a:xfrm>
              <a:off x="6419060" y="3594448"/>
              <a:ext cx="188914" cy="200025"/>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7" name="Freeform 65"/>
            <p:cNvSpPr>
              <a:spLocks noChangeAspect="1"/>
            </p:cNvSpPr>
            <p:nvPr/>
          </p:nvSpPr>
          <p:spPr bwMode="gray">
            <a:xfrm>
              <a:off x="6593686" y="3794473"/>
              <a:ext cx="160338" cy="50800"/>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8" name="Freeform 66"/>
            <p:cNvSpPr>
              <a:spLocks noChangeAspect="1"/>
            </p:cNvSpPr>
            <p:nvPr/>
          </p:nvSpPr>
          <p:spPr bwMode="gray">
            <a:xfrm>
              <a:off x="6657186" y="3616673"/>
              <a:ext cx="173039" cy="147638"/>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9" name="Freeform 67"/>
            <p:cNvSpPr>
              <a:spLocks noChangeAspect="1"/>
            </p:cNvSpPr>
            <p:nvPr/>
          </p:nvSpPr>
          <p:spPr bwMode="gray">
            <a:xfrm>
              <a:off x="7344574" y="3764310"/>
              <a:ext cx="69851" cy="38100"/>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0" name="Freeform 68"/>
            <p:cNvSpPr>
              <a:spLocks noChangeAspect="1"/>
            </p:cNvSpPr>
            <p:nvPr/>
          </p:nvSpPr>
          <p:spPr bwMode="gray">
            <a:xfrm>
              <a:off x="7215987" y="3737323"/>
              <a:ext cx="173039" cy="141288"/>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81" name="Group 69"/>
            <p:cNvGrpSpPr>
              <a:grpSpLocks noChangeAspect="1"/>
            </p:cNvGrpSpPr>
            <p:nvPr/>
          </p:nvGrpSpPr>
          <p:grpSpPr bwMode="gray">
            <a:xfrm>
              <a:off x="6801648" y="3364259"/>
              <a:ext cx="161925" cy="231775"/>
              <a:chOff x="3802" y="2280"/>
              <a:chExt cx="102" cy="146"/>
            </a:xfrm>
            <a:grpFill/>
          </p:grpSpPr>
          <p:sp>
            <p:nvSpPr>
              <p:cNvPr id="709"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0"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1"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2"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3"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4"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5"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6"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7"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8"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9"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82" name="Freeform 81"/>
            <p:cNvSpPr>
              <a:spLocks noChangeAspect="1"/>
            </p:cNvSpPr>
            <p:nvPr/>
          </p:nvSpPr>
          <p:spPr bwMode="gray">
            <a:xfrm>
              <a:off x="6744498" y="3603973"/>
              <a:ext cx="23813" cy="19050"/>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3" name="Freeform 82"/>
            <p:cNvSpPr>
              <a:spLocks noChangeAspect="1"/>
            </p:cNvSpPr>
            <p:nvPr/>
          </p:nvSpPr>
          <p:spPr bwMode="gray">
            <a:xfrm>
              <a:off x="6781011" y="3748434"/>
              <a:ext cx="4763" cy="14288"/>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4" name="Freeform 83"/>
            <p:cNvSpPr>
              <a:spLocks noChangeAspect="1"/>
            </p:cNvSpPr>
            <p:nvPr/>
          </p:nvSpPr>
          <p:spPr bwMode="gray">
            <a:xfrm>
              <a:off x="6931823" y="3837334"/>
              <a:ext cx="42863" cy="19050"/>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5" name="Freeform 84"/>
            <p:cNvSpPr>
              <a:spLocks noChangeAspect="1"/>
            </p:cNvSpPr>
            <p:nvPr/>
          </p:nvSpPr>
          <p:spPr bwMode="gray">
            <a:xfrm>
              <a:off x="6911186" y="3850035"/>
              <a:ext cx="26988" cy="22225"/>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6" name="Freeform 85"/>
            <p:cNvSpPr>
              <a:spLocks noChangeAspect="1"/>
            </p:cNvSpPr>
            <p:nvPr/>
          </p:nvSpPr>
          <p:spPr bwMode="gray">
            <a:xfrm>
              <a:off x="6987386" y="3740497"/>
              <a:ext cx="50800" cy="19050"/>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7" name="Freeform 86"/>
            <p:cNvSpPr>
              <a:spLocks noChangeAspect="1"/>
            </p:cNvSpPr>
            <p:nvPr/>
          </p:nvSpPr>
          <p:spPr bwMode="gray">
            <a:xfrm>
              <a:off x="6830222" y="3662709"/>
              <a:ext cx="109538" cy="128588"/>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8" name="Freeform 87"/>
            <p:cNvSpPr>
              <a:spLocks noChangeAspect="1"/>
            </p:cNvSpPr>
            <p:nvPr/>
          </p:nvSpPr>
          <p:spPr bwMode="gray">
            <a:xfrm>
              <a:off x="6977861" y="3653185"/>
              <a:ext cx="25400" cy="53976"/>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9" name="Freeform 88"/>
            <p:cNvSpPr>
              <a:spLocks noChangeAspect="1"/>
            </p:cNvSpPr>
            <p:nvPr/>
          </p:nvSpPr>
          <p:spPr bwMode="gray">
            <a:xfrm>
              <a:off x="7039773" y="3699222"/>
              <a:ext cx="180976" cy="152400"/>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0" name="Freeform 89"/>
            <p:cNvSpPr>
              <a:spLocks noChangeAspect="1"/>
            </p:cNvSpPr>
            <p:nvPr/>
          </p:nvSpPr>
          <p:spPr bwMode="gray">
            <a:xfrm>
              <a:off x="7387437" y="3737323"/>
              <a:ext cx="41275" cy="38100"/>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1" name="Freeform 90"/>
            <p:cNvSpPr>
              <a:spLocks noChangeAspect="1"/>
            </p:cNvSpPr>
            <p:nvPr/>
          </p:nvSpPr>
          <p:spPr bwMode="gray">
            <a:xfrm>
              <a:off x="6538123" y="3280123"/>
              <a:ext cx="125412" cy="263525"/>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2" name="Freeform 91"/>
            <p:cNvSpPr>
              <a:spLocks noChangeAspect="1"/>
            </p:cNvSpPr>
            <p:nvPr/>
          </p:nvSpPr>
          <p:spPr bwMode="gray">
            <a:xfrm>
              <a:off x="6668298" y="3572222"/>
              <a:ext cx="168275" cy="10477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3" name="Freeform 92"/>
            <p:cNvSpPr>
              <a:spLocks noChangeAspect="1"/>
            </p:cNvSpPr>
            <p:nvPr/>
          </p:nvSpPr>
          <p:spPr bwMode="gray">
            <a:xfrm>
              <a:off x="6504786" y="3575398"/>
              <a:ext cx="71438" cy="93663"/>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4" name="Freeform 93"/>
            <p:cNvSpPr>
              <a:spLocks noChangeAspect="1"/>
            </p:cNvSpPr>
            <p:nvPr/>
          </p:nvSpPr>
          <p:spPr bwMode="gray">
            <a:xfrm>
              <a:off x="6460336" y="3326160"/>
              <a:ext cx="136525" cy="268288"/>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5" name="Freeform 94"/>
            <p:cNvSpPr>
              <a:spLocks noChangeAspect="1"/>
            </p:cNvSpPr>
            <p:nvPr/>
          </p:nvSpPr>
          <p:spPr bwMode="gray">
            <a:xfrm>
              <a:off x="6366673" y="3181697"/>
              <a:ext cx="153988" cy="333375"/>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6" name="Freeform 95"/>
            <p:cNvSpPr>
              <a:spLocks noChangeAspect="1"/>
            </p:cNvSpPr>
            <p:nvPr/>
          </p:nvSpPr>
          <p:spPr bwMode="gray">
            <a:xfrm>
              <a:off x="6541298" y="3435697"/>
              <a:ext cx="92075" cy="74613"/>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7" name="Freeform 96"/>
            <p:cNvSpPr>
              <a:spLocks noChangeAspect="1"/>
            </p:cNvSpPr>
            <p:nvPr/>
          </p:nvSpPr>
          <p:spPr bwMode="gray">
            <a:xfrm>
              <a:off x="6504786" y="3292823"/>
              <a:ext cx="125412" cy="155575"/>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98" name="Group 97"/>
            <p:cNvGrpSpPr>
              <a:grpSpLocks noChangeAspect="1"/>
            </p:cNvGrpSpPr>
            <p:nvPr/>
          </p:nvGrpSpPr>
          <p:grpSpPr bwMode="gray">
            <a:xfrm>
              <a:off x="5818986" y="3002310"/>
              <a:ext cx="636588" cy="587375"/>
              <a:chOff x="3183" y="2052"/>
              <a:chExt cx="401" cy="370"/>
            </a:xfrm>
            <a:grpFill/>
          </p:grpSpPr>
          <p:sp>
            <p:nvSpPr>
              <p:cNvPr id="702"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3"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4"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5"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6"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7"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8"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99" name="Freeform 105"/>
            <p:cNvSpPr>
              <a:spLocks noChangeAspect="1"/>
            </p:cNvSpPr>
            <p:nvPr/>
          </p:nvSpPr>
          <p:spPr bwMode="gray">
            <a:xfrm>
              <a:off x="6850861" y="3240435"/>
              <a:ext cx="30163" cy="63500"/>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00" name="Group 106"/>
            <p:cNvGrpSpPr>
              <a:grpSpLocks noChangeAspect="1"/>
            </p:cNvGrpSpPr>
            <p:nvPr/>
          </p:nvGrpSpPr>
          <p:grpSpPr bwMode="gray">
            <a:xfrm>
              <a:off x="7017549" y="2807048"/>
              <a:ext cx="282575" cy="320675"/>
              <a:chOff x="3938" y="1929"/>
              <a:chExt cx="178" cy="202"/>
            </a:xfrm>
            <a:grpFill/>
          </p:grpSpPr>
          <p:sp>
            <p:nvSpPr>
              <p:cNvPr id="698"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9"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0"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1"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01" name="Freeform 111"/>
            <p:cNvSpPr>
              <a:spLocks noChangeAspect="1"/>
            </p:cNvSpPr>
            <p:nvPr/>
          </p:nvSpPr>
          <p:spPr bwMode="gray">
            <a:xfrm>
              <a:off x="6955636" y="2968972"/>
              <a:ext cx="60325" cy="90488"/>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2" name="Freeform 112"/>
            <p:cNvSpPr>
              <a:spLocks noChangeAspect="1"/>
            </p:cNvSpPr>
            <p:nvPr/>
          </p:nvSpPr>
          <p:spPr bwMode="gray">
            <a:xfrm>
              <a:off x="6288886" y="2629248"/>
              <a:ext cx="550864" cy="269876"/>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3" name="Freeform 113"/>
            <p:cNvSpPr>
              <a:spLocks noChangeAspect="1"/>
            </p:cNvSpPr>
            <p:nvPr/>
          </p:nvSpPr>
          <p:spPr bwMode="gray">
            <a:xfrm>
              <a:off x="6650836" y="3335685"/>
              <a:ext cx="41275" cy="36513"/>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4" name="Freeform 114"/>
            <p:cNvSpPr>
              <a:spLocks noChangeAspect="1"/>
            </p:cNvSpPr>
            <p:nvPr/>
          </p:nvSpPr>
          <p:spPr bwMode="gray">
            <a:xfrm>
              <a:off x="6041235" y="2592735"/>
              <a:ext cx="1066801" cy="741363"/>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5" name="Freeform 115"/>
            <p:cNvSpPr>
              <a:spLocks noChangeAspect="1"/>
            </p:cNvSpPr>
            <p:nvPr/>
          </p:nvSpPr>
          <p:spPr bwMode="gray">
            <a:xfrm>
              <a:off x="6925474" y="2867373"/>
              <a:ext cx="109538" cy="120650"/>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06" name="Group 116"/>
            <p:cNvGrpSpPr>
              <a:grpSpLocks noChangeAspect="1"/>
            </p:cNvGrpSpPr>
            <p:nvPr/>
          </p:nvGrpSpPr>
          <p:grpSpPr bwMode="gray">
            <a:xfrm>
              <a:off x="5099847" y="1268760"/>
              <a:ext cx="2973390" cy="1638300"/>
              <a:chOff x="2730" y="960"/>
              <a:chExt cx="1873" cy="1032"/>
            </a:xfrm>
            <a:grpFill/>
          </p:grpSpPr>
          <p:grpSp>
            <p:nvGrpSpPr>
              <p:cNvPr id="681" name="Group 117"/>
              <p:cNvGrpSpPr>
                <a:grpSpLocks noChangeAspect="1"/>
              </p:cNvGrpSpPr>
              <p:nvPr/>
            </p:nvGrpSpPr>
            <p:grpSpPr bwMode="gray">
              <a:xfrm>
                <a:off x="3044" y="960"/>
                <a:ext cx="1473" cy="481"/>
                <a:chOff x="3044" y="960"/>
                <a:chExt cx="1473" cy="481"/>
              </a:xfrm>
              <a:grpFill/>
            </p:grpSpPr>
            <p:sp>
              <p:nvSpPr>
                <p:cNvPr id="685"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6"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7"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8"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9"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0"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1"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2"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3"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4"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5"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6"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7"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82"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3"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solidFill>
                <a:schemeClr val="accent1">
                  <a:lumMod val="50000"/>
                  <a:alpha val="65000"/>
                </a:schemeClr>
              </a:solidFill>
              <a:ln w="6350" cap="flat" cmpd="sng">
                <a:solidFill>
                  <a:schemeClr val="bg1"/>
                </a:solidFill>
                <a:prstDash val="solid"/>
                <a:round/>
                <a:headEnd type="none" w="med" len="med"/>
                <a:tailEnd type="none" w="med" len="med"/>
              </a:ln>
              <a:effectLst/>
            </p:spPr>
            <p:txBody>
              <a:bodyPr/>
              <a:lstStyle/>
              <a:p>
                <a:endParaRPr lang="en-US" dirty="0"/>
              </a:p>
            </p:txBody>
          </p:sp>
          <p:sp>
            <p:nvSpPr>
              <p:cNvPr id="684"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407" name="Group 135"/>
            <p:cNvGrpSpPr>
              <a:grpSpLocks noChangeAspect="1"/>
            </p:cNvGrpSpPr>
            <p:nvPr/>
          </p:nvGrpSpPr>
          <p:grpSpPr bwMode="gray">
            <a:xfrm>
              <a:off x="5214147" y="2886423"/>
              <a:ext cx="647701" cy="585789"/>
              <a:chOff x="2802" y="1979"/>
              <a:chExt cx="408" cy="369"/>
            </a:xfrm>
            <a:grpFill/>
          </p:grpSpPr>
          <p:sp>
            <p:nvSpPr>
              <p:cNvPr id="652"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53" name="Group 137"/>
              <p:cNvGrpSpPr>
                <a:grpSpLocks noChangeAspect="1"/>
              </p:cNvGrpSpPr>
              <p:nvPr/>
            </p:nvGrpSpPr>
            <p:grpSpPr bwMode="gray">
              <a:xfrm>
                <a:off x="2889" y="2101"/>
                <a:ext cx="17" cy="51"/>
                <a:chOff x="2889" y="2101"/>
                <a:chExt cx="17" cy="51"/>
              </a:xfrm>
              <a:grpFill/>
            </p:grpSpPr>
            <p:sp>
              <p:nvSpPr>
                <p:cNvPr id="678"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79"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0"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54"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55" name="Group 142"/>
              <p:cNvGrpSpPr>
                <a:grpSpLocks noChangeAspect="1"/>
              </p:cNvGrpSpPr>
              <p:nvPr/>
            </p:nvGrpSpPr>
            <p:grpSpPr bwMode="gray">
              <a:xfrm>
                <a:off x="2896" y="2116"/>
                <a:ext cx="231" cy="189"/>
                <a:chOff x="2896" y="2116"/>
                <a:chExt cx="231" cy="189"/>
              </a:xfrm>
              <a:grpFill/>
            </p:grpSpPr>
            <p:sp>
              <p:nvSpPr>
                <p:cNvPr id="676"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77"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solidFill>
                  <a:schemeClr val="accent5">
                    <a:lumMod val="50000"/>
                    <a:alpha val="90000"/>
                  </a:schemeClr>
                </a:solid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656" name="Group 145"/>
              <p:cNvGrpSpPr>
                <a:grpSpLocks noChangeAspect="1"/>
              </p:cNvGrpSpPr>
              <p:nvPr/>
            </p:nvGrpSpPr>
            <p:grpSpPr bwMode="gray">
              <a:xfrm>
                <a:off x="2984" y="2276"/>
                <a:ext cx="114" cy="72"/>
                <a:chOff x="2984" y="2276"/>
                <a:chExt cx="114" cy="72"/>
              </a:xfrm>
              <a:grpFill/>
            </p:grpSpPr>
            <p:sp>
              <p:nvSpPr>
                <p:cNvPr id="674"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75"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57"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58" name="Group 149"/>
              <p:cNvGrpSpPr>
                <a:grpSpLocks noChangeAspect="1"/>
              </p:cNvGrpSpPr>
              <p:nvPr/>
            </p:nvGrpSpPr>
            <p:grpSpPr bwMode="gray">
              <a:xfrm>
                <a:off x="3086" y="2189"/>
                <a:ext cx="85" cy="114"/>
                <a:chOff x="3086" y="2189"/>
                <a:chExt cx="85" cy="114"/>
              </a:xfrm>
              <a:grpFill/>
            </p:grpSpPr>
            <p:sp>
              <p:nvSpPr>
                <p:cNvPr id="672"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73"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59"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60" name="Group 153"/>
              <p:cNvGrpSpPr>
                <a:grpSpLocks noChangeAspect="1"/>
              </p:cNvGrpSpPr>
              <p:nvPr/>
            </p:nvGrpSpPr>
            <p:grpSpPr bwMode="gray">
              <a:xfrm>
                <a:off x="3000" y="2012"/>
                <a:ext cx="210" cy="192"/>
                <a:chOff x="3000" y="2012"/>
                <a:chExt cx="210" cy="192"/>
              </a:xfrm>
              <a:grpFill/>
            </p:grpSpPr>
            <p:sp>
              <p:nvSpPr>
                <p:cNvPr id="670"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71"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61"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62"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63"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64" name="Group 159"/>
              <p:cNvGrpSpPr>
                <a:grpSpLocks noChangeAspect="1"/>
              </p:cNvGrpSpPr>
              <p:nvPr/>
            </p:nvGrpSpPr>
            <p:grpSpPr bwMode="gray">
              <a:xfrm>
                <a:off x="2802" y="1979"/>
                <a:ext cx="205" cy="88"/>
                <a:chOff x="2802" y="1979"/>
                <a:chExt cx="205" cy="88"/>
              </a:xfrm>
              <a:grpFill/>
            </p:grpSpPr>
            <p:sp>
              <p:nvSpPr>
                <p:cNvPr id="668"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69"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65"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66"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67"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08" name="Freeform 165"/>
            <p:cNvSpPr>
              <a:spLocks noChangeAspect="1"/>
            </p:cNvSpPr>
            <p:nvPr/>
          </p:nvSpPr>
          <p:spPr bwMode="gray">
            <a:xfrm>
              <a:off x="5515773" y="2903884"/>
              <a:ext cx="53974" cy="55563"/>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9" name="Freeform 166"/>
            <p:cNvSpPr>
              <a:spLocks noChangeAspect="1"/>
            </p:cNvSpPr>
            <p:nvPr/>
          </p:nvSpPr>
          <p:spPr bwMode="gray">
            <a:xfrm>
              <a:off x="5569747" y="2532410"/>
              <a:ext cx="708026" cy="377826"/>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0" name="Freeform 167"/>
            <p:cNvSpPr>
              <a:spLocks noChangeAspect="1"/>
            </p:cNvSpPr>
            <p:nvPr/>
          </p:nvSpPr>
          <p:spPr bwMode="gray">
            <a:xfrm>
              <a:off x="5453860" y="2851497"/>
              <a:ext cx="117476" cy="57150"/>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1" name="Freeform 168"/>
            <p:cNvSpPr>
              <a:spLocks noChangeAspect="1"/>
            </p:cNvSpPr>
            <p:nvPr/>
          </p:nvSpPr>
          <p:spPr bwMode="gray">
            <a:xfrm>
              <a:off x="5734847" y="2802284"/>
              <a:ext cx="298450" cy="193675"/>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2" name="Freeform 169"/>
            <p:cNvSpPr>
              <a:spLocks noChangeAspect="1"/>
            </p:cNvSpPr>
            <p:nvPr/>
          </p:nvSpPr>
          <p:spPr bwMode="gray">
            <a:xfrm>
              <a:off x="5672935" y="2868959"/>
              <a:ext cx="247650" cy="171450"/>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13" name="Group 170"/>
            <p:cNvGrpSpPr>
              <a:grpSpLocks noChangeAspect="1"/>
            </p:cNvGrpSpPr>
            <p:nvPr/>
          </p:nvGrpSpPr>
          <p:grpSpPr bwMode="gray">
            <a:xfrm>
              <a:off x="5539586" y="2891184"/>
              <a:ext cx="96839" cy="77788"/>
              <a:chOff x="3007" y="1982"/>
              <a:chExt cx="61" cy="49"/>
            </a:xfrm>
            <a:grpFill/>
          </p:grpSpPr>
          <p:sp>
            <p:nvSpPr>
              <p:cNvPr id="650"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51"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14" name="Freeform 173"/>
            <p:cNvSpPr>
              <a:spLocks noChangeAspect="1"/>
            </p:cNvSpPr>
            <p:nvPr/>
          </p:nvSpPr>
          <p:spPr bwMode="gray">
            <a:xfrm>
              <a:off x="4333086" y="2130773"/>
              <a:ext cx="190500" cy="130175"/>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15" name="Group 222"/>
            <p:cNvGrpSpPr>
              <a:grpSpLocks noChangeAspect="1"/>
            </p:cNvGrpSpPr>
            <p:nvPr/>
          </p:nvGrpSpPr>
          <p:grpSpPr bwMode="gray">
            <a:xfrm>
              <a:off x="4945861" y="1268759"/>
              <a:ext cx="287338" cy="296863"/>
              <a:chOff x="3202" y="1036"/>
              <a:chExt cx="181" cy="187"/>
            </a:xfrm>
            <a:grpFill/>
          </p:grpSpPr>
          <p:sp>
            <p:nvSpPr>
              <p:cNvPr id="644"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5"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6"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7"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8"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9"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16" name="Freeform 229"/>
            <p:cNvSpPr>
              <a:spLocks noChangeAspect="1"/>
            </p:cNvSpPr>
            <p:nvPr/>
          </p:nvSpPr>
          <p:spPr bwMode="gray">
            <a:xfrm>
              <a:off x="3993360" y="2386359"/>
              <a:ext cx="6349" cy="6350"/>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7" name="Freeform 230"/>
            <p:cNvSpPr>
              <a:spLocks noChangeAspect="1"/>
            </p:cNvSpPr>
            <p:nvPr/>
          </p:nvSpPr>
          <p:spPr bwMode="gray">
            <a:xfrm>
              <a:off x="4331497" y="1810098"/>
              <a:ext cx="46038" cy="44450"/>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8" name="Freeform 231"/>
            <p:cNvSpPr>
              <a:spLocks noChangeAspect="1"/>
            </p:cNvSpPr>
            <p:nvPr/>
          </p:nvSpPr>
          <p:spPr bwMode="gray">
            <a:xfrm>
              <a:off x="4271172" y="1913284"/>
              <a:ext cx="46038" cy="31749"/>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9" name="Freeform 232"/>
            <p:cNvSpPr>
              <a:spLocks noChangeAspect="1"/>
            </p:cNvSpPr>
            <p:nvPr/>
          </p:nvSpPr>
          <p:spPr bwMode="gray">
            <a:xfrm>
              <a:off x="3994946" y="2381597"/>
              <a:ext cx="14288" cy="4763"/>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20" name="Freeform 233"/>
            <p:cNvSpPr>
              <a:spLocks noChangeAspect="1"/>
            </p:cNvSpPr>
            <p:nvPr/>
          </p:nvSpPr>
          <p:spPr bwMode="gray">
            <a:xfrm>
              <a:off x="3490122" y="1268759"/>
              <a:ext cx="963614" cy="111442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solidFill>
              <a:schemeClr val="bg2">
                <a:lumMod val="50000"/>
              </a:schemeClr>
            </a:solidFill>
            <a:ln w="6350" cap="flat" cmpd="sng">
              <a:solidFill>
                <a:schemeClr val="bg1"/>
              </a:solidFill>
              <a:prstDash val="solid"/>
              <a:round/>
              <a:headEnd type="none" w="med" len="med"/>
              <a:tailEnd type="none" w="med" len="med"/>
            </a:ln>
            <a:effectLst/>
          </p:spPr>
          <p:txBody>
            <a:bodyPr/>
            <a:lstStyle/>
            <a:p>
              <a:endParaRPr lang="en-US" dirty="0"/>
            </a:p>
          </p:txBody>
        </p:sp>
        <p:sp>
          <p:nvSpPr>
            <p:cNvPr id="421" name="Freeform 234"/>
            <p:cNvSpPr>
              <a:spLocks noChangeAspect="1"/>
            </p:cNvSpPr>
            <p:nvPr/>
          </p:nvSpPr>
          <p:spPr bwMode="gray">
            <a:xfrm>
              <a:off x="3804447" y="1951385"/>
              <a:ext cx="52388" cy="52388"/>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22" name="Freeform 235"/>
            <p:cNvSpPr>
              <a:spLocks noChangeAspect="1"/>
            </p:cNvSpPr>
            <p:nvPr/>
          </p:nvSpPr>
          <p:spPr bwMode="gray">
            <a:xfrm>
              <a:off x="3559971" y="1500534"/>
              <a:ext cx="52388" cy="19050"/>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23" name="Group 236"/>
            <p:cNvGrpSpPr>
              <a:grpSpLocks noChangeAspect="1"/>
            </p:cNvGrpSpPr>
            <p:nvPr/>
          </p:nvGrpSpPr>
          <p:grpSpPr bwMode="gray">
            <a:xfrm>
              <a:off x="3344071" y="3475385"/>
              <a:ext cx="808039" cy="1365250"/>
              <a:chOff x="1624" y="2350"/>
              <a:chExt cx="509" cy="860"/>
            </a:xfrm>
            <a:grpFill/>
          </p:grpSpPr>
          <p:sp>
            <p:nvSpPr>
              <p:cNvPr id="619"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0"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1"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2"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3"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4"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5"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6"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7"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8"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9"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0"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1"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2"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3"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4"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5"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6"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7"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8"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solidFill>
                <a:schemeClr val="tx1">
                  <a:alpha val="90000"/>
                </a:schemeClr>
              </a:solidFill>
              <a:ln w="6350" cap="flat" cmpd="sng">
                <a:solidFill>
                  <a:schemeClr val="bg1"/>
                </a:solidFill>
                <a:prstDash val="solid"/>
                <a:round/>
                <a:headEnd type="none" w="med" len="med"/>
                <a:tailEnd type="none" w="med" len="med"/>
              </a:ln>
              <a:effectLst/>
            </p:spPr>
            <p:txBody>
              <a:bodyPr/>
              <a:lstStyle/>
              <a:p>
                <a:endParaRPr lang="en-US" dirty="0"/>
              </a:p>
            </p:txBody>
          </p:sp>
          <p:sp>
            <p:nvSpPr>
              <p:cNvPr id="639"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0"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1"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2"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3"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24" name="Freeform 262"/>
            <p:cNvSpPr>
              <a:spLocks noChangeAspect="1"/>
            </p:cNvSpPr>
            <p:nvPr/>
          </p:nvSpPr>
          <p:spPr bwMode="gray">
            <a:xfrm>
              <a:off x="3234535" y="3429348"/>
              <a:ext cx="74613" cy="74613"/>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25" name="Freeform 263"/>
            <p:cNvSpPr>
              <a:spLocks noChangeAspect="1"/>
            </p:cNvSpPr>
            <p:nvPr/>
          </p:nvSpPr>
          <p:spPr bwMode="gray">
            <a:xfrm>
              <a:off x="3313909" y="3524597"/>
              <a:ext cx="101601" cy="42863"/>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26" name="Freeform 264"/>
            <p:cNvSpPr>
              <a:spLocks noChangeAspect="1"/>
            </p:cNvSpPr>
            <p:nvPr/>
          </p:nvSpPr>
          <p:spPr bwMode="gray">
            <a:xfrm>
              <a:off x="3153571" y="3378547"/>
              <a:ext cx="68263" cy="74613"/>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27" name="Freeform 265"/>
            <p:cNvSpPr>
              <a:spLocks noChangeAspect="1"/>
            </p:cNvSpPr>
            <p:nvPr/>
          </p:nvSpPr>
          <p:spPr bwMode="gray">
            <a:xfrm>
              <a:off x="3205959" y="3367435"/>
              <a:ext cx="19050" cy="460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28" name="Freeform 266"/>
            <p:cNvSpPr>
              <a:spLocks noChangeAspect="1"/>
            </p:cNvSpPr>
            <p:nvPr/>
          </p:nvSpPr>
          <p:spPr bwMode="gray">
            <a:xfrm>
              <a:off x="3191672" y="3440460"/>
              <a:ext cx="39688" cy="22225"/>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29" name="Freeform 267"/>
            <p:cNvSpPr>
              <a:spLocks noChangeAspect="1"/>
            </p:cNvSpPr>
            <p:nvPr/>
          </p:nvSpPr>
          <p:spPr bwMode="gray">
            <a:xfrm>
              <a:off x="3264696" y="3497610"/>
              <a:ext cx="57150" cy="50800"/>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30" name="Freeform 268"/>
            <p:cNvSpPr>
              <a:spLocks noChangeAspect="1"/>
            </p:cNvSpPr>
            <p:nvPr/>
          </p:nvSpPr>
          <p:spPr bwMode="gray">
            <a:xfrm>
              <a:off x="3202785" y="3411885"/>
              <a:ext cx="106363" cy="53976"/>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31" name="Freeform 269"/>
            <p:cNvSpPr>
              <a:spLocks noChangeAspect="1"/>
            </p:cNvSpPr>
            <p:nvPr/>
          </p:nvSpPr>
          <p:spPr bwMode="gray">
            <a:xfrm>
              <a:off x="2721770" y="3094385"/>
              <a:ext cx="525463" cy="342900"/>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32" name="Group 270"/>
            <p:cNvGrpSpPr>
              <a:grpSpLocks noChangeAspect="1"/>
            </p:cNvGrpSpPr>
            <p:nvPr/>
          </p:nvGrpSpPr>
          <p:grpSpPr bwMode="gray">
            <a:xfrm>
              <a:off x="1832770" y="1897409"/>
              <a:ext cx="1765302" cy="1346201"/>
              <a:chOff x="672" y="1356"/>
              <a:chExt cx="1112" cy="848"/>
            </a:xfrm>
            <a:grpFill/>
          </p:grpSpPr>
          <p:grpSp>
            <p:nvGrpSpPr>
              <p:cNvPr id="607" name="Group 271"/>
              <p:cNvGrpSpPr>
                <a:grpSpLocks noChangeAspect="1"/>
              </p:cNvGrpSpPr>
              <p:nvPr/>
            </p:nvGrpSpPr>
            <p:grpSpPr bwMode="gray">
              <a:xfrm>
                <a:off x="672" y="1356"/>
                <a:ext cx="418" cy="413"/>
                <a:chOff x="672" y="1356"/>
                <a:chExt cx="418" cy="413"/>
              </a:xfrm>
              <a:grpFill/>
            </p:grpSpPr>
            <p:sp>
              <p:nvSpPr>
                <p:cNvPr id="614"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5"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6"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7" name="Freeform 275"/>
                <p:cNvSpPr>
                  <a:spLocks noChangeAspect="1"/>
                </p:cNvSpPr>
                <p:nvPr/>
              </p:nvSpPr>
              <p:spPr bwMode="gray">
                <a:xfrm>
                  <a:off x="672"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8"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608" name="Group 277"/>
              <p:cNvGrpSpPr>
                <a:grpSpLocks noChangeAspect="1"/>
              </p:cNvGrpSpPr>
              <p:nvPr/>
            </p:nvGrpSpPr>
            <p:grpSpPr bwMode="gray">
              <a:xfrm>
                <a:off x="1149" y="1865"/>
                <a:ext cx="635" cy="339"/>
                <a:chOff x="1149" y="1865"/>
                <a:chExt cx="635" cy="339"/>
              </a:xfrm>
              <a:grpFill/>
            </p:grpSpPr>
            <p:sp>
              <p:nvSpPr>
                <p:cNvPr id="609"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0"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1"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2"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3"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solidFill>
                  <a:schemeClr val="bg1">
                    <a:lumMod val="75000"/>
                    <a:alpha val="65000"/>
                  </a:schemeClr>
                </a:solid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433" name="Group 283"/>
            <p:cNvGrpSpPr>
              <a:grpSpLocks noChangeAspect="1"/>
            </p:cNvGrpSpPr>
            <p:nvPr/>
          </p:nvGrpSpPr>
          <p:grpSpPr bwMode="gray">
            <a:xfrm>
              <a:off x="2304259" y="1268759"/>
              <a:ext cx="1538290" cy="1622425"/>
              <a:chOff x="969" y="960"/>
              <a:chExt cx="969" cy="1022"/>
            </a:xfrm>
            <a:grpFill/>
          </p:grpSpPr>
          <p:sp>
            <p:nvSpPr>
              <p:cNvPr id="578"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79"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0"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1"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2"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3"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4"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5"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6"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7"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8"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9"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0"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1"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2"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3"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4"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5"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6"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7"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8"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9"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0"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1"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2"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3"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4"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5"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6"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34" name="Freeform 313"/>
            <p:cNvSpPr>
              <a:spLocks noChangeAspect="1"/>
            </p:cNvSpPr>
            <p:nvPr/>
          </p:nvSpPr>
          <p:spPr bwMode="gray">
            <a:xfrm rot="21085610">
              <a:off x="3399634" y="3186460"/>
              <a:ext cx="12700" cy="6350"/>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35" name="Freeform 314"/>
            <p:cNvSpPr>
              <a:spLocks noChangeAspect="1"/>
            </p:cNvSpPr>
            <p:nvPr/>
          </p:nvSpPr>
          <p:spPr bwMode="gray">
            <a:xfrm rot="21085610">
              <a:off x="3420271" y="3188048"/>
              <a:ext cx="1589" cy="15875"/>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36" name="Freeform 315"/>
            <p:cNvSpPr>
              <a:spLocks noChangeAspect="1"/>
            </p:cNvSpPr>
            <p:nvPr/>
          </p:nvSpPr>
          <p:spPr bwMode="gray">
            <a:xfrm rot="21085610">
              <a:off x="3420271" y="3224560"/>
              <a:ext cx="3175" cy="1589"/>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37" name="Freeform 316"/>
            <p:cNvSpPr>
              <a:spLocks noChangeAspect="1"/>
            </p:cNvSpPr>
            <p:nvPr/>
          </p:nvSpPr>
          <p:spPr bwMode="gray">
            <a:xfrm rot="21085610">
              <a:off x="3412334" y="3222972"/>
              <a:ext cx="6349" cy="19050"/>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38" name="Freeform 317"/>
            <p:cNvSpPr>
              <a:spLocks noChangeAspect="1"/>
            </p:cNvSpPr>
            <p:nvPr/>
          </p:nvSpPr>
          <p:spPr bwMode="gray">
            <a:xfrm rot="21085610">
              <a:off x="3420271" y="3245197"/>
              <a:ext cx="1589" cy="9525"/>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39" name="Freeform 318"/>
            <p:cNvSpPr>
              <a:spLocks noChangeAspect="1"/>
            </p:cNvSpPr>
            <p:nvPr/>
          </p:nvSpPr>
          <p:spPr bwMode="gray">
            <a:xfrm rot="21085610">
              <a:off x="3434560" y="3218210"/>
              <a:ext cx="1589" cy="12700"/>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0" name="Freeform 319"/>
            <p:cNvSpPr>
              <a:spLocks noChangeAspect="1"/>
            </p:cNvSpPr>
            <p:nvPr/>
          </p:nvSpPr>
          <p:spPr bwMode="gray">
            <a:xfrm rot="21085610">
              <a:off x="3442497" y="3229323"/>
              <a:ext cx="4763" cy="14288"/>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1" name="Freeform 320"/>
            <p:cNvSpPr>
              <a:spLocks noChangeAspect="1"/>
            </p:cNvSpPr>
            <p:nvPr/>
          </p:nvSpPr>
          <p:spPr bwMode="gray">
            <a:xfrm rot="21085610">
              <a:off x="3456784" y="3240435"/>
              <a:ext cx="3175" cy="3175"/>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2" name="Freeform 321"/>
            <p:cNvSpPr>
              <a:spLocks noChangeAspect="1"/>
            </p:cNvSpPr>
            <p:nvPr/>
          </p:nvSpPr>
          <p:spPr bwMode="gray">
            <a:xfrm rot="21085610">
              <a:off x="3450435" y="3254723"/>
              <a:ext cx="4763" cy="15875"/>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3" name="Freeform 322"/>
            <p:cNvSpPr>
              <a:spLocks noChangeAspect="1"/>
            </p:cNvSpPr>
            <p:nvPr/>
          </p:nvSpPr>
          <p:spPr bwMode="gray">
            <a:xfrm rot="21085610">
              <a:off x="3464721" y="3269010"/>
              <a:ext cx="4763" cy="14288"/>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4" name="Freeform 323"/>
            <p:cNvSpPr>
              <a:spLocks noChangeAspect="1"/>
            </p:cNvSpPr>
            <p:nvPr/>
          </p:nvSpPr>
          <p:spPr bwMode="gray">
            <a:xfrm rot="21085610">
              <a:off x="3477422" y="3278534"/>
              <a:ext cx="4763" cy="1589"/>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5" name="Freeform 324"/>
            <p:cNvSpPr>
              <a:spLocks noChangeAspect="1"/>
            </p:cNvSpPr>
            <p:nvPr/>
          </p:nvSpPr>
          <p:spPr bwMode="gray">
            <a:xfrm rot="21085610">
              <a:off x="3488534" y="3284885"/>
              <a:ext cx="9525" cy="6350"/>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6" name="Freeform 325"/>
            <p:cNvSpPr>
              <a:spLocks noChangeAspect="1"/>
            </p:cNvSpPr>
            <p:nvPr/>
          </p:nvSpPr>
          <p:spPr bwMode="gray">
            <a:xfrm rot="21085610">
              <a:off x="3475834" y="3302348"/>
              <a:ext cx="6349" cy="9525"/>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7" name="Freeform 326"/>
            <p:cNvSpPr>
              <a:spLocks noChangeAspect="1"/>
            </p:cNvSpPr>
            <p:nvPr/>
          </p:nvSpPr>
          <p:spPr bwMode="gray">
            <a:xfrm rot="21085610">
              <a:off x="3418685" y="3243610"/>
              <a:ext cx="3175" cy="4763"/>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8" name="Freeform 327"/>
            <p:cNvSpPr>
              <a:spLocks noChangeAspect="1"/>
            </p:cNvSpPr>
            <p:nvPr/>
          </p:nvSpPr>
          <p:spPr bwMode="gray">
            <a:xfrm rot="21085610">
              <a:off x="3386935" y="3227735"/>
              <a:ext cx="1589" cy="6350"/>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9" name="Freeform 328"/>
            <p:cNvSpPr>
              <a:spLocks noChangeAspect="1"/>
            </p:cNvSpPr>
            <p:nvPr/>
          </p:nvSpPr>
          <p:spPr bwMode="gray">
            <a:xfrm rot="21085610">
              <a:off x="3383759" y="3235673"/>
              <a:ext cx="3175" cy="3175"/>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0" name="Freeform 329"/>
            <p:cNvSpPr>
              <a:spLocks noChangeAspect="1"/>
            </p:cNvSpPr>
            <p:nvPr/>
          </p:nvSpPr>
          <p:spPr bwMode="gray">
            <a:xfrm rot="21085610">
              <a:off x="3374235" y="3238848"/>
              <a:ext cx="6349" cy="6350"/>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1" name="Freeform 330"/>
            <p:cNvSpPr>
              <a:spLocks noChangeAspect="1"/>
            </p:cNvSpPr>
            <p:nvPr/>
          </p:nvSpPr>
          <p:spPr bwMode="gray">
            <a:xfrm rot="20552049">
              <a:off x="3417096" y="3375372"/>
              <a:ext cx="23813" cy="17463"/>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2" name="Freeform 331"/>
            <p:cNvSpPr>
              <a:spLocks noChangeAspect="1"/>
            </p:cNvSpPr>
            <p:nvPr/>
          </p:nvSpPr>
          <p:spPr bwMode="gray">
            <a:xfrm rot="20552049">
              <a:off x="3482185" y="3318223"/>
              <a:ext cx="38099" cy="52388"/>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3" name="Freeform 332"/>
            <p:cNvSpPr>
              <a:spLocks noChangeAspect="1"/>
            </p:cNvSpPr>
            <p:nvPr/>
          </p:nvSpPr>
          <p:spPr bwMode="gray">
            <a:xfrm rot="20552049">
              <a:off x="3596485" y="3349973"/>
              <a:ext cx="1589" cy="1589"/>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4" name="Freeform 333"/>
            <p:cNvSpPr>
              <a:spLocks noChangeAspect="1"/>
            </p:cNvSpPr>
            <p:nvPr/>
          </p:nvSpPr>
          <p:spPr bwMode="gray">
            <a:xfrm rot="20552049">
              <a:off x="3618710" y="3392835"/>
              <a:ext cx="3175" cy="1111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5" name="Freeform 334"/>
            <p:cNvSpPr>
              <a:spLocks noChangeAspect="1"/>
            </p:cNvSpPr>
            <p:nvPr/>
          </p:nvSpPr>
          <p:spPr bwMode="gray">
            <a:xfrm rot="20552049">
              <a:off x="3642522" y="3470623"/>
              <a:ext cx="3175" cy="4763"/>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6" name="Freeform 335"/>
            <p:cNvSpPr>
              <a:spLocks noChangeAspect="1"/>
            </p:cNvSpPr>
            <p:nvPr/>
          </p:nvSpPr>
          <p:spPr bwMode="gray">
            <a:xfrm rot="20552049">
              <a:off x="3636171" y="3484910"/>
              <a:ext cx="9525" cy="15875"/>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7" name="Freeform 336"/>
            <p:cNvSpPr>
              <a:spLocks noChangeAspect="1"/>
            </p:cNvSpPr>
            <p:nvPr/>
          </p:nvSpPr>
          <p:spPr bwMode="gray">
            <a:xfrm rot="20552049">
              <a:off x="3463135" y="3324573"/>
              <a:ext cx="1589" cy="3175"/>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58" name="Group 337"/>
            <p:cNvGrpSpPr>
              <a:grpSpLocks noChangeAspect="1"/>
            </p:cNvGrpSpPr>
            <p:nvPr/>
          </p:nvGrpSpPr>
          <p:grpSpPr bwMode="gray">
            <a:xfrm>
              <a:off x="3455197" y="3327748"/>
              <a:ext cx="28575" cy="44450"/>
              <a:chOff x="1694" y="2257"/>
              <a:chExt cx="18" cy="28"/>
            </a:xfrm>
            <a:grpFill/>
          </p:grpSpPr>
          <p:sp>
            <p:nvSpPr>
              <p:cNvPr id="576"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77"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59" name="Freeform 340"/>
            <p:cNvSpPr>
              <a:spLocks noChangeAspect="1"/>
            </p:cNvSpPr>
            <p:nvPr/>
          </p:nvSpPr>
          <p:spPr bwMode="gray">
            <a:xfrm rot="20552049">
              <a:off x="3532985" y="3337273"/>
              <a:ext cx="15875" cy="12700"/>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0" name="Freeform 341"/>
            <p:cNvSpPr>
              <a:spLocks noChangeAspect="1"/>
            </p:cNvSpPr>
            <p:nvPr/>
          </p:nvSpPr>
          <p:spPr bwMode="gray">
            <a:xfrm rot="20552049">
              <a:off x="3629822" y="3429348"/>
              <a:ext cx="0" cy="4763"/>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1" name="Freeform 342"/>
            <p:cNvSpPr>
              <a:spLocks noChangeAspect="1"/>
            </p:cNvSpPr>
            <p:nvPr/>
          </p:nvSpPr>
          <p:spPr bwMode="gray">
            <a:xfrm rot="20552049">
              <a:off x="3602835" y="3362673"/>
              <a:ext cx="4763" cy="1111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2" name="Freeform 343"/>
            <p:cNvSpPr>
              <a:spLocks noChangeAspect="1"/>
            </p:cNvSpPr>
            <p:nvPr/>
          </p:nvSpPr>
          <p:spPr bwMode="gray">
            <a:xfrm rot="20552049">
              <a:off x="3556797" y="3334097"/>
              <a:ext cx="0" cy="1589"/>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3" name="Freeform 344"/>
            <p:cNvSpPr>
              <a:spLocks noChangeAspect="1"/>
            </p:cNvSpPr>
            <p:nvPr/>
          </p:nvSpPr>
          <p:spPr bwMode="gray">
            <a:xfrm rot="20552049">
              <a:off x="3559971" y="3346798"/>
              <a:ext cx="1589" cy="3175"/>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4" name="Freeform 345"/>
            <p:cNvSpPr>
              <a:spLocks noChangeAspect="1"/>
            </p:cNvSpPr>
            <p:nvPr/>
          </p:nvSpPr>
          <p:spPr bwMode="gray">
            <a:xfrm rot="20552049">
              <a:off x="3610772" y="3380135"/>
              <a:ext cx="3175" cy="7938"/>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5" name="Freeform 346"/>
            <p:cNvSpPr>
              <a:spLocks noChangeAspect="1"/>
            </p:cNvSpPr>
            <p:nvPr/>
          </p:nvSpPr>
          <p:spPr bwMode="gray">
            <a:xfrm rot="20552049">
              <a:off x="3629822" y="3454748"/>
              <a:ext cx="1589" cy="4763"/>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6" name="Freeform 347"/>
            <p:cNvSpPr>
              <a:spLocks noChangeAspect="1"/>
            </p:cNvSpPr>
            <p:nvPr/>
          </p:nvSpPr>
          <p:spPr bwMode="gray">
            <a:xfrm rot="20552049">
              <a:off x="3325020" y="3280123"/>
              <a:ext cx="117476" cy="77788"/>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7" name="Freeform 348"/>
            <p:cNvSpPr>
              <a:spLocks noChangeAspect="1"/>
            </p:cNvSpPr>
            <p:nvPr/>
          </p:nvSpPr>
          <p:spPr bwMode="gray">
            <a:xfrm rot="20552049">
              <a:off x="3344070" y="3321398"/>
              <a:ext cx="4763" cy="9525"/>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8" name="Freeform 349"/>
            <p:cNvSpPr>
              <a:spLocks noChangeAspect="1"/>
            </p:cNvSpPr>
            <p:nvPr/>
          </p:nvSpPr>
          <p:spPr bwMode="gray">
            <a:xfrm rot="20552049">
              <a:off x="3386933" y="3289647"/>
              <a:ext cx="11113" cy="14288"/>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9" name="Freeform 350"/>
            <p:cNvSpPr>
              <a:spLocks noChangeAspect="1"/>
            </p:cNvSpPr>
            <p:nvPr/>
          </p:nvSpPr>
          <p:spPr bwMode="gray">
            <a:xfrm rot="20552049">
              <a:off x="3585370" y="3346798"/>
              <a:ext cx="0" cy="4763"/>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0" name="Freeform 351"/>
            <p:cNvSpPr>
              <a:spLocks noChangeAspect="1"/>
            </p:cNvSpPr>
            <p:nvPr/>
          </p:nvSpPr>
          <p:spPr bwMode="gray">
            <a:xfrm rot="20552049">
              <a:off x="3626644" y="3413473"/>
              <a:ext cx="1589" cy="6350"/>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71" name="Group 362"/>
            <p:cNvGrpSpPr/>
            <p:nvPr/>
          </p:nvGrpSpPr>
          <p:grpSpPr bwMode="gray">
            <a:xfrm>
              <a:off x="4580733" y="1911697"/>
              <a:ext cx="879477" cy="1109663"/>
              <a:chOff x="4580731" y="1911697"/>
              <a:chExt cx="879476" cy="1109663"/>
            </a:xfrm>
            <a:grpFill/>
          </p:grpSpPr>
          <p:sp>
            <p:nvSpPr>
              <p:cNvPr id="527"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28"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29"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30" name="Group 178"/>
              <p:cNvGrpSpPr>
                <a:grpSpLocks noChangeAspect="1"/>
              </p:cNvGrpSpPr>
              <p:nvPr/>
            </p:nvGrpSpPr>
            <p:grpSpPr bwMode="gray">
              <a:xfrm>
                <a:off x="4876006" y="2765772"/>
                <a:ext cx="204788" cy="242888"/>
                <a:chOff x="2589" y="1903"/>
                <a:chExt cx="129" cy="153"/>
              </a:xfrm>
              <a:grpFill/>
            </p:grpSpPr>
            <p:sp>
              <p:nvSpPr>
                <p:cNvPr id="573"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74"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75"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31" name="Freeform 530"/>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2" name="Freeform 531"/>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3" name="Freeform 532"/>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4" name="Freeform 533"/>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5" name="Freeform 534"/>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6" name="Freeform 535"/>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7" name="Freeform 536"/>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38" name="Group 537"/>
              <p:cNvGrpSpPr>
                <a:grpSpLocks noChangeAspect="1"/>
              </p:cNvGrpSpPr>
              <p:nvPr/>
            </p:nvGrpSpPr>
            <p:grpSpPr bwMode="gray">
              <a:xfrm>
                <a:off x="4679156" y="2659410"/>
                <a:ext cx="247650" cy="244475"/>
                <a:chOff x="2465" y="1836"/>
                <a:chExt cx="156" cy="154"/>
              </a:xfrm>
              <a:grpFill/>
            </p:grpSpPr>
            <p:sp>
              <p:nvSpPr>
                <p:cNvPr id="571"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72"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solidFill>
                  <a:schemeClr val="accent1">
                    <a:lumMod val="60000"/>
                    <a:lumOff val="40000"/>
                    <a:alpha val="65000"/>
                  </a:schemeClr>
                </a:solid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539" name="Group 192"/>
              <p:cNvGrpSpPr>
                <a:grpSpLocks noChangeAspect="1"/>
              </p:cNvGrpSpPr>
              <p:nvPr/>
            </p:nvGrpSpPr>
            <p:grpSpPr bwMode="gray">
              <a:xfrm>
                <a:off x="4620419" y="2430810"/>
                <a:ext cx="171450" cy="258763"/>
                <a:chOff x="2428" y="1692"/>
                <a:chExt cx="108" cy="163"/>
              </a:xfrm>
              <a:grpFill/>
            </p:grpSpPr>
            <p:sp>
              <p:nvSpPr>
                <p:cNvPr id="569"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70"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40"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1"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2"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3"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44" name="Group 199"/>
              <p:cNvGrpSpPr>
                <a:grpSpLocks noChangeAspect="1"/>
              </p:cNvGrpSpPr>
              <p:nvPr/>
            </p:nvGrpSpPr>
            <p:grpSpPr bwMode="gray">
              <a:xfrm>
                <a:off x="5033169" y="2808635"/>
                <a:ext cx="68263" cy="68263"/>
                <a:chOff x="2688" y="1930"/>
                <a:chExt cx="43" cy="43"/>
              </a:xfrm>
              <a:grpFill/>
            </p:grpSpPr>
            <p:sp>
              <p:nvSpPr>
                <p:cNvPr id="567"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8"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45"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6"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7"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8"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9"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0"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1"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2"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3"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4"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5"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6"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7"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8"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9"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0"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1"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2"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3"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64" name="Group 359"/>
              <p:cNvGrpSpPr/>
              <p:nvPr/>
            </p:nvGrpSpPr>
            <p:grpSpPr bwMode="gray">
              <a:xfrm>
                <a:off x="5080794" y="2788583"/>
                <a:ext cx="75600" cy="108000"/>
                <a:chOff x="4160739" y="2986112"/>
                <a:chExt cx="187325" cy="233362"/>
              </a:xfrm>
              <a:grpFill/>
            </p:grpSpPr>
            <p:sp>
              <p:nvSpPr>
                <p:cNvPr id="565"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6"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472" name="Group 368"/>
            <p:cNvGrpSpPr/>
            <p:nvPr/>
          </p:nvGrpSpPr>
          <p:grpSpPr bwMode="gray">
            <a:xfrm>
              <a:off x="4455318" y="2994372"/>
              <a:ext cx="1196974" cy="1339850"/>
              <a:chOff x="4455318" y="2994372"/>
              <a:chExt cx="1196974" cy="1339850"/>
            </a:xfrm>
            <a:grpFill/>
          </p:grpSpPr>
          <p:sp>
            <p:nvSpPr>
              <p:cNvPr id="473" name="Freeform 472"/>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4" name="Freeform 473"/>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75" name="Group 367"/>
              <p:cNvGrpSpPr/>
              <p:nvPr/>
            </p:nvGrpSpPr>
            <p:grpSpPr bwMode="gray">
              <a:xfrm>
                <a:off x="4455318" y="2994372"/>
                <a:ext cx="1196974" cy="1339850"/>
                <a:chOff x="4455318" y="2994372"/>
                <a:chExt cx="1196974" cy="1339850"/>
              </a:xfrm>
              <a:grpFill/>
            </p:grpSpPr>
            <p:sp>
              <p:nvSpPr>
                <p:cNvPr id="476" name="Freeform 475"/>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7" name="Freeform 476"/>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8" name="Freeform 477"/>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9" name="Freeform 478"/>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0" name="Freeform 479"/>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1" name="Freeform 480"/>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2" name="Freeform 481"/>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3" name="Freeform 482"/>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4" name="Freeform 483"/>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5" name="Freeform 484"/>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6" name="Freeform 485"/>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7" name="Freeform 486"/>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8" name="Freeform 487"/>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9" name="Freeform 488"/>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0"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1" name="Freeform 490"/>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2" name="Freeform 491"/>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3" name="Freeform 492"/>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4" name="Freeform 493"/>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95" name="Group 25"/>
                <p:cNvGrpSpPr>
                  <a:grpSpLocks noChangeAspect="1"/>
                </p:cNvGrpSpPr>
                <p:nvPr/>
              </p:nvGrpSpPr>
              <p:grpSpPr bwMode="gray">
                <a:xfrm>
                  <a:off x="4961730" y="3769072"/>
                  <a:ext cx="219075" cy="239713"/>
                  <a:chOff x="2643" y="2535"/>
                  <a:chExt cx="138" cy="151"/>
                </a:xfrm>
                <a:grpFill/>
              </p:grpSpPr>
              <p:sp>
                <p:nvSpPr>
                  <p:cNvPr id="525"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26"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96"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7"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8"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9"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0"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1"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2"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3"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4"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5"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6"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7"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8"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9"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0"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1"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2"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3"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4"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5"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6"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7"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8"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9"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20"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21"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22" name="Group 364"/>
                <p:cNvGrpSpPr>
                  <a:grpSpLocks noChangeAspect="1"/>
                </p:cNvGrpSpPr>
                <p:nvPr/>
              </p:nvGrpSpPr>
              <p:grpSpPr bwMode="gray">
                <a:xfrm>
                  <a:off x="5141117" y="3280172"/>
                  <a:ext cx="289379" cy="349200"/>
                  <a:chOff x="3548063" y="12700"/>
                  <a:chExt cx="5667375" cy="6838950"/>
                </a:xfrm>
                <a:grpFill/>
              </p:grpSpPr>
              <p:sp>
                <p:nvSpPr>
                  <p:cNvPr id="523" name="Freeform 6"/>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sp>
                <p:nvSpPr>
                  <p:cNvPr id="524" name="Freeform 9"/>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grpSp>
          </p:grpSp>
        </p:grpSp>
      </p:grpSp>
      <p:sp>
        <p:nvSpPr>
          <p:cNvPr id="721" name="Content Placeholder 2"/>
          <p:cNvSpPr txBox="1"/>
          <p:nvPr/>
        </p:nvSpPr>
        <p:spPr>
          <a:xfrm>
            <a:off x="1294227" y="3514095"/>
            <a:ext cx="1970070" cy="526809"/>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r>
              <a:rPr lang="id-ID" sz="1200" dirty="0">
                <a:solidFill>
                  <a:schemeClr val="tx1">
                    <a:lumMod val="65000"/>
                    <a:lumOff val="35000"/>
                  </a:schemeClr>
                </a:solidFill>
                <a:latin typeface="Roboto" panose="02000000000000000000" pitchFamily="2" charset="0"/>
                <a:ea typeface="Roboto" panose="02000000000000000000" pitchFamily="2" charset="0"/>
              </a:rPr>
              <a:t>United State of America (Washington DC)</a:t>
            </a:r>
          </a:p>
          <a:p>
            <a:r>
              <a:rPr lang="en-US" sz="900" dirty="0">
                <a:solidFill>
                  <a:schemeClr val="bg2">
                    <a:lumMod val="75000"/>
                  </a:schemeClr>
                </a:solidFill>
              </a:rPr>
              <a:t>Lorem ipsum dolor sit </a:t>
            </a:r>
            <a:r>
              <a:rPr lang="en-US" sz="900" dirty="0" err="1">
                <a:solidFill>
                  <a:schemeClr val="bg2">
                    <a:lumMod val="75000"/>
                  </a:schemeClr>
                </a:solidFill>
              </a:rPr>
              <a:t>amet</a:t>
            </a:r>
            <a:r>
              <a:rPr lang="en-US" sz="900" dirty="0">
                <a:solidFill>
                  <a:schemeClr val="bg2">
                    <a:lumMod val="75000"/>
                  </a:schemeClr>
                </a:solidFill>
              </a:rPr>
              <a:t>, </a:t>
            </a:r>
            <a:r>
              <a:rPr lang="en-US" sz="900" dirty="0" err="1">
                <a:solidFill>
                  <a:schemeClr val="bg2">
                    <a:lumMod val="75000"/>
                  </a:schemeClr>
                </a:solidFill>
              </a:rPr>
              <a:t>consectetur</a:t>
            </a:r>
            <a:r>
              <a:rPr lang="en-US" sz="900" dirty="0">
                <a:solidFill>
                  <a:schemeClr val="bg2">
                    <a:lumMod val="75000"/>
                  </a:schemeClr>
                </a:solidFill>
              </a:rPr>
              <a:t> </a:t>
            </a:r>
            <a:r>
              <a:rPr lang="en-US" sz="900" dirty="0" err="1">
                <a:solidFill>
                  <a:schemeClr val="bg2">
                    <a:lumMod val="75000"/>
                  </a:schemeClr>
                </a:solidFill>
              </a:rPr>
              <a:t>adipiscing</a:t>
            </a:r>
            <a:r>
              <a:rPr lang="en-US" sz="900" dirty="0">
                <a:solidFill>
                  <a:schemeClr val="bg2">
                    <a:lumMod val="75000"/>
                  </a:schemeClr>
                </a:solidFill>
              </a:rPr>
              <a:t> </a:t>
            </a:r>
            <a:r>
              <a:rPr lang="en-US" sz="900" dirty="0" err="1">
                <a:solidFill>
                  <a:schemeClr val="bg2">
                    <a:lumMod val="75000"/>
                  </a:schemeClr>
                </a:solidFill>
              </a:rPr>
              <a:t>elit</a:t>
            </a:r>
            <a:r>
              <a:rPr lang="en-US" sz="900" dirty="0">
                <a:solidFill>
                  <a:schemeClr val="bg2">
                    <a:lumMod val="75000"/>
                  </a:schemeClr>
                </a:solidFill>
              </a:rPr>
              <a:t>. </a:t>
            </a:r>
          </a:p>
        </p:txBody>
      </p:sp>
      <p:sp>
        <p:nvSpPr>
          <p:cNvPr id="723" name="Content Placeholder 2"/>
          <p:cNvSpPr txBox="1"/>
          <p:nvPr/>
        </p:nvSpPr>
        <p:spPr>
          <a:xfrm>
            <a:off x="1614745" y="4639359"/>
            <a:ext cx="1858308" cy="526809"/>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r>
              <a:rPr lang="id-ID" sz="1200" dirty="0">
                <a:solidFill>
                  <a:schemeClr val="tx1">
                    <a:lumMod val="65000"/>
                    <a:lumOff val="35000"/>
                  </a:schemeClr>
                </a:solidFill>
                <a:latin typeface="Roboto" panose="02000000000000000000" pitchFamily="2" charset="0"/>
                <a:ea typeface="Roboto" panose="02000000000000000000" pitchFamily="2" charset="0"/>
              </a:rPr>
              <a:t>South America (Argentina)</a:t>
            </a:r>
          </a:p>
          <a:p>
            <a:r>
              <a:rPr lang="en-US" sz="900" dirty="0">
                <a:solidFill>
                  <a:schemeClr val="bg2">
                    <a:lumMod val="75000"/>
                  </a:schemeClr>
                </a:solidFill>
              </a:rPr>
              <a:t>Lorem ipsum dolor sit </a:t>
            </a:r>
            <a:r>
              <a:rPr lang="en-US" sz="900" dirty="0" err="1">
                <a:solidFill>
                  <a:schemeClr val="bg2">
                    <a:lumMod val="75000"/>
                  </a:schemeClr>
                </a:solidFill>
              </a:rPr>
              <a:t>amet</a:t>
            </a:r>
            <a:r>
              <a:rPr lang="en-US" sz="900" dirty="0">
                <a:solidFill>
                  <a:schemeClr val="bg2">
                    <a:lumMod val="75000"/>
                  </a:schemeClr>
                </a:solidFill>
              </a:rPr>
              <a:t>, </a:t>
            </a:r>
            <a:r>
              <a:rPr lang="en-US" sz="900" dirty="0" err="1">
                <a:solidFill>
                  <a:schemeClr val="bg2">
                    <a:lumMod val="75000"/>
                  </a:schemeClr>
                </a:solidFill>
              </a:rPr>
              <a:t>consectetur</a:t>
            </a:r>
            <a:r>
              <a:rPr lang="en-US" sz="900" dirty="0">
                <a:solidFill>
                  <a:schemeClr val="bg2">
                    <a:lumMod val="75000"/>
                  </a:schemeClr>
                </a:solidFill>
              </a:rPr>
              <a:t> </a:t>
            </a:r>
            <a:r>
              <a:rPr lang="en-US" sz="900" dirty="0" err="1">
                <a:solidFill>
                  <a:schemeClr val="bg2">
                    <a:lumMod val="75000"/>
                  </a:schemeClr>
                </a:solidFill>
              </a:rPr>
              <a:t>adipiscing</a:t>
            </a:r>
            <a:r>
              <a:rPr lang="en-US" sz="900" dirty="0">
                <a:solidFill>
                  <a:schemeClr val="bg2">
                    <a:lumMod val="75000"/>
                  </a:schemeClr>
                </a:solidFill>
              </a:rPr>
              <a:t> </a:t>
            </a:r>
            <a:r>
              <a:rPr lang="en-US" sz="900" dirty="0" err="1">
                <a:solidFill>
                  <a:schemeClr val="bg2">
                    <a:lumMod val="75000"/>
                  </a:schemeClr>
                </a:solidFill>
              </a:rPr>
              <a:t>elit</a:t>
            </a:r>
            <a:r>
              <a:rPr lang="en-US" sz="900" dirty="0">
                <a:solidFill>
                  <a:schemeClr val="bg2">
                    <a:lumMod val="75000"/>
                  </a:schemeClr>
                </a:solidFill>
              </a:rPr>
              <a:t>. </a:t>
            </a:r>
          </a:p>
        </p:txBody>
      </p:sp>
      <p:sp>
        <p:nvSpPr>
          <p:cNvPr id="725" name="Content Placeholder 2"/>
          <p:cNvSpPr txBox="1"/>
          <p:nvPr/>
        </p:nvSpPr>
        <p:spPr>
          <a:xfrm>
            <a:off x="1502487" y="2173822"/>
            <a:ext cx="2023484" cy="874146"/>
          </a:xfrm>
          <a:prstGeom prst="rect">
            <a:avLst/>
          </a:prstGeom>
          <a:noFill/>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r>
              <a:rPr lang="id-ID" sz="1200" dirty="0">
                <a:solidFill>
                  <a:schemeClr val="tx1">
                    <a:lumMod val="65000"/>
                    <a:lumOff val="35000"/>
                  </a:schemeClr>
                </a:solidFill>
                <a:latin typeface="Roboto" panose="02000000000000000000" pitchFamily="2" charset="0"/>
                <a:ea typeface="Roboto" panose="02000000000000000000" pitchFamily="2" charset="0"/>
              </a:rPr>
              <a:t>United Kingdom (Manchester)</a:t>
            </a:r>
          </a:p>
          <a:p>
            <a:r>
              <a:rPr lang="en-US" sz="900" dirty="0">
                <a:solidFill>
                  <a:schemeClr val="bg2">
                    <a:lumMod val="75000"/>
                  </a:schemeClr>
                </a:solidFill>
              </a:rPr>
              <a:t>Lorem ipsum dolor sit </a:t>
            </a:r>
            <a:r>
              <a:rPr lang="en-US" sz="900" dirty="0" err="1">
                <a:solidFill>
                  <a:schemeClr val="bg2">
                    <a:lumMod val="75000"/>
                  </a:schemeClr>
                </a:solidFill>
              </a:rPr>
              <a:t>amet</a:t>
            </a:r>
            <a:r>
              <a:rPr lang="en-US" sz="900" dirty="0">
                <a:solidFill>
                  <a:schemeClr val="bg2">
                    <a:lumMod val="75000"/>
                  </a:schemeClr>
                </a:solidFill>
              </a:rPr>
              <a:t>, </a:t>
            </a:r>
            <a:r>
              <a:rPr lang="en-US" sz="900" dirty="0" err="1">
                <a:solidFill>
                  <a:schemeClr val="bg2">
                    <a:lumMod val="75000"/>
                  </a:schemeClr>
                </a:solidFill>
              </a:rPr>
              <a:t>consectetur</a:t>
            </a:r>
            <a:r>
              <a:rPr lang="en-US" sz="900" dirty="0">
                <a:solidFill>
                  <a:schemeClr val="bg2">
                    <a:lumMod val="75000"/>
                  </a:schemeClr>
                </a:solidFill>
              </a:rPr>
              <a:t> </a:t>
            </a:r>
            <a:r>
              <a:rPr lang="en-US" sz="900" dirty="0" err="1">
                <a:solidFill>
                  <a:schemeClr val="bg2">
                    <a:lumMod val="75000"/>
                  </a:schemeClr>
                </a:solidFill>
              </a:rPr>
              <a:t>adipiscing</a:t>
            </a:r>
            <a:r>
              <a:rPr lang="en-US" sz="900" dirty="0">
                <a:solidFill>
                  <a:schemeClr val="bg2">
                    <a:lumMod val="75000"/>
                  </a:schemeClr>
                </a:solidFill>
              </a:rPr>
              <a:t> </a:t>
            </a:r>
            <a:r>
              <a:rPr lang="en-US" sz="900" dirty="0" err="1">
                <a:solidFill>
                  <a:schemeClr val="bg2">
                    <a:lumMod val="75000"/>
                  </a:schemeClr>
                </a:solidFill>
              </a:rPr>
              <a:t>elit</a:t>
            </a:r>
            <a:r>
              <a:rPr lang="en-US" sz="900" dirty="0">
                <a:solidFill>
                  <a:schemeClr val="bg2">
                    <a:lumMod val="75000"/>
                  </a:schemeClr>
                </a:solidFill>
              </a:rPr>
              <a:t>. </a:t>
            </a:r>
          </a:p>
        </p:txBody>
      </p:sp>
      <p:sp>
        <p:nvSpPr>
          <p:cNvPr id="727" name="Content Placeholder 2"/>
          <p:cNvSpPr txBox="1"/>
          <p:nvPr/>
        </p:nvSpPr>
        <p:spPr>
          <a:xfrm>
            <a:off x="8838363" y="2154430"/>
            <a:ext cx="1965624" cy="526809"/>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1200" dirty="0">
                <a:solidFill>
                  <a:schemeClr val="tx1">
                    <a:lumMod val="65000"/>
                    <a:lumOff val="35000"/>
                  </a:schemeClr>
                </a:solidFill>
                <a:latin typeface="Roboto" panose="02000000000000000000" pitchFamily="2" charset="0"/>
                <a:ea typeface="Roboto" panose="02000000000000000000" pitchFamily="2" charset="0"/>
              </a:rPr>
              <a:t>Europe (Russia)</a:t>
            </a:r>
          </a:p>
          <a:p>
            <a:pPr algn="l"/>
            <a:r>
              <a:rPr lang="en-US" sz="900" dirty="0">
                <a:solidFill>
                  <a:schemeClr val="bg2">
                    <a:lumMod val="75000"/>
                  </a:schemeClr>
                </a:solidFill>
              </a:rPr>
              <a:t>Lorem ipsum dolor sit </a:t>
            </a:r>
            <a:r>
              <a:rPr lang="en-US" sz="900" dirty="0" err="1">
                <a:solidFill>
                  <a:schemeClr val="bg2">
                    <a:lumMod val="75000"/>
                  </a:schemeClr>
                </a:solidFill>
              </a:rPr>
              <a:t>amet</a:t>
            </a:r>
            <a:r>
              <a:rPr lang="en-US" sz="900" dirty="0">
                <a:solidFill>
                  <a:schemeClr val="bg2">
                    <a:lumMod val="75000"/>
                  </a:schemeClr>
                </a:solidFill>
              </a:rPr>
              <a:t>, </a:t>
            </a:r>
            <a:r>
              <a:rPr lang="en-US" sz="900" dirty="0" err="1">
                <a:solidFill>
                  <a:schemeClr val="bg2">
                    <a:lumMod val="75000"/>
                  </a:schemeClr>
                </a:solidFill>
              </a:rPr>
              <a:t>consectetur</a:t>
            </a:r>
            <a:r>
              <a:rPr lang="en-US" sz="900" dirty="0">
                <a:solidFill>
                  <a:schemeClr val="bg2">
                    <a:lumMod val="75000"/>
                  </a:schemeClr>
                </a:solidFill>
              </a:rPr>
              <a:t> </a:t>
            </a:r>
            <a:r>
              <a:rPr lang="en-US" sz="900" dirty="0" err="1">
                <a:solidFill>
                  <a:schemeClr val="bg2">
                    <a:lumMod val="75000"/>
                  </a:schemeClr>
                </a:solidFill>
              </a:rPr>
              <a:t>adipiscing</a:t>
            </a:r>
            <a:r>
              <a:rPr lang="en-US" sz="900" dirty="0">
                <a:solidFill>
                  <a:schemeClr val="bg2">
                    <a:lumMod val="75000"/>
                  </a:schemeClr>
                </a:solidFill>
              </a:rPr>
              <a:t> </a:t>
            </a:r>
            <a:r>
              <a:rPr lang="en-US" sz="900" dirty="0" err="1">
                <a:solidFill>
                  <a:schemeClr val="bg2">
                    <a:lumMod val="75000"/>
                  </a:schemeClr>
                </a:solidFill>
              </a:rPr>
              <a:t>elit</a:t>
            </a:r>
            <a:r>
              <a:rPr lang="en-US" sz="900" dirty="0">
                <a:solidFill>
                  <a:schemeClr val="bg2">
                    <a:lumMod val="75000"/>
                  </a:schemeClr>
                </a:solidFill>
              </a:rPr>
              <a:t>. </a:t>
            </a:r>
          </a:p>
        </p:txBody>
      </p:sp>
      <p:sp>
        <p:nvSpPr>
          <p:cNvPr id="729" name="Content Placeholder 2"/>
          <p:cNvSpPr txBox="1"/>
          <p:nvPr/>
        </p:nvSpPr>
        <p:spPr>
          <a:xfrm>
            <a:off x="8473207" y="3483864"/>
            <a:ext cx="2063494" cy="526809"/>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1200" dirty="0">
                <a:solidFill>
                  <a:schemeClr val="tx1">
                    <a:lumMod val="65000"/>
                    <a:lumOff val="35000"/>
                  </a:schemeClr>
                </a:solidFill>
                <a:latin typeface="Roboto" panose="02000000000000000000" pitchFamily="2" charset="0"/>
                <a:ea typeface="Roboto" panose="02000000000000000000" pitchFamily="2" charset="0"/>
              </a:rPr>
              <a:t>Asia (Arab Saudi)</a:t>
            </a:r>
          </a:p>
          <a:p>
            <a:pPr algn="l"/>
            <a:r>
              <a:rPr lang="en-US" sz="900" dirty="0">
                <a:solidFill>
                  <a:schemeClr val="bg2">
                    <a:lumMod val="75000"/>
                  </a:schemeClr>
                </a:solidFill>
              </a:rPr>
              <a:t>Lorem ipsum dolor sit </a:t>
            </a:r>
            <a:r>
              <a:rPr lang="en-US" sz="900" dirty="0" err="1">
                <a:solidFill>
                  <a:schemeClr val="bg2">
                    <a:lumMod val="75000"/>
                  </a:schemeClr>
                </a:solidFill>
              </a:rPr>
              <a:t>amet</a:t>
            </a:r>
            <a:r>
              <a:rPr lang="en-US" sz="900" dirty="0">
                <a:solidFill>
                  <a:schemeClr val="bg2">
                    <a:lumMod val="75000"/>
                  </a:schemeClr>
                </a:solidFill>
              </a:rPr>
              <a:t>, </a:t>
            </a:r>
            <a:r>
              <a:rPr lang="en-US" sz="900" dirty="0" err="1">
                <a:solidFill>
                  <a:schemeClr val="bg2">
                    <a:lumMod val="75000"/>
                  </a:schemeClr>
                </a:solidFill>
              </a:rPr>
              <a:t>consectetur</a:t>
            </a:r>
            <a:r>
              <a:rPr lang="en-US" sz="900" dirty="0">
                <a:solidFill>
                  <a:schemeClr val="bg2">
                    <a:lumMod val="75000"/>
                  </a:schemeClr>
                </a:solidFill>
              </a:rPr>
              <a:t> </a:t>
            </a:r>
            <a:r>
              <a:rPr lang="en-US" sz="900" dirty="0" err="1">
                <a:solidFill>
                  <a:schemeClr val="bg2">
                    <a:lumMod val="75000"/>
                  </a:schemeClr>
                </a:solidFill>
              </a:rPr>
              <a:t>adipiscing</a:t>
            </a:r>
            <a:r>
              <a:rPr lang="en-US" sz="900" dirty="0">
                <a:solidFill>
                  <a:schemeClr val="bg2">
                    <a:lumMod val="75000"/>
                  </a:schemeClr>
                </a:solidFill>
              </a:rPr>
              <a:t> </a:t>
            </a:r>
            <a:r>
              <a:rPr lang="en-US" sz="900" dirty="0" err="1">
                <a:solidFill>
                  <a:schemeClr val="bg2">
                    <a:lumMod val="75000"/>
                  </a:schemeClr>
                </a:solidFill>
              </a:rPr>
              <a:t>elit</a:t>
            </a:r>
            <a:r>
              <a:rPr lang="en-US" sz="900" dirty="0">
                <a:solidFill>
                  <a:schemeClr val="bg2">
                    <a:lumMod val="75000"/>
                  </a:schemeClr>
                </a:solidFill>
              </a:rPr>
              <a:t>. </a:t>
            </a:r>
          </a:p>
        </p:txBody>
      </p:sp>
      <p:sp>
        <p:nvSpPr>
          <p:cNvPr id="731" name="Content Placeholder 2"/>
          <p:cNvSpPr txBox="1"/>
          <p:nvPr/>
        </p:nvSpPr>
        <p:spPr>
          <a:xfrm>
            <a:off x="8726618" y="4625824"/>
            <a:ext cx="2096423" cy="526809"/>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1200" dirty="0">
                <a:solidFill>
                  <a:schemeClr val="tx1">
                    <a:lumMod val="65000"/>
                    <a:lumOff val="35000"/>
                  </a:schemeClr>
                </a:solidFill>
                <a:latin typeface="Roboto" panose="02000000000000000000" pitchFamily="2" charset="0"/>
                <a:ea typeface="Roboto" panose="02000000000000000000" pitchFamily="2" charset="0"/>
              </a:rPr>
              <a:t>Australia (Queensland)</a:t>
            </a:r>
          </a:p>
          <a:p>
            <a:pPr algn="l"/>
            <a:r>
              <a:rPr lang="en-US" sz="900" dirty="0">
                <a:solidFill>
                  <a:schemeClr val="bg2">
                    <a:lumMod val="75000"/>
                  </a:schemeClr>
                </a:solidFill>
              </a:rPr>
              <a:t>Lorem ipsum dolor sit </a:t>
            </a:r>
            <a:r>
              <a:rPr lang="en-US" sz="900" dirty="0" err="1">
                <a:solidFill>
                  <a:schemeClr val="bg2">
                    <a:lumMod val="75000"/>
                  </a:schemeClr>
                </a:solidFill>
              </a:rPr>
              <a:t>amet</a:t>
            </a:r>
            <a:r>
              <a:rPr lang="en-US" sz="900" dirty="0">
                <a:solidFill>
                  <a:schemeClr val="bg2">
                    <a:lumMod val="75000"/>
                  </a:schemeClr>
                </a:solidFill>
              </a:rPr>
              <a:t>, </a:t>
            </a:r>
            <a:r>
              <a:rPr lang="en-US" sz="900" dirty="0" err="1">
                <a:solidFill>
                  <a:schemeClr val="bg2">
                    <a:lumMod val="75000"/>
                  </a:schemeClr>
                </a:solidFill>
              </a:rPr>
              <a:t>consectetur</a:t>
            </a:r>
            <a:r>
              <a:rPr lang="en-US" sz="900" dirty="0">
                <a:solidFill>
                  <a:schemeClr val="bg2">
                    <a:lumMod val="75000"/>
                  </a:schemeClr>
                </a:solidFill>
              </a:rPr>
              <a:t> </a:t>
            </a:r>
            <a:r>
              <a:rPr lang="en-US" sz="900" dirty="0" err="1">
                <a:solidFill>
                  <a:schemeClr val="bg2">
                    <a:lumMod val="75000"/>
                  </a:schemeClr>
                </a:solidFill>
              </a:rPr>
              <a:t>adipiscing</a:t>
            </a:r>
            <a:r>
              <a:rPr lang="en-US" sz="900" dirty="0">
                <a:solidFill>
                  <a:schemeClr val="bg2">
                    <a:lumMod val="75000"/>
                  </a:schemeClr>
                </a:solidFill>
              </a:rPr>
              <a:t> </a:t>
            </a:r>
            <a:r>
              <a:rPr lang="en-US" sz="900" dirty="0" err="1">
                <a:solidFill>
                  <a:schemeClr val="bg2">
                    <a:lumMod val="75000"/>
                  </a:schemeClr>
                </a:solidFill>
              </a:rPr>
              <a:t>elit</a:t>
            </a:r>
            <a:r>
              <a:rPr lang="en-US" sz="900" dirty="0">
                <a:solidFill>
                  <a:schemeClr val="bg2">
                    <a:lumMod val="75000"/>
                  </a:schemeClr>
                </a:solidFill>
              </a:rPr>
              <a:t>. </a:t>
            </a:r>
          </a:p>
        </p:txBody>
      </p:sp>
      <p:grpSp>
        <p:nvGrpSpPr>
          <p:cNvPr id="3" name="Group 2"/>
          <p:cNvGrpSpPr/>
          <p:nvPr/>
        </p:nvGrpSpPr>
        <p:grpSpPr>
          <a:xfrm>
            <a:off x="3546201" y="2212904"/>
            <a:ext cx="2348137" cy="1247248"/>
            <a:chOff x="3546201" y="2212904"/>
            <a:chExt cx="2348137" cy="1247248"/>
          </a:xfrm>
        </p:grpSpPr>
        <p:sp>
          <p:nvSpPr>
            <p:cNvPr id="724" name="Oval 723"/>
            <p:cNvSpPr>
              <a:spLocks noChangeAspect="1"/>
            </p:cNvSpPr>
            <p:nvPr/>
          </p:nvSpPr>
          <p:spPr>
            <a:xfrm>
              <a:off x="3546201" y="2212904"/>
              <a:ext cx="132360" cy="132360"/>
            </a:xfrm>
            <a:prstGeom prst="ellipse">
              <a:avLst/>
            </a:prstGeom>
            <a:solidFill>
              <a:schemeClr val="accent1">
                <a:lumMod val="60000"/>
                <a:lumOff val="40000"/>
                <a:alpha val="65000"/>
              </a:schemeClr>
            </a:solidFill>
            <a:ln w="25400">
              <a:solidFill>
                <a:schemeClr val="bg1">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cxnSp>
          <p:nvCxnSpPr>
            <p:cNvPr id="732" name="Elbow Connector 731"/>
            <p:cNvCxnSpPr/>
            <p:nvPr/>
          </p:nvCxnSpPr>
          <p:spPr>
            <a:xfrm>
              <a:off x="3669850" y="2272519"/>
              <a:ext cx="2224488" cy="1187633"/>
            </a:xfrm>
            <a:prstGeom prst="bentConnector3">
              <a:avLst>
                <a:gd name="adj1" fmla="val 100378"/>
              </a:avLst>
            </a:prstGeom>
            <a:ln w="254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4" name="Group 3"/>
          <p:cNvGrpSpPr/>
          <p:nvPr/>
        </p:nvGrpSpPr>
        <p:grpSpPr>
          <a:xfrm>
            <a:off x="3284526" y="3553177"/>
            <a:ext cx="871699" cy="132360"/>
            <a:chOff x="3284526" y="3553177"/>
            <a:chExt cx="871699" cy="132360"/>
          </a:xfrm>
        </p:grpSpPr>
        <p:sp>
          <p:nvSpPr>
            <p:cNvPr id="720" name="Oval 719"/>
            <p:cNvSpPr>
              <a:spLocks noChangeAspect="1"/>
            </p:cNvSpPr>
            <p:nvPr/>
          </p:nvSpPr>
          <p:spPr>
            <a:xfrm>
              <a:off x="3284526" y="3553177"/>
              <a:ext cx="132360" cy="132360"/>
            </a:xfrm>
            <a:prstGeom prst="ellipse">
              <a:avLst/>
            </a:prstGeom>
            <a:solidFill>
              <a:schemeClr val="bg1">
                <a:lumMod val="75000"/>
                <a:alpha val="65000"/>
              </a:schemeClr>
            </a:solidFill>
            <a:ln w="25400">
              <a:solidFill>
                <a:schemeClr val="bg1">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cxnSp>
          <p:nvCxnSpPr>
            <p:cNvPr id="733" name="Straight Connector 732"/>
            <p:cNvCxnSpPr/>
            <p:nvPr/>
          </p:nvCxnSpPr>
          <p:spPr>
            <a:xfrm>
              <a:off x="3406213" y="3619357"/>
              <a:ext cx="750012" cy="3215"/>
            </a:xfrm>
            <a:prstGeom prst="line">
              <a:avLst/>
            </a:prstGeom>
            <a:ln w="254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7" name="Group 6"/>
          <p:cNvGrpSpPr/>
          <p:nvPr/>
        </p:nvGrpSpPr>
        <p:grpSpPr>
          <a:xfrm>
            <a:off x="3493283" y="4678441"/>
            <a:ext cx="1387292" cy="345041"/>
            <a:chOff x="3493283" y="4678441"/>
            <a:chExt cx="1387292" cy="345041"/>
          </a:xfrm>
        </p:grpSpPr>
        <p:sp>
          <p:nvSpPr>
            <p:cNvPr id="722" name="Oval 721"/>
            <p:cNvSpPr>
              <a:spLocks noChangeAspect="1"/>
            </p:cNvSpPr>
            <p:nvPr/>
          </p:nvSpPr>
          <p:spPr>
            <a:xfrm>
              <a:off x="3493283" y="4678441"/>
              <a:ext cx="132360" cy="132360"/>
            </a:xfrm>
            <a:prstGeom prst="ellipse">
              <a:avLst/>
            </a:prstGeom>
            <a:solidFill>
              <a:schemeClr val="tx1">
                <a:lumMod val="95000"/>
                <a:lumOff val="5000"/>
                <a:alpha val="90000"/>
              </a:schemeClr>
            </a:solidFill>
            <a:ln w="25400">
              <a:solidFill>
                <a:schemeClr val="bg1">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cxnSp>
          <p:nvCxnSpPr>
            <p:cNvPr id="734" name="Elbow Connector 733"/>
            <p:cNvCxnSpPr/>
            <p:nvPr/>
          </p:nvCxnSpPr>
          <p:spPr>
            <a:xfrm>
              <a:off x="3614970" y="4744622"/>
              <a:ext cx="1265605" cy="278860"/>
            </a:xfrm>
            <a:prstGeom prst="bentConnector3">
              <a:avLst>
                <a:gd name="adj1" fmla="val 9522"/>
              </a:avLst>
            </a:prstGeom>
            <a:ln w="254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2" name="Group 1"/>
          <p:cNvGrpSpPr/>
          <p:nvPr/>
        </p:nvGrpSpPr>
        <p:grpSpPr>
          <a:xfrm>
            <a:off x="7635899" y="2191108"/>
            <a:ext cx="1189551" cy="483895"/>
            <a:chOff x="7635899" y="2191108"/>
            <a:chExt cx="1189551" cy="483895"/>
          </a:xfrm>
        </p:grpSpPr>
        <p:sp>
          <p:nvSpPr>
            <p:cNvPr id="726" name="Oval 725"/>
            <p:cNvSpPr>
              <a:spLocks noChangeAspect="1"/>
            </p:cNvSpPr>
            <p:nvPr/>
          </p:nvSpPr>
          <p:spPr>
            <a:xfrm>
              <a:off x="8693090" y="2191108"/>
              <a:ext cx="132360" cy="132360"/>
            </a:xfrm>
            <a:prstGeom prst="ellipse">
              <a:avLst/>
            </a:prstGeom>
            <a:solidFill>
              <a:schemeClr val="accent1">
                <a:lumMod val="50000"/>
                <a:alpha val="65000"/>
              </a:schemeClr>
            </a:solidFill>
            <a:ln w="25400">
              <a:solidFill>
                <a:schemeClr val="bg1">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cxnSp>
          <p:nvCxnSpPr>
            <p:cNvPr id="735" name="Elbow Connector 734"/>
            <p:cNvCxnSpPr>
              <a:stCxn id="726" idx="2"/>
            </p:cNvCxnSpPr>
            <p:nvPr/>
          </p:nvCxnSpPr>
          <p:spPr>
            <a:xfrm rot="10800000" flipV="1">
              <a:off x="7635899" y="2257288"/>
              <a:ext cx="1057190" cy="417715"/>
            </a:xfrm>
            <a:prstGeom prst="bentConnector3">
              <a:avLst>
                <a:gd name="adj1" fmla="val 99468"/>
              </a:avLst>
            </a:prstGeom>
            <a:ln w="254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5" name="Group 4"/>
          <p:cNvGrpSpPr/>
          <p:nvPr/>
        </p:nvGrpSpPr>
        <p:grpSpPr>
          <a:xfrm>
            <a:off x="6662440" y="3520542"/>
            <a:ext cx="1797854" cy="468875"/>
            <a:chOff x="6662440" y="3520542"/>
            <a:chExt cx="1797854" cy="468875"/>
          </a:xfrm>
        </p:grpSpPr>
        <p:sp>
          <p:nvSpPr>
            <p:cNvPr id="728" name="Oval 727"/>
            <p:cNvSpPr>
              <a:spLocks noChangeAspect="1"/>
            </p:cNvSpPr>
            <p:nvPr/>
          </p:nvSpPr>
          <p:spPr>
            <a:xfrm>
              <a:off x="8327934" y="3520542"/>
              <a:ext cx="132360" cy="132359"/>
            </a:xfrm>
            <a:prstGeom prst="ellipse">
              <a:avLst/>
            </a:prstGeom>
            <a:solidFill>
              <a:schemeClr val="accent5">
                <a:lumMod val="50000"/>
                <a:alpha val="90000"/>
              </a:schemeClr>
            </a:solidFill>
            <a:ln w="25400">
              <a:solidFill>
                <a:schemeClr val="bg1">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cxnSp>
          <p:nvCxnSpPr>
            <p:cNvPr id="736" name="Elbow Connector 735"/>
            <p:cNvCxnSpPr/>
            <p:nvPr/>
          </p:nvCxnSpPr>
          <p:spPr>
            <a:xfrm rot="10800000" flipV="1">
              <a:off x="6662440" y="3650756"/>
              <a:ext cx="1729529" cy="338661"/>
            </a:xfrm>
            <a:prstGeom prst="bentConnector3">
              <a:avLst>
                <a:gd name="adj1" fmla="val 632"/>
              </a:avLst>
            </a:prstGeom>
            <a:ln w="254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6" name="Group 5"/>
          <p:cNvGrpSpPr/>
          <p:nvPr/>
        </p:nvGrpSpPr>
        <p:grpSpPr>
          <a:xfrm>
            <a:off x="7955637" y="4662501"/>
            <a:ext cx="758070" cy="132359"/>
            <a:chOff x="7955637" y="4662501"/>
            <a:chExt cx="758070" cy="132359"/>
          </a:xfrm>
        </p:grpSpPr>
        <p:sp>
          <p:nvSpPr>
            <p:cNvPr id="730" name="Oval 729"/>
            <p:cNvSpPr>
              <a:spLocks noChangeAspect="1"/>
            </p:cNvSpPr>
            <p:nvPr/>
          </p:nvSpPr>
          <p:spPr>
            <a:xfrm>
              <a:off x="8581347" y="4662501"/>
              <a:ext cx="132360" cy="132359"/>
            </a:xfrm>
            <a:prstGeom prst="ellipse">
              <a:avLst/>
            </a:prstGeom>
            <a:solidFill>
              <a:schemeClr val="accent1">
                <a:lumMod val="75000"/>
                <a:alpha val="65000"/>
              </a:schemeClr>
            </a:solidFill>
            <a:ln w="25400">
              <a:solidFill>
                <a:schemeClr val="bg1">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cxnSp>
          <p:nvCxnSpPr>
            <p:cNvPr id="737" name="Straight Connector 736"/>
            <p:cNvCxnSpPr/>
            <p:nvPr/>
          </p:nvCxnSpPr>
          <p:spPr>
            <a:xfrm>
              <a:off x="7955637" y="4731391"/>
              <a:ext cx="620643" cy="6565"/>
            </a:xfrm>
            <a:prstGeom prst="line">
              <a:avLst/>
            </a:prstGeom>
            <a:ln w="254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761" name="Group 760"/>
          <p:cNvGrpSpPr/>
          <p:nvPr/>
        </p:nvGrpSpPr>
        <p:grpSpPr>
          <a:xfrm>
            <a:off x="5722401" y="5870012"/>
            <a:ext cx="424653" cy="424654"/>
            <a:chOff x="5145541" y="1902998"/>
            <a:chExt cx="477290" cy="477290"/>
          </a:xfrm>
        </p:grpSpPr>
        <p:sp>
          <p:nvSpPr>
            <p:cNvPr id="763" name="Oval 762"/>
            <p:cNvSpPr/>
            <p:nvPr/>
          </p:nvSpPr>
          <p:spPr>
            <a:xfrm>
              <a:off x="5145541" y="1902998"/>
              <a:ext cx="477290" cy="47729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64" name="Group 763"/>
            <p:cNvGrpSpPr/>
            <p:nvPr/>
          </p:nvGrpSpPr>
          <p:grpSpPr>
            <a:xfrm>
              <a:off x="5315702" y="2003953"/>
              <a:ext cx="136970" cy="287916"/>
              <a:chOff x="7000144" y="1755828"/>
              <a:chExt cx="85046" cy="216315"/>
            </a:xfrm>
            <a:solidFill>
              <a:schemeClr val="bg1"/>
            </a:solidFill>
          </p:grpSpPr>
          <p:sp>
            <p:nvSpPr>
              <p:cNvPr id="765" name="Freeform 12"/>
              <p:cNvSpPr/>
              <p:nvPr/>
            </p:nvSpPr>
            <p:spPr bwMode="auto">
              <a:xfrm>
                <a:off x="7000144" y="1792805"/>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66" name="Oval 13"/>
              <p:cNvSpPr>
                <a:spLocks noChangeArrowheads="1"/>
              </p:cNvSpPr>
              <p:nvPr/>
            </p:nvSpPr>
            <p:spPr bwMode="auto">
              <a:xfrm>
                <a:off x="7026029" y="1755828"/>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sp>
        <p:nvSpPr>
          <p:cNvPr id="762" name="Content Placeholder 2"/>
          <p:cNvSpPr txBox="1"/>
          <p:nvPr/>
        </p:nvSpPr>
        <p:spPr>
          <a:xfrm>
            <a:off x="4167312" y="5918271"/>
            <a:ext cx="1536103" cy="29772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a:solidFill>
                  <a:schemeClr val="bg2">
                    <a:lumMod val="25000"/>
                  </a:schemeClr>
                </a:solidFill>
              </a:rPr>
              <a:t>60</a:t>
            </a:r>
            <a:r>
              <a:rPr lang="en-US" b="1" dirty="0">
                <a:solidFill>
                  <a:schemeClr val="bg2">
                    <a:lumMod val="25000"/>
                  </a:schemeClr>
                </a:solidFill>
              </a:rPr>
              <a:t>%</a:t>
            </a:r>
            <a:r>
              <a:rPr lang="id-ID" b="1" dirty="0">
                <a:solidFill>
                  <a:schemeClr val="bg2">
                    <a:lumMod val="25000"/>
                  </a:schemeClr>
                </a:solidFill>
              </a:rPr>
              <a:t> = 12.230.141</a:t>
            </a:r>
            <a:endParaRPr lang="en-US" sz="600" b="1" dirty="0">
              <a:solidFill>
                <a:schemeClr val="bg2">
                  <a:lumMod val="25000"/>
                </a:schemeClr>
              </a:solidFill>
            </a:endParaRPr>
          </a:p>
        </p:txBody>
      </p:sp>
      <p:sp>
        <p:nvSpPr>
          <p:cNvPr id="757" name="Content Placeholder 2"/>
          <p:cNvSpPr txBox="1"/>
          <p:nvPr/>
        </p:nvSpPr>
        <p:spPr>
          <a:xfrm>
            <a:off x="6735462" y="5918270"/>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a:solidFill>
                  <a:schemeClr val="bg2">
                    <a:lumMod val="25000"/>
                  </a:schemeClr>
                </a:solidFill>
              </a:rPr>
              <a:t>40</a:t>
            </a:r>
            <a:r>
              <a:rPr lang="en-US" b="1" dirty="0">
                <a:solidFill>
                  <a:schemeClr val="bg2">
                    <a:lumMod val="25000"/>
                  </a:schemeClr>
                </a:solidFill>
              </a:rPr>
              <a:t>%</a:t>
            </a:r>
            <a:r>
              <a:rPr lang="id-ID" b="1" dirty="0">
                <a:solidFill>
                  <a:schemeClr val="bg2">
                    <a:lumMod val="25000"/>
                  </a:schemeClr>
                </a:solidFill>
              </a:rPr>
              <a:t>  = 11.472.339</a:t>
            </a:r>
            <a:endParaRPr lang="en-US" sz="600" b="1" dirty="0">
              <a:solidFill>
                <a:schemeClr val="bg2">
                  <a:lumMod val="25000"/>
                </a:schemeClr>
              </a:solidFill>
            </a:endParaRPr>
          </a:p>
        </p:txBody>
      </p:sp>
      <p:grpSp>
        <p:nvGrpSpPr>
          <p:cNvPr id="8" name="Group 7"/>
          <p:cNvGrpSpPr/>
          <p:nvPr/>
        </p:nvGrpSpPr>
        <p:grpSpPr>
          <a:xfrm>
            <a:off x="6239944" y="5869719"/>
            <a:ext cx="424653" cy="424654"/>
            <a:chOff x="6239944" y="5869719"/>
            <a:chExt cx="424653" cy="424654"/>
          </a:xfrm>
        </p:grpSpPr>
        <p:sp>
          <p:nvSpPr>
            <p:cNvPr id="756" name="Oval 755"/>
            <p:cNvSpPr/>
            <p:nvPr/>
          </p:nvSpPr>
          <p:spPr>
            <a:xfrm>
              <a:off x="6239944" y="5869719"/>
              <a:ext cx="424653" cy="424654"/>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58" name="Group 757"/>
            <p:cNvGrpSpPr/>
            <p:nvPr/>
          </p:nvGrpSpPr>
          <p:grpSpPr>
            <a:xfrm>
              <a:off x="6382615" y="5955967"/>
              <a:ext cx="139317" cy="248316"/>
              <a:chOff x="7107860" y="2485861"/>
              <a:chExt cx="97227" cy="209688"/>
            </a:xfrm>
            <a:solidFill>
              <a:schemeClr val="bg1"/>
            </a:solidFill>
          </p:grpSpPr>
          <p:sp>
            <p:nvSpPr>
              <p:cNvPr id="759" name="Oval 758"/>
              <p:cNvSpPr>
                <a:spLocks noChangeArrowheads="1"/>
              </p:cNvSpPr>
              <p:nvPr/>
            </p:nvSpPr>
            <p:spPr bwMode="auto">
              <a:xfrm>
                <a:off x="7140641" y="2485861"/>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60" name="Freeform 7"/>
              <p:cNvSpPr/>
              <p:nvPr/>
            </p:nvSpPr>
            <p:spPr bwMode="auto">
              <a:xfrm>
                <a:off x="7107860"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grpSp>
        <p:nvGrpSpPr>
          <p:cNvPr id="739" name="Group 738"/>
          <p:cNvGrpSpPr/>
          <p:nvPr/>
        </p:nvGrpSpPr>
        <p:grpSpPr>
          <a:xfrm>
            <a:off x="11438810" y="175818"/>
            <a:ext cx="542322" cy="662567"/>
            <a:chOff x="11438810" y="175818"/>
            <a:chExt cx="542322" cy="662567"/>
          </a:xfrm>
        </p:grpSpPr>
        <p:sp>
          <p:nvSpPr>
            <p:cNvPr id="740" name="Oval 739"/>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1" name="Oval 740"/>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2" name="Oval 741"/>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3" name="Oval 742"/>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4" name="TextBox 743"/>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68</a:t>
              </a:r>
            </a:p>
          </p:txBody>
        </p:sp>
      </p:grpSp>
      <p:sp>
        <p:nvSpPr>
          <p:cNvPr id="738"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User by Country</a:t>
            </a:r>
            <a:endParaRPr lang="en-US" sz="3600" dirty="0">
              <a:solidFill>
                <a:schemeClr val="bg2">
                  <a:lumMod val="50000"/>
                </a:schemeClr>
              </a:solidFill>
            </a:endParaRPr>
          </a:p>
        </p:txBody>
      </p:sp>
      <p:sp>
        <p:nvSpPr>
          <p:cNvPr id="748"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749" name="Group 748"/>
          <p:cNvGrpSpPr/>
          <p:nvPr/>
        </p:nvGrpSpPr>
        <p:grpSpPr>
          <a:xfrm>
            <a:off x="5556768" y="844754"/>
            <a:ext cx="1440000" cy="58058"/>
            <a:chOff x="4616262" y="2307771"/>
            <a:chExt cx="2349876" cy="58058"/>
          </a:xfrm>
        </p:grpSpPr>
        <p:sp>
          <p:nvSpPr>
            <p:cNvPr id="750" name="Rectangle 749"/>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1" name="Rectangle 750"/>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4="http://schemas.microsoft.com/office/powerpoint/2010/main">
    <mc:Choice Requires="p14">
      <p:transition spd="slow" p14:dur="2000">
        <p14:glitter dir="d"/>
        <p:sndAc>
          <p:stSnd>
            <p:snd r:embed="rId3" name="click.wav"/>
          </p:stSnd>
        </p:sndAc>
      </p:transition>
    </mc:Choice>
    <mc:Fallback xmlns="">
      <p:transition spd="slow">
        <p:fade/>
        <p:sndAc>
          <p:stSnd>
            <p:snd r:embed="rId4"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739"/>
                                        </p:tgtEl>
                                        <p:attrNameLst>
                                          <p:attrName>style.visibility</p:attrName>
                                        </p:attrNameLst>
                                      </p:cBhvr>
                                      <p:to>
                                        <p:strVal val="visible"/>
                                      </p:to>
                                    </p:set>
                                    <p:anim calcmode="lin" valueType="num">
                                      <p:cBhvr>
                                        <p:cTn id="7" dur="1000" fill="hold"/>
                                        <p:tgtEl>
                                          <p:spTgt spid="739"/>
                                        </p:tgtEl>
                                        <p:attrNameLst>
                                          <p:attrName>ppt_w</p:attrName>
                                        </p:attrNameLst>
                                      </p:cBhvr>
                                      <p:tavLst>
                                        <p:tav tm="0">
                                          <p:val>
                                            <p:fltVal val="0"/>
                                          </p:val>
                                        </p:tav>
                                        <p:tav tm="100000">
                                          <p:val>
                                            <p:strVal val="#ppt_w"/>
                                          </p:val>
                                        </p:tav>
                                      </p:tavLst>
                                    </p:anim>
                                    <p:anim calcmode="lin" valueType="num">
                                      <p:cBhvr>
                                        <p:cTn id="8" dur="1000" fill="hold"/>
                                        <p:tgtEl>
                                          <p:spTgt spid="739"/>
                                        </p:tgtEl>
                                        <p:attrNameLst>
                                          <p:attrName>ppt_h</p:attrName>
                                        </p:attrNameLst>
                                      </p:cBhvr>
                                      <p:tavLst>
                                        <p:tav tm="0">
                                          <p:val>
                                            <p:fltVal val="0"/>
                                          </p:val>
                                        </p:tav>
                                        <p:tav tm="100000">
                                          <p:val>
                                            <p:strVal val="#ppt_h"/>
                                          </p:val>
                                        </p:tav>
                                      </p:tavLst>
                                    </p:anim>
                                    <p:anim calcmode="lin" valueType="num">
                                      <p:cBhvr>
                                        <p:cTn id="9" dur="1000" fill="hold"/>
                                        <p:tgtEl>
                                          <p:spTgt spid="739"/>
                                        </p:tgtEl>
                                        <p:attrNameLst>
                                          <p:attrName>style.rotation</p:attrName>
                                        </p:attrNameLst>
                                      </p:cBhvr>
                                      <p:tavLst>
                                        <p:tav tm="0">
                                          <p:val>
                                            <p:fltVal val="90"/>
                                          </p:val>
                                        </p:tav>
                                        <p:tav tm="100000">
                                          <p:val>
                                            <p:fltVal val="0"/>
                                          </p:val>
                                        </p:tav>
                                      </p:tavLst>
                                    </p:anim>
                                    <p:animEffect transition="in" filter="fade">
                                      <p:cBhvr>
                                        <p:cTn id="10" dur="1000"/>
                                        <p:tgtEl>
                                          <p:spTgt spid="739"/>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738"/>
                                        </p:tgtEl>
                                        <p:attrNameLst>
                                          <p:attrName>style.visibility</p:attrName>
                                        </p:attrNameLst>
                                      </p:cBhvr>
                                      <p:to>
                                        <p:strVal val="visible"/>
                                      </p:to>
                                    </p:set>
                                    <p:animEffect transition="in" filter="wipe(up)">
                                      <p:cBhvr>
                                        <p:cTn id="13" dur="1000"/>
                                        <p:tgtEl>
                                          <p:spTgt spid="738"/>
                                        </p:tgtEl>
                                      </p:cBhvr>
                                    </p:animEffect>
                                  </p:childTnLst>
                                </p:cTn>
                              </p:par>
                              <p:par>
                                <p:cTn id="14" presetID="22" presetClass="entr" presetSubtype="4" fill="hold" grpId="0" nodeType="withEffect">
                                  <p:stCondLst>
                                    <p:cond delay="1000"/>
                                  </p:stCondLst>
                                  <p:childTnLst>
                                    <p:set>
                                      <p:cBhvr>
                                        <p:cTn id="15" dur="1" fill="hold">
                                          <p:stCondLst>
                                            <p:cond delay="0"/>
                                          </p:stCondLst>
                                        </p:cTn>
                                        <p:tgtEl>
                                          <p:spTgt spid="748"/>
                                        </p:tgtEl>
                                        <p:attrNameLst>
                                          <p:attrName>style.visibility</p:attrName>
                                        </p:attrNameLst>
                                      </p:cBhvr>
                                      <p:to>
                                        <p:strVal val="visible"/>
                                      </p:to>
                                    </p:set>
                                    <p:animEffect transition="in" filter="wipe(down)">
                                      <p:cBhvr>
                                        <p:cTn id="16" dur="1000"/>
                                        <p:tgtEl>
                                          <p:spTgt spid="748"/>
                                        </p:tgtEl>
                                      </p:cBhvr>
                                    </p:animEffect>
                                  </p:childTnLst>
                                </p:cTn>
                              </p:par>
                              <p:par>
                                <p:cTn id="17" presetID="16" presetClass="entr" presetSubtype="21" fill="hold" nodeType="withEffect">
                                  <p:stCondLst>
                                    <p:cond delay="1000"/>
                                  </p:stCondLst>
                                  <p:childTnLst>
                                    <p:set>
                                      <p:cBhvr>
                                        <p:cTn id="18" dur="1" fill="hold">
                                          <p:stCondLst>
                                            <p:cond delay="0"/>
                                          </p:stCondLst>
                                        </p:cTn>
                                        <p:tgtEl>
                                          <p:spTgt spid="749"/>
                                        </p:tgtEl>
                                        <p:attrNameLst>
                                          <p:attrName>style.visibility</p:attrName>
                                        </p:attrNameLst>
                                      </p:cBhvr>
                                      <p:to>
                                        <p:strVal val="visible"/>
                                      </p:to>
                                    </p:set>
                                    <p:animEffect transition="in" filter="barn(inVertical)">
                                      <p:cBhvr>
                                        <p:cTn id="19" dur="1000"/>
                                        <p:tgtEl>
                                          <p:spTgt spid="749"/>
                                        </p:tgtEl>
                                      </p:cBhvr>
                                    </p:animEffect>
                                  </p:childTnLst>
                                </p:cTn>
                              </p:par>
                              <p:par>
                                <p:cTn id="20" presetID="14" presetClass="entr" presetSubtype="5" fill="hold" nodeType="withEffect">
                                  <p:stCondLst>
                                    <p:cond delay="2000"/>
                                  </p:stCondLst>
                                  <p:childTnLst>
                                    <p:set>
                                      <p:cBhvr>
                                        <p:cTn id="21" dur="1" fill="hold">
                                          <p:stCondLst>
                                            <p:cond delay="0"/>
                                          </p:stCondLst>
                                        </p:cTn>
                                        <p:tgtEl>
                                          <p:spTgt spid="364"/>
                                        </p:tgtEl>
                                        <p:attrNameLst>
                                          <p:attrName>style.visibility</p:attrName>
                                        </p:attrNameLst>
                                      </p:cBhvr>
                                      <p:to>
                                        <p:strVal val="visible"/>
                                      </p:to>
                                    </p:set>
                                    <p:animEffect transition="in" filter="randombar(vertical)">
                                      <p:cBhvr>
                                        <p:cTn id="22" dur="2500"/>
                                        <p:tgtEl>
                                          <p:spTgt spid="364"/>
                                        </p:tgtEl>
                                      </p:cBhvr>
                                    </p:animEffect>
                                  </p:childTnLst>
                                </p:cTn>
                              </p:par>
                              <p:par>
                                <p:cTn id="23" presetID="22" presetClass="entr" presetSubtype="2" fill="hold" nodeType="withEffect">
                                  <p:stCondLst>
                                    <p:cond delay="4500"/>
                                  </p:stCondLst>
                                  <p:childTnLst>
                                    <p:set>
                                      <p:cBhvr>
                                        <p:cTn id="24" dur="1" fill="hold">
                                          <p:stCondLst>
                                            <p:cond delay="0"/>
                                          </p:stCondLst>
                                        </p:cTn>
                                        <p:tgtEl>
                                          <p:spTgt spid="3"/>
                                        </p:tgtEl>
                                        <p:attrNameLst>
                                          <p:attrName>style.visibility</p:attrName>
                                        </p:attrNameLst>
                                      </p:cBhvr>
                                      <p:to>
                                        <p:strVal val="visible"/>
                                      </p:to>
                                    </p:set>
                                    <p:animEffect transition="in" filter="wipe(right)">
                                      <p:cBhvr>
                                        <p:cTn id="25" dur="500"/>
                                        <p:tgtEl>
                                          <p:spTgt spid="3"/>
                                        </p:tgtEl>
                                      </p:cBhvr>
                                    </p:animEffect>
                                  </p:childTnLst>
                                </p:cTn>
                              </p:par>
                              <p:par>
                                <p:cTn id="26" presetID="2" presetClass="entr" presetSubtype="8" fill="hold" grpId="0" nodeType="withEffect">
                                  <p:stCondLst>
                                    <p:cond delay="5000"/>
                                  </p:stCondLst>
                                  <p:childTnLst>
                                    <p:set>
                                      <p:cBhvr>
                                        <p:cTn id="27" dur="1" fill="hold">
                                          <p:stCondLst>
                                            <p:cond delay="0"/>
                                          </p:stCondLst>
                                        </p:cTn>
                                        <p:tgtEl>
                                          <p:spTgt spid="725"/>
                                        </p:tgtEl>
                                        <p:attrNameLst>
                                          <p:attrName>style.visibility</p:attrName>
                                        </p:attrNameLst>
                                      </p:cBhvr>
                                      <p:to>
                                        <p:strVal val="visible"/>
                                      </p:to>
                                    </p:set>
                                    <p:anim calcmode="lin" valueType="num">
                                      <p:cBhvr additive="base">
                                        <p:cTn id="28" dur="500" fill="hold"/>
                                        <p:tgtEl>
                                          <p:spTgt spid="725"/>
                                        </p:tgtEl>
                                        <p:attrNameLst>
                                          <p:attrName>ppt_x</p:attrName>
                                        </p:attrNameLst>
                                      </p:cBhvr>
                                      <p:tavLst>
                                        <p:tav tm="0">
                                          <p:val>
                                            <p:strVal val="0-#ppt_w/2"/>
                                          </p:val>
                                        </p:tav>
                                        <p:tav tm="100000">
                                          <p:val>
                                            <p:strVal val="#ppt_x"/>
                                          </p:val>
                                        </p:tav>
                                      </p:tavLst>
                                    </p:anim>
                                    <p:anim calcmode="lin" valueType="num">
                                      <p:cBhvr additive="base">
                                        <p:cTn id="29" dur="500" fill="hold"/>
                                        <p:tgtEl>
                                          <p:spTgt spid="725"/>
                                        </p:tgtEl>
                                        <p:attrNameLst>
                                          <p:attrName>ppt_y</p:attrName>
                                        </p:attrNameLst>
                                      </p:cBhvr>
                                      <p:tavLst>
                                        <p:tav tm="0">
                                          <p:val>
                                            <p:strVal val="#ppt_y"/>
                                          </p:val>
                                        </p:tav>
                                        <p:tav tm="100000">
                                          <p:val>
                                            <p:strVal val="#ppt_y"/>
                                          </p:val>
                                        </p:tav>
                                      </p:tavLst>
                                    </p:anim>
                                  </p:childTnLst>
                                </p:cTn>
                              </p:par>
                              <p:par>
                                <p:cTn id="30" presetID="22" presetClass="entr" presetSubtype="8" fill="hold" nodeType="withEffect">
                                  <p:stCondLst>
                                    <p:cond delay="4500"/>
                                  </p:stCondLst>
                                  <p:childTnLst>
                                    <p:set>
                                      <p:cBhvr>
                                        <p:cTn id="31" dur="1" fill="hold">
                                          <p:stCondLst>
                                            <p:cond delay="0"/>
                                          </p:stCondLst>
                                        </p:cTn>
                                        <p:tgtEl>
                                          <p:spTgt spid="2"/>
                                        </p:tgtEl>
                                        <p:attrNameLst>
                                          <p:attrName>style.visibility</p:attrName>
                                        </p:attrNameLst>
                                      </p:cBhvr>
                                      <p:to>
                                        <p:strVal val="visible"/>
                                      </p:to>
                                    </p:set>
                                    <p:animEffect transition="in" filter="wipe(left)">
                                      <p:cBhvr>
                                        <p:cTn id="32" dur="500"/>
                                        <p:tgtEl>
                                          <p:spTgt spid="2"/>
                                        </p:tgtEl>
                                      </p:cBhvr>
                                    </p:animEffect>
                                  </p:childTnLst>
                                </p:cTn>
                              </p:par>
                              <p:par>
                                <p:cTn id="33" presetID="2" presetClass="entr" presetSubtype="2" fill="hold" grpId="0" nodeType="withEffect">
                                  <p:stCondLst>
                                    <p:cond delay="5000"/>
                                  </p:stCondLst>
                                  <p:childTnLst>
                                    <p:set>
                                      <p:cBhvr>
                                        <p:cTn id="34" dur="1" fill="hold">
                                          <p:stCondLst>
                                            <p:cond delay="0"/>
                                          </p:stCondLst>
                                        </p:cTn>
                                        <p:tgtEl>
                                          <p:spTgt spid="727"/>
                                        </p:tgtEl>
                                        <p:attrNameLst>
                                          <p:attrName>style.visibility</p:attrName>
                                        </p:attrNameLst>
                                      </p:cBhvr>
                                      <p:to>
                                        <p:strVal val="visible"/>
                                      </p:to>
                                    </p:set>
                                    <p:anim calcmode="lin" valueType="num">
                                      <p:cBhvr additive="base">
                                        <p:cTn id="35" dur="500" fill="hold"/>
                                        <p:tgtEl>
                                          <p:spTgt spid="727"/>
                                        </p:tgtEl>
                                        <p:attrNameLst>
                                          <p:attrName>ppt_x</p:attrName>
                                        </p:attrNameLst>
                                      </p:cBhvr>
                                      <p:tavLst>
                                        <p:tav tm="0">
                                          <p:val>
                                            <p:strVal val="1+#ppt_w/2"/>
                                          </p:val>
                                        </p:tav>
                                        <p:tav tm="100000">
                                          <p:val>
                                            <p:strVal val="#ppt_x"/>
                                          </p:val>
                                        </p:tav>
                                      </p:tavLst>
                                    </p:anim>
                                    <p:anim calcmode="lin" valueType="num">
                                      <p:cBhvr additive="base">
                                        <p:cTn id="36" dur="500" fill="hold"/>
                                        <p:tgtEl>
                                          <p:spTgt spid="727"/>
                                        </p:tgtEl>
                                        <p:attrNameLst>
                                          <p:attrName>ppt_y</p:attrName>
                                        </p:attrNameLst>
                                      </p:cBhvr>
                                      <p:tavLst>
                                        <p:tav tm="0">
                                          <p:val>
                                            <p:strVal val="#ppt_y"/>
                                          </p:val>
                                        </p:tav>
                                        <p:tav tm="100000">
                                          <p:val>
                                            <p:strVal val="#ppt_y"/>
                                          </p:val>
                                        </p:tav>
                                      </p:tavLst>
                                    </p:anim>
                                  </p:childTnLst>
                                </p:cTn>
                              </p:par>
                              <p:par>
                                <p:cTn id="37" presetID="22" presetClass="entr" presetSubtype="2" fill="hold" nodeType="withEffect">
                                  <p:stCondLst>
                                    <p:cond delay="5500"/>
                                  </p:stCondLst>
                                  <p:childTnLst>
                                    <p:set>
                                      <p:cBhvr>
                                        <p:cTn id="38" dur="1" fill="hold">
                                          <p:stCondLst>
                                            <p:cond delay="0"/>
                                          </p:stCondLst>
                                        </p:cTn>
                                        <p:tgtEl>
                                          <p:spTgt spid="4"/>
                                        </p:tgtEl>
                                        <p:attrNameLst>
                                          <p:attrName>style.visibility</p:attrName>
                                        </p:attrNameLst>
                                      </p:cBhvr>
                                      <p:to>
                                        <p:strVal val="visible"/>
                                      </p:to>
                                    </p:set>
                                    <p:animEffect transition="in" filter="wipe(right)">
                                      <p:cBhvr>
                                        <p:cTn id="39" dur="500"/>
                                        <p:tgtEl>
                                          <p:spTgt spid="4"/>
                                        </p:tgtEl>
                                      </p:cBhvr>
                                    </p:animEffect>
                                  </p:childTnLst>
                                </p:cTn>
                              </p:par>
                              <p:par>
                                <p:cTn id="40" presetID="22" presetClass="entr" presetSubtype="8" fill="hold" nodeType="withEffect">
                                  <p:stCondLst>
                                    <p:cond delay="5500"/>
                                  </p:stCondLst>
                                  <p:childTnLst>
                                    <p:set>
                                      <p:cBhvr>
                                        <p:cTn id="41" dur="1" fill="hold">
                                          <p:stCondLst>
                                            <p:cond delay="0"/>
                                          </p:stCondLst>
                                        </p:cTn>
                                        <p:tgtEl>
                                          <p:spTgt spid="5"/>
                                        </p:tgtEl>
                                        <p:attrNameLst>
                                          <p:attrName>style.visibility</p:attrName>
                                        </p:attrNameLst>
                                      </p:cBhvr>
                                      <p:to>
                                        <p:strVal val="visible"/>
                                      </p:to>
                                    </p:set>
                                    <p:animEffect transition="in" filter="wipe(left)">
                                      <p:cBhvr>
                                        <p:cTn id="42" dur="500"/>
                                        <p:tgtEl>
                                          <p:spTgt spid="5"/>
                                        </p:tgtEl>
                                      </p:cBhvr>
                                    </p:animEffect>
                                  </p:childTnLst>
                                </p:cTn>
                              </p:par>
                              <p:par>
                                <p:cTn id="43" presetID="2" presetClass="entr" presetSubtype="8" fill="hold" grpId="0" nodeType="withEffect">
                                  <p:stCondLst>
                                    <p:cond delay="6000"/>
                                  </p:stCondLst>
                                  <p:childTnLst>
                                    <p:set>
                                      <p:cBhvr>
                                        <p:cTn id="44" dur="1" fill="hold">
                                          <p:stCondLst>
                                            <p:cond delay="0"/>
                                          </p:stCondLst>
                                        </p:cTn>
                                        <p:tgtEl>
                                          <p:spTgt spid="721"/>
                                        </p:tgtEl>
                                        <p:attrNameLst>
                                          <p:attrName>style.visibility</p:attrName>
                                        </p:attrNameLst>
                                      </p:cBhvr>
                                      <p:to>
                                        <p:strVal val="visible"/>
                                      </p:to>
                                    </p:set>
                                    <p:anim calcmode="lin" valueType="num">
                                      <p:cBhvr additive="base">
                                        <p:cTn id="45" dur="500" fill="hold"/>
                                        <p:tgtEl>
                                          <p:spTgt spid="721"/>
                                        </p:tgtEl>
                                        <p:attrNameLst>
                                          <p:attrName>ppt_x</p:attrName>
                                        </p:attrNameLst>
                                      </p:cBhvr>
                                      <p:tavLst>
                                        <p:tav tm="0">
                                          <p:val>
                                            <p:strVal val="0-#ppt_w/2"/>
                                          </p:val>
                                        </p:tav>
                                        <p:tav tm="100000">
                                          <p:val>
                                            <p:strVal val="#ppt_x"/>
                                          </p:val>
                                        </p:tav>
                                      </p:tavLst>
                                    </p:anim>
                                    <p:anim calcmode="lin" valueType="num">
                                      <p:cBhvr additive="base">
                                        <p:cTn id="46" dur="500" fill="hold"/>
                                        <p:tgtEl>
                                          <p:spTgt spid="721"/>
                                        </p:tgtEl>
                                        <p:attrNameLst>
                                          <p:attrName>ppt_y</p:attrName>
                                        </p:attrNameLst>
                                      </p:cBhvr>
                                      <p:tavLst>
                                        <p:tav tm="0">
                                          <p:val>
                                            <p:strVal val="#ppt_y"/>
                                          </p:val>
                                        </p:tav>
                                        <p:tav tm="100000">
                                          <p:val>
                                            <p:strVal val="#ppt_y"/>
                                          </p:val>
                                        </p:tav>
                                      </p:tavLst>
                                    </p:anim>
                                  </p:childTnLst>
                                </p:cTn>
                              </p:par>
                              <p:par>
                                <p:cTn id="47" presetID="2" presetClass="entr" presetSubtype="2" fill="hold" grpId="0" nodeType="withEffect">
                                  <p:stCondLst>
                                    <p:cond delay="6000"/>
                                  </p:stCondLst>
                                  <p:childTnLst>
                                    <p:set>
                                      <p:cBhvr>
                                        <p:cTn id="48" dur="1" fill="hold">
                                          <p:stCondLst>
                                            <p:cond delay="0"/>
                                          </p:stCondLst>
                                        </p:cTn>
                                        <p:tgtEl>
                                          <p:spTgt spid="729"/>
                                        </p:tgtEl>
                                        <p:attrNameLst>
                                          <p:attrName>style.visibility</p:attrName>
                                        </p:attrNameLst>
                                      </p:cBhvr>
                                      <p:to>
                                        <p:strVal val="visible"/>
                                      </p:to>
                                    </p:set>
                                    <p:anim calcmode="lin" valueType="num">
                                      <p:cBhvr additive="base">
                                        <p:cTn id="49" dur="500" fill="hold"/>
                                        <p:tgtEl>
                                          <p:spTgt spid="729"/>
                                        </p:tgtEl>
                                        <p:attrNameLst>
                                          <p:attrName>ppt_x</p:attrName>
                                        </p:attrNameLst>
                                      </p:cBhvr>
                                      <p:tavLst>
                                        <p:tav tm="0">
                                          <p:val>
                                            <p:strVal val="1+#ppt_w/2"/>
                                          </p:val>
                                        </p:tav>
                                        <p:tav tm="100000">
                                          <p:val>
                                            <p:strVal val="#ppt_x"/>
                                          </p:val>
                                        </p:tav>
                                      </p:tavLst>
                                    </p:anim>
                                    <p:anim calcmode="lin" valueType="num">
                                      <p:cBhvr additive="base">
                                        <p:cTn id="50" dur="500" fill="hold"/>
                                        <p:tgtEl>
                                          <p:spTgt spid="729"/>
                                        </p:tgtEl>
                                        <p:attrNameLst>
                                          <p:attrName>ppt_y</p:attrName>
                                        </p:attrNameLst>
                                      </p:cBhvr>
                                      <p:tavLst>
                                        <p:tav tm="0">
                                          <p:val>
                                            <p:strVal val="#ppt_y"/>
                                          </p:val>
                                        </p:tav>
                                        <p:tav tm="100000">
                                          <p:val>
                                            <p:strVal val="#ppt_y"/>
                                          </p:val>
                                        </p:tav>
                                      </p:tavLst>
                                    </p:anim>
                                  </p:childTnLst>
                                </p:cTn>
                              </p:par>
                              <p:par>
                                <p:cTn id="51" presetID="22" presetClass="entr" presetSubtype="2" fill="hold" nodeType="withEffect">
                                  <p:stCondLst>
                                    <p:cond delay="6500"/>
                                  </p:stCondLst>
                                  <p:childTnLst>
                                    <p:set>
                                      <p:cBhvr>
                                        <p:cTn id="52" dur="1" fill="hold">
                                          <p:stCondLst>
                                            <p:cond delay="0"/>
                                          </p:stCondLst>
                                        </p:cTn>
                                        <p:tgtEl>
                                          <p:spTgt spid="7"/>
                                        </p:tgtEl>
                                        <p:attrNameLst>
                                          <p:attrName>style.visibility</p:attrName>
                                        </p:attrNameLst>
                                      </p:cBhvr>
                                      <p:to>
                                        <p:strVal val="visible"/>
                                      </p:to>
                                    </p:set>
                                    <p:animEffect transition="in" filter="wipe(right)">
                                      <p:cBhvr>
                                        <p:cTn id="53" dur="500"/>
                                        <p:tgtEl>
                                          <p:spTgt spid="7"/>
                                        </p:tgtEl>
                                      </p:cBhvr>
                                    </p:animEffect>
                                  </p:childTnLst>
                                </p:cTn>
                              </p:par>
                              <p:par>
                                <p:cTn id="54" presetID="22" presetClass="entr" presetSubtype="8" fill="hold" nodeType="withEffect">
                                  <p:stCondLst>
                                    <p:cond delay="6500"/>
                                  </p:stCondLst>
                                  <p:childTnLst>
                                    <p:set>
                                      <p:cBhvr>
                                        <p:cTn id="55" dur="1" fill="hold">
                                          <p:stCondLst>
                                            <p:cond delay="0"/>
                                          </p:stCondLst>
                                        </p:cTn>
                                        <p:tgtEl>
                                          <p:spTgt spid="6"/>
                                        </p:tgtEl>
                                        <p:attrNameLst>
                                          <p:attrName>style.visibility</p:attrName>
                                        </p:attrNameLst>
                                      </p:cBhvr>
                                      <p:to>
                                        <p:strVal val="visible"/>
                                      </p:to>
                                    </p:set>
                                    <p:animEffect transition="in" filter="wipe(left)">
                                      <p:cBhvr>
                                        <p:cTn id="56" dur="500"/>
                                        <p:tgtEl>
                                          <p:spTgt spid="6"/>
                                        </p:tgtEl>
                                      </p:cBhvr>
                                    </p:animEffect>
                                  </p:childTnLst>
                                </p:cTn>
                              </p:par>
                              <p:par>
                                <p:cTn id="57" presetID="2" presetClass="entr" presetSubtype="8" fill="hold" grpId="0" nodeType="withEffect">
                                  <p:stCondLst>
                                    <p:cond delay="7000"/>
                                  </p:stCondLst>
                                  <p:childTnLst>
                                    <p:set>
                                      <p:cBhvr>
                                        <p:cTn id="58" dur="1" fill="hold">
                                          <p:stCondLst>
                                            <p:cond delay="0"/>
                                          </p:stCondLst>
                                        </p:cTn>
                                        <p:tgtEl>
                                          <p:spTgt spid="723"/>
                                        </p:tgtEl>
                                        <p:attrNameLst>
                                          <p:attrName>style.visibility</p:attrName>
                                        </p:attrNameLst>
                                      </p:cBhvr>
                                      <p:to>
                                        <p:strVal val="visible"/>
                                      </p:to>
                                    </p:set>
                                    <p:anim calcmode="lin" valueType="num">
                                      <p:cBhvr additive="base">
                                        <p:cTn id="59" dur="500" fill="hold"/>
                                        <p:tgtEl>
                                          <p:spTgt spid="723"/>
                                        </p:tgtEl>
                                        <p:attrNameLst>
                                          <p:attrName>ppt_x</p:attrName>
                                        </p:attrNameLst>
                                      </p:cBhvr>
                                      <p:tavLst>
                                        <p:tav tm="0">
                                          <p:val>
                                            <p:strVal val="0-#ppt_w/2"/>
                                          </p:val>
                                        </p:tav>
                                        <p:tav tm="100000">
                                          <p:val>
                                            <p:strVal val="#ppt_x"/>
                                          </p:val>
                                        </p:tav>
                                      </p:tavLst>
                                    </p:anim>
                                    <p:anim calcmode="lin" valueType="num">
                                      <p:cBhvr additive="base">
                                        <p:cTn id="60" dur="500" fill="hold"/>
                                        <p:tgtEl>
                                          <p:spTgt spid="723"/>
                                        </p:tgtEl>
                                        <p:attrNameLst>
                                          <p:attrName>ppt_y</p:attrName>
                                        </p:attrNameLst>
                                      </p:cBhvr>
                                      <p:tavLst>
                                        <p:tav tm="0">
                                          <p:val>
                                            <p:strVal val="#ppt_y"/>
                                          </p:val>
                                        </p:tav>
                                        <p:tav tm="100000">
                                          <p:val>
                                            <p:strVal val="#ppt_y"/>
                                          </p:val>
                                        </p:tav>
                                      </p:tavLst>
                                    </p:anim>
                                  </p:childTnLst>
                                </p:cTn>
                              </p:par>
                              <p:par>
                                <p:cTn id="61" presetID="2" presetClass="entr" presetSubtype="2" fill="hold" grpId="0" nodeType="withEffect">
                                  <p:stCondLst>
                                    <p:cond delay="7000"/>
                                  </p:stCondLst>
                                  <p:childTnLst>
                                    <p:set>
                                      <p:cBhvr>
                                        <p:cTn id="62" dur="1" fill="hold">
                                          <p:stCondLst>
                                            <p:cond delay="0"/>
                                          </p:stCondLst>
                                        </p:cTn>
                                        <p:tgtEl>
                                          <p:spTgt spid="731"/>
                                        </p:tgtEl>
                                        <p:attrNameLst>
                                          <p:attrName>style.visibility</p:attrName>
                                        </p:attrNameLst>
                                      </p:cBhvr>
                                      <p:to>
                                        <p:strVal val="visible"/>
                                      </p:to>
                                    </p:set>
                                    <p:anim calcmode="lin" valueType="num">
                                      <p:cBhvr additive="base">
                                        <p:cTn id="63" dur="500" fill="hold"/>
                                        <p:tgtEl>
                                          <p:spTgt spid="731"/>
                                        </p:tgtEl>
                                        <p:attrNameLst>
                                          <p:attrName>ppt_x</p:attrName>
                                        </p:attrNameLst>
                                      </p:cBhvr>
                                      <p:tavLst>
                                        <p:tav tm="0">
                                          <p:val>
                                            <p:strVal val="1+#ppt_w/2"/>
                                          </p:val>
                                        </p:tav>
                                        <p:tav tm="100000">
                                          <p:val>
                                            <p:strVal val="#ppt_x"/>
                                          </p:val>
                                        </p:tav>
                                      </p:tavLst>
                                    </p:anim>
                                    <p:anim calcmode="lin" valueType="num">
                                      <p:cBhvr additive="base">
                                        <p:cTn id="64" dur="500" fill="hold"/>
                                        <p:tgtEl>
                                          <p:spTgt spid="731"/>
                                        </p:tgtEl>
                                        <p:attrNameLst>
                                          <p:attrName>ppt_y</p:attrName>
                                        </p:attrNameLst>
                                      </p:cBhvr>
                                      <p:tavLst>
                                        <p:tav tm="0">
                                          <p:val>
                                            <p:strVal val="#ppt_y"/>
                                          </p:val>
                                        </p:tav>
                                        <p:tav tm="100000">
                                          <p:val>
                                            <p:strVal val="#ppt_y"/>
                                          </p:val>
                                        </p:tav>
                                      </p:tavLst>
                                    </p:anim>
                                  </p:childTnLst>
                                </p:cTn>
                              </p:par>
                              <p:par>
                                <p:cTn id="65" presetID="45" presetClass="entr" presetSubtype="0" fill="hold" nodeType="withEffect">
                                  <p:stCondLst>
                                    <p:cond delay="7500"/>
                                  </p:stCondLst>
                                  <p:childTnLst>
                                    <p:set>
                                      <p:cBhvr>
                                        <p:cTn id="66" dur="1" fill="hold">
                                          <p:stCondLst>
                                            <p:cond delay="0"/>
                                          </p:stCondLst>
                                        </p:cTn>
                                        <p:tgtEl>
                                          <p:spTgt spid="761"/>
                                        </p:tgtEl>
                                        <p:attrNameLst>
                                          <p:attrName>style.visibility</p:attrName>
                                        </p:attrNameLst>
                                      </p:cBhvr>
                                      <p:to>
                                        <p:strVal val="visible"/>
                                      </p:to>
                                    </p:set>
                                    <p:animEffect transition="in" filter="fade">
                                      <p:cBhvr>
                                        <p:cTn id="67" dur="2250"/>
                                        <p:tgtEl>
                                          <p:spTgt spid="761"/>
                                        </p:tgtEl>
                                      </p:cBhvr>
                                    </p:animEffect>
                                    <p:anim calcmode="lin" valueType="num">
                                      <p:cBhvr>
                                        <p:cTn id="68" dur="2250" fill="hold"/>
                                        <p:tgtEl>
                                          <p:spTgt spid="761"/>
                                        </p:tgtEl>
                                        <p:attrNameLst>
                                          <p:attrName>ppt_w</p:attrName>
                                        </p:attrNameLst>
                                      </p:cBhvr>
                                      <p:tavLst>
                                        <p:tav tm="0" fmla="#ppt_w*sin(2.5*pi*$)">
                                          <p:val>
                                            <p:fltVal val="0"/>
                                          </p:val>
                                        </p:tav>
                                        <p:tav tm="100000">
                                          <p:val>
                                            <p:fltVal val="1"/>
                                          </p:val>
                                        </p:tav>
                                      </p:tavLst>
                                    </p:anim>
                                    <p:anim calcmode="lin" valueType="num">
                                      <p:cBhvr>
                                        <p:cTn id="69" dur="2250" fill="hold"/>
                                        <p:tgtEl>
                                          <p:spTgt spid="761"/>
                                        </p:tgtEl>
                                        <p:attrNameLst>
                                          <p:attrName>ppt_h</p:attrName>
                                        </p:attrNameLst>
                                      </p:cBhvr>
                                      <p:tavLst>
                                        <p:tav tm="0">
                                          <p:val>
                                            <p:strVal val="#ppt_h"/>
                                          </p:val>
                                        </p:tav>
                                        <p:tav tm="100000">
                                          <p:val>
                                            <p:strVal val="#ppt_h"/>
                                          </p:val>
                                        </p:tav>
                                      </p:tavLst>
                                    </p:anim>
                                  </p:childTnLst>
                                </p:cTn>
                              </p:par>
                              <p:par>
                                <p:cTn id="70" presetID="45" presetClass="entr" presetSubtype="0" fill="hold" nodeType="withEffect">
                                  <p:stCondLst>
                                    <p:cond delay="7500"/>
                                  </p:stCondLst>
                                  <p:childTnLst>
                                    <p:set>
                                      <p:cBhvr>
                                        <p:cTn id="71" dur="1" fill="hold">
                                          <p:stCondLst>
                                            <p:cond delay="0"/>
                                          </p:stCondLst>
                                        </p:cTn>
                                        <p:tgtEl>
                                          <p:spTgt spid="8"/>
                                        </p:tgtEl>
                                        <p:attrNameLst>
                                          <p:attrName>style.visibility</p:attrName>
                                        </p:attrNameLst>
                                      </p:cBhvr>
                                      <p:to>
                                        <p:strVal val="visible"/>
                                      </p:to>
                                    </p:set>
                                    <p:animEffect transition="in" filter="fade">
                                      <p:cBhvr>
                                        <p:cTn id="72" dur="2250"/>
                                        <p:tgtEl>
                                          <p:spTgt spid="8"/>
                                        </p:tgtEl>
                                      </p:cBhvr>
                                    </p:animEffect>
                                    <p:anim calcmode="lin" valueType="num">
                                      <p:cBhvr>
                                        <p:cTn id="73" dur="2250" fill="hold"/>
                                        <p:tgtEl>
                                          <p:spTgt spid="8"/>
                                        </p:tgtEl>
                                        <p:attrNameLst>
                                          <p:attrName>ppt_w</p:attrName>
                                        </p:attrNameLst>
                                      </p:cBhvr>
                                      <p:tavLst>
                                        <p:tav tm="0" fmla="#ppt_w*sin(2.5*pi*$)">
                                          <p:val>
                                            <p:fltVal val="0"/>
                                          </p:val>
                                        </p:tav>
                                        <p:tav tm="100000">
                                          <p:val>
                                            <p:fltVal val="1"/>
                                          </p:val>
                                        </p:tav>
                                      </p:tavLst>
                                    </p:anim>
                                    <p:anim calcmode="lin" valueType="num">
                                      <p:cBhvr>
                                        <p:cTn id="74" dur="2250" fill="hold"/>
                                        <p:tgtEl>
                                          <p:spTgt spid="8"/>
                                        </p:tgtEl>
                                        <p:attrNameLst>
                                          <p:attrName>ppt_h</p:attrName>
                                        </p:attrNameLst>
                                      </p:cBhvr>
                                      <p:tavLst>
                                        <p:tav tm="0">
                                          <p:val>
                                            <p:strVal val="#ppt_h"/>
                                          </p:val>
                                        </p:tav>
                                        <p:tav tm="100000">
                                          <p:val>
                                            <p:strVal val="#ppt_h"/>
                                          </p:val>
                                        </p:tav>
                                      </p:tavLst>
                                    </p:anim>
                                  </p:childTnLst>
                                </p:cTn>
                              </p:par>
                              <p:par>
                                <p:cTn id="75" presetID="2" presetClass="entr" presetSubtype="8" fill="hold" grpId="0" nodeType="withEffect">
                                  <p:stCondLst>
                                    <p:cond delay="9000"/>
                                  </p:stCondLst>
                                  <p:childTnLst>
                                    <p:set>
                                      <p:cBhvr>
                                        <p:cTn id="76" dur="1" fill="hold">
                                          <p:stCondLst>
                                            <p:cond delay="0"/>
                                          </p:stCondLst>
                                        </p:cTn>
                                        <p:tgtEl>
                                          <p:spTgt spid="762"/>
                                        </p:tgtEl>
                                        <p:attrNameLst>
                                          <p:attrName>style.visibility</p:attrName>
                                        </p:attrNameLst>
                                      </p:cBhvr>
                                      <p:to>
                                        <p:strVal val="visible"/>
                                      </p:to>
                                    </p:set>
                                    <p:anim calcmode="lin" valueType="num">
                                      <p:cBhvr additive="base">
                                        <p:cTn id="77" dur="500" fill="hold"/>
                                        <p:tgtEl>
                                          <p:spTgt spid="762"/>
                                        </p:tgtEl>
                                        <p:attrNameLst>
                                          <p:attrName>ppt_x</p:attrName>
                                        </p:attrNameLst>
                                      </p:cBhvr>
                                      <p:tavLst>
                                        <p:tav tm="0">
                                          <p:val>
                                            <p:strVal val="0-#ppt_w/2"/>
                                          </p:val>
                                        </p:tav>
                                        <p:tav tm="100000">
                                          <p:val>
                                            <p:strVal val="#ppt_x"/>
                                          </p:val>
                                        </p:tav>
                                      </p:tavLst>
                                    </p:anim>
                                    <p:anim calcmode="lin" valueType="num">
                                      <p:cBhvr additive="base">
                                        <p:cTn id="78" dur="500" fill="hold"/>
                                        <p:tgtEl>
                                          <p:spTgt spid="762"/>
                                        </p:tgtEl>
                                        <p:attrNameLst>
                                          <p:attrName>ppt_y</p:attrName>
                                        </p:attrNameLst>
                                      </p:cBhvr>
                                      <p:tavLst>
                                        <p:tav tm="0">
                                          <p:val>
                                            <p:strVal val="#ppt_y"/>
                                          </p:val>
                                        </p:tav>
                                        <p:tav tm="100000">
                                          <p:val>
                                            <p:strVal val="#ppt_y"/>
                                          </p:val>
                                        </p:tav>
                                      </p:tavLst>
                                    </p:anim>
                                  </p:childTnLst>
                                </p:cTn>
                              </p:par>
                              <p:par>
                                <p:cTn id="79" presetID="2" presetClass="entr" presetSubtype="2" fill="hold" grpId="0" nodeType="withEffect">
                                  <p:stCondLst>
                                    <p:cond delay="9000"/>
                                  </p:stCondLst>
                                  <p:childTnLst>
                                    <p:set>
                                      <p:cBhvr>
                                        <p:cTn id="80" dur="1" fill="hold">
                                          <p:stCondLst>
                                            <p:cond delay="0"/>
                                          </p:stCondLst>
                                        </p:cTn>
                                        <p:tgtEl>
                                          <p:spTgt spid="757"/>
                                        </p:tgtEl>
                                        <p:attrNameLst>
                                          <p:attrName>style.visibility</p:attrName>
                                        </p:attrNameLst>
                                      </p:cBhvr>
                                      <p:to>
                                        <p:strVal val="visible"/>
                                      </p:to>
                                    </p:set>
                                    <p:anim calcmode="lin" valueType="num">
                                      <p:cBhvr additive="base">
                                        <p:cTn id="81" dur="500" fill="hold"/>
                                        <p:tgtEl>
                                          <p:spTgt spid="757"/>
                                        </p:tgtEl>
                                        <p:attrNameLst>
                                          <p:attrName>ppt_x</p:attrName>
                                        </p:attrNameLst>
                                      </p:cBhvr>
                                      <p:tavLst>
                                        <p:tav tm="0">
                                          <p:val>
                                            <p:strVal val="1+#ppt_w/2"/>
                                          </p:val>
                                        </p:tav>
                                        <p:tav tm="100000">
                                          <p:val>
                                            <p:strVal val="#ppt_x"/>
                                          </p:val>
                                        </p:tav>
                                      </p:tavLst>
                                    </p:anim>
                                    <p:anim calcmode="lin" valueType="num">
                                      <p:cBhvr additive="base">
                                        <p:cTn id="82" dur="500" fill="hold"/>
                                        <p:tgtEl>
                                          <p:spTgt spid="75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1" grpId="0"/>
      <p:bldP spid="723" grpId="0"/>
      <p:bldP spid="725" grpId="0"/>
      <p:bldP spid="727" grpId="0"/>
      <p:bldP spid="729" grpId="0"/>
      <p:bldP spid="731" grpId="0"/>
      <p:bldP spid="762" grpId="0"/>
      <p:bldP spid="757" grpId="0"/>
      <p:bldP spid="738" grpId="0"/>
      <p:bldP spid="748"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8" name="Straight Connector 47"/>
          <p:cNvCxnSpPr/>
          <p:nvPr/>
        </p:nvCxnSpPr>
        <p:spPr>
          <a:xfrm>
            <a:off x="6151800" y="1986271"/>
            <a:ext cx="0" cy="4970205"/>
          </a:xfrm>
          <a:prstGeom prst="line">
            <a:avLst/>
          </a:prstGeom>
          <a:ln w="38100">
            <a:solidFill>
              <a:schemeClr val="bg2">
                <a:lumMod val="50000"/>
              </a:schemeClr>
            </a:solidFill>
            <a:prstDash val="sysDot"/>
            <a:headEnd type="none"/>
          </a:ln>
        </p:spPr>
        <p:style>
          <a:lnRef idx="1">
            <a:schemeClr val="accent1"/>
          </a:lnRef>
          <a:fillRef idx="0">
            <a:schemeClr val="accent1"/>
          </a:fillRef>
          <a:effectRef idx="0">
            <a:schemeClr val="accent1"/>
          </a:effectRef>
          <a:fontRef idx="minor">
            <a:schemeClr val="tx1"/>
          </a:fontRef>
        </p:style>
      </p:cxnSp>
      <p:sp>
        <p:nvSpPr>
          <p:cNvPr id="45" name="Flowchart: Display 44"/>
          <p:cNvSpPr/>
          <p:nvPr/>
        </p:nvSpPr>
        <p:spPr>
          <a:xfrm rot="16200000">
            <a:off x="5919682" y="1549425"/>
            <a:ext cx="464234" cy="306765"/>
          </a:xfrm>
          <a:prstGeom prst="flowChartDisplay">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TextBox 45"/>
          <p:cNvSpPr txBox="1"/>
          <p:nvPr/>
        </p:nvSpPr>
        <p:spPr>
          <a:xfrm>
            <a:off x="5877479" y="1557398"/>
            <a:ext cx="548640" cy="276999"/>
          </a:xfrm>
          <a:prstGeom prst="rect">
            <a:avLst/>
          </a:prstGeom>
          <a:noFill/>
        </p:spPr>
        <p:txBody>
          <a:bodyPr wrap="square" rtlCol="0">
            <a:spAutoFit/>
          </a:bodyPr>
          <a:lstStyle/>
          <a:p>
            <a:pPr algn="ctr"/>
            <a:r>
              <a:rPr lang="id-ID" sz="1200" b="1" dirty="0">
                <a:solidFill>
                  <a:schemeClr val="bg1">
                    <a:lumMod val="95000"/>
                  </a:schemeClr>
                </a:solidFill>
              </a:rPr>
              <a:t>GO</a:t>
            </a:r>
          </a:p>
        </p:txBody>
      </p:sp>
      <p:sp>
        <p:nvSpPr>
          <p:cNvPr id="51" name="Left-Right Arrow Callout 50"/>
          <p:cNvSpPr/>
          <p:nvPr/>
        </p:nvSpPr>
        <p:spPr>
          <a:xfrm>
            <a:off x="6032223" y="3545059"/>
            <a:ext cx="239151" cy="478302"/>
          </a:xfrm>
          <a:prstGeom prst="leftRightArrowCallou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5" name="Group 54"/>
          <p:cNvGrpSpPr/>
          <p:nvPr/>
        </p:nvGrpSpPr>
        <p:grpSpPr>
          <a:xfrm>
            <a:off x="1590985" y="2552738"/>
            <a:ext cx="3457976" cy="3218259"/>
            <a:chOff x="4453333" y="1218605"/>
            <a:chExt cx="3457976" cy="3218259"/>
          </a:xfrm>
          <a:pattFill prst="pct20">
            <a:fgClr>
              <a:schemeClr val="bg1">
                <a:lumMod val="85000"/>
              </a:schemeClr>
            </a:fgClr>
            <a:bgClr>
              <a:schemeClr val="accent1"/>
            </a:bgClr>
          </a:pattFill>
        </p:grpSpPr>
        <p:sp>
          <p:nvSpPr>
            <p:cNvPr id="56" name="Freeform 1"/>
            <p:cNvSpPr/>
            <p:nvPr/>
          </p:nvSpPr>
          <p:spPr bwMode="auto">
            <a:xfrm>
              <a:off x="5778103" y="1218605"/>
              <a:ext cx="845939" cy="1453753"/>
            </a:xfrm>
            <a:custGeom>
              <a:avLst/>
              <a:gdLst>
                <a:gd name="T0" fmla="*/ 0 w 21600"/>
                <a:gd name="T1" fmla="+- 0 5490 146"/>
                <a:gd name="T2" fmla="*/ 5490 h 21454"/>
                <a:gd name="T3" fmla="*/ 1085 w 21600"/>
                <a:gd name="T4" fmla="+- 0 5712 146"/>
                <a:gd name="T5" fmla="*/ 5712 h 21454"/>
                <a:gd name="T6" fmla="*/ 515 w 21600"/>
                <a:gd name="T7" fmla="+- 0 4954 146"/>
                <a:gd name="T8" fmla="*/ 4954 h 21454"/>
                <a:gd name="T9" fmla="*/ 1708 w 21600"/>
                <a:gd name="T10" fmla="+- 0 3134 146"/>
                <a:gd name="T11" fmla="*/ 3134 h 21454"/>
                <a:gd name="T12" fmla="*/ 2840 w 21600"/>
                <a:gd name="T13" fmla="+- 0 3214 146"/>
                <a:gd name="T14" fmla="*/ 3214 h 21454"/>
                <a:gd name="T15" fmla="*/ 2840 w 21600"/>
                <a:gd name="T16" fmla="+- 0 1865 146"/>
                <a:gd name="T17" fmla="*/ 1865 h 21454"/>
                <a:gd name="T18" fmla="*/ 4117 w 21600"/>
                <a:gd name="T19" fmla="+- 0 2093 146"/>
                <a:gd name="T20" fmla="*/ 2093 h 21454"/>
                <a:gd name="T21" fmla="*/ 4255 w 21600"/>
                <a:gd name="T22" fmla="+- 0 1664 146"/>
                <a:gd name="T23" fmla="*/ 1664 h 21454"/>
                <a:gd name="T24" fmla="*/ 7843 w 21600"/>
                <a:gd name="T25" fmla="+- 0 1200 146"/>
                <a:gd name="T26" fmla="*/ 1200 h 21454"/>
                <a:gd name="T27" fmla="*/ 6495 w 21600"/>
                <a:gd name="T28" fmla="+- 0 353 146"/>
                <a:gd name="T29" fmla="*/ 353 h 21454"/>
                <a:gd name="T30" fmla="*/ 8406 w 21600"/>
                <a:gd name="T31" fmla="+- 0 173 146"/>
                <a:gd name="T32" fmla="*/ 173 h 21454"/>
                <a:gd name="T33" fmla="*/ 10347 w 21600"/>
                <a:gd name="T34" fmla="+- 0 713 146"/>
                <a:gd name="T35" fmla="*/ 713 h 21454"/>
                <a:gd name="T36" fmla="*/ 11845 w 21600"/>
                <a:gd name="T37" fmla="+- 0 1349 146"/>
                <a:gd name="T38" fmla="*/ 1349 h 21454"/>
                <a:gd name="T39" fmla="*/ 13062 w 21600"/>
                <a:gd name="T40" fmla="+- 0 1353 146"/>
                <a:gd name="T41" fmla="*/ 1353 h 21454"/>
                <a:gd name="T42" fmla="*/ 15848 w 21600"/>
                <a:gd name="T43" fmla="+- 0 1162 146"/>
                <a:gd name="T44" fmla="*/ 1162 h 21454"/>
                <a:gd name="T45" fmla="*/ 17214 w 21600"/>
                <a:gd name="T46" fmla="+- 0 1401 146"/>
                <a:gd name="T47" fmla="*/ 1401 h 21454"/>
                <a:gd name="T48" fmla="*/ 18257 w 21600"/>
                <a:gd name="T49" fmla="+- 0 2144 146"/>
                <a:gd name="T50" fmla="*/ 2144 h 21454"/>
                <a:gd name="T51" fmla="*/ 16423 w 21600"/>
                <a:gd name="T52" fmla="+- 0 3044 146"/>
                <a:gd name="T53" fmla="*/ 3044 h 21454"/>
                <a:gd name="T54" fmla="*/ 15800 w 21600"/>
                <a:gd name="T55" fmla="+- 0 4172 146"/>
                <a:gd name="T56" fmla="*/ 4172 h 21454"/>
                <a:gd name="T57" fmla="*/ 14248 w 21600"/>
                <a:gd name="T58" fmla="+- 0 4985 146"/>
                <a:gd name="T59" fmla="*/ 4985 h 21454"/>
                <a:gd name="T60" fmla="*/ 16309 w 21600"/>
                <a:gd name="T61" fmla="+- 0 5711 146"/>
                <a:gd name="T62" fmla="*/ 5711 h 21454"/>
                <a:gd name="T63" fmla="*/ 18760 w 21600"/>
                <a:gd name="T64" fmla="+- 0 6749 146"/>
                <a:gd name="T65" fmla="*/ 6749 h 21454"/>
                <a:gd name="T66" fmla="*/ 20888 w 21600"/>
                <a:gd name="T67" fmla="+- 0 7313 146"/>
                <a:gd name="T68" fmla="*/ 7313 h 21454"/>
                <a:gd name="T69" fmla="*/ 21600 w 21600"/>
                <a:gd name="T70" fmla="+- 0 7607 146"/>
                <a:gd name="T71" fmla="*/ 7607 h 21454"/>
                <a:gd name="T72" fmla="*/ 20540 w 21600"/>
                <a:gd name="T73" fmla="+- 0 21600 146"/>
                <a:gd name="T74" fmla="*/ 21600 h 21454"/>
                <a:gd name="T75" fmla="*/ 748 w 21600"/>
                <a:gd name="T76" fmla="+- 0 21434 146"/>
                <a:gd name="T77" fmla="*/ 21434 h 21454"/>
                <a:gd name="T78" fmla="*/ 0 w 21600"/>
                <a:gd name="T79" fmla="+- 0 5490 146"/>
                <a:gd name="T80" fmla="*/ 5490 h 21454"/>
                <a:gd name="T81" fmla="*/ 0 w 21600"/>
                <a:gd name="T82" fmla="+- 0 5490 146"/>
                <a:gd name="T83" fmla="*/ 5490 h 21454"/>
              </a:gdLst>
              <a:ahLst/>
              <a:cxnLst>
                <a:cxn ang="0">
                  <a:pos x="T0" y="T2"/>
                </a:cxn>
                <a:cxn ang="0">
                  <a:pos x="T3" y="T5"/>
                </a:cxn>
                <a:cxn ang="0">
                  <a:pos x="T6" y="T8"/>
                </a:cxn>
                <a:cxn ang="0">
                  <a:pos x="T9" y="T11"/>
                </a:cxn>
                <a:cxn ang="0">
                  <a:pos x="T12" y="T14"/>
                </a:cxn>
                <a:cxn ang="0">
                  <a:pos x="T15" y="T17"/>
                </a:cxn>
                <a:cxn ang="0">
                  <a:pos x="T18" y="T20"/>
                </a:cxn>
                <a:cxn ang="0">
                  <a:pos x="T21" y="T23"/>
                </a:cxn>
                <a:cxn ang="0">
                  <a:pos x="T24" y="T26"/>
                </a:cxn>
                <a:cxn ang="0">
                  <a:pos x="T27" y="T29"/>
                </a:cxn>
                <a:cxn ang="0">
                  <a:pos x="T30" y="T32"/>
                </a:cxn>
                <a:cxn ang="0">
                  <a:pos x="T33" y="T35"/>
                </a:cxn>
                <a:cxn ang="0">
                  <a:pos x="T36" y="T38"/>
                </a:cxn>
                <a:cxn ang="0">
                  <a:pos x="T39" y="T41"/>
                </a:cxn>
                <a:cxn ang="0">
                  <a:pos x="T42" y="T44"/>
                </a:cxn>
                <a:cxn ang="0">
                  <a:pos x="T45" y="T47"/>
                </a:cxn>
                <a:cxn ang="0">
                  <a:pos x="T48" y="T50"/>
                </a:cxn>
                <a:cxn ang="0">
                  <a:pos x="T51" y="T53"/>
                </a:cxn>
                <a:cxn ang="0">
                  <a:pos x="T54" y="T56"/>
                </a:cxn>
                <a:cxn ang="0">
                  <a:pos x="T57" y="T59"/>
                </a:cxn>
                <a:cxn ang="0">
                  <a:pos x="T60" y="T62"/>
                </a:cxn>
                <a:cxn ang="0">
                  <a:pos x="T63" y="T65"/>
                </a:cxn>
                <a:cxn ang="0">
                  <a:pos x="T66" y="T68"/>
                </a:cxn>
                <a:cxn ang="0">
                  <a:pos x="T69" y="T71"/>
                </a:cxn>
                <a:cxn ang="0">
                  <a:pos x="T72" y="T74"/>
                </a:cxn>
                <a:cxn ang="0">
                  <a:pos x="T75" y="T77"/>
                </a:cxn>
                <a:cxn ang="0">
                  <a:pos x="T78" y="T80"/>
                </a:cxn>
                <a:cxn ang="0">
                  <a:pos x="T81" y="T83"/>
                </a:cxn>
              </a:cxnLst>
              <a:rect l="0" t="0" r="r" b="b"/>
              <a:pathLst>
                <a:path w="21600" h="21454">
                  <a:moveTo>
                    <a:pt x="0" y="5344"/>
                  </a:moveTo>
                  <a:cubicBezTo>
                    <a:pt x="0" y="5344"/>
                    <a:pt x="1180" y="5946"/>
                    <a:pt x="1085" y="5566"/>
                  </a:cubicBezTo>
                  <a:cubicBezTo>
                    <a:pt x="989" y="5185"/>
                    <a:pt x="659" y="5244"/>
                    <a:pt x="515" y="4808"/>
                  </a:cubicBezTo>
                  <a:cubicBezTo>
                    <a:pt x="372" y="4372"/>
                    <a:pt x="1282" y="2988"/>
                    <a:pt x="1708" y="2988"/>
                  </a:cubicBezTo>
                  <a:cubicBezTo>
                    <a:pt x="2133" y="2988"/>
                    <a:pt x="2840" y="3068"/>
                    <a:pt x="2840" y="3068"/>
                  </a:cubicBezTo>
                  <a:cubicBezTo>
                    <a:pt x="2840" y="3068"/>
                    <a:pt x="2505" y="1885"/>
                    <a:pt x="2840" y="1719"/>
                  </a:cubicBezTo>
                  <a:cubicBezTo>
                    <a:pt x="3176" y="1553"/>
                    <a:pt x="3979" y="2321"/>
                    <a:pt x="4117" y="1947"/>
                  </a:cubicBezTo>
                  <a:cubicBezTo>
                    <a:pt x="4255" y="1573"/>
                    <a:pt x="4255" y="1518"/>
                    <a:pt x="4255" y="1518"/>
                  </a:cubicBezTo>
                  <a:cubicBezTo>
                    <a:pt x="4255" y="1518"/>
                    <a:pt x="7460" y="1442"/>
                    <a:pt x="7843" y="1054"/>
                  </a:cubicBezTo>
                  <a:cubicBezTo>
                    <a:pt x="8227" y="667"/>
                    <a:pt x="6633" y="560"/>
                    <a:pt x="6495" y="207"/>
                  </a:cubicBezTo>
                  <a:cubicBezTo>
                    <a:pt x="6357" y="-146"/>
                    <a:pt x="7598" y="193"/>
                    <a:pt x="8406" y="27"/>
                  </a:cubicBezTo>
                  <a:cubicBezTo>
                    <a:pt x="9215" y="-139"/>
                    <a:pt x="9184" y="511"/>
                    <a:pt x="10347" y="567"/>
                  </a:cubicBezTo>
                  <a:cubicBezTo>
                    <a:pt x="11510" y="622"/>
                    <a:pt x="11845" y="826"/>
                    <a:pt x="11845" y="1203"/>
                  </a:cubicBezTo>
                  <a:cubicBezTo>
                    <a:pt x="11845" y="1580"/>
                    <a:pt x="11654" y="850"/>
                    <a:pt x="13062" y="1207"/>
                  </a:cubicBezTo>
                  <a:cubicBezTo>
                    <a:pt x="14470" y="1563"/>
                    <a:pt x="15003" y="1099"/>
                    <a:pt x="15848" y="1016"/>
                  </a:cubicBezTo>
                  <a:cubicBezTo>
                    <a:pt x="16693" y="933"/>
                    <a:pt x="16309" y="1307"/>
                    <a:pt x="17214" y="1255"/>
                  </a:cubicBezTo>
                  <a:cubicBezTo>
                    <a:pt x="18119" y="1203"/>
                    <a:pt x="18724" y="1403"/>
                    <a:pt x="18257" y="1998"/>
                  </a:cubicBezTo>
                  <a:cubicBezTo>
                    <a:pt x="17789" y="2594"/>
                    <a:pt x="16285" y="2075"/>
                    <a:pt x="16423" y="2898"/>
                  </a:cubicBezTo>
                  <a:cubicBezTo>
                    <a:pt x="16561" y="3721"/>
                    <a:pt x="16034" y="3597"/>
                    <a:pt x="15800" y="4026"/>
                  </a:cubicBezTo>
                  <a:cubicBezTo>
                    <a:pt x="15566" y="4455"/>
                    <a:pt x="13817" y="4624"/>
                    <a:pt x="14248" y="4839"/>
                  </a:cubicBezTo>
                  <a:cubicBezTo>
                    <a:pt x="14680" y="5053"/>
                    <a:pt x="15081" y="4828"/>
                    <a:pt x="16309" y="5565"/>
                  </a:cubicBezTo>
                  <a:cubicBezTo>
                    <a:pt x="17538" y="6302"/>
                    <a:pt x="17850" y="6523"/>
                    <a:pt x="18760" y="6603"/>
                  </a:cubicBezTo>
                  <a:cubicBezTo>
                    <a:pt x="19671" y="6682"/>
                    <a:pt x="20457" y="7001"/>
                    <a:pt x="20888" y="7167"/>
                  </a:cubicBezTo>
                  <a:cubicBezTo>
                    <a:pt x="21318" y="7333"/>
                    <a:pt x="21600" y="7461"/>
                    <a:pt x="21600" y="7461"/>
                  </a:cubicBezTo>
                  <a:lnTo>
                    <a:pt x="20540" y="21454"/>
                  </a:lnTo>
                  <a:lnTo>
                    <a:pt x="748" y="21288"/>
                  </a:lnTo>
                  <a:lnTo>
                    <a:pt x="0" y="5344"/>
                  </a:lnTo>
                  <a:close/>
                  <a:moveTo>
                    <a:pt x="0" y="5344"/>
                  </a:moveTo>
                </a:path>
              </a:pathLst>
            </a:custGeom>
            <a:grpFill/>
            <a:ln w="25400" cap="flat">
              <a:noFill/>
              <a:prstDash val="solid"/>
              <a:miter lim="800000"/>
              <a:headEnd type="none" w="med" len="med"/>
              <a:tailEnd type="none" w="med" len="med"/>
            </a:ln>
          </p:spPr>
          <p:txBody>
            <a:bodyPr lIns="0" tIns="0" rIns="0" bIns="0"/>
            <a:lstStyle/>
            <a:p>
              <a:endParaRPr lang="en-US"/>
            </a:p>
          </p:txBody>
        </p:sp>
        <p:sp>
          <p:nvSpPr>
            <p:cNvPr id="58" name="Freeform 15"/>
            <p:cNvSpPr/>
            <p:nvPr/>
          </p:nvSpPr>
          <p:spPr bwMode="auto">
            <a:xfrm>
              <a:off x="4453333" y="1477566"/>
              <a:ext cx="1356717" cy="2170509"/>
            </a:xfrm>
            <a:custGeom>
              <a:avLst/>
              <a:gdLst>
                <a:gd name="T0" fmla="+- 0 20832 438"/>
                <a:gd name="T1" fmla="*/ T0 w 21162"/>
                <a:gd name="T2" fmla="+- 0 1115 180"/>
                <a:gd name="T3" fmla="*/ 1115 h 21283"/>
                <a:gd name="T4" fmla="+- 0 21600 438"/>
                <a:gd name="T5" fmla="*/ T4 w 21162"/>
                <a:gd name="T6" fmla="+- 0 17250 180"/>
                <a:gd name="T7" fmla="*/ 17250 h 21283"/>
                <a:gd name="T8" fmla="+- 0 18501 438"/>
                <a:gd name="T9" fmla="*/ T8 w 21162"/>
                <a:gd name="T10" fmla="+- 0 17855 180"/>
                <a:gd name="T11" fmla="*/ 17855 h 21283"/>
                <a:gd name="T12" fmla="+- 0 17430 438"/>
                <a:gd name="T13" fmla="*/ T12 w 21162"/>
                <a:gd name="T14" fmla="+- 0 18271 180"/>
                <a:gd name="T15" fmla="*/ 18271 h 21283"/>
                <a:gd name="T16" fmla="+- 0 16365 438"/>
                <a:gd name="T17" fmla="*/ T16 w 21162"/>
                <a:gd name="T18" fmla="+- 0 18728 180"/>
                <a:gd name="T19" fmla="*/ 18728 h 21283"/>
                <a:gd name="T20" fmla="+- 0 15896 438"/>
                <a:gd name="T21" fmla="*/ T20 w 21162"/>
                <a:gd name="T22" fmla="+- 0 19335 180"/>
                <a:gd name="T23" fmla="*/ 19335 h 21283"/>
                <a:gd name="T24" fmla="+- 0 14221 438"/>
                <a:gd name="T25" fmla="*/ T24 w 21162"/>
                <a:gd name="T26" fmla="+- 0 19818 180"/>
                <a:gd name="T27" fmla="*/ 19818 h 21283"/>
                <a:gd name="T28" fmla="+- 0 10435 438"/>
                <a:gd name="T29" fmla="*/ T28 w 21162"/>
                <a:gd name="T30" fmla="+- 0 20632 180"/>
                <a:gd name="T31" fmla="*/ 20632 h 21283"/>
                <a:gd name="T32" fmla="+- 0 8799 438"/>
                <a:gd name="T33" fmla="*/ T32 w 21162"/>
                <a:gd name="T34" fmla="+- 0 21129 180"/>
                <a:gd name="T35" fmla="*/ 21129 h 21283"/>
                <a:gd name="T36" fmla="+- 0 6977 438"/>
                <a:gd name="T37" fmla="*/ T36 w 21162"/>
                <a:gd name="T38" fmla="+- 0 21292 180"/>
                <a:gd name="T39" fmla="*/ 21292 h 21283"/>
                <a:gd name="T40" fmla="+- 0 5708 438"/>
                <a:gd name="T41" fmla="*/ T40 w 21162"/>
                <a:gd name="T42" fmla="+- 0 21090 180"/>
                <a:gd name="T43" fmla="*/ 21090 h 21283"/>
                <a:gd name="T44" fmla="+- 0 4793 438"/>
                <a:gd name="T45" fmla="*/ T44 w 21162"/>
                <a:gd name="T46" fmla="+- 0 20963 180"/>
                <a:gd name="T47" fmla="*/ 20963 h 21283"/>
                <a:gd name="T48" fmla="+- 0 4562 438"/>
                <a:gd name="T49" fmla="*/ T48 w 21162"/>
                <a:gd name="T50" fmla="+- 0 20317 180"/>
                <a:gd name="T51" fmla="*/ 20317 h 21283"/>
                <a:gd name="T52" fmla="+- 0 5283 438"/>
                <a:gd name="T53" fmla="*/ T52 w 21162"/>
                <a:gd name="T54" fmla="+- 0 19699 180"/>
                <a:gd name="T55" fmla="*/ 19699 h 21283"/>
                <a:gd name="T56" fmla="+- 0 5111 438"/>
                <a:gd name="T57" fmla="*/ T56 w 21162"/>
                <a:gd name="T58" fmla="+- 0 18972 180"/>
                <a:gd name="T59" fmla="*/ 18972 h 21283"/>
                <a:gd name="T60" fmla="+- 0 4208 438"/>
                <a:gd name="T61" fmla="*/ T60 w 21162"/>
                <a:gd name="T62" fmla="+- 0 17485 180"/>
                <a:gd name="T63" fmla="*/ 17485 h 21283"/>
                <a:gd name="T64" fmla="+- 0 2649 438"/>
                <a:gd name="T65" fmla="*/ T64 w 21162"/>
                <a:gd name="T66" fmla="+- 0 15484 180"/>
                <a:gd name="T67" fmla="*/ 15484 h 21283"/>
                <a:gd name="T68" fmla="+- 0 1650 438"/>
                <a:gd name="T69" fmla="*/ T68 w 21162"/>
                <a:gd name="T70" fmla="+- 0 14151 180"/>
                <a:gd name="T71" fmla="*/ 14151 h 21283"/>
                <a:gd name="T72" fmla="+- 0 615 438"/>
                <a:gd name="T73" fmla="*/ T72 w 21162"/>
                <a:gd name="T74" fmla="+- 0 13183 180"/>
                <a:gd name="T75" fmla="*/ 13183 h 21283"/>
                <a:gd name="T76" fmla="+- 0 761 438"/>
                <a:gd name="T77" fmla="*/ T76 w 21162"/>
                <a:gd name="T78" fmla="+- 0 12728 180"/>
                <a:gd name="T79" fmla="*/ 12728 h 21283"/>
                <a:gd name="T80" fmla="+- 0 1485 438"/>
                <a:gd name="T81" fmla="*/ T80 w 21162"/>
                <a:gd name="T82" fmla="+- 0 13399 180"/>
                <a:gd name="T83" fmla="*/ 13399 h 21283"/>
                <a:gd name="T84" fmla="+- 0 2268 438"/>
                <a:gd name="T85" fmla="*/ T84 w 21162"/>
                <a:gd name="T86" fmla="+- 0 13385 180"/>
                <a:gd name="T87" fmla="*/ 13385 h 21283"/>
                <a:gd name="T88" fmla="+- 0 1983 438"/>
                <a:gd name="T89" fmla="*/ T88 w 21162"/>
                <a:gd name="T90" fmla="+- 0 12679 180"/>
                <a:gd name="T91" fmla="*/ 12679 h 21283"/>
                <a:gd name="T92" fmla="+- 0 556 438"/>
                <a:gd name="T93" fmla="*/ T92 w 21162"/>
                <a:gd name="T94" fmla="+- 0 10923 180"/>
                <a:gd name="T95" fmla="*/ 10923 h 21283"/>
                <a:gd name="T96" fmla="+- 0 896 438"/>
                <a:gd name="T97" fmla="*/ T96 w 21162"/>
                <a:gd name="T98" fmla="+- 0 8934 180"/>
                <a:gd name="T99" fmla="*/ 8934 h 21283"/>
                <a:gd name="T100" fmla="+- 0 1504 438"/>
                <a:gd name="T101" fmla="*/ T100 w 21162"/>
                <a:gd name="T102" fmla="+- 0 9261 180"/>
                <a:gd name="T103" fmla="*/ 9261 h 21283"/>
                <a:gd name="T104" fmla="+- 0 3775 438"/>
                <a:gd name="T105" fmla="*/ T104 w 21162"/>
                <a:gd name="T106" fmla="+- 0 7884 180"/>
                <a:gd name="T107" fmla="*/ 7884 h 21283"/>
                <a:gd name="T108" fmla="+- 0 5729 438"/>
                <a:gd name="T109" fmla="*/ T108 w 21162"/>
                <a:gd name="T110" fmla="+- 0 7410 180"/>
                <a:gd name="T111" fmla="*/ 7410 h 21283"/>
                <a:gd name="T112" fmla="+- 0 7328 438"/>
                <a:gd name="T113" fmla="*/ T112 w 21162"/>
                <a:gd name="T114" fmla="+- 0 6900 180"/>
                <a:gd name="T115" fmla="*/ 6900 h 21283"/>
                <a:gd name="T116" fmla="+- 0 9885 438"/>
                <a:gd name="T117" fmla="*/ T116 w 21162"/>
                <a:gd name="T118" fmla="+- 0 6231 180"/>
                <a:gd name="T119" fmla="*/ 6231 h 21283"/>
                <a:gd name="T120" fmla="+- 0 12278 438"/>
                <a:gd name="T121" fmla="*/ T120 w 21162"/>
                <a:gd name="T122" fmla="+- 0 4801 180"/>
                <a:gd name="T123" fmla="*/ 4801 h 21283"/>
                <a:gd name="T124" fmla="+- 0 12878 438"/>
                <a:gd name="T125" fmla="*/ T124 w 21162"/>
                <a:gd name="T126" fmla="+- 0 3033 180"/>
                <a:gd name="T127" fmla="*/ 3033 h 21283"/>
                <a:gd name="T128" fmla="+- 0 13657 438"/>
                <a:gd name="T129" fmla="*/ T128 w 21162"/>
                <a:gd name="T130" fmla="+- 0 3801 180"/>
                <a:gd name="T131" fmla="*/ 3801 h 21283"/>
                <a:gd name="T132" fmla="+- 0 14115 438"/>
                <a:gd name="T133" fmla="*/ T132 w 21162"/>
                <a:gd name="T134" fmla="+- 0 3658 180"/>
                <a:gd name="T135" fmla="*/ 3658 h 21283"/>
                <a:gd name="T136" fmla="+- 0 13672 438"/>
                <a:gd name="T137" fmla="*/ T136 w 21162"/>
                <a:gd name="T138" fmla="+- 0 3023 180"/>
                <a:gd name="T139" fmla="*/ 3023 h 21283"/>
                <a:gd name="T140" fmla="+- 0 15165 438"/>
                <a:gd name="T141" fmla="*/ T140 w 21162"/>
                <a:gd name="T142" fmla="+- 0 2824 180"/>
                <a:gd name="T143" fmla="*/ 2824 h 21283"/>
                <a:gd name="T144" fmla="+- 0 15516 438"/>
                <a:gd name="T145" fmla="*/ T144 w 21162"/>
                <a:gd name="T146" fmla="+- 0 2313 180"/>
                <a:gd name="T147" fmla="*/ 2313 h 21283"/>
                <a:gd name="T148" fmla="+- 0 14964 438"/>
                <a:gd name="T149" fmla="*/ T148 w 21162"/>
                <a:gd name="T150" fmla="+- 0 2005 180"/>
                <a:gd name="T151" fmla="*/ 2005 h 21283"/>
                <a:gd name="T152" fmla="+- 0 16661 438"/>
                <a:gd name="T153" fmla="*/ T152 w 21162"/>
                <a:gd name="T154" fmla="+- 0 630 180"/>
                <a:gd name="T155" fmla="*/ 630 h 21283"/>
                <a:gd name="T156" fmla="+- 0 17496 438"/>
                <a:gd name="T157" fmla="*/ T156 w 21162"/>
                <a:gd name="T158" fmla="+- 0 306 180"/>
                <a:gd name="T159" fmla="*/ 306 h 21283"/>
                <a:gd name="T160" fmla="+- 0 19402 438"/>
                <a:gd name="T161" fmla="*/ T160 w 21162"/>
                <a:gd name="T162" fmla="+- 0 922 180"/>
                <a:gd name="T163" fmla="*/ 922 h 21283"/>
                <a:gd name="T164" fmla="+- 0 19749 438"/>
                <a:gd name="T165" fmla="*/ T164 w 21162"/>
                <a:gd name="T166" fmla="+- 0 1736 180"/>
                <a:gd name="T167" fmla="*/ 1736 h 21283"/>
                <a:gd name="T168" fmla="+- 0 20298 438"/>
                <a:gd name="T169" fmla="*/ T168 w 21162"/>
                <a:gd name="T170" fmla="+- 0 1099 180"/>
                <a:gd name="T171" fmla="*/ 1099 h 21283"/>
                <a:gd name="T172" fmla="+- 0 20832 438"/>
                <a:gd name="T173" fmla="*/ T172 w 21162"/>
                <a:gd name="T174" fmla="+- 0 1115 180"/>
                <a:gd name="T175" fmla="*/ 1115 h 21283"/>
                <a:gd name="T176" fmla="+- 0 20832 438"/>
                <a:gd name="T177" fmla="*/ T176 w 21162"/>
                <a:gd name="T178" fmla="+- 0 1115 180"/>
                <a:gd name="T179" fmla="*/ 1115 h 21283"/>
              </a:gdLst>
              <a:ahLst/>
              <a:cxnLst>
                <a:cxn ang="0">
                  <a:pos x="T1" y="T3"/>
                </a:cxn>
                <a:cxn ang="0">
                  <a:pos x="T5" y="T7"/>
                </a:cxn>
                <a:cxn ang="0">
                  <a:pos x="T9" y="T11"/>
                </a:cxn>
                <a:cxn ang="0">
                  <a:pos x="T13" y="T15"/>
                </a:cxn>
                <a:cxn ang="0">
                  <a:pos x="T17" y="T19"/>
                </a:cxn>
                <a:cxn ang="0">
                  <a:pos x="T21" y="T23"/>
                </a:cxn>
                <a:cxn ang="0">
                  <a:pos x="T25" y="T27"/>
                </a:cxn>
                <a:cxn ang="0">
                  <a:pos x="T29" y="T31"/>
                </a:cxn>
                <a:cxn ang="0">
                  <a:pos x="T33" y="T35"/>
                </a:cxn>
                <a:cxn ang="0">
                  <a:pos x="T37" y="T39"/>
                </a:cxn>
                <a:cxn ang="0">
                  <a:pos x="T41" y="T43"/>
                </a:cxn>
                <a:cxn ang="0">
                  <a:pos x="T45" y="T47"/>
                </a:cxn>
                <a:cxn ang="0">
                  <a:pos x="T49" y="T51"/>
                </a:cxn>
                <a:cxn ang="0">
                  <a:pos x="T53" y="T55"/>
                </a:cxn>
                <a:cxn ang="0">
                  <a:pos x="T57" y="T59"/>
                </a:cxn>
                <a:cxn ang="0">
                  <a:pos x="T61" y="T63"/>
                </a:cxn>
                <a:cxn ang="0">
                  <a:pos x="T65" y="T67"/>
                </a:cxn>
                <a:cxn ang="0">
                  <a:pos x="T69" y="T71"/>
                </a:cxn>
                <a:cxn ang="0">
                  <a:pos x="T73" y="T75"/>
                </a:cxn>
                <a:cxn ang="0">
                  <a:pos x="T77" y="T79"/>
                </a:cxn>
                <a:cxn ang="0">
                  <a:pos x="T81" y="T83"/>
                </a:cxn>
                <a:cxn ang="0">
                  <a:pos x="T85" y="T87"/>
                </a:cxn>
                <a:cxn ang="0">
                  <a:pos x="T89" y="T91"/>
                </a:cxn>
                <a:cxn ang="0">
                  <a:pos x="T93" y="T95"/>
                </a:cxn>
                <a:cxn ang="0">
                  <a:pos x="T97" y="T99"/>
                </a:cxn>
                <a:cxn ang="0">
                  <a:pos x="T101" y="T103"/>
                </a:cxn>
                <a:cxn ang="0">
                  <a:pos x="T105" y="T107"/>
                </a:cxn>
                <a:cxn ang="0">
                  <a:pos x="T109" y="T111"/>
                </a:cxn>
                <a:cxn ang="0">
                  <a:pos x="T113" y="T115"/>
                </a:cxn>
                <a:cxn ang="0">
                  <a:pos x="T117" y="T119"/>
                </a:cxn>
                <a:cxn ang="0">
                  <a:pos x="T121" y="T123"/>
                </a:cxn>
                <a:cxn ang="0">
                  <a:pos x="T125" y="T127"/>
                </a:cxn>
                <a:cxn ang="0">
                  <a:pos x="T129" y="T131"/>
                </a:cxn>
                <a:cxn ang="0">
                  <a:pos x="T133" y="T135"/>
                </a:cxn>
                <a:cxn ang="0">
                  <a:pos x="T137" y="T139"/>
                </a:cxn>
                <a:cxn ang="0">
                  <a:pos x="T141" y="T143"/>
                </a:cxn>
                <a:cxn ang="0">
                  <a:pos x="T145" y="T147"/>
                </a:cxn>
                <a:cxn ang="0">
                  <a:pos x="T149" y="T151"/>
                </a:cxn>
                <a:cxn ang="0">
                  <a:pos x="T153" y="T155"/>
                </a:cxn>
                <a:cxn ang="0">
                  <a:pos x="T157" y="T159"/>
                </a:cxn>
                <a:cxn ang="0">
                  <a:pos x="T161" y="T163"/>
                </a:cxn>
                <a:cxn ang="0">
                  <a:pos x="T165" y="T167"/>
                </a:cxn>
                <a:cxn ang="0">
                  <a:pos x="T169" y="T171"/>
                </a:cxn>
                <a:cxn ang="0">
                  <a:pos x="T173" y="T175"/>
                </a:cxn>
                <a:cxn ang="0">
                  <a:pos x="T177" y="T179"/>
                </a:cxn>
              </a:cxnLst>
              <a:rect l="0" t="0" r="r" b="b"/>
              <a:pathLst>
                <a:path w="21162" h="21283">
                  <a:moveTo>
                    <a:pt x="20394" y="935"/>
                  </a:moveTo>
                  <a:lnTo>
                    <a:pt x="21162" y="17070"/>
                  </a:lnTo>
                  <a:cubicBezTo>
                    <a:pt x="21162" y="17070"/>
                    <a:pt x="18729" y="17622"/>
                    <a:pt x="18063" y="17675"/>
                  </a:cubicBezTo>
                  <a:cubicBezTo>
                    <a:pt x="17398" y="17728"/>
                    <a:pt x="17336" y="17799"/>
                    <a:pt x="16992" y="18091"/>
                  </a:cubicBezTo>
                  <a:cubicBezTo>
                    <a:pt x="16648" y="18383"/>
                    <a:pt x="16395" y="18346"/>
                    <a:pt x="15927" y="18548"/>
                  </a:cubicBezTo>
                  <a:cubicBezTo>
                    <a:pt x="15458" y="18751"/>
                    <a:pt x="15883" y="18783"/>
                    <a:pt x="15458" y="19155"/>
                  </a:cubicBezTo>
                  <a:cubicBezTo>
                    <a:pt x="15034" y="19528"/>
                    <a:pt x="15096" y="19785"/>
                    <a:pt x="13783" y="19638"/>
                  </a:cubicBezTo>
                  <a:cubicBezTo>
                    <a:pt x="12470" y="19491"/>
                    <a:pt x="9356" y="19781"/>
                    <a:pt x="9997" y="20452"/>
                  </a:cubicBezTo>
                  <a:cubicBezTo>
                    <a:pt x="10637" y="21123"/>
                    <a:pt x="9748" y="20477"/>
                    <a:pt x="8361" y="20949"/>
                  </a:cubicBezTo>
                  <a:cubicBezTo>
                    <a:pt x="6975" y="21420"/>
                    <a:pt x="7176" y="21314"/>
                    <a:pt x="6539" y="21112"/>
                  </a:cubicBezTo>
                  <a:cubicBezTo>
                    <a:pt x="5902" y="20910"/>
                    <a:pt x="6097" y="20854"/>
                    <a:pt x="5270" y="20910"/>
                  </a:cubicBezTo>
                  <a:cubicBezTo>
                    <a:pt x="4443" y="20965"/>
                    <a:pt x="4585" y="21128"/>
                    <a:pt x="4355" y="20783"/>
                  </a:cubicBezTo>
                  <a:cubicBezTo>
                    <a:pt x="4124" y="20438"/>
                    <a:pt x="3576" y="20300"/>
                    <a:pt x="4124" y="20137"/>
                  </a:cubicBezTo>
                  <a:cubicBezTo>
                    <a:pt x="4673" y="19974"/>
                    <a:pt x="4845" y="19863"/>
                    <a:pt x="4845" y="19519"/>
                  </a:cubicBezTo>
                  <a:cubicBezTo>
                    <a:pt x="4845" y="19174"/>
                    <a:pt x="4271" y="19804"/>
                    <a:pt x="4673" y="18792"/>
                  </a:cubicBezTo>
                  <a:cubicBezTo>
                    <a:pt x="5076" y="17780"/>
                    <a:pt x="4377" y="18415"/>
                    <a:pt x="3770" y="17305"/>
                  </a:cubicBezTo>
                  <a:cubicBezTo>
                    <a:pt x="3162" y="16194"/>
                    <a:pt x="3126" y="15504"/>
                    <a:pt x="2211" y="15304"/>
                  </a:cubicBezTo>
                  <a:cubicBezTo>
                    <a:pt x="1296" y="15104"/>
                    <a:pt x="2046" y="14318"/>
                    <a:pt x="1212" y="13971"/>
                  </a:cubicBezTo>
                  <a:cubicBezTo>
                    <a:pt x="378" y="13624"/>
                    <a:pt x="30" y="13056"/>
                    <a:pt x="177" y="13003"/>
                  </a:cubicBezTo>
                  <a:cubicBezTo>
                    <a:pt x="323" y="12950"/>
                    <a:pt x="-376" y="12440"/>
                    <a:pt x="323" y="12548"/>
                  </a:cubicBezTo>
                  <a:cubicBezTo>
                    <a:pt x="1022" y="12656"/>
                    <a:pt x="528" y="13325"/>
                    <a:pt x="1047" y="13219"/>
                  </a:cubicBezTo>
                  <a:cubicBezTo>
                    <a:pt x="1567" y="13113"/>
                    <a:pt x="2203" y="13530"/>
                    <a:pt x="1830" y="13205"/>
                  </a:cubicBezTo>
                  <a:cubicBezTo>
                    <a:pt x="1457" y="12881"/>
                    <a:pt x="2214" y="13069"/>
                    <a:pt x="1545" y="12499"/>
                  </a:cubicBezTo>
                  <a:cubicBezTo>
                    <a:pt x="875" y="11929"/>
                    <a:pt x="-50" y="11842"/>
                    <a:pt x="118" y="10743"/>
                  </a:cubicBezTo>
                  <a:cubicBezTo>
                    <a:pt x="286" y="9644"/>
                    <a:pt x="-438" y="8593"/>
                    <a:pt x="458" y="8754"/>
                  </a:cubicBezTo>
                  <a:cubicBezTo>
                    <a:pt x="1355" y="8915"/>
                    <a:pt x="458" y="9301"/>
                    <a:pt x="1066" y="9081"/>
                  </a:cubicBezTo>
                  <a:cubicBezTo>
                    <a:pt x="1673" y="8860"/>
                    <a:pt x="1870" y="8320"/>
                    <a:pt x="3337" y="7704"/>
                  </a:cubicBezTo>
                  <a:cubicBezTo>
                    <a:pt x="4805" y="7088"/>
                    <a:pt x="4647" y="7230"/>
                    <a:pt x="5291" y="7230"/>
                  </a:cubicBezTo>
                  <a:cubicBezTo>
                    <a:pt x="5935" y="7230"/>
                    <a:pt x="6169" y="7067"/>
                    <a:pt x="6890" y="6720"/>
                  </a:cubicBezTo>
                  <a:cubicBezTo>
                    <a:pt x="7611" y="6373"/>
                    <a:pt x="8456" y="6474"/>
                    <a:pt x="9447" y="6051"/>
                  </a:cubicBezTo>
                  <a:cubicBezTo>
                    <a:pt x="10438" y="5628"/>
                    <a:pt x="12074" y="4835"/>
                    <a:pt x="11840" y="4621"/>
                  </a:cubicBezTo>
                  <a:cubicBezTo>
                    <a:pt x="11606" y="4407"/>
                    <a:pt x="11101" y="3564"/>
                    <a:pt x="12440" y="2853"/>
                  </a:cubicBezTo>
                  <a:cubicBezTo>
                    <a:pt x="12758" y="3329"/>
                    <a:pt x="13219" y="3621"/>
                    <a:pt x="13219" y="3621"/>
                  </a:cubicBezTo>
                  <a:cubicBezTo>
                    <a:pt x="13219" y="3621"/>
                    <a:pt x="13508" y="3804"/>
                    <a:pt x="13677" y="3478"/>
                  </a:cubicBezTo>
                  <a:cubicBezTo>
                    <a:pt x="13845" y="3151"/>
                    <a:pt x="13234" y="3151"/>
                    <a:pt x="13234" y="2843"/>
                  </a:cubicBezTo>
                  <a:cubicBezTo>
                    <a:pt x="13234" y="2535"/>
                    <a:pt x="14552" y="2880"/>
                    <a:pt x="14727" y="2644"/>
                  </a:cubicBezTo>
                  <a:cubicBezTo>
                    <a:pt x="14902" y="2407"/>
                    <a:pt x="15078" y="2133"/>
                    <a:pt x="15078" y="2133"/>
                  </a:cubicBezTo>
                  <a:cubicBezTo>
                    <a:pt x="15078" y="2133"/>
                    <a:pt x="14094" y="2299"/>
                    <a:pt x="14526" y="1825"/>
                  </a:cubicBezTo>
                  <a:cubicBezTo>
                    <a:pt x="14958" y="1351"/>
                    <a:pt x="15847" y="450"/>
                    <a:pt x="16223" y="450"/>
                  </a:cubicBezTo>
                  <a:cubicBezTo>
                    <a:pt x="16600" y="450"/>
                    <a:pt x="16710" y="432"/>
                    <a:pt x="17058" y="126"/>
                  </a:cubicBezTo>
                  <a:cubicBezTo>
                    <a:pt x="17405" y="-180"/>
                    <a:pt x="18616" y="91"/>
                    <a:pt x="18964" y="742"/>
                  </a:cubicBezTo>
                  <a:cubicBezTo>
                    <a:pt x="19311" y="1393"/>
                    <a:pt x="19311" y="1556"/>
                    <a:pt x="19311" y="1556"/>
                  </a:cubicBezTo>
                  <a:lnTo>
                    <a:pt x="19860" y="919"/>
                  </a:lnTo>
                  <a:lnTo>
                    <a:pt x="20394" y="935"/>
                  </a:lnTo>
                  <a:close/>
                  <a:moveTo>
                    <a:pt x="20394" y="935"/>
                  </a:moveTo>
                </a:path>
              </a:pathLst>
            </a:custGeom>
            <a:grpFill/>
            <a:ln w="25400" cap="flat">
              <a:noFill/>
              <a:prstDash val="solid"/>
              <a:miter lim="800000"/>
              <a:headEnd type="none" w="med" len="med"/>
              <a:tailEnd type="none" w="med" len="med"/>
            </a:ln>
          </p:spPr>
          <p:txBody>
            <a:bodyPr lIns="0" tIns="0" rIns="0" bIns="0"/>
            <a:lstStyle/>
            <a:p>
              <a:endParaRPr lang="en-US"/>
            </a:p>
          </p:txBody>
        </p:sp>
        <p:sp>
          <p:nvSpPr>
            <p:cNvPr id="59" name="Freeform 16"/>
            <p:cNvSpPr/>
            <p:nvPr/>
          </p:nvSpPr>
          <p:spPr bwMode="auto">
            <a:xfrm>
              <a:off x="6588104" y="1221537"/>
              <a:ext cx="1319808" cy="1871663"/>
            </a:xfrm>
            <a:custGeom>
              <a:avLst/>
              <a:gdLst>
                <a:gd name="T0" fmla="*/ 785 w 21469"/>
                <a:gd name="T1" fmla="+- 0 6155 153"/>
                <a:gd name="T2" fmla="*/ 6155 h 21253"/>
                <a:gd name="T3" fmla="*/ 2269 w 21469"/>
                <a:gd name="T4" fmla="+- 0 6852 153"/>
                <a:gd name="T5" fmla="*/ 6852 h 21253"/>
                <a:gd name="T6" fmla="*/ 4950 w 21469"/>
                <a:gd name="T7" fmla="+- 0 7105 153"/>
                <a:gd name="T8" fmla="*/ 7105 h 21253"/>
                <a:gd name="T9" fmla="*/ 6235 w 21469"/>
                <a:gd name="T10" fmla="+- 0 5124 153"/>
                <a:gd name="T11" fmla="*/ 5124 h 21253"/>
                <a:gd name="T12" fmla="*/ 6243 w 21469"/>
                <a:gd name="T13" fmla="+- 0 3783 153"/>
                <a:gd name="T14" fmla="*/ 3783 h 21253"/>
                <a:gd name="T15" fmla="*/ 6655 w 21469"/>
                <a:gd name="T16" fmla="+- 0 2329 153"/>
                <a:gd name="T17" fmla="*/ 2329 h 21253"/>
                <a:gd name="T18" fmla="*/ 6445 w 21469"/>
                <a:gd name="T19" fmla="+- 0 1472 153"/>
                <a:gd name="T20" fmla="*/ 1472 h 21253"/>
                <a:gd name="T21" fmla="*/ 7540 w 21469"/>
                <a:gd name="T22" fmla="+- 0 170 153"/>
                <a:gd name="T23" fmla="*/ 170 h 21253"/>
                <a:gd name="T24" fmla="*/ 8597 w 21469"/>
                <a:gd name="T25" fmla="+- 0 1584 153"/>
                <a:gd name="T26" fmla="*/ 1584 h 21253"/>
                <a:gd name="T27" fmla="*/ 9748 w 21469"/>
                <a:gd name="T28" fmla="+- 0 4123 153"/>
                <a:gd name="T29" fmla="*/ 4123 h 21253"/>
                <a:gd name="T30" fmla="*/ 10775 w 21469"/>
                <a:gd name="T31" fmla="+- 0 4142 153"/>
                <a:gd name="T32" fmla="*/ 4142 h 21253"/>
                <a:gd name="T33" fmla="*/ 11675 w 21469"/>
                <a:gd name="T34" fmla="+- 0 5337 153"/>
                <a:gd name="T35" fmla="*/ 5337 h 21253"/>
                <a:gd name="T36" fmla="*/ 11824 w 21469"/>
                <a:gd name="T37" fmla="+- 0 6662 153"/>
                <a:gd name="T38" fmla="*/ 6662 h 21253"/>
                <a:gd name="T39" fmla="*/ 12690 w 21469"/>
                <a:gd name="T40" fmla="+- 0 7584 153"/>
                <a:gd name="T41" fmla="*/ 7584 h 21253"/>
                <a:gd name="T42" fmla="*/ 13208 w 21469"/>
                <a:gd name="T43" fmla="+- 0 9601 153"/>
                <a:gd name="T44" fmla="*/ 9601 h 21253"/>
                <a:gd name="T45" fmla="*/ 15169 w 21469"/>
                <a:gd name="T46" fmla="+- 0 10692 153"/>
                <a:gd name="T47" fmla="*/ 10692 h 21253"/>
                <a:gd name="T48" fmla="*/ 16771 w 21469"/>
                <a:gd name="T49" fmla="+- 0 12622 153"/>
                <a:gd name="T50" fmla="*/ 12622 h 21253"/>
                <a:gd name="T51" fmla="*/ 17671 w 21469"/>
                <a:gd name="T52" fmla="+- 0 13929 153"/>
                <a:gd name="T53" fmla="*/ 13929 h 21253"/>
                <a:gd name="T54" fmla="*/ 18758 w 21469"/>
                <a:gd name="T55" fmla="+- 0 14054 153"/>
                <a:gd name="T56" fmla="*/ 14054 h 21253"/>
                <a:gd name="T57" fmla="*/ 20097 w 21469"/>
                <a:gd name="T58" fmla="+- 0 16513 153"/>
                <a:gd name="T59" fmla="*/ 16513 h 21253"/>
                <a:gd name="T60" fmla="*/ 21329 w 21469"/>
                <a:gd name="T61" fmla="+- 0 18164 153"/>
                <a:gd name="T62" fmla="*/ 18164 h 21253"/>
                <a:gd name="T63" fmla="*/ 21394 w 21469"/>
                <a:gd name="T64" fmla="+- 0 20695 153"/>
                <a:gd name="T65" fmla="*/ 20695 h 21253"/>
                <a:gd name="T66" fmla="*/ 20250 w 21469"/>
                <a:gd name="T67" fmla="+- 0 20695 153"/>
                <a:gd name="T68" fmla="*/ 20695 h 21253"/>
                <a:gd name="T69" fmla="*/ 18388 w 21469"/>
                <a:gd name="T70" fmla="+- 0 21371 153"/>
                <a:gd name="T71" fmla="*/ 21371 h 21253"/>
                <a:gd name="T72" fmla="*/ 17030 w 21469"/>
                <a:gd name="T73" fmla="+- 0 20479 153"/>
                <a:gd name="T74" fmla="*/ 20479 h 21253"/>
                <a:gd name="T75" fmla="*/ 14592 w 21469"/>
                <a:gd name="T76" fmla="+- 0 20751 153"/>
                <a:gd name="T77" fmla="*/ 20751 h 21253"/>
                <a:gd name="T78" fmla="*/ 3814 w 21469"/>
                <a:gd name="T79" fmla="+- 0 20128 153"/>
                <a:gd name="T80" fmla="*/ 20128 h 21253"/>
                <a:gd name="T81" fmla="*/ 3906 w 21469"/>
                <a:gd name="T82" fmla="+- 0 16907 153"/>
                <a:gd name="T83" fmla="*/ 16907 h 21253"/>
                <a:gd name="T84" fmla="*/ 0 w 21469"/>
                <a:gd name="T85" fmla="+- 0 16740 153"/>
                <a:gd name="T86" fmla="*/ 16740 h 21253"/>
                <a:gd name="T87" fmla="*/ 785 w 21469"/>
                <a:gd name="T88" fmla="+- 0 6155 153"/>
                <a:gd name="T89" fmla="*/ 6155 h 21253"/>
                <a:gd name="T90" fmla="*/ 785 w 21469"/>
                <a:gd name="T91" fmla="+- 0 6155 153"/>
                <a:gd name="T92" fmla="*/ 6155 h 21253"/>
              </a:gdLst>
              <a:ahLst/>
              <a:cxnLst>
                <a:cxn ang="0">
                  <a:pos x="T0" y="T2"/>
                </a:cxn>
                <a:cxn ang="0">
                  <a:pos x="T3" y="T5"/>
                </a:cxn>
                <a:cxn ang="0">
                  <a:pos x="T6" y="T8"/>
                </a:cxn>
                <a:cxn ang="0">
                  <a:pos x="T9" y="T11"/>
                </a:cxn>
                <a:cxn ang="0">
                  <a:pos x="T12" y="T14"/>
                </a:cxn>
                <a:cxn ang="0">
                  <a:pos x="T15" y="T17"/>
                </a:cxn>
                <a:cxn ang="0">
                  <a:pos x="T18" y="T20"/>
                </a:cxn>
                <a:cxn ang="0">
                  <a:pos x="T21" y="T23"/>
                </a:cxn>
                <a:cxn ang="0">
                  <a:pos x="T24" y="T26"/>
                </a:cxn>
                <a:cxn ang="0">
                  <a:pos x="T27" y="T29"/>
                </a:cxn>
                <a:cxn ang="0">
                  <a:pos x="T30" y="T32"/>
                </a:cxn>
                <a:cxn ang="0">
                  <a:pos x="T33" y="T35"/>
                </a:cxn>
                <a:cxn ang="0">
                  <a:pos x="T36" y="T38"/>
                </a:cxn>
                <a:cxn ang="0">
                  <a:pos x="T39" y="T41"/>
                </a:cxn>
                <a:cxn ang="0">
                  <a:pos x="T42" y="T44"/>
                </a:cxn>
                <a:cxn ang="0">
                  <a:pos x="T45" y="T47"/>
                </a:cxn>
                <a:cxn ang="0">
                  <a:pos x="T48" y="T50"/>
                </a:cxn>
                <a:cxn ang="0">
                  <a:pos x="T51" y="T53"/>
                </a:cxn>
                <a:cxn ang="0">
                  <a:pos x="T54" y="T56"/>
                </a:cxn>
                <a:cxn ang="0">
                  <a:pos x="T57" y="T59"/>
                </a:cxn>
                <a:cxn ang="0">
                  <a:pos x="T60" y="T62"/>
                </a:cxn>
                <a:cxn ang="0">
                  <a:pos x="T63" y="T65"/>
                </a:cxn>
                <a:cxn ang="0">
                  <a:pos x="T66" y="T68"/>
                </a:cxn>
                <a:cxn ang="0">
                  <a:pos x="T69" y="T71"/>
                </a:cxn>
                <a:cxn ang="0">
                  <a:pos x="T72" y="T74"/>
                </a:cxn>
                <a:cxn ang="0">
                  <a:pos x="T75" y="T77"/>
                </a:cxn>
                <a:cxn ang="0">
                  <a:pos x="T78" y="T80"/>
                </a:cxn>
                <a:cxn ang="0">
                  <a:pos x="T81" y="T83"/>
                </a:cxn>
                <a:cxn ang="0">
                  <a:pos x="T84" y="T86"/>
                </a:cxn>
                <a:cxn ang="0">
                  <a:pos x="T87" y="T89"/>
                </a:cxn>
                <a:cxn ang="0">
                  <a:pos x="T90" y="T92"/>
                </a:cxn>
              </a:cxnLst>
              <a:rect l="0" t="0" r="r" b="b"/>
              <a:pathLst>
                <a:path w="21469" h="21253">
                  <a:moveTo>
                    <a:pt x="785" y="6002"/>
                  </a:moveTo>
                  <a:cubicBezTo>
                    <a:pt x="785" y="6002"/>
                    <a:pt x="1700" y="6276"/>
                    <a:pt x="2269" y="6699"/>
                  </a:cubicBezTo>
                  <a:cubicBezTo>
                    <a:pt x="2837" y="7122"/>
                    <a:pt x="4263" y="7791"/>
                    <a:pt x="4950" y="6952"/>
                  </a:cubicBezTo>
                  <a:cubicBezTo>
                    <a:pt x="5637" y="6113"/>
                    <a:pt x="5904" y="5663"/>
                    <a:pt x="6235" y="4971"/>
                  </a:cubicBezTo>
                  <a:cubicBezTo>
                    <a:pt x="6567" y="4280"/>
                    <a:pt x="6243" y="4301"/>
                    <a:pt x="6243" y="3630"/>
                  </a:cubicBezTo>
                  <a:cubicBezTo>
                    <a:pt x="6243" y="2959"/>
                    <a:pt x="6655" y="2176"/>
                    <a:pt x="6655" y="2176"/>
                  </a:cubicBezTo>
                  <a:lnTo>
                    <a:pt x="6445" y="1319"/>
                  </a:lnTo>
                  <a:cubicBezTo>
                    <a:pt x="6445" y="1319"/>
                    <a:pt x="6937" y="188"/>
                    <a:pt x="7540" y="17"/>
                  </a:cubicBezTo>
                  <a:cubicBezTo>
                    <a:pt x="8143" y="-153"/>
                    <a:pt x="8082" y="968"/>
                    <a:pt x="8597" y="1431"/>
                  </a:cubicBezTo>
                  <a:cubicBezTo>
                    <a:pt x="9111" y="1894"/>
                    <a:pt x="9447" y="4031"/>
                    <a:pt x="9748" y="3970"/>
                  </a:cubicBezTo>
                  <a:cubicBezTo>
                    <a:pt x="10050" y="3909"/>
                    <a:pt x="10473" y="3674"/>
                    <a:pt x="10775" y="3989"/>
                  </a:cubicBezTo>
                  <a:cubicBezTo>
                    <a:pt x="11076" y="4303"/>
                    <a:pt x="11824" y="4910"/>
                    <a:pt x="11675" y="5184"/>
                  </a:cubicBezTo>
                  <a:cubicBezTo>
                    <a:pt x="11526" y="5458"/>
                    <a:pt x="11168" y="6238"/>
                    <a:pt x="11824" y="6509"/>
                  </a:cubicBezTo>
                  <a:cubicBezTo>
                    <a:pt x="12480" y="6781"/>
                    <a:pt x="12690" y="7050"/>
                    <a:pt x="12690" y="7431"/>
                  </a:cubicBezTo>
                  <a:cubicBezTo>
                    <a:pt x="12690" y="7811"/>
                    <a:pt x="12541" y="9171"/>
                    <a:pt x="13208" y="9448"/>
                  </a:cubicBezTo>
                  <a:cubicBezTo>
                    <a:pt x="13876" y="9725"/>
                    <a:pt x="14353" y="9972"/>
                    <a:pt x="15169" y="10539"/>
                  </a:cubicBezTo>
                  <a:cubicBezTo>
                    <a:pt x="15985" y="11106"/>
                    <a:pt x="16222" y="10949"/>
                    <a:pt x="16771" y="12469"/>
                  </a:cubicBezTo>
                  <a:cubicBezTo>
                    <a:pt x="17320" y="13989"/>
                    <a:pt x="16943" y="13962"/>
                    <a:pt x="17671" y="13776"/>
                  </a:cubicBezTo>
                  <a:cubicBezTo>
                    <a:pt x="18400" y="13590"/>
                    <a:pt x="18758" y="13414"/>
                    <a:pt x="18758" y="13901"/>
                  </a:cubicBezTo>
                  <a:cubicBezTo>
                    <a:pt x="18758" y="14388"/>
                    <a:pt x="18743" y="15418"/>
                    <a:pt x="20097" y="16360"/>
                  </a:cubicBezTo>
                  <a:cubicBezTo>
                    <a:pt x="21451" y="17303"/>
                    <a:pt x="21059" y="17388"/>
                    <a:pt x="21329" y="18011"/>
                  </a:cubicBezTo>
                  <a:cubicBezTo>
                    <a:pt x="21600" y="18634"/>
                    <a:pt x="21394" y="20542"/>
                    <a:pt x="21394" y="20542"/>
                  </a:cubicBezTo>
                  <a:cubicBezTo>
                    <a:pt x="21394" y="20542"/>
                    <a:pt x="20914" y="20832"/>
                    <a:pt x="20250" y="20542"/>
                  </a:cubicBezTo>
                  <a:cubicBezTo>
                    <a:pt x="19586" y="20252"/>
                    <a:pt x="18930" y="20989"/>
                    <a:pt x="18388" y="21218"/>
                  </a:cubicBezTo>
                  <a:cubicBezTo>
                    <a:pt x="17846" y="21447"/>
                    <a:pt x="17931" y="20494"/>
                    <a:pt x="17030" y="20326"/>
                  </a:cubicBezTo>
                  <a:cubicBezTo>
                    <a:pt x="16130" y="20159"/>
                    <a:pt x="15252" y="20262"/>
                    <a:pt x="14592" y="20598"/>
                  </a:cubicBezTo>
                  <a:cubicBezTo>
                    <a:pt x="13933" y="20933"/>
                    <a:pt x="3814" y="19975"/>
                    <a:pt x="3814" y="19975"/>
                  </a:cubicBezTo>
                  <a:lnTo>
                    <a:pt x="3906" y="16754"/>
                  </a:lnTo>
                  <a:lnTo>
                    <a:pt x="0" y="16587"/>
                  </a:lnTo>
                  <a:lnTo>
                    <a:pt x="785" y="6002"/>
                  </a:lnTo>
                  <a:close/>
                  <a:moveTo>
                    <a:pt x="785" y="6002"/>
                  </a:moveTo>
                </a:path>
              </a:pathLst>
            </a:custGeom>
            <a:grpFill/>
            <a:ln w="25400" cap="flat">
              <a:noFill/>
              <a:prstDash val="solid"/>
              <a:miter lim="800000"/>
              <a:headEnd type="none" w="med" len="med"/>
              <a:tailEnd type="none" w="med" len="med"/>
            </a:ln>
          </p:spPr>
          <p:txBody>
            <a:bodyPr lIns="0" tIns="0" rIns="0" bIns="0"/>
            <a:lstStyle/>
            <a:p>
              <a:endParaRPr lang="en-US"/>
            </a:p>
          </p:txBody>
        </p:sp>
        <p:sp>
          <p:nvSpPr>
            <p:cNvPr id="60" name="Freeform 17"/>
            <p:cNvSpPr/>
            <p:nvPr/>
          </p:nvSpPr>
          <p:spPr bwMode="auto">
            <a:xfrm>
              <a:off x="5809059" y="2686802"/>
              <a:ext cx="1003102" cy="1213842"/>
            </a:xfrm>
            <a:custGeom>
              <a:avLst/>
              <a:gdLst>
                <a:gd name="T0" fmla="*/ 0 w 21600"/>
                <a:gd name="T1" fmla="*/ 0 h 21600"/>
                <a:gd name="T2" fmla="*/ 16767 w 21600"/>
                <a:gd name="T3" fmla="*/ 75 h 21600"/>
                <a:gd name="T4" fmla="*/ 21600 w 21600"/>
                <a:gd name="T5" fmla="*/ 501 h 21600"/>
                <a:gd name="T6" fmla="*/ 21524 w 21600"/>
                <a:gd name="T7" fmla="*/ 5602 h 21600"/>
                <a:gd name="T8" fmla="*/ 20549 w 21600"/>
                <a:gd name="T9" fmla="*/ 21600 h 21600"/>
                <a:gd name="T10" fmla="*/ 18236 w 21600"/>
                <a:gd name="T11" fmla="*/ 19918 h 21600"/>
                <a:gd name="T12" fmla="*/ 18468 w 21600"/>
                <a:gd name="T13" fmla="*/ 17978 h 21600"/>
                <a:gd name="T14" fmla="*/ 17993 w 21600"/>
                <a:gd name="T15" fmla="*/ 16618 h 21600"/>
                <a:gd name="T16" fmla="*/ 15872 w 21600"/>
                <a:gd name="T17" fmla="*/ 16739 h 21600"/>
                <a:gd name="T18" fmla="*/ 15958 w 21600"/>
                <a:gd name="T19" fmla="*/ 15149 h 21600"/>
                <a:gd name="T20" fmla="*/ 15013 w 21600"/>
                <a:gd name="T21" fmla="*/ 16001 h 21600"/>
                <a:gd name="T22" fmla="*/ 14013 w 21600"/>
                <a:gd name="T23" fmla="*/ 15742 h 21600"/>
                <a:gd name="T24" fmla="*/ 14847 w 21600"/>
                <a:gd name="T25" fmla="*/ 13405 h 21600"/>
                <a:gd name="T26" fmla="*/ 14756 w 21600"/>
                <a:gd name="T27" fmla="*/ 11532 h 21600"/>
                <a:gd name="T28" fmla="*/ 13104 w 21600"/>
                <a:gd name="T29" fmla="*/ 13710 h 21600"/>
                <a:gd name="T30" fmla="*/ 12206 w 21600"/>
                <a:gd name="T31" fmla="*/ 15537 h 21600"/>
                <a:gd name="T32" fmla="*/ 11018 w 21600"/>
                <a:gd name="T33" fmla="*/ 14460 h 21600"/>
                <a:gd name="T34" fmla="*/ 9260 w 21600"/>
                <a:gd name="T35" fmla="*/ 11999 h 21600"/>
                <a:gd name="T36" fmla="*/ 8382 w 21600"/>
                <a:gd name="T37" fmla="*/ 10751 h 21600"/>
                <a:gd name="T38" fmla="*/ 6447 w 21600"/>
                <a:gd name="T39" fmla="*/ 10551 h 21600"/>
                <a:gd name="T40" fmla="*/ 5124 w 21600"/>
                <a:gd name="T41" fmla="*/ 9724 h 21600"/>
                <a:gd name="T42" fmla="*/ 402 w 21600"/>
                <a:gd name="T43" fmla="*/ 9996 h 21600"/>
                <a:gd name="T44" fmla="*/ 0 w 21600"/>
                <a:gd name="T45" fmla="*/ 0 h 21600"/>
                <a:gd name="T46" fmla="*/ 0 w 21600"/>
                <a:gd name="T47" fmla="*/ 0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600" h="21600">
                  <a:moveTo>
                    <a:pt x="0" y="0"/>
                  </a:moveTo>
                  <a:lnTo>
                    <a:pt x="16767" y="75"/>
                  </a:lnTo>
                  <a:lnTo>
                    <a:pt x="21600" y="501"/>
                  </a:lnTo>
                  <a:lnTo>
                    <a:pt x="21524" y="5602"/>
                  </a:lnTo>
                  <a:lnTo>
                    <a:pt x="20549" y="21600"/>
                  </a:lnTo>
                  <a:cubicBezTo>
                    <a:pt x="20549" y="21600"/>
                    <a:pt x="18478" y="20874"/>
                    <a:pt x="18236" y="19918"/>
                  </a:cubicBezTo>
                  <a:cubicBezTo>
                    <a:pt x="17993" y="18963"/>
                    <a:pt x="18822" y="18362"/>
                    <a:pt x="18468" y="17978"/>
                  </a:cubicBezTo>
                  <a:cubicBezTo>
                    <a:pt x="18115" y="17594"/>
                    <a:pt x="18438" y="17118"/>
                    <a:pt x="17993" y="16618"/>
                  </a:cubicBezTo>
                  <a:cubicBezTo>
                    <a:pt x="17549" y="16117"/>
                    <a:pt x="15988" y="17139"/>
                    <a:pt x="15872" y="16739"/>
                  </a:cubicBezTo>
                  <a:cubicBezTo>
                    <a:pt x="15756" y="16338"/>
                    <a:pt x="16706" y="15475"/>
                    <a:pt x="15958" y="15149"/>
                  </a:cubicBezTo>
                  <a:cubicBezTo>
                    <a:pt x="15210" y="14824"/>
                    <a:pt x="15695" y="16001"/>
                    <a:pt x="15013" y="16001"/>
                  </a:cubicBezTo>
                  <a:cubicBezTo>
                    <a:pt x="14331" y="16001"/>
                    <a:pt x="13376" y="16434"/>
                    <a:pt x="14013" y="15742"/>
                  </a:cubicBezTo>
                  <a:cubicBezTo>
                    <a:pt x="14650" y="15049"/>
                    <a:pt x="14417" y="14528"/>
                    <a:pt x="14847" y="13405"/>
                  </a:cubicBezTo>
                  <a:cubicBezTo>
                    <a:pt x="15276" y="12283"/>
                    <a:pt x="15079" y="11699"/>
                    <a:pt x="14756" y="11532"/>
                  </a:cubicBezTo>
                  <a:cubicBezTo>
                    <a:pt x="14433" y="11365"/>
                    <a:pt x="14715" y="13013"/>
                    <a:pt x="13104" y="13710"/>
                  </a:cubicBezTo>
                  <a:cubicBezTo>
                    <a:pt x="11493" y="14406"/>
                    <a:pt x="13075" y="15537"/>
                    <a:pt x="12206" y="15537"/>
                  </a:cubicBezTo>
                  <a:cubicBezTo>
                    <a:pt x="11337" y="15537"/>
                    <a:pt x="11018" y="15019"/>
                    <a:pt x="11018" y="14460"/>
                  </a:cubicBezTo>
                  <a:cubicBezTo>
                    <a:pt x="11018" y="13901"/>
                    <a:pt x="10174" y="13150"/>
                    <a:pt x="9260" y="11999"/>
                  </a:cubicBezTo>
                  <a:cubicBezTo>
                    <a:pt x="8347" y="10847"/>
                    <a:pt x="9468" y="10751"/>
                    <a:pt x="8382" y="10751"/>
                  </a:cubicBezTo>
                  <a:cubicBezTo>
                    <a:pt x="7296" y="10751"/>
                    <a:pt x="7573" y="10551"/>
                    <a:pt x="6447" y="10551"/>
                  </a:cubicBezTo>
                  <a:cubicBezTo>
                    <a:pt x="5321" y="10551"/>
                    <a:pt x="6003" y="10217"/>
                    <a:pt x="5124" y="9724"/>
                  </a:cubicBezTo>
                  <a:cubicBezTo>
                    <a:pt x="4245" y="9232"/>
                    <a:pt x="402" y="9996"/>
                    <a:pt x="402" y="9996"/>
                  </a:cubicBezTo>
                  <a:lnTo>
                    <a:pt x="0" y="0"/>
                  </a:lnTo>
                  <a:close/>
                  <a:moveTo>
                    <a:pt x="0" y="0"/>
                  </a:moveTo>
                </a:path>
              </a:pathLst>
            </a:custGeom>
            <a:grpFill/>
            <a:ln w="25400" cap="flat">
              <a:noFill/>
              <a:prstDash val="solid"/>
              <a:miter lim="800000"/>
              <a:headEnd type="none" w="med" len="med"/>
              <a:tailEnd type="none" w="med" len="med"/>
            </a:ln>
          </p:spPr>
          <p:txBody>
            <a:bodyPr lIns="0" tIns="0" rIns="0" bIns="0"/>
            <a:lstStyle/>
            <a:p>
              <a:endParaRPr lang="en-US"/>
            </a:p>
          </p:txBody>
        </p:sp>
        <p:sp>
          <p:nvSpPr>
            <p:cNvPr id="61" name="Freeform 18"/>
            <p:cNvSpPr/>
            <p:nvPr/>
          </p:nvSpPr>
          <p:spPr bwMode="auto">
            <a:xfrm>
              <a:off x="6797479" y="2999341"/>
              <a:ext cx="1113830" cy="878681"/>
            </a:xfrm>
            <a:custGeom>
              <a:avLst/>
              <a:gdLst>
                <a:gd name="T0" fmla="*/ 574 w 21400"/>
                <a:gd name="T1" fmla="+- 0 155 155"/>
                <a:gd name="T2" fmla="*/ 155 h 20640"/>
                <a:gd name="T3" fmla="*/ 13239 w 21400"/>
                <a:gd name="T4" fmla="+- 0 1477 155"/>
                <a:gd name="T5" fmla="*/ 1477 h 20640"/>
                <a:gd name="T6" fmla="*/ 15879 w 21400"/>
                <a:gd name="T7" fmla="+- 0 783 155"/>
                <a:gd name="T8" fmla="*/ 783 h 20640"/>
                <a:gd name="T9" fmla="*/ 17519 w 21400"/>
                <a:gd name="T10" fmla="+- 0 2348 155"/>
                <a:gd name="T11" fmla="*/ 2348 h 20640"/>
                <a:gd name="T12" fmla="*/ 19374 w 21400"/>
                <a:gd name="T13" fmla="+- 0 1025 155"/>
                <a:gd name="T14" fmla="*/ 1025 h 20640"/>
                <a:gd name="T15" fmla="*/ 21145 w 21400"/>
                <a:gd name="T16" fmla="+- 0 1279 155"/>
                <a:gd name="T17" fmla="*/ 1279 h 20640"/>
                <a:gd name="T18" fmla="*/ 20825 w 21400"/>
                <a:gd name="T19" fmla="+- 0 3273 155"/>
                <a:gd name="T20" fmla="*/ 3273 h 20640"/>
                <a:gd name="T21" fmla="*/ 18001 w 21400"/>
                <a:gd name="T22" fmla="+- 0 10171 155"/>
                <a:gd name="T23" fmla="*/ 10171 h 20640"/>
                <a:gd name="T24" fmla="*/ 16289 w 21400"/>
                <a:gd name="T25" fmla="+- 0 12040 155"/>
                <a:gd name="T26" fmla="*/ 12040 h 20640"/>
                <a:gd name="T27" fmla="*/ 16221 w 21400"/>
                <a:gd name="T28" fmla="+- 0 13439 155"/>
                <a:gd name="T29" fmla="*/ 13439 h 20640"/>
                <a:gd name="T30" fmla="*/ 15433 w 21400"/>
                <a:gd name="T31" fmla="+- 0 13825 155"/>
                <a:gd name="T32" fmla="*/ 13825 h 20640"/>
                <a:gd name="T33" fmla="*/ 14865 w 21400"/>
                <a:gd name="T34" fmla="+- 0 15555 155"/>
                <a:gd name="T35" fmla="*/ 15555 h 20640"/>
                <a:gd name="T36" fmla="*/ 12960 w 21400"/>
                <a:gd name="T37" fmla="+- 0 20289 155"/>
                <a:gd name="T38" fmla="*/ 20289 h 20640"/>
                <a:gd name="T39" fmla="*/ 11397 w 21400"/>
                <a:gd name="T40" fmla="+- 0 19412 155"/>
                <a:gd name="T41" fmla="*/ 19412 h 20640"/>
                <a:gd name="T42" fmla="*/ 10230 w 21400"/>
                <a:gd name="T43" fmla="+- 0 17605 155"/>
                <a:gd name="T44" fmla="*/ 17605 h 20640"/>
                <a:gd name="T45" fmla="*/ 6924 w 21400"/>
                <a:gd name="T46" fmla="+- 0 16867 155"/>
                <a:gd name="T47" fmla="*/ 16867 h 20640"/>
                <a:gd name="T48" fmla="*/ 5149 w 21400"/>
                <a:gd name="T49" fmla="+- 0 16955 155"/>
                <a:gd name="T50" fmla="*/ 16955 h 20640"/>
                <a:gd name="T51" fmla="*/ 3176 w 21400"/>
                <a:gd name="T52" fmla="+- 0 14536 155"/>
                <a:gd name="T53" fmla="*/ 14536 h 20640"/>
                <a:gd name="T54" fmla="*/ 3068 w 21400"/>
                <a:gd name="T55" fmla="+- 0 13654 155"/>
                <a:gd name="T56" fmla="*/ 13654 h 20640"/>
                <a:gd name="T57" fmla="*/ 1680 w 21400"/>
                <a:gd name="T58" fmla="+- 0 13230 155"/>
                <a:gd name="T59" fmla="*/ 13230 h 20640"/>
                <a:gd name="T60" fmla="*/ 0 w 21400"/>
                <a:gd name="T61" fmla="+- 0 11897 155"/>
                <a:gd name="T62" fmla="*/ 11897 h 20640"/>
                <a:gd name="T63" fmla="*/ 574 w 21400"/>
                <a:gd name="T64" fmla="+- 0 155 155"/>
                <a:gd name="T65" fmla="*/ 155 h 20640"/>
                <a:gd name="T66" fmla="*/ 574 w 21400"/>
                <a:gd name="T67" fmla="+- 0 155 155"/>
                <a:gd name="T68" fmla="*/ 155 h 20640"/>
              </a:gdLst>
              <a:ahLst/>
              <a:cxnLst>
                <a:cxn ang="0">
                  <a:pos x="T0" y="T2"/>
                </a:cxn>
                <a:cxn ang="0">
                  <a:pos x="T3" y="T5"/>
                </a:cxn>
                <a:cxn ang="0">
                  <a:pos x="T6" y="T8"/>
                </a:cxn>
                <a:cxn ang="0">
                  <a:pos x="T9" y="T11"/>
                </a:cxn>
                <a:cxn ang="0">
                  <a:pos x="T12" y="T14"/>
                </a:cxn>
                <a:cxn ang="0">
                  <a:pos x="T15" y="T17"/>
                </a:cxn>
                <a:cxn ang="0">
                  <a:pos x="T18" y="T20"/>
                </a:cxn>
                <a:cxn ang="0">
                  <a:pos x="T21" y="T23"/>
                </a:cxn>
                <a:cxn ang="0">
                  <a:pos x="T24" y="T26"/>
                </a:cxn>
                <a:cxn ang="0">
                  <a:pos x="T27" y="T29"/>
                </a:cxn>
                <a:cxn ang="0">
                  <a:pos x="T30" y="T32"/>
                </a:cxn>
                <a:cxn ang="0">
                  <a:pos x="T33" y="T35"/>
                </a:cxn>
                <a:cxn ang="0">
                  <a:pos x="T36" y="T38"/>
                </a:cxn>
                <a:cxn ang="0">
                  <a:pos x="T39" y="T41"/>
                </a:cxn>
                <a:cxn ang="0">
                  <a:pos x="T42" y="T44"/>
                </a:cxn>
                <a:cxn ang="0">
                  <a:pos x="T45" y="T47"/>
                </a:cxn>
                <a:cxn ang="0">
                  <a:pos x="T48" y="T50"/>
                </a:cxn>
                <a:cxn ang="0">
                  <a:pos x="T51" y="T53"/>
                </a:cxn>
                <a:cxn ang="0">
                  <a:pos x="T54" y="T56"/>
                </a:cxn>
                <a:cxn ang="0">
                  <a:pos x="T57" y="T59"/>
                </a:cxn>
                <a:cxn ang="0">
                  <a:pos x="T60" y="T62"/>
                </a:cxn>
                <a:cxn ang="0">
                  <a:pos x="T63" y="T65"/>
                </a:cxn>
                <a:cxn ang="0">
                  <a:pos x="T66" y="T68"/>
                </a:cxn>
              </a:cxnLst>
              <a:rect l="0" t="0" r="r" b="b"/>
              <a:pathLst>
                <a:path w="21400" h="20640">
                  <a:moveTo>
                    <a:pt x="574" y="0"/>
                  </a:moveTo>
                  <a:lnTo>
                    <a:pt x="13239" y="1322"/>
                  </a:lnTo>
                  <a:cubicBezTo>
                    <a:pt x="13239" y="1322"/>
                    <a:pt x="14234" y="-155"/>
                    <a:pt x="15879" y="628"/>
                  </a:cubicBezTo>
                  <a:cubicBezTo>
                    <a:pt x="17523" y="1410"/>
                    <a:pt x="17127" y="2286"/>
                    <a:pt x="17519" y="2193"/>
                  </a:cubicBezTo>
                  <a:cubicBezTo>
                    <a:pt x="17910" y="2099"/>
                    <a:pt x="18775" y="870"/>
                    <a:pt x="19374" y="870"/>
                  </a:cubicBezTo>
                  <a:cubicBezTo>
                    <a:pt x="19973" y="870"/>
                    <a:pt x="20821" y="1217"/>
                    <a:pt x="21145" y="1124"/>
                  </a:cubicBezTo>
                  <a:cubicBezTo>
                    <a:pt x="21469" y="1030"/>
                    <a:pt x="21600" y="1829"/>
                    <a:pt x="20825" y="3118"/>
                  </a:cubicBezTo>
                  <a:cubicBezTo>
                    <a:pt x="20050" y="4407"/>
                    <a:pt x="19397" y="8705"/>
                    <a:pt x="18001" y="10016"/>
                  </a:cubicBezTo>
                  <a:cubicBezTo>
                    <a:pt x="16604" y="11328"/>
                    <a:pt x="16573" y="11797"/>
                    <a:pt x="16289" y="11885"/>
                  </a:cubicBezTo>
                  <a:cubicBezTo>
                    <a:pt x="16005" y="11973"/>
                    <a:pt x="15906" y="13025"/>
                    <a:pt x="16221" y="13284"/>
                  </a:cubicBezTo>
                  <a:cubicBezTo>
                    <a:pt x="16537" y="13543"/>
                    <a:pt x="15433" y="13273"/>
                    <a:pt x="15433" y="13670"/>
                  </a:cubicBezTo>
                  <a:cubicBezTo>
                    <a:pt x="15433" y="14066"/>
                    <a:pt x="15401" y="14232"/>
                    <a:pt x="14865" y="15400"/>
                  </a:cubicBezTo>
                  <a:cubicBezTo>
                    <a:pt x="14330" y="16569"/>
                    <a:pt x="12672" y="18822"/>
                    <a:pt x="12960" y="20134"/>
                  </a:cubicBezTo>
                  <a:cubicBezTo>
                    <a:pt x="13248" y="21445"/>
                    <a:pt x="12280" y="19864"/>
                    <a:pt x="11397" y="19257"/>
                  </a:cubicBezTo>
                  <a:cubicBezTo>
                    <a:pt x="10514" y="18651"/>
                    <a:pt x="10338" y="17934"/>
                    <a:pt x="10230" y="17450"/>
                  </a:cubicBezTo>
                  <a:cubicBezTo>
                    <a:pt x="10122" y="16965"/>
                    <a:pt x="7811" y="16712"/>
                    <a:pt x="6924" y="16712"/>
                  </a:cubicBezTo>
                  <a:cubicBezTo>
                    <a:pt x="6036" y="16712"/>
                    <a:pt x="5149" y="16800"/>
                    <a:pt x="5149" y="16800"/>
                  </a:cubicBezTo>
                  <a:cubicBezTo>
                    <a:pt x="5149" y="16800"/>
                    <a:pt x="3284" y="15130"/>
                    <a:pt x="3176" y="14381"/>
                  </a:cubicBezTo>
                  <a:cubicBezTo>
                    <a:pt x="3068" y="13632"/>
                    <a:pt x="3068" y="13499"/>
                    <a:pt x="3068" y="13499"/>
                  </a:cubicBezTo>
                  <a:cubicBezTo>
                    <a:pt x="3068" y="13499"/>
                    <a:pt x="2000" y="13930"/>
                    <a:pt x="1680" y="13075"/>
                  </a:cubicBezTo>
                  <a:cubicBezTo>
                    <a:pt x="1360" y="12221"/>
                    <a:pt x="1369" y="11653"/>
                    <a:pt x="0" y="11742"/>
                  </a:cubicBezTo>
                  <a:cubicBezTo>
                    <a:pt x="22" y="8000"/>
                    <a:pt x="574" y="0"/>
                    <a:pt x="574" y="0"/>
                  </a:cubicBezTo>
                  <a:close/>
                  <a:moveTo>
                    <a:pt x="574" y="0"/>
                  </a:moveTo>
                </a:path>
              </a:pathLst>
            </a:custGeom>
            <a:grpFill/>
            <a:ln w="25400" cap="flat">
              <a:noFill/>
              <a:prstDash val="solid"/>
              <a:miter lim="800000"/>
              <a:headEnd type="none" w="med" len="med"/>
              <a:tailEnd type="none" w="med" len="med"/>
            </a:ln>
          </p:spPr>
          <p:txBody>
            <a:bodyPr lIns="0" tIns="0" rIns="0" bIns="0"/>
            <a:lstStyle/>
            <a:p>
              <a:endParaRPr lang="en-US"/>
            </a:p>
          </p:txBody>
        </p:sp>
        <p:grpSp>
          <p:nvGrpSpPr>
            <p:cNvPr id="62" name="Group 19"/>
            <p:cNvGrpSpPr/>
            <p:nvPr/>
          </p:nvGrpSpPr>
          <p:grpSpPr bwMode="auto">
            <a:xfrm>
              <a:off x="6776441" y="3514164"/>
              <a:ext cx="699492" cy="922700"/>
              <a:chOff x="26" y="96"/>
              <a:chExt cx="1175" cy="1549"/>
            </a:xfrm>
            <a:grpFill/>
          </p:grpSpPr>
          <p:sp>
            <p:nvSpPr>
              <p:cNvPr id="63" name="Freeform 20"/>
              <p:cNvSpPr/>
              <p:nvPr/>
            </p:nvSpPr>
            <p:spPr bwMode="auto">
              <a:xfrm>
                <a:off x="26" y="96"/>
                <a:ext cx="1175" cy="921"/>
              </a:xfrm>
              <a:custGeom>
                <a:avLst/>
                <a:gdLst>
                  <a:gd name="T0" fmla="*/ 793 w 21600"/>
                  <a:gd name="T1" fmla="+- 0 840 730"/>
                  <a:gd name="T2" fmla="*/ 840 h 20215"/>
                  <a:gd name="T3" fmla="*/ 3282 w 21600"/>
                  <a:gd name="T4" fmla="+- 0 2957 730"/>
                  <a:gd name="T5" fmla="*/ 2957 h 20215"/>
                  <a:gd name="T6" fmla="*/ 5933 w 21600"/>
                  <a:gd name="T7" fmla="+- 0 3951 730"/>
                  <a:gd name="T8" fmla="*/ 3951 h 20215"/>
                  <a:gd name="T9" fmla="*/ 7120 w 21600"/>
                  <a:gd name="T10" fmla="+- 0 7158 730"/>
                  <a:gd name="T11" fmla="*/ 7158 h 20215"/>
                  <a:gd name="T12" fmla="*/ 9162 w 21600"/>
                  <a:gd name="T13" fmla="+- 0 8973 730"/>
                  <a:gd name="T14" fmla="*/ 8973 h 20215"/>
                  <a:gd name="T15" fmla="*/ 14389 w 21600"/>
                  <a:gd name="T16" fmla="+- 0 8973 730"/>
                  <a:gd name="T17" fmla="*/ 8973 h 20215"/>
                  <a:gd name="T18" fmla="*/ 17502 w 21600"/>
                  <a:gd name="T19" fmla="+- 0 10684 730"/>
                  <a:gd name="T20" fmla="*/ 10684 h 20215"/>
                  <a:gd name="T21" fmla="*/ 18921 w 21600"/>
                  <a:gd name="T22" fmla="+- 0 12732 730"/>
                  <a:gd name="T23" fmla="*/ 12732 h 20215"/>
                  <a:gd name="T24" fmla="*/ 21600 w 21600"/>
                  <a:gd name="T25" fmla="+- 0 15481 730"/>
                  <a:gd name="T26" fmla="*/ 15481 h 20215"/>
                  <a:gd name="T27" fmla="*/ 18124 w 21600"/>
                  <a:gd name="T28" fmla="+- 0 16233 730"/>
                  <a:gd name="T29" fmla="*/ 16233 h 20215"/>
                  <a:gd name="T30" fmla="*/ 14553 w 21600"/>
                  <a:gd name="T31" fmla="+- 0 17132 730"/>
                  <a:gd name="T32" fmla="*/ 17132 h 20215"/>
                  <a:gd name="T33" fmla="*/ 12548 w 21600"/>
                  <a:gd name="T34" fmla="+- 0 19336 730"/>
                  <a:gd name="T35" fmla="*/ 19336 h 20215"/>
                  <a:gd name="T36" fmla="*/ 11642 w 21600"/>
                  <a:gd name="T37" fmla="+- 0 20502 730"/>
                  <a:gd name="T38" fmla="*/ 20502 h 20215"/>
                  <a:gd name="T39" fmla="*/ 10173 w 21600"/>
                  <a:gd name="T40" fmla="+- 0 19007 730"/>
                  <a:gd name="T41" fmla="*/ 19007 h 20215"/>
                  <a:gd name="T42" fmla="*/ 8457 w 21600"/>
                  <a:gd name="T43" fmla="+- 0 17598 730"/>
                  <a:gd name="T44" fmla="*/ 17598 h 20215"/>
                  <a:gd name="T45" fmla="*/ 8971 w 21600"/>
                  <a:gd name="T46" fmla="+- 0 14772 730"/>
                  <a:gd name="T47" fmla="*/ 14772 h 20215"/>
                  <a:gd name="T48" fmla="*/ 7494 w 21600"/>
                  <a:gd name="T49" fmla="+- 0 16492 730"/>
                  <a:gd name="T50" fmla="*/ 16492 h 20215"/>
                  <a:gd name="T51" fmla="*/ 5039 w 21600"/>
                  <a:gd name="T52" fmla="+- 0 18799 730"/>
                  <a:gd name="T53" fmla="*/ 18799 h 20215"/>
                  <a:gd name="T54" fmla="*/ 0 w 21600"/>
                  <a:gd name="T55" fmla="+- 0 16224 730"/>
                  <a:gd name="T56" fmla="*/ 16224 h 20215"/>
                  <a:gd name="T57" fmla="*/ 793 w 21600"/>
                  <a:gd name="T58" fmla="+- 0 840 730"/>
                  <a:gd name="T59" fmla="*/ 840 h 20215"/>
                  <a:gd name="T60" fmla="*/ 793 w 21600"/>
                  <a:gd name="T61" fmla="+- 0 840 730"/>
                  <a:gd name="T62" fmla="*/ 840 h 20215"/>
                </a:gdLst>
                <a:ahLst/>
                <a:cxnLst>
                  <a:cxn ang="0">
                    <a:pos x="T0" y="T2"/>
                  </a:cxn>
                  <a:cxn ang="0">
                    <a:pos x="T3" y="T5"/>
                  </a:cxn>
                  <a:cxn ang="0">
                    <a:pos x="T6" y="T8"/>
                  </a:cxn>
                  <a:cxn ang="0">
                    <a:pos x="T9" y="T11"/>
                  </a:cxn>
                  <a:cxn ang="0">
                    <a:pos x="T12" y="T14"/>
                  </a:cxn>
                  <a:cxn ang="0">
                    <a:pos x="T15" y="T17"/>
                  </a:cxn>
                  <a:cxn ang="0">
                    <a:pos x="T18" y="T20"/>
                  </a:cxn>
                  <a:cxn ang="0">
                    <a:pos x="T21" y="T23"/>
                  </a:cxn>
                  <a:cxn ang="0">
                    <a:pos x="T24" y="T26"/>
                  </a:cxn>
                  <a:cxn ang="0">
                    <a:pos x="T27" y="T29"/>
                  </a:cxn>
                  <a:cxn ang="0">
                    <a:pos x="T30" y="T32"/>
                  </a:cxn>
                  <a:cxn ang="0">
                    <a:pos x="T33" y="T35"/>
                  </a:cxn>
                  <a:cxn ang="0">
                    <a:pos x="T36" y="T38"/>
                  </a:cxn>
                  <a:cxn ang="0">
                    <a:pos x="T39" y="T41"/>
                  </a:cxn>
                  <a:cxn ang="0">
                    <a:pos x="T42" y="T44"/>
                  </a:cxn>
                  <a:cxn ang="0">
                    <a:pos x="T45" y="T47"/>
                  </a:cxn>
                  <a:cxn ang="0">
                    <a:pos x="T48" y="T50"/>
                  </a:cxn>
                  <a:cxn ang="0">
                    <a:pos x="T51" y="T53"/>
                  </a:cxn>
                  <a:cxn ang="0">
                    <a:pos x="T54" y="T56"/>
                  </a:cxn>
                  <a:cxn ang="0">
                    <a:pos x="T57" y="T59"/>
                  </a:cxn>
                  <a:cxn ang="0">
                    <a:pos x="T60" y="T62"/>
                  </a:cxn>
                </a:cxnLst>
                <a:rect l="0" t="0" r="r" b="b"/>
                <a:pathLst>
                  <a:path w="21600" h="20215">
                    <a:moveTo>
                      <a:pt x="793" y="110"/>
                    </a:moveTo>
                    <a:cubicBezTo>
                      <a:pt x="793" y="110"/>
                      <a:pt x="2261" y="-730"/>
                      <a:pt x="3282" y="2227"/>
                    </a:cubicBezTo>
                    <a:cubicBezTo>
                      <a:pt x="4303" y="4163"/>
                      <a:pt x="5933" y="3221"/>
                      <a:pt x="5933" y="3221"/>
                    </a:cubicBezTo>
                    <a:cubicBezTo>
                      <a:pt x="5933" y="3221"/>
                      <a:pt x="5773" y="5226"/>
                      <a:pt x="7120" y="6428"/>
                    </a:cubicBezTo>
                    <a:cubicBezTo>
                      <a:pt x="8467" y="7630"/>
                      <a:pt x="9162" y="8243"/>
                      <a:pt x="9162" y="8243"/>
                    </a:cubicBezTo>
                    <a:cubicBezTo>
                      <a:pt x="9162" y="8243"/>
                      <a:pt x="11856" y="7552"/>
                      <a:pt x="14389" y="8243"/>
                    </a:cubicBezTo>
                    <a:cubicBezTo>
                      <a:pt x="16922" y="8935"/>
                      <a:pt x="17335" y="9556"/>
                      <a:pt x="17502" y="9954"/>
                    </a:cubicBezTo>
                    <a:cubicBezTo>
                      <a:pt x="17668" y="10352"/>
                      <a:pt x="17900" y="11389"/>
                      <a:pt x="18921" y="12002"/>
                    </a:cubicBezTo>
                    <a:cubicBezTo>
                      <a:pt x="19942" y="12616"/>
                      <a:pt x="21137" y="13532"/>
                      <a:pt x="21600" y="14751"/>
                    </a:cubicBezTo>
                    <a:cubicBezTo>
                      <a:pt x="21151" y="16729"/>
                      <a:pt x="20680" y="14690"/>
                      <a:pt x="18124" y="15503"/>
                    </a:cubicBezTo>
                    <a:cubicBezTo>
                      <a:pt x="15569" y="16315"/>
                      <a:pt x="15183" y="15020"/>
                      <a:pt x="14553" y="16402"/>
                    </a:cubicBezTo>
                    <a:cubicBezTo>
                      <a:pt x="13923" y="17784"/>
                      <a:pt x="12548" y="17499"/>
                      <a:pt x="12548" y="18606"/>
                    </a:cubicBezTo>
                    <a:cubicBezTo>
                      <a:pt x="12548" y="19712"/>
                      <a:pt x="12279" y="20870"/>
                      <a:pt x="11642" y="19772"/>
                    </a:cubicBezTo>
                    <a:cubicBezTo>
                      <a:pt x="11006" y="18675"/>
                      <a:pt x="11722" y="18891"/>
                      <a:pt x="10173" y="18277"/>
                    </a:cubicBezTo>
                    <a:cubicBezTo>
                      <a:pt x="8624" y="17663"/>
                      <a:pt x="8117" y="17904"/>
                      <a:pt x="8457" y="16868"/>
                    </a:cubicBezTo>
                    <a:cubicBezTo>
                      <a:pt x="8797" y="15831"/>
                      <a:pt x="9826" y="13628"/>
                      <a:pt x="8971" y="14042"/>
                    </a:cubicBezTo>
                    <a:cubicBezTo>
                      <a:pt x="8117" y="14457"/>
                      <a:pt x="8645" y="15209"/>
                      <a:pt x="7494" y="15762"/>
                    </a:cubicBezTo>
                    <a:cubicBezTo>
                      <a:pt x="6343" y="16315"/>
                      <a:pt x="6567" y="18467"/>
                      <a:pt x="5039" y="18069"/>
                    </a:cubicBezTo>
                    <a:cubicBezTo>
                      <a:pt x="3512" y="17672"/>
                      <a:pt x="1267" y="15840"/>
                      <a:pt x="0" y="15494"/>
                    </a:cubicBezTo>
                    <a:cubicBezTo>
                      <a:pt x="72" y="9047"/>
                      <a:pt x="793" y="110"/>
                      <a:pt x="793" y="110"/>
                    </a:cubicBezTo>
                    <a:close/>
                    <a:moveTo>
                      <a:pt x="793" y="110"/>
                    </a:moveTo>
                  </a:path>
                </a:pathLst>
              </a:custGeom>
              <a:grpFill/>
              <a:ln w="25400" cap="flat">
                <a:noFill/>
                <a:prstDash val="solid"/>
                <a:miter lim="800000"/>
                <a:headEnd type="none" w="med" len="med"/>
                <a:tailEnd type="none" w="med" len="med"/>
              </a:ln>
            </p:spPr>
            <p:txBody>
              <a:bodyPr lIns="0" tIns="0" rIns="0" bIns="0"/>
              <a:lstStyle/>
              <a:p>
                <a:endParaRPr lang="en-US"/>
              </a:p>
            </p:txBody>
          </p:sp>
          <p:sp>
            <p:nvSpPr>
              <p:cNvPr id="64" name="Freeform 21"/>
              <p:cNvSpPr/>
              <p:nvPr/>
            </p:nvSpPr>
            <p:spPr bwMode="auto">
              <a:xfrm>
                <a:off x="397" y="1091"/>
                <a:ext cx="508" cy="554"/>
              </a:xfrm>
              <a:custGeom>
                <a:avLst/>
                <a:gdLst>
                  <a:gd name="T0" fmla="+- 0 2111 1455"/>
                  <a:gd name="T1" fmla="*/ T0 w 20145"/>
                  <a:gd name="T2" fmla="+- 0 2728 761"/>
                  <a:gd name="T3" fmla="*/ 2728 h 19702"/>
                  <a:gd name="T4" fmla="+- 0 7249 1455"/>
                  <a:gd name="T5" fmla="*/ T4 w 20145"/>
                  <a:gd name="T6" fmla="+- 0 2575 761"/>
                  <a:gd name="T7" fmla="*/ 2575 h 19702"/>
                  <a:gd name="T8" fmla="+- 0 15652 1455"/>
                  <a:gd name="T9" fmla="*/ T8 w 20145"/>
                  <a:gd name="T10" fmla="+- 0 4312 761"/>
                  <a:gd name="T11" fmla="*/ 4312 h 19702"/>
                  <a:gd name="T12" fmla="+- 0 21600 1455"/>
                  <a:gd name="T13" fmla="*/ T12 w 20145"/>
                  <a:gd name="T14" fmla="+- 0 5685 761"/>
                  <a:gd name="T15" fmla="*/ 5685 h 19702"/>
                  <a:gd name="T16" fmla="+- 0 19617 1455"/>
                  <a:gd name="T17" fmla="*/ T16 w 20145"/>
                  <a:gd name="T18" fmla="+- 0 9901 761"/>
                  <a:gd name="T19" fmla="*/ 9901 h 19702"/>
                  <a:gd name="T20" fmla="+- 0 16807 1455"/>
                  <a:gd name="T21" fmla="*/ T20 w 20145"/>
                  <a:gd name="T22" fmla="+- 0 12787 761"/>
                  <a:gd name="T23" fmla="*/ 12787 h 19702"/>
                  <a:gd name="T24" fmla="+- 0 16667 1455"/>
                  <a:gd name="T25" fmla="*/ T24 w 20145"/>
                  <a:gd name="T26" fmla="+- 0 18293 761"/>
                  <a:gd name="T27" fmla="*/ 18293 h 19702"/>
                  <a:gd name="T28" fmla="+- 0 12966 1455"/>
                  <a:gd name="T29" fmla="*/ T28 w 20145"/>
                  <a:gd name="T30" fmla="+- 0 17397 761"/>
                  <a:gd name="T31" fmla="*/ 17397 h 19702"/>
                  <a:gd name="T32" fmla="+- 0 7032 1455"/>
                  <a:gd name="T33" fmla="*/ T32 w 20145"/>
                  <a:gd name="T34" fmla="+- 0 20045 761"/>
                  <a:gd name="T35" fmla="*/ 20045 h 19702"/>
                  <a:gd name="T36" fmla="+- 0 4300 1455"/>
                  <a:gd name="T37" fmla="*/ T36 w 20145"/>
                  <a:gd name="T38" fmla="+- 0 11849 761"/>
                  <a:gd name="T39" fmla="*/ 11849 h 19702"/>
                  <a:gd name="T40" fmla="+- 0 2111 1455"/>
                  <a:gd name="T41" fmla="*/ T40 w 20145"/>
                  <a:gd name="T42" fmla="+- 0 2728 761"/>
                  <a:gd name="T43" fmla="*/ 2728 h 19702"/>
                  <a:gd name="T44" fmla="+- 0 2111 1455"/>
                  <a:gd name="T45" fmla="*/ T44 w 20145"/>
                  <a:gd name="T46" fmla="+- 0 2728 761"/>
                  <a:gd name="T47" fmla="*/ 2728 h 19702"/>
                </a:gdLst>
                <a:ahLst/>
                <a:cxnLst>
                  <a:cxn ang="0">
                    <a:pos x="T1" y="T3"/>
                  </a:cxn>
                  <a:cxn ang="0">
                    <a:pos x="T5" y="T7"/>
                  </a:cxn>
                  <a:cxn ang="0">
                    <a:pos x="T9" y="T11"/>
                  </a:cxn>
                  <a:cxn ang="0">
                    <a:pos x="T13" y="T15"/>
                  </a:cxn>
                  <a:cxn ang="0">
                    <a:pos x="T17" y="T19"/>
                  </a:cxn>
                  <a:cxn ang="0">
                    <a:pos x="T21" y="T23"/>
                  </a:cxn>
                  <a:cxn ang="0">
                    <a:pos x="T25" y="T27"/>
                  </a:cxn>
                  <a:cxn ang="0">
                    <a:pos x="T29" y="T31"/>
                  </a:cxn>
                  <a:cxn ang="0">
                    <a:pos x="T33" y="T35"/>
                  </a:cxn>
                  <a:cxn ang="0">
                    <a:pos x="T37" y="T39"/>
                  </a:cxn>
                  <a:cxn ang="0">
                    <a:pos x="T41" y="T43"/>
                  </a:cxn>
                  <a:cxn ang="0">
                    <a:pos x="T45" y="T47"/>
                  </a:cxn>
                </a:cxnLst>
                <a:rect l="0" t="0" r="r" b="b"/>
                <a:pathLst>
                  <a:path w="20145" h="19702">
                    <a:moveTo>
                      <a:pt x="656" y="1967"/>
                    </a:moveTo>
                    <a:cubicBezTo>
                      <a:pt x="2596" y="-761"/>
                      <a:pt x="1062" y="-498"/>
                      <a:pt x="5794" y="1814"/>
                    </a:cubicBezTo>
                    <a:cubicBezTo>
                      <a:pt x="10527" y="4126"/>
                      <a:pt x="12479" y="6172"/>
                      <a:pt x="14197" y="3551"/>
                    </a:cubicBezTo>
                    <a:cubicBezTo>
                      <a:pt x="15915" y="931"/>
                      <a:pt x="20145" y="2136"/>
                      <a:pt x="20145" y="4924"/>
                    </a:cubicBezTo>
                    <a:cubicBezTo>
                      <a:pt x="20145" y="7712"/>
                      <a:pt x="17787" y="7052"/>
                      <a:pt x="18162" y="9140"/>
                    </a:cubicBezTo>
                    <a:cubicBezTo>
                      <a:pt x="18537" y="11228"/>
                      <a:pt x="16726" y="11704"/>
                      <a:pt x="15352" y="12026"/>
                    </a:cubicBezTo>
                    <a:cubicBezTo>
                      <a:pt x="13978" y="12348"/>
                      <a:pt x="17429" y="18765"/>
                      <a:pt x="15212" y="17532"/>
                    </a:cubicBezTo>
                    <a:cubicBezTo>
                      <a:pt x="12994" y="16300"/>
                      <a:pt x="11870" y="15641"/>
                      <a:pt x="11511" y="16636"/>
                    </a:cubicBezTo>
                    <a:cubicBezTo>
                      <a:pt x="11151" y="17631"/>
                      <a:pt x="8058" y="20839"/>
                      <a:pt x="5577" y="19284"/>
                    </a:cubicBezTo>
                    <a:cubicBezTo>
                      <a:pt x="3095" y="17729"/>
                      <a:pt x="-604" y="10640"/>
                      <a:pt x="2845" y="11088"/>
                    </a:cubicBezTo>
                    <a:cubicBezTo>
                      <a:pt x="2142" y="6577"/>
                      <a:pt x="-1455" y="4937"/>
                      <a:pt x="656" y="1967"/>
                    </a:cubicBezTo>
                    <a:close/>
                    <a:moveTo>
                      <a:pt x="656" y="1967"/>
                    </a:moveTo>
                  </a:path>
                </a:pathLst>
              </a:custGeom>
              <a:grpFill/>
              <a:ln w="25400" cap="flat">
                <a:noFill/>
                <a:prstDash val="solid"/>
                <a:miter lim="800000"/>
                <a:headEnd type="none" w="med" len="med"/>
                <a:tailEnd type="none" w="med" len="med"/>
              </a:ln>
            </p:spPr>
            <p:txBody>
              <a:bodyPr lIns="0" tIns="0" rIns="0" bIns="0"/>
              <a:lstStyle/>
              <a:p>
                <a:endParaRPr lang="en-US"/>
              </a:p>
            </p:txBody>
          </p:sp>
        </p:grpSp>
      </p:grpSp>
      <p:grpSp>
        <p:nvGrpSpPr>
          <p:cNvPr id="74" name="Group 73"/>
          <p:cNvGrpSpPr/>
          <p:nvPr/>
        </p:nvGrpSpPr>
        <p:grpSpPr>
          <a:xfrm>
            <a:off x="8359744" y="4732982"/>
            <a:ext cx="424652" cy="424654"/>
            <a:chOff x="5145541" y="1902998"/>
            <a:chExt cx="477290" cy="477290"/>
          </a:xfrm>
        </p:grpSpPr>
        <p:sp>
          <p:nvSpPr>
            <p:cNvPr id="76" name="Oval 75"/>
            <p:cNvSpPr/>
            <p:nvPr/>
          </p:nvSpPr>
          <p:spPr>
            <a:xfrm>
              <a:off x="5145541" y="1902998"/>
              <a:ext cx="477290" cy="47729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7" name="Group 76"/>
            <p:cNvGrpSpPr/>
            <p:nvPr/>
          </p:nvGrpSpPr>
          <p:grpSpPr>
            <a:xfrm>
              <a:off x="5315702" y="2003953"/>
              <a:ext cx="136970" cy="287916"/>
              <a:chOff x="7000144" y="1755828"/>
              <a:chExt cx="85046" cy="216315"/>
            </a:xfrm>
            <a:solidFill>
              <a:schemeClr val="bg1"/>
            </a:solidFill>
          </p:grpSpPr>
          <p:sp>
            <p:nvSpPr>
              <p:cNvPr id="78" name="Freeform 12"/>
              <p:cNvSpPr/>
              <p:nvPr/>
            </p:nvSpPr>
            <p:spPr bwMode="auto">
              <a:xfrm>
                <a:off x="7000144" y="1792805"/>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9" name="Oval 13"/>
              <p:cNvSpPr>
                <a:spLocks noChangeArrowheads="1"/>
              </p:cNvSpPr>
              <p:nvPr/>
            </p:nvSpPr>
            <p:spPr bwMode="auto">
              <a:xfrm>
                <a:off x="7026029" y="1755828"/>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sp>
        <p:nvSpPr>
          <p:cNvPr id="75" name="Content Placeholder 2"/>
          <p:cNvSpPr txBox="1"/>
          <p:nvPr/>
        </p:nvSpPr>
        <p:spPr>
          <a:xfrm>
            <a:off x="6861440" y="4781240"/>
            <a:ext cx="1423042" cy="2990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a:solidFill>
                  <a:schemeClr val="bg2">
                    <a:lumMod val="25000"/>
                  </a:schemeClr>
                </a:solidFill>
              </a:rPr>
              <a:t>50%= 1.250.000</a:t>
            </a:r>
            <a:endParaRPr lang="en-US" sz="600" b="1" dirty="0">
              <a:solidFill>
                <a:schemeClr val="bg2">
                  <a:lumMod val="25000"/>
                </a:schemeClr>
              </a:solidFill>
            </a:endParaRPr>
          </a:p>
        </p:txBody>
      </p:sp>
      <p:sp>
        <p:nvSpPr>
          <p:cNvPr id="70" name="Content Placeholder 2"/>
          <p:cNvSpPr txBox="1"/>
          <p:nvPr/>
        </p:nvSpPr>
        <p:spPr>
          <a:xfrm>
            <a:off x="9780770" y="4781240"/>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a:solidFill>
                  <a:schemeClr val="bg2">
                    <a:lumMod val="25000"/>
                  </a:schemeClr>
                </a:solidFill>
              </a:rPr>
              <a:t>50</a:t>
            </a:r>
            <a:r>
              <a:rPr lang="en-US" b="1" dirty="0">
                <a:solidFill>
                  <a:schemeClr val="bg2">
                    <a:lumMod val="25000"/>
                  </a:schemeClr>
                </a:solidFill>
              </a:rPr>
              <a:t>%</a:t>
            </a:r>
            <a:r>
              <a:rPr lang="id-ID" b="1" dirty="0">
                <a:solidFill>
                  <a:schemeClr val="bg2">
                    <a:lumMod val="25000"/>
                  </a:schemeClr>
                </a:solidFill>
              </a:rPr>
              <a:t>  = 1.250.000</a:t>
            </a:r>
            <a:endParaRPr lang="en-US" sz="600" b="1" dirty="0">
              <a:solidFill>
                <a:schemeClr val="bg2">
                  <a:lumMod val="25000"/>
                </a:schemeClr>
              </a:solidFill>
            </a:endParaRPr>
          </a:p>
        </p:txBody>
      </p:sp>
      <p:grpSp>
        <p:nvGrpSpPr>
          <p:cNvPr id="3" name="Group 2"/>
          <p:cNvGrpSpPr/>
          <p:nvPr/>
        </p:nvGrpSpPr>
        <p:grpSpPr>
          <a:xfrm>
            <a:off x="9285252" y="4732689"/>
            <a:ext cx="424653" cy="424654"/>
            <a:chOff x="9285252" y="4732689"/>
            <a:chExt cx="424653" cy="424654"/>
          </a:xfrm>
        </p:grpSpPr>
        <p:sp>
          <p:nvSpPr>
            <p:cNvPr id="69" name="Oval 68"/>
            <p:cNvSpPr/>
            <p:nvPr/>
          </p:nvSpPr>
          <p:spPr>
            <a:xfrm>
              <a:off x="9285252" y="4732689"/>
              <a:ext cx="424653" cy="424654"/>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1" name="Group 70"/>
            <p:cNvGrpSpPr/>
            <p:nvPr/>
          </p:nvGrpSpPr>
          <p:grpSpPr>
            <a:xfrm>
              <a:off x="9427923" y="4818937"/>
              <a:ext cx="139317" cy="248316"/>
              <a:chOff x="7107860" y="2485861"/>
              <a:chExt cx="97227" cy="209688"/>
            </a:xfrm>
            <a:solidFill>
              <a:schemeClr val="bg1"/>
            </a:solidFill>
          </p:grpSpPr>
          <p:sp>
            <p:nvSpPr>
              <p:cNvPr id="72" name="Oval 71"/>
              <p:cNvSpPr>
                <a:spLocks noChangeArrowheads="1"/>
              </p:cNvSpPr>
              <p:nvPr/>
            </p:nvSpPr>
            <p:spPr bwMode="auto">
              <a:xfrm>
                <a:off x="7140641" y="2485861"/>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3" name="Freeform 7"/>
              <p:cNvSpPr/>
              <p:nvPr/>
            </p:nvSpPr>
            <p:spPr bwMode="auto">
              <a:xfrm>
                <a:off x="7107860"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grpSp>
        <p:nvGrpSpPr>
          <p:cNvPr id="2" name="Group 1"/>
          <p:cNvGrpSpPr/>
          <p:nvPr/>
        </p:nvGrpSpPr>
        <p:grpSpPr>
          <a:xfrm>
            <a:off x="8806372" y="4729450"/>
            <a:ext cx="449162" cy="424654"/>
            <a:chOff x="8806372" y="4729450"/>
            <a:chExt cx="449162" cy="424654"/>
          </a:xfrm>
        </p:grpSpPr>
        <p:sp>
          <p:nvSpPr>
            <p:cNvPr id="80" name="Oval 79"/>
            <p:cNvSpPr/>
            <p:nvPr/>
          </p:nvSpPr>
          <p:spPr>
            <a:xfrm>
              <a:off x="8815883" y="4729450"/>
              <a:ext cx="424652" cy="424654"/>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82" name="Rectangle 81"/>
            <p:cNvSpPr/>
            <p:nvPr/>
          </p:nvSpPr>
          <p:spPr>
            <a:xfrm>
              <a:off x="8806372" y="4765298"/>
              <a:ext cx="449162" cy="369332"/>
            </a:xfrm>
            <a:prstGeom prst="rect">
              <a:avLst/>
            </a:prstGeom>
          </p:spPr>
          <p:txBody>
            <a:bodyPr wrap="none">
              <a:spAutoFit/>
            </a:bodyPr>
            <a:lstStyle/>
            <a:p>
              <a:r>
                <a:rPr lang="id-ID" dirty="0">
                  <a:solidFill>
                    <a:schemeClr val="bg1"/>
                  </a:solidFill>
                  <a:latin typeface="FontAwesome" pitchFamily="2" charset="0"/>
                </a:rPr>
                <a:t></a:t>
              </a:r>
            </a:p>
          </p:txBody>
        </p:sp>
      </p:grpSp>
      <p:sp>
        <p:nvSpPr>
          <p:cNvPr id="83" name="Content Placeholder 2"/>
          <p:cNvSpPr txBox="1"/>
          <p:nvPr/>
        </p:nvSpPr>
        <p:spPr>
          <a:xfrm>
            <a:off x="8259734" y="5243695"/>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a:solidFill>
                  <a:schemeClr val="bg2">
                    <a:lumMod val="25000"/>
                  </a:schemeClr>
                </a:solidFill>
              </a:rPr>
              <a:t>USER : 2.500.000</a:t>
            </a:r>
            <a:endParaRPr lang="en-US" sz="600" b="1" dirty="0">
              <a:solidFill>
                <a:schemeClr val="bg2">
                  <a:lumMod val="25000"/>
                </a:schemeClr>
              </a:solidFill>
            </a:endParaRPr>
          </a:p>
        </p:txBody>
      </p:sp>
      <p:cxnSp>
        <p:nvCxnSpPr>
          <p:cNvPr id="85" name="Straight Connector 84"/>
          <p:cNvCxnSpPr/>
          <p:nvPr/>
        </p:nvCxnSpPr>
        <p:spPr>
          <a:xfrm>
            <a:off x="6829596" y="4543865"/>
            <a:ext cx="4452692"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6889064" y="5622621"/>
            <a:ext cx="4452692"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42" name="Group 41"/>
          <p:cNvGrpSpPr/>
          <p:nvPr/>
        </p:nvGrpSpPr>
        <p:grpSpPr>
          <a:xfrm>
            <a:off x="11438810" y="175818"/>
            <a:ext cx="542322" cy="662567"/>
            <a:chOff x="11438810" y="175818"/>
            <a:chExt cx="542322" cy="662567"/>
          </a:xfrm>
        </p:grpSpPr>
        <p:sp>
          <p:nvSpPr>
            <p:cNvPr id="43" name="Oval 4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Oval 4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Oval 46"/>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Oval 48"/>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TextBox 49"/>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69</a:t>
              </a:r>
            </a:p>
          </p:txBody>
        </p:sp>
      </p:grpSp>
      <p:sp>
        <p:nvSpPr>
          <p:cNvPr id="53"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Country Map Timeline</a:t>
            </a:r>
            <a:endParaRPr lang="en-US" sz="3600" dirty="0">
              <a:solidFill>
                <a:schemeClr val="bg2">
                  <a:lumMod val="50000"/>
                </a:schemeClr>
              </a:solidFill>
            </a:endParaRPr>
          </a:p>
        </p:txBody>
      </p:sp>
      <p:sp>
        <p:nvSpPr>
          <p:cNvPr id="81"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84" name="Group 83"/>
          <p:cNvGrpSpPr/>
          <p:nvPr/>
        </p:nvGrpSpPr>
        <p:grpSpPr>
          <a:xfrm>
            <a:off x="5556768" y="844754"/>
            <a:ext cx="1440000" cy="58058"/>
            <a:chOff x="4616262" y="2307771"/>
            <a:chExt cx="2349876" cy="58058"/>
          </a:xfrm>
        </p:grpSpPr>
        <p:sp>
          <p:nvSpPr>
            <p:cNvPr id="87" name="Rectangle 86"/>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8" name="Rectangle 87"/>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9" name="Content Placeholder 2"/>
          <p:cNvSpPr txBox="1"/>
          <p:nvPr/>
        </p:nvSpPr>
        <p:spPr>
          <a:xfrm>
            <a:off x="6967461" y="2966074"/>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id-ID" sz="2000" dirty="0">
                <a:solidFill>
                  <a:schemeClr val="accent1">
                    <a:lumMod val="50000"/>
                  </a:schemeClr>
                </a:solidFill>
                <a:ea typeface="Roboto" panose="02000000000000000000" pitchFamily="2" charset="0"/>
              </a:rPr>
              <a:t>Australia</a:t>
            </a:r>
          </a:p>
          <a:p>
            <a:pPr algn="ctr"/>
            <a:r>
              <a:rPr lang="id-ID" sz="1200" dirty="0">
                <a:solidFill>
                  <a:schemeClr val="bg2">
                    <a:lumMod val="75000"/>
                  </a:schemeClr>
                </a:solidFill>
                <a:ea typeface="Roboto" panose="02000000000000000000" pitchFamily="2" charset="0"/>
              </a:rPr>
              <a:t>Du</a:t>
            </a:r>
            <a:r>
              <a:rPr lang="en-US" sz="1200" dirty="0" err="1">
                <a:solidFill>
                  <a:schemeClr val="bg2">
                    <a:lumMod val="75000"/>
                  </a:schemeClr>
                </a:solidFill>
                <a:ea typeface="Roboto" panose="02000000000000000000" pitchFamily="2" charset="0"/>
              </a:rPr>
              <a:t>mmy</a:t>
            </a:r>
            <a:r>
              <a:rPr lang="en-US" sz="12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Tree>
  </p:cSld>
  <p:clrMapOvr>
    <a:masterClrMapping/>
  </p:clrMapOvr>
  <mc:AlternateContent xmlns:mc="http://schemas.openxmlformats.org/markup-compatibility/2006" xmlns:p14="http://schemas.microsoft.com/office/powerpoint/2010/main">
    <mc:Choice Requires="p14">
      <p:transition spd="slow" p14:dur="2000">
        <p14:glitter pattern="hexagon"/>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cBhvr>
                                        <p:cTn id="7" dur="1000" fill="hold"/>
                                        <p:tgtEl>
                                          <p:spTgt spid="42"/>
                                        </p:tgtEl>
                                        <p:attrNameLst>
                                          <p:attrName>ppt_w</p:attrName>
                                        </p:attrNameLst>
                                      </p:cBhvr>
                                      <p:tavLst>
                                        <p:tav tm="0">
                                          <p:val>
                                            <p:fltVal val="0"/>
                                          </p:val>
                                        </p:tav>
                                        <p:tav tm="100000">
                                          <p:val>
                                            <p:strVal val="#ppt_w"/>
                                          </p:val>
                                        </p:tav>
                                      </p:tavLst>
                                    </p:anim>
                                    <p:anim calcmode="lin" valueType="num">
                                      <p:cBhvr>
                                        <p:cTn id="8" dur="1000" fill="hold"/>
                                        <p:tgtEl>
                                          <p:spTgt spid="42"/>
                                        </p:tgtEl>
                                        <p:attrNameLst>
                                          <p:attrName>ppt_h</p:attrName>
                                        </p:attrNameLst>
                                      </p:cBhvr>
                                      <p:tavLst>
                                        <p:tav tm="0">
                                          <p:val>
                                            <p:fltVal val="0"/>
                                          </p:val>
                                        </p:tav>
                                        <p:tav tm="100000">
                                          <p:val>
                                            <p:strVal val="#ppt_h"/>
                                          </p:val>
                                        </p:tav>
                                      </p:tavLst>
                                    </p:anim>
                                    <p:anim calcmode="lin" valueType="num">
                                      <p:cBhvr>
                                        <p:cTn id="9" dur="1000" fill="hold"/>
                                        <p:tgtEl>
                                          <p:spTgt spid="42"/>
                                        </p:tgtEl>
                                        <p:attrNameLst>
                                          <p:attrName>style.rotation</p:attrName>
                                        </p:attrNameLst>
                                      </p:cBhvr>
                                      <p:tavLst>
                                        <p:tav tm="0">
                                          <p:val>
                                            <p:fltVal val="90"/>
                                          </p:val>
                                        </p:tav>
                                        <p:tav tm="100000">
                                          <p:val>
                                            <p:fltVal val="0"/>
                                          </p:val>
                                        </p:tav>
                                      </p:tavLst>
                                    </p:anim>
                                    <p:animEffect transition="in" filter="fade">
                                      <p:cBhvr>
                                        <p:cTn id="10" dur="1000"/>
                                        <p:tgtEl>
                                          <p:spTgt spid="4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3"/>
                                        </p:tgtEl>
                                        <p:attrNameLst>
                                          <p:attrName>style.visibility</p:attrName>
                                        </p:attrNameLst>
                                      </p:cBhvr>
                                      <p:to>
                                        <p:strVal val="visible"/>
                                      </p:to>
                                    </p:set>
                                    <p:animEffect transition="in" filter="wipe(up)">
                                      <p:cBhvr>
                                        <p:cTn id="13" dur="1000"/>
                                        <p:tgtEl>
                                          <p:spTgt spid="53"/>
                                        </p:tgtEl>
                                      </p:cBhvr>
                                    </p:animEffect>
                                  </p:childTnLst>
                                </p:cTn>
                              </p:par>
                              <p:par>
                                <p:cTn id="14" presetID="16" presetClass="entr" presetSubtype="21" fill="hold" nodeType="withEffect">
                                  <p:stCondLst>
                                    <p:cond delay="1000"/>
                                  </p:stCondLst>
                                  <p:childTnLst>
                                    <p:set>
                                      <p:cBhvr>
                                        <p:cTn id="15" dur="1" fill="hold">
                                          <p:stCondLst>
                                            <p:cond delay="0"/>
                                          </p:stCondLst>
                                        </p:cTn>
                                        <p:tgtEl>
                                          <p:spTgt spid="84"/>
                                        </p:tgtEl>
                                        <p:attrNameLst>
                                          <p:attrName>style.visibility</p:attrName>
                                        </p:attrNameLst>
                                      </p:cBhvr>
                                      <p:to>
                                        <p:strVal val="visible"/>
                                      </p:to>
                                    </p:set>
                                    <p:animEffect transition="in" filter="barn(inVertical)">
                                      <p:cBhvr>
                                        <p:cTn id="16" dur="1000"/>
                                        <p:tgtEl>
                                          <p:spTgt spid="84"/>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81"/>
                                        </p:tgtEl>
                                        <p:attrNameLst>
                                          <p:attrName>style.visibility</p:attrName>
                                        </p:attrNameLst>
                                      </p:cBhvr>
                                      <p:to>
                                        <p:strVal val="visible"/>
                                      </p:to>
                                    </p:set>
                                    <p:animEffect transition="in" filter="wipe(down)">
                                      <p:cBhvr>
                                        <p:cTn id="19" dur="1000"/>
                                        <p:tgtEl>
                                          <p:spTgt spid="81"/>
                                        </p:tgtEl>
                                      </p:cBhvr>
                                    </p:animEffect>
                                  </p:childTnLst>
                                </p:cTn>
                              </p:par>
                              <p:par>
                                <p:cTn id="20" presetID="6" presetClass="entr" presetSubtype="16" fill="hold" grpId="0" nodeType="withEffect">
                                  <p:stCondLst>
                                    <p:cond delay="2000"/>
                                  </p:stCondLst>
                                  <p:childTnLst>
                                    <p:set>
                                      <p:cBhvr>
                                        <p:cTn id="21" dur="1" fill="hold">
                                          <p:stCondLst>
                                            <p:cond delay="0"/>
                                          </p:stCondLst>
                                        </p:cTn>
                                        <p:tgtEl>
                                          <p:spTgt spid="45"/>
                                        </p:tgtEl>
                                        <p:attrNameLst>
                                          <p:attrName>style.visibility</p:attrName>
                                        </p:attrNameLst>
                                      </p:cBhvr>
                                      <p:to>
                                        <p:strVal val="visible"/>
                                      </p:to>
                                    </p:set>
                                    <p:animEffect transition="in" filter="circle(in)">
                                      <p:cBhvr>
                                        <p:cTn id="22" dur="2000"/>
                                        <p:tgtEl>
                                          <p:spTgt spid="45"/>
                                        </p:tgtEl>
                                      </p:cBhvr>
                                    </p:animEffect>
                                  </p:childTnLst>
                                </p:cTn>
                              </p:par>
                              <p:par>
                                <p:cTn id="23" presetID="6" presetClass="entr" presetSubtype="32" fill="hold" grpId="0" nodeType="withEffect">
                                  <p:stCondLst>
                                    <p:cond delay="4000"/>
                                  </p:stCondLst>
                                  <p:childTnLst>
                                    <p:set>
                                      <p:cBhvr>
                                        <p:cTn id="24" dur="1" fill="hold">
                                          <p:stCondLst>
                                            <p:cond delay="0"/>
                                          </p:stCondLst>
                                        </p:cTn>
                                        <p:tgtEl>
                                          <p:spTgt spid="46"/>
                                        </p:tgtEl>
                                        <p:attrNameLst>
                                          <p:attrName>style.visibility</p:attrName>
                                        </p:attrNameLst>
                                      </p:cBhvr>
                                      <p:to>
                                        <p:strVal val="visible"/>
                                      </p:to>
                                    </p:set>
                                    <p:animEffect transition="in" filter="circle(out)">
                                      <p:cBhvr>
                                        <p:cTn id="25" dur="2000"/>
                                        <p:tgtEl>
                                          <p:spTgt spid="46"/>
                                        </p:tgtEl>
                                      </p:cBhvr>
                                    </p:animEffect>
                                  </p:childTnLst>
                                </p:cTn>
                              </p:par>
                              <p:par>
                                <p:cTn id="26" presetID="22" presetClass="entr" presetSubtype="1" fill="hold" nodeType="withEffect">
                                  <p:stCondLst>
                                    <p:cond delay="5000"/>
                                  </p:stCondLst>
                                  <p:childTnLst>
                                    <p:set>
                                      <p:cBhvr>
                                        <p:cTn id="27" dur="1" fill="hold">
                                          <p:stCondLst>
                                            <p:cond delay="0"/>
                                          </p:stCondLst>
                                        </p:cTn>
                                        <p:tgtEl>
                                          <p:spTgt spid="48"/>
                                        </p:tgtEl>
                                        <p:attrNameLst>
                                          <p:attrName>style.visibility</p:attrName>
                                        </p:attrNameLst>
                                      </p:cBhvr>
                                      <p:to>
                                        <p:strVal val="visible"/>
                                      </p:to>
                                    </p:set>
                                    <p:animEffect transition="in" filter="wipe(up)">
                                      <p:cBhvr>
                                        <p:cTn id="28" dur="1000"/>
                                        <p:tgtEl>
                                          <p:spTgt spid="48"/>
                                        </p:tgtEl>
                                      </p:cBhvr>
                                    </p:animEffect>
                                  </p:childTnLst>
                                </p:cTn>
                              </p:par>
                              <p:par>
                                <p:cTn id="29" presetID="14" presetClass="entr" presetSubtype="10" fill="hold" grpId="0" nodeType="withEffect">
                                  <p:stCondLst>
                                    <p:cond delay="5500"/>
                                  </p:stCondLst>
                                  <p:childTnLst>
                                    <p:set>
                                      <p:cBhvr>
                                        <p:cTn id="30" dur="1" fill="hold">
                                          <p:stCondLst>
                                            <p:cond delay="0"/>
                                          </p:stCondLst>
                                        </p:cTn>
                                        <p:tgtEl>
                                          <p:spTgt spid="51"/>
                                        </p:tgtEl>
                                        <p:attrNameLst>
                                          <p:attrName>style.visibility</p:attrName>
                                        </p:attrNameLst>
                                      </p:cBhvr>
                                      <p:to>
                                        <p:strVal val="visible"/>
                                      </p:to>
                                    </p:set>
                                    <p:animEffect transition="in" filter="randombar(horizontal)">
                                      <p:cBhvr>
                                        <p:cTn id="31" dur="500"/>
                                        <p:tgtEl>
                                          <p:spTgt spid="51"/>
                                        </p:tgtEl>
                                      </p:cBhvr>
                                    </p:animEffect>
                                  </p:childTnLst>
                                </p:cTn>
                              </p:par>
                              <p:par>
                                <p:cTn id="32" presetID="14" presetClass="entr" presetSubtype="5" fill="hold" nodeType="withEffect">
                                  <p:stCondLst>
                                    <p:cond delay="6000"/>
                                  </p:stCondLst>
                                  <p:childTnLst>
                                    <p:set>
                                      <p:cBhvr>
                                        <p:cTn id="33" dur="1" fill="hold">
                                          <p:stCondLst>
                                            <p:cond delay="0"/>
                                          </p:stCondLst>
                                        </p:cTn>
                                        <p:tgtEl>
                                          <p:spTgt spid="55"/>
                                        </p:tgtEl>
                                        <p:attrNameLst>
                                          <p:attrName>style.visibility</p:attrName>
                                        </p:attrNameLst>
                                      </p:cBhvr>
                                      <p:to>
                                        <p:strVal val="visible"/>
                                      </p:to>
                                    </p:set>
                                    <p:animEffect transition="in" filter="randombar(vertical)">
                                      <p:cBhvr>
                                        <p:cTn id="34" dur="1250"/>
                                        <p:tgtEl>
                                          <p:spTgt spid="55"/>
                                        </p:tgtEl>
                                      </p:cBhvr>
                                    </p:animEffect>
                                  </p:childTnLst>
                                </p:cTn>
                              </p:par>
                              <p:par>
                                <p:cTn id="35" presetID="45" presetClass="entr" presetSubtype="0" fill="hold" grpId="0" nodeType="withEffect">
                                  <p:stCondLst>
                                    <p:cond delay="6000"/>
                                  </p:stCondLst>
                                  <p:childTnLst>
                                    <p:set>
                                      <p:cBhvr>
                                        <p:cTn id="36" dur="1" fill="hold">
                                          <p:stCondLst>
                                            <p:cond delay="0"/>
                                          </p:stCondLst>
                                        </p:cTn>
                                        <p:tgtEl>
                                          <p:spTgt spid="89"/>
                                        </p:tgtEl>
                                        <p:attrNameLst>
                                          <p:attrName>style.visibility</p:attrName>
                                        </p:attrNameLst>
                                      </p:cBhvr>
                                      <p:to>
                                        <p:strVal val="visible"/>
                                      </p:to>
                                    </p:set>
                                    <p:animEffect transition="in" filter="fade">
                                      <p:cBhvr>
                                        <p:cTn id="37" dur="2000"/>
                                        <p:tgtEl>
                                          <p:spTgt spid="89"/>
                                        </p:tgtEl>
                                      </p:cBhvr>
                                    </p:animEffect>
                                    <p:anim calcmode="lin" valueType="num">
                                      <p:cBhvr>
                                        <p:cTn id="38" dur="2000" fill="hold"/>
                                        <p:tgtEl>
                                          <p:spTgt spid="89"/>
                                        </p:tgtEl>
                                        <p:attrNameLst>
                                          <p:attrName>ppt_w</p:attrName>
                                        </p:attrNameLst>
                                      </p:cBhvr>
                                      <p:tavLst>
                                        <p:tav tm="0" fmla="#ppt_w*sin(2.5*pi*$)">
                                          <p:val>
                                            <p:fltVal val="0"/>
                                          </p:val>
                                        </p:tav>
                                        <p:tav tm="100000">
                                          <p:val>
                                            <p:fltVal val="1"/>
                                          </p:val>
                                        </p:tav>
                                      </p:tavLst>
                                    </p:anim>
                                    <p:anim calcmode="lin" valueType="num">
                                      <p:cBhvr>
                                        <p:cTn id="39" dur="2000" fill="hold"/>
                                        <p:tgtEl>
                                          <p:spTgt spid="89"/>
                                        </p:tgtEl>
                                        <p:attrNameLst>
                                          <p:attrName>ppt_h</p:attrName>
                                        </p:attrNameLst>
                                      </p:cBhvr>
                                      <p:tavLst>
                                        <p:tav tm="0">
                                          <p:val>
                                            <p:strVal val="#ppt_h"/>
                                          </p:val>
                                        </p:tav>
                                        <p:tav tm="100000">
                                          <p:val>
                                            <p:strVal val="#ppt_h"/>
                                          </p:val>
                                        </p:tav>
                                      </p:tavLst>
                                    </p:anim>
                                  </p:childTnLst>
                                </p:cTn>
                              </p:par>
                              <p:par>
                                <p:cTn id="40" presetID="2" presetClass="entr" presetSubtype="8" fill="hold" nodeType="withEffect">
                                  <p:stCondLst>
                                    <p:cond delay="8000"/>
                                  </p:stCondLst>
                                  <p:childTnLst>
                                    <p:set>
                                      <p:cBhvr>
                                        <p:cTn id="41" dur="1" fill="hold">
                                          <p:stCondLst>
                                            <p:cond delay="0"/>
                                          </p:stCondLst>
                                        </p:cTn>
                                        <p:tgtEl>
                                          <p:spTgt spid="85"/>
                                        </p:tgtEl>
                                        <p:attrNameLst>
                                          <p:attrName>style.visibility</p:attrName>
                                        </p:attrNameLst>
                                      </p:cBhvr>
                                      <p:to>
                                        <p:strVal val="visible"/>
                                      </p:to>
                                    </p:set>
                                    <p:anim calcmode="lin" valueType="num">
                                      <p:cBhvr additive="base">
                                        <p:cTn id="42" dur="500" fill="hold"/>
                                        <p:tgtEl>
                                          <p:spTgt spid="85"/>
                                        </p:tgtEl>
                                        <p:attrNameLst>
                                          <p:attrName>ppt_x</p:attrName>
                                        </p:attrNameLst>
                                      </p:cBhvr>
                                      <p:tavLst>
                                        <p:tav tm="0">
                                          <p:val>
                                            <p:strVal val="0-#ppt_w/2"/>
                                          </p:val>
                                        </p:tav>
                                        <p:tav tm="100000">
                                          <p:val>
                                            <p:strVal val="#ppt_x"/>
                                          </p:val>
                                        </p:tav>
                                      </p:tavLst>
                                    </p:anim>
                                    <p:anim calcmode="lin" valueType="num">
                                      <p:cBhvr additive="base">
                                        <p:cTn id="43" dur="500" fill="hold"/>
                                        <p:tgtEl>
                                          <p:spTgt spid="85"/>
                                        </p:tgtEl>
                                        <p:attrNameLst>
                                          <p:attrName>ppt_y</p:attrName>
                                        </p:attrNameLst>
                                      </p:cBhvr>
                                      <p:tavLst>
                                        <p:tav tm="0">
                                          <p:val>
                                            <p:strVal val="#ppt_y"/>
                                          </p:val>
                                        </p:tav>
                                        <p:tav tm="100000">
                                          <p:val>
                                            <p:strVal val="#ppt_y"/>
                                          </p:val>
                                        </p:tav>
                                      </p:tavLst>
                                    </p:anim>
                                  </p:childTnLst>
                                </p:cTn>
                              </p:par>
                              <p:par>
                                <p:cTn id="44" presetID="2" presetClass="entr" presetSubtype="2" fill="hold" nodeType="withEffect">
                                  <p:stCondLst>
                                    <p:cond delay="8000"/>
                                  </p:stCondLst>
                                  <p:childTnLst>
                                    <p:set>
                                      <p:cBhvr>
                                        <p:cTn id="45" dur="1" fill="hold">
                                          <p:stCondLst>
                                            <p:cond delay="0"/>
                                          </p:stCondLst>
                                        </p:cTn>
                                        <p:tgtEl>
                                          <p:spTgt spid="86"/>
                                        </p:tgtEl>
                                        <p:attrNameLst>
                                          <p:attrName>style.visibility</p:attrName>
                                        </p:attrNameLst>
                                      </p:cBhvr>
                                      <p:to>
                                        <p:strVal val="visible"/>
                                      </p:to>
                                    </p:set>
                                    <p:anim calcmode="lin" valueType="num">
                                      <p:cBhvr additive="base">
                                        <p:cTn id="46" dur="500" fill="hold"/>
                                        <p:tgtEl>
                                          <p:spTgt spid="86"/>
                                        </p:tgtEl>
                                        <p:attrNameLst>
                                          <p:attrName>ppt_x</p:attrName>
                                        </p:attrNameLst>
                                      </p:cBhvr>
                                      <p:tavLst>
                                        <p:tav tm="0">
                                          <p:val>
                                            <p:strVal val="1+#ppt_w/2"/>
                                          </p:val>
                                        </p:tav>
                                        <p:tav tm="100000">
                                          <p:val>
                                            <p:strVal val="#ppt_x"/>
                                          </p:val>
                                        </p:tav>
                                      </p:tavLst>
                                    </p:anim>
                                    <p:anim calcmode="lin" valueType="num">
                                      <p:cBhvr additive="base">
                                        <p:cTn id="47" dur="500" fill="hold"/>
                                        <p:tgtEl>
                                          <p:spTgt spid="86"/>
                                        </p:tgtEl>
                                        <p:attrNameLst>
                                          <p:attrName>ppt_y</p:attrName>
                                        </p:attrNameLst>
                                      </p:cBhvr>
                                      <p:tavLst>
                                        <p:tav tm="0">
                                          <p:val>
                                            <p:strVal val="#ppt_y"/>
                                          </p:val>
                                        </p:tav>
                                        <p:tav tm="100000">
                                          <p:val>
                                            <p:strVal val="#ppt_y"/>
                                          </p:val>
                                        </p:tav>
                                      </p:tavLst>
                                    </p:anim>
                                  </p:childTnLst>
                                </p:cTn>
                              </p:par>
                              <p:par>
                                <p:cTn id="48" presetID="2" presetClass="entr" presetSubtype="1" fill="hold" nodeType="withEffect">
                                  <p:stCondLst>
                                    <p:cond delay="8500"/>
                                  </p:stCondLst>
                                  <p:childTnLst>
                                    <p:set>
                                      <p:cBhvr>
                                        <p:cTn id="49" dur="1" fill="hold">
                                          <p:stCondLst>
                                            <p:cond delay="0"/>
                                          </p:stCondLst>
                                        </p:cTn>
                                        <p:tgtEl>
                                          <p:spTgt spid="74"/>
                                        </p:tgtEl>
                                        <p:attrNameLst>
                                          <p:attrName>style.visibility</p:attrName>
                                        </p:attrNameLst>
                                      </p:cBhvr>
                                      <p:to>
                                        <p:strVal val="visible"/>
                                      </p:to>
                                    </p:set>
                                    <p:anim calcmode="lin" valueType="num">
                                      <p:cBhvr additive="base">
                                        <p:cTn id="50" dur="1000" fill="hold"/>
                                        <p:tgtEl>
                                          <p:spTgt spid="74"/>
                                        </p:tgtEl>
                                        <p:attrNameLst>
                                          <p:attrName>ppt_x</p:attrName>
                                        </p:attrNameLst>
                                      </p:cBhvr>
                                      <p:tavLst>
                                        <p:tav tm="0">
                                          <p:val>
                                            <p:strVal val="#ppt_x"/>
                                          </p:val>
                                        </p:tav>
                                        <p:tav tm="100000">
                                          <p:val>
                                            <p:strVal val="#ppt_x"/>
                                          </p:val>
                                        </p:tav>
                                      </p:tavLst>
                                    </p:anim>
                                    <p:anim calcmode="lin" valueType="num">
                                      <p:cBhvr additive="base">
                                        <p:cTn id="51" dur="1000" fill="hold"/>
                                        <p:tgtEl>
                                          <p:spTgt spid="74"/>
                                        </p:tgtEl>
                                        <p:attrNameLst>
                                          <p:attrName>ppt_y</p:attrName>
                                        </p:attrNameLst>
                                      </p:cBhvr>
                                      <p:tavLst>
                                        <p:tav tm="0">
                                          <p:val>
                                            <p:strVal val="0-#ppt_h/2"/>
                                          </p:val>
                                        </p:tav>
                                        <p:tav tm="100000">
                                          <p:val>
                                            <p:strVal val="#ppt_y"/>
                                          </p:val>
                                        </p:tav>
                                      </p:tavLst>
                                    </p:anim>
                                  </p:childTnLst>
                                </p:cTn>
                              </p:par>
                              <p:par>
                                <p:cTn id="52" presetID="2" presetClass="entr" presetSubtype="1" fill="hold" nodeType="withEffect">
                                  <p:stCondLst>
                                    <p:cond delay="9000"/>
                                  </p:stCondLst>
                                  <p:childTnLst>
                                    <p:set>
                                      <p:cBhvr>
                                        <p:cTn id="53" dur="1" fill="hold">
                                          <p:stCondLst>
                                            <p:cond delay="0"/>
                                          </p:stCondLst>
                                        </p:cTn>
                                        <p:tgtEl>
                                          <p:spTgt spid="2"/>
                                        </p:tgtEl>
                                        <p:attrNameLst>
                                          <p:attrName>style.visibility</p:attrName>
                                        </p:attrNameLst>
                                      </p:cBhvr>
                                      <p:to>
                                        <p:strVal val="visible"/>
                                      </p:to>
                                    </p:set>
                                    <p:anim calcmode="lin" valueType="num">
                                      <p:cBhvr additive="base">
                                        <p:cTn id="54" dur="1000" fill="hold"/>
                                        <p:tgtEl>
                                          <p:spTgt spid="2"/>
                                        </p:tgtEl>
                                        <p:attrNameLst>
                                          <p:attrName>ppt_x</p:attrName>
                                        </p:attrNameLst>
                                      </p:cBhvr>
                                      <p:tavLst>
                                        <p:tav tm="0">
                                          <p:val>
                                            <p:strVal val="#ppt_x"/>
                                          </p:val>
                                        </p:tav>
                                        <p:tav tm="100000">
                                          <p:val>
                                            <p:strVal val="#ppt_x"/>
                                          </p:val>
                                        </p:tav>
                                      </p:tavLst>
                                    </p:anim>
                                    <p:anim calcmode="lin" valueType="num">
                                      <p:cBhvr additive="base">
                                        <p:cTn id="55" dur="1000" fill="hold"/>
                                        <p:tgtEl>
                                          <p:spTgt spid="2"/>
                                        </p:tgtEl>
                                        <p:attrNameLst>
                                          <p:attrName>ppt_y</p:attrName>
                                        </p:attrNameLst>
                                      </p:cBhvr>
                                      <p:tavLst>
                                        <p:tav tm="0">
                                          <p:val>
                                            <p:strVal val="0-#ppt_h/2"/>
                                          </p:val>
                                        </p:tav>
                                        <p:tav tm="100000">
                                          <p:val>
                                            <p:strVal val="#ppt_y"/>
                                          </p:val>
                                        </p:tav>
                                      </p:tavLst>
                                    </p:anim>
                                  </p:childTnLst>
                                </p:cTn>
                              </p:par>
                              <p:par>
                                <p:cTn id="56" presetID="2" presetClass="entr" presetSubtype="1" fill="hold" nodeType="withEffect">
                                  <p:stCondLst>
                                    <p:cond delay="9500"/>
                                  </p:stCondLst>
                                  <p:childTnLst>
                                    <p:set>
                                      <p:cBhvr>
                                        <p:cTn id="57" dur="1" fill="hold">
                                          <p:stCondLst>
                                            <p:cond delay="0"/>
                                          </p:stCondLst>
                                        </p:cTn>
                                        <p:tgtEl>
                                          <p:spTgt spid="3"/>
                                        </p:tgtEl>
                                        <p:attrNameLst>
                                          <p:attrName>style.visibility</p:attrName>
                                        </p:attrNameLst>
                                      </p:cBhvr>
                                      <p:to>
                                        <p:strVal val="visible"/>
                                      </p:to>
                                    </p:set>
                                    <p:anim calcmode="lin" valueType="num">
                                      <p:cBhvr additive="base">
                                        <p:cTn id="58" dur="1000" fill="hold"/>
                                        <p:tgtEl>
                                          <p:spTgt spid="3"/>
                                        </p:tgtEl>
                                        <p:attrNameLst>
                                          <p:attrName>ppt_x</p:attrName>
                                        </p:attrNameLst>
                                      </p:cBhvr>
                                      <p:tavLst>
                                        <p:tav tm="0">
                                          <p:val>
                                            <p:strVal val="#ppt_x"/>
                                          </p:val>
                                        </p:tav>
                                        <p:tav tm="100000">
                                          <p:val>
                                            <p:strVal val="#ppt_x"/>
                                          </p:val>
                                        </p:tav>
                                      </p:tavLst>
                                    </p:anim>
                                    <p:anim calcmode="lin" valueType="num">
                                      <p:cBhvr additive="base">
                                        <p:cTn id="59" dur="1000" fill="hold"/>
                                        <p:tgtEl>
                                          <p:spTgt spid="3"/>
                                        </p:tgtEl>
                                        <p:attrNameLst>
                                          <p:attrName>ppt_y</p:attrName>
                                        </p:attrNameLst>
                                      </p:cBhvr>
                                      <p:tavLst>
                                        <p:tav tm="0">
                                          <p:val>
                                            <p:strVal val="0-#ppt_h/2"/>
                                          </p:val>
                                        </p:tav>
                                        <p:tav tm="100000">
                                          <p:val>
                                            <p:strVal val="#ppt_y"/>
                                          </p:val>
                                        </p:tav>
                                      </p:tavLst>
                                    </p:anim>
                                  </p:childTnLst>
                                </p:cTn>
                              </p:par>
                              <p:par>
                                <p:cTn id="60" presetID="2" presetClass="entr" presetSubtype="4" fill="hold" grpId="0" nodeType="withEffect">
                                  <p:stCondLst>
                                    <p:cond delay="10500"/>
                                  </p:stCondLst>
                                  <p:childTnLst>
                                    <p:set>
                                      <p:cBhvr>
                                        <p:cTn id="61" dur="1" fill="hold">
                                          <p:stCondLst>
                                            <p:cond delay="0"/>
                                          </p:stCondLst>
                                        </p:cTn>
                                        <p:tgtEl>
                                          <p:spTgt spid="75"/>
                                        </p:tgtEl>
                                        <p:attrNameLst>
                                          <p:attrName>style.visibility</p:attrName>
                                        </p:attrNameLst>
                                      </p:cBhvr>
                                      <p:to>
                                        <p:strVal val="visible"/>
                                      </p:to>
                                    </p:set>
                                    <p:anim calcmode="lin" valueType="num">
                                      <p:cBhvr additive="base">
                                        <p:cTn id="62" dur="750" fill="hold"/>
                                        <p:tgtEl>
                                          <p:spTgt spid="75"/>
                                        </p:tgtEl>
                                        <p:attrNameLst>
                                          <p:attrName>ppt_x</p:attrName>
                                        </p:attrNameLst>
                                      </p:cBhvr>
                                      <p:tavLst>
                                        <p:tav tm="0">
                                          <p:val>
                                            <p:strVal val="#ppt_x"/>
                                          </p:val>
                                        </p:tav>
                                        <p:tav tm="100000">
                                          <p:val>
                                            <p:strVal val="#ppt_x"/>
                                          </p:val>
                                        </p:tav>
                                      </p:tavLst>
                                    </p:anim>
                                    <p:anim calcmode="lin" valueType="num">
                                      <p:cBhvr additive="base">
                                        <p:cTn id="63" dur="750" fill="hold"/>
                                        <p:tgtEl>
                                          <p:spTgt spid="75"/>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10500"/>
                                  </p:stCondLst>
                                  <p:childTnLst>
                                    <p:set>
                                      <p:cBhvr>
                                        <p:cTn id="65" dur="1" fill="hold">
                                          <p:stCondLst>
                                            <p:cond delay="0"/>
                                          </p:stCondLst>
                                        </p:cTn>
                                        <p:tgtEl>
                                          <p:spTgt spid="70"/>
                                        </p:tgtEl>
                                        <p:attrNameLst>
                                          <p:attrName>style.visibility</p:attrName>
                                        </p:attrNameLst>
                                      </p:cBhvr>
                                      <p:to>
                                        <p:strVal val="visible"/>
                                      </p:to>
                                    </p:set>
                                    <p:anim calcmode="lin" valueType="num">
                                      <p:cBhvr additive="base">
                                        <p:cTn id="66" dur="750" fill="hold"/>
                                        <p:tgtEl>
                                          <p:spTgt spid="70"/>
                                        </p:tgtEl>
                                        <p:attrNameLst>
                                          <p:attrName>ppt_x</p:attrName>
                                        </p:attrNameLst>
                                      </p:cBhvr>
                                      <p:tavLst>
                                        <p:tav tm="0">
                                          <p:val>
                                            <p:strVal val="#ppt_x"/>
                                          </p:val>
                                        </p:tav>
                                        <p:tav tm="100000">
                                          <p:val>
                                            <p:strVal val="#ppt_x"/>
                                          </p:val>
                                        </p:tav>
                                      </p:tavLst>
                                    </p:anim>
                                    <p:anim calcmode="lin" valueType="num">
                                      <p:cBhvr additive="base">
                                        <p:cTn id="67" dur="750" fill="hold"/>
                                        <p:tgtEl>
                                          <p:spTgt spid="70"/>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11000"/>
                                  </p:stCondLst>
                                  <p:childTnLst>
                                    <p:set>
                                      <p:cBhvr>
                                        <p:cTn id="69" dur="1" fill="hold">
                                          <p:stCondLst>
                                            <p:cond delay="0"/>
                                          </p:stCondLst>
                                        </p:cTn>
                                        <p:tgtEl>
                                          <p:spTgt spid="83"/>
                                        </p:tgtEl>
                                        <p:attrNameLst>
                                          <p:attrName>style.visibility</p:attrName>
                                        </p:attrNameLst>
                                      </p:cBhvr>
                                      <p:to>
                                        <p:strVal val="visible"/>
                                      </p:to>
                                    </p:set>
                                    <p:anim calcmode="lin" valueType="num">
                                      <p:cBhvr additive="base">
                                        <p:cTn id="70" dur="750" fill="hold"/>
                                        <p:tgtEl>
                                          <p:spTgt spid="83"/>
                                        </p:tgtEl>
                                        <p:attrNameLst>
                                          <p:attrName>ppt_x</p:attrName>
                                        </p:attrNameLst>
                                      </p:cBhvr>
                                      <p:tavLst>
                                        <p:tav tm="0">
                                          <p:val>
                                            <p:strVal val="#ppt_x"/>
                                          </p:val>
                                        </p:tav>
                                        <p:tav tm="100000">
                                          <p:val>
                                            <p:strVal val="#ppt_x"/>
                                          </p:val>
                                        </p:tav>
                                      </p:tavLst>
                                    </p:anim>
                                    <p:anim calcmode="lin" valueType="num">
                                      <p:cBhvr additive="base">
                                        <p:cTn id="71" dur="750" fill="hold"/>
                                        <p:tgtEl>
                                          <p:spTgt spid="8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6" grpId="0"/>
      <p:bldP spid="51" grpId="0" animBg="1"/>
      <p:bldP spid="75" grpId="0"/>
      <p:bldP spid="70" grpId="0"/>
      <p:bldP spid="83" grpId="0"/>
      <p:bldP spid="53" grpId="0"/>
      <p:bldP spid="81" grpId="0"/>
      <p:bldP spid="89"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p:cNvSpPr/>
          <p:nvPr/>
        </p:nvSpPr>
        <p:spPr>
          <a:xfrm>
            <a:off x="7141029" y="2214643"/>
            <a:ext cx="5050971" cy="3445927"/>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 name="Group 5"/>
          <p:cNvGrpSpPr/>
          <p:nvPr/>
        </p:nvGrpSpPr>
        <p:grpSpPr>
          <a:xfrm>
            <a:off x="7547433" y="2452914"/>
            <a:ext cx="638629" cy="870272"/>
            <a:chOff x="7750629" y="2423886"/>
            <a:chExt cx="638629" cy="870272"/>
          </a:xfrm>
        </p:grpSpPr>
        <p:sp>
          <p:nvSpPr>
            <p:cNvPr id="2" name="TextBox 1"/>
            <p:cNvSpPr txBox="1"/>
            <p:nvPr/>
          </p:nvSpPr>
          <p:spPr>
            <a:xfrm>
              <a:off x="7750629" y="2423886"/>
              <a:ext cx="638629" cy="769441"/>
            </a:xfrm>
            <a:prstGeom prst="rect">
              <a:avLst/>
            </a:prstGeom>
            <a:noFill/>
          </p:spPr>
          <p:txBody>
            <a:bodyPr wrap="square" rtlCol="0">
              <a:spAutoFit/>
            </a:bodyPr>
            <a:lstStyle/>
            <a:p>
              <a:r>
                <a:rPr lang="id-ID" sz="4400" dirty="0">
                  <a:solidFill>
                    <a:schemeClr val="bg1"/>
                  </a:solidFill>
                  <a:latin typeface="FontAwesome" pitchFamily="2" charset="0"/>
                </a:rPr>
                <a:t></a:t>
              </a:r>
            </a:p>
          </p:txBody>
        </p:sp>
        <p:sp>
          <p:nvSpPr>
            <p:cNvPr id="3" name="Oval 2"/>
            <p:cNvSpPr>
              <a:spLocks noChangeAspect="1"/>
            </p:cNvSpPr>
            <p:nvPr/>
          </p:nvSpPr>
          <p:spPr>
            <a:xfrm>
              <a:off x="7908834" y="3135758"/>
              <a:ext cx="175623" cy="1584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19" name="Content Placeholder 2"/>
          <p:cNvSpPr txBox="1"/>
          <p:nvPr/>
        </p:nvSpPr>
        <p:spPr>
          <a:xfrm>
            <a:off x="7541180" y="3469582"/>
            <a:ext cx="4200877" cy="1968645"/>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1800" dirty="0">
                <a:solidFill>
                  <a:schemeClr val="bg2">
                    <a:lumMod val="50000"/>
                  </a:schemeClr>
                </a:solidFill>
                <a:ea typeface="Roboto" panose="02000000000000000000" pitchFamily="2" charset="0"/>
              </a:rPr>
              <a:t>The Head Office.</a:t>
            </a:r>
          </a:p>
          <a:p>
            <a:pPr algn="l"/>
            <a:r>
              <a:rPr lang="id-ID" sz="1600" dirty="0">
                <a:solidFill>
                  <a:schemeClr val="bg2">
                    <a:lumMod val="50000"/>
                  </a:schemeClr>
                </a:solidFill>
                <a:ea typeface="Roboto" panose="02000000000000000000" pitchFamily="2" charset="0"/>
              </a:rPr>
              <a:t>Old Trafford Stadium, J-Street Panglima Sudirman 86 Soerabadja, Manchester – UK. </a:t>
            </a:r>
            <a:r>
              <a:rPr lang="id-ID" sz="1400" dirty="0">
                <a:solidFill>
                  <a:schemeClr val="bg1"/>
                </a:solidFill>
                <a:ea typeface="Roboto" panose="02000000000000000000" pitchFamily="2" charset="0"/>
              </a:rPr>
              <a:t>Du</a:t>
            </a:r>
            <a:r>
              <a:rPr lang="en-US" sz="1400" dirty="0" err="1">
                <a:solidFill>
                  <a:schemeClr val="bg1"/>
                </a:solidFill>
                <a:ea typeface="Roboto" panose="02000000000000000000" pitchFamily="2" charset="0"/>
              </a:rPr>
              <a:t>mmy</a:t>
            </a:r>
            <a:r>
              <a:rPr lang="en-US" sz="1400" dirty="0">
                <a:solidFill>
                  <a:schemeClr val="bg1"/>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grpSp>
        <p:nvGrpSpPr>
          <p:cNvPr id="20" name="Group 19"/>
          <p:cNvGrpSpPr/>
          <p:nvPr/>
        </p:nvGrpSpPr>
        <p:grpSpPr>
          <a:xfrm>
            <a:off x="11438810" y="175818"/>
            <a:ext cx="542322" cy="662567"/>
            <a:chOff x="11438810" y="175818"/>
            <a:chExt cx="542322" cy="662567"/>
          </a:xfrm>
        </p:grpSpPr>
        <p:sp>
          <p:nvSpPr>
            <p:cNvPr id="21" name="Oval 20"/>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Oval 2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Oval 22"/>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TextBox 24"/>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07</a:t>
              </a:r>
            </a:p>
          </p:txBody>
        </p:sp>
      </p:grpSp>
      <p:sp>
        <p:nvSpPr>
          <p:cNvPr id="27" name="Content Placeholder 7"/>
          <p:cNvSpPr txBox="1"/>
          <p:nvPr/>
        </p:nvSpPr>
        <p:spPr>
          <a:xfrm>
            <a:off x="4309805" y="409395"/>
            <a:ext cx="3571454"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Office Map</a:t>
            </a:r>
            <a:endParaRPr lang="en-US" sz="3600" dirty="0">
              <a:solidFill>
                <a:schemeClr val="bg2">
                  <a:lumMod val="50000"/>
                </a:schemeClr>
              </a:solidFill>
            </a:endParaRPr>
          </a:p>
        </p:txBody>
      </p:sp>
      <p:sp>
        <p:nvSpPr>
          <p:cNvPr id="29" name="Title 1"/>
          <p:cNvSpPr txBox="1"/>
          <p:nvPr/>
        </p:nvSpPr>
        <p:spPr>
          <a:xfrm>
            <a:off x="4649885" y="1217842"/>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26" name="Group 25"/>
          <p:cNvGrpSpPr/>
          <p:nvPr/>
        </p:nvGrpSpPr>
        <p:grpSpPr>
          <a:xfrm>
            <a:off x="5363583" y="1210412"/>
            <a:ext cx="1440000" cy="58058"/>
            <a:chOff x="4616262" y="2307771"/>
            <a:chExt cx="2349876" cy="58058"/>
          </a:xfrm>
        </p:grpSpPr>
        <p:sp>
          <p:nvSpPr>
            <p:cNvPr id="32" name="Rectangle 3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8" name="Rectangle 27"/>
          <p:cNvSpPr/>
          <p:nvPr/>
        </p:nvSpPr>
        <p:spPr>
          <a:xfrm>
            <a:off x="0" y="2214643"/>
            <a:ext cx="7141029" cy="344592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p:cTn id="7" dur="1000" fill="hold"/>
                                        <p:tgtEl>
                                          <p:spTgt spid="20"/>
                                        </p:tgtEl>
                                        <p:attrNameLst>
                                          <p:attrName>ppt_w</p:attrName>
                                        </p:attrNameLst>
                                      </p:cBhvr>
                                      <p:tavLst>
                                        <p:tav tm="0">
                                          <p:val>
                                            <p:fltVal val="0"/>
                                          </p:val>
                                        </p:tav>
                                        <p:tav tm="100000">
                                          <p:val>
                                            <p:strVal val="#ppt_w"/>
                                          </p:val>
                                        </p:tav>
                                      </p:tavLst>
                                    </p:anim>
                                    <p:anim calcmode="lin" valueType="num">
                                      <p:cBhvr>
                                        <p:cTn id="8" dur="1000" fill="hold"/>
                                        <p:tgtEl>
                                          <p:spTgt spid="20"/>
                                        </p:tgtEl>
                                        <p:attrNameLst>
                                          <p:attrName>ppt_h</p:attrName>
                                        </p:attrNameLst>
                                      </p:cBhvr>
                                      <p:tavLst>
                                        <p:tav tm="0">
                                          <p:val>
                                            <p:fltVal val="0"/>
                                          </p:val>
                                        </p:tav>
                                        <p:tav tm="100000">
                                          <p:val>
                                            <p:strVal val="#ppt_h"/>
                                          </p:val>
                                        </p:tav>
                                      </p:tavLst>
                                    </p:anim>
                                    <p:anim calcmode="lin" valueType="num">
                                      <p:cBhvr>
                                        <p:cTn id="9" dur="1000" fill="hold"/>
                                        <p:tgtEl>
                                          <p:spTgt spid="20"/>
                                        </p:tgtEl>
                                        <p:attrNameLst>
                                          <p:attrName>style.rotation</p:attrName>
                                        </p:attrNameLst>
                                      </p:cBhvr>
                                      <p:tavLst>
                                        <p:tav tm="0">
                                          <p:val>
                                            <p:fltVal val="90"/>
                                          </p:val>
                                        </p:tav>
                                        <p:tav tm="100000">
                                          <p:val>
                                            <p:fltVal val="0"/>
                                          </p:val>
                                        </p:tav>
                                      </p:tavLst>
                                    </p:anim>
                                    <p:animEffect transition="in" filter="fade">
                                      <p:cBhvr>
                                        <p:cTn id="10" dur="1000"/>
                                        <p:tgtEl>
                                          <p:spTgt spid="20"/>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27"/>
                                        </p:tgtEl>
                                        <p:attrNameLst>
                                          <p:attrName>style.visibility</p:attrName>
                                        </p:attrNameLst>
                                      </p:cBhvr>
                                      <p:to>
                                        <p:strVal val="visible"/>
                                      </p:to>
                                    </p:set>
                                    <p:animEffect transition="in" filter="wipe(up)">
                                      <p:cBhvr>
                                        <p:cTn id="13" dur="1000"/>
                                        <p:tgtEl>
                                          <p:spTgt spid="27"/>
                                        </p:tgtEl>
                                      </p:cBhvr>
                                    </p:animEffect>
                                  </p:childTnLst>
                                </p:cTn>
                              </p:par>
                              <p:par>
                                <p:cTn id="14" presetID="16" presetClass="entr" presetSubtype="21" fill="hold" nodeType="withEffect">
                                  <p:stCondLst>
                                    <p:cond delay="1000"/>
                                  </p:stCondLst>
                                  <p:childTnLst>
                                    <p:set>
                                      <p:cBhvr>
                                        <p:cTn id="15" dur="1" fill="hold">
                                          <p:stCondLst>
                                            <p:cond delay="0"/>
                                          </p:stCondLst>
                                        </p:cTn>
                                        <p:tgtEl>
                                          <p:spTgt spid="26"/>
                                        </p:tgtEl>
                                        <p:attrNameLst>
                                          <p:attrName>style.visibility</p:attrName>
                                        </p:attrNameLst>
                                      </p:cBhvr>
                                      <p:to>
                                        <p:strVal val="visible"/>
                                      </p:to>
                                    </p:set>
                                    <p:animEffect transition="in" filter="barn(inVertical)">
                                      <p:cBhvr>
                                        <p:cTn id="16" dur="1000"/>
                                        <p:tgtEl>
                                          <p:spTgt spid="26"/>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29"/>
                                        </p:tgtEl>
                                        <p:attrNameLst>
                                          <p:attrName>style.visibility</p:attrName>
                                        </p:attrNameLst>
                                      </p:cBhvr>
                                      <p:to>
                                        <p:strVal val="visible"/>
                                      </p:to>
                                    </p:set>
                                    <p:animEffect transition="in" filter="wipe(down)">
                                      <p:cBhvr>
                                        <p:cTn id="19" dur="1000"/>
                                        <p:tgtEl>
                                          <p:spTgt spid="29"/>
                                        </p:tgtEl>
                                      </p:cBhvr>
                                    </p:animEffect>
                                  </p:childTnLst>
                                </p:cTn>
                              </p:par>
                              <p:par>
                                <p:cTn id="20" presetID="31" presetClass="entr" presetSubtype="0" fill="hold" grpId="0" nodeType="withEffect">
                                  <p:stCondLst>
                                    <p:cond delay="3000"/>
                                  </p:stCondLst>
                                  <p:childTnLst>
                                    <p:set>
                                      <p:cBhvr>
                                        <p:cTn id="21" dur="1" fill="hold">
                                          <p:stCondLst>
                                            <p:cond delay="0"/>
                                          </p:stCondLst>
                                        </p:cTn>
                                        <p:tgtEl>
                                          <p:spTgt spid="18"/>
                                        </p:tgtEl>
                                        <p:attrNameLst>
                                          <p:attrName>style.visibility</p:attrName>
                                        </p:attrNameLst>
                                      </p:cBhvr>
                                      <p:to>
                                        <p:strVal val="visible"/>
                                      </p:to>
                                    </p:set>
                                    <p:anim calcmode="lin" valueType="num">
                                      <p:cBhvr>
                                        <p:cTn id="22" dur="1000" fill="hold"/>
                                        <p:tgtEl>
                                          <p:spTgt spid="18"/>
                                        </p:tgtEl>
                                        <p:attrNameLst>
                                          <p:attrName>ppt_w</p:attrName>
                                        </p:attrNameLst>
                                      </p:cBhvr>
                                      <p:tavLst>
                                        <p:tav tm="0">
                                          <p:val>
                                            <p:fltVal val="0"/>
                                          </p:val>
                                        </p:tav>
                                        <p:tav tm="100000">
                                          <p:val>
                                            <p:strVal val="#ppt_w"/>
                                          </p:val>
                                        </p:tav>
                                      </p:tavLst>
                                    </p:anim>
                                    <p:anim calcmode="lin" valueType="num">
                                      <p:cBhvr>
                                        <p:cTn id="23" dur="1000" fill="hold"/>
                                        <p:tgtEl>
                                          <p:spTgt spid="18"/>
                                        </p:tgtEl>
                                        <p:attrNameLst>
                                          <p:attrName>ppt_h</p:attrName>
                                        </p:attrNameLst>
                                      </p:cBhvr>
                                      <p:tavLst>
                                        <p:tav tm="0">
                                          <p:val>
                                            <p:fltVal val="0"/>
                                          </p:val>
                                        </p:tav>
                                        <p:tav tm="100000">
                                          <p:val>
                                            <p:strVal val="#ppt_h"/>
                                          </p:val>
                                        </p:tav>
                                      </p:tavLst>
                                    </p:anim>
                                    <p:anim calcmode="lin" valueType="num">
                                      <p:cBhvr>
                                        <p:cTn id="24" dur="1000" fill="hold"/>
                                        <p:tgtEl>
                                          <p:spTgt spid="18"/>
                                        </p:tgtEl>
                                        <p:attrNameLst>
                                          <p:attrName>style.rotation</p:attrName>
                                        </p:attrNameLst>
                                      </p:cBhvr>
                                      <p:tavLst>
                                        <p:tav tm="0">
                                          <p:val>
                                            <p:fltVal val="90"/>
                                          </p:val>
                                        </p:tav>
                                        <p:tav tm="100000">
                                          <p:val>
                                            <p:fltVal val="0"/>
                                          </p:val>
                                        </p:tav>
                                      </p:tavLst>
                                    </p:anim>
                                    <p:animEffect transition="in" filter="fade">
                                      <p:cBhvr>
                                        <p:cTn id="25" dur="1000"/>
                                        <p:tgtEl>
                                          <p:spTgt spid="18"/>
                                        </p:tgtEl>
                                      </p:cBhvr>
                                    </p:animEffect>
                                  </p:childTnLst>
                                </p:cTn>
                              </p:par>
                              <p:par>
                                <p:cTn id="26" presetID="22" presetClass="entr" presetSubtype="4" fill="hold" nodeType="withEffect">
                                  <p:stCondLst>
                                    <p:cond delay="4000"/>
                                  </p:stCondLst>
                                  <p:childTnLst>
                                    <p:set>
                                      <p:cBhvr>
                                        <p:cTn id="27" dur="1" fill="hold">
                                          <p:stCondLst>
                                            <p:cond delay="0"/>
                                          </p:stCondLst>
                                        </p:cTn>
                                        <p:tgtEl>
                                          <p:spTgt spid="6"/>
                                        </p:tgtEl>
                                        <p:attrNameLst>
                                          <p:attrName>style.visibility</p:attrName>
                                        </p:attrNameLst>
                                      </p:cBhvr>
                                      <p:to>
                                        <p:strVal val="visible"/>
                                      </p:to>
                                    </p:set>
                                    <p:animEffect transition="in" filter="wipe(down)">
                                      <p:cBhvr>
                                        <p:cTn id="28" dur="500"/>
                                        <p:tgtEl>
                                          <p:spTgt spid="6"/>
                                        </p:tgtEl>
                                      </p:cBhvr>
                                    </p:animEffect>
                                  </p:childTnLst>
                                </p:cTn>
                              </p:par>
                              <p:par>
                                <p:cTn id="29" presetID="22" presetClass="entr" presetSubtype="1" fill="hold" grpId="0" nodeType="withEffect">
                                  <p:stCondLst>
                                    <p:cond delay="4000"/>
                                  </p:stCondLst>
                                  <p:childTnLst>
                                    <p:set>
                                      <p:cBhvr>
                                        <p:cTn id="30" dur="1" fill="hold">
                                          <p:stCondLst>
                                            <p:cond delay="0"/>
                                          </p:stCondLst>
                                        </p:cTn>
                                        <p:tgtEl>
                                          <p:spTgt spid="19"/>
                                        </p:tgtEl>
                                        <p:attrNameLst>
                                          <p:attrName>style.visibility</p:attrName>
                                        </p:attrNameLst>
                                      </p:cBhvr>
                                      <p:to>
                                        <p:strVal val="visible"/>
                                      </p:to>
                                    </p:set>
                                    <p:animEffect transition="in" filter="wipe(up)">
                                      <p:cBhvr>
                                        <p:cTn id="31" dur="500"/>
                                        <p:tgtEl>
                                          <p:spTgt spid="19"/>
                                        </p:tgtEl>
                                      </p:cBhvr>
                                    </p:animEffect>
                                  </p:childTnLst>
                                </p:cTn>
                              </p:par>
                              <p:par>
                                <p:cTn id="32" presetID="2" presetClass="entr" presetSubtype="2" fill="hold" grpId="0" nodeType="withEffect">
                                  <p:stCondLst>
                                    <p:cond delay="2900"/>
                                  </p:stCondLst>
                                  <p:childTnLst>
                                    <p:set>
                                      <p:cBhvr>
                                        <p:cTn id="33" dur="1" fill="hold">
                                          <p:stCondLst>
                                            <p:cond delay="0"/>
                                          </p:stCondLst>
                                        </p:cTn>
                                        <p:tgtEl>
                                          <p:spTgt spid="28"/>
                                        </p:tgtEl>
                                        <p:attrNameLst>
                                          <p:attrName>style.visibility</p:attrName>
                                        </p:attrNameLst>
                                      </p:cBhvr>
                                      <p:to>
                                        <p:strVal val="visible"/>
                                      </p:to>
                                    </p:set>
                                    <p:anim calcmode="lin" valueType="num">
                                      <p:cBhvr additive="base">
                                        <p:cTn id="34" dur="500" fill="hold"/>
                                        <p:tgtEl>
                                          <p:spTgt spid="28"/>
                                        </p:tgtEl>
                                        <p:attrNameLst>
                                          <p:attrName>ppt_x</p:attrName>
                                        </p:attrNameLst>
                                      </p:cBhvr>
                                      <p:tavLst>
                                        <p:tav tm="0">
                                          <p:val>
                                            <p:strVal val="1+#ppt_w/2"/>
                                          </p:val>
                                        </p:tav>
                                        <p:tav tm="100000">
                                          <p:val>
                                            <p:strVal val="#ppt_x"/>
                                          </p:val>
                                        </p:tav>
                                      </p:tavLst>
                                    </p:anim>
                                    <p:anim calcmode="lin" valueType="num">
                                      <p:cBhvr additive="base">
                                        <p:cTn id="35"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p:bldP spid="27" grpId="0"/>
      <p:bldP spid="29" grpId="0"/>
      <p:bldP spid="28"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8" name="Straight Connector 47"/>
          <p:cNvCxnSpPr/>
          <p:nvPr/>
        </p:nvCxnSpPr>
        <p:spPr>
          <a:xfrm flipH="1">
            <a:off x="6151800" y="0"/>
            <a:ext cx="9849" cy="6956476"/>
          </a:xfrm>
          <a:prstGeom prst="line">
            <a:avLst/>
          </a:prstGeom>
          <a:ln w="38100">
            <a:solidFill>
              <a:schemeClr val="bg2">
                <a:lumMod val="50000"/>
              </a:schemeClr>
            </a:solidFill>
            <a:prstDash val="sysDot"/>
            <a:headEnd type="none"/>
          </a:ln>
        </p:spPr>
        <p:style>
          <a:lnRef idx="1">
            <a:schemeClr val="accent1"/>
          </a:lnRef>
          <a:fillRef idx="0">
            <a:schemeClr val="accent1"/>
          </a:fillRef>
          <a:effectRef idx="0">
            <a:schemeClr val="accent1"/>
          </a:effectRef>
          <a:fontRef idx="minor">
            <a:schemeClr val="tx1"/>
          </a:fontRef>
        </p:style>
      </p:cxnSp>
      <p:sp>
        <p:nvSpPr>
          <p:cNvPr id="51" name="Left-Right Arrow Callout 50"/>
          <p:cNvSpPr/>
          <p:nvPr/>
        </p:nvSpPr>
        <p:spPr>
          <a:xfrm>
            <a:off x="6032223" y="2757266"/>
            <a:ext cx="239151" cy="478302"/>
          </a:xfrm>
          <a:prstGeom prst="leftRightArrowCallou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74" name="Group 73"/>
          <p:cNvGrpSpPr/>
          <p:nvPr/>
        </p:nvGrpSpPr>
        <p:grpSpPr>
          <a:xfrm>
            <a:off x="2788938" y="4055171"/>
            <a:ext cx="424652" cy="424654"/>
            <a:chOff x="5145541" y="1902998"/>
            <a:chExt cx="477290" cy="477290"/>
          </a:xfrm>
        </p:grpSpPr>
        <p:sp>
          <p:nvSpPr>
            <p:cNvPr id="76" name="Oval 75"/>
            <p:cNvSpPr/>
            <p:nvPr/>
          </p:nvSpPr>
          <p:spPr>
            <a:xfrm>
              <a:off x="5145541" y="1902998"/>
              <a:ext cx="477290" cy="47729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7" name="Group 76"/>
            <p:cNvGrpSpPr/>
            <p:nvPr/>
          </p:nvGrpSpPr>
          <p:grpSpPr>
            <a:xfrm>
              <a:off x="5315702" y="2003953"/>
              <a:ext cx="136970" cy="287916"/>
              <a:chOff x="7000144" y="1755828"/>
              <a:chExt cx="85046" cy="216315"/>
            </a:xfrm>
            <a:solidFill>
              <a:schemeClr val="bg1"/>
            </a:solidFill>
          </p:grpSpPr>
          <p:sp>
            <p:nvSpPr>
              <p:cNvPr id="78" name="Freeform 12"/>
              <p:cNvSpPr/>
              <p:nvPr/>
            </p:nvSpPr>
            <p:spPr bwMode="auto">
              <a:xfrm>
                <a:off x="7000144" y="1792805"/>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9" name="Oval 13"/>
              <p:cNvSpPr>
                <a:spLocks noChangeArrowheads="1"/>
              </p:cNvSpPr>
              <p:nvPr/>
            </p:nvSpPr>
            <p:spPr bwMode="auto">
              <a:xfrm>
                <a:off x="7026029" y="1755828"/>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sp>
        <p:nvSpPr>
          <p:cNvPr id="75" name="Content Placeholder 2"/>
          <p:cNvSpPr txBox="1"/>
          <p:nvPr/>
        </p:nvSpPr>
        <p:spPr>
          <a:xfrm>
            <a:off x="1290635" y="4103429"/>
            <a:ext cx="1423042" cy="2990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r">
              <a:buNone/>
            </a:pPr>
            <a:r>
              <a:rPr lang="id-ID" b="1" dirty="0">
                <a:solidFill>
                  <a:schemeClr val="bg2">
                    <a:lumMod val="25000"/>
                  </a:schemeClr>
                </a:solidFill>
              </a:rPr>
              <a:t>35%= 612.692</a:t>
            </a:r>
            <a:endParaRPr lang="en-US" sz="600" b="1" dirty="0">
              <a:solidFill>
                <a:schemeClr val="bg2">
                  <a:lumMod val="25000"/>
                </a:schemeClr>
              </a:solidFill>
            </a:endParaRPr>
          </a:p>
        </p:txBody>
      </p:sp>
      <p:sp>
        <p:nvSpPr>
          <p:cNvPr id="70" name="Content Placeholder 2"/>
          <p:cNvSpPr txBox="1"/>
          <p:nvPr/>
        </p:nvSpPr>
        <p:spPr>
          <a:xfrm>
            <a:off x="3801998" y="4103429"/>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a:solidFill>
                  <a:schemeClr val="bg2">
                    <a:lumMod val="25000"/>
                  </a:schemeClr>
                </a:solidFill>
              </a:rPr>
              <a:t>65</a:t>
            </a:r>
            <a:r>
              <a:rPr lang="en-US" b="1" dirty="0">
                <a:solidFill>
                  <a:schemeClr val="bg2">
                    <a:lumMod val="25000"/>
                  </a:schemeClr>
                </a:solidFill>
              </a:rPr>
              <a:t>%</a:t>
            </a:r>
            <a:r>
              <a:rPr lang="id-ID" b="1" dirty="0">
                <a:solidFill>
                  <a:schemeClr val="bg2">
                    <a:lumMod val="25000"/>
                  </a:schemeClr>
                </a:solidFill>
              </a:rPr>
              <a:t>  = 1.137.857</a:t>
            </a:r>
            <a:endParaRPr lang="en-US" sz="600" b="1" dirty="0">
              <a:solidFill>
                <a:schemeClr val="bg2">
                  <a:lumMod val="25000"/>
                </a:schemeClr>
              </a:solidFill>
            </a:endParaRPr>
          </a:p>
        </p:txBody>
      </p:sp>
      <p:grpSp>
        <p:nvGrpSpPr>
          <p:cNvPr id="2" name="Group 1"/>
          <p:cNvGrpSpPr/>
          <p:nvPr/>
        </p:nvGrpSpPr>
        <p:grpSpPr>
          <a:xfrm>
            <a:off x="3306480" y="4054878"/>
            <a:ext cx="424653" cy="424654"/>
            <a:chOff x="3306480" y="4054878"/>
            <a:chExt cx="424653" cy="424654"/>
          </a:xfrm>
        </p:grpSpPr>
        <p:sp>
          <p:nvSpPr>
            <p:cNvPr id="69" name="Oval 68"/>
            <p:cNvSpPr/>
            <p:nvPr/>
          </p:nvSpPr>
          <p:spPr>
            <a:xfrm>
              <a:off x="3306480" y="4054878"/>
              <a:ext cx="424653" cy="424654"/>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1" name="Group 70"/>
            <p:cNvGrpSpPr/>
            <p:nvPr/>
          </p:nvGrpSpPr>
          <p:grpSpPr>
            <a:xfrm>
              <a:off x="3449151" y="4141126"/>
              <a:ext cx="139317" cy="248316"/>
              <a:chOff x="7107860" y="2485861"/>
              <a:chExt cx="97227" cy="209688"/>
            </a:xfrm>
            <a:solidFill>
              <a:schemeClr val="bg1"/>
            </a:solidFill>
          </p:grpSpPr>
          <p:sp>
            <p:nvSpPr>
              <p:cNvPr id="72" name="Oval 71"/>
              <p:cNvSpPr>
                <a:spLocks noChangeArrowheads="1"/>
              </p:cNvSpPr>
              <p:nvPr/>
            </p:nvSpPr>
            <p:spPr bwMode="auto">
              <a:xfrm>
                <a:off x="7140641" y="2485861"/>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3" name="Freeform 7"/>
              <p:cNvSpPr/>
              <p:nvPr/>
            </p:nvSpPr>
            <p:spPr bwMode="auto">
              <a:xfrm>
                <a:off x="7107860"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grpSp>
        <p:nvGrpSpPr>
          <p:cNvPr id="3" name="Group 2"/>
          <p:cNvGrpSpPr/>
          <p:nvPr/>
        </p:nvGrpSpPr>
        <p:grpSpPr>
          <a:xfrm>
            <a:off x="3052686" y="4600272"/>
            <a:ext cx="449162" cy="424654"/>
            <a:chOff x="3052686" y="4600272"/>
            <a:chExt cx="449162" cy="424654"/>
          </a:xfrm>
        </p:grpSpPr>
        <p:sp>
          <p:nvSpPr>
            <p:cNvPr id="80" name="Oval 79"/>
            <p:cNvSpPr/>
            <p:nvPr/>
          </p:nvSpPr>
          <p:spPr>
            <a:xfrm>
              <a:off x="3062197" y="4600272"/>
              <a:ext cx="424652" cy="424654"/>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82" name="Rectangle 81"/>
            <p:cNvSpPr/>
            <p:nvPr/>
          </p:nvSpPr>
          <p:spPr>
            <a:xfrm>
              <a:off x="3052686" y="4636120"/>
              <a:ext cx="449162" cy="369332"/>
            </a:xfrm>
            <a:prstGeom prst="rect">
              <a:avLst/>
            </a:prstGeom>
          </p:spPr>
          <p:txBody>
            <a:bodyPr wrap="none">
              <a:spAutoFit/>
            </a:bodyPr>
            <a:lstStyle/>
            <a:p>
              <a:r>
                <a:rPr lang="id-ID" dirty="0">
                  <a:solidFill>
                    <a:schemeClr val="bg1"/>
                  </a:solidFill>
                  <a:latin typeface="FontAwesome" pitchFamily="2" charset="0"/>
                </a:rPr>
                <a:t></a:t>
              </a:r>
            </a:p>
          </p:txBody>
        </p:sp>
      </p:grpSp>
      <p:sp>
        <p:nvSpPr>
          <p:cNvPr id="83" name="Content Placeholder 2"/>
          <p:cNvSpPr txBox="1"/>
          <p:nvPr/>
        </p:nvSpPr>
        <p:spPr>
          <a:xfrm>
            <a:off x="2506048" y="5114517"/>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a:solidFill>
                  <a:schemeClr val="bg2">
                    <a:lumMod val="25000"/>
                  </a:schemeClr>
                </a:solidFill>
              </a:rPr>
              <a:t>USER : 1.750.550</a:t>
            </a:r>
            <a:endParaRPr lang="en-US" sz="600" b="1" dirty="0">
              <a:solidFill>
                <a:schemeClr val="bg2">
                  <a:lumMod val="25000"/>
                </a:schemeClr>
              </a:solidFill>
            </a:endParaRPr>
          </a:p>
        </p:txBody>
      </p:sp>
      <p:cxnSp>
        <p:nvCxnSpPr>
          <p:cNvPr id="85" name="Straight Connector 84"/>
          <p:cNvCxnSpPr/>
          <p:nvPr/>
        </p:nvCxnSpPr>
        <p:spPr>
          <a:xfrm>
            <a:off x="1075910" y="3866054"/>
            <a:ext cx="4452692"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43" name="Freeform 144"/>
          <p:cNvSpPr>
            <a:spLocks noChangeAspect="1"/>
          </p:cNvSpPr>
          <p:nvPr/>
        </p:nvSpPr>
        <p:spPr bwMode="gray">
          <a:xfrm>
            <a:off x="7447750" y="1514517"/>
            <a:ext cx="4006922" cy="3600000"/>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pattFill prst="pct20">
            <a:fgClr>
              <a:schemeClr val="bg1">
                <a:lumMod val="85000"/>
              </a:schemeClr>
            </a:fgClr>
            <a:bgClr>
              <a:schemeClr val="accent1">
                <a:lumMod val="75000"/>
              </a:schemeClr>
            </a:bgClr>
          </a:pattFill>
          <a:ln w="6350" cap="flat" cmpd="sng">
            <a:noFill/>
            <a:prstDash val="solid"/>
            <a:round/>
            <a:headEnd type="none" w="med" len="med"/>
            <a:tailEnd type="none" w="med" len="med"/>
          </a:ln>
          <a:effectLst/>
        </p:spPr>
        <p:txBody>
          <a:bodyPr/>
          <a:lstStyle/>
          <a:p>
            <a:endParaRPr lang="en-US" dirty="0"/>
          </a:p>
        </p:txBody>
      </p:sp>
      <p:cxnSp>
        <p:nvCxnSpPr>
          <p:cNvPr id="25" name="Straight Connector 24"/>
          <p:cNvCxnSpPr/>
          <p:nvPr/>
        </p:nvCxnSpPr>
        <p:spPr>
          <a:xfrm>
            <a:off x="987244" y="5510073"/>
            <a:ext cx="4452692"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7" name="Group 26"/>
          <p:cNvGrpSpPr/>
          <p:nvPr/>
        </p:nvGrpSpPr>
        <p:grpSpPr>
          <a:xfrm>
            <a:off x="11438810" y="175818"/>
            <a:ext cx="542322" cy="662567"/>
            <a:chOff x="11438810" y="175818"/>
            <a:chExt cx="542322" cy="662567"/>
          </a:xfrm>
        </p:grpSpPr>
        <p:sp>
          <p:nvSpPr>
            <p:cNvPr id="28" name="Oval 27"/>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Oval 28"/>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Oval 29"/>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Oval 30"/>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TextBox 31"/>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70</a:t>
              </a:r>
            </a:p>
          </p:txBody>
        </p:sp>
      </p:grpSp>
      <p:sp>
        <p:nvSpPr>
          <p:cNvPr id="33" name="Content Placeholder 2"/>
          <p:cNvSpPr txBox="1"/>
          <p:nvPr/>
        </p:nvSpPr>
        <p:spPr>
          <a:xfrm>
            <a:off x="1141982" y="2119501"/>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id-ID" sz="2000" dirty="0">
                <a:solidFill>
                  <a:schemeClr val="accent1">
                    <a:lumMod val="50000"/>
                  </a:schemeClr>
                </a:solidFill>
                <a:ea typeface="Roboto" panose="02000000000000000000" pitchFamily="2" charset="0"/>
              </a:rPr>
              <a:t>Asia (Arab Saudi)</a:t>
            </a:r>
          </a:p>
          <a:p>
            <a:pPr algn="ctr"/>
            <a:r>
              <a:rPr lang="id-ID" sz="1200" dirty="0">
                <a:solidFill>
                  <a:schemeClr val="bg2">
                    <a:lumMod val="75000"/>
                  </a:schemeClr>
                </a:solidFill>
                <a:ea typeface="Roboto" panose="02000000000000000000" pitchFamily="2" charset="0"/>
              </a:rPr>
              <a:t>Du</a:t>
            </a:r>
            <a:r>
              <a:rPr lang="en-US" sz="1200" dirty="0" err="1">
                <a:solidFill>
                  <a:schemeClr val="bg2">
                    <a:lumMod val="75000"/>
                  </a:schemeClr>
                </a:solidFill>
                <a:ea typeface="Roboto" panose="02000000000000000000" pitchFamily="2" charset="0"/>
              </a:rPr>
              <a:t>mmy</a:t>
            </a:r>
            <a:r>
              <a:rPr lang="en-US" sz="12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Tree>
  </p:cSld>
  <p:clrMapOvr>
    <a:masterClrMapping/>
  </p:clrMapOvr>
  <mc:AlternateContent xmlns:mc="http://schemas.openxmlformats.org/markup-compatibility/2006" xmlns:p14="http://schemas.microsoft.com/office/powerpoint/2010/main">
    <mc:Choice Requires="p14">
      <p:transition spd="slow" p14:dur="2000">
        <p14:glitter dir="r" pattern="hexagon"/>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p:cTn id="7" dur="1000" fill="hold"/>
                                        <p:tgtEl>
                                          <p:spTgt spid="27"/>
                                        </p:tgtEl>
                                        <p:attrNameLst>
                                          <p:attrName>ppt_w</p:attrName>
                                        </p:attrNameLst>
                                      </p:cBhvr>
                                      <p:tavLst>
                                        <p:tav tm="0">
                                          <p:val>
                                            <p:fltVal val="0"/>
                                          </p:val>
                                        </p:tav>
                                        <p:tav tm="100000">
                                          <p:val>
                                            <p:strVal val="#ppt_w"/>
                                          </p:val>
                                        </p:tav>
                                      </p:tavLst>
                                    </p:anim>
                                    <p:anim calcmode="lin" valueType="num">
                                      <p:cBhvr>
                                        <p:cTn id="8" dur="1000" fill="hold"/>
                                        <p:tgtEl>
                                          <p:spTgt spid="27"/>
                                        </p:tgtEl>
                                        <p:attrNameLst>
                                          <p:attrName>ppt_h</p:attrName>
                                        </p:attrNameLst>
                                      </p:cBhvr>
                                      <p:tavLst>
                                        <p:tav tm="0">
                                          <p:val>
                                            <p:fltVal val="0"/>
                                          </p:val>
                                        </p:tav>
                                        <p:tav tm="100000">
                                          <p:val>
                                            <p:strVal val="#ppt_h"/>
                                          </p:val>
                                        </p:tav>
                                      </p:tavLst>
                                    </p:anim>
                                    <p:anim calcmode="lin" valueType="num">
                                      <p:cBhvr>
                                        <p:cTn id="9" dur="1000" fill="hold"/>
                                        <p:tgtEl>
                                          <p:spTgt spid="27"/>
                                        </p:tgtEl>
                                        <p:attrNameLst>
                                          <p:attrName>style.rotation</p:attrName>
                                        </p:attrNameLst>
                                      </p:cBhvr>
                                      <p:tavLst>
                                        <p:tav tm="0">
                                          <p:val>
                                            <p:fltVal val="90"/>
                                          </p:val>
                                        </p:tav>
                                        <p:tav tm="100000">
                                          <p:val>
                                            <p:fltVal val="0"/>
                                          </p:val>
                                        </p:tav>
                                      </p:tavLst>
                                    </p:anim>
                                    <p:animEffect transition="in" filter="fade">
                                      <p:cBhvr>
                                        <p:cTn id="10" dur="1000"/>
                                        <p:tgtEl>
                                          <p:spTgt spid="27"/>
                                        </p:tgtEl>
                                      </p:cBhvr>
                                    </p:animEffect>
                                  </p:childTnLst>
                                </p:cTn>
                              </p:par>
                              <p:par>
                                <p:cTn id="11" presetID="22" presetClass="entr" presetSubtype="1" fill="hold" nodeType="withEffect">
                                  <p:stCondLst>
                                    <p:cond delay="1000"/>
                                  </p:stCondLst>
                                  <p:childTnLst>
                                    <p:set>
                                      <p:cBhvr>
                                        <p:cTn id="12" dur="1" fill="hold">
                                          <p:stCondLst>
                                            <p:cond delay="0"/>
                                          </p:stCondLst>
                                        </p:cTn>
                                        <p:tgtEl>
                                          <p:spTgt spid="48"/>
                                        </p:tgtEl>
                                        <p:attrNameLst>
                                          <p:attrName>style.visibility</p:attrName>
                                        </p:attrNameLst>
                                      </p:cBhvr>
                                      <p:to>
                                        <p:strVal val="visible"/>
                                      </p:to>
                                    </p:set>
                                    <p:animEffect transition="in" filter="wipe(up)">
                                      <p:cBhvr>
                                        <p:cTn id="13" dur="1000"/>
                                        <p:tgtEl>
                                          <p:spTgt spid="48"/>
                                        </p:tgtEl>
                                      </p:cBhvr>
                                    </p:animEffect>
                                  </p:childTnLst>
                                </p:cTn>
                              </p:par>
                              <p:par>
                                <p:cTn id="14" presetID="14" presetClass="entr" presetSubtype="5" fill="hold" grpId="0" nodeType="withEffect">
                                  <p:stCondLst>
                                    <p:cond delay="1500"/>
                                  </p:stCondLst>
                                  <p:childTnLst>
                                    <p:set>
                                      <p:cBhvr>
                                        <p:cTn id="15" dur="1" fill="hold">
                                          <p:stCondLst>
                                            <p:cond delay="0"/>
                                          </p:stCondLst>
                                        </p:cTn>
                                        <p:tgtEl>
                                          <p:spTgt spid="51"/>
                                        </p:tgtEl>
                                        <p:attrNameLst>
                                          <p:attrName>style.visibility</p:attrName>
                                        </p:attrNameLst>
                                      </p:cBhvr>
                                      <p:to>
                                        <p:strVal val="visible"/>
                                      </p:to>
                                    </p:set>
                                    <p:animEffect transition="in" filter="randombar(vertical)">
                                      <p:cBhvr>
                                        <p:cTn id="16" dur="500"/>
                                        <p:tgtEl>
                                          <p:spTgt spid="51"/>
                                        </p:tgtEl>
                                      </p:cBhvr>
                                    </p:animEffect>
                                  </p:childTnLst>
                                </p:cTn>
                              </p:par>
                              <p:par>
                                <p:cTn id="17" presetID="14" presetClass="entr" presetSubtype="5" fill="hold" grpId="0" nodeType="withEffect">
                                  <p:stCondLst>
                                    <p:cond delay="2000"/>
                                  </p:stCondLst>
                                  <p:childTnLst>
                                    <p:set>
                                      <p:cBhvr>
                                        <p:cTn id="18" dur="1" fill="hold">
                                          <p:stCondLst>
                                            <p:cond delay="0"/>
                                          </p:stCondLst>
                                        </p:cTn>
                                        <p:tgtEl>
                                          <p:spTgt spid="43"/>
                                        </p:tgtEl>
                                        <p:attrNameLst>
                                          <p:attrName>style.visibility</p:attrName>
                                        </p:attrNameLst>
                                      </p:cBhvr>
                                      <p:to>
                                        <p:strVal val="visible"/>
                                      </p:to>
                                    </p:set>
                                    <p:animEffect transition="in" filter="randombar(vertical)">
                                      <p:cBhvr>
                                        <p:cTn id="19" dur="1250"/>
                                        <p:tgtEl>
                                          <p:spTgt spid="43"/>
                                        </p:tgtEl>
                                      </p:cBhvr>
                                    </p:animEffect>
                                  </p:childTnLst>
                                </p:cTn>
                              </p:par>
                              <p:par>
                                <p:cTn id="20" presetID="45" presetClass="entr" presetSubtype="0" fill="hold" grpId="0" nodeType="withEffect">
                                  <p:stCondLst>
                                    <p:cond delay="2000"/>
                                  </p:stCondLst>
                                  <p:childTnLst>
                                    <p:set>
                                      <p:cBhvr>
                                        <p:cTn id="21" dur="1" fill="hold">
                                          <p:stCondLst>
                                            <p:cond delay="0"/>
                                          </p:stCondLst>
                                        </p:cTn>
                                        <p:tgtEl>
                                          <p:spTgt spid="33"/>
                                        </p:tgtEl>
                                        <p:attrNameLst>
                                          <p:attrName>style.visibility</p:attrName>
                                        </p:attrNameLst>
                                      </p:cBhvr>
                                      <p:to>
                                        <p:strVal val="visible"/>
                                      </p:to>
                                    </p:set>
                                    <p:animEffect transition="in" filter="fade">
                                      <p:cBhvr>
                                        <p:cTn id="22" dur="2000"/>
                                        <p:tgtEl>
                                          <p:spTgt spid="33"/>
                                        </p:tgtEl>
                                      </p:cBhvr>
                                    </p:animEffect>
                                    <p:anim calcmode="lin" valueType="num">
                                      <p:cBhvr>
                                        <p:cTn id="23" dur="2000" fill="hold"/>
                                        <p:tgtEl>
                                          <p:spTgt spid="33"/>
                                        </p:tgtEl>
                                        <p:attrNameLst>
                                          <p:attrName>ppt_w</p:attrName>
                                        </p:attrNameLst>
                                      </p:cBhvr>
                                      <p:tavLst>
                                        <p:tav tm="0" fmla="#ppt_w*sin(2.5*pi*$)">
                                          <p:val>
                                            <p:fltVal val="0"/>
                                          </p:val>
                                        </p:tav>
                                        <p:tav tm="100000">
                                          <p:val>
                                            <p:fltVal val="1"/>
                                          </p:val>
                                        </p:tav>
                                      </p:tavLst>
                                    </p:anim>
                                    <p:anim calcmode="lin" valueType="num">
                                      <p:cBhvr>
                                        <p:cTn id="24" dur="2000" fill="hold"/>
                                        <p:tgtEl>
                                          <p:spTgt spid="33"/>
                                        </p:tgtEl>
                                        <p:attrNameLst>
                                          <p:attrName>ppt_h</p:attrName>
                                        </p:attrNameLst>
                                      </p:cBhvr>
                                      <p:tavLst>
                                        <p:tav tm="0">
                                          <p:val>
                                            <p:strVal val="#ppt_h"/>
                                          </p:val>
                                        </p:tav>
                                        <p:tav tm="100000">
                                          <p:val>
                                            <p:strVal val="#ppt_h"/>
                                          </p:val>
                                        </p:tav>
                                      </p:tavLst>
                                    </p:anim>
                                  </p:childTnLst>
                                </p:cTn>
                              </p:par>
                              <p:par>
                                <p:cTn id="25" presetID="2" presetClass="entr" presetSubtype="8" fill="hold" nodeType="withEffect">
                                  <p:stCondLst>
                                    <p:cond delay="4000"/>
                                  </p:stCondLst>
                                  <p:childTnLst>
                                    <p:set>
                                      <p:cBhvr>
                                        <p:cTn id="26" dur="1" fill="hold">
                                          <p:stCondLst>
                                            <p:cond delay="0"/>
                                          </p:stCondLst>
                                        </p:cTn>
                                        <p:tgtEl>
                                          <p:spTgt spid="85"/>
                                        </p:tgtEl>
                                        <p:attrNameLst>
                                          <p:attrName>style.visibility</p:attrName>
                                        </p:attrNameLst>
                                      </p:cBhvr>
                                      <p:to>
                                        <p:strVal val="visible"/>
                                      </p:to>
                                    </p:set>
                                    <p:anim calcmode="lin" valueType="num">
                                      <p:cBhvr additive="base">
                                        <p:cTn id="27" dur="500" fill="hold"/>
                                        <p:tgtEl>
                                          <p:spTgt spid="85"/>
                                        </p:tgtEl>
                                        <p:attrNameLst>
                                          <p:attrName>ppt_x</p:attrName>
                                        </p:attrNameLst>
                                      </p:cBhvr>
                                      <p:tavLst>
                                        <p:tav tm="0">
                                          <p:val>
                                            <p:strVal val="0-#ppt_w/2"/>
                                          </p:val>
                                        </p:tav>
                                        <p:tav tm="100000">
                                          <p:val>
                                            <p:strVal val="#ppt_x"/>
                                          </p:val>
                                        </p:tav>
                                      </p:tavLst>
                                    </p:anim>
                                    <p:anim calcmode="lin" valueType="num">
                                      <p:cBhvr additive="base">
                                        <p:cTn id="28" dur="500" fill="hold"/>
                                        <p:tgtEl>
                                          <p:spTgt spid="85"/>
                                        </p:tgtEl>
                                        <p:attrNameLst>
                                          <p:attrName>ppt_y</p:attrName>
                                        </p:attrNameLst>
                                      </p:cBhvr>
                                      <p:tavLst>
                                        <p:tav tm="0">
                                          <p:val>
                                            <p:strVal val="#ppt_y"/>
                                          </p:val>
                                        </p:tav>
                                        <p:tav tm="100000">
                                          <p:val>
                                            <p:strVal val="#ppt_y"/>
                                          </p:val>
                                        </p:tav>
                                      </p:tavLst>
                                    </p:anim>
                                  </p:childTnLst>
                                </p:cTn>
                              </p:par>
                              <p:par>
                                <p:cTn id="29" presetID="2" presetClass="entr" presetSubtype="2" fill="hold" nodeType="withEffect">
                                  <p:stCondLst>
                                    <p:cond delay="4000"/>
                                  </p:stCondLst>
                                  <p:childTnLst>
                                    <p:set>
                                      <p:cBhvr>
                                        <p:cTn id="30" dur="1" fill="hold">
                                          <p:stCondLst>
                                            <p:cond delay="0"/>
                                          </p:stCondLst>
                                        </p:cTn>
                                        <p:tgtEl>
                                          <p:spTgt spid="25"/>
                                        </p:tgtEl>
                                        <p:attrNameLst>
                                          <p:attrName>style.visibility</p:attrName>
                                        </p:attrNameLst>
                                      </p:cBhvr>
                                      <p:to>
                                        <p:strVal val="visible"/>
                                      </p:to>
                                    </p:set>
                                    <p:anim calcmode="lin" valueType="num">
                                      <p:cBhvr additive="base">
                                        <p:cTn id="31" dur="500" fill="hold"/>
                                        <p:tgtEl>
                                          <p:spTgt spid="25"/>
                                        </p:tgtEl>
                                        <p:attrNameLst>
                                          <p:attrName>ppt_x</p:attrName>
                                        </p:attrNameLst>
                                      </p:cBhvr>
                                      <p:tavLst>
                                        <p:tav tm="0">
                                          <p:val>
                                            <p:strVal val="1+#ppt_w/2"/>
                                          </p:val>
                                        </p:tav>
                                        <p:tav tm="100000">
                                          <p:val>
                                            <p:strVal val="#ppt_x"/>
                                          </p:val>
                                        </p:tav>
                                      </p:tavLst>
                                    </p:anim>
                                    <p:anim calcmode="lin" valueType="num">
                                      <p:cBhvr additive="base">
                                        <p:cTn id="32" dur="500" fill="hold"/>
                                        <p:tgtEl>
                                          <p:spTgt spid="25"/>
                                        </p:tgtEl>
                                        <p:attrNameLst>
                                          <p:attrName>ppt_y</p:attrName>
                                        </p:attrNameLst>
                                      </p:cBhvr>
                                      <p:tavLst>
                                        <p:tav tm="0">
                                          <p:val>
                                            <p:strVal val="#ppt_y"/>
                                          </p:val>
                                        </p:tav>
                                        <p:tav tm="100000">
                                          <p:val>
                                            <p:strVal val="#ppt_y"/>
                                          </p:val>
                                        </p:tav>
                                      </p:tavLst>
                                    </p:anim>
                                  </p:childTnLst>
                                </p:cTn>
                              </p:par>
                              <p:par>
                                <p:cTn id="33" presetID="2" presetClass="entr" presetSubtype="1" fill="hold" nodeType="withEffect">
                                  <p:stCondLst>
                                    <p:cond delay="4500"/>
                                  </p:stCondLst>
                                  <p:childTnLst>
                                    <p:set>
                                      <p:cBhvr>
                                        <p:cTn id="34" dur="1" fill="hold">
                                          <p:stCondLst>
                                            <p:cond delay="0"/>
                                          </p:stCondLst>
                                        </p:cTn>
                                        <p:tgtEl>
                                          <p:spTgt spid="74"/>
                                        </p:tgtEl>
                                        <p:attrNameLst>
                                          <p:attrName>style.visibility</p:attrName>
                                        </p:attrNameLst>
                                      </p:cBhvr>
                                      <p:to>
                                        <p:strVal val="visible"/>
                                      </p:to>
                                    </p:set>
                                    <p:anim calcmode="lin" valueType="num">
                                      <p:cBhvr additive="base">
                                        <p:cTn id="35" dur="500" fill="hold"/>
                                        <p:tgtEl>
                                          <p:spTgt spid="74"/>
                                        </p:tgtEl>
                                        <p:attrNameLst>
                                          <p:attrName>ppt_x</p:attrName>
                                        </p:attrNameLst>
                                      </p:cBhvr>
                                      <p:tavLst>
                                        <p:tav tm="0">
                                          <p:val>
                                            <p:strVal val="#ppt_x"/>
                                          </p:val>
                                        </p:tav>
                                        <p:tav tm="100000">
                                          <p:val>
                                            <p:strVal val="#ppt_x"/>
                                          </p:val>
                                        </p:tav>
                                      </p:tavLst>
                                    </p:anim>
                                    <p:anim calcmode="lin" valueType="num">
                                      <p:cBhvr additive="base">
                                        <p:cTn id="36" dur="500" fill="hold"/>
                                        <p:tgtEl>
                                          <p:spTgt spid="74"/>
                                        </p:tgtEl>
                                        <p:attrNameLst>
                                          <p:attrName>ppt_y</p:attrName>
                                        </p:attrNameLst>
                                      </p:cBhvr>
                                      <p:tavLst>
                                        <p:tav tm="0">
                                          <p:val>
                                            <p:strVal val="0-#ppt_h/2"/>
                                          </p:val>
                                        </p:tav>
                                        <p:tav tm="100000">
                                          <p:val>
                                            <p:strVal val="#ppt_y"/>
                                          </p:val>
                                        </p:tav>
                                      </p:tavLst>
                                    </p:anim>
                                  </p:childTnLst>
                                </p:cTn>
                              </p:par>
                              <p:par>
                                <p:cTn id="37" presetID="2" presetClass="entr" presetSubtype="1" fill="hold" nodeType="withEffect">
                                  <p:stCondLst>
                                    <p:cond delay="5000"/>
                                  </p:stCondLst>
                                  <p:childTnLst>
                                    <p:set>
                                      <p:cBhvr>
                                        <p:cTn id="38" dur="1" fill="hold">
                                          <p:stCondLst>
                                            <p:cond delay="0"/>
                                          </p:stCondLst>
                                        </p:cTn>
                                        <p:tgtEl>
                                          <p:spTgt spid="2"/>
                                        </p:tgtEl>
                                        <p:attrNameLst>
                                          <p:attrName>style.visibility</p:attrName>
                                        </p:attrNameLst>
                                      </p:cBhvr>
                                      <p:to>
                                        <p:strVal val="visible"/>
                                      </p:to>
                                    </p:set>
                                    <p:anim calcmode="lin" valueType="num">
                                      <p:cBhvr additive="base">
                                        <p:cTn id="39" dur="500" fill="hold"/>
                                        <p:tgtEl>
                                          <p:spTgt spid="2"/>
                                        </p:tgtEl>
                                        <p:attrNameLst>
                                          <p:attrName>ppt_x</p:attrName>
                                        </p:attrNameLst>
                                      </p:cBhvr>
                                      <p:tavLst>
                                        <p:tav tm="0">
                                          <p:val>
                                            <p:strVal val="#ppt_x"/>
                                          </p:val>
                                        </p:tav>
                                        <p:tav tm="100000">
                                          <p:val>
                                            <p:strVal val="#ppt_x"/>
                                          </p:val>
                                        </p:tav>
                                      </p:tavLst>
                                    </p:anim>
                                    <p:anim calcmode="lin" valueType="num">
                                      <p:cBhvr additive="base">
                                        <p:cTn id="40" dur="500" fill="hold"/>
                                        <p:tgtEl>
                                          <p:spTgt spid="2"/>
                                        </p:tgtEl>
                                        <p:attrNameLst>
                                          <p:attrName>ppt_y</p:attrName>
                                        </p:attrNameLst>
                                      </p:cBhvr>
                                      <p:tavLst>
                                        <p:tav tm="0">
                                          <p:val>
                                            <p:strVal val="0-#ppt_h/2"/>
                                          </p:val>
                                        </p:tav>
                                        <p:tav tm="100000">
                                          <p:val>
                                            <p:strVal val="#ppt_y"/>
                                          </p:val>
                                        </p:tav>
                                      </p:tavLst>
                                    </p:anim>
                                  </p:childTnLst>
                                </p:cTn>
                              </p:par>
                              <p:par>
                                <p:cTn id="41" presetID="2" presetClass="entr" presetSubtype="1" fill="hold" nodeType="withEffect">
                                  <p:stCondLst>
                                    <p:cond delay="5500"/>
                                  </p:stCondLst>
                                  <p:childTnLst>
                                    <p:set>
                                      <p:cBhvr>
                                        <p:cTn id="42" dur="1" fill="hold">
                                          <p:stCondLst>
                                            <p:cond delay="0"/>
                                          </p:stCondLst>
                                        </p:cTn>
                                        <p:tgtEl>
                                          <p:spTgt spid="3"/>
                                        </p:tgtEl>
                                        <p:attrNameLst>
                                          <p:attrName>style.visibility</p:attrName>
                                        </p:attrNameLst>
                                      </p:cBhvr>
                                      <p:to>
                                        <p:strVal val="visible"/>
                                      </p:to>
                                    </p:set>
                                    <p:anim calcmode="lin" valueType="num">
                                      <p:cBhvr additive="base">
                                        <p:cTn id="43" dur="500" fill="hold"/>
                                        <p:tgtEl>
                                          <p:spTgt spid="3"/>
                                        </p:tgtEl>
                                        <p:attrNameLst>
                                          <p:attrName>ppt_x</p:attrName>
                                        </p:attrNameLst>
                                      </p:cBhvr>
                                      <p:tavLst>
                                        <p:tav tm="0">
                                          <p:val>
                                            <p:strVal val="#ppt_x"/>
                                          </p:val>
                                        </p:tav>
                                        <p:tav tm="100000">
                                          <p:val>
                                            <p:strVal val="#ppt_x"/>
                                          </p:val>
                                        </p:tav>
                                      </p:tavLst>
                                    </p:anim>
                                    <p:anim calcmode="lin" valueType="num">
                                      <p:cBhvr additive="base">
                                        <p:cTn id="44" dur="500" fill="hold"/>
                                        <p:tgtEl>
                                          <p:spTgt spid="3"/>
                                        </p:tgtEl>
                                        <p:attrNameLst>
                                          <p:attrName>ppt_y</p:attrName>
                                        </p:attrNameLst>
                                      </p:cBhvr>
                                      <p:tavLst>
                                        <p:tav tm="0">
                                          <p:val>
                                            <p:strVal val="0-#ppt_h/2"/>
                                          </p:val>
                                        </p:tav>
                                        <p:tav tm="100000">
                                          <p:val>
                                            <p:strVal val="#ppt_y"/>
                                          </p:val>
                                        </p:tav>
                                      </p:tavLst>
                                    </p:anim>
                                  </p:childTnLst>
                                </p:cTn>
                              </p:par>
                              <p:par>
                                <p:cTn id="45" presetID="2" presetClass="entr" presetSubtype="4" fill="hold" grpId="0" nodeType="withEffect">
                                  <p:stCondLst>
                                    <p:cond delay="6000"/>
                                  </p:stCondLst>
                                  <p:childTnLst>
                                    <p:set>
                                      <p:cBhvr>
                                        <p:cTn id="46" dur="1" fill="hold">
                                          <p:stCondLst>
                                            <p:cond delay="0"/>
                                          </p:stCondLst>
                                        </p:cTn>
                                        <p:tgtEl>
                                          <p:spTgt spid="75"/>
                                        </p:tgtEl>
                                        <p:attrNameLst>
                                          <p:attrName>style.visibility</p:attrName>
                                        </p:attrNameLst>
                                      </p:cBhvr>
                                      <p:to>
                                        <p:strVal val="visible"/>
                                      </p:to>
                                    </p:set>
                                    <p:anim calcmode="lin" valueType="num">
                                      <p:cBhvr additive="base">
                                        <p:cTn id="47" dur="750" fill="hold"/>
                                        <p:tgtEl>
                                          <p:spTgt spid="75"/>
                                        </p:tgtEl>
                                        <p:attrNameLst>
                                          <p:attrName>ppt_x</p:attrName>
                                        </p:attrNameLst>
                                      </p:cBhvr>
                                      <p:tavLst>
                                        <p:tav tm="0">
                                          <p:val>
                                            <p:strVal val="#ppt_x"/>
                                          </p:val>
                                        </p:tav>
                                        <p:tav tm="100000">
                                          <p:val>
                                            <p:strVal val="#ppt_x"/>
                                          </p:val>
                                        </p:tav>
                                      </p:tavLst>
                                    </p:anim>
                                    <p:anim calcmode="lin" valueType="num">
                                      <p:cBhvr additive="base">
                                        <p:cTn id="48" dur="750" fill="hold"/>
                                        <p:tgtEl>
                                          <p:spTgt spid="75"/>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6000"/>
                                  </p:stCondLst>
                                  <p:childTnLst>
                                    <p:set>
                                      <p:cBhvr>
                                        <p:cTn id="50" dur="1" fill="hold">
                                          <p:stCondLst>
                                            <p:cond delay="0"/>
                                          </p:stCondLst>
                                        </p:cTn>
                                        <p:tgtEl>
                                          <p:spTgt spid="70"/>
                                        </p:tgtEl>
                                        <p:attrNameLst>
                                          <p:attrName>style.visibility</p:attrName>
                                        </p:attrNameLst>
                                      </p:cBhvr>
                                      <p:to>
                                        <p:strVal val="visible"/>
                                      </p:to>
                                    </p:set>
                                    <p:anim calcmode="lin" valueType="num">
                                      <p:cBhvr additive="base">
                                        <p:cTn id="51" dur="750" fill="hold"/>
                                        <p:tgtEl>
                                          <p:spTgt spid="70"/>
                                        </p:tgtEl>
                                        <p:attrNameLst>
                                          <p:attrName>ppt_x</p:attrName>
                                        </p:attrNameLst>
                                      </p:cBhvr>
                                      <p:tavLst>
                                        <p:tav tm="0">
                                          <p:val>
                                            <p:strVal val="#ppt_x"/>
                                          </p:val>
                                        </p:tav>
                                        <p:tav tm="100000">
                                          <p:val>
                                            <p:strVal val="#ppt_x"/>
                                          </p:val>
                                        </p:tav>
                                      </p:tavLst>
                                    </p:anim>
                                    <p:anim calcmode="lin" valueType="num">
                                      <p:cBhvr additive="base">
                                        <p:cTn id="52" dur="750" fill="hold"/>
                                        <p:tgtEl>
                                          <p:spTgt spid="70"/>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6500"/>
                                  </p:stCondLst>
                                  <p:childTnLst>
                                    <p:set>
                                      <p:cBhvr>
                                        <p:cTn id="54" dur="1" fill="hold">
                                          <p:stCondLst>
                                            <p:cond delay="0"/>
                                          </p:stCondLst>
                                        </p:cTn>
                                        <p:tgtEl>
                                          <p:spTgt spid="83"/>
                                        </p:tgtEl>
                                        <p:attrNameLst>
                                          <p:attrName>style.visibility</p:attrName>
                                        </p:attrNameLst>
                                      </p:cBhvr>
                                      <p:to>
                                        <p:strVal val="visible"/>
                                      </p:to>
                                    </p:set>
                                    <p:anim calcmode="lin" valueType="num">
                                      <p:cBhvr additive="base">
                                        <p:cTn id="55" dur="750" fill="hold"/>
                                        <p:tgtEl>
                                          <p:spTgt spid="83"/>
                                        </p:tgtEl>
                                        <p:attrNameLst>
                                          <p:attrName>ppt_x</p:attrName>
                                        </p:attrNameLst>
                                      </p:cBhvr>
                                      <p:tavLst>
                                        <p:tav tm="0">
                                          <p:val>
                                            <p:strVal val="#ppt_x"/>
                                          </p:val>
                                        </p:tav>
                                        <p:tav tm="100000">
                                          <p:val>
                                            <p:strVal val="#ppt_x"/>
                                          </p:val>
                                        </p:tav>
                                      </p:tavLst>
                                    </p:anim>
                                    <p:anim calcmode="lin" valueType="num">
                                      <p:cBhvr additive="base">
                                        <p:cTn id="56" dur="750" fill="hold"/>
                                        <p:tgtEl>
                                          <p:spTgt spid="8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75" grpId="0"/>
      <p:bldP spid="70" grpId="0"/>
      <p:bldP spid="83" grpId="0"/>
      <p:bldP spid="43" grpId="0" animBg="1"/>
      <p:bldP spid="33"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8" name="Straight Connector 47"/>
          <p:cNvCxnSpPr/>
          <p:nvPr/>
        </p:nvCxnSpPr>
        <p:spPr>
          <a:xfrm flipH="1">
            <a:off x="6151800" y="0"/>
            <a:ext cx="9849" cy="6956476"/>
          </a:xfrm>
          <a:prstGeom prst="line">
            <a:avLst/>
          </a:prstGeom>
          <a:ln w="38100">
            <a:solidFill>
              <a:schemeClr val="bg2">
                <a:lumMod val="50000"/>
              </a:schemeClr>
            </a:solidFill>
            <a:prstDash val="sysDot"/>
            <a:headEnd type="none"/>
          </a:ln>
        </p:spPr>
        <p:style>
          <a:lnRef idx="1">
            <a:schemeClr val="accent1"/>
          </a:lnRef>
          <a:fillRef idx="0">
            <a:schemeClr val="accent1"/>
          </a:fillRef>
          <a:effectRef idx="0">
            <a:schemeClr val="accent1"/>
          </a:effectRef>
          <a:fontRef idx="minor">
            <a:schemeClr val="tx1"/>
          </a:fontRef>
        </p:style>
      </p:cxnSp>
      <p:sp>
        <p:nvSpPr>
          <p:cNvPr id="51" name="Left-Right Arrow Callout 50"/>
          <p:cNvSpPr/>
          <p:nvPr/>
        </p:nvSpPr>
        <p:spPr>
          <a:xfrm>
            <a:off x="6032223" y="2757266"/>
            <a:ext cx="239151" cy="478302"/>
          </a:xfrm>
          <a:prstGeom prst="leftRightArrowCallou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74" name="Group 73"/>
          <p:cNvGrpSpPr/>
          <p:nvPr/>
        </p:nvGrpSpPr>
        <p:grpSpPr>
          <a:xfrm>
            <a:off x="6446526" y="4055171"/>
            <a:ext cx="424652" cy="424654"/>
            <a:chOff x="5145542" y="1902998"/>
            <a:chExt cx="477289" cy="477290"/>
          </a:xfrm>
        </p:grpSpPr>
        <p:sp>
          <p:nvSpPr>
            <p:cNvPr id="76" name="Oval 75"/>
            <p:cNvSpPr/>
            <p:nvPr/>
          </p:nvSpPr>
          <p:spPr>
            <a:xfrm>
              <a:off x="5145542" y="1902998"/>
              <a:ext cx="477289" cy="47729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7" name="Group 76"/>
            <p:cNvGrpSpPr/>
            <p:nvPr/>
          </p:nvGrpSpPr>
          <p:grpSpPr>
            <a:xfrm>
              <a:off x="5315702" y="2003953"/>
              <a:ext cx="136970" cy="287916"/>
              <a:chOff x="7000144" y="1755828"/>
              <a:chExt cx="85046" cy="216315"/>
            </a:xfrm>
            <a:solidFill>
              <a:schemeClr val="bg1"/>
            </a:solidFill>
          </p:grpSpPr>
          <p:sp>
            <p:nvSpPr>
              <p:cNvPr id="78" name="Freeform 12"/>
              <p:cNvSpPr/>
              <p:nvPr/>
            </p:nvSpPr>
            <p:spPr bwMode="auto">
              <a:xfrm>
                <a:off x="7000144" y="1792805"/>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9" name="Oval 13"/>
              <p:cNvSpPr>
                <a:spLocks noChangeArrowheads="1"/>
              </p:cNvSpPr>
              <p:nvPr/>
            </p:nvSpPr>
            <p:spPr bwMode="auto">
              <a:xfrm>
                <a:off x="7026029" y="1755828"/>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sp>
        <p:nvSpPr>
          <p:cNvPr id="75" name="Content Placeholder 2"/>
          <p:cNvSpPr txBox="1"/>
          <p:nvPr/>
        </p:nvSpPr>
        <p:spPr>
          <a:xfrm>
            <a:off x="6608214" y="4103429"/>
            <a:ext cx="1423042" cy="2990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r">
              <a:buNone/>
            </a:pPr>
            <a:r>
              <a:rPr lang="id-ID" b="1" dirty="0">
                <a:solidFill>
                  <a:schemeClr val="bg2">
                    <a:lumMod val="25000"/>
                  </a:schemeClr>
                </a:solidFill>
              </a:rPr>
              <a:t>30%= 465.150</a:t>
            </a:r>
            <a:endParaRPr lang="en-US" sz="600" b="1" dirty="0">
              <a:solidFill>
                <a:schemeClr val="bg2">
                  <a:lumMod val="25000"/>
                </a:schemeClr>
              </a:solidFill>
            </a:endParaRPr>
          </a:p>
        </p:txBody>
      </p:sp>
      <p:sp>
        <p:nvSpPr>
          <p:cNvPr id="70" name="Content Placeholder 2"/>
          <p:cNvSpPr txBox="1"/>
          <p:nvPr/>
        </p:nvSpPr>
        <p:spPr>
          <a:xfrm>
            <a:off x="8444328" y="4103429"/>
            <a:ext cx="1536951"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a:solidFill>
                  <a:schemeClr val="bg2">
                    <a:lumMod val="25000"/>
                  </a:schemeClr>
                </a:solidFill>
              </a:rPr>
              <a:t>70</a:t>
            </a:r>
            <a:r>
              <a:rPr lang="en-US" b="1" dirty="0">
                <a:solidFill>
                  <a:schemeClr val="bg2">
                    <a:lumMod val="25000"/>
                  </a:schemeClr>
                </a:solidFill>
              </a:rPr>
              <a:t>%</a:t>
            </a:r>
            <a:r>
              <a:rPr lang="id-ID" b="1" dirty="0">
                <a:solidFill>
                  <a:schemeClr val="bg2">
                    <a:lumMod val="25000"/>
                  </a:schemeClr>
                </a:solidFill>
              </a:rPr>
              <a:t>  = 1.085.350</a:t>
            </a:r>
            <a:endParaRPr lang="en-US" sz="600" b="1" dirty="0">
              <a:solidFill>
                <a:schemeClr val="bg2">
                  <a:lumMod val="25000"/>
                </a:schemeClr>
              </a:solidFill>
            </a:endParaRPr>
          </a:p>
        </p:txBody>
      </p:sp>
      <p:grpSp>
        <p:nvGrpSpPr>
          <p:cNvPr id="4" name="Group 3"/>
          <p:cNvGrpSpPr/>
          <p:nvPr/>
        </p:nvGrpSpPr>
        <p:grpSpPr>
          <a:xfrm>
            <a:off x="8061354" y="4054878"/>
            <a:ext cx="424654" cy="424654"/>
            <a:chOff x="8061354" y="4054878"/>
            <a:chExt cx="424654" cy="424654"/>
          </a:xfrm>
        </p:grpSpPr>
        <p:sp>
          <p:nvSpPr>
            <p:cNvPr id="69" name="Oval 68"/>
            <p:cNvSpPr/>
            <p:nvPr/>
          </p:nvSpPr>
          <p:spPr>
            <a:xfrm>
              <a:off x="8061354" y="4054878"/>
              <a:ext cx="424654" cy="424654"/>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1" name="Group 70"/>
            <p:cNvGrpSpPr/>
            <p:nvPr/>
          </p:nvGrpSpPr>
          <p:grpSpPr>
            <a:xfrm>
              <a:off x="8204025" y="4141126"/>
              <a:ext cx="139317" cy="248316"/>
              <a:chOff x="7107860" y="2485861"/>
              <a:chExt cx="97227" cy="209688"/>
            </a:xfrm>
            <a:solidFill>
              <a:schemeClr val="bg1"/>
            </a:solidFill>
          </p:grpSpPr>
          <p:sp>
            <p:nvSpPr>
              <p:cNvPr id="72" name="Oval 71"/>
              <p:cNvSpPr>
                <a:spLocks noChangeArrowheads="1"/>
              </p:cNvSpPr>
              <p:nvPr/>
            </p:nvSpPr>
            <p:spPr bwMode="auto">
              <a:xfrm>
                <a:off x="7140641" y="2485861"/>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3" name="Freeform 7"/>
              <p:cNvSpPr/>
              <p:nvPr/>
            </p:nvSpPr>
            <p:spPr bwMode="auto">
              <a:xfrm>
                <a:off x="7107860"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grpSp>
        <p:nvGrpSpPr>
          <p:cNvPr id="2" name="Group 1"/>
          <p:cNvGrpSpPr/>
          <p:nvPr/>
        </p:nvGrpSpPr>
        <p:grpSpPr>
          <a:xfrm>
            <a:off x="9834577" y="4040629"/>
            <a:ext cx="449162" cy="424654"/>
            <a:chOff x="8778237" y="4586204"/>
            <a:chExt cx="449162" cy="424654"/>
          </a:xfrm>
        </p:grpSpPr>
        <p:sp>
          <p:nvSpPr>
            <p:cNvPr id="80" name="Oval 79"/>
            <p:cNvSpPr/>
            <p:nvPr/>
          </p:nvSpPr>
          <p:spPr>
            <a:xfrm>
              <a:off x="8787748" y="4586204"/>
              <a:ext cx="424652" cy="424654"/>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82" name="Rectangle 81"/>
            <p:cNvSpPr/>
            <p:nvPr/>
          </p:nvSpPr>
          <p:spPr>
            <a:xfrm>
              <a:off x="8778237" y="4622052"/>
              <a:ext cx="449162" cy="369332"/>
            </a:xfrm>
            <a:prstGeom prst="rect">
              <a:avLst/>
            </a:prstGeom>
          </p:spPr>
          <p:txBody>
            <a:bodyPr wrap="none">
              <a:spAutoFit/>
            </a:bodyPr>
            <a:lstStyle/>
            <a:p>
              <a:r>
                <a:rPr lang="id-ID" dirty="0">
                  <a:solidFill>
                    <a:schemeClr val="bg1"/>
                  </a:solidFill>
                  <a:latin typeface="FontAwesome" pitchFamily="2" charset="0"/>
                </a:rPr>
                <a:t></a:t>
              </a:r>
            </a:p>
          </p:txBody>
        </p:sp>
      </p:grpSp>
      <p:sp>
        <p:nvSpPr>
          <p:cNvPr id="83" name="Content Placeholder 2"/>
          <p:cNvSpPr txBox="1"/>
          <p:nvPr/>
        </p:nvSpPr>
        <p:spPr>
          <a:xfrm>
            <a:off x="10243183" y="4076477"/>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a:solidFill>
                  <a:schemeClr val="bg2">
                    <a:lumMod val="25000"/>
                  </a:schemeClr>
                </a:solidFill>
              </a:rPr>
              <a:t>USER : 1.550.500</a:t>
            </a:r>
            <a:endParaRPr lang="en-US" sz="600" b="1" dirty="0">
              <a:solidFill>
                <a:schemeClr val="bg2">
                  <a:lumMod val="25000"/>
                </a:schemeClr>
              </a:solidFill>
            </a:endParaRPr>
          </a:p>
        </p:txBody>
      </p:sp>
      <p:cxnSp>
        <p:nvCxnSpPr>
          <p:cNvPr id="85" name="Straight Connector 84"/>
          <p:cNvCxnSpPr/>
          <p:nvPr/>
        </p:nvCxnSpPr>
        <p:spPr>
          <a:xfrm>
            <a:off x="6432458" y="3851986"/>
            <a:ext cx="5229659"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25" name="Freeform 132"/>
          <p:cNvSpPr>
            <a:spLocks noChangeAspect="1"/>
          </p:cNvSpPr>
          <p:nvPr/>
        </p:nvSpPr>
        <p:spPr bwMode="gray">
          <a:xfrm>
            <a:off x="1012985" y="2079636"/>
            <a:ext cx="4224064" cy="2340000"/>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pattFill prst="pct20">
            <a:fgClr>
              <a:schemeClr val="bg1">
                <a:lumMod val="85000"/>
              </a:schemeClr>
            </a:fgClr>
            <a:bgClr>
              <a:schemeClr val="tx2"/>
            </a:bgClr>
          </a:pattFill>
          <a:ln w="6350" cap="flat" cmpd="sng">
            <a:noFill/>
            <a:prstDash val="solid"/>
            <a:round/>
            <a:headEnd type="none" w="med" len="med"/>
            <a:tailEnd type="none" w="med" len="med"/>
          </a:ln>
          <a:effectLst/>
        </p:spPr>
        <p:txBody>
          <a:bodyPr/>
          <a:lstStyle/>
          <a:p>
            <a:endParaRPr lang="en-US" dirty="0"/>
          </a:p>
        </p:txBody>
      </p:sp>
      <p:cxnSp>
        <p:nvCxnSpPr>
          <p:cNvPr id="28" name="Straight Connector 27"/>
          <p:cNvCxnSpPr/>
          <p:nvPr/>
        </p:nvCxnSpPr>
        <p:spPr>
          <a:xfrm>
            <a:off x="6432458" y="4651500"/>
            <a:ext cx="5229659"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7" name="Group 26"/>
          <p:cNvGrpSpPr/>
          <p:nvPr/>
        </p:nvGrpSpPr>
        <p:grpSpPr>
          <a:xfrm>
            <a:off x="11438810" y="175818"/>
            <a:ext cx="542322" cy="662567"/>
            <a:chOff x="11438810" y="175818"/>
            <a:chExt cx="542322" cy="662567"/>
          </a:xfrm>
        </p:grpSpPr>
        <p:sp>
          <p:nvSpPr>
            <p:cNvPr id="29" name="Oval 28"/>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Oval 29"/>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Oval 30"/>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Oval 31"/>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TextBox 32"/>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71</a:t>
              </a:r>
            </a:p>
          </p:txBody>
        </p:sp>
      </p:grpSp>
      <p:sp>
        <p:nvSpPr>
          <p:cNvPr id="34" name="Content Placeholder 2"/>
          <p:cNvSpPr txBox="1"/>
          <p:nvPr/>
        </p:nvSpPr>
        <p:spPr>
          <a:xfrm>
            <a:off x="6948804" y="2048164"/>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id-ID" sz="2000" dirty="0">
                <a:solidFill>
                  <a:schemeClr val="accent1">
                    <a:lumMod val="50000"/>
                  </a:schemeClr>
                </a:solidFill>
                <a:ea typeface="Roboto" panose="02000000000000000000" pitchFamily="2" charset="0"/>
              </a:rPr>
              <a:t>Europe (Russia)</a:t>
            </a:r>
          </a:p>
          <a:p>
            <a:pPr algn="ctr"/>
            <a:r>
              <a:rPr lang="id-ID" sz="1200" dirty="0">
                <a:solidFill>
                  <a:schemeClr val="bg2">
                    <a:lumMod val="75000"/>
                  </a:schemeClr>
                </a:solidFill>
                <a:ea typeface="Roboto" panose="02000000000000000000" pitchFamily="2" charset="0"/>
              </a:rPr>
              <a:t>Du</a:t>
            </a:r>
            <a:r>
              <a:rPr lang="en-US" sz="1200" dirty="0" err="1">
                <a:solidFill>
                  <a:schemeClr val="bg2">
                    <a:lumMod val="75000"/>
                  </a:schemeClr>
                </a:solidFill>
                <a:ea typeface="Roboto" panose="02000000000000000000" pitchFamily="2" charset="0"/>
              </a:rPr>
              <a:t>mmy</a:t>
            </a:r>
            <a:r>
              <a:rPr lang="en-US" sz="12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Tree>
  </p:cSld>
  <p:clrMapOvr>
    <a:masterClrMapping/>
  </p:clrMapOvr>
  <mc:AlternateContent xmlns:mc="http://schemas.openxmlformats.org/markup-compatibility/2006" xmlns:p14="http://schemas.microsoft.com/office/powerpoint/2010/main">
    <mc:Choice Requires="p14">
      <p:transition spd="slow" p14:dur="2000">
        <p14:glitter pattern="hexagon"/>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p:cTn id="7" dur="1000" fill="hold"/>
                                        <p:tgtEl>
                                          <p:spTgt spid="27"/>
                                        </p:tgtEl>
                                        <p:attrNameLst>
                                          <p:attrName>ppt_w</p:attrName>
                                        </p:attrNameLst>
                                      </p:cBhvr>
                                      <p:tavLst>
                                        <p:tav tm="0">
                                          <p:val>
                                            <p:fltVal val="0"/>
                                          </p:val>
                                        </p:tav>
                                        <p:tav tm="100000">
                                          <p:val>
                                            <p:strVal val="#ppt_w"/>
                                          </p:val>
                                        </p:tav>
                                      </p:tavLst>
                                    </p:anim>
                                    <p:anim calcmode="lin" valueType="num">
                                      <p:cBhvr>
                                        <p:cTn id="8" dur="1000" fill="hold"/>
                                        <p:tgtEl>
                                          <p:spTgt spid="27"/>
                                        </p:tgtEl>
                                        <p:attrNameLst>
                                          <p:attrName>ppt_h</p:attrName>
                                        </p:attrNameLst>
                                      </p:cBhvr>
                                      <p:tavLst>
                                        <p:tav tm="0">
                                          <p:val>
                                            <p:fltVal val="0"/>
                                          </p:val>
                                        </p:tav>
                                        <p:tav tm="100000">
                                          <p:val>
                                            <p:strVal val="#ppt_h"/>
                                          </p:val>
                                        </p:tav>
                                      </p:tavLst>
                                    </p:anim>
                                    <p:anim calcmode="lin" valueType="num">
                                      <p:cBhvr>
                                        <p:cTn id="9" dur="1000" fill="hold"/>
                                        <p:tgtEl>
                                          <p:spTgt spid="27"/>
                                        </p:tgtEl>
                                        <p:attrNameLst>
                                          <p:attrName>style.rotation</p:attrName>
                                        </p:attrNameLst>
                                      </p:cBhvr>
                                      <p:tavLst>
                                        <p:tav tm="0">
                                          <p:val>
                                            <p:fltVal val="90"/>
                                          </p:val>
                                        </p:tav>
                                        <p:tav tm="100000">
                                          <p:val>
                                            <p:fltVal val="0"/>
                                          </p:val>
                                        </p:tav>
                                      </p:tavLst>
                                    </p:anim>
                                    <p:animEffect transition="in" filter="fade">
                                      <p:cBhvr>
                                        <p:cTn id="10" dur="1000"/>
                                        <p:tgtEl>
                                          <p:spTgt spid="27"/>
                                        </p:tgtEl>
                                      </p:cBhvr>
                                    </p:animEffect>
                                  </p:childTnLst>
                                </p:cTn>
                              </p:par>
                              <p:par>
                                <p:cTn id="11" presetID="22" presetClass="entr" presetSubtype="1" fill="hold" nodeType="withEffect">
                                  <p:stCondLst>
                                    <p:cond delay="1000"/>
                                  </p:stCondLst>
                                  <p:childTnLst>
                                    <p:set>
                                      <p:cBhvr>
                                        <p:cTn id="12" dur="1" fill="hold">
                                          <p:stCondLst>
                                            <p:cond delay="0"/>
                                          </p:stCondLst>
                                        </p:cTn>
                                        <p:tgtEl>
                                          <p:spTgt spid="48"/>
                                        </p:tgtEl>
                                        <p:attrNameLst>
                                          <p:attrName>style.visibility</p:attrName>
                                        </p:attrNameLst>
                                      </p:cBhvr>
                                      <p:to>
                                        <p:strVal val="visible"/>
                                      </p:to>
                                    </p:set>
                                    <p:animEffect transition="in" filter="wipe(up)">
                                      <p:cBhvr>
                                        <p:cTn id="13" dur="1000"/>
                                        <p:tgtEl>
                                          <p:spTgt spid="48"/>
                                        </p:tgtEl>
                                      </p:cBhvr>
                                    </p:animEffect>
                                  </p:childTnLst>
                                </p:cTn>
                              </p:par>
                              <p:par>
                                <p:cTn id="14" presetID="14" presetClass="entr" presetSubtype="5" fill="hold" grpId="0" nodeType="withEffect">
                                  <p:stCondLst>
                                    <p:cond delay="1500"/>
                                  </p:stCondLst>
                                  <p:childTnLst>
                                    <p:set>
                                      <p:cBhvr>
                                        <p:cTn id="15" dur="1" fill="hold">
                                          <p:stCondLst>
                                            <p:cond delay="0"/>
                                          </p:stCondLst>
                                        </p:cTn>
                                        <p:tgtEl>
                                          <p:spTgt spid="51"/>
                                        </p:tgtEl>
                                        <p:attrNameLst>
                                          <p:attrName>style.visibility</p:attrName>
                                        </p:attrNameLst>
                                      </p:cBhvr>
                                      <p:to>
                                        <p:strVal val="visible"/>
                                      </p:to>
                                    </p:set>
                                    <p:animEffect transition="in" filter="randombar(vertical)">
                                      <p:cBhvr>
                                        <p:cTn id="16" dur="500"/>
                                        <p:tgtEl>
                                          <p:spTgt spid="51"/>
                                        </p:tgtEl>
                                      </p:cBhvr>
                                    </p:animEffect>
                                  </p:childTnLst>
                                </p:cTn>
                              </p:par>
                              <p:par>
                                <p:cTn id="17" presetID="45" presetClass="entr" presetSubtype="0" fill="hold" grpId="0" nodeType="withEffect">
                                  <p:stCondLst>
                                    <p:cond delay="2000"/>
                                  </p:stCondLst>
                                  <p:childTnLst>
                                    <p:set>
                                      <p:cBhvr>
                                        <p:cTn id="18" dur="1" fill="hold">
                                          <p:stCondLst>
                                            <p:cond delay="0"/>
                                          </p:stCondLst>
                                        </p:cTn>
                                        <p:tgtEl>
                                          <p:spTgt spid="34"/>
                                        </p:tgtEl>
                                        <p:attrNameLst>
                                          <p:attrName>style.visibility</p:attrName>
                                        </p:attrNameLst>
                                      </p:cBhvr>
                                      <p:to>
                                        <p:strVal val="visible"/>
                                      </p:to>
                                    </p:set>
                                    <p:animEffect transition="in" filter="fade">
                                      <p:cBhvr>
                                        <p:cTn id="19" dur="2000"/>
                                        <p:tgtEl>
                                          <p:spTgt spid="34"/>
                                        </p:tgtEl>
                                      </p:cBhvr>
                                    </p:animEffect>
                                    <p:anim calcmode="lin" valueType="num">
                                      <p:cBhvr>
                                        <p:cTn id="20" dur="2000" fill="hold"/>
                                        <p:tgtEl>
                                          <p:spTgt spid="34"/>
                                        </p:tgtEl>
                                        <p:attrNameLst>
                                          <p:attrName>ppt_w</p:attrName>
                                        </p:attrNameLst>
                                      </p:cBhvr>
                                      <p:tavLst>
                                        <p:tav tm="0" fmla="#ppt_w*sin(2.5*pi*$)">
                                          <p:val>
                                            <p:fltVal val="0"/>
                                          </p:val>
                                        </p:tav>
                                        <p:tav tm="100000">
                                          <p:val>
                                            <p:fltVal val="1"/>
                                          </p:val>
                                        </p:tav>
                                      </p:tavLst>
                                    </p:anim>
                                    <p:anim calcmode="lin" valueType="num">
                                      <p:cBhvr>
                                        <p:cTn id="21" dur="2000" fill="hold"/>
                                        <p:tgtEl>
                                          <p:spTgt spid="34"/>
                                        </p:tgtEl>
                                        <p:attrNameLst>
                                          <p:attrName>ppt_h</p:attrName>
                                        </p:attrNameLst>
                                      </p:cBhvr>
                                      <p:tavLst>
                                        <p:tav tm="0">
                                          <p:val>
                                            <p:strVal val="#ppt_h"/>
                                          </p:val>
                                        </p:tav>
                                        <p:tav tm="100000">
                                          <p:val>
                                            <p:strVal val="#ppt_h"/>
                                          </p:val>
                                        </p:tav>
                                      </p:tavLst>
                                    </p:anim>
                                  </p:childTnLst>
                                </p:cTn>
                              </p:par>
                              <p:par>
                                <p:cTn id="22" presetID="14" presetClass="entr" presetSubtype="5" fill="hold" grpId="0" nodeType="withEffect">
                                  <p:stCondLst>
                                    <p:cond delay="2000"/>
                                  </p:stCondLst>
                                  <p:childTnLst>
                                    <p:set>
                                      <p:cBhvr>
                                        <p:cTn id="23" dur="1" fill="hold">
                                          <p:stCondLst>
                                            <p:cond delay="0"/>
                                          </p:stCondLst>
                                        </p:cTn>
                                        <p:tgtEl>
                                          <p:spTgt spid="25"/>
                                        </p:tgtEl>
                                        <p:attrNameLst>
                                          <p:attrName>style.visibility</p:attrName>
                                        </p:attrNameLst>
                                      </p:cBhvr>
                                      <p:to>
                                        <p:strVal val="visible"/>
                                      </p:to>
                                    </p:set>
                                    <p:animEffect transition="in" filter="randombar(vertical)">
                                      <p:cBhvr>
                                        <p:cTn id="24" dur="1250"/>
                                        <p:tgtEl>
                                          <p:spTgt spid="25"/>
                                        </p:tgtEl>
                                      </p:cBhvr>
                                    </p:animEffect>
                                  </p:childTnLst>
                                </p:cTn>
                              </p:par>
                              <p:par>
                                <p:cTn id="25" presetID="2" presetClass="entr" presetSubtype="8" fill="hold" nodeType="withEffect">
                                  <p:stCondLst>
                                    <p:cond delay="3250"/>
                                  </p:stCondLst>
                                  <p:childTnLst>
                                    <p:set>
                                      <p:cBhvr>
                                        <p:cTn id="26" dur="1" fill="hold">
                                          <p:stCondLst>
                                            <p:cond delay="0"/>
                                          </p:stCondLst>
                                        </p:cTn>
                                        <p:tgtEl>
                                          <p:spTgt spid="85"/>
                                        </p:tgtEl>
                                        <p:attrNameLst>
                                          <p:attrName>style.visibility</p:attrName>
                                        </p:attrNameLst>
                                      </p:cBhvr>
                                      <p:to>
                                        <p:strVal val="visible"/>
                                      </p:to>
                                    </p:set>
                                    <p:anim calcmode="lin" valueType="num">
                                      <p:cBhvr additive="base">
                                        <p:cTn id="27" dur="500" fill="hold"/>
                                        <p:tgtEl>
                                          <p:spTgt spid="85"/>
                                        </p:tgtEl>
                                        <p:attrNameLst>
                                          <p:attrName>ppt_x</p:attrName>
                                        </p:attrNameLst>
                                      </p:cBhvr>
                                      <p:tavLst>
                                        <p:tav tm="0">
                                          <p:val>
                                            <p:strVal val="0-#ppt_w/2"/>
                                          </p:val>
                                        </p:tav>
                                        <p:tav tm="100000">
                                          <p:val>
                                            <p:strVal val="#ppt_x"/>
                                          </p:val>
                                        </p:tav>
                                      </p:tavLst>
                                    </p:anim>
                                    <p:anim calcmode="lin" valueType="num">
                                      <p:cBhvr additive="base">
                                        <p:cTn id="28" dur="500" fill="hold"/>
                                        <p:tgtEl>
                                          <p:spTgt spid="85"/>
                                        </p:tgtEl>
                                        <p:attrNameLst>
                                          <p:attrName>ppt_y</p:attrName>
                                        </p:attrNameLst>
                                      </p:cBhvr>
                                      <p:tavLst>
                                        <p:tav tm="0">
                                          <p:val>
                                            <p:strVal val="#ppt_y"/>
                                          </p:val>
                                        </p:tav>
                                        <p:tav tm="100000">
                                          <p:val>
                                            <p:strVal val="#ppt_y"/>
                                          </p:val>
                                        </p:tav>
                                      </p:tavLst>
                                    </p:anim>
                                  </p:childTnLst>
                                </p:cTn>
                              </p:par>
                              <p:par>
                                <p:cTn id="29" presetID="2" presetClass="entr" presetSubtype="2" fill="hold" nodeType="withEffect">
                                  <p:stCondLst>
                                    <p:cond delay="3250"/>
                                  </p:stCondLst>
                                  <p:childTnLst>
                                    <p:set>
                                      <p:cBhvr>
                                        <p:cTn id="30" dur="1" fill="hold">
                                          <p:stCondLst>
                                            <p:cond delay="0"/>
                                          </p:stCondLst>
                                        </p:cTn>
                                        <p:tgtEl>
                                          <p:spTgt spid="28"/>
                                        </p:tgtEl>
                                        <p:attrNameLst>
                                          <p:attrName>style.visibility</p:attrName>
                                        </p:attrNameLst>
                                      </p:cBhvr>
                                      <p:to>
                                        <p:strVal val="visible"/>
                                      </p:to>
                                    </p:set>
                                    <p:anim calcmode="lin" valueType="num">
                                      <p:cBhvr additive="base">
                                        <p:cTn id="31" dur="500" fill="hold"/>
                                        <p:tgtEl>
                                          <p:spTgt spid="28"/>
                                        </p:tgtEl>
                                        <p:attrNameLst>
                                          <p:attrName>ppt_x</p:attrName>
                                        </p:attrNameLst>
                                      </p:cBhvr>
                                      <p:tavLst>
                                        <p:tav tm="0">
                                          <p:val>
                                            <p:strVal val="1+#ppt_w/2"/>
                                          </p:val>
                                        </p:tav>
                                        <p:tav tm="100000">
                                          <p:val>
                                            <p:strVal val="#ppt_x"/>
                                          </p:val>
                                        </p:tav>
                                      </p:tavLst>
                                    </p:anim>
                                    <p:anim calcmode="lin" valueType="num">
                                      <p:cBhvr additive="base">
                                        <p:cTn id="32" dur="500" fill="hold"/>
                                        <p:tgtEl>
                                          <p:spTgt spid="28"/>
                                        </p:tgtEl>
                                        <p:attrNameLst>
                                          <p:attrName>ppt_y</p:attrName>
                                        </p:attrNameLst>
                                      </p:cBhvr>
                                      <p:tavLst>
                                        <p:tav tm="0">
                                          <p:val>
                                            <p:strVal val="#ppt_y"/>
                                          </p:val>
                                        </p:tav>
                                        <p:tav tm="100000">
                                          <p:val>
                                            <p:strVal val="#ppt_y"/>
                                          </p:val>
                                        </p:tav>
                                      </p:tavLst>
                                    </p:anim>
                                  </p:childTnLst>
                                </p:cTn>
                              </p:par>
                              <p:par>
                                <p:cTn id="33" presetID="2" presetClass="entr" presetSubtype="1" fill="hold" nodeType="withEffect">
                                  <p:stCondLst>
                                    <p:cond delay="3750"/>
                                  </p:stCondLst>
                                  <p:childTnLst>
                                    <p:set>
                                      <p:cBhvr>
                                        <p:cTn id="34" dur="1" fill="hold">
                                          <p:stCondLst>
                                            <p:cond delay="0"/>
                                          </p:stCondLst>
                                        </p:cTn>
                                        <p:tgtEl>
                                          <p:spTgt spid="74"/>
                                        </p:tgtEl>
                                        <p:attrNameLst>
                                          <p:attrName>style.visibility</p:attrName>
                                        </p:attrNameLst>
                                      </p:cBhvr>
                                      <p:to>
                                        <p:strVal val="visible"/>
                                      </p:to>
                                    </p:set>
                                    <p:anim calcmode="lin" valueType="num">
                                      <p:cBhvr additive="base">
                                        <p:cTn id="35" dur="750" fill="hold"/>
                                        <p:tgtEl>
                                          <p:spTgt spid="74"/>
                                        </p:tgtEl>
                                        <p:attrNameLst>
                                          <p:attrName>ppt_x</p:attrName>
                                        </p:attrNameLst>
                                      </p:cBhvr>
                                      <p:tavLst>
                                        <p:tav tm="0">
                                          <p:val>
                                            <p:strVal val="#ppt_x"/>
                                          </p:val>
                                        </p:tav>
                                        <p:tav tm="100000">
                                          <p:val>
                                            <p:strVal val="#ppt_x"/>
                                          </p:val>
                                        </p:tav>
                                      </p:tavLst>
                                    </p:anim>
                                    <p:anim calcmode="lin" valueType="num">
                                      <p:cBhvr additive="base">
                                        <p:cTn id="36" dur="750" fill="hold"/>
                                        <p:tgtEl>
                                          <p:spTgt spid="74"/>
                                        </p:tgtEl>
                                        <p:attrNameLst>
                                          <p:attrName>ppt_y</p:attrName>
                                        </p:attrNameLst>
                                      </p:cBhvr>
                                      <p:tavLst>
                                        <p:tav tm="0">
                                          <p:val>
                                            <p:strVal val="0-#ppt_h/2"/>
                                          </p:val>
                                        </p:tav>
                                        <p:tav tm="100000">
                                          <p:val>
                                            <p:strVal val="#ppt_y"/>
                                          </p:val>
                                        </p:tav>
                                      </p:tavLst>
                                    </p:anim>
                                  </p:childTnLst>
                                </p:cTn>
                              </p:par>
                              <p:par>
                                <p:cTn id="37" presetID="2" presetClass="entr" presetSubtype="1" fill="hold" nodeType="withEffect">
                                  <p:stCondLst>
                                    <p:cond delay="4500"/>
                                  </p:stCondLst>
                                  <p:childTnLst>
                                    <p:set>
                                      <p:cBhvr>
                                        <p:cTn id="38" dur="1" fill="hold">
                                          <p:stCondLst>
                                            <p:cond delay="0"/>
                                          </p:stCondLst>
                                        </p:cTn>
                                        <p:tgtEl>
                                          <p:spTgt spid="4"/>
                                        </p:tgtEl>
                                        <p:attrNameLst>
                                          <p:attrName>style.visibility</p:attrName>
                                        </p:attrNameLst>
                                      </p:cBhvr>
                                      <p:to>
                                        <p:strVal val="visible"/>
                                      </p:to>
                                    </p:set>
                                    <p:anim calcmode="lin" valueType="num">
                                      <p:cBhvr additive="base">
                                        <p:cTn id="39" dur="750" fill="hold"/>
                                        <p:tgtEl>
                                          <p:spTgt spid="4"/>
                                        </p:tgtEl>
                                        <p:attrNameLst>
                                          <p:attrName>ppt_x</p:attrName>
                                        </p:attrNameLst>
                                      </p:cBhvr>
                                      <p:tavLst>
                                        <p:tav tm="0">
                                          <p:val>
                                            <p:strVal val="#ppt_x"/>
                                          </p:val>
                                        </p:tav>
                                        <p:tav tm="100000">
                                          <p:val>
                                            <p:strVal val="#ppt_x"/>
                                          </p:val>
                                        </p:tav>
                                      </p:tavLst>
                                    </p:anim>
                                    <p:anim calcmode="lin" valueType="num">
                                      <p:cBhvr additive="base">
                                        <p:cTn id="40" dur="750" fill="hold"/>
                                        <p:tgtEl>
                                          <p:spTgt spid="4"/>
                                        </p:tgtEl>
                                        <p:attrNameLst>
                                          <p:attrName>ppt_y</p:attrName>
                                        </p:attrNameLst>
                                      </p:cBhvr>
                                      <p:tavLst>
                                        <p:tav tm="0">
                                          <p:val>
                                            <p:strVal val="0-#ppt_h/2"/>
                                          </p:val>
                                        </p:tav>
                                        <p:tav tm="100000">
                                          <p:val>
                                            <p:strVal val="#ppt_y"/>
                                          </p:val>
                                        </p:tav>
                                      </p:tavLst>
                                    </p:anim>
                                  </p:childTnLst>
                                </p:cTn>
                              </p:par>
                              <p:par>
                                <p:cTn id="41" presetID="2" presetClass="entr" presetSubtype="1" fill="hold" nodeType="withEffect">
                                  <p:stCondLst>
                                    <p:cond delay="5250"/>
                                  </p:stCondLst>
                                  <p:childTnLst>
                                    <p:set>
                                      <p:cBhvr>
                                        <p:cTn id="42" dur="1" fill="hold">
                                          <p:stCondLst>
                                            <p:cond delay="0"/>
                                          </p:stCondLst>
                                        </p:cTn>
                                        <p:tgtEl>
                                          <p:spTgt spid="2"/>
                                        </p:tgtEl>
                                        <p:attrNameLst>
                                          <p:attrName>style.visibility</p:attrName>
                                        </p:attrNameLst>
                                      </p:cBhvr>
                                      <p:to>
                                        <p:strVal val="visible"/>
                                      </p:to>
                                    </p:set>
                                    <p:anim calcmode="lin" valueType="num">
                                      <p:cBhvr additive="base">
                                        <p:cTn id="43" dur="750" fill="hold"/>
                                        <p:tgtEl>
                                          <p:spTgt spid="2"/>
                                        </p:tgtEl>
                                        <p:attrNameLst>
                                          <p:attrName>ppt_x</p:attrName>
                                        </p:attrNameLst>
                                      </p:cBhvr>
                                      <p:tavLst>
                                        <p:tav tm="0">
                                          <p:val>
                                            <p:strVal val="#ppt_x"/>
                                          </p:val>
                                        </p:tav>
                                        <p:tav tm="100000">
                                          <p:val>
                                            <p:strVal val="#ppt_x"/>
                                          </p:val>
                                        </p:tav>
                                      </p:tavLst>
                                    </p:anim>
                                    <p:anim calcmode="lin" valueType="num">
                                      <p:cBhvr additive="base">
                                        <p:cTn id="44" dur="750" fill="hold"/>
                                        <p:tgtEl>
                                          <p:spTgt spid="2"/>
                                        </p:tgtEl>
                                        <p:attrNameLst>
                                          <p:attrName>ppt_y</p:attrName>
                                        </p:attrNameLst>
                                      </p:cBhvr>
                                      <p:tavLst>
                                        <p:tav tm="0">
                                          <p:val>
                                            <p:strVal val="0-#ppt_h/2"/>
                                          </p:val>
                                        </p:tav>
                                        <p:tav tm="100000">
                                          <p:val>
                                            <p:strVal val="#ppt_y"/>
                                          </p:val>
                                        </p:tav>
                                      </p:tavLst>
                                    </p:anim>
                                  </p:childTnLst>
                                </p:cTn>
                              </p:par>
                              <p:par>
                                <p:cTn id="45" presetID="2" presetClass="entr" presetSubtype="2" fill="hold" grpId="0" nodeType="withEffect">
                                  <p:stCondLst>
                                    <p:cond delay="4500"/>
                                  </p:stCondLst>
                                  <p:childTnLst>
                                    <p:set>
                                      <p:cBhvr>
                                        <p:cTn id="46" dur="1" fill="hold">
                                          <p:stCondLst>
                                            <p:cond delay="0"/>
                                          </p:stCondLst>
                                        </p:cTn>
                                        <p:tgtEl>
                                          <p:spTgt spid="75"/>
                                        </p:tgtEl>
                                        <p:attrNameLst>
                                          <p:attrName>style.visibility</p:attrName>
                                        </p:attrNameLst>
                                      </p:cBhvr>
                                      <p:to>
                                        <p:strVal val="visible"/>
                                      </p:to>
                                    </p:set>
                                    <p:anim calcmode="lin" valueType="num">
                                      <p:cBhvr additive="base">
                                        <p:cTn id="47" dur="500" fill="hold"/>
                                        <p:tgtEl>
                                          <p:spTgt spid="75"/>
                                        </p:tgtEl>
                                        <p:attrNameLst>
                                          <p:attrName>ppt_x</p:attrName>
                                        </p:attrNameLst>
                                      </p:cBhvr>
                                      <p:tavLst>
                                        <p:tav tm="0">
                                          <p:val>
                                            <p:strVal val="1+#ppt_w/2"/>
                                          </p:val>
                                        </p:tav>
                                        <p:tav tm="100000">
                                          <p:val>
                                            <p:strVal val="#ppt_x"/>
                                          </p:val>
                                        </p:tav>
                                      </p:tavLst>
                                    </p:anim>
                                    <p:anim calcmode="lin" valueType="num">
                                      <p:cBhvr additive="base">
                                        <p:cTn id="48" dur="500" fill="hold"/>
                                        <p:tgtEl>
                                          <p:spTgt spid="75"/>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stCondLst>
                                    <p:cond delay="5250"/>
                                  </p:stCondLst>
                                  <p:childTnLst>
                                    <p:set>
                                      <p:cBhvr>
                                        <p:cTn id="50" dur="1" fill="hold">
                                          <p:stCondLst>
                                            <p:cond delay="0"/>
                                          </p:stCondLst>
                                        </p:cTn>
                                        <p:tgtEl>
                                          <p:spTgt spid="70"/>
                                        </p:tgtEl>
                                        <p:attrNameLst>
                                          <p:attrName>style.visibility</p:attrName>
                                        </p:attrNameLst>
                                      </p:cBhvr>
                                      <p:to>
                                        <p:strVal val="visible"/>
                                      </p:to>
                                    </p:set>
                                    <p:anim calcmode="lin" valueType="num">
                                      <p:cBhvr additive="base">
                                        <p:cTn id="51" dur="500" fill="hold"/>
                                        <p:tgtEl>
                                          <p:spTgt spid="70"/>
                                        </p:tgtEl>
                                        <p:attrNameLst>
                                          <p:attrName>ppt_x</p:attrName>
                                        </p:attrNameLst>
                                      </p:cBhvr>
                                      <p:tavLst>
                                        <p:tav tm="0">
                                          <p:val>
                                            <p:strVal val="1+#ppt_w/2"/>
                                          </p:val>
                                        </p:tav>
                                        <p:tav tm="100000">
                                          <p:val>
                                            <p:strVal val="#ppt_x"/>
                                          </p:val>
                                        </p:tav>
                                      </p:tavLst>
                                    </p:anim>
                                    <p:anim calcmode="lin" valueType="num">
                                      <p:cBhvr additive="base">
                                        <p:cTn id="52" dur="500" fill="hold"/>
                                        <p:tgtEl>
                                          <p:spTgt spid="70"/>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stCondLst>
                                    <p:cond delay="6000"/>
                                  </p:stCondLst>
                                  <p:childTnLst>
                                    <p:set>
                                      <p:cBhvr>
                                        <p:cTn id="54" dur="1" fill="hold">
                                          <p:stCondLst>
                                            <p:cond delay="0"/>
                                          </p:stCondLst>
                                        </p:cTn>
                                        <p:tgtEl>
                                          <p:spTgt spid="83"/>
                                        </p:tgtEl>
                                        <p:attrNameLst>
                                          <p:attrName>style.visibility</p:attrName>
                                        </p:attrNameLst>
                                      </p:cBhvr>
                                      <p:to>
                                        <p:strVal val="visible"/>
                                      </p:to>
                                    </p:set>
                                    <p:anim calcmode="lin" valueType="num">
                                      <p:cBhvr additive="base">
                                        <p:cTn id="55" dur="500" fill="hold"/>
                                        <p:tgtEl>
                                          <p:spTgt spid="83"/>
                                        </p:tgtEl>
                                        <p:attrNameLst>
                                          <p:attrName>ppt_x</p:attrName>
                                        </p:attrNameLst>
                                      </p:cBhvr>
                                      <p:tavLst>
                                        <p:tav tm="0">
                                          <p:val>
                                            <p:strVal val="1+#ppt_w/2"/>
                                          </p:val>
                                        </p:tav>
                                        <p:tav tm="100000">
                                          <p:val>
                                            <p:strVal val="#ppt_x"/>
                                          </p:val>
                                        </p:tav>
                                      </p:tavLst>
                                    </p:anim>
                                    <p:anim calcmode="lin" valueType="num">
                                      <p:cBhvr additive="base">
                                        <p:cTn id="56" dur="500" fill="hold"/>
                                        <p:tgtEl>
                                          <p:spTgt spid="8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75" grpId="0"/>
      <p:bldP spid="70" grpId="0"/>
      <p:bldP spid="83" grpId="0"/>
      <p:bldP spid="25" grpId="0" animBg="1"/>
      <p:bldP spid="34"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8" name="Straight Connector 47"/>
          <p:cNvCxnSpPr/>
          <p:nvPr/>
        </p:nvCxnSpPr>
        <p:spPr>
          <a:xfrm flipH="1">
            <a:off x="6151800" y="0"/>
            <a:ext cx="9849" cy="6956476"/>
          </a:xfrm>
          <a:prstGeom prst="line">
            <a:avLst/>
          </a:prstGeom>
          <a:ln w="38100">
            <a:solidFill>
              <a:schemeClr val="bg2">
                <a:lumMod val="50000"/>
              </a:schemeClr>
            </a:solidFill>
            <a:prstDash val="sysDot"/>
            <a:headEnd type="none"/>
          </a:ln>
        </p:spPr>
        <p:style>
          <a:lnRef idx="1">
            <a:schemeClr val="accent1"/>
          </a:lnRef>
          <a:fillRef idx="0">
            <a:schemeClr val="accent1"/>
          </a:fillRef>
          <a:effectRef idx="0">
            <a:schemeClr val="accent1"/>
          </a:effectRef>
          <a:fontRef idx="minor">
            <a:schemeClr val="tx1"/>
          </a:fontRef>
        </p:style>
      </p:cxnSp>
      <p:grpSp>
        <p:nvGrpSpPr>
          <p:cNvPr id="74" name="Group 73"/>
          <p:cNvGrpSpPr/>
          <p:nvPr/>
        </p:nvGrpSpPr>
        <p:grpSpPr>
          <a:xfrm>
            <a:off x="2508872" y="2442288"/>
            <a:ext cx="424652" cy="424654"/>
            <a:chOff x="5145541" y="1902998"/>
            <a:chExt cx="477290" cy="477290"/>
          </a:xfrm>
        </p:grpSpPr>
        <p:sp>
          <p:nvSpPr>
            <p:cNvPr id="76" name="Oval 75"/>
            <p:cNvSpPr/>
            <p:nvPr/>
          </p:nvSpPr>
          <p:spPr>
            <a:xfrm>
              <a:off x="5145541" y="1902998"/>
              <a:ext cx="477290" cy="47729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7" name="Group 76"/>
            <p:cNvGrpSpPr/>
            <p:nvPr/>
          </p:nvGrpSpPr>
          <p:grpSpPr>
            <a:xfrm>
              <a:off x="5315702" y="2003953"/>
              <a:ext cx="136970" cy="287916"/>
              <a:chOff x="7000144" y="1755828"/>
              <a:chExt cx="85046" cy="216315"/>
            </a:xfrm>
            <a:solidFill>
              <a:schemeClr val="bg1"/>
            </a:solidFill>
          </p:grpSpPr>
          <p:sp>
            <p:nvSpPr>
              <p:cNvPr id="78" name="Freeform 12"/>
              <p:cNvSpPr/>
              <p:nvPr/>
            </p:nvSpPr>
            <p:spPr bwMode="auto">
              <a:xfrm>
                <a:off x="7000144" y="1792805"/>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9" name="Oval 13"/>
              <p:cNvSpPr>
                <a:spLocks noChangeArrowheads="1"/>
              </p:cNvSpPr>
              <p:nvPr/>
            </p:nvSpPr>
            <p:spPr bwMode="auto">
              <a:xfrm>
                <a:off x="7026029" y="1755828"/>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sp>
        <p:nvSpPr>
          <p:cNvPr id="75" name="Content Placeholder 2"/>
          <p:cNvSpPr txBox="1"/>
          <p:nvPr/>
        </p:nvSpPr>
        <p:spPr>
          <a:xfrm>
            <a:off x="1010569" y="2490546"/>
            <a:ext cx="1423042" cy="2990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r">
              <a:buNone/>
            </a:pPr>
            <a:r>
              <a:rPr lang="id-ID" b="1" dirty="0">
                <a:solidFill>
                  <a:schemeClr val="bg2">
                    <a:lumMod val="25000"/>
                  </a:schemeClr>
                </a:solidFill>
              </a:rPr>
              <a:t>55%= 685.052</a:t>
            </a:r>
            <a:endParaRPr lang="en-US" sz="600" b="1" dirty="0">
              <a:solidFill>
                <a:schemeClr val="bg2">
                  <a:lumMod val="25000"/>
                </a:schemeClr>
              </a:solidFill>
            </a:endParaRPr>
          </a:p>
        </p:txBody>
      </p:sp>
      <p:sp>
        <p:nvSpPr>
          <p:cNvPr id="70" name="Content Placeholder 2"/>
          <p:cNvSpPr txBox="1"/>
          <p:nvPr/>
        </p:nvSpPr>
        <p:spPr>
          <a:xfrm>
            <a:off x="3521932" y="2490546"/>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a:solidFill>
                  <a:schemeClr val="bg2">
                    <a:lumMod val="25000"/>
                  </a:schemeClr>
                </a:solidFill>
              </a:rPr>
              <a:t>45</a:t>
            </a:r>
            <a:r>
              <a:rPr lang="en-US" b="1" dirty="0">
                <a:solidFill>
                  <a:schemeClr val="bg2">
                    <a:lumMod val="25000"/>
                  </a:schemeClr>
                </a:solidFill>
              </a:rPr>
              <a:t>%</a:t>
            </a:r>
            <a:r>
              <a:rPr lang="id-ID" b="1" dirty="0">
                <a:solidFill>
                  <a:schemeClr val="bg2">
                    <a:lumMod val="25000"/>
                  </a:schemeClr>
                </a:solidFill>
              </a:rPr>
              <a:t>  = 560.497</a:t>
            </a:r>
            <a:endParaRPr lang="en-US" sz="600" b="1" dirty="0">
              <a:solidFill>
                <a:schemeClr val="bg2">
                  <a:lumMod val="25000"/>
                </a:schemeClr>
              </a:solidFill>
            </a:endParaRPr>
          </a:p>
        </p:txBody>
      </p:sp>
      <p:grpSp>
        <p:nvGrpSpPr>
          <p:cNvPr id="5" name="Group 4"/>
          <p:cNvGrpSpPr/>
          <p:nvPr/>
        </p:nvGrpSpPr>
        <p:grpSpPr>
          <a:xfrm>
            <a:off x="3026414" y="2441995"/>
            <a:ext cx="424653" cy="424654"/>
            <a:chOff x="3026414" y="2441995"/>
            <a:chExt cx="424653" cy="424654"/>
          </a:xfrm>
        </p:grpSpPr>
        <p:sp>
          <p:nvSpPr>
            <p:cNvPr id="69" name="Oval 68"/>
            <p:cNvSpPr/>
            <p:nvPr/>
          </p:nvSpPr>
          <p:spPr>
            <a:xfrm>
              <a:off x="3026414" y="2441995"/>
              <a:ext cx="424653" cy="424654"/>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1" name="Group 70"/>
            <p:cNvGrpSpPr/>
            <p:nvPr/>
          </p:nvGrpSpPr>
          <p:grpSpPr>
            <a:xfrm>
              <a:off x="3169085" y="2528243"/>
              <a:ext cx="139317" cy="248316"/>
              <a:chOff x="7107860" y="2485861"/>
              <a:chExt cx="97227" cy="209688"/>
            </a:xfrm>
            <a:solidFill>
              <a:schemeClr val="bg1"/>
            </a:solidFill>
          </p:grpSpPr>
          <p:sp>
            <p:nvSpPr>
              <p:cNvPr id="72" name="Oval 71"/>
              <p:cNvSpPr>
                <a:spLocks noChangeArrowheads="1"/>
              </p:cNvSpPr>
              <p:nvPr/>
            </p:nvSpPr>
            <p:spPr bwMode="auto">
              <a:xfrm>
                <a:off x="7140641" y="2485861"/>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3" name="Freeform 7"/>
              <p:cNvSpPr/>
              <p:nvPr/>
            </p:nvSpPr>
            <p:spPr bwMode="auto">
              <a:xfrm>
                <a:off x="7107860"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cxnSp>
        <p:nvCxnSpPr>
          <p:cNvPr id="85" name="Straight Connector 84"/>
          <p:cNvCxnSpPr/>
          <p:nvPr/>
        </p:nvCxnSpPr>
        <p:spPr>
          <a:xfrm>
            <a:off x="784713" y="3064081"/>
            <a:ext cx="4452692"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4" name="Group 3"/>
          <p:cNvGrpSpPr/>
          <p:nvPr/>
        </p:nvGrpSpPr>
        <p:grpSpPr>
          <a:xfrm>
            <a:off x="7263883" y="357987"/>
            <a:ext cx="4140928" cy="2880000"/>
            <a:chOff x="7263883" y="357987"/>
            <a:chExt cx="4140928" cy="2880000"/>
          </a:xfrm>
        </p:grpSpPr>
        <p:grpSp>
          <p:nvGrpSpPr>
            <p:cNvPr id="52" name="Group 51"/>
            <p:cNvGrpSpPr/>
            <p:nvPr/>
          </p:nvGrpSpPr>
          <p:grpSpPr>
            <a:xfrm>
              <a:off x="9867861" y="1343086"/>
              <a:ext cx="1536950" cy="909801"/>
              <a:chOff x="7964312" y="5184019"/>
              <a:chExt cx="1536950" cy="909801"/>
            </a:xfrm>
          </p:grpSpPr>
          <p:sp>
            <p:nvSpPr>
              <p:cNvPr id="80" name="Oval 79"/>
              <p:cNvSpPr/>
              <p:nvPr/>
            </p:nvSpPr>
            <p:spPr>
              <a:xfrm>
                <a:off x="8520461" y="5184019"/>
                <a:ext cx="424652" cy="424654"/>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82" name="Rectangle 81"/>
              <p:cNvSpPr/>
              <p:nvPr/>
            </p:nvSpPr>
            <p:spPr>
              <a:xfrm>
                <a:off x="8510950" y="5219867"/>
                <a:ext cx="449162" cy="369332"/>
              </a:xfrm>
              <a:prstGeom prst="rect">
                <a:avLst/>
              </a:prstGeom>
            </p:spPr>
            <p:txBody>
              <a:bodyPr wrap="none">
                <a:spAutoFit/>
              </a:bodyPr>
              <a:lstStyle/>
              <a:p>
                <a:r>
                  <a:rPr lang="id-ID" dirty="0">
                    <a:solidFill>
                      <a:schemeClr val="bg1"/>
                    </a:solidFill>
                    <a:latin typeface="FontAwesome" pitchFamily="2" charset="0"/>
                  </a:rPr>
                  <a:t></a:t>
                </a:r>
              </a:p>
            </p:txBody>
          </p:sp>
          <p:sp>
            <p:nvSpPr>
              <p:cNvPr id="83" name="Content Placeholder 2"/>
              <p:cNvSpPr txBox="1"/>
              <p:nvPr/>
            </p:nvSpPr>
            <p:spPr>
              <a:xfrm>
                <a:off x="7964312" y="5698264"/>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id-ID" b="1" dirty="0">
                    <a:solidFill>
                      <a:schemeClr val="bg2">
                        <a:lumMod val="25000"/>
                      </a:schemeClr>
                    </a:solidFill>
                  </a:rPr>
                  <a:t>USER : 975.000</a:t>
                </a:r>
                <a:endParaRPr lang="en-US" sz="600" b="1" dirty="0">
                  <a:solidFill>
                    <a:schemeClr val="bg2">
                      <a:lumMod val="25000"/>
                    </a:schemeClr>
                  </a:solidFill>
                </a:endParaRPr>
              </a:p>
            </p:txBody>
          </p:sp>
        </p:grpSp>
        <p:sp>
          <p:nvSpPr>
            <p:cNvPr id="26" name="Freeform 191"/>
            <p:cNvSpPr>
              <a:spLocks noChangeAspect="1"/>
            </p:cNvSpPr>
            <p:nvPr/>
          </p:nvSpPr>
          <p:spPr bwMode="gray">
            <a:xfrm>
              <a:off x="7263883" y="357987"/>
              <a:ext cx="2603978" cy="288000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pattFill prst="pct20">
              <a:fgClr>
                <a:schemeClr val="bg1">
                  <a:lumMod val="85000"/>
                </a:schemeClr>
              </a:fgClr>
              <a:bgClr>
                <a:schemeClr val="accent1">
                  <a:lumMod val="60000"/>
                  <a:lumOff val="40000"/>
                </a:schemeClr>
              </a:bgClr>
            </a:pattFill>
            <a:ln w="6350" cap="flat" cmpd="sng">
              <a:noFill/>
              <a:prstDash val="solid"/>
              <a:round/>
              <a:headEnd type="none" w="med" len="med"/>
              <a:tailEnd type="none" w="med" len="med"/>
            </a:ln>
            <a:effectLst/>
          </p:spPr>
          <p:txBody>
            <a:bodyPr/>
            <a:lstStyle/>
            <a:p>
              <a:endParaRPr lang="en-US" dirty="0"/>
            </a:p>
          </p:txBody>
        </p:sp>
      </p:grpSp>
      <p:grpSp>
        <p:nvGrpSpPr>
          <p:cNvPr id="2" name="Group 1"/>
          <p:cNvGrpSpPr/>
          <p:nvPr/>
        </p:nvGrpSpPr>
        <p:grpSpPr>
          <a:xfrm>
            <a:off x="2418256" y="3492809"/>
            <a:ext cx="2538654" cy="2729403"/>
            <a:chOff x="2418256" y="3492809"/>
            <a:chExt cx="2538654" cy="2729403"/>
          </a:xfrm>
        </p:grpSpPr>
        <p:sp>
          <p:nvSpPr>
            <p:cNvPr id="29" name="Freeform 256"/>
            <p:cNvSpPr>
              <a:spLocks noChangeAspect="1"/>
            </p:cNvSpPr>
            <p:nvPr/>
          </p:nvSpPr>
          <p:spPr bwMode="gray">
            <a:xfrm>
              <a:off x="2418256" y="3492809"/>
              <a:ext cx="1251475" cy="2729403"/>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pattFill prst="pct20">
              <a:fgClr>
                <a:schemeClr val="bg1">
                  <a:lumMod val="85000"/>
                </a:schemeClr>
              </a:fgClr>
              <a:bgClr>
                <a:schemeClr val="tx1">
                  <a:lumMod val="85000"/>
                  <a:lumOff val="15000"/>
                </a:schemeClr>
              </a:bgClr>
            </a:pattFill>
            <a:ln w="6350" cap="flat" cmpd="sng">
              <a:noFill/>
              <a:prstDash val="solid"/>
              <a:round/>
              <a:headEnd type="none" w="med" len="med"/>
              <a:tailEnd type="none" w="med" len="med"/>
            </a:ln>
            <a:effectLst/>
          </p:spPr>
          <p:txBody>
            <a:bodyPr/>
            <a:lstStyle/>
            <a:p>
              <a:endParaRPr lang="en-US" dirty="0"/>
            </a:p>
          </p:txBody>
        </p:sp>
        <p:grpSp>
          <p:nvGrpSpPr>
            <p:cNvPr id="30" name="Group 29"/>
            <p:cNvGrpSpPr/>
            <p:nvPr/>
          </p:nvGrpSpPr>
          <p:grpSpPr>
            <a:xfrm>
              <a:off x="3419960" y="4241647"/>
              <a:ext cx="1536950" cy="909801"/>
              <a:chOff x="7964312" y="5184019"/>
              <a:chExt cx="1536950" cy="909801"/>
            </a:xfrm>
          </p:grpSpPr>
          <p:sp>
            <p:nvSpPr>
              <p:cNvPr id="31" name="Oval 30"/>
              <p:cNvSpPr/>
              <p:nvPr/>
            </p:nvSpPr>
            <p:spPr>
              <a:xfrm>
                <a:off x="8520461" y="5184019"/>
                <a:ext cx="424652" cy="424654"/>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32" name="Rectangle 31"/>
              <p:cNvSpPr/>
              <p:nvPr/>
            </p:nvSpPr>
            <p:spPr>
              <a:xfrm>
                <a:off x="8510950" y="5219867"/>
                <a:ext cx="449162" cy="369332"/>
              </a:xfrm>
              <a:prstGeom prst="rect">
                <a:avLst/>
              </a:prstGeom>
            </p:spPr>
            <p:txBody>
              <a:bodyPr wrap="none">
                <a:spAutoFit/>
              </a:bodyPr>
              <a:lstStyle/>
              <a:p>
                <a:r>
                  <a:rPr lang="id-ID" dirty="0">
                    <a:solidFill>
                      <a:schemeClr val="bg1"/>
                    </a:solidFill>
                    <a:latin typeface="FontAwesome" pitchFamily="2" charset="0"/>
                  </a:rPr>
                  <a:t></a:t>
                </a:r>
              </a:p>
            </p:txBody>
          </p:sp>
          <p:sp>
            <p:nvSpPr>
              <p:cNvPr id="33" name="Content Placeholder 2"/>
              <p:cNvSpPr txBox="1"/>
              <p:nvPr/>
            </p:nvSpPr>
            <p:spPr>
              <a:xfrm>
                <a:off x="7964312" y="5698264"/>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id-ID" b="1" dirty="0">
                    <a:solidFill>
                      <a:schemeClr val="bg2">
                        <a:lumMod val="25000"/>
                      </a:schemeClr>
                    </a:solidFill>
                  </a:rPr>
                  <a:t>USER : 1.245.555</a:t>
                </a:r>
                <a:endParaRPr lang="en-US" sz="600" b="1" dirty="0">
                  <a:solidFill>
                    <a:schemeClr val="bg2">
                      <a:lumMod val="25000"/>
                    </a:schemeClr>
                  </a:solidFill>
                </a:endParaRPr>
              </a:p>
            </p:txBody>
          </p:sp>
        </p:grpSp>
      </p:grpSp>
      <p:grpSp>
        <p:nvGrpSpPr>
          <p:cNvPr id="43" name="Group 42"/>
          <p:cNvGrpSpPr/>
          <p:nvPr/>
        </p:nvGrpSpPr>
        <p:grpSpPr>
          <a:xfrm>
            <a:off x="8385238" y="5819954"/>
            <a:ext cx="424652" cy="424654"/>
            <a:chOff x="5145541" y="1902998"/>
            <a:chExt cx="477290" cy="477290"/>
          </a:xfrm>
        </p:grpSpPr>
        <p:sp>
          <p:nvSpPr>
            <p:cNvPr id="45" name="Oval 44"/>
            <p:cNvSpPr/>
            <p:nvPr/>
          </p:nvSpPr>
          <p:spPr>
            <a:xfrm>
              <a:off x="5145541" y="1902998"/>
              <a:ext cx="477290" cy="47729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46" name="Group 45"/>
            <p:cNvGrpSpPr/>
            <p:nvPr/>
          </p:nvGrpSpPr>
          <p:grpSpPr>
            <a:xfrm>
              <a:off x="5315702" y="2003953"/>
              <a:ext cx="136970" cy="287916"/>
              <a:chOff x="7000144" y="1755828"/>
              <a:chExt cx="85046" cy="216315"/>
            </a:xfrm>
            <a:solidFill>
              <a:schemeClr val="bg1"/>
            </a:solidFill>
          </p:grpSpPr>
          <p:sp>
            <p:nvSpPr>
              <p:cNvPr id="47" name="Freeform 12"/>
              <p:cNvSpPr/>
              <p:nvPr/>
            </p:nvSpPr>
            <p:spPr bwMode="auto">
              <a:xfrm>
                <a:off x="7000144" y="1792805"/>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49" name="Oval 13"/>
              <p:cNvSpPr>
                <a:spLocks noChangeArrowheads="1"/>
              </p:cNvSpPr>
              <p:nvPr/>
            </p:nvSpPr>
            <p:spPr bwMode="auto">
              <a:xfrm>
                <a:off x="7026029" y="1755828"/>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sp>
        <p:nvSpPr>
          <p:cNvPr id="44" name="Content Placeholder 2"/>
          <p:cNvSpPr txBox="1"/>
          <p:nvPr/>
        </p:nvSpPr>
        <p:spPr>
          <a:xfrm>
            <a:off x="6886935" y="5868212"/>
            <a:ext cx="1423042" cy="2990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r">
              <a:buNone/>
            </a:pPr>
            <a:r>
              <a:rPr lang="id-ID" b="1" dirty="0">
                <a:solidFill>
                  <a:schemeClr val="bg2">
                    <a:lumMod val="25000"/>
                  </a:schemeClr>
                </a:solidFill>
              </a:rPr>
              <a:t>80%= 780.000</a:t>
            </a:r>
            <a:endParaRPr lang="en-US" sz="600" b="1" dirty="0">
              <a:solidFill>
                <a:schemeClr val="bg2">
                  <a:lumMod val="25000"/>
                </a:schemeClr>
              </a:solidFill>
            </a:endParaRPr>
          </a:p>
        </p:txBody>
      </p:sp>
      <p:sp>
        <p:nvSpPr>
          <p:cNvPr id="39" name="Content Placeholder 2"/>
          <p:cNvSpPr txBox="1"/>
          <p:nvPr/>
        </p:nvSpPr>
        <p:spPr>
          <a:xfrm>
            <a:off x="9398298" y="5868212"/>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a:solidFill>
                  <a:schemeClr val="bg2">
                    <a:lumMod val="25000"/>
                  </a:schemeClr>
                </a:solidFill>
              </a:rPr>
              <a:t>20</a:t>
            </a:r>
            <a:r>
              <a:rPr lang="en-US" b="1" dirty="0">
                <a:solidFill>
                  <a:schemeClr val="bg2">
                    <a:lumMod val="25000"/>
                  </a:schemeClr>
                </a:solidFill>
              </a:rPr>
              <a:t>%</a:t>
            </a:r>
            <a:r>
              <a:rPr lang="id-ID" b="1" dirty="0">
                <a:solidFill>
                  <a:schemeClr val="bg2">
                    <a:lumMod val="25000"/>
                  </a:schemeClr>
                </a:solidFill>
              </a:rPr>
              <a:t>  = 195.000</a:t>
            </a:r>
            <a:endParaRPr lang="en-US" sz="600" b="1" dirty="0">
              <a:solidFill>
                <a:schemeClr val="bg2">
                  <a:lumMod val="25000"/>
                </a:schemeClr>
              </a:solidFill>
            </a:endParaRPr>
          </a:p>
        </p:txBody>
      </p:sp>
      <p:grpSp>
        <p:nvGrpSpPr>
          <p:cNvPr id="6" name="Group 5"/>
          <p:cNvGrpSpPr/>
          <p:nvPr/>
        </p:nvGrpSpPr>
        <p:grpSpPr>
          <a:xfrm>
            <a:off x="8902780" y="5819661"/>
            <a:ext cx="424653" cy="424654"/>
            <a:chOff x="8902780" y="5819661"/>
            <a:chExt cx="424653" cy="424654"/>
          </a:xfrm>
        </p:grpSpPr>
        <p:sp>
          <p:nvSpPr>
            <p:cNvPr id="38" name="Oval 37"/>
            <p:cNvSpPr/>
            <p:nvPr/>
          </p:nvSpPr>
          <p:spPr>
            <a:xfrm>
              <a:off x="8902780" y="5819661"/>
              <a:ext cx="424653" cy="424654"/>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40" name="Group 39"/>
            <p:cNvGrpSpPr/>
            <p:nvPr/>
          </p:nvGrpSpPr>
          <p:grpSpPr>
            <a:xfrm>
              <a:off x="9045451" y="5905909"/>
              <a:ext cx="139317" cy="248316"/>
              <a:chOff x="7107860" y="2485861"/>
              <a:chExt cx="97227" cy="209688"/>
            </a:xfrm>
            <a:solidFill>
              <a:schemeClr val="bg1"/>
            </a:solidFill>
          </p:grpSpPr>
          <p:sp>
            <p:nvSpPr>
              <p:cNvPr id="41" name="Oval 40"/>
              <p:cNvSpPr>
                <a:spLocks noChangeArrowheads="1"/>
              </p:cNvSpPr>
              <p:nvPr/>
            </p:nvSpPr>
            <p:spPr bwMode="auto">
              <a:xfrm>
                <a:off x="7140641" y="2485861"/>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42" name="Freeform 7"/>
              <p:cNvSpPr/>
              <p:nvPr/>
            </p:nvSpPr>
            <p:spPr bwMode="auto">
              <a:xfrm>
                <a:off x="7107860"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cxnSp>
        <p:nvCxnSpPr>
          <p:cNvPr id="50" name="Straight Connector 49"/>
          <p:cNvCxnSpPr/>
          <p:nvPr/>
        </p:nvCxnSpPr>
        <p:spPr>
          <a:xfrm>
            <a:off x="6642005" y="3752231"/>
            <a:ext cx="4452692"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3" name="Rectangle 2"/>
          <p:cNvSpPr/>
          <p:nvPr/>
        </p:nvSpPr>
        <p:spPr>
          <a:xfrm>
            <a:off x="6109596" y="622884"/>
            <a:ext cx="108323" cy="34779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Rectangle 50"/>
          <p:cNvSpPr/>
          <p:nvPr/>
        </p:nvSpPr>
        <p:spPr>
          <a:xfrm>
            <a:off x="6109596" y="4128439"/>
            <a:ext cx="108323" cy="34779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4" name="Group 53"/>
          <p:cNvGrpSpPr/>
          <p:nvPr/>
        </p:nvGrpSpPr>
        <p:grpSpPr>
          <a:xfrm>
            <a:off x="11438810" y="175818"/>
            <a:ext cx="542322" cy="662567"/>
            <a:chOff x="11438810" y="175818"/>
            <a:chExt cx="542322" cy="662567"/>
          </a:xfrm>
        </p:grpSpPr>
        <p:sp>
          <p:nvSpPr>
            <p:cNvPr id="55" name="Oval 54"/>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Oval 55"/>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Oval 56"/>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Oval 57"/>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TextBox 58"/>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72</a:t>
              </a:r>
            </a:p>
          </p:txBody>
        </p:sp>
      </p:grpSp>
      <p:sp>
        <p:nvSpPr>
          <p:cNvPr id="53" name="Content Placeholder 2"/>
          <p:cNvSpPr txBox="1"/>
          <p:nvPr/>
        </p:nvSpPr>
        <p:spPr>
          <a:xfrm>
            <a:off x="945510" y="836433"/>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id-ID" sz="2000" dirty="0">
                <a:solidFill>
                  <a:schemeClr val="accent1">
                    <a:lumMod val="50000"/>
                  </a:schemeClr>
                </a:solidFill>
                <a:ea typeface="Roboto" panose="02000000000000000000" pitchFamily="2" charset="0"/>
              </a:rPr>
              <a:t>South America (Argentina)</a:t>
            </a:r>
          </a:p>
          <a:p>
            <a:pPr algn="ctr"/>
            <a:r>
              <a:rPr lang="id-ID" sz="1200" dirty="0">
                <a:solidFill>
                  <a:schemeClr val="bg2">
                    <a:lumMod val="75000"/>
                  </a:schemeClr>
                </a:solidFill>
                <a:ea typeface="Roboto" panose="02000000000000000000" pitchFamily="2" charset="0"/>
              </a:rPr>
              <a:t>Du</a:t>
            </a:r>
            <a:r>
              <a:rPr lang="en-US" sz="1200" dirty="0" err="1">
                <a:solidFill>
                  <a:schemeClr val="bg2">
                    <a:lumMod val="75000"/>
                  </a:schemeClr>
                </a:solidFill>
                <a:ea typeface="Roboto" panose="02000000000000000000" pitchFamily="2" charset="0"/>
              </a:rPr>
              <a:t>mmy</a:t>
            </a:r>
            <a:r>
              <a:rPr lang="en-US" sz="12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
        <p:nvSpPr>
          <p:cNvPr id="60" name="Content Placeholder 2"/>
          <p:cNvSpPr txBox="1"/>
          <p:nvPr/>
        </p:nvSpPr>
        <p:spPr>
          <a:xfrm>
            <a:off x="6758016" y="4206207"/>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id-ID" sz="2000" dirty="0">
                <a:solidFill>
                  <a:schemeClr val="accent1">
                    <a:lumMod val="50000"/>
                  </a:schemeClr>
                </a:solidFill>
                <a:ea typeface="Roboto" panose="02000000000000000000" pitchFamily="2" charset="0"/>
              </a:rPr>
              <a:t>United Kingdom</a:t>
            </a:r>
          </a:p>
          <a:p>
            <a:pPr algn="ctr"/>
            <a:r>
              <a:rPr lang="id-ID" sz="1200" dirty="0">
                <a:solidFill>
                  <a:schemeClr val="bg2">
                    <a:lumMod val="75000"/>
                  </a:schemeClr>
                </a:solidFill>
                <a:ea typeface="Roboto" panose="02000000000000000000" pitchFamily="2" charset="0"/>
              </a:rPr>
              <a:t>Du</a:t>
            </a:r>
            <a:r>
              <a:rPr lang="en-US" sz="1200" dirty="0" err="1">
                <a:solidFill>
                  <a:schemeClr val="bg2">
                    <a:lumMod val="75000"/>
                  </a:schemeClr>
                </a:solidFill>
                <a:ea typeface="Roboto" panose="02000000000000000000" pitchFamily="2" charset="0"/>
              </a:rPr>
              <a:t>mmy</a:t>
            </a:r>
            <a:r>
              <a:rPr lang="en-US" sz="12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Tree>
  </p:cSld>
  <p:clrMapOvr>
    <a:masterClrMapping/>
  </p:clrMapOvr>
  <mc:AlternateContent xmlns:mc="http://schemas.openxmlformats.org/markup-compatibility/2006" xmlns:p14="http://schemas.microsoft.com/office/powerpoint/2010/main">
    <mc:Choice Requires="p14">
      <p:transition spd="slow" p14:dur="2000">
        <p14:glitter dir="u" pattern="hexagon"/>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54"/>
                                        </p:tgtEl>
                                        <p:attrNameLst>
                                          <p:attrName>style.visibility</p:attrName>
                                        </p:attrNameLst>
                                      </p:cBhvr>
                                      <p:to>
                                        <p:strVal val="visible"/>
                                      </p:to>
                                    </p:set>
                                    <p:anim calcmode="lin" valueType="num">
                                      <p:cBhvr>
                                        <p:cTn id="7" dur="1000" fill="hold"/>
                                        <p:tgtEl>
                                          <p:spTgt spid="54"/>
                                        </p:tgtEl>
                                        <p:attrNameLst>
                                          <p:attrName>ppt_w</p:attrName>
                                        </p:attrNameLst>
                                      </p:cBhvr>
                                      <p:tavLst>
                                        <p:tav tm="0">
                                          <p:val>
                                            <p:fltVal val="0"/>
                                          </p:val>
                                        </p:tav>
                                        <p:tav tm="100000">
                                          <p:val>
                                            <p:strVal val="#ppt_w"/>
                                          </p:val>
                                        </p:tav>
                                      </p:tavLst>
                                    </p:anim>
                                    <p:anim calcmode="lin" valueType="num">
                                      <p:cBhvr>
                                        <p:cTn id="8" dur="1000" fill="hold"/>
                                        <p:tgtEl>
                                          <p:spTgt spid="54"/>
                                        </p:tgtEl>
                                        <p:attrNameLst>
                                          <p:attrName>ppt_h</p:attrName>
                                        </p:attrNameLst>
                                      </p:cBhvr>
                                      <p:tavLst>
                                        <p:tav tm="0">
                                          <p:val>
                                            <p:fltVal val="0"/>
                                          </p:val>
                                        </p:tav>
                                        <p:tav tm="100000">
                                          <p:val>
                                            <p:strVal val="#ppt_h"/>
                                          </p:val>
                                        </p:tav>
                                      </p:tavLst>
                                    </p:anim>
                                    <p:anim calcmode="lin" valueType="num">
                                      <p:cBhvr>
                                        <p:cTn id="9" dur="1000" fill="hold"/>
                                        <p:tgtEl>
                                          <p:spTgt spid="54"/>
                                        </p:tgtEl>
                                        <p:attrNameLst>
                                          <p:attrName>style.rotation</p:attrName>
                                        </p:attrNameLst>
                                      </p:cBhvr>
                                      <p:tavLst>
                                        <p:tav tm="0">
                                          <p:val>
                                            <p:fltVal val="90"/>
                                          </p:val>
                                        </p:tav>
                                        <p:tav tm="100000">
                                          <p:val>
                                            <p:fltVal val="0"/>
                                          </p:val>
                                        </p:tav>
                                      </p:tavLst>
                                    </p:anim>
                                    <p:animEffect transition="in" filter="fade">
                                      <p:cBhvr>
                                        <p:cTn id="10" dur="1000"/>
                                        <p:tgtEl>
                                          <p:spTgt spid="54"/>
                                        </p:tgtEl>
                                      </p:cBhvr>
                                    </p:animEffect>
                                  </p:childTnLst>
                                </p:cTn>
                              </p:par>
                              <p:par>
                                <p:cTn id="11" presetID="22" presetClass="entr" presetSubtype="1" fill="hold" nodeType="withEffect">
                                  <p:stCondLst>
                                    <p:cond delay="1000"/>
                                  </p:stCondLst>
                                  <p:childTnLst>
                                    <p:set>
                                      <p:cBhvr>
                                        <p:cTn id="12" dur="1" fill="hold">
                                          <p:stCondLst>
                                            <p:cond delay="0"/>
                                          </p:stCondLst>
                                        </p:cTn>
                                        <p:tgtEl>
                                          <p:spTgt spid="48"/>
                                        </p:tgtEl>
                                        <p:attrNameLst>
                                          <p:attrName>style.visibility</p:attrName>
                                        </p:attrNameLst>
                                      </p:cBhvr>
                                      <p:to>
                                        <p:strVal val="visible"/>
                                      </p:to>
                                    </p:set>
                                    <p:animEffect transition="in" filter="wipe(up)">
                                      <p:cBhvr>
                                        <p:cTn id="13" dur="1000"/>
                                        <p:tgtEl>
                                          <p:spTgt spid="48"/>
                                        </p:tgtEl>
                                      </p:cBhvr>
                                    </p:animEffect>
                                  </p:childTnLst>
                                </p:cTn>
                              </p:par>
                              <p:par>
                                <p:cTn id="14" presetID="14" presetClass="entr" presetSubtype="5" fill="hold" grpId="0" nodeType="withEffect">
                                  <p:stCondLst>
                                    <p:cond delay="1250"/>
                                  </p:stCondLst>
                                  <p:childTnLst>
                                    <p:set>
                                      <p:cBhvr>
                                        <p:cTn id="15" dur="1" fill="hold">
                                          <p:stCondLst>
                                            <p:cond delay="0"/>
                                          </p:stCondLst>
                                        </p:cTn>
                                        <p:tgtEl>
                                          <p:spTgt spid="3"/>
                                        </p:tgtEl>
                                        <p:attrNameLst>
                                          <p:attrName>style.visibility</p:attrName>
                                        </p:attrNameLst>
                                      </p:cBhvr>
                                      <p:to>
                                        <p:strVal val="visible"/>
                                      </p:to>
                                    </p:set>
                                    <p:animEffect transition="in" filter="randombar(vertical)">
                                      <p:cBhvr>
                                        <p:cTn id="16" dur="500"/>
                                        <p:tgtEl>
                                          <p:spTgt spid="3"/>
                                        </p:tgtEl>
                                      </p:cBhvr>
                                    </p:animEffect>
                                  </p:childTnLst>
                                </p:cTn>
                              </p:par>
                              <p:par>
                                <p:cTn id="17" presetID="14" presetClass="entr" presetSubtype="5" fill="hold" grpId="0" nodeType="withEffect">
                                  <p:stCondLst>
                                    <p:cond delay="1500"/>
                                  </p:stCondLst>
                                  <p:childTnLst>
                                    <p:set>
                                      <p:cBhvr>
                                        <p:cTn id="18" dur="1" fill="hold">
                                          <p:stCondLst>
                                            <p:cond delay="0"/>
                                          </p:stCondLst>
                                        </p:cTn>
                                        <p:tgtEl>
                                          <p:spTgt spid="51"/>
                                        </p:tgtEl>
                                        <p:attrNameLst>
                                          <p:attrName>style.visibility</p:attrName>
                                        </p:attrNameLst>
                                      </p:cBhvr>
                                      <p:to>
                                        <p:strVal val="visible"/>
                                      </p:to>
                                    </p:set>
                                    <p:animEffect transition="in" filter="randombar(vertical)">
                                      <p:cBhvr>
                                        <p:cTn id="19" dur="500"/>
                                        <p:tgtEl>
                                          <p:spTgt spid="51"/>
                                        </p:tgtEl>
                                      </p:cBhvr>
                                    </p:animEffect>
                                  </p:childTnLst>
                                </p:cTn>
                              </p:par>
                              <p:par>
                                <p:cTn id="20" presetID="2" presetClass="entr" presetSubtype="1" fill="hold" grpId="0" nodeType="withEffect">
                                  <p:stCondLst>
                                    <p:cond delay="2000"/>
                                  </p:stCondLst>
                                  <p:childTnLst>
                                    <p:set>
                                      <p:cBhvr>
                                        <p:cTn id="21" dur="1" fill="hold">
                                          <p:stCondLst>
                                            <p:cond delay="0"/>
                                          </p:stCondLst>
                                        </p:cTn>
                                        <p:tgtEl>
                                          <p:spTgt spid="53"/>
                                        </p:tgtEl>
                                        <p:attrNameLst>
                                          <p:attrName>style.visibility</p:attrName>
                                        </p:attrNameLst>
                                      </p:cBhvr>
                                      <p:to>
                                        <p:strVal val="visible"/>
                                      </p:to>
                                    </p:set>
                                    <p:anim calcmode="lin" valueType="num">
                                      <p:cBhvr additive="base">
                                        <p:cTn id="22" dur="1000" fill="hold"/>
                                        <p:tgtEl>
                                          <p:spTgt spid="53"/>
                                        </p:tgtEl>
                                        <p:attrNameLst>
                                          <p:attrName>ppt_x</p:attrName>
                                        </p:attrNameLst>
                                      </p:cBhvr>
                                      <p:tavLst>
                                        <p:tav tm="0">
                                          <p:val>
                                            <p:strVal val="#ppt_x"/>
                                          </p:val>
                                        </p:tav>
                                        <p:tav tm="100000">
                                          <p:val>
                                            <p:strVal val="#ppt_x"/>
                                          </p:val>
                                        </p:tav>
                                      </p:tavLst>
                                    </p:anim>
                                    <p:anim calcmode="lin" valueType="num">
                                      <p:cBhvr additive="base">
                                        <p:cTn id="23" dur="1000" fill="hold"/>
                                        <p:tgtEl>
                                          <p:spTgt spid="53"/>
                                        </p:tgtEl>
                                        <p:attrNameLst>
                                          <p:attrName>ppt_y</p:attrName>
                                        </p:attrNameLst>
                                      </p:cBhvr>
                                      <p:tavLst>
                                        <p:tav tm="0">
                                          <p:val>
                                            <p:strVal val="0-#ppt_h/2"/>
                                          </p:val>
                                        </p:tav>
                                        <p:tav tm="100000">
                                          <p:val>
                                            <p:strVal val="#ppt_y"/>
                                          </p:val>
                                        </p:tav>
                                      </p:tavLst>
                                    </p:anim>
                                  </p:childTnLst>
                                </p:cTn>
                              </p:par>
                              <p:par>
                                <p:cTn id="24" presetID="2" presetClass="entr" presetSubtype="4" fill="hold" grpId="0" nodeType="withEffect">
                                  <p:stCondLst>
                                    <p:cond delay="2000"/>
                                  </p:stCondLst>
                                  <p:childTnLst>
                                    <p:set>
                                      <p:cBhvr>
                                        <p:cTn id="25" dur="1" fill="hold">
                                          <p:stCondLst>
                                            <p:cond delay="0"/>
                                          </p:stCondLst>
                                        </p:cTn>
                                        <p:tgtEl>
                                          <p:spTgt spid="60"/>
                                        </p:tgtEl>
                                        <p:attrNameLst>
                                          <p:attrName>style.visibility</p:attrName>
                                        </p:attrNameLst>
                                      </p:cBhvr>
                                      <p:to>
                                        <p:strVal val="visible"/>
                                      </p:to>
                                    </p:set>
                                    <p:anim calcmode="lin" valueType="num">
                                      <p:cBhvr additive="base">
                                        <p:cTn id="26" dur="1000" fill="hold"/>
                                        <p:tgtEl>
                                          <p:spTgt spid="60"/>
                                        </p:tgtEl>
                                        <p:attrNameLst>
                                          <p:attrName>ppt_x</p:attrName>
                                        </p:attrNameLst>
                                      </p:cBhvr>
                                      <p:tavLst>
                                        <p:tav tm="0">
                                          <p:val>
                                            <p:strVal val="#ppt_x"/>
                                          </p:val>
                                        </p:tav>
                                        <p:tav tm="100000">
                                          <p:val>
                                            <p:strVal val="#ppt_x"/>
                                          </p:val>
                                        </p:tav>
                                      </p:tavLst>
                                    </p:anim>
                                    <p:anim calcmode="lin" valueType="num">
                                      <p:cBhvr additive="base">
                                        <p:cTn id="27" dur="1000" fill="hold"/>
                                        <p:tgtEl>
                                          <p:spTgt spid="60"/>
                                        </p:tgtEl>
                                        <p:attrNameLst>
                                          <p:attrName>ppt_y</p:attrName>
                                        </p:attrNameLst>
                                      </p:cBhvr>
                                      <p:tavLst>
                                        <p:tav tm="0">
                                          <p:val>
                                            <p:strVal val="1+#ppt_h/2"/>
                                          </p:val>
                                        </p:tav>
                                        <p:tav tm="100000">
                                          <p:val>
                                            <p:strVal val="#ppt_y"/>
                                          </p:val>
                                        </p:tav>
                                      </p:tavLst>
                                    </p:anim>
                                  </p:childTnLst>
                                </p:cTn>
                              </p:par>
                              <p:par>
                                <p:cTn id="28" presetID="2" presetClass="entr" presetSubtype="1" fill="hold" nodeType="withEffect">
                                  <p:stCondLst>
                                    <p:cond delay="3000"/>
                                  </p:stCondLst>
                                  <p:childTnLst>
                                    <p:set>
                                      <p:cBhvr>
                                        <p:cTn id="29" dur="1" fill="hold">
                                          <p:stCondLst>
                                            <p:cond delay="0"/>
                                          </p:stCondLst>
                                        </p:cTn>
                                        <p:tgtEl>
                                          <p:spTgt spid="74"/>
                                        </p:tgtEl>
                                        <p:attrNameLst>
                                          <p:attrName>style.visibility</p:attrName>
                                        </p:attrNameLst>
                                      </p:cBhvr>
                                      <p:to>
                                        <p:strVal val="visible"/>
                                      </p:to>
                                    </p:set>
                                    <p:anim calcmode="lin" valueType="num">
                                      <p:cBhvr additive="base">
                                        <p:cTn id="30" dur="500" fill="hold"/>
                                        <p:tgtEl>
                                          <p:spTgt spid="74"/>
                                        </p:tgtEl>
                                        <p:attrNameLst>
                                          <p:attrName>ppt_x</p:attrName>
                                        </p:attrNameLst>
                                      </p:cBhvr>
                                      <p:tavLst>
                                        <p:tav tm="0">
                                          <p:val>
                                            <p:strVal val="#ppt_x"/>
                                          </p:val>
                                        </p:tav>
                                        <p:tav tm="100000">
                                          <p:val>
                                            <p:strVal val="#ppt_x"/>
                                          </p:val>
                                        </p:tav>
                                      </p:tavLst>
                                    </p:anim>
                                    <p:anim calcmode="lin" valueType="num">
                                      <p:cBhvr additive="base">
                                        <p:cTn id="31" dur="500" fill="hold"/>
                                        <p:tgtEl>
                                          <p:spTgt spid="74"/>
                                        </p:tgtEl>
                                        <p:attrNameLst>
                                          <p:attrName>ppt_y</p:attrName>
                                        </p:attrNameLst>
                                      </p:cBhvr>
                                      <p:tavLst>
                                        <p:tav tm="0">
                                          <p:val>
                                            <p:strVal val="0-#ppt_h/2"/>
                                          </p:val>
                                        </p:tav>
                                        <p:tav tm="100000">
                                          <p:val>
                                            <p:strVal val="#ppt_y"/>
                                          </p:val>
                                        </p:tav>
                                      </p:tavLst>
                                    </p:anim>
                                  </p:childTnLst>
                                </p:cTn>
                              </p:par>
                              <p:par>
                                <p:cTn id="32" presetID="2" presetClass="entr" presetSubtype="1" fill="hold" nodeType="withEffect">
                                  <p:stCondLst>
                                    <p:cond delay="3000"/>
                                  </p:stCondLst>
                                  <p:childTnLst>
                                    <p:set>
                                      <p:cBhvr>
                                        <p:cTn id="33" dur="1" fill="hold">
                                          <p:stCondLst>
                                            <p:cond delay="0"/>
                                          </p:stCondLst>
                                        </p:cTn>
                                        <p:tgtEl>
                                          <p:spTgt spid="5"/>
                                        </p:tgtEl>
                                        <p:attrNameLst>
                                          <p:attrName>style.visibility</p:attrName>
                                        </p:attrNameLst>
                                      </p:cBhvr>
                                      <p:to>
                                        <p:strVal val="visible"/>
                                      </p:to>
                                    </p:set>
                                    <p:anim calcmode="lin" valueType="num">
                                      <p:cBhvr additive="base">
                                        <p:cTn id="34" dur="500" fill="hold"/>
                                        <p:tgtEl>
                                          <p:spTgt spid="5"/>
                                        </p:tgtEl>
                                        <p:attrNameLst>
                                          <p:attrName>ppt_x</p:attrName>
                                        </p:attrNameLst>
                                      </p:cBhvr>
                                      <p:tavLst>
                                        <p:tav tm="0">
                                          <p:val>
                                            <p:strVal val="#ppt_x"/>
                                          </p:val>
                                        </p:tav>
                                        <p:tav tm="100000">
                                          <p:val>
                                            <p:strVal val="#ppt_x"/>
                                          </p:val>
                                        </p:tav>
                                      </p:tavLst>
                                    </p:anim>
                                    <p:anim calcmode="lin" valueType="num">
                                      <p:cBhvr additive="base">
                                        <p:cTn id="35" dur="500" fill="hold"/>
                                        <p:tgtEl>
                                          <p:spTgt spid="5"/>
                                        </p:tgtEl>
                                        <p:attrNameLst>
                                          <p:attrName>ppt_y</p:attrName>
                                        </p:attrNameLst>
                                      </p:cBhvr>
                                      <p:tavLst>
                                        <p:tav tm="0">
                                          <p:val>
                                            <p:strVal val="0-#ppt_h/2"/>
                                          </p:val>
                                        </p:tav>
                                        <p:tav tm="100000">
                                          <p:val>
                                            <p:strVal val="#ppt_y"/>
                                          </p:val>
                                        </p:tav>
                                      </p:tavLst>
                                    </p:anim>
                                  </p:childTnLst>
                                </p:cTn>
                              </p:par>
                              <p:par>
                                <p:cTn id="36" presetID="2" presetClass="entr" presetSubtype="4" fill="hold" nodeType="withEffect">
                                  <p:stCondLst>
                                    <p:cond delay="3000"/>
                                  </p:stCondLst>
                                  <p:childTnLst>
                                    <p:set>
                                      <p:cBhvr>
                                        <p:cTn id="37" dur="1" fill="hold">
                                          <p:stCondLst>
                                            <p:cond delay="0"/>
                                          </p:stCondLst>
                                        </p:cTn>
                                        <p:tgtEl>
                                          <p:spTgt spid="43"/>
                                        </p:tgtEl>
                                        <p:attrNameLst>
                                          <p:attrName>style.visibility</p:attrName>
                                        </p:attrNameLst>
                                      </p:cBhvr>
                                      <p:to>
                                        <p:strVal val="visible"/>
                                      </p:to>
                                    </p:set>
                                    <p:anim calcmode="lin" valueType="num">
                                      <p:cBhvr additive="base">
                                        <p:cTn id="38" dur="500" fill="hold"/>
                                        <p:tgtEl>
                                          <p:spTgt spid="43"/>
                                        </p:tgtEl>
                                        <p:attrNameLst>
                                          <p:attrName>ppt_x</p:attrName>
                                        </p:attrNameLst>
                                      </p:cBhvr>
                                      <p:tavLst>
                                        <p:tav tm="0">
                                          <p:val>
                                            <p:strVal val="#ppt_x"/>
                                          </p:val>
                                        </p:tav>
                                        <p:tav tm="100000">
                                          <p:val>
                                            <p:strVal val="#ppt_x"/>
                                          </p:val>
                                        </p:tav>
                                      </p:tavLst>
                                    </p:anim>
                                    <p:anim calcmode="lin" valueType="num">
                                      <p:cBhvr additive="base">
                                        <p:cTn id="39" dur="500" fill="hold"/>
                                        <p:tgtEl>
                                          <p:spTgt spid="43"/>
                                        </p:tgtEl>
                                        <p:attrNameLst>
                                          <p:attrName>ppt_y</p:attrName>
                                        </p:attrNameLst>
                                      </p:cBhvr>
                                      <p:tavLst>
                                        <p:tav tm="0">
                                          <p:val>
                                            <p:strVal val="1+#ppt_h/2"/>
                                          </p:val>
                                        </p:tav>
                                        <p:tav tm="100000">
                                          <p:val>
                                            <p:strVal val="#ppt_y"/>
                                          </p:val>
                                        </p:tav>
                                      </p:tavLst>
                                    </p:anim>
                                  </p:childTnLst>
                                </p:cTn>
                              </p:par>
                              <p:par>
                                <p:cTn id="40" presetID="2" presetClass="entr" presetSubtype="4" fill="hold" nodeType="withEffect">
                                  <p:stCondLst>
                                    <p:cond delay="3000"/>
                                  </p:stCondLst>
                                  <p:childTnLst>
                                    <p:set>
                                      <p:cBhvr>
                                        <p:cTn id="41" dur="1" fill="hold">
                                          <p:stCondLst>
                                            <p:cond delay="0"/>
                                          </p:stCondLst>
                                        </p:cTn>
                                        <p:tgtEl>
                                          <p:spTgt spid="6"/>
                                        </p:tgtEl>
                                        <p:attrNameLst>
                                          <p:attrName>style.visibility</p:attrName>
                                        </p:attrNameLst>
                                      </p:cBhvr>
                                      <p:to>
                                        <p:strVal val="visible"/>
                                      </p:to>
                                    </p:set>
                                    <p:anim calcmode="lin" valueType="num">
                                      <p:cBhvr additive="base">
                                        <p:cTn id="42" dur="500" fill="hold"/>
                                        <p:tgtEl>
                                          <p:spTgt spid="6"/>
                                        </p:tgtEl>
                                        <p:attrNameLst>
                                          <p:attrName>ppt_x</p:attrName>
                                        </p:attrNameLst>
                                      </p:cBhvr>
                                      <p:tavLst>
                                        <p:tav tm="0">
                                          <p:val>
                                            <p:strVal val="#ppt_x"/>
                                          </p:val>
                                        </p:tav>
                                        <p:tav tm="100000">
                                          <p:val>
                                            <p:strVal val="#ppt_x"/>
                                          </p:val>
                                        </p:tav>
                                      </p:tavLst>
                                    </p:anim>
                                    <p:anim calcmode="lin" valueType="num">
                                      <p:cBhvr additive="base">
                                        <p:cTn id="43" dur="500" fill="hold"/>
                                        <p:tgtEl>
                                          <p:spTgt spid="6"/>
                                        </p:tgtEl>
                                        <p:attrNameLst>
                                          <p:attrName>ppt_y</p:attrName>
                                        </p:attrNameLst>
                                      </p:cBhvr>
                                      <p:tavLst>
                                        <p:tav tm="0">
                                          <p:val>
                                            <p:strVal val="1+#ppt_h/2"/>
                                          </p:val>
                                        </p:tav>
                                        <p:tav tm="100000">
                                          <p:val>
                                            <p:strVal val="#ppt_y"/>
                                          </p:val>
                                        </p:tav>
                                      </p:tavLst>
                                    </p:anim>
                                  </p:childTnLst>
                                </p:cTn>
                              </p:par>
                              <p:par>
                                <p:cTn id="44" presetID="2" presetClass="entr" presetSubtype="8" fill="hold" grpId="0" nodeType="withEffect">
                                  <p:stCondLst>
                                    <p:cond delay="3500"/>
                                  </p:stCondLst>
                                  <p:childTnLst>
                                    <p:set>
                                      <p:cBhvr>
                                        <p:cTn id="45" dur="1" fill="hold">
                                          <p:stCondLst>
                                            <p:cond delay="0"/>
                                          </p:stCondLst>
                                        </p:cTn>
                                        <p:tgtEl>
                                          <p:spTgt spid="44"/>
                                        </p:tgtEl>
                                        <p:attrNameLst>
                                          <p:attrName>style.visibility</p:attrName>
                                        </p:attrNameLst>
                                      </p:cBhvr>
                                      <p:to>
                                        <p:strVal val="visible"/>
                                      </p:to>
                                    </p:set>
                                    <p:anim calcmode="lin" valueType="num">
                                      <p:cBhvr additive="base">
                                        <p:cTn id="46" dur="500" fill="hold"/>
                                        <p:tgtEl>
                                          <p:spTgt spid="44"/>
                                        </p:tgtEl>
                                        <p:attrNameLst>
                                          <p:attrName>ppt_x</p:attrName>
                                        </p:attrNameLst>
                                      </p:cBhvr>
                                      <p:tavLst>
                                        <p:tav tm="0">
                                          <p:val>
                                            <p:strVal val="0-#ppt_w/2"/>
                                          </p:val>
                                        </p:tav>
                                        <p:tav tm="100000">
                                          <p:val>
                                            <p:strVal val="#ppt_x"/>
                                          </p:val>
                                        </p:tav>
                                      </p:tavLst>
                                    </p:anim>
                                    <p:anim calcmode="lin" valueType="num">
                                      <p:cBhvr additive="base">
                                        <p:cTn id="47" dur="500" fill="hold"/>
                                        <p:tgtEl>
                                          <p:spTgt spid="44"/>
                                        </p:tgtEl>
                                        <p:attrNameLst>
                                          <p:attrName>ppt_y</p:attrName>
                                        </p:attrNameLst>
                                      </p:cBhvr>
                                      <p:tavLst>
                                        <p:tav tm="0">
                                          <p:val>
                                            <p:strVal val="#ppt_y"/>
                                          </p:val>
                                        </p:tav>
                                        <p:tav tm="100000">
                                          <p:val>
                                            <p:strVal val="#ppt_y"/>
                                          </p:val>
                                        </p:tav>
                                      </p:tavLst>
                                    </p:anim>
                                  </p:childTnLst>
                                </p:cTn>
                              </p:par>
                              <p:par>
                                <p:cTn id="48" presetID="2" presetClass="entr" presetSubtype="8" fill="hold" grpId="0" nodeType="withEffect">
                                  <p:stCondLst>
                                    <p:cond delay="3500"/>
                                  </p:stCondLst>
                                  <p:childTnLst>
                                    <p:set>
                                      <p:cBhvr>
                                        <p:cTn id="49" dur="1" fill="hold">
                                          <p:stCondLst>
                                            <p:cond delay="0"/>
                                          </p:stCondLst>
                                        </p:cTn>
                                        <p:tgtEl>
                                          <p:spTgt spid="75"/>
                                        </p:tgtEl>
                                        <p:attrNameLst>
                                          <p:attrName>style.visibility</p:attrName>
                                        </p:attrNameLst>
                                      </p:cBhvr>
                                      <p:to>
                                        <p:strVal val="visible"/>
                                      </p:to>
                                    </p:set>
                                    <p:anim calcmode="lin" valueType="num">
                                      <p:cBhvr additive="base">
                                        <p:cTn id="50" dur="500" fill="hold"/>
                                        <p:tgtEl>
                                          <p:spTgt spid="75"/>
                                        </p:tgtEl>
                                        <p:attrNameLst>
                                          <p:attrName>ppt_x</p:attrName>
                                        </p:attrNameLst>
                                      </p:cBhvr>
                                      <p:tavLst>
                                        <p:tav tm="0">
                                          <p:val>
                                            <p:strVal val="0-#ppt_w/2"/>
                                          </p:val>
                                        </p:tav>
                                        <p:tav tm="100000">
                                          <p:val>
                                            <p:strVal val="#ppt_x"/>
                                          </p:val>
                                        </p:tav>
                                      </p:tavLst>
                                    </p:anim>
                                    <p:anim calcmode="lin" valueType="num">
                                      <p:cBhvr additive="base">
                                        <p:cTn id="51" dur="500" fill="hold"/>
                                        <p:tgtEl>
                                          <p:spTgt spid="75"/>
                                        </p:tgtEl>
                                        <p:attrNameLst>
                                          <p:attrName>ppt_y</p:attrName>
                                        </p:attrNameLst>
                                      </p:cBhvr>
                                      <p:tavLst>
                                        <p:tav tm="0">
                                          <p:val>
                                            <p:strVal val="#ppt_y"/>
                                          </p:val>
                                        </p:tav>
                                        <p:tav tm="100000">
                                          <p:val>
                                            <p:strVal val="#ppt_y"/>
                                          </p:val>
                                        </p:tav>
                                      </p:tavLst>
                                    </p:anim>
                                  </p:childTnLst>
                                </p:cTn>
                              </p:par>
                              <p:par>
                                <p:cTn id="52" presetID="2" presetClass="entr" presetSubtype="2" fill="hold" grpId="0" nodeType="withEffect">
                                  <p:stCondLst>
                                    <p:cond delay="3500"/>
                                  </p:stCondLst>
                                  <p:childTnLst>
                                    <p:set>
                                      <p:cBhvr>
                                        <p:cTn id="53" dur="1" fill="hold">
                                          <p:stCondLst>
                                            <p:cond delay="0"/>
                                          </p:stCondLst>
                                        </p:cTn>
                                        <p:tgtEl>
                                          <p:spTgt spid="70"/>
                                        </p:tgtEl>
                                        <p:attrNameLst>
                                          <p:attrName>style.visibility</p:attrName>
                                        </p:attrNameLst>
                                      </p:cBhvr>
                                      <p:to>
                                        <p:strVal val="visible"/>
                                      </p:to>
                                    </p:set>
                                    <p:anim calcmode="lin" valueType="num">
                                      <p:cBhvr additive="base">
                                        <p:cTn id="54" dur="500" fill="hold"/>
                                        <p:tgtEl>
                                          <p:spTgt spid="70"/>
                                        </p:tgtEl>
                                        <p:attrNameLst>
                                          <p:attrName>ppt_x</p:attrName>
                                        </p:attrNameLst>
                                      </p:cBhvr>
                                      <p:tavLst>
                                        <p:tav tm="0">
                                          <p:val>
                                            <p:strVal val="1+#ppt_w/2"/>
                                          </p:val>
                                        </p:tav>
                                        <p:tav tm="100000">
                                          <p:val>
                                            <p:strVal val="#ppt_x"/>
                                          </p:val>
                                        </p:tav>
                                      </p:tavLst>
                                    </p:anim>
                                    <p:anim calcmode="lin" valueType="num">
                                      <p:cBhvr additive="base">
                                        <p:cTn id="55" dur="500" fill="hold"/>
                                        <p:tgtEl>
                                          <p:spTgt spid="70"/>
                                        </p:tgtEl>
                                        <p:attrNameLst>
                                          <p:attrName>ppt_y</p:attrName>
                                        </p:attrNameLst>
                                      </p:cBhvr>
                                      <p:tavLst>
                                        <p:tav tm="0">
                                          <p:val>
                                            <p:strVal val="#ppt_y"/>
                                          </p:val>
                                        </p:tav>
                                        <p:tav tm="100000">
                                          <p:val>
                                            <p:strVal val="#ppt_y"/>
                                          </p:val>
                                        </p:tav>
                                      </p:tavLst>
                                    </p:anim>
                                  </p:childTnLst>
                                </p:cTn>
                              </p:par>
                              <p:par>
                                <p:cTn id="56" presetID="2" presetClass="entr" presetSubtype="2" fill="hold" grpId="0" nodeType="withEffect">
                                  <p:stCondLst>
                                    <p:cond delay="3500"/>
                                  </p:stCondLst>
                                  <p:childTnLst>
                                    <p:set>
                                      <p:cBhvr>
                                        <p:cTn id="57" dur="1" fill="hold">
                                          <p:stCondLst>
                                            <p:cond delay="0"/>
                                          </p:stCondLst>
                                        </p:cTn>
                                        <p:tgtEl>
                                          <p:spTgt spid="39"/>
                                        </p:tgtEl>
                                        <p:attrNameLst>
                                          <p:attrName>style.visibility</p:attrName>
                                        </p:attrNameLst>
                                      </p:cBhvr>
                                      <p:to>
                                        <p:strVal val="visible"/>
                                      </p:to>
                                    </p:set>
                                    <p:anim calcmode="lin" valueType="num">
                                      <p:cBhvr additive="base">
                                        <p:cTn id="58" dur="500" fill="hold"/>
                                        <p:tgtEl>
                                          <p:spTgt spid="39"/>
                                        </p:tgtEl>
                                        <p:attrNameLst>
                                          <p:attrName>ppt_x</p:attrName>
                                        </p:attrNameLst>
                                      </p:cBhvr>
                                      <p:tavLst>
                                        <p:tav tm="0">
                                          <p:val>
                                            <p:strVal val="1+#ppt_w/2"/>
                                          </p:val>
                                        </p:tav>
                                        <p:tav tm="100000">
                                          <p:val>
                                            <p:strVal val="#ppt_x"/>
                                          </p:val>
                                        </p:tav>
                                      </p:tavLst>
                                    </p:anim>
                                    <p:anim calcmode="lin" valueType="num">
                                      <p:cBhvr additive="base">
                                        <p:cTn id="59" dur="500" fill="hold"/>
                                        <p:tgtEl>
                                          <p:spTgt spid="39"/>
                                        </p:tgtEl>
                                        <p:attrNameLst>
                                          <p:attrName>ppt_y</p:attrName>
                                        </p:attrNameLst>
                                      </p:cBhvr>
                                      <p:tavLst>
                                        <p:tav tm="0">
                                          <p:val>
                                            <p:strVal val="#ppt_y"/>
                                          </p:val>
                                        </p:tav>
                                        <p:tav tm="100000">
                                          <p:val>
                                            <p:strVal val="#ppt_y"/>
                                          </p:val>
                                        </p:tav>
                                      </p:tavLst>
                                    </p:anim>
                                  </p:childTnLst>
                                </p:cTn>
                              </p:par>
                              <p:par>
                                <p:cTn id="60" presetID="31" presetClass="entr" presetSubtype="0" fill="hold" nodeType="withEffect">
                                  <p:stCondLst>
                                    <p:cond delay="4000"/>
                                  </p:stCondLst>
                                  <p:childTnLst>
                                    <p:set>
                                      <p:cBhvr>
                                        <p:cTn id="61" dur="1" fill="hold">
                                          <p:stCondLst>
                                            <p:cond delay="0"/>
                                          </p:stCondLst>
                                        </p:cTn>
                                        <p:tgtEl>
                                          <p:spTgt spid="85"/>
                                        </p:tgtEl>
                                        <p:attrNameLst>
                                          <p:attrName>style.visibility</p:attrName>
                                        </p:attrNameLst>
                                      </p:cBhvr>
                                      <p:to>
                                        <p:strVal val="visible"/>
                                      </p:to>
                                    </p:set>
                                    <p:anim calcmode="lin" valueType="num">
                                      <p:cBhvr>
                                        <p:cTn id="62" dur="1000" fill="hold"/>
                                        <p:tgtEl>
                                          <p:spTgt spid="85"/>
                                        </p:tgtEl>
                                        <p:attrNameLst>
                                          <p:attrName>ppt_w</p:attrName>
                                        </p:attrNameLst>
                                      </p:cBhvr>
                                      <p:tavLst>
                                        <p:tav tm="0">
                                          <p:val>
                                            <p:fltVal val="0"/>
                                          </p:val>
                                        </p:tav>
                                        <p:tav tm="100000">
                                          <p:val>
                                            <p:strVal val="#ppt_w"/>
                                          </p:val>
                                        </p:tav>
                                      </p:tavLst>
                                    </p:anim>
                                    <p:anim calcmode="lin" valueType="num">
                                      <p:cBhvr>
                                        <p:cTn id="63" dur="1000" fill="hold"/>
                                        <p:tgtEl>
                                          <p:spTgt spid="85"/>
                                        </p:tgtEl>
                                        <p:attrNameLst>
                                          <p:attrName>ppt_h</p:attrName>
                                        </p:attrNameLst>
                                      </p:cBhvr>
                                      <p:tavLst>
                                        <p:tav tm="0">
                                          <p:val>
                                            <p:fltVal val="0"/>
                                          </p:val>
                                        </p:tav>
                                        <p:tav tm="100000">
                                          <p:val>
                                            <p:strVal val="#ppt_h"/>
                                          </p:val>
                                        </p:tav>
                                      </p:tavLst>
                                    </p:anim>
                                    <p:anim calcmode="lin" valueType="num">
                                      <p:cBhvr>
                                        <p:cTn id="64" dur="1000" fill="hold"/>
                                        <p:tgtEl>
                                          <p:spTgt spid="85"/>
                                        </p:tgtEl>
                                        <p:attrNameLst>
                                          <p:attrName>style.rotation</p:attrName>
                                        </p:attrNameLst>
                                      </p:cBhvr>
                                      <p:tavLst>
                                        <p:tav tm="0">
                                          <p:val>
                                            <p:fltVal val="90"/>
                                          </p:val>
                                        </p:tav>
                                        <p:tav tm="100000">
                                          <p:val>
                                            <p:fltVal val="0"/>
                                          </p:val>
                                        </p:tav>
                                      </p:tavLst>
                                    </p:anim>
                                    <p:animEffect transition="in" filter="fade">
                                      <p:cBhvr>
                                        <p:cTn id="65" dur="1000"/>
                                        <p:tgtEl>
                                          <p:spTgt spid="85"/>
                                        </p:tgtEl>
                                      </p:cBhvr>
                                    </p:animEffect>
                                  </p:childTnLst>
                                </p:cTn>
                              </p:par>
                              <p:par>
                                <p:cTn id="66" presetID="31" presetClass="entr" presetSubtype="0" fill="hold" nodeType="withEffect">
                                  <p:stCondLst>
                                    <p:cond delay="4000"/>
                                  </p:stCondLst>
                                  <p:childTnLst>
                                    <p:set>
                                      <p:cBhvr>
                                        <p:cTn id="67" dur="1" fill="hold">
                                          <p:stCondLst>
                                            <p:cond delay="0"/>
                                          </p:stCondLst>
                                        </p:cTn>
                                        <p:tgtEl>
                                          <p:spTgt spid="50"/>
                                        </p:tgtEl>
                                        <p:attrNameLst>
                                          <p:attrName>style.visibility</p:attrName>
                                        </p:attrNameLst>
                                      </p:cBhvr>
                                      <p:to>
                                        <p:strVal val="visible"/>
                                      </p:to>
                                    </p:set>
                                    <p:anim calcmode="lin" valueType="num">
                                      <p:cBhvr>
                                        <p:cTn id="68" dur="1000" fill="hold"/>
                                        <p:tgtEl>
                                          <p:spTgt spid="50"/>
                                        </p:tgtEl>
                                        <p:attrNameLst>
                                          <p:attrName>ppt_w</p:attrName>
                                        </p:attrNameLst>
                                      </p:cBhvr>
                                      <p:tavLst>
                                        <p:tav tm="0">
                                          <p:val>
                                            <p:fltVal val="0"/>
                                          </p:val>
                                        </p:tav>
                                        <p:tav tm="100000">
                                          <p:val>
                                            <p:strVal val="#ppt_w"/>
                                          </p:val>
                                        </p:tav>
                                      </p:tavLst>
                                    </p:anim>
                                    <p:anim calcmode="lin" valueType="num">
                                      <p:cBhvr>
                                        <p:cTn id="69" dur="1000" fill="hold"/>
                                        <p:tgtEl>
                                          <p:spTgt spid="50"/>
                                        </p:tgtEl>
                                        <p:attrNameLst>
                                          <p:attrName>ppt_h</p:attrName>
                                        </p:attrNameLst>
                                      </p:cBhvr>
                                      <p:tavLst>
                                        <p:tav tm="0">
                                          <p:val>
                                            <p:fltVal val="0"/>
                                          </p:val>
                                        </p:tav>
                                        <p:tav tm="100000">
                                          <p:val>
                                            <p:strVal val="#ppt_h"/>
                                          </p:val>
                                        </p:tav>
                                      </p:tavLst>
                                    </p:anim>
                                    <p:anim calcmode="lin" valueType="num">
                                      <p:cBhvr>
                                        <p:cTn id="70" dur="1000" fill="hold"/>
                                        <p:tgtEl>
                                          <p:spTgt spid="50"/>
                                        </p:tgtEl>
                                        <p:attrNameLst>
                                          <p:attrName>style.rotation</p:attrName>
                                        </p:attrNameLst>
                                      </p:cBhvr>
                                      <p:tavLst>
                                        <p:tav tm="0">
                                          <p:val>
                                            <p:fltVal val="90"/>
                                          </p:val>
                                        </p:tav>
                                        <p:tav tm="100000">
                                          <p:val>
                                            <p:fltVal val="0"/>
                                          </p:val>
                                        </p:tav>
                                      </p:tavLst>
                                    </p:anim>
                                    <p:animEffect transition="in" filter="fade">
                                      <p:cBhvr>
                                        <p:cTn id="71" dur="1000"/>
                                        <p:tgtEl>
                                          <p:spTgt spid="50"/>
                                        </p:tgtEl>
                                      </p:cBhvr>
                                    </p:animEffect>
                                  </p:childTnLst>
                                </p:cTn>
                              </p:par>
                              <p:par>
                                <p:cTn id="72" presetID="45" presetClass="entr" presetSubtype="0" fill="hold" nodeType="withEffect">
                                  <p:stCondLst>
                                    <p:cond delay="5000"/>
                                  </p:stCondLst>
                                  <p:childTnLst>
                                    <p:set>
                                      <p:cBhvr>
                                        <p:cTn id="73" dur="1" fill="hold">
                                          <p:stCondLst>
                                            <p:cond delay="0"/>
                                          </p:stCondLst>
                                        </p:cTn>
                                        <p:tgtEl>
                                          <p:spTgt spid="2"/>
                                        </p:tgtEl>
                                        <p:attrNameLst>
                                          <p:attrName>style.visibility</p:attrName>
                                        </p:attrNameLst>
                                      </p:cBhvr>
                                      <p:to>
                                        <p:strVal val="visible"/>
                                      </p:to>
                                    </p:set>
                                    <p:animEffect transition="in" filter="fade">
                                      <p:cBhvr>
                                        <p:cTn id="74" dur="2000"/>
                                        <p:tgtEl>
                                          <p:spTgt spid="2"/>
                                        </p:tgtEl>
                                      </p:cBhvr>
                                    </p:animEffect>
                                    <p:anim calcmode="lin" valueType="num">
                                      <p:cBhvr>
                                        <p:cTn id="75" dur="2000" fill="hold"/>
                                        <p:tgtEl>
                                          <p:spTgt spid="2"/>
                                        </p:tgtEl>
                                        <p:attrNameLst>
                                          <p:attrName>ppt_w</p:attrName>
                                        </p:attrNameLst>
                                      </p:cBhvr>
                                      <p:tavLst>
                                        <p:tav tm="0" fmla="#ppt_w*sin(2.5*pi*$)">
                                          <p:val>
                                            <p:fltVal val="0"/>
                                          </p:val>
                                        </p:tav>
                                        <p:tav tm="100000">
                                          <p:val>
                                            <p:fltVal val="1"/>
                                          </p:val>
                                        </p:tav>
                                      </p:tavLst>
                                    </p:anim>
                                    <p:anim calcmode="lin" valueType="num">
                                      <p:cBhvr>
                                        <p:cTn id="76" dur="2000" fill="hold"/>
                                        <p:tgtEl>
                                          <p:spTgt spid="2"/>
                                        </p:tgtEl>
                                        <p:attrNameLst>
                                          <p:attrName>ppt_h</p:attrName>
                                        </p:attrNameLst>
                                      </p:cBhvr>
                                      <p:tavLst>
                                        <p:tav tm="0">
                                          <p:val>
                                            <p:strVal val="#ppt_h"/>
                                          </p:val>
                                        </p:tav>
                                        <p:tav tm="100000">
                                          <p:val>
                                            <p:strVal val="#ppt_h"/>
                                          </p:val>
                                        </p:tav>
                                      </p:tavLst>
                                    </p:anim>
                                  </p:childTnLst>
                                </p:cTn>
                              </p:par>
                              <p:par>
                                <p:cTn id="77" presetID="45" presetClass="entr" presetSubtype="0" fill="hold" nodeType="withEffect">
                                  <p:stCondLst>
                                    <p:cond delay="5000"/>
                                  </p:stCondLst>
                                  <p:childTnLst>
                                    <p:set>
                                      <p:cBhvr>
                                        <p:cTn id="78" dur="1" fill="hold">
                                          <p:stCondLst>
                                            <p:cond delay="0"/>
                                          </p:stCondLst>
                                        </p:cTn>
                                        <p:tgtEl>
                                          <p:spTgt spid="4"/>
                                        </p:tgtEl>
                                        <p:attrNameLst>
                                          <p:attrName>style.visibility</p:attrName>
                                        </p:attrNameLst>
                                      </p:cBhvr>
                                      <p:to>
                                        <p:strVal val="visible"/>
                                      </p:to>
                                    </p:set>
                                    <p:animEffect transition="in" filter="fade">
                                      <p:cBhvr>
                                        <p:cTn id="79" dur="2000"/>
                                        <p:tgtEl>
                                          <p:spTgt spid="4"/>
                                        </p:tgtEl>
                                      </p:cBhvr>
                                    </p:animEffect>
                                    <p:anim calcmode="lin" valueType="num">
                                      <p:cBhvr>
                                        <p:cTn id="80" dur="2000" fill="hold"/>
                                        <p:tgtEl>
                                          <p:spTgt spid="4"/>
                                        </p:tgtEl>
                                        <p:attrNameLst>
                                          <p:attrName>ppt_w</p:attrName>
                                        </p:attrNameLst>
                                      </p:cBhvr>
                                      <p:tavLst>
                                        <p:tav tm="0" fmla="#ppt_w*sin(2.5*pi*$)">
                                          <p:val>
                                            <p:fltVal val="0"/>
                                          </p:val>
                                        </p:tav>
                                        <p:tav tm="100000">
                                          <p:val>
                                            <p:fltVal val="1"/>
                                          </p:val>
                                        </p:tav>
                                      </p:tavLst>
                                    </p:anim>
                                    <p:anim calcmode="lin" valueType="num">
                                      <p:cBhvr>
                                        <p:cTn id="81" dur="2000" fill="hold"/>
                                        <p:tgtEl>
                                          <p:spTgt spid="4"/>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70" grpId="0"/>
      <p:bldP spid="44" grpId="0"/>
      <p:bldP spid="39" grpId="0"/>
      <p:bldP spid="3" grpId="0" animBg="1"/>
      <p:bldP spid="51" grpId="0" animBg="1"/>
      <p:bldP spid="53" grpId="0"/>
      <p:bldP spid="60"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8" name="Straight Connector 47"/>
          <p:cNvCxnSpPr/>
          <p:nvPr/>
        </p:nvCxnSpPr>
        <p:spPr>
          <a:xfrm flipH="1">
            <a:off x="6153868" y="0"/>
            <a:ext cx="7782" cy="5496005"/>
          </a:xfrm>
          <a:prstGeom prst="line">
            <a:avLst/>
          </a:prstGeom>
          <a:ln w="38100">
            <a:solidFill>
              <a:schemeClr val="bg2">
                <a:lumMod val="50000"/>
              </a:schemeClr>
            </a:solidFill>
            <a:prstDash val="sysDot"/>
            <a:headEnd type="none"/>
            <a:tailEnd type="oval"/>
          </a:ln>
        </p:spPr>
        <p:style>
          <a:lnRef idx="1">
            <a:schemeClr val="accent1"/>
          </a:lnRef>
          <a:fillRef idx="0">
            <a:schemeClr val="accent1"/>
          </a:fillRef>
          <a:effectRef idx="0">
            <a:schemeClr val="accent1"/>
          </a:effectRef>
          <a:fontRef idx="minor">
            <a:schemeClr val="tx1"/>
          </a:fontRef>
        </p:style>
      </p:cxnSp>
      <p:sp>
        <p:nvSpPr>
          <p:cNvPr id="51" name="Left-Right Arrow Callout 50"/>
          <p:cNvSpPr/>
          <p:nvPr/>
        </p:nvSpPr>
        <p:spPr>
          <a:xfrm>
            <a:off x="6032223" y="2757266"/>
            <a:ext cx="239151" cy="478302"/>
          </a:xfrm>
          <a:prstGeom prst="leftRightArrowCallou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Content Placeholder 2"/>
          <p:cNvSpPr txBox="1"/>
          <p:nvPr/>
        </p:nvSpPr>
        <p:spPr>
          <a:xfrm>
            <a:off x="7016186" y="4089361"/>
            <a:ext cx="1423042" cy="2990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r">
              <a:buNone/>
            </a:pPr>
            <a:r>
              <a:rPr lang="id-ID" b="1" dirty="0">
                <a:solidFill>
                  <a:schemeClr val="bg2">
                    <a:lumMod val="25000"/>
                  </a:schemeClr>
                </a:solidFill>
              </a:rPr>
              <a:t>60%= 1.707.030</a:t>
            </a:r>
            <a:endParaRPr lang="en-US" sz="600" b="1" dirty="0">
              <a:solidFill>
                <a:schemeClr val="bg2">
                  <a:lumMod val="25000"/>
                </a:schemeClr>
              </a:solidFill>
            </a:endParaRPr>
          </a:p>
        </p:txBody>
      </p:sp>
      <p:sp>
        <p:nvSpPr>
          <p:cNvPr id="70" name="Content Placeholder 2"/>
          <p:cNvSpPr txBox="1"/>
          <p:nvPr/>
        </p:nvSpPr>
        <p:spPr>
          <a:xfrm>
            <a:off x="9527549" y="4089361"/>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a:solidFill>
                  <a:schemeClr val="bg2">
                    <a:lumMod val="25000"/>
                  </a:schemeClr>
                </a:solidFill>
              </a:rPr>
              <a:t>40</a:t>
            </a:r>
            <a:r>
              <a:rPr lang="en-US" b="1" dirty="0">
                <a:solidFill>
                  <a:schemeClr val="bg2">
                    <a:lumMod val="25000"/>
                  </a:schemeClr>
                </a:solidFill>
              </a:rPr>
              <a:t>%</a:t>
            </a:r>
            <a:r>
              <a:rPr lang="id-ID" b="1" dirty="0">
                <a:solidFill>
                  <a:schemeClr val="bg2">
                    <a:lumMod val="25000"/>
                  </a:schemeClr>
                </a:solidFill>
              </a:rPr>
              <a:t>  = 1.138.020</a:t>
            </a:r>
            <a:endParaRPr lang="en-US" sz="600" b="1" dirty="0">
              <a:solidFill>
                <a:schemeClr val="bg2">
                  <a:lumMod val="25000"/>
                </a:schemeClr>
              </a:solidFill>
            </a:endParaRPr>
          </a:p>
        </p:txBody>
      </p:sp>
      <p:grpSp>
        <p:nvGrpSpPr>
          <p:cNvPr id="4" name="Group 3"/>
          <p:cNvGrpSpPr/>
          <p:nvPr/>
        </p:nvGrpSpPr>
        <p:grpSpPr>
          <a:xfrm>
            <a:off x="8514489" y="4040810"/>
            <a:ext cx="942195" cy="424947"/>
            <a:chOff x="8514489" y="4040810"/>
            <a:chExt cx="942195" cy="424947"/>
          </a:xfrm>
        </p:grpSpPr>
        <p:grpSp>
          <p:nvGrpSpPr>
            <p:cNvPr id="74" name="Group 73"/>
            <p:cNvGrpSpPr/>
            <p:nvPr/>
          </p:nvGrpSpPr>
          <p:grpSpPr>
            <a:xfrm>
              <a:off x="8514489" y="4041103"/>
              <a:ext cx="424652" cy="424654"/>
              <a:chOff x="5145541" y="1902998"/>
              <a:chExt cx="477290" cy="477290"/>
            </a:xfrm>
          </p:grpSpPr>
          <p:sp>
            <p:nvSpPr>
              <p:cNvPr id="76" name="Oval 75"/>
              <p:cNvSpPr/>
              <p:nvPr/>
            </p:nvSpPr>
            <p:spPr>
              <a:xfrm>
                <a:off x="5145541" y="1902998"/>
                <a:ext cx="477290" cy="47729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7" name="Group 76"/>
              <p:cNvGrpSpPr/>
              <p:nvPr/>
            </p:nvGrpSpPr>
            <p:grpSpPr>
              <a:xfrm>
                <a:off x="5315702" y="2003953"/>
                <a:ext cx="136970" cy="287916"/>
                <a:chOff x="7000144" y="1755828"/>
                <a:chExt cx="85046" cy="216315"/>
              </a:xfrm>
              <a:solidFill>
                <a:schemeClr val="bg1"/>
              </a:solidFill>
            </p:grpSpPr>
            <p:sp>
              <p:nvSpPr>
                <p:cNvPr id="78" name="Freeform 12"/>
                <p:cNvSpPr/>
                <p:nvPr/>
              </p:nvSpPr>
              <p:spPr bwMode="auto">
                <a:xfrm>
                  <a:off x="7000144" y="1792805"/>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9" name="Oval 13"/>
                <p:cNvSpPr>
                  <a:spLocks noChangeArrowheads="1"/>
                </p:cNvSpPr>
                <p:nvPr/>
              </p:nvSpPr>
              <p:spPr bwMode="auto">
                <a:xfrm>
                  <a:off x="7026029" y="1755828"/>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grpSp>
          <p:nvGrpSpPr>
            <p:cNvPr id="3" name="Group 2"/>
            <p:cNvGrpSpPr/>
            <p:nvPr/>
          </p:nvGrpSpPr>
          <p:grpSpPr>
            <a:xfrm>
              <a:off x="9032031" y="4040810"/>
              <a:ext cx="424653" cy="424654"/>
              <a:chOff x="9032031" y="4040810"/>
              <a:chExt cx="424653" cy="424654"/>
            </a:xfrm>
          </p:grpSpPr>
          <p:sp>
            <p:nvSpPr>
              <p:cNvPr id="69" name="Oval 68"/>
              <p:cNvSpPr/>
              <p:nvPr/>
            </p:nvSpPr>
            <p:spPr>
              <a:xfrm>
                <a:off x="9032031" y="4040810"/>
                <a:ext cx="424653" cy="424654"/>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1" name="Group 70"/>
              <p:cNvGrpSpPr/>
              <p:nvPr/>
            </p:nvGrpSpPr>
            <p:grpSpPr>
              <a:xfrm>
                <a:off x="9174702" y="4127058"/>
                <a:ext cx="139317" cy="248316"/>
                <a:chOff x="7107860" y="2485861"/>
                <a:chExt cx="97227" cy="209688"/>
              </a:xfrm>
              <a:solidFill>
                <a:schemeClr val="bg1"/>
              </a:solidFill>
            </p:grpSpPr>
            <p:sp>
              <p:nvSpPr>
                <p:cNvPr id="72" name="Oval 71"/>
                <p:cNvSpPr>
                  <a:spLocks noChangeArrowheads="1"/>
                </p:cNvSpPr>
                <p:nvPr/>
              </p:nvSpPr>
              <p:spPr bwMode="auto">
                <a:xfrm>
                  <a:off x="7140641" y="2485861"/>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3" name="Freeform 7"/>
                <p:cNvSpPr/>
                <p:nvPr/>
              </p:nvSpPr>
              <p:spPr bwMode="auto">
                <a:xfrm>
                  <a:off x="7107860"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grpSp>
      <p:cxnSp>
        <p:nvCxnSpPr>
          <p:cNvPr id="85" name="Straight Connector 84"/>
          <p:cNvCxnSpPr/>
          <p:nvPr/>
        </p:nvCxnSpPr>
        <p:spPr>
          <a:xfrm>
            <a:off x="6801461" y="3851986"/>
            <a:ext cx="4452692"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 name="Group 1"/>
          <p:cNvGrpSpPr/>
          <p:nvPr/>
        </p:nvGrpSpPr>
        <p:grpSpPr>
          <a:xfrm>
            <a:off x="884883" y="1888972"/>
            <a:ext cx="4641193" cy="3751748"/>
            <a:chOff x="884883" y="1888972"/>
            <a:chExt cx="4641193" cy="3751748"/>
          </a:xfrm>
        </p:grpSpPr>
        <p:grpSp>
          <p:nvGrpSpPr>
            <p:cNvPr id="52" name="Group 51"/>
            <p:cNvGrpSpPr/>
            <p:nvPr/>
          </p:nvGrpSpPr>
          <p:grpSpPr>
            <a:xfrm>
              <a:off x="2264079" y="4730919"/>
              <a:ext cx="1536950" cy="909801"/>
              <a:chOff x="7964312" y="5184019"/>
              <a:chExt cx="1536950" cy="909801"/>
            </a:xfrm>
          </p:grpSpPr>
          <p:sp>
            <p:nvSpPr>
              <p:cNvPr id="80" name="Oval 79"/>
              <p:cNvSpPr/>
              <p:nvPr/>
            </p:nvSpPr>
            <p:spPr>
              <a:xfrm>
                <a:off x="8520461" y="5184019"/>
                <a:ext cx="424652" cy="424654"/>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82" name="Rectangle 81"/>
              <p:cNvSpPr/>
              <p:nvPr/>
            </p:nvSpPr>
            <p:spPr>
              <a:xfrm>
                <a:off x="8510950" y="5219867"/>
                <a:ext cx="449162" cy="369332"/>
              </a:xfrm>
              <a:prstGeom prst="rect">
                <a:avLst/>
              </a:prstGeom>
            </p:spPr>
            <p:txBody>
              <a:bodyPr wrap="none">
                <a:spAutoFit/>
              </a:bodyPr>
              <a:lstStyle/>
              <a:p>
                <a:r>
                  <a:rPr lang="id-ID" dirty="0">
                    <a:solidFill>
                      <a:schemeClr val="bg1"/>
                    </a:solidFill>
                    <a:latin typeface="FontAwesome" pitchFamily="2" charset="0"/>
                  </a:rPr>
                  <a:t></a:t>
                </a:r>
              </a:p>
            </p:txBody>
          </p:sp>
          <p:sp>
            <p:nvSpPr>
              <p:cNvPr id="83" name="Content Placeholder 2"/>
              <p:cNvSpPr txBox="1"/>
              <p:nvPr/>
            </p:nvSpPr>
            <p:spPr>
              <a:xfrm>
                <a:off x="7964312" y="5698264"/>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a:solidFill>
                      <a:schemeClr val="bg2">
                        <a:lumMod val="25000"/>
                      </a:schemeClr>
                    </a:solidFill>
                  </a:rPr>
                  <a:t>USER : 2.845.050</a:t>
                </a:r>
                <a:endParaRPr lang="en-US" sz="600" b="1" dirty="0">
                  <a:solidFill>
                    <a:schemeClr val="bg2">
                      <a:lumMod val="25000"/>
                    </a:schemeClr>
                  </a:solidFill>
                </a:endParaRPr>
              </a:p>
            </p:txBody>
          </p:sp>
        </p:grpSp>
        <p:sp>
          <p:nvSpPr>
            <p:cNvPr id="26" name="Freeform 282"/>
            <p:cNvSpPr>
              <a:spLocks noChangeAspect="1"/>
            </p:cNvSpPr>
            <p:nvPr/>
          </p:nvSpPr>
          <p:spPr bwMode="gray">
            <a:xfrm>
              <a:off x="884883" y="1888972"/>
              <a:ext cx="4641193" cy="2729403"/>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pattFill prst="pct20">
              <a:fgClr>
                <a:schemeClr val="bg1">
                  <a:lumMod val="85000"/>
                </a:schemeClr>
              </a:fgClr>
              <a:bgClr>
                <a:schemeClr val="bg1">
                  <a:lumMod val="75000"/>
                </a:schemeClr>
              </a:bgClr>
            </a:pattFill>
            <a:ln w="6350" cap="flat" cmpd="sng">
              <a:noFill/>
              <a:prstDash val="solid"/>
              <a:round/>
              <a:headEnd type="none" w="med" len="med"/>
              <a:tailEnd type="none" w="med" len="med"/>
            </a:ln>
            <a:effectLst/>
          </p:spPr>
          <p:txBody>
            <a:bodyPr/>
            <a:lstStyle/>
            <a:p>
              <a:endParaRPr lang="en-US" dirty="0"/>
            </a:p>
          </p:txBody>
        </p:sp>
      </p:grpSp>
      <p:cxnSp>
        <p:nvCxnSpPr>
          <p:cNvPr id="27" name="Straight Connector 26"/>
          <p:cNvCxnSpPr/>
          <p:nvPr/>
        </p:nvCxnSpPr>
        <p:spPr>
          <a:xfrm>
            <a:off x="6801461" y="4613469"/>
            <a:ext cx="4452692"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9" name="Group 28"/>
          <p:cNvGrpSpPr/>
          <p:nvPr/>
        </p:nvGrpSpPr>
        <p:grpSpPr>
          <a:xfrm>
            <a:off x="11438810" y="175818"/>
            <a:ext cx="542322" cy="662567"/>
            <a:chOff x="11438810" y="175818"/>
            <a:chExt cx="542322" cy="662567"/>
          </a:xfrm>
        </p:grpSpPr>
        <p:sp>
          <p:nvSpPr>
            <p:cNvPr id="30" name="Oval 29"/>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Oval 30"/>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Oval 31"/>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Oval 32"/>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73</a:t>
              </a:r>
            </a:p>
          </p:txBody>
        </p:sp>
      </p:grpSp>
      <p:sp>
        <p:nvSpPr>
          <p:cNvPr id="35" name="Content Placeholder 2"/>
          <p:cNvSpPr txBox="1"/>
          <p:nvPr/>
        </p:nvSpPr>
        <p:spPr>
          <a:xfrm>
            <a:off x="6929324" y="2063293"/>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id-ID" sz="2000" dirty="0">
                <a:solidFill>
                  <a:schemeClr val="accent1">
                    <a:lumMod val="50000"/>
                  </a:schemeClr>
                </a:solidFill>
                <a:ea typeface="Roboto" panose="02000000000000000000" pitchFamily="2" charset="0"/>
              </a:rPr>
              <a:t>United State of America (USA)</a:t>
            </a:r>
          </a:p>
          <a:p>
            <a:pPr algn="ctr"/>
            <a:r>
              <a:rPr lang="id-ID" sz="1200" dirty="0">
                <a:solidFill>
                  <a:schemeClr val="bg2">
                    <a:lumMod val="75000"/>
                  </a:schemeClr>
                </a:solidFill>
                <a:ea typeface="Roboto" panose="02000000000000000000" pitchFamily="2" charset="0"/>
              </a:rPr>
              <a:t>Du</a:t>
            </a:r>
            <a:r>
              <a:rPr lang="en-US" sz="1200" dirty="0" err="1">
                <a:solidFill>
                  <a:schemeClr val="bg2">
                    <a:lumMod val="75000"/>
                  </a:schemeClr>
                </a:solidFill>
                <a:ea typeface="Roboto" panose="02000000000000000000" pitchFamily="2" charset="0"/>
              </a:rPr>
              <a:t>mmy</a:t>
            </a:r>
            <a:r>
              <a:rPr lang="en-US" sz="12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Tree>
  </p:cSld>
  <p:clrMapOvr>
    <a:masterClrMapping/>
  </p:clrMapOvr>
  <mc:AlternateContent xmlns:mc="http://schemas.openxmlformats.org/markup-compatibility/2006" xmlns:p14="http://schemas.microsoft.com/office/powerpoint/2010/main">
    <mc:Choice Requires="p14">
      <p:transition spd="slow" p14:dur="2000">
        <p14:glitter pattern="hexagon"/>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1000" fill="hold"/>
                                        <p:tgtEl>
                                          <p:spTgt spid="29"/>
                                        </p:tgtEl>
                                        <p:attrNameLst>
                                          <p:attrName>ppt_w</p:attrName>
                                        </p:attrNameLst>
                                      </p:cBhvr>
                                      <p:tavLst>
                                        <p:tav tm="0">
                                          <p:val>
                                            <p:fltVal val="0"/>
                                          </p:val>
                                        </p:tav>
                                        <p:tav tm="100000">
                                          <p:val>
                                            <p:strVal val="#ppt_w"/>
                                          </p:val>
                                        </p:tav>
                                      </p:tavLst>
                                    </p:anim>
                                    <p:anim calcmode="lin" valueType="num">
                                      <p:cBhvr>
                                        <p:cTn id="8" dur="1000" fill="hold"/>
                                        <p:tgtEl>
                                          <p:spTgt spid="29"/>
                                        </p:tgtEl>
                                        <p:attrNameLst>
                                          <p:attrName>ppt_h</p:attrName>
                                        </p:attrNameLst>
                                      </p:cBhvr>
                                      <p:tavLst>
                                        <p:tav tm="0">
                                          <p:val>
                                            <p:fltVal val="0"/>
                                          </p:val>
                                        </p:tav>
                                        <p:tav tm="100000">
                                          <p:val>
                                            <p:strVal val="#ppt_h"/>
                                          </p:val>
                                        </p:tav>
                                      </p:tavLst>
                                    </p:anim>
                                    <p:anim calcmode="lin" valueType="num">
                                      <p:cBhvr>
                                        <p:cTn id="9" dur="1000" fill="hold"/>
                                        <p:tgtEl>
                                          <p:spTgt spid="29"/>
                                        </p:tgtEl>
                                        <p:attrNameLst>
                                          <p:attrName>style.rotation</p:attrName>
                                        </p:attrNameLst>
                                      </p:cBhvr>
                                      <p:tavLst>
                                        <p:tav tm="0">
                                          <p:val>
                                            <p:fltVal val="90"/>
                                          </p:val>
                                        </p:tav>
                                        <p:tav tm="100000">
                                          <p:val>
                                            <p:fltVal val="0"/>
                                          </p:val>
                                        </p:tav>
                                      </p:tavLst>
                                    </p:anim>
                                    <p:animEffect transition="in" filter="fade">
                                      <p:cBhvr>
                                        <p:cTn id="10" dur="1000"/>
                                        <p:tgtEl>
                                          <p:spTgt spid="29"/>
                                        </p:tgtEl>
                                      </p:cBhvr>
                                    </p:animEffect>
                                  </p:childTnLst>
                                </p:cTn>
                              </p:par>
                              <p:par>
                                <p:cTn id="11" presetID="22" presetClass="entr" presetSubtype="1" fill="hold" nodeType="withEffect">
                                  <p:stCondLst>
                                    <p:cond delay="1000"/>
                                  </p:stCondLst>
                                  <p:childTnLst>
                                    <p:set>
                                      <p:cBhvr>
                                        <p:cTn id="12" dur="1" fill="hold">
                                          <p:stCondLst>
                                            <p:cond delay="0"/>
                                          </p:stCondLst>
                                        </p:cTn>
                                        <p:tgtEl>
                                          <p:spTgt spid="48"/>
                                        </p:tgtEl>
                                        <p:attrNameLst>
                                          <p:attrName>style.visibility</p:attrName>
                                        </p:attrNameLst>
                                      </p:cBhvr>
                                      <p:to>
                                        <p:strVal val="visible"/>
                                      </p:to>
                                    </p:set>
                                    <p:animEffect transition="in" filter="wipe(up)">
                                      <p:cBhvr>
                                        <p:cTn id="13" dur="1000"/>
                                        <p:tgtEl>
                                          <p:spTgt spid="48"/>
                                        </p:tgtEl>
                                      </p:cBhvr>
                                    </p:animEffect>
                                  </p:childTnLst>
                                </p:cTn>
                              </p:par>
                              <p:par>
                                <p:cTn id="14" presetID="14" presetClass="entr" presetSubtype="5" fill="hold" grpId="0" nodeType="withEffect">
                                  <p:stCondLst>
                                    <p:cond delay="1500"/>
                                  </p:stCondLst>
                                  <p:childTnLst>
                                    <p:set>
                                      <p:cBhvr>
                                        <p:cTn id="15" dur="1" fill="hold">
                                          <p:stCondLst>
                                            <p:cond delay="0"/>
                                          </p:stCondLst>
                                        </p:cTn>
                                        <p:tgtEl>
                                          <p:spTgt spid="51"/>
                                        </p:tgtEl>
                                        <p:attrNameLst>
                                          <p:attrName>style.visibility</p:attrName>
                                        </p:attrNameLst>
                                      </p:cBhvr>
                                      <p:to>
                                        <p:strVal val="visible"/>
                                      </p:to>
                                    </p:set>
                                    <p:animEffect transition="in" filter="randombar(vertical)">
                                      <p:cBhvr>
                                        <p:cTn id="16" dur="500"/>
                                        <p:tgtEl>
                                          <p:spTgt spid="51"/>
                                        </p:tgtEl>
                                      </p:cBhvr>
                                    </p:animEffect>
                                  </p:childTnLst>
                                </p:cTn>
                              </p:par>
                              <p:par>
                                <p:cTn id="17" presetID="45" presetClass="entr" presetSubtype="0" fill="hold" nodeType="withEffect">
                                  <p:stCondLst>
                                    <p:cond delay="200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2000"/>
                                        <p:tgtEl>
                                          <p:spTgt spid="2"/>
                                        </p:tgtEl>
                                      </p:cBhvr>
                                    </p:animEffect>
                                    <p:anim calcmode="lin" valueType="num">
                                      <p:cBhvr>
                                        <p:cTn id="20" dur="2000" fill="hold"/>
                                        <p:tgtEl>
                                          <p:spTgt spid="2"/>
                                        </p:tgtEl>
                                        <p:attrNameLst>
                                          <p:attrName>ppt_w</p:attrName>
                                        </p:attrNameLst>
                                      </p:cBhvr>
                                      <p:tavLst>
                                        <p:tav tm="0" fmla="#ppt_w*sin(2.5*pi*$)">
                                          <p:val>
                                            <p:fltVal val="0"/>
                                          </p:val>
                                        </p:tav>
                                        <p:tav tm="100000">
                                          <p:val>
                                            <p:fltVal val="1"/>
                                          </p:val>
                                        </p:tav>
                                      </p:tavLst>
                                    </p:anim>
                                    <p:anim calcmode="lin" valueType="num">
                                      <p:cBhvr>
                                        <p:cTn id="21" dur="2000" fill="hold"/>
                                        <p:tgtEl>
                                          <p:spTgt spid="2"/>
                                        </p:tgtEl>
                                        <p:attrNameLst>
                                          <p:attrName>ppt_h</p:attrName>
                                        </p:attrNameLst>
                                      </p:cBhvr>
                                      <p:tavLst>
                                        <p:tav tm="0">
                                          <p:val>
                                            <p:strVal val="#ppt_h"/>
                                          </p:val>
                                        </p:tav>
                                        <p:tav tm="100000">
                                          <p:val>
                                            <p:strVal val="#ppt_h"/>
                                          </p:val>
                                        </p:tav>
                                      </p:tavLst>
                                    </p:anim>
                                  </p:childTnLst>
                                </p:cTn>
                              </p:par>
                              <p:par>
                                <p:cTn id="22" presetID="2" presetClass="entr" presetSubtype="1" fill="hold" grpId="0" nodeType="withEffect">
                                  <p:stCondLst>
                                    <p:cond delay="2000"/>
                                  </p:stCondLst>
                                  <p:childTnLst>
                                    <p:set>
                                      <p:cBhvr>
                                        <p:cTn id="23" dur="1" fill="hold">
                                          <p:stCondLst>
                                            <p:cond delay="0"/>
                                          </p:stCondLst>
                                        </p:cTn>
                                        <p:tgtEl>
                                          <p:spTgt spid="35"/>
                                        </p:tgtEl>
                                        <p:attrNameLst>
                                          <p:attrName>style.visibility</p:attrName>
                                        </p:attrNameLst>
                                      </p:cBhvr>
                                      <p:to>
                                        <p:strVal val="visible"/>
                                      </p:to>
                                    </p:set>
                                    <p:anim calcmode="lin" valueType="num">
                                      <p:cBhvr additive="base">
                                        <p:cTn id="24" dur="1000" fill="hold"/>
                                        <p:tgtEl>
                                          <p:spTgt spid="35"/>
                                        </p:tgtEl>
                                        <p:attrNameLst>
                                          <p:attrName>ppt_x</p:attrName>
                                        </p:attrNameLst>
                                      </p:cBhvr>
                                      <p:tavLst>
                                        <p:tav tm="0">
                                          <p:val>
                                            <p:strVal val="#ppt_x"/>
                                          </p:val>
                                        </p:tav>
                                        <p:tav tm="100000">
                                          <p:val>
                                            <p:strVal val="#ppt_x"/>
                                          </p:val>
                                        </p:tav>
                                      </p:tavLst>
                                    </p:anim>
                                    <p:anim calcmode="lin" valueType="num">
                                      <p:cBhvr additive="base">
                                        <p:cTn id="25" dur="1000" fill="hold"/>
                                        <p:tgtEl>
                                          <p:spTgt spid="35"/>
                                        </p:tgtEl>
                                        <p:attrNameLst>
                                          <p:attrName>ppt_y</p:attrName>
                                        </p:attrNameLst>
                                      </p:cBhvr>
                                      <p:tavLst>
                                        <p:tav tm="0">
                                          <p:val>
                                            <p:strVal val="0-#ppt_h/2"/>
                                          </p:val>
                                        </p:tav>
                                        <p:tav tm="100000">
                                          <p:val>
                                            <p:strVal val="#ppt_y"/>
                                          </p:val>
                                        </p:tav>
                                      </p:tavLst>
                                    </p:anim>
                                  </p:childTnLst>
                                </p:cTn>
                              </p:par>
                              <p:par>
                                <p:cTn id="26" presetID="2" presetClass="entr" presetSubtype="8" fill="hold" nodeType="withEffect">
                                  <p:stCondLst>
                                    <p:cond delay="3000"/>
                                  </p:stCondLst>
                                  <p:childTnLst>
                                    <p:set>
                                      <p:cBhvr>
                                        <p:cTn id="27" dur="1" fill="hold">
                                          <p:stCondLst>
                                            <p:cond delay="0"/>
                                          </p:stCondLst>
                                        </p:cTn>
                                        <p:tgtEl>
                                          <p:spTgt spid="85"/>
                                        </p:tgtEl>
                                        <p:attrNameLst>
                                          <p:attrName>style.visibility</p:attrName>
                                        </p:attrNameLst>
                                      </p:cBhvr>
                                      <p:to>
                                        <p:strVal val="visible"/>
                                      </p:to>
                                    </p:set>
                                    <p:anim calcmode="lin" valueType="num">
                                      <p:cBhvr additive="base">
                                        <p:cTn id="28" dur="500" fill="hold"/>
                                        <p:tgtEl>
                                          <p:spTgt spid="85"/>
                                        </p:tgtEl>
                                        <p:attrNameLst>
                                          <p:attrName>ppt_x</p:attrName>
                                        </p:attrNameLst>
                                      </p:cBhvr>
                                      <p:tavLst>
                                        <p:tav tm="0">
                                          <p:val>
                                            <p:strVal val="0-#ppt_w/2"/>
                                          </p:val>
                                        </p:tav>
                                        <p:tav tm="100000">
                                          <p:val>
                                            <p:strVal val="#ppt_x"/>
                                          </p:val>
                                        </p:tav>
                                      </p:tavLst>
                                    </p:anim>
                                    <p:anim calcmode="lin" valueType="num">
                                      <p:cBhvr additive="base">
                                        <p:cTn id="29" dur="500" fill="hold"/>
                                        <p:tgtEl>
                                          <p:spTgt spid="85"/>
                                        </p:tgtEl>
                                        <p:attrNameLst>
                                          <p:attrName>ppt_y</p:attrName>
                                        </p:attrNameLst>
                                      </p:cBhvr>
                                      <p:tavLst>
                                        <p:tav tm="0">
                                          <p:val>
                                            <p:strVal val="#ppt_y"/>
                                          </p:val>
                                        </p:tav>
                                        <p:tav tm="100000">
                                          <p:val>
                                            <p:strVal val="#ppt_y"/>
                                          </p:val>
                                        </p:tav>
                                      </p:tavLst>
                                    </p:anim>
                                  </p:childTnLst>
                                </p:cTn>
                              </p:par>
                              <p:par>
                                <p:cTn id="30" presetID="2" presetClass="entr" presetSubtype="2" fill="hold" nodeType="withEffect">
                                  <p:stCondLst>
                                    <p:cond delay="3000"/>
                                  </p:stCondLst>
                                  <p:childTnLst>
                                    <p:set>
                                      <p:cBhvr>
                                        <p:cTn id="31" dur="1" fill="hold">
                                          <p:stCondLst>
                                            <p:cond delay="0"/>
                                          </p:stCondLst>
                                        </p:cTn>
                                        <p:tgtEl>
                                          <p:spTgt spid="27"/>
                                        </p:tgtEl>
                                        <p:attrNameLst>
                                          <p:attrName>style.visibility</p:attrName>
                                        </p:attrNameLst>
                                      </p:cBhvr>
                                      <p:to>
                                        <p:strVal val="visible"/>
                                      </p:to>
                                    </p:set>
                                    <p:anim calcmode="lin" valueType="num">
                                      <p:cBhvr additive="base">
                                        <p:cTn id="32" dur="500" fill="hold"/>
                                        <p:tgtEl>
                                          <p:spTgt spid="27"/>
                                        </p:tgtEl>
                                        <p:attrNameLst>
                                          <p:attrName>ppt_x</p:attrName>
                                        </p:attrNameLst>
                                      </p:cBhvr>
                                      <p:tavLst>
                                        <p:tav tm="0">
                                          <p:val>
                                            <p:strVal val="1+#ppt_w/2"/>
                                          </p:val>
                                        </p:tav>
                                        <p:tav tm="100000">
                                          <p:val>
                                            <p:strVal val="#ppt_x"/>
                                          </p:val>
                                        </p:tav>
                                      </p:tavLst>
                                    </p:anim>
                                    <p:anim calcmode="lin" valueType="num">
                                      <p:cBhvr additive="base">
                                        <p:cTn id="33" dur="500" fill="hold"/>
                                        <p:tgtEl>
                                          <p:spTgt spid="27"/>
                                        </p:tgtEl>
                                        <p:attrNameLst>
                                          <p:attrName>ppt_y</p:attrName>
                                        </p:attrNameLst>
                                      </p:cBhvr>
                                      <p:tavLst>
                                        <p:tav tm="0">
                                          <p:val>
                                            <p:strVal val="#ppt_y"/>
                                          </p:val>
                                        </p:tav>
                                        <p:tav tm="100000">
                                          <p:val>
                                            <p:strVal val="#ppt_y"/>
                                          </p:val>
                                        </p:tav>
                                      </p:tavLst>
                                    </p:anim>
                                  </p:childTnLst>
                                </p:cTn>
                              </p:par>
                              <p:par>
                                <p:cTn id="34" presetID="2" presetClass="entr" presetSubtype="1" fill="hold" nodeType="withEffect">
                                  <p:stCondLst>
                                    <p:cond delay="3500"/>
                                  </p:stCondLst>
                                  <p:childTnLst>
                                    <p:set>
                                      <p:cBhvr>
                                        <p:cTn id="35" dur="1" fill="hold">
                                          <p:stCondLst>
                                            <p:cond delay="0"/>
                                          </p:stCondLst>
                                        </p:cTn>
                                        <p:tgtEl>
                                          <p:spTgt spid="4"/>
                                        </p:tgtEl>
                                        <p:attrNameLst>
                                          <p:attrName>style.visibility</p:attrName>
                                        </p:attrNameLst>
                                      </p:cBhvr>
                                      <p:to>
                                        <p:strVal val="visible"/>
                                      </p:to>
                                    </p:set>
                                    <p:anim calcmode="lin" valueType="num">
                                      <p:cBhvr additive="base">
                                        <p:cTn id="36" dur="500" fill="hold"/>
                                        <p:tgtEl>
                                          <p:spTgt spid="4"/>
                                        </p:tgtEl>
                                        <p:attrNameLst>
                                          <p:attrName>ppt_x</p:attrName>
                                        </p:attrNameLst>
                                      </p:cBhvr>
                                      <p:tavLst>
                                        <p:tav tm="0">
                                          <p:val>
                                            <p:strVal val="#ppt_x"/>
                                          </p:val>
                                        </p:tav>
                                        <p:tav tm="100000">
                                          <p:val>
                                            <p:strVal val="#ppt_x"/>
                                          </p:val>
                                        </p:tav>
                                      </p:tavLst>
                                    </p:anim>
                                    <p:anim calcmode="lin" valueType="num">
                                      <p:cBhvr additive="base">
                                        <p:cTn id="37" dur="500" fill="hold"/>
                                        <p:tgtEl>
                                          <p:spTgt spid="4"/>
                                        </p:tgtEl>
                                        <p:attrNameLst>
                                          <p:attrName>ppt_y</p:attrName>
                                        </p:attrNameLst>
                                      </p:cBhvr>
                                      <p:tavLst>
                                        <p:tav tm="0">
                                          <p:val>
                                            <p:strVal val="0-#ppt_h/2"/>
                                          </p:val>
                                        </p:tav>
                                        <p:tav tm="100000">
                                          <p:val>
                                            <p:strVal val="#ppt_y"/>
                                          </p:val>
                                        </p:tav>
                                      </p:tavLst>
                                    </p:anim>
                                  </p:childTnLst>
                                </p:cTn>
                              </p:par>
                              <p:par>
                                <p:cTn id="38" presetID="2" presetClass="entr" presetSubtype="4" fill="hold" grpId="0" nodeType="withEffect">
                                  <p:stCondLst>
                                    <p:cond delay="3500"/>
                                  </p:stCondLst>
                                  <p:childTnLst>
                                    <p:set>
                                      <p:cBhvr>
                                        <p:cTn id="39" dur="1" fill="hold">
                                          <p:stCondLst>
                                            <p:cond delay="0"/>
                                          </p:stCondLst>
                                        </p:cTn>
                                        <p:tgtEl>
                                          <p:spTgt spid="75"/>
                                        </p:tgtEl>
                                        <p:attrNameLst>
                                          <p:attrName>style.visibility</p:attrName>
                                        </p:attrNameLst>
                                      </p:cBhvr>
                                      <p:to>
                                        <p:strVal val="visible"/>
                                      </p:to>
                                    </p:set>
                                    <p:anim calcmode="lin" valueType="num">
                                      <p:cBhvr additive="base">
                                        <p:cTn id="40" dur="500" fill="hold"/>
                                        <p:tgtEl>
                                          <p:spTgt spid="75"/>
                                        </p:tgtEl>
                                        <p:attrNameLst>
                                          <p:attrName>ppt_x</p:attrName>
                                        </p:attrNameLst>
                                      </p:cBhvr>
                                      <p:tavLst>
                                        <p:tav tm="0">
                                          <p:val>
                                            <p:strVal val="#ppt_x"/>
                                          </p:val>
                                        </p:tav>
                                        <p:tav tm="100000">
                                          <p:val>
                                            <p:strVal val="#ppt_x"/>
                                          </p:val>
                                        </p:tav>
                                      </p:tavLst>
                                    </p:anim>
                                    <p:anim calcmode="lin" valueType="num">
                                      <p:cBhvr additive="base">
                                        <p:cTn id="41" dur="500" fill="hold"/>
                                        <p:tgtEl>
                                          <p:spTgt spid="75"/>
                                        </p:tgtEl>
                                        <p:attrNameLst>
                                          <p:attrName>ppt_y</p:attrName>
                                        </p:attrNameLst>
                                      </p:cBhvr>
                                      <p:tavLst>
                                        <p:tav tm="0">
                                          <p:val>
                                            <p:strVal val="1+#ppt_h/2"/>
                                          </p:val>
                                        </p:tav>
                                        <p:tav tm="100000">
                                          <p:val>
                                            <p:strVal val="#ppt_y"/>
                                          </p:val>
                                        </p:tav>
                                      </p:tavLst>
                                    </p:anim>
                                  </p:childTnLst>
                                </p:cTn>
                              </p:par>
                              <p:par>
                                <p:cTn id="42" presetID="2" presetClass="entr" presetSubtype="4" fill="hold" grpId="0" nodeType="withEffect">
                                  <p:stCondLst>
                                    <p:cond delay="3500"/>
                                  </p:stCondLst>
                                  <p:childTnLst>
                                    <p:set>
                                      <p:cBhvr>
                                        <p:cTn id="43" dur="1" fill="hold">
                                          <p:stCondLst>
                                            <p:cond delay="0"/>
                                          </p:stCondLst>
                                        </p:cTn>
                                        <p:tgtEl>
                                          <p:spTgt spid="70"/>
                                        </p:tgtEl>
                                        <p:attrNameLst>
                                          <p:attrName>style.visibility</p:attrName>
                                        </p:attrNameLst>
                                      </p:cBhvr>
                                      <p:to>
                                        <p:strVal val="visible"/>
                                      </p:to>
                                    </p:set>
                                    <p:anim calcmode="lin" valueType="num">
                                      <p:cBhvr additive="base">
                                        <p:cTn id="44" dur="500" fill="hold"/>
                                        <p:tgtEl>
                                          <p:spTgt spid="70"/>
                                        </p:tgtEl>
                                        <p:attrNameLst>
                                          <p:attrName>ppt_x</p:attrName>
                                        </p:attrNameLst>
                                      </p:cBhvr>
                                      <p:tavLst>
                                        <p:tav tm="0">
                                          <p:val>
                                            <p:strVal val="#ppt_x"/>
                                          </p:val>
                                        </p:tav>
                                        <p:tav tm="100000">
                                          <p:val>
                                            <p:strVal val="#ppt_x"/>
                                          </p:val>
                                        </p:tav>
                                      </p:tavLst>
                                    </p:anim>
                                    <p:anim calcmode="lin" valueType="num">
                                      <p:cBhvr additive="base">
                                        <p:cTn id="45" dur="500" fill="hold"/>
                                        <p:tgtEl>
                                          <p:spTgt spid="7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75" grpId="0"/>
      <p:bldP spid="70" grpId="0"/>
      <p:bldP spid="35"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940145" y="1870999"/>
            <a:ext cx="1434905" cy="2152357"/>
            <a:chOff x="2940145" y="1870999"/>
            <a:chExt cx="1434905" cy="2152357"/>
          </a:xfrm>
        </p:grpSpPr>
        <p:sp>
          <p:nvSpPr>
            <p:cNvPr id="14" name="Pentagon 13"/>
            <p:cNvSpPr/>
            <p:nvPr/>
          </p:nvSpPr>
          <p:spPr>
            <a:xfrm rot="5400000">
              <a:off x="2581419" y="2229726"/>
              <a:ext cx="2152357" cy="1434904"/>
            </a:xfrm>
            <a:prstGeom prst="homePlat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Rectangle 14"/>
            <p:cNvSpPr/>
            <p:nvPr/>
          </p:nvSpPr>
          <p:spPr>
            <a:xfrm>
              <a:off x="2940145" y="1870999"/>
              <a:ext cx="1434905" cy="450166"/>
            </a:xfrm>
            <a:prstGeom prst="rect">
              <a:avLst/>
            </a:prstGeom>
            <a:solidFill>
              <a:schemeClr val="accent1">
                <a:lumMod val="75000"/>
                <a:alpha val="6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b="1" dirty="0">
                  <a:solidFill>
                    <a:schemeClr val="bg1">
                      <a:lumMod val="95000"/>
                    </a:schemeClr>
                  </a:solidFill>
                </a:rPr>
                <a:t>GOLDEN AWARD 2012</a:t>
              </a:r>
            </a:p>
          </p:txBody>
        </p:sp>
      </p:grpSp>
      <p:cxnSp>
        <p:nvCxnSpPr>
          <p:cNvPr id="36" name="Straight Connector 35"/>
          <p:cNvCxnSpPr/>
          <p:nvPr/>
        </p:nvCxnSpPr>
        <p:spPr>
          <a:xfrm flipH="1">
            <a:off x="3643529" y="4051493"/>
            <a:ext cx="1" cy="618976"/>
          </a:xfrm>
          <a:prstGeom prst="line">
            <a:avLst/>
          </a:prstGeom>
          <a:ln>
            <a:solidFill>
              <a:schemeClr val="accent1">
                <a:lumMod val="50000"/>
              </a:schemeClr>
            </a:solidFill>
            <a:tailEnd type="oval" w="lg" len="lg"/>
          </a:ln>
        </p:spPr>
        <p:style>
          <a:lnRef idx="1">
            <a:schemeClr val="accent1"/>
          </a:lnRef>
          <a:fillRef idx="0">
            <a:schemeClr val="accent1"/>
          </a:fillRef>
          <a:effectRef idx="0">
            <a:schemeClr val="accent1"/>
          </a:effectRef>
          <a:fontRef idx="minor">
            <a:schemeClr val="tx1"/>
          </a:fontRef>
        </p:style>
      </p:cxnSp>
      <p:pic>
        <p:nvPicPr>
          <p:cNvPr id="16" name="Picture 20"/>
          <p:cNvPicPr>
            <a:picLocks noChangeAspect="1" noChangeArrowheads="1"/>
          </p:cNvPicPr>
          <p:nvPr/>
        </p:nvPicPr>
        <p:blipFill>
          <a:blip r:embed="rId3" cstate="print">
            <a:lum bright="70000" contrast="-70000"/>
            <a:extLst>
              <a:ext uri="{28A0092B-C50C-407E-A947-70E740481C1C}">
                <a14:useLocalDpi xmlns:a14="http://schemas.microsoft.com/office/drawing/2010/main" val="0"/>
              </a:ext>
            </a:extLst>
          </a:blip>
          <a:stretch>
            <a:fillRect/>
          </a:stretch>
        </p:blipFill>
        <p:spPr bwMode="auto">
          <a:xfrm>
            <a:off x="3326039" y="2575455"/>
            <a:ext cx="663116" cy="996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pic>
      <p:grpSp>
        <p:nvGrpSpPr>
          <p:cNvPr id="18" name="Group 17"/>
          <p:cNvGrpSpPr>
            <a:grpSpLocks noChangeAspect="1"/>
          </p:cNvGrpSpPr>
          <p:nvPr/>
        </p:nvGrpSpPr>
        <p:grpSpPr>
          <a:xfrm>
            <a:off x="4887945" y="2082009"/>
            <a:ext cx="1287304" cy="1930955"/>
            <a:chOff x="3038621" y="2053883"/>
            <a:chExt cx="1434905" cy="2152357"/>
          </a:xfrm>
          <a:solidFill>
            <a:schemeClr val="accent1">
              <a:lumMod val="75000"/>
            </a:schemeClr>
          </a:solidFill>
        </p:grpSpPr>
        <p:sp>
          <p:nvSpPr>
            <p:cNvPr id="19" name="Pentagon 18"/>
            <p:cNvSpPr/>
            <p:nvPr/>
          </p:nvSpPr>
          <p:spPr>
            <a:xfrm rot="5400000">
              <a:off x="2679895" y="2412610"/>
              <a:ext cx="2152357" cy="1434904"/>
            </a:xfrm>
            <a:prstGeom prst="homePlat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Rectangle 19"/>
            <p:cNvSpPr/>
            <p:nvPr/>
          </p:nvSpPr>
          <p:spPr>
            <a:xfrm>
              <a:off x="3038621" y="2053883"/>
              <a:ext cx="1434905" cy="45016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b="1" dirty="0">
                  <a:solidFill>
                    <a:schemeClr val="bg1">
                      <a:lumMod val="95000"/>
                    </a:schemeClr>
                  </a:solidFill>
                </a:rPr>
                <a:t>BROWN AWARD 2013</a:t>
              </a:r>
            </a:p>
          </p:txBody>
        </p:sp>
      </p:grpSp>
      <p:pic>
        <p:nvPicPr>
          <p:cNvPr id="21" name="Picture 19"/>
          <p:cNvPicPr>
            <a:picLocks noChangeAspect="1" noChangeArrowheads="1"/>
          </p:cNvPicPr>
          <p:nvPr/>
        </p:nvPicPr>
        <p:blipFill>
          <a:blip r:embed="rId4" cstate="print">
            <a:lum bright="70000" contrast="-70000"/>
            <a:extLst>
              <a:ext uri="{28A0092B-C50C-407E-A947-70E740481C1C}">
                <a14:useLocalDpi xmlns:a14="http://schemas.microsoft.com/office/drawing/2010/main" val="0"/>
              </a:ext>
            </a:extLst>
          </a:blip>
          <a:stretch>
            <a:fillRect/>
          </a:stretch>
        </p:blipFill>
        <p:spPr bwMode="auto">
          <a:xfrm>
            <a:off x="5307907" y="2613550"/>
            <a:ext cx="440388" cy="1045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pic>
      <p:grpSp>
        <p:nvGrpSpPr>
          <p:cNvPr id="24" name="Group 23"/>
          <p:cNvGrpSpPr>
            <a:grpSpLocks noChangeAspect="1"/>
          </p:cNvGrpSpPr>
          <p:nvPr/>
        </p:nvGrpSpPr>
        <p:grpSpPr>
          <a:xfrm>
            <a:off x="6688145" y="2278951"/>
            <a:ext cx="1137119" cy="1705677"/>
            <a:chOff x="3038621" y="2053883"/>
            <a:chExt cx="1434905" cy="2152357"/>
          </a:xfrm>
          <a:solidFill>
            <a:schemeClr val="tx1">
              <a:lumMod val="75000"/>
              <a:lumOff val="25000"/>
            </a:schemeClr>
          </a:solidFill>
        </p:grpSpPr>
        <p:sp>
          <p:nvSpPr>
            <p:cNvPr id="25" name="Pentagon 24"/>
            <p:cNvSpPr/>
            <p:nvPr/>
          </p:nvSpPr>
          <p:spPr>
            <a:xfrm rot="5400000">
              <a:off x="2679895" y="2412610"/>
              <a:ext cx="2152357" cy="1434904"/>
            </a:xfrm>
            <a:prstGeom prst="homePlat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3038621" y="2053883"/>
              <a:ext cx="1434905" cy="450166"/>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b="1" dirty="0">
                  <a:solidFill>
                    <a:schemeClr val="bg1">
                      <a:lumMod val="95000"/>
                    </a:schemeClr>
                  </a:solidFill>
                </a:rPr>
                <a:t>BEST AWARD 2014</a:t>
              </a:r>
            </a:p>
          </p:txBody>
        </p:sp>
      </p:grpSp>
      <p:pic>
        <p:nvPicPr>
          <p:cNvPr id="27" name="Picture 21"/>
          <p:cNvPicPr>
            <a:picLocks noChangeAspect="1" noChangeArrowheads="1"/>
          </p:cNvPicPr>
          <p:nvPr/>
        </p:nvPicPr>
        <p:blipFill>
          <a:blip r:embed="rId5" cstate="print">
            <a:lum bright="70000" contrast="-70000"/>
            <a:extLst>
              <a:ext uri="{28A0092B-C50C-407E-A947-70E740481C1C}">
                <a14:useLocalDpi xmlns:a14="http://schemas.microsoft.com/office/drawing/2010/main" val="0"/>
              </a:ext>
            </a:extLst>
          </a:blip>
          <a:stretch>
            <a:fillRect/>
          </a:stretch>
        </p:blipFill>
        <p:spPr bwMode="auto">
          <a:xfrm>
            <a:off x="7085702" y="2727785"/>
            <a:ext cx="324586" cy="905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pic>
      <p:grpSp>
        <p:nvGrpSpPr>
          <p:cNvPr id="28" name="Group 27"/>
          <p:cNvGrpSpPr>
            <a:grpSpLocks noChangeAspect="1"/>
          </p:cNvGrpSpPr>
          <p:nvPr/>
        </p:nvGrpSpPr>
        <p:grpSpPr>
          <a:xfrm>
            <a:off x="8338160" y="2480946"/>
            <a:ext cx="1008389" cy="1512582"/>
            <a:chOff x="3038621" y="2053883"/>
            <a:chExt cx="1434905" cy="2152357"/>
          </a:xfrm>
          <a:solidFill>
            <a:schemeClr val="bg2">
              <a:lumMod val="75000"/>
            </a:schemeClr>
          </a:solidFill>
        </p:grpSpPr>
        <p:sp>
          <p:nvSpPr>
            <p:cNvPr id="29" name="Pentagon 28"/>
            <p:cNvSpPr/>
            <p:nvPr/>
          </p:nvSpPr>
          <p:spPr>
            <a:xfrm rot="5400000">
              <a:off x="2679895" y="2412610"/>
              <a:ext cx="2152357" cy="1434904"/>
            </a:xfrm>
            <a:prstGeom prst="homePlat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p:nvSpPr>
          <p:spPr>
            <a:xfrm>
              <a:off x="3038621" y="2053883"/>
              <a:ext cx="1434905" cy="450166"/>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b="1" dirty="0">
                  <a:solidFill>
                    <a:schemeClr val="bg1">
                      <a:lumMod val="95000"/>
                    </a:schemeClr>
                  </a:solidFill>
                </a:rPr>
                <a:t>AWARD 2015</a:t>
              </a:r>
            </a:p>
          </p:txBody>
        </p:sp>
      </p:grpSp>
      <p:sp>
        <p:nvSpPr>
          <p:cNvPr id="34" name="Freeform 55"/>
          <p:cNvSpPr>
            <a:spLocks noChangeAspect="1" noEditPoints="1"/>
          </p:cNvSpPr>
          <p:nvPr/>
        </p:nvSpPr>
        <p:spPr bwMode="auto">
          <a:xfrm>
            <a:off x="8577372" y="3063132"/>
            <a:ext cx="529964" cy="554613"/>
          </a:xfrm>
          <a:custGeom>
            <a:avLst/>
            <a:gdLst>
              <a:gd name="T0" fmla="*/ 83 w 129"/>
              <a:gd name="T1" fmla="*/ 92 h 135"/>
              <a:gd name="T2" fmla="*/ 127 w 129"/>
              <a:gd name="T3" fmla="*/ 26 h 135"/>
              <a:gd name="T4" fmla="*/ 127 w 129"/>
              <a:gd name="T5" fmla="*/ 21 h 135"/>
              <a:gd name="T6" fmla="*/ 117 w 129"/>
              <a:gd name="T7" fmla="*/ 10 h 135"/>
              <a:gd name="T8" fmla="*/ 112 w 129"/>
              <a:gd name="T9" fmla="*/ 10 h 135"/>
              <a:gd name="T10" fmla="*/ 107 w 129"/>
              <a:gd name="T11" fmla="*/ 16 h 135"/>
              <a:gd name="T12" fmla="*/ 101 w 129"/>
              <a:gd name="T13" fmla="*/ 16 h 135"/>
              <a:gd name="T14" fmla="*/ 101 w 129"/>
              <a:gd name="T15" fmla="*/ 0 h 135"/>
              <a:gd name="T16" fmla="*/ 27 w 129"/>
              <a:gd name="T17" fmla="*/ 0 h 135"/>
              <a:gd name="T18" fmla="*/ 27 w 129"/>
              <a:gd name="T19" fmla="*/ 16 h 135"/>
              <a:gd name="T20" fmla="*/ 22 w 129"/>
              <a:gd name="T21" fmla="*/ 16 h 135"/>
              <a:gd name="T22" fmla="*/ 17 w 129"/>
              <a:gd name="T23" fmla="*/ 10 h 135"/>
              <a:gd name="T24" fmla="*/ 12 w 129"/>
              <a:gd name="T25" fmla="*/ 10 h 135"/>
              <a:gd name="T26" fmla="*/ 1 w 129"/>
              <a:gd name="T27" fmla="*/ 21 h 135"/>
              <a:gd name="T28" fmla="*/ 1 w 129"/>
              <a:gd name="T29" fmla="*/ 26 h 135"/>
              <a:gd name="T30" fmla="*/ 46 w 129"/>
              <a:gd name="T31" fmla="*/ 92 h 135"/>
              <a:gd name="T32" fmla="*/ 59 w 129"/>
              <a:gd name="T33" fmla="*/ 98 h 135"/>
              <a:gd name="T34" fmla="*/ 59 w 129"/>
              <a:gd name="T35" fmla="*/ 103 h 135"/>
              <a:gd name="T36" fmla="*/ 54 w 129"/>
              <a:gd name="T37" fmla="*/ 106 h 135"/>
              <a:gd name="T38" fmla="*/ 59 w 129"/>
              <a:gd name="T39" fmla="*/ 108 h 135"/>
              <a:gd name="T40" fmla="*/ 59 w 129"/>
              <a:gd name="T41" fmla="*/ 114 h 135"/>
              <a:gd name="T42" fmla="*/ 54 w 129"/>
              <a:gd name="T43" fmla="*/ 119 h 135"/>
              <a:gd name="T44" fmla="*/ 48 w 129"/>
              <a:gd name="T45" fmla="*/ 124 h 135"/>
              <a:gd name="T46" fmla="*/ 43 w 129"/>
              <a:gd name="T47" fmla="*/ 129 h 135"/>
              <a:gd name="T48" fmla="*/ 49 w 129"/>
              <a:gd name="T49" fmla="*/ 135 h 135"/>
              <a:gd name="T50" fmla="*/ 80 w 129"/>
              <a:gd name="T51" fmla="*/ 135 h 135"/>
              <a:gd name="T52" fmla="*/ 85 w 129"/>
              <a:gd name="T53" fmla="*/ 129 h 135"/>
              <a:gd name="T54" fmla="*/ 80 w 129"/>
              <a:gd name="T55" fmla="*/ 124 h 135"/>
              <a:gd name="T56" fmla="*/ 74 w 129"/>
              <a:gd name="T57" fmla="*/ 119 h 135"/>
              <a:gd name="T58" fmla="*/ 69 w 129"/>
              <a:gd name="T59" fmla="*/ 114 h 135"/>
              <a:gd name="T60" fmla="*/ 69 w 129"/>
              <a:gd name="T61" fmla="*/ 108 h 135"/>
              <a:gd name="T62" fmla="*/ 75 w 129"/>
              <a:gd name="T63" fmla="*/ 106 h 135"/>
              <a:gd name="T64" fmla="*/ 69 w 129"/>
              <a:gd name="T65" fmla="*/ 103 h 135"/>
              <a:gd name="T66" fmla="*/ 69 w 129"/>
              <a:gd name="T67" fmla="*/ 98 h 135"/>
              <a:gd name="T68" fmla="*/ 83 w 129"/>
              <a:gd name="T69" fmla="*/ 92 h 135"/>
              <a:gd name="T70" fmla="*/ 101 w 129"/>
              <a:gd name="T71" fmla="*/ 21 h 135"/>
              <a:gd name="T72" fmla="*/ 107 w 129"/>
              <a:gd name="T73" fmla="*/ 21 h 135"/>
              <a:gd name="T74" fmla="*/ 112 w 129"/>
              <a:gd name="T75" fmla="*/ 16 h 135"/>
              <a:gd name="T76" fmla="*/ 117 w 129"/>
              <a:gd name="T77" fmla="*/ 21 h 135"/>
              <a:gd name="T78" fmla="*/ 117 w 129"/>
              <a:gd name="T79" fmla="*/ 26 h 135"/>
              <a:gd name="T80" fmla="*/ 91 w 129"/>
              <a:gd name="T81" fmla="*/ 71 h 135"/>
              <a:gd name="T82" fmla="*/ 101 w 129"/>
              <a:gd name="T83" fmla="*/ 21 h 135"/>
              <a:gd name="T84" fmla="*/ 36 w 129"/>
              <a:gd name="T85" fmla="*/ 72 h 135"/>
              <a:gd name="T86" fmla="*/ 10 w 129"/>
              <a:gd name="T87" fmla="*/ 27 h 135"/>
              <a:gd name="T88" fmla="*/ 10 w 129"/>
              <a:gd name="T89" fmla="*/ 22 h 135"/>
              <a:gd name="T90" fmla="*/ 15 w 129"/>
              <a:gd name="T91" fmla="*/ 17 h 135"/>
              <a:gd name="T92" fmla="*/ 20 w 129"/>
              <a:gd name="T93" fmla="*/ 22 h 135"/>
              <a:gd name="T94" fmla="*/ 26 w 129"/>
              <a:gd name="T95" fmla="*/ 22 h 135"/>
              <a:gd name="T96" fmla="*/ 36 w 129"/>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 h="135">
                <a:moveTo>
                  <a:pt x="83" y="92"/>
                </a:moveTo>
                <a:cubicBezTo>
                  <a:pt x="129" y="63"/>
                  <a:pt x="127" y="26"/>
                  <a:pt x="127" y="26"/>
                </a:cubicBezTo>
                <a:cubicBezTo>
                  <a:pt x="127" y="21"/>
                  <a:pt x="127" y="21"/>
                  <a:pt x="127" y="21"/>
                </a:cubicBezTo>
                <a:cubicBezTo>
                  <a:pt x="127" y="21"/>
                  <a:pt x="128" y="10"/>
                  <a:pt x="117" y="10"/>
                </a:cubicBezTo>
                <a:cubicBezTo>
                  <a:pt x="114" y="10"/>
                  <a:pt x="112" y="10"/>
                  <a:pt x="112" y="10"/>
                </a:cubicBezTo>
                <a:cubicBezTo>
                  <a:pt x="107" y="10"/>
                  <a:pt x="107" y="16"/>
                  <a:pt x="107" y="16"/>
                </a:cubicBezTo>
                <a:cubicBezTo>
                  <a:pt x="107" y="16"/>
                  <a:pt x="104" y="16"/>
                  <a:pt x="101" y="16"/>
                </a:cubicBezTo>
                <a:cubicBezTo>
                  <a:pt x="101" y="12"/>
                  <a:pt x="101" y="0"/>
                  <a:pt x="101" y="0"/>
                </a:cubicBezTo>
                <a:cubicBezTo>
                  <a:pt x="56" y="7"/>
                  <a:pt x="27" y="0"/>
                  <a:pt x="27" y="0"/>
                </a:cubicBezTo>
                <a:cubicBezTo>
                  <a:pt x="27" y="16"/>
                  <a:pt x="27" y="16"/>
                  <a:pt x="27" y="16"/>
                </a:cubicBezTo>
                <a:cubicBezTo>
                  <a:pt x="23" y="16"/>
                  <a:pt x="22" y="16"/>
                  <a:pt x="22" y="16"/>
                </a:cubicBezTo>
                <a:cubicBezTo>
                  <a:pt x="22" y="16"/>
                  <a:pt x="22" y="10"/>
                  <a:pt x="17" y="10"/>
                </a:cubicBezTo>
                <a:cubicBezTo>
                  <a:pt x="17" y="10"/>
                  <a:pt x="15" y="10"/>
                  <a:pt x="12" y="10"/>
                </a:cubicBezTo>
                <a:cubicBezTo>
                  <a:pt x="1" y="10"/>
                  <a:pt x="1" y="21"/>
                  <a:pt x="1" y="21"/>
                </a:cubicBezTo>
                <a:cubicBezTo>
                  <a:pt x="1" y="26"/>
                  <a:pt x="1" y="26"/>
                  <a:pt x="1" y="26"/>
                </a:cubicBezTo>
                <a:cubicBezTo>
                  <a:pt x="1" y="26"/>
                  <a:pt x="0" y="63"/>
                  <a:pt x="46" y="92"/>
                </a:cubicBezTo>
                <a:cubicBezTo>
                  <a:pt x="46" y="92"/>
                  <a:pt x="52" y="98"/>
                  <a:pt x="59" y="98"/>
                </a:cubicBezTo>
                <a:cubicBezTo>
                  <a:pt x="59" y="103"/>
                  <a:pt x="59" y="103"/>
                  <a:pt x="59" y="103"/>
                </a:cubicBezTo>
                <a:cubicBezTo>
                  <a:pt x="59" y="103"/>
                  <a:pt x="54" y="103"/>
                  <a:pt x="54" y="106"/>
                </a:cubicBezTo>
                <a:cubicBezTo>
                  <a:pt x="54" y="109"/>
                  <a:pt x="59" y="108"/>
                  <a:pt x="59" y="108"/>
                </a:cubicBezTo>
                <a:cubicBezTo>
                  <a:pt x="59" y="114"/>
                  <a:pt x="59" y="114"/>
                  <a:pt x="59" y="114"/>
                </a:cubicBezTo>
                <a:cubicBezTo>
                  <a:pt x="59" y="114"/>
                  <a:pt x="58" y="119"/>
                  <a:pt x="54" y="119"/>
                </a:cubicBezTo>
                <a:cubicBezTo>
                  <a:pt x="54" y="124"/>
                  <a:pt x="48" y="124"/>
                  <a:pt x="48" y="124"/>
                </a:cubicBezTo>
                <a:cubicBezTo>
                  <a:pt x="48" y="124"/>
                  <a:pt x="43" y="125"/>
                  <a:pt x="43" y="129"/>
                </a:cubicBezTo>
                <a:cubicBezTo>
                  <a:pt x="43" y="129"/>
                  <a:pt x="42" y="135"/>
                  <a:pt x="49" y="135"/>
                </a:cubicBezTo>
                <a:cubicBezTo>
                  <a:pt x="56" y="135"/>
                  <a:pt x="80" y="135"/>
                  <a:pt x="80" y="135"/>
                </a:cubicBezTo>
                <a:cubicBezTo>
                  <a:pt x="85" y="135"/>
                  <a:pt x="85" y="129"/>
                  <a:pt x="85" y="129"/>
                </a:cubicBezTo>
                <a:cubicBezTo>
                  <a:pt x="85" y="129"/>
                  <a:pt x="85" y="124"/>
                  <a:pt x="80" y="124"/>
                </a:cubicBezTo>
                <a:cubicBezTo>
                  <a:pt x="74" y="124"/>
                  <a:pt x="74" y="119"/>
                  <a:pt x="74" y="119"/>
                </a:cubicBezTo>
                <a:cubicBezTo>
                  <a:pt x="74" y="119"/>
                  <a:pt x="69" y="119"/>
                  <a:pt x="69" y="114"/>
                </a:cubicBezTo>
                <a:cubicBezTo>
                  <a:pt x="69" y="108"/>
                  <a:pt x="69" y="108"/>
                  <a:pt x="69" y="108"/>
                </a:cubicBezTo>
                <a:cubicBezTo>
                  <a:pt x="69" y="108"/>
                  <a:pt x="75" y="109"/>
                  <a:pt x="75" y="106"/>
                </a:cubicBezTo>
                <a:cubicBezTo>
                  <a:pt x="75" y="103"/>
                  <a:pt x="69" y="103"/>
                  <a:pt x="69" y="103"/>
                </a:cubicBezTo>
                <a:cubicBezTo>
                  <a:pt x="69" y="98"/>
                  <a:pt x="69" y="98"/>
                  <a:pt x="69" y="98"/>
                </a:cubicBezTo>
                <a:cubicBezTo>
                  <a:pt x="75" y="98"/>
                  <a:pt x="79" y="96"/>
                  <a:pt x="83" y="92"/>
                </a:cubicBezTo>
                <a:close/>
                <a:moveTo>
                  <a:pt x="101" y="21"/>
                </a:moveTo>
                <a:cubicBezTo>
                  <a:pt x="103" y="21"/>
                  <a:pt x="107" y="21"/>
                  <a:pt x="107" y="21"/>
                </a:cubicBezTo>
                <a:cubicBezTo>
                  <a:pt x="112" y="21"/>
                  <a:pt x="112" y="16"/>
                  <a:pt x="112" y="16"/>
                </a:cubicBezTo>
                <a:cubicBezTo>
                  <a:pt x="117" y="16"/>
                  <a:pt x="117" y="21"/>
                  <a:pt x="117" y="21"/>
                </a:cubicBezTo>
                <a:cubicBezTo>
                  <a:pt x="117" y="26"/>
                  <a:pt x="117" y="26"/>
                  <a:pt x="117" y="26"/>
                </a:cubicBezTo>
                <a:cubicBezTo>
                  <a:pt x="117" y="26"/>
                  <a:pt x="116" y="47"/>
                  <a:pt x="91" y="71"/>
                </a:cubicBezTo>
                <a:cubicBezTo>
                  <a:pt x="96" y="61"/>
                  <a:pt x="101" y="38"/>
                  <a:pt x="101" y="21"/>
                </a:cubicBezTo>
                <a:close/>
                <a:moveTo>
                  <a:pt x="36" y="72"/>
                </a:moveTo>
                <a:cubicBezTo>
                  <a:pt x="11" y="48"/>
                  <a:pt x="10" y="27"/>
                  <a:pt x="10" y="27"/>
                </a:cubicBezTo>
                <a:cubicBezTo>
                  <a:pt x="10" y="22"/>
                  <a:pt x="10" y="22"/>
                  <a:pt x="10" y="22"/>
                </a:cubicBezTo>
                <a:cubicBezTo>
                  <a:pt x="10" y="22"/>
                  <a:pt x="10" y="17"/>
                  <a:pt x="15" y="17"/>
                </a:cubicBezTo>
                <a:cubicBezTo>
                  <a:pt x="15" y="17"/>
                  <a:pt x="15" y="22"/>
                  <a:pt x="20" y="22"/>
                </a:cubicBezTo>
                <a:cubicBezTo>
                  <a:pt x="20" y="22"/>
                  <a:pt x="24" y="22"/>
                  <a:pt x="26" y="22"/>
                </a:cubicBezTo>
                <a:cubicBezTo>
                  <a:pt x="26" y="39"/>
                  <a:pt x="30" y="62"/>
                  <a:pt x="36" y="72"/>
                </a:cubicBezTo>
                <a:close/>
              </a:path>
            </a:pathLst>
          </a:custGeom>
          <a:solidFill>
            <a:schemeClr val="bg1"/>
          </a:solidFill>
          <a:ln>
            <a:noFill/>
          </a:ln>
        </p:spPr>
        <p:txBody>
          <a:bodyPr vert="horz" wrap="square" lIns="91440" tIns="45720" rIns="91440" bIns="45720" numCol="1" anchor="t" anchorCtr="0" compatLnSpc="1"/>
          <a:lstStyle/>
          <a:p>
            <a:endParaRPr lang="en-US"/>
          </a:p>
        </p:txBody>
      </p:sp>
      <p:cxnSp>
        <p:nvCxnSpPr>
          <p:cNvPr id="38" name="Straight Connector 37"/>
          <p:cNvCxnSpPr/>
          <p:nvPr/>
        </p:nvCxnSpPr>
        <p:spPr>
          <a:xfrm flipH="1">
            <a:off x="5528100" y="4037427"/>
            <a:ext cx="1" cy="618976"/>
          </a:xfrm>
          <a:prstGeom prst="line">
            <a:avLst/>
          </a:prstGeom>
          <a:ln>
            <a:solidFill>
              <a:schemeClr val="accent1">
                <a:lumMod val="75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flipH="1">
            <a:off x="7247994" y="4005450"/>
            <a:ext cx="1" cy="618976"/>
          </a:xfrm>
          <a:prstGeom prst="line">
            <a:avLst/>
          </a:prstGeom>
          <a:ln>
            <a:solidFill>
              <a:schemeClr val="tx1">
                <a:lumMod val="75000"/>
                <a:lumOff val="25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flipH="1">
            <a:off x="8828285" y="4019518"/>
            <a:ext cx="1" cy="618976"/>
          </a:xfrm>
          <a:prstGeom prst="line">
            <a:avLst/>
          </a:prstGeom>
          <a:ln>
            <a:solidFill>
              <a:schemeClr val="bg2">
                <a:lumMod val="75000"/>
              </a:schemeClr>
            </a:solidFill>
            <a:tailEnd type="oval" w="lg" len="lg"/>
          </a:ln>
        </p:spPr>
        <p:style>
          <a:lnRef idx="1">
            <a:schemeClr val="accent1"/>
          </a:lnRef>
          <a:fillRef idx="0">
            <a:schemeClr val="accent1"/>
          </a:fillRef>
          <a:effectRef idx="0">
            <a:schemeClr val="accent1"/>
          </a:effectRef>
          <a:fontRef idx="minor">
            <a:schemeClr val="tx1"/>
          </a:fontRef>
        </p:style>
      </p:cxnSp>
      <p:grpSp>
        <p:nvGrpSpPr>
          <p:cNvPr id="39" name="Group 38"/>
          <p:cNvGrpSpPr/>
          <p:nvPr/>
        </p:nvGrpSpPr>
        <p:grpSpPr>
          <a:xfrm>
            <a:off x="11438810" y="175818"/>
            <a:ext cx="542322" cy="662567"/>
            <a:chOff x="11438810" y="175818"/>
            <a:chExt cx="542322" cy="662567"/>
          </a:xfrm>
        </p:grpSpPr>
        <p:sp>
          <p:nvSpPr>
            <p:cNvPr id="40" name="Oval 39"/>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Oval 40"/>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Oval 4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Oval 4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TextBox 50"/>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74</a:t>
              </a:r>
            </a:p>
          </p:txBody>
        </p:sp>
      </p:grpSp>
      <p:sp>
        <p:nvSpPr>
          <p:cNvPr id="52"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Trophy Collection</a:t>
            </a:r>
            <a:endParaRPr lang="en-US" sz="3600" dirty="0">
              <a:solidFill>
                <a:schemeClr val="bg2">
                  <a:lumMod val="50000"/>
                </a:schemeClr>
              </a:solidFill>
            </a:endParaRPr>
          </a:p>
        </p:txBody>
      </p:sp>
      <p:sp>
        <p:nvSpPr>
          <p:cNvPr id="56"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57" name="Group 56"/>
          <p:cNvGrpSpPr/>
          <p:nvPr/>
        </p:nvGrpSpPr>
        <p:grpSpPr>
          <a:xfrm>
            <a:off x="5556768" y="844754"/>
            <a:ext cx="1440000" cy="58058"/>
            <a:chOff x="4616262" y="2307771"/>
            <a:chExt cx="2349876" cy="58058"/>
          </a:xfrm>
        </p:grpSpPr>
        <p:sp>
          <p:nvSpPr>
            <p:cNvPr id="58" name="Rectangle 57"/>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Rectangle 58"/>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0" name="Title 13"/>
          <p:cNvSpPr txBox="1"/>
          <p:nvPr/>
        </p:nvSpPr>
        <p:spPr>
          <a:xfrm>
            <a:off x="3490123" y="4782571"/>
            <a:ext cx="1769853" cy="907647"/>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Trophy One</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61" name="Title 13"/>
          <p:cNvSpPr txBox="1"/>
          <p:nvPr/>
        </p:nvSpPr>
        <p:spPr>
          <a:xfrm>
            <a:off x="5364711" y="4782570"/>
            <a:ext cx="1769853" cy="907647"/>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Trophy Two</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62" name="Title 13"/>
          <p:cNvSpPr txBox="1"/>
          <p:nvPr/>
        </p:nvSpPr>
        <p:spPr>
          <a:xfrm>
            <a:off x="7134564" y="4782569"/>
            <a:ext cx="1769853" cy="907647"/>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Trophy Three</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63" name="Title 13"/>
          <p:cNvSpPr txBox="1"/>
          <p:nvPr/>
        </p:nvSpPr>
        <p:spPr>
          <a:xfrm>
            <a:off x="8726116" y="4782568"/>
            <a:ext cx="1769853" cy="907647"/>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Trophy Four</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14:glitter/>
        <p:sndAc>
          <p:stSnd>
            <p:snd r:embed="rId2" name="click.wav"/>
          </p:stSnd>
        </p:sndAc>
      </p:transition>
    </mc:Choice>
    <mc:Fallback xmlns="">
      <p:transition spd="slow">
        <p:fade/>
        <p:sndAc>
          <p:stSnd>
            <p:snd r:embed="rId6"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p:cTn id="7" dur="1000" fill="hold"/>
                                        <p:tgtEl>
                                          <p:spTgt spid="39"/>
                                        </p:tgtEl>
                                        <p:attrNameLst>
                                          <p:attrName>ppt_w</p:attrName>
                                        </p:attrNameLst>
                                      </p:cBhvr>
                                      <p:tavLst>
                                        <p:tav tm="0">
                                          <p:val>
                                            <p:fltVal val="0"/>
                                          </p:val>
                                        </p:tav>
                                        <p:tav tm="100000">
                                          <p:val>
                                            <p:strVal val="#ppt_w"/>
                                          </p:val>
                                        </p:tav>
                                      </p:tavLst>
                                    </p:anim>
                                    <p:anim calcmode="lin" valueType="num">
                                      <p:cBhvr>
                                        <p:cTn id="8" dur="1000" fill="hold"/>
                                        <p:tgtEl>
                                          <p:spTgt spid="39"/>
                                        </p:tgtEl>
                                        <p:attrNameLst>
                                          <p:attrName>ppt_h</p:attrName>
                                        </p:attrNameLst>
                                      </p:cBhvr>
                                      <p:tavLst>
                                        <p:tav tm="0">
                                          <p:val>
                                            <p:fltVal val="0"/>
                                          </p:val>
                                        </p:tav>
                                        <p:tav tm="100000">
                                          <p:val>
                                            <p:strVal val="#ppt_h"/>
                                          </p:val>
                                        </p:tav>
                                      </p:tavLst>
                                    </p:anim>
                                    <p:anim calcmode="lin" valueType="num">
                                      <p:cBhvr>
                                        <p:cTn id="9" dur="1000" fill="hold"/>
                                        <p:tgtEl>
                                          <p:spTgt spid="39"/>
                                        </p:tgtEl>
                                        <p:attrNameLst>
                                          <p:attrName>style.rotation</p:attrName>
                                        </p:attrNameLst>
                                      </p:cBhvr>
                                      <p:tavLst>
                                        <p:tav tm="0">
                                          <p:val>
                                            <p:fltVal val="90"/>
                                          </p:val>
                                        </p:tav>
                                        <p:tav tm="100000">
                                          <p:val>
                                            <p:fltVal val="0"/>
                                          </p:val>
                                        </p:tav>
                                      </p:tavLst>
                                    </p:anim>
                                    <p:animEffect transition="in" filter="fade">
                                      <p:cBhvr>
                                        <p:cTn id="10" dur="1000"/>
                                        <p:tgtEl>
                                          <p:spTgt spid="39"/>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2"/>
                                        </p:tgtEl>
                                        <p:attrNameLst>
                                          <p:attrName>style.visibility</p:attrName>
                                        </p:attrNameLst>
                                      </p:cBhvr>
                                      <p:to>
                                        <p:strVal val="visible"/>
                                      </p:to>
                                    </p:set>
                                    <p:animEffect transition="in" filter="wipe(up)">
                                      <p:cBhvr>
                                        <p:cTn id="13" dur="1000"/>
                                        <p:tgtEl>
                                          <p:spTgt spid="5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7"/>
                                        </p:tgtEl>
                                        <p:attrNameLst>
                                          <p:attrName>style.visibility</p:attrName>
                                        </p:attrNameLst>
                                      </p:cBhvr>
                                      <p:to>
                                        <p:strVal val="visible"/>
                                      </p:to>
                                    </p:set>
                                    <p:animEffect transition="in" filter="barn(inVertical)">
                                      <p:cBhvr>
                                        <p:cTn id="16" dur="1000"/>
                                        <p:tgtEl>
                                          <p:spTgt spid="57"/>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6"/>
                                        </p:tgtEl>
                                        <p:attrNameLst>
                                          <p:attrName>style.visibility</p:attrName>
                                        </p:attrNameLst>
                                      </p:cBhvr>
                                      <p:to>
                                        <p:strVal val="visible"/>
                                      </p:to>
                                    </p:set>
                                    <p:animEffect transition="in" filter="wipe(down)">
                                      <p:cBhvr>
                                        <p:cTn id="19" dur="1000"/>
                                        <p:tgtEl>
                                          <p:spTgt spid="56"/>
                                        </p:tgtEl>
                                      </p:cBhvr>
                                    </p:animEffect>
                                  </p:childTnLst>
                                </p:cTn>
                              </p:par>
                              <p:par>
                                <p:cTn id="20" presetID="22" presetClass="entr" presetSubtype="4" fill="hold" nodeType="withEffect">
                                  <p:stCondLst>
                                    <p:cond delay="2000"/>
                                  </p:stCondLst>
                                  <p:childTnLst>
                                    <p:set>
                                      <p:cBhvr>
                                        <p:cTn id="21" dur="1" fill="hold">
                                          <p:stCondLst>
                                            <p:cond delay="0"/>
                                          </p:stCondLst>
                                        </p:cTn>
                                        <p:tgtEl>
                                          <p:spTgt spid="36"/>
                                        </p:tgtEl>
                                        <p:attrNameLst>
                                          <p:attrName>style.visibility</p:attrName>
                                        </p:attrNameLst>
                                      </p:cBhvr>
                                      <p:to>
                                        <p:strVal val="visible"/>
                                      </p:to>
                                    </p:set>
                                    <p:animEffect transition="in" filter="wipe(down)">
                                      <p:cBhvr>
                                        <p:cTn id="22" dur="500"/>
                                        <p:tgtEl>
                                          <p:spTgt spid="36"/>
                                        </p:tgtEl>
                                      </p:cBhvr>
                                    </p:animEffect>
                                  </p:childTnLst>
                                </p:cTn>
                              </p:par>
                              <p:par>
                                <p:cTn id="23" presetID="22" presetClass="entr" presetSubtype="4" fill="hold" nodeType="withEffect">
                                  <p:stCondLst>
                                    <p:cond delay="2500"/>
                                  </p:stCondLst>
                                  <p:childTnLst>
                                    <p:set>
                                      <p:cBhvr>
                                        <p:cTn id="24" dur="1" fill="hold">
                                          <p:stCondLst>
                                            <p:cond delay="0"/>
                                          </p:stCondLst>
                                        </p:cTn>
                                        <p:tgtEl>
                                          <p:spTgt spid="2"/>
                                        </p:tgtEl>
                                        <p:attrNameLst>
                                          <p:attrName>style.visibility</p:attrName>
                                        </p:attrNameLst>
                                      </p:cBhvr>
                                      <p:to>
                                        <p:strVal val="visible"/>
                                      </p:to>
                                    </p:set>
                                    <p:animEffect transition="in" filter="wipe(down)">
                                      <p:cBhvr>
                                        <p:cTn id="25" dur="1000"/>
                                        <p:tgtEl>
                                          <p:spTgt spid="2"/>
                                        </p:tgtEl>
                                      </p:cBhvr>
                                    </p:animEffect>
                                  </p:childTnLst>
                                </p:cTn>
                              </p:par>
                              <p:par>
                                <p:cTn id="26" presetID="53" presetClass="entr" presetSubtype="16" fill="hold" nodeType="withEffect">
                                  <p:stCondLst>
                                    <p:cond delay="3500"/>
                                  </p:stCondLst>
                                  <p:childTnLst>
                                    <p:set>
                                      <p:cBhvr>
                                        <p:cTn id="27" dur="1" fill="hold">
                                          <p:stCondLst>
                                            <p:cond delay="0"/>
                                          </p:stCondLst>
                                        </p:cTn>
                                        <p:tgtEl>
                                          <p:spTgt spid="16"/>
                                        </p:tgtEl>
                                        <p:attrNameLst>
                                          <p:attrName>style.visibility</p:attrName>
                                        </p:attrNameLst>
                                      </p:cBhvr>
                                      <p:to>
                                        <p:strVal val="visible"/>
                                      </p:to>
                                    </p:set>
                                    <p:anim calcmode="lin" valueType="num">
                                      <p:cBhvr>
                                        <p:cTn id="28" dur="500" fill="hold"/>
                                        <p:tgtEl>
                                          <p:spTgt spid="16"/>
                                        </p:tgtEl>
                                        <p:attrNameLst>
                                          <p:attrName>ppt_w</p:attrName>
                                        </p:attrNameLst>
                                      </p:cBhvr>
                                      <p:tavLst>
                                        <p:tav tm="0">
                                          <p:val>
                                            <p:fltVal val="0"/>
                                          </p:val>
                                        </p:tav>
                                        <p:tav tm="100000">
                                          <p:val>
                                            <p:strVal val="#ppt_w"/>
                                          </p:val>
                                        </p:tav>
                                      </p:tavLst>
                                    </p:anim>
                                    <p:anim calcmode="lin" valueType="num">
                                      <p:cBhvr>
                                        <p:cTn id="29" dur="500" fill="hold"/>
                                        <p:tgtEl>
                                          <p:spTgt spid="16"/>
                                        </p:tgtEl>
                                        <p:attrNameLst>
                                          <p:attrName>ppt_h</p:attrName>
                                        </p:attrNameLst>
                                      </p:cBhvr>
                                      <p:tavLst>
                                        <p:tav tm="0">
                                          <p:val>
                                            <p:fltVal val="0"/>
                                          </p:val>
                                        </p:tav>
                                        <p:tav tm="100000">
                                          <p:val>
                                            <p:strVal val="#ppt_h"/>
                                          </p:val>
                                        </p:tav>
                                      </p:tavLst>
                                    </p:anim>
                                    <p:animEffect transition="in" filter="fade">
                                      <p:cBhvr>
                                        <p:cTn id="30" dur="500"/>
                                        <p:tgtEl>
                                          <p:spTgt spid="16"/>
                                        </p:tgtEl>
                                      </p:cBhvr>
                                    </p:animEffect>
                                  </p:childTnLst>
                                </p:cTn>
                              </p:par>
                              <p:par>
                                <p:cTn id="31" presetID="22" presetClass="entr" presetSubtype="1" fill="hold" grpId="0" nodeType="withEffect">
                                  <p:stCondLst>
                                    <p:cond delay="2000"/>
                                  </p:stCondLst>
                                  <p:childTnLst>
                                    <p:set>
                                      <p:cBhvr>
                                        <p:cTn id="32" dur="1" fill="hold">
                                          <p:stCondLst>
                                            <p:cond delay="0"/>
                                          </p:stCondLst>
                                        </p:cTn>
                                        <p:tgtEl>
                                          <p:spTgt spid="60"/>
                                        </p:tgtEl>
                                        <p:attrNameLst>
                                          <p:attrName>style.visibility</p:attrName>
                                        </p:attrNameLst>
                                      </p:cBhvr>
                                      <p:to>
                                        <p:strVal val="visible"/>
                                      </p:to>
                                    </p:set>
                                    <p:animEffect transition="in" filter="wipe(up)">
                                      <p:cBhvr>
                                        <p:cTn id="33" dur="1000"/>
                                        <p:tgtEl>
                                          <p:spTgt spid="60"/>
                                        </p:tgtEl>
                                      </p:cBhvr>
                                    </p:animEffect>
                                  </p:childTnLst>
                                </p:cTn>
                              </p:par>
                              <p:par>
                                <p:cTn id="34" presetID="22" presetClass="entr" presetSubtype="4" fill="hold" nodeType="withEffect">
                                  <p:stCondLst>
                                    <p:cond delay="4000"/>
                                  </p:stCondLst>
                                  <p:childTnLst>
                                    <p:set>
                                      <p:cBhvr>
                                        <p:cTn id="35" dur="1" fill="hold">
                                          <p:stCondLst>
                                            <p:cond delay="0"/>
                                          </p:stCondLst>
                                        </p:cTn>
                                        <p:tgtEl>
                                          <p:spTgt spid="38"/>
                                        </p:tgtEl>
                                        <p:attrNameLst>
                                          <p:attrName>style.visibility</p:attrName>
                                        </p:attrNameLst>
                                      </p:cBhvr>
                                      <p:to>
                                        <p:strVal val="visible"/>
                                      </p:to>
                                    </p:set>
                                    <p:animEffect transition="in" filter="wipe(down)">
                                      <p:cBhvr>
                                        <p:cTn id="36" dur="500"/>
                                        <p:tgtEl>
                                          <p:spTgt spid="38"/>
                                        </p:tgtEl>
                                      </p:cBhvr>
                                    </p:animEffect>
                                  </p:childTnLst>
                                </p:cTn>
                              </p:par>
                              <p:par>
                                <p:cTn id="37" presetID="22" presetClass="entr" presetSubtype="4" fill="hold" nodeType="withEffect">
                                  <p:stCondLst>
                                    <p:cond delay="4500"/>
                                  </p:stCondLst>
                                  <p:childTnLst>
                                    <p:set>
                                      <p:cBhvr>
                                        <p:cTn id="38" dur="1" fill="hold">
                                          <p:stCondLst>
                                            <p:cond delay="0"/>
                                          </p:stCondLst>
                                        </p:cTn>
                                        <p:tgtEl>
                                          <p:spTgt spid="18"/>
                                        </p:tgtEl>
                                        <p:attrNameLst>
                                          <p:attrName>style.visibility</p:attrName>
                                        </p:attrNameLst>
                                      </p:cBhvr>
                                      <p:to>
                                        <p:strVal val="visible"/>
                                      </p:to>
                                    </p:set>
                                    <p:animEffect transition="in" filter="wipe(down)">
                                      <p:cBhvr>
                                        <p:cTn id="39" dur="1000"/>
                                        <p:tgtEl>
                                          <p:spTgt spid="18"/>
                                        </p:tgtEl>
                                      </p:cBhvr>
                                    </p:animEffect>
                                  </p:childTnLst>
                                </p:cTn>
                              </p:par>
                              <p:par>
                                <p:cTn id="40" presetID="53" presetClass="entr" presetSubtype="16" fill="hold" nodeType="withEffect">
                                  <p:stCondLst>
                                    <p:cond delay="5500"/>
                                  </p:stCondLst>
                                  <p:childTnLst>
                                    <p:set>
                                      <p:cBhvr>
                                        <p:cTn id="41" dur="1" fill="hold">
                                          <p:stCondLst>
                                            <p:cond delay="0"/>
                                          </p:stCondLst>
                                        </p:cTn>
                                        <p:tgtEl>
                                          <p:spTgt spid="21"/>
                                        </p:tgtEl>
                                        <p:attrNameLst>
                                          <p:attrName>style.visibility</p:attrName>
                                        </p:attrNameLst>
                                      </p:cBhvr>
                                      <p:to>
                                        <p:strVal val="visible"/>
                                      </p:to>
                                    </p:set>
                                    <p:anim calcmode="lin" valueType="num">
                                      <p:cBhvr>
                                        <p:cTn id="42" dur="500" fill="hold"/>
                                        <p:tgtEl>
                                          <p:spTgt spid="21"/>
                                        </p:tgtEl>
                                        <p:attrNameLst>
                                          <p:attrName>ppt_w</p:attrName>
                                        </p:attrNameLst>
                                      </p:cBhvr>
                                      <p:tavLst>
                                        <p:tav tm="0">
                                          <p:val>
                                            <p:fltVal val="0"/>
                                          </p:val>
                                        </p:tav>
                                        <p:tav tm="100000">
                                          <p:val>
                                            <p:strVal val="#ppt_w"/>
                                          </p:val>
                                        </p:tav>
                                      </p:tavLst>
                                    </p:anim>
                                    <p:anim calcmode="lin" valueType="num">
                                      <p:cBhvr>
                                        <p:cTn id="43" dur="500" fill="hold"/>
                                        <p:tgtEl>
                                          <p:spTgt spid="21"/>
                                        </p:tgtEl>
                                        <p:attrNameLst>
                                          <p:attrName>ppt_h</p:attrName>
                                        </p:attrNameLst>
                                      </p:cBhvr>
                                      <p:tavLst>
                                        <p:tav tm="0">
                                          <p:val>
                                            <p:fltVal val="0"/>
                                          </p:val>
                                        </p:tav>
                                        <p:tav tm="100000">
                                          <p:val>
                                            <p:strVal val="#ppt_h"/>
                                          </p:val>
                                        </p:tav>
                                      </p:tavLst>
                                    </p:anim>
                                    <p:animEffect transition="in" filter="fade">
                                      <p:cBhvr>
                                        <p:cTn id="44" dur="500"/>
                                        <p:tgtEl>
                                          <p:spTgt spid="21"/>
                                        </p:tgtEl>
                                      </p:cBhvr>
                                    </p:animEffect>
                                  </p:childTnLst>
                                </p:cTn>
                              </p:par>
                              <p:par>
                                <p:cTn id="45" presetID="22" presetClass="entr" presetSubtype="1" fill="hold" grpId="0" nodeType="withEffect">
                                  <p:stCondLst>
                                    <p:cond delay="4000"/>
                                  </p:stCondLst>
                                  <p:childTnLst>
                                    <p:set>
                                      <p:cBhvr>
                                        <p:cTn id="46" dur="1" fill="hold">
                                          <p:stCondLst>
                                            <p:cond delay="0"/>
                                          </p:stCondLst>
                                        </p:cTn>
                                        <p:tgtEl>
                                          <p:spTgt spid="61"/>
                                        </p:tgtEl>
                                        <p:attrNameLst>
                                          <p:attrName>style.visibility</p:attrName>
                                        </p:attrNameLst>
                                      </p:cBhvr>
                                      <p:to>
                                        <p:strVal val="visible"/>
                                      </p:to>
                                    </p:set>
                                    <p:animEffect transition="in" filter="wipe(up)">
                                      <p:cBhvr>
                                        <p:cTn id="47" dur="1000"/>
                                        <p:tgtEl>
                                          <p:spTgt spid="61"/>
                                        </p:tgtEl>
                                      </p:cBhvr>
                                    </p:animEffect>
                                  </p:childTnLst>
                                </p:cTn>
                              </p:par>
                              <p:par>
                                <p:cTn id="48" presetID="22" presetClass="entr" presetSubtype="4" fill="hold" nodeType="withEffect">
                                  <p:stCondLst>
                                    <p:cond delay="6000"/>
                                  </p:stCondLst>
                                  <p:childTnLst>
                                    <p:set>
                                      <p:cBhvr>
                                        <p:cTn id="49" dur="1" fill="hold">
                                          <p:stCondLst>
                                            <p:cond delay="0"/>
                                          </p:stCondLst>
                                        </p:cTn>
                                        <p:tgtEl>
                                          <p:spTgt spid="42"/>
                                        </p:tgtEl>
                                        <p:attrNameLst>
                                          <p:attrName>style.visibility</p:attrName>
                                        </p:attrNameLst>
                                      </p:cBhvr>
                                      <p:to>
                                        <p:strVal val="visible"/>
                                      </p:to>
                                    </p:set>
                                    <p:animEffect transition="in" filter="wipe(down)">
                                      <p:cBhvr>
                                        <p:cTn id="50" dur="500"/>
                                        <p:tgtEl>
                                          <p:spTgt spid="42"/>
                                        </p:tgtEl>
                                      </p:cBhvr>
                                    </p:animEffect>
                                  </p:childTnLst>
                                </p:cTn>
                              </p:par>
                              <p:par>
                                <p:cTn id="51" presetID="22" presetClass="entr" presetSubtype="4" fill="hold" nodeType="withEffect">
                                  <p:stCondLst>
                                    <p:cond delay="6500"/>
                                  </p:stCondLst>
                                  <p:childTnLst>
                                    <p:set>
                                      <p:cBhvr>
                                        <p:cTn id="52" dur="1" fill="hold">
                                          <p:stCondLst>
                                            <p:cond delay="0"/>
                                          </p:stCondLst>
                                        </p:cTn>
                                        <p:tgtEl>
                                          <p:spTgt spid="24"/>
                                        </p:tgtEl>
                                        <p:attrNameLst>
                                          <p:attrName>style.visibility</p:attrName>
                                        </p:attrNameLst>
                                      </p:cBhvr>
                                      <p:to>
                                        <p:strVal val="visible"/>
                                      </p:to>
                                    </p:set>
                                    <p:animEffect transition="in" filter="wipe(down)">
                                      <p:cBhvr>
                                        <p:cTn id="53" dur="1000"/>
                                        <p:tgtEl>
                                          <p:spTgt spid="24"/>
                                        </p:tgtEl>
                                      </p:cBhvr>
                                    </p:animEffect>
                                  </p:childTnLst>
                                </p:cTn>
                              </p:par>
                              <p:par>
                                <p:cTn id="54" presetID="53" presetClass="entr" presetSubtype="16" fill="hold" nodeType="withEffect">
                                  <p:stCondLst>
                                    <p:cond delay="7500"/>
                                  </p:stCondLst>
                                  <p:childTnLst>
                                    <p:set>
                                      <p:cBhvr>
                                        <p:cTn id="55" dur="1" fill="hold">
                                          <p:stCondLst>
                                            <p:cond delay="0"/>
                                          </p:stCondLst>
                                        </p:cTn>
                                        <p:tgtEl>
                                          <p:spTgt spid="27"/>
                                        </p:tgtEl>
                                        <p:attrNameLst>
                                          <p:attrName>style.visibility</p:attrName>
                                        </p:attrNameLst>
                                      </p:cBhvr>
                                      <p:to>
                                        <p:strVal val="visible"/>
                                      </p:to>
                                    </p:set>
                                    <p:anim calcmode="lin" valueType="num">
                                      <p:cBhvr>
                                        <p:cTn id="56" dur="500" fill="hold"/>
                                        <p:tgtEl>
                                          <p:spTgt spid="27"/>
                                        </p:tgtEl>
                                        <p:attrNameLst>
                                          <p:attrName>ppt_w</p:attrName>
                                        </p:attrNameLst>
                                      </p:cBhvr>
                                      <p:tavLst>
                                        <p:tav tm="0">
                                          <p:val>
                                            <p:fltVal val="0"/>
                                          </p:val>
                                        </p:tav>
                                        <p:tav tm="100000">
                                          <p:val>
                                            <p:strVal val="#ppt_w"/>
                                          </p:val>
                                        </p:tav>
                                      </p:tavLst>
                                    </p:anim>
                                    <p:anim calcmode="lin" valueType="num">
                                      <p:cBhvr>
                                        <p:cTn id="57" dur="500" fill="hold"/>
                                        <p:tgtEl>
                                          <p:spTgt spid="27"/>
                                        </p:tgtEl>
                                        <p:attrNameLst>
                                          <p:attrName>ppt_h</p:attrName>
                                        </p:attrNameLst>
                                      </p:cBhvr>
                                      <p:tavLst>
                                        <p:tav tm="0">
                                          <p:val>
                                            <p:fltVal val="0"/>
                                          </p:val>
                                        </p:tav>
                                        <p:tav tm="100000">
                                          <p:val>
                                            <p:strVal val="#ppt_h"/>
                                          </p:val>
                                        </p:tav>
                                      </p:tavLst>
                                    </p:anim>
                                    <p:animEffect transition="in" filter="fade">
                                      <p:cBhvr>
                                        <p:cTn id="58" dur="500"/>
                                        <p:tgtEl>
                                          <p:spTgt spid="27"/>
                                        </p:tgtEl>
                                      </p:cBhvr>
                                    </p:animEffect>
                                  </p:childTnLst>
                                </p:cTn>
                              </p:par>
                              <p:par>
                                <p:cTn id="59" presetID="22" presetClass="entr" presetSubtype="1" fill="hold" grpId="0" nodeType="withEffect">
                                  <p:stCondLst>
                                    <p:cond delay="6000"/>
                                  </p:stCondLst>
                                  <p:childTnLst>
                                    <p:set>
                                      <p:cBhvr>
                                        <p:cTn id="60" dur="1" fill="hold">
                                          <p:stCondLst>
                                            <p:cond delay="0"/>
                                          </p:stCondLst>
                                        </p:cTn>
                                        <p:tgtEl>
                                          <p:spTgt spid="62"/>
                                        </p:tgtEl>
                                        <p:attrNameLst>
                                          <p:attrName>style.visibility</p:attrName>
                                        </p:attrNameLst>
                                      </p:cBhvr>
                                      <p:to>
                                        <p:strVal val="visible"/>
                                      </p:to>
                                    </p:set>
                                    <p:animEffect transition="in" filter="wipe(up)">
                                      <p:cBhvr>
                                        <p:cTn id="61" dur="1000"/>
                                        <p:tgtEl>
                                          <p:spTgt spid="62"/>
                                        </p:tgtEl>
                                      </p:cBhvr>
                                    </p:animEffect>
                                  </p:childTnLst>
                                </p:cTn>
                              </p:par>
                              <p:par>
                                <p:cTn id="62" presetID="22" presetClass="entr" presetSubtype="4" fill="hold" nodeType="withEffect">
                                  <p:stCondLst>
                                    <p:cond delay="8000"/>
                                  </p:stCondLst>
                                  <p:childTnLst>
                                    <p:set>
                                      <p:cBhvr>
                                        <p:cTn id="63" dur="1" fill="hold">
                                          <p:stCondLst>
                                            <p:cond delay="0"/>
                                          </p:stCondLst>
                                        </p:cTn>
                                        <p:tgtEl>
                                          <p:spTgt spid="43"/>
                                        </p:tgtEl>
                                        <p:attrNameLst>
                                          <p:attrName>style.visibility</p:attrName>
                                        </p:attrNameLst>
                                      </p:cBhvr>
                                      <p:to>
                                        <p:strVal val="visible"/>
                                      </p:to>
                                    </p:set>
                                    <p:animEffect transition="in" filter="wipe(down)">
                                      <p:cBhvr>
                                        <p:cTn id="64" dur="500"/>
                                        <p:tgtEl>
                                          <p:spTgt spid="43"/>
                                        </p:tgtEl>
                                      </p:cBhvr>
                                    </p:animEffect>
                                  </p:childTnLst>
                                </p:cTn>
                              </p:par>
                              <p:par>
                                <p:cTn id="65" presetID="22" presetClass="entr" presetSubtype="4" fill="hold" nodeType="withEffect">
                                  <p:stCondLst>
                                    <p:cond delay="8500"/>
                                  </p:stCondLst>
                                  <p:childTnLst>
                                    <p:set>
                                      <p:cBhvr>
                                        <p:cTn id="66" dur="1" fill="hold">
                                          <p:stCondLst>
                                            <p:cond delay="0"/>
                                          </p:stCondLst>
                                        </p:cTn>
                                        <p:tgtEl>
                                          <p:spTgt spid="28"/>
                                        </p:tgtEl>
                                        <p:attrNameLst>
                                          <p:attrName>style.visibility</p:attrName>
                                        </p:attrNameLst>
                                      </p:cBhvr>
                                      <p:to>
                                        <p:strVal val="visible"/>
                                      </p:to>
                                    </p:set>
                                    <p:animEffect transition="in" filter="wipe(down)">
                                      <p:cBhvr>
                                        <p:cTn id="67" dur="1000"/>
                                        <p:tgtEl>
                                          <p:spTgt spid="28"/>
                                        </p:tgtEl>
                                      </p:cBhvr>
                                    </p:animEffect>
                                  </p:childTnLst>
                                </p:cTn>
                              </p:par>
                              <p:par>
                                <p:cTn id="68" presetID="53" presetClass="entr" presetSubtype="16" fill="hold" grpId="0" nodeType="withEffect">
                                  <p:stCondLst>
                                    <p:cond delay="9500"/>
                                  </p:stCondLst>
                                  <p:childTnLst>
                                    <p:set>
                                      <p:cBhvr>
                                        <p:cTn id="69" dur="1" fill="hold">
                                          <p:stCondLst>
                                            <p:cond delay="0"/>
                                          </p:stCondLst>
                                        </p:cTn>
                                        <p:tgtEl>
                                          <p:spTgt spid="34"/>
                                        </p:tgtEl>
                                        <p:attrNameLst>
                                          <p:attrName>style.visibility</p:attrName>
                                        </p:attrNameLst>
                                      </p:cBhvr>
                                      <p:to>
                                        <p:strVal val="visible"/>
                                      </p:to>
                                    </p:set>
                                    <p:anim calcmode="lin" valueType="num">
                                      <p:cBhvr>
                                        <p:cTn id="70" dur="500" fill="hold"/>
                                        <p:tgtEl>
                                          <p:spTgt spid="34"/>
                                        </p:tgtEl>
                                        <p:attrNameLst>
                                          <p:attrName>ppt_w</p:attrName>
                                        </p:attrNameLst>
                                      </p:cBhvr>
                                      <p:tavLst>
                                        <p:tav tm="0">
                                          <p:val>
                                            <p:fltVal val="0"/>
                                          </p:val>
                                        </p:tav>
                                        <p:tav tm="100000">
                                          <p:val>
                                            <p:strVal val="#ppt_w"/>
                                          </p:val>
                                        </p:tav>
                                      </p:tavLst>
                                    </p:anim>
                                    <p:anim calcmode="lin" valueType="num">
                                      <p:cBhvr>
                                        <p:cTn id="71" dur="500" fill="hold"/>
                                        <p:tgtEl>
                                          <p:spTgt spid="34"/>
                                        </p:tgtEl>
                                        <p:attrNameLst>
                                          <p:attrName>ppt_h</p:attrName>
                                        </p:attrNameLst>
                                      </p:cBhvr>
                                      <p:tavLst>
                                        <p:tav tm="0">
                                          <p:val>
                                            <p:fltVal val="0"/>
                                          </p:val>
                                        </p:tav>
                                        <p:tav tm="100000">
                                          <p:val>
                                            <p:strVal val="#ppt_h"/>
                                          </p:val>
                                        </p:tav>
                                      </p:tavLst>
                                    </p:anim>
                                    <p:animEffect transition="in" filter="fade">
                                      <p:cBhvr>
                                        <p:cTn id="72" dur="500"/>
                                        <p:tgtEl>
                                          <p:spTgt spid="34"/>
                                        </p:tgtEl>
                                      </p:cBhvr>
                                    </p:animEffect>
                                  </p:childTnLst>
                                </p:cTn>
                              </p:par>
                              <p:par>
                                <p:cTn id="73" presetID="22" presetClass="entr" presetSubtype="1" fill="hold" grpId="0" nodeType="withEffect">
                                  <p:stCondLst>
                                    <p:cond delay="8000"/>
                                  </p:stCondLst>
                                  <p:childTnLst>
                                    <p:set>
                                      <p:cBhvr>
                                        <p:cTn id="74" dur="1" fill="hold">
                                          <p:stCondLst>
                                            <p:cond delay="0"/>
                                          </p:stCondLst>
                                        </p:cTn>
                                        <p:tgtEl>
                                          <p:spTgt spid="63"/>
                                        </p:tgtEl>
                                        <p:attrNameLst>
                                          <p:attrName>style.visibility</p:attrName>
                                        </p:attrNameLst>
                                      </p:cBhvr>
                                      <p:to>
                                        <p:strVal val="visible"/>
                                      </p:to>
                                    </p:set>
                                    <p:animEffect transition="in" filter="wipe(up)">
                                      <p:cBhvr>
                                        <p:cTn id="75" dur="10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52" grpId="0"/>
      <p:bldP spid="56" grpId="0"/>
      <p:bldP spid="60" grpId="0"/>
      <p:bldP spid="61" grpId="0"/>
      <p:bldP spid="62" grpId="0"/>
      <p:bldP spid="63"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0" y="0"/>
            <a:ext cx="12192000" cy="6963508"/>
            <a:chOff x="0" y="0"/>
            <a:chExt cx="12192000" cy="6963508"/>
          </a:xfrm>
        </p:grpSpPr>
        <p:sp>
          <p:nvSpPr>
            <p:cNvPr id="8" name="Rectangle 7"/>
            <p:cNvSpPr/>
            <p:nvPr/>
          </p:nvSpPr>
          <p:spPr>
            <a:xfrm>
              <a:off x="0" y="0"/>
              <a:ext cx="12192000" cy="6858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Rectangle 14"/>
            <p:cNvSpPr/>
            <p:nvPr/>
          </p:nvSpPr>
          <p:spPr>
            <a:xfrm>
              <a:off x="0" y="0"/>
              <a:ext cx="12192000" cy="6963508"/>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9" name="Oval 18"/>
          <p:cNvSpPr/>
          <p:nvPr/>
        </p:nvSpPr>
        <p:spPr>
          <a:xfrm>
            <a:off x="87084" y="1679402"/>
            <a:ext cx="4514851" cy="4514851"/>
          </a:xfrm>
          <a:prstGeom prst="ellipse">
            <a:avLst/>
          </a:prstGeom>
          <a:solidFill>
            <a:schemeClr val="accent1">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3643735" y="6238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1" name="Oval 20"/>
          <p:cNvSpPr/>
          <p:nvPr/>
        </p:nvSpPr>
        <p:spPr>
          <a:xfrm>
            <a:off x="4226195" y="5758779"/>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2" name="Oval 21"/>
          <p:cNvSpPr>
            <a:spLocks noChangeAspect="1"/>
          </p:cNvSpPr>
          <p:nvPr/>
        </p:nvSpPr>
        <p:spPr>
          <a:xfrm>
            <a:off x="171895" y="2327656"/>
            <a:ext cx="3708000" cy="3708000"/>
          </a:xfrm>
          <a:prstGeom prst="ellipse">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Oval 22"/>
          <p:cNvSpPr/>
          <p:nvPr/>
        </p:nvSpPr>
        <p:spPr>
          <a:xfrm>
            <a:off x="3325621" y="6010638"/>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4" name="Oval 23"/>
          <p:cNvSpPr>
            <a:spLocks noChangeAspect="1"/>
          </p:cNvSpPr>
          <p:nvPr/>
        </p:nvSpPr>
        <p:spPr>
          <a:xfrm>
            <a:off x="3096311" y="1328217"/>
            <a:ext cx="1440000" cy="1440000"/>
          </a:xfrm>
          <a:prstGeom prst="ellipse">
            <a:avLst/>
          </a:prstGeom>
          <a:solidFill>
            <a:schemeClr val="tx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5" name="Oval 24"/>
          <p:cNvSpPr/>
          <p:nvPr/>
        </p:nvSpPr>
        <p:spPr>
          <a:xfrm>
            <a:off x="2700039" y="1394287"/>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6" name="Oval 25"/>
          <p:cNvSpPr/>
          <p:nvPr/>
        </p:nvSpPr>
        <p:spPr>
          <a:xfrm>
            <a:off x="2114086" y="1165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7" name="Oval 26"/>
          <p:cNvSpPr/>
          <p:nvPr/>
        </p:nvSpPr>
        <p:spPr>
          <a:xfrm>
            <a:off x="1493040" y="336186"/>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8" name="TextBox 27"/>
          <p:cNvSpPr txBox="1"/>
          <p:nvPr/>
        </p:nvSpPr>
        <p:spPr>
          <a:xfrm>
            <a:off x="289799" y="3291841"/>
            <a:ext cx="3394187" cy="2169825"/>
          </a:xfrm>
          <a:prstGeom prst="rect">
            <a:avLst/>
          </a:prstGeom>
          <a:noFill/>
        </p:spPr>
        <p:txBody>
          <a:bodyPr wrap="square" rtlCol="0">
            <a:spAutoFit/>
          </a:bodyPr>
          <a:lstStyle/>
          <a:p>
            <a:pPr algn="ctr">
              <a:lnSpc>
                <a:spcPct val="90000"/>
              </a:lnSpc>
            </a:pPr>
            <a:r>
              <a:rPr lang="en-US" sz="2500" dirty="0">
                <a:solidFill>
                  <a:schemeClr val="bg2">
                    <a:lumMod val="75000"/>
                  </a:schemeClr>
                </a:solidFill>
                <a:ea typeface="Roboto" panose="02000000000000000000" pitchFamily="2" charset="0"/>
              </a:rPr>
              <a:t>You</a:t>
            </a:r>
            <a:r>
              <a:rPr lang="id-ID" sz="2500" dirty="0">
                <a:solidFill>
                  <a:schemeClr val="bg2">
                    <a:lumMod val="75000"/>
                  </a:schemeClr>
                </a:solidFill>
                <a:ea typeface="Roboto" panose="02000000000000000000" pitchFamily="2" charset="0"/>
              </a:rPr>
              <a:t>’</a:t>
            </a:r>
            <a:r>
              <a:rPr lang="en-US" sz="2500" dirty="0" err="1">
                <a:solidFill>
                  <a:schemeClr val="bg2">
                    <a:lumMod val="75000"/>
                  </a:schemeClr>
                </a:solidFill>
                <a:ea typeface="Roboto" panose="02000000000000000000" pitchFamily="2" charset="0"/>
              </a:rPr>
              <a:t>ll</a:t>
            </a:r>
            <a:r>
              <a:rPr lang="en-US" sz="2500" dirty="0">
                <a:solidFill>
                  <a:schemeClr val="bg2">
                    <a:lumMod val="75000"/>
                  </a:schemeClr>
                </a:solidFill>
                <a:ea typeface="Roboto" panose="02000000000000000000" pitchFamily="2" charset="0"/>
              </a:rPr>
              <a:t> not believe all of the elements in this slide are all editable without reducing the quality, </a:t>
            </a:r>
            <a:r>
              <a:rPr lang="id-ID" sz="2500" dirty="0">
                <a:solidFill>
                  <a:schemeClr val="accent1">
                    <a:lumMod val="75000"/>
                  </a:schemeClr>
                </a:solidFill>
                <a:ea typeface="Roboto" panose="02000000000000000000" pitchFamily="2" charset="0"/>
              </a:rPr>
              <a:t>project </a:t>
            </a:r>
            <a:r>
              <a:rPr lang="id-ID" sz="2500" dirty="0">
                <a:solidFill>
                  <a:schemeClr val="bg2">
                    <a:lumMod val="75000"/>
                  </a:schemeClr>
                </a:solidFill>
                <a:ea typeface="Roboto" panose="02000000000000000000" pitchFamily="2" charset="0"/>
              </a:rPr>
              <a:t>and</a:t>
            </a:r>
            <a:r>
              <a:rPr lang="id-ID" sz="2500" dirty="0">
                <a:solidFill>
                  <a:schemeClr val="accent1">
                    <a:lumMod val="75000"/>
                  </a:schemeClr>
                </a:solidFill>
                <a:ea typeface="Roboto" panose="02000000000000000000" pitchFamily="2" charset="0"/>
              </a:rPr>
              <a:t> portfolio</a:t>
            </a:r>
          </a:p>
        </p:txBody>
      </p:sp>
      <p:grpSp>
        <p:nvGrpSpPr>
          <p:cNvPr id="29" name="Group 28"/>
          <p:cNvGrpSpPr/>
          <p:nvPr/>
        </p:nvGrpSpPr>
        <p:grpSpPr>
          <a:xfrm>
            <a:off x="3551932" y="1551390"/>
            <a:ext cx="708338" cy="923330"/>
            <a:chOff x="3551932" y="1551390"/>
            <a:chExt cx="708338" cy="923330"/>
          </a:xfrm>
        </p:grpSpPr>
        <p:sp>
          <p:nvSpPr>
            <p:cNvPr id="30" name="TextBox 29"/>
            <p:cNvSpPr txBox="1"/>
            <p:nvPr/>
          </p:nvSpPr>
          <p:spPr>
            <a:xfrm rot="10800000">
              <a:off x="3551932" y="1551390"/>
              <a:ext cx="708338" cy="923330"/>
            </a:xfrm>
            <a:prstGeom prst="rect">
              <a:avLst/>
            </a:prstGeom>
            <a:noFill/>
          </p:spPr>
          <p:txBody>
            <a:bodyPr wrap="square" rtlCol="0">
              <a:spAutoFit/>
            </a:bodyPr>
            <a:lstStyle/>
            <a:p>
              <a:pPr algn="ctr"/>
              <a:r>
                <a:rPr lang="id-ID" sz="54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5400" b="1" dirty="0">
                <a:solidFill>
                  <a:schemeClr val="bg1">
                    <a:lumMod val="85000"/>
                  </a:schemeClr>
                </a:solidFill>
              </a:endParaRPr>
            </a:p>
          </p:txBody>
        </p:sp>
        <p:sp>
          <p:nvSpPr>
            <p:cNvPr id="31" name="TextBox 30"/>
            <p:cNvSpPr txBox="1"/>
            <p:nvPr/>
          </p:nvSpPr>
          <p:spPr>
            <a:xfrm rot="10800000">
              <a:off x="3558538" y="1716815"/>
              <a:ext cx="230611" cy="707886"/>
            </a:xfrm>
            <a:prstGeom prst="rect">
              <a:avLst/>
            </a:prstGeom>
            <a:noFill/>
          </p:spPr>
          <p:txBody>
            <a:bodyPr wrap="square" rtlCol="0">
              <a:spAutoFit/>
            </a:bodyPr>
            <a:lstStyle/>
            <a:p>
              <a:pPr algn="ctr"/>
              <a:r>
                <a:rPr lang="id-ID" sz="40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4000" b="1" dirty="0">
                <a:solidFill>
                  <a:schemeClr val="bg1">
                    <a:lumMod val="85000"/>
                  </a:schemeClr>
                </a:solidFill>
              </a:endParaRPr>
            </a:p>
          </p:txBody>
        </p:sp>
      </p:grpSp>
    </p:spTree>
  </p:cSld>
  <p:clrMapOvr>
    <a:masterClrMapping/>
  </p:clrMapOvr>
  <mc:AlternateContent xmlns:mc="http://schemas.openxmlformats.org/markup-compatibility/2006" xmlns:p14="http://schemas.microsoft.com/office/powerpoint/2010/main">
    <mc:Choice Requires="p14">
      <p:transition spd="slow" p14:dur="2000">
        <p:dissolve/>
        <p:sndAc>
          <p:stSnd>
            <p:snd r:embed="rId2" name="click.wav"/>
          </p:stSnd>
        </p:sndAc>
      </p:transition>
    </mc:Choice>
    <mc:Fallback xmlns="">
      <p:transition spd="slow">
        <p:dissolv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2000"/>
                                        <p:tgtEl>
                                          <p:spTgt spid="9"/>
                                        </p:tgtEl>
                                      </p:cBhvr>
                                    </p:animEffect>
                                    <p:anim calcmode="lin" valueType="num">
                                      <p:cBhvr>
                                        <p:cTn id="8" dur="2000" fill="hold"/>
                                        <p:tgtEl>
                                          <p:spTgt spid="9"/>
                                        </p:tgtEl>
                                        <p:attrNameLst>
                                          <p:attrName>ppt_w</p:attrName>
                                        </p:attrNameLst>
                                      </p:cBhvr>
                                      <p:tavLst>
                                        <p:tav tm="0" fmla="#ppt_w*sin(2.5*pi*$)">
                                          <p:val>
                                            <p:fltVal val="0"/>
                                          </p:val>
                                        </p:tav>
                                        <p:tav tm="100000">
                                          <p:val>
                                            <p:fltVal val="1"/>
                                          </p:val>
                                        </p:tav>
                                      </p:tavLst>
                                    </p:anim>
                                    <p:anim calcmode="lin" valueType="num">
                                      <p:cBhvr>
                                        <p:cTn id="9" dur="2000" fill="hold"/>
                                        <p:tgtEl>
                                          <p:spTgt spid="9"/>
                                        </p:tgtEl>
                                        <p:attrNameLst>
                                          <p:attrName>ppt_h</p:attrName>
                                        </p:attrNameLst>
                                      </p:cBhvr>
                                      <p:tavLst>
                                        <p:tav tm="0">
                                          <p:val>
                                            <p:strVal val="#ppt_h"/>
                                          </p:val>
                                        </p:tav>
                                        <p:tav tm="100000">
                                          <p:val>
                                            <p:strVal val="#ppt_h"/>
                                          </p:val>
                                        </p:tav>
                                      </p:tavLst>
                                    </p:anim>
                                  </p:childTnLst>
                                </p:cTn>
                              </p:par>
                              <p:par>
                                <p:cTn id="10" presetID="53" presetClass="entr" presetSubtype="16" fill="hold" grpId="0" nodeType="withEffect">
                                  <p:stCondLst>
                                    <p:cond delay="1900"/>
                                  </p:stCondLst>
                                  <p:childTnLst>
                                    <p:set>
                                      <p:cBhvr>
                                        <p:cTn id="11" dur="1" fill="hold">
                                          <p:stCondLst>
                                            <p:cond delay="0"/>
                                          </p:stCondLst>
                                        </p:cTn>
                                        <p:tgtEl>
                                          <p:spTgt spid="27"/>
                                        </p:tgtEl>
                                        <p:attrNameLst>
                                          <p:attrName>style.visibility</p:attrName>
                                        </p:attrNameLst>
                                      </p:cBhvr>
                                      <p:to>
                                        <p:strVal val="visible"/>
                                      </p:to>
                                    </p:set>
                                    <p:anim calcmode="lin" valueType="num">
                                      <p:cBhvr>
                                        <p:cTn id="12" dur="500" fill="hold"/>
                                        <p:tgtEl>
                                          <p:spTgt spid="27"/>
                                        </p:tgtEl>
                                        <p:attrNameLst>
                                          <p:attrName>ppt_w</p:attrName>
                                        </p:attrNameLst>
                                      </p:cBhvr>
                                      <p:tavLst>
                                        <p:tav tm="0">
                                          <p:val>
                                            <p:fltVal val="0"/>
                                          </p:val>
                                        </p:tav>
                                        <p:tav tm="100000">
                                          <p:val>
                                            <p:strVal val="#ppt_w"/>
                                          </p:val>
                                        </p:tav>
                                      </p:tavLst>
                                    </p:anim>
                                    <p:anim calcmode="lin" valueType="num">
                                      <p:cBhvr>
                                        <p:cTn id="13" dur="500" fill="hold"/>
                                        <p:tgtEl>
                                          <p:spTgt spid="27"/>
                                        </p:tgtEl>
                                        <p:attrNameLst>
                                          <p:attrName>ppt_h</p:attrName>
                                        </p:attrNameLst>
                                      </p:cBhvr>
                                      <p:tavLst>
                                        <p:tav tm="0">
                                          <p:val>
                                            <p:fltVal val="0"/>
                                          </p:val>
                                        </p:tav>
                                        <p:tav tm="100000">
                                          <p:val>
                                            <p:strVal val="#ppt_h"/>
                                          </p:val>
                                        </p:tav>
                                      </p:tavLst>
                                    </p:anim>
                                    <p:animEffect transition="in" filter="fade">
                                      <p:cBhvr>
                                        <p:cTn id="14" dur="500"/>
                                        <p:tgtEl>
                                          <p:spTgt spid="27"/>
                                        </p:tgtEl>
                                      </p:cBhvr>
                                    </p:animEffect>
                                  </p:childTnLst>
                                </p:cTn>
                              </p:par>
                              <p:par>
                                <p:cTn id="15" presetID="53" presetClass="entr" presetSubtype="16" fill="hold" grpId="0" nodeType="withEffect">
                                  <p:stCondLst>
                                    <p:cond delay="2400"/>
                                  </p:stCondLst>
                                  <p:childTnLst>
                                    <p:set>
                                      <p:cBhvr>
                                        <p:cTn id="16" dur="1" fill="hold">
                                          <p:stCondLst>
                                            <p:cond delay="0"/>
                                          </p:stCondLst>
                                        </p:cTn>
                                        <p:tgtEl>
                                          <p:spTgt spid="26"/>
                                        </p:tgtEl>
                                        <p:attrNameLst>
                                          <p:attrName>style.visibility</p:attrName>
                                        </p:attrNameLst>
                                      </p:cBhvr>
                                      <p:to>
                                        <p:strVal val="visible"/>
                                      </p:to>
                                    </p:set>
                                    <p:anim calcmode="lin" valueType="num">
                                      <p:cBhvr>
                                        <p:cTn id="17" dur="500" fill="hold"/>
                                        <p:tgtEl>
                                          <p:spTgt spid="26"/>
                                        </p:tgtEl>
                                        <p:attrNameLst>
                                          <p:attrName>ppt_w</p:attrName>
                                        </p:attrNameLst>
                                      </p:cBhvr>
                                      <p:tavLst>
                                        <p:tav tm="0">
                                          <p:val>
                                            <p:fltVal val="0"/>
                                          </p:val>
                                        </p:tav>
                                        <p:tav tm="100000">
                                          <p:val>
                                            <p:strVal val="#ppt_w"/>
                                          </p:val>
                                        </p:tav>
                                      </p:tavLst>
                                    </p:anim>
                                    <p:anim calcmode="lin" valueType="num">
                                      <p:cBhvr>
                                        <p:cTn id="18" dur="500" fill="hold"/>
                                        <p:tgtEl>
                                          <p:spTgt spid="26"/>
                                        </p:tgtEl>
                                        <p:attrNameLst>
                                          <p:attrName>ppt_h</p:attrName>
                                        </p:attrNameLst>
                                      </p:cBhvr>
                                      <p:tavLst>
                                        <p:tav tm="0">
                                          <p:val>
                                            <p:fltVal val="0"/>
                                          </p:val>
                                        </p:tav>
                                        <p:tav tm="100000">
                                          <p:val>
                                            <p:strVal val="#ppt_h"/>
                                          </p:val>
                                        </p:tav>
                                      </p:tavLst>
                                    </p:anim>
                                    <p:animEffect transition="in" filter="fade">
                                      <p:cBhvr>
                                        <p:cTn id="19" dur="500"/>
                                        <p:tgtEl>
                                          <p:spTgt spid="26"/>
                                        </p:tgtEl>
                                      </p:cBhvr>
                                    </p:animEffect>
                                  </p:childTnLst>
                                </p:cTn>
                              </p:par>
                              <p:par>
                                <p:cTn id="20" presetID="53" presetClass="entr" presetSubtype="16" fill="hold" grpId="0" nodeType="withEffect">
                                  <p:stCondLst>
                                    <p:cond delay="2900"/>
                                  </p:stCondLst>
                                  <p:childTnLst>
                                    <p:set>
                                      <p:cBhvr>
                                        <p:cTn id="21" dur="1" fill="hold">
                                          <p:stCondLst>
                                            <p:cond delay="0"/>
                                          </p:stCondLst>
                                        </p:cTn>
                                        <p:tgtEl>
                                          <p:spTgt spid="25"/>
                                        </p:tgtEl>
                                        <p:attrNameLst>
                                          <p:attrName>style.visibility</p:attrName>
                                        </p:attrNameLst>
                                      </p:cBhvr>
                                      <p:to>
                                        <p:strVal val="visible"/>
                                      </p:to>
                                    </p:set>
                                    <p:anim calcmode="lin" valueType="num">
                                      <p:cBhvr>
                                        <p:cTn id="22" dur="500" fill="hold"/>
                                        <p:tgtEl>
                                          <p:spTgt spid="25"/>
                                        </p:tgtEl>
                                        <p:attrNameLst>
                                          <p:attrName>ppt_w</p:attrName>
                                        </p:attrNameLst>
                                      </p:cBhvr>
                                      <p:tavLst>
                                        <p:tav tm="0">
                                          <p:val>
                                            <p:fltVal val="0"/>
                                          </p:val>
                                        </p:tav>
                                        <p:tav tm="100000">
                                          <p:val>
                                            <p:strVal val="#ppt_w"/>
                                          </p:val>
                                        </p:tav>
                                      </p:tavLst>
                                    </p:anim>
                                    <p:anim calcmode="lin" valueType="num">
                                      <p:cBhvr>
                                        <p:cTn id="23" dur="500" fill="hold"/>
                                        <p:tgtEl>
                                          <p:spTgt spid="25"/>
                                        </p:tgtEl>
                                        <p:attrNameLst>
                                          <p:attrName>ppt_h</p:attrName>
                                        </p:attrNameLst>
                                      </p:cBhvr>
                                      <p:tavLst>
                                        <p:tav tm="0">
                                          <p:val>
                                            <p:fltVal val="0"/>
                                          </p:val>
                                        </p:tav>
                                        <p:tav tm="100000">
                                          <p:val>
                                            <p:strVal val="#ppt_h"/>
                                          </p:val>
                                        </p:tav>
                                      </p:tavLst>
                                    </p:anim>
                                    <p:animEffect transition="in" filter="fade">
                                      <p:cBhvr>
                                        <p:cTn id="24" dur="500"/>
                                        <p:tgtEl>
                                          <p:spTgt spid="25"/>
                                        </p:tgtEl>
                                      </p:cBhvr>
                                    </p:animEffect>
                                  </p:childTnLst>
                                </p:cTn>
                              </p:par>
                              <p:par>
                                <p:cTn id="25" presetID="53" presetClass="entr" presetSubtype="16" fill="hold" grpId="0" nodeType="withEffect">
                                  <p:stCondLst>
                                    <p:cond delay="3400"/>
                                  </p:stCondLst>
                                  <p:childTnLst>
                                    <p:set>
                                      <p:cBhvr>
                                        <p:cTn id="26" dur="1" fill="hold">
                                          <p:stCondLst>
                                            <p:cond delay="0"/>
                                          </p:stCondLst>
                                        </p:cTn>
                                        <p:tgtEl>
                                          <p:spTgt spid="24"/>
                                        </p:tgtEl>
                                        <p:attrNameLst>
                                          <p:attrName>style.visibility</p:attrName>
                                        </p:attrNameLst>
                                      </p:cBhvr>
                                      <p:to>
                                        <p:strVal val="visible"/>
                                      </p:to>
                                    </p:set>
                                    <p:anim calcmode="lin" valueType="num">
                                      <p:cBhvr>
                                        <p:cTn id="27" dur="500" fill="hold"/>
                                        <p:tgtEl>
                                          <p:spTgt spid="24"/>
                                        </p:tgtEl>
                                        <p:attrNameLst>
                                          <p:attrName>ppt_w</p:attrName>
                                        </p:attrNameLst>
                                      </p:cBhvr>
                                      <p:tavLst>
                                        <p:tav tm="0">
                                          <p:val>
                                            <p:fltVal val="0"/>
                                          </p:val>
                                        </p:tav>
                                        <p:tav tm="100000">
                                          <p:val>
                                            <p:strVal val="#ppt_w"/>
                                          </p:val>
                                        </p:tav>
                                      </p:tavLst>
                                    </p:anim>
                                    <p:anim calcmode="lin" valueType="num">
                                      <p:cBhvr>
                                        <p:cTn id="28" dur="500" fill="hold"/>
                                        <p:tgtEl>
                                          <p:spTgt spid="24"/>
                                        </p:tgtEl>
                                        <p:attrNameLst>
                                          <p:attrName>ppt_h</p:attrName>
                                        </p:attrNameLst>
                                      </p:cBhvr>
                                      <p:tavLst>
                                        <p:tav tm="0">
                                          <p:val>
                                            <p:fltVal val="0"/>
                                          </p:val>
                                        </p:tav>
                                        <p:tav tm="100000">
                                          <p:val>
                                            <p:strVal val="#ppt_h"/>
                                          </p:val>
                                        </p:tav>
                                      </p:tavLst>
                                    </p:anim>
                                    <p:animEffect transition="in" filter="fade">
                                      <p:cBhvr>
                                        <p:cTn id="29" dur="500"/>
                                        <p:tgtEl>
                                          <p:spTgt spid="24"/>
                                        </p:tgtEl>
                                      </p:cBhvr>
                                    </p:animEffect>
                                  </p:childTnLst>
                                </p:cTn>
                              </p:par>
                              <p:par>
                                <p:cTn id="30" presetID="26" presetClass="entr" presetSubtype="0" fill="hold" nodeType="withEffect">
                                  <p:stCondLst>
                                    <p:cond delay="4000"/>
                                  </p:stCondLst>
                                  <p:childTnLst>
                                    <p:set>
                                      <p:cBhvr>
                                        <p:cTn id="31" dur="1" fill="hold">
                                          <p:stCondLst>
                                            <p:cond delay="0"/>
                                          </p:stCondLst>
                                        </p:cTn>
                                        <p:tgtEl>
                                          <p:spTgt spid="29"/>
                                        </p:tgtEl>
                                        <p:attrNameLst>
                                          <p:attrName>style.visibility</p:attrName>
                                        </p:attrNameLst>
                                      </p:cBhvr>
                                      <p:to>
                                        <p:strVal val="visible"/>
                                      </p:to>
                                    </p:set>
                                    <p:animEffect transition="in" filter="wipe(down)">
                                      <p:cBhvr>
                                        <p:cTn id="32" dur="580">
                                          <p:stCondLst>
                                            <p:cond delay="0"/>
                                          </p:stCondLst>
                                        </p:cTn>
                                        <p:tgtEl>
                                          <p:spTgt spid="29"/>
                                        </p:tgtEl>
                                      </p:cBhvr>
                                    </p:animEffect>
                                    <p:anim calcmode="lin" valueType="num">
                                      <p:cBhvr>
                                        <p:cTn id="33" dur="1822" tmFilter="0,0; 0.14,0.36; 0.43,0.73; 0.71,0.91; 1.0,1.0">
                                          <p:stCondLst>
                                            <p:cond delay="0"/>
                                          </p:stCondLst>
                                        </p:cTn>
                                        <p:tgtEl>
                                          <p:spTgt spid="29"/>
                                        </p:tgtEl>
                                        <p:attrNameLst>
                                          <p:attrName>ppt_x</p:attrName>
                                        </p:attrNameLst>
                                      </p:cBhvr>
                                      <p:tavLst>
                                        <p:tav tm="0">
                                          <p:val>
                                            <p:strVal val="#ppt_x-0.25"/>
                                          </p:val>
                                        </p:tav>
                                        <p:tav tm="100000">
                                          <p:val>
                                            <p:strVal val="#ppt_x"/>
                                          </p:val>
                                        </p:tav>
                                      </p:tavLst>
                                    </p:anim>
                                    <p:anim calcmode="lin" valueType="num">
                                      <p:cBhvr>
                                        <p:cTn id="34" dur="664" tmFilter="0.0,0.0; 0.25,0.07; 0.50,0.2; 0.75,0.467; 1.0,1.0">
                                          <p:stCondLst>
                                            <p:cond delay="0"/>
                                          </p:stCondLst>
                                        </p:cTn>
                                        <p:tgtEl>
                                          <p:spTgt spid="29"/>
                                        </p:tgtEl>
                                        <p:attrNameLst>
                                          <p:attrName>ppt_y</p:attrName>
                                        </p:attrNameLst>
                                      </p:cBhvr>
                                      <p:tavLst>
                                        <p:tav tm="0" fmla="#ppt_y-sin(pi*$)/3">
                                          <p:val>
                                            <p:fltVal val="0.5"/>
                                          </p:val>
                                        </p:tav>
                                        <p:tav tm="100000">
                                          <p:val>
                                            <p:fltVal val="1"/>
                                          </p:val>
                                        </p:tav>
                                      </p:tavLst>
                                    </p:anim>
                                    <p:anim calcmode="lin" valueType="num">
                                      <p:cBhvr>
                                        <p:cTn id="35" dur="664" tmFilter="0, 0; 0.125,0.2665; 0.25,0.4; 0.375,0.465; 0.5,0.5;  0.625,0.535; 0.75,0.6; 0.875,0.7335; 1,1">
                                          <p:stCondLst>
                                            <p:cond delay="664"/>
                                          </p:stCondLst>
                                        </p:cTn>
                                        <p:tgtEl>
                                          <p:spTgt spid="29"/>
                                        </p:tgtEl>
                                        <p:attrNameLst>
                                          <p:attrName>ppt_y</p:attrName>
                                        </p:attrNameLst>
                                      </p:cBhvr>
                                      <p:tavLst>
                                        <p:tav tm="0" fmla="#ppt_y-sin(pi*$)/9">
                                          <p:val>
                                            <p:fltVal val="0"/>
                                          </p:val>
                                        </p:tav>
                                        <p:tav tm="100000">
                                          <p:val>
                                            <p:fltVal val="1"/>
                                          </p:val>
                                        </p:tav>
                                      </p:tavLst>
                                    </p:anim>
                                    <p:anim calcmode="lin" valueType="num">
                                      <p:cBhvr>
                                        <p:cTn id="36" dur="332" tmFilter="0, 0; 0.125,0.2665; 0.25,0.4; 0.375,0.465; 0.5,0.5;  0.625,0.535; 0.75,0.6; 0.875,0.7335; 1,1">
                                          <p:stCondLst>
                                            <p:cond delay="1324"/>
                                          </p:stCondLst>
                                        </p:cTn>
                                        <p:tgtEl>
                                          <p:spTgt spid="29"/>
                                        </p:tgtEl>
                                        <p:attrNameLst>
                                          <p:attrName>ppt_y</p:attrName>
                                        </p:attrNameLst>
                                      </p:cBhvr>
                                      <p:tavLst>
                                        <p:tav tm="0" fmla="#ppt_y-sin(pi*$)/27">
                                          <p:val>
                                            <p:fltVal val="0"/>
                                          </p:val>
                                        </p:tav>
                                        <p:tav tm="100000">
                                          <p:val>
                                            <p:fltVal val="1"/>
                                          </p:val>
                                        </p:tav>
                                      </p:tavLst>
                                    </p:anim>
                                    <p:anim calcmode="lin" valueType="num">
                                      <p:cBhvr>
                                        <p:cTn id="37" dur="164" tmFilter="0, 0; 0.125,0.2665; 0.25,0.4; 0.375,0.465; 0.5,0.5;  0.625,0.535; 0.75,0.6; 0.875,0.7335; 1,1">
                                          <p:stCondLst>
                                            <p:cond delay="1656"/>
                                          </p:stCondLst>
                                        </p:cTn>
                                        <p:tgtEl>
                                          <p:spTgt spid="29"/>
                                        </p:tgtEl>
                                        <p:attrNameLst>
                                          <p:attrName>ppt_y</p:attrName>
                                        </p:attrNameLst>
                                      </p:cBhvr>
                                      <p:tavLst>
                                        <p:tav tm="0" fmla="#ppt_y-sin(pi*$)/81">
                                          <p:val>
                                            <p:fltVal val="0"/>
                                          </p:val>
                                        </p:tav>
                                        <p:tav tm="100000">
                                          <p:val>
                                            <p:fltVal val="1"/>
                                          </p:val>
                                        </p:tav>
                                      </p:tavLst>
                                    </p:anim>
                                    <p:animScale>
                                      <p:cBhvr>
                                        <p:cTn id="38" dur="26">
                                          <p:stCondLst>
                                            <p:cond delay="650"/>
                                          </p:stCondLst>
                                        </p:cTn>
                                        <p:tgtEl>
                                          <p:spTgt spid="29"/>
                                        </p:tgtEl>
                                      </p:cBhvr>
                                      <p:to x="100000" y="60000"/>
                                    </p:animScale>
                                    <p:animScale>
                                      <p:cBhvr>
                                        <p:cTn id="39" dur="166" decel="50000">
                                          <p:stCondLst>
                                            <p:cond delay="676"/>
                                          </p:stCondLst>
                                        </p:cTn>
                                        <p:tgtEl>
                                          <p:spTgt spid="29"/>
                                        </p:tgtEl>
                                      </p:cBhvr>
                                      <p:to x="100000" y="100000"/>
                                    </p:animScale>
                                    <p:animScale>
                                      <p:cBhvr>
                                        <p:cTn id="40" dur="26">
                                          <p:stCondLst>
                                            <p:cond delay="1312"/>
                                          </p:stCondLst>
                                        </p:cTn>
                                        <p:tgtEl>
                                          <p:spTgt spid="29"/>
                                        </p:tgtEl>
                                      </p:cBhvr>
                                      <p:to x="100000" y="80000"/>
                                    </p:animScale>
                                    <p:animScale>
                                      <p:cBhvr>
                                        <p:cTn id="41" dur="166" decel="50000">
                                          <p:stCondLst>
                                            <p:cond delay="1338"/>
                                          </p:stCondLst>
                                        </p:cTn>
                                        <p:tgtEl>
                                          <p:spTgt spid="29"/>
                                        </p:tgtEl>
                                      </p:cBhvr>
                                      <p:to x="100000" y="100000"/>
                                    </p:animScale>
                                    <p:animScale>
                                      <p:cBhvr>
                                        <p:cTn id="42" dur="26">
                                          <p:stCondLst>
                                            <p:cond delay="1642"/>
                                          </p:stCondLst>
                                        </p:cTn>
                                        <p:tgtEl>
                                          <p:spTgt spid="29"/>
                                        </p:tgtEl>
                                      </p:cBhvr>
                                      <p:to x="100000" y="90000"/>
                                    </p:animScale>
                                    <p:animScale>
                                      <p:cBhvr>
                                        <p:cTn id="43" dur="166" decel="50000">
                                          <p:stCondLst>
                                            <p:cond delay="1668"/>
                                          </p:stCondLst>
                                        </p:cTn>
                                        <p:tgtEl>
                                          <p:spTgt spid="29"/>
                                        </p:tgtEl>
                                      </p:cBhvr>
                                      <p:to x="100000" y="100000"/>
                                    </p:animScale>
                                    <p:animScale>
                                      <p:cBhvr>
                                        <p:cTn id="44" dur="26">
                                          <p:stCondLst>
                                            <p:cond delay="1808"/>
                                          </p:stCondLst>
                                        </p:cTn>
                                        <p:tgtEl>
                                          <p:spTgt spid="29"/>
                                        </p:tgtEl>
                                      </p:cBhvr>
                                      <p:to x="100000" y="95000"/>
                                    </p:animScale>
                                    <p:animScale>
                                      <p:cBhvr>
                                        <p:cTn id="45" dur="166" decel="50000">
                                          <p:stCondLst>
                                            <p:cond delay="1834"/>
                                          </p:stCondLst>
                                        </p:cTn>
                                        <p:tgtEl>
                                          <p:spTgt spid="29"/>
                                        </p:tgtEl>
                                      </p:cBhvr>
                                      <p:to x="100000" y="100000"/>
                                    </p:animScale>
                                  </p:childTnLst>
                                </p:cTn>
                              </p:par>
                              <p:par>
                                <p:cTn id="46" presetID="53" presetClass="entr" presetSubtype="16" fill="hold" grpId="0" nodeType="withEffect">
                                  <p:stCondLst>
                                    <p:cond delay="6000"/>
                                  </p:stCondLst>
                                  <p:childTnLst>
                                    <p:set>
                                      <p:cBhvr>
                                        <p:cTn id="47" dur="1" fill="hold">
                                          <p:stCondLst>
                                            <p:cond delay="0"/>
                                          </p:stCondLst>
                                        </p:cTn>
                                        <p:tgtEl>
                                          <p:spTgt spid="21"/>
                                        </p:tgtEl>
                                        <p:attrNameLst>
                                          <p:attrName>style.visibility</p:attrName>
                                        </p:attrNameLst>
                                      </p:cBhvr>
                                      <p:to>
                                        <p:strVal val="visible"/>
                                      </p:to>
                                    </p:set>
                                    <p:anim calcmode="lin" valueType="num">
                                      <p:cBhvr>
                                        <p:cTn id="48" dur="500" fill="hold"/>
                                        <p:tgtEl>
                                          <p:spTgt spid="21"/>
                                        </p:tgtEl>
                                        <p:attrNameLst>
                                          <p:attrName>ppt_w</p:attrName>
                                        </p:attrNameLst>
                                      </p:cBhvr>
                                      <p:tavLst>
                                        <p:tav tm="0">
                                          <p:val>
                                            <p:fltVal val="0"/>
                                          </p:val>
                                        </p:tav>
                                        <p:tav tm="100000">
                                          <p:val>
                                            <p:strVal val="#ppt_w"/>
                                          </p:val>
                                        </p:tav>
                                      </p:tavLst>
                                    </p:anim>
                                    <p:anim calcmode="lin" valueType="num">
                                      <p:cBhvr>
                                        <p:cTn id="49" dur="500" fill="hold"/>
                                        <p:tgtEl>
                                          <p:spTgt spid="21"/>
                                        </p:tgtEl>
                                        <p:attrNameLst>
                                          <p:attrName>ppt_h</p:attrName>
                                        </p:attrNameLst>
                                      </p:cBhvr>
                                      <p:tavLst>
                                        <p:tav tm="0">
                                          <p:val>
                                            <p:fltVal val="0"/>
                                          </p:val>
                                        </p:tav>
                                        <p:tav tm="100000">
                                          <p:val>
                                            <p:strVal val="#ppt_h"/>
                                          </p:val>
                                        </p:tav>
                                      </p:tavLst>
                                    </p:anim>
                                    <p:animEffect transition="in" filter="fade">
                                      <p:cBhvr>
                                        <p:cTn id="50" dur="500"/>
                                        <p:tgtEl>
                                          <p:spTgt spid="21"/>
                                        </p:tgtEl>
                                      </p:cBhvr>
                                    </p:animEffect>
                                  </p:childTnLst>
                                </p:cTn>
                              </p:par>
                              <p:par>
                                <p:cTn id="51" presetID="53" presetClass="entr" presetSubtype="16" fill="hold" grpId="0" nodeType="withEffect">
                                  <p:stCondLst>
                                    <p:cond delay="6500"/>
                                  </p:stCondLst>
                                  <p:childTnLst>
                                    <p:set>
                                      <p:cBhvr>
                                        <p:cTn id="52" dur="1" fill="hold">
                                          <p:stCondLst>
                                            <p:cond delay="0"/>
                                          </p:stCondLst>
                                        </p:cTn>
                                        <p:tgtEl>
                                          <p:spTgt spid="20"/>
                                        </p:tgtEl>
                                        <p:attrNameLst>
                                          <p:attrName>style.visibility</p:attrName>
                                        </p:attrNameLst>
                                      </p:cBhvr>
                                      <p:to>
                                        <p:strVal val="visible"/>
                                      </p:to>
                                    </p:set>
                                    <p:anim calcmode="lin" valueType="num">
                                      <p:cBhvr>
                                        <p:cTn id="53" dur="500" fill="hold"/>
                                        <p:tgtEl>
                                          <p:spTgt spid="20"/>
                                        </p:tgtEl>
                                        <p:attrNameLst>
                                          <p:attrName>ppt_w</p:attrName>
                                        </p:attrNameLst>
                                      </p:cBhvr>
                                      <p:tavLst>
                                        <p:tav tm="0">
                                          <p:val>
                                            <p:fltVal val="0"/>
                                          </p:val>
                                        </p:tav>
                                        <p:tav tm="100000">
                                          <p:val>
                                            <p:strVal val="#ppt_w"/>
                                          </p:val>
                                        </p:tav>
                                      </p:tavLst>
                                    </p:anim>
                                    <p:anim calcmode="lin" valueType="num">
                                      <p:cBhvr>
                                        <p:cTn id="54" dur="500" fill="hold"/>
                                        <p:tgtEl>
                                          <p:spTgt spid="20"/>
                                        </p:tgtEl>
                                        <p:attrNameLst>
                                          <p:attrName>ppt_h</p:attrName>
                                        </p:attrNameLst>
                                      </p:cBhvr>
                                      <p:tavLst>
                                        <p:tav tm="0">
                                          <p:val>
                                            <p:fltVal val="0"/>
                                          </p:val>
                                        </p:tav>
                                        <p:tav tm="100000">
                                          <p:val>
                                            <p:strVal val="#ppt_h"/>
                                          </p:val>
                                        </p:tav>
                                      </p:tavLst>
                                    </p:anim>
                                    <p:animEffect transition="in" filter="fade">
                                      <p:cBhvr>
                                        <p:cTn id="55" dur="500"/>
                                        <p:tgtEl>
                                          <p:spTgt spid="20"/>
                                        </p:tgtEl>
                                      </p:cBhvr>
                                    </p:animEffect>
                                  </p:childTnLst>
                                </p:cTn>
                              </p:par>
                              <p:par>
                                <p:cTn id="56" presetID="53" presetClass="entr" presetSubtype="16" fill="hold" grpId="0" nodeType="withEffect">
                                  <p:stCondLst>
                                    <p:cond delay="7000"/>
                                  </p:stCondLst>
                                  <p:childTnLst>
                                    <p:set>
                                      <p:cBhvr>
                                        <p:cTn id="57" dur="1" fill="hold">
                                          <p:stCondLst>
                                            <p:cond delay="0"/>
                                          </p:stCondLst>
                                        </p:cTn>
                                        <p:tgtEl>
                                          <p:spTgt spid="23"/>
                                        </p:tgtEl>
                                        <p:attrNameLst>
                                          <p:attrName>style.visibility</p:attrName>
                                        </p:attrNameLst>
                                      </p:cBhvr>
                                      <p:to>
                                        <p:strVal val="visible"/>
                                      </p:to>
                                    </p:set>
                                    <p:anim calcmode="lin" valueType="num">
                                      <p:cBhvr>
                                        <p:cTn id="58" dur="500" fill="hold"/>
                                        <p:tgtEl>
                                          <p:spTgt spid="23"/>
                                        </p:tgtEl>
                                        <p:attrNameLst>
                                          <p:attrName>ppt_w</p:attrName>
                                        </p:attrNameLst>
                                      </p:cBhvr>
                                      <p:tavLst>
                                        <p:tav tm="0">
                                          <p:val>
                                            <p:fltVal val="0"/>
                                          </p:val>
                                        </p:tav>
                                        <p:tav tm="100000">
                                          <p:val>
                                            <p:strVal val="#ppt_w"/>
                                          </p:val>
                                        </p:tav>
                                      </p:tavLst>
                                    </p:anim>
                                    <p:anim calcmode="lin" valueType="num">
                                      <p:cBhvr>
                                        <p:cTn id="59" dur="500" fill="hold"/>
                                        <p:tgtEl>
                                          <p:spTgt spid="23"/>
                                        </p:tgtEl>
                                        <p:attrNameLst>
                                          <p:attrName>ppt_h</p:attrName>
                                        </p:attrNameLst>
                                      </p:cBhvr>
                                      <p:tavLst>
                                        <p:tav tm="0">
                                          <p:val>
                                            <p:fltVal val="0"/>
                                          </p:val>
                                        </p:tav>
                                        <p:tav tm="100000">
                                          <p:val>
                                            <p:strVal val="#ppt_h"/>
                                          </p:val>
                                        </p:tav>
                                      </p:tavLst>
                                    </p:anim>
                                    <p:animEffect transition="in" filter="fade">
                                      <p:cBhvr>
                                        <p:cTn id="60" dur="500"/>
                                        <p:tgtEl>
                                          <p:spTgt spid="23"/>
                                        </p:tgtEl>
                                      </p:cBhvr>
                                    </p:animEffect>
                                  </p:childTnLst>
                                </p:cTn>
                              </p:par>
                              <p:par>
                                <p:cTn id="61" presetID="53" presetClass="entr" presetSubtype="16" fill="hold" grpId="0" nodeType="withEffect">
                                  <p:stCondLst>
                                    <p:cond delay="7500"/>
                                  </p:stCondLst>
                                  <p:childTnLst>
                                    <p:set>
                                      <p:cBhvr>
                                        <p:cTn id="62" dur="1" fill="hold">
                                          <p:stCondLst>
                                            <p:cond delay="0"/>
                                          </p:stCondLst>
                                        </p:cTn>
                                        <p:tgtEl>
                                          <p:spTgt spid="19"/>
                                        </p:tgtEl>
                                        <p:attrNameLst>
                                          <p:attrName>style.visibility</p:attrName>
                                        </p:attrNameLst>
                                      </p:cBhvr>
                                      <p:to>
                                        <p:strVal val="visible"/>
                                      </p:to>
                                    </p:set>
                                    <p:anim calcmode="lin" valueType="num">
                                      <p:cBhvr>
                                        <p:cTn id="63" dur="500" fill="hold"/>
                                        <p:tgtEl>
                                          <p:spTgt spid="19"/>
                                        </p:tgtEl>
                                        <p:attrNameLst>
                                          <p:attrName>ppt_w</p:attrName>
                                        </p:attrNameLst>
                                      </p:cBhvr>
                                      <p:tavLst>
                                        <p:tav tm="0">
                                          <p:val>
                                            <p:fltVal val="0"/>
                                          </p:val>
                                        </p:tav>
                                        <p:tav tm="100000">
                                          <p:val>
                                            <p:strVal val="#ppt_w"/>
                                          </p:val>
                                        </p:tav>
                                      </p:tavLst>
                                    </p:anim>
                                    <p:anim calcmode="lin" valueType="num">
                                      <p:cBhvr>
                                        <p:cTn id="64" dur="500" fill="hold"/>
                                        <p:tgtEl>
                                          <p:spTgt spid="19"/>
                                        </p:tgtEl>
                                        <p:attrNameLst>
                                          <p:attrName>ppt_h</p:attrName>
                                        </p:attrNameLst>
                                      </p:cBhvr>
                                      <p:tavLst>
                                        <p:tav tm="0">
                                          <p:val>
                                            <p:fltVal val="0"/>
                                          </p:val>
                                        </p:tav>
                                        <p:tav tm="100000">
                                          <p:val>
                                            <p:strVal val="#ppt_h"/>
                                          </p:val>
                                        </p:tav>
                                      </p:tavLst>
                                    </p:anim>
                                    <p:animEffect transition="in" filter="fade">
                                      <p:cBhvr>
                                        <p:cTn id="65" dur="500"/>
                                        <p:tgtEl>
                                          <p:spTgt spid="19"/>
                                        </p:tgtEl>
                                      </p:cBhvr>
                                    </p:animEffect>
                                  </p:childTnLst>
                                </p:cTn>
                              </p:par>
                              <p:par>
                                <p:cTn id="66" presetID="53" presetClass="entr" presetSubtype="16" fill="hold" grpId="0" nodeType="withEffect">
                                  <p:stCondLst>
                                    <p:cond delay="8000"/>
                                  </p:stCondLst>
                                  <p:childTnLst>
                                    <p:set>
                                      <p:cBhvr>
                                        <p:cTn id="67" dur="1" fill="hold">
                                          <p:stCondLst>
                                            <p:cond delay="0"/>
                                          </p:stCondLst>
                                        </p:cTn>
                                        <p:tgtEl>
                                          <p:spTgt spid="22"/>
                                        </p:tgtEl>
                                        <p:attrNameLst>
                                          <p:attrName>style.visibility</p:attrName>
                                        </p:attrNameLst>
                                      </p:cBhvr>
                                      <p:to>
                                        <p:strVal val="visible"/>
                                      </p:to>
                                    </p:set>
                                    <p:anim calcmode="lin" valueType="num">
                                      <p:cBhvr>
                                        <p:cTn id="68" dur="500" fill="hold"/>
                                        <p:tgtEl>
                                          <p:spTgt spid="22"/>
                                        </p:tgtEl>
                                        <p:attrNameLst>
                                          <p:attrName>ppt_w</p:attrName>
                                        </p:attrNameLst>
                                      </p:cBhvr>
                                      <p:tavLst>
                                        <p:tav tm="0">
                                          <p:val>
                                            <p:fltVal val="0"/>
                                          </p:val>
                                        </p:tav>
                                        <p:tav tm="100000">
                                          <p:val>
                                            <p:strVal val="#ppt_w"/>
                                          </p:val>
                                        </p:tav>
                                      </p:tavLst>
                                    </p:anim>
                                    <p:anim calcmode="lin" valueType="num">
                                      <p:cBhvr>
                                        <p:cTn id="69" dur="500" fill="hold"/>
                                        <p:tgtEl>
                                          <p:spTgt spid="22"/>
                                        </p:tgtEl>
                                        <p:attrNameLst>
                                          <p:attrName>ppt_h</p:attrName>
                                        </p:attrNameLst>
                                      </p:cBhvr>
                                      <p:tavLst>
                                        <p:tav tm="0">
                                          <p:val>
                                            <p:fltVal val="0"/>
                                          </p:val>
                                        </p:tav>
                                        <p:tav tm="100000">
                                          <p:val>
                                            <p:strVal val="#ppt_h"/>
                                          </p:val>
                                        </p:tav>
                                      </p:tavLst>
                                    </p:anim>
                                    <p:animEffect transition="in" filter="fade">
                                      <p:cBhvr>
                                        <p:cTn id="70" dur="500"/>
                                        <p:tgtEl>
                                          <p:spTgt spid="22"/>
                                        </p:tgtEl>
                                      </p:cBhvr>
                                    </p:animEffect>
                                  </p:childTnLst>
                                </p:cTn>
                              </p:par>
                              <p:par>
                                <p:cTn id="71" presetID="2" presetClass="entr" presetSubtype="8" fill="hold" grpId="0" nodeType="withEffect">
                                  <p:stCondLst>
                                    <p:cond delay="8500"/>
                                  </p:stCondLst>
                                  <p:childTnLst>
                                    <p:set>
                                      <p:cBhvr>
                                        <p:cTn id="72" dur="1" fill="hold">
                                          <p:stCondLst>
                                            <p:cond delay="0"/>
                                          </p:stCondLst>
                                        </p:cTn>
                                        <p:tgtEl>
                                          <p:spTgt spid="28"/>
                                        </p:tgtEl>
                                        <p:attrNameLst>
                                          <p:attrName>style.visibility</p:attrName>
                                        </p:attrNameLst>
                                      </p:cBhvr>
                                      <p:to>
                                        <p:strVal val="visible"/>
                                      </p:to>
                                    </p:set>
                                    <p:anim calcmode="lin" valueType="num">
                                      <p:cBhvr additive="base">
                                        <p:cTn id="73" dur="500" fill="hold"/>
                                        <p:tgtEl>
                                          <p:spTgt spid="28"/>
                                        </p:tgtEl>
                                        <p:attrNameLst>
                                          <p:attrName>ppt_x</p:attrName>
                                        </p:attrNameLst>
                                      </p:cBhvr>
                                      <p:tavLst>
                                        <p:tav tm="0">
                                          <p:val>
                                            <p:strVal val="0-#ppt_w/2"/>
                                          </p:val>
                                        </p:tav>
                                        <p:tav tm="100000">
                                          <p:val>
                                            <p:strVal val="#ppt_x"/>
                                          </p:val>
                                        </p:tav>
                                      </p:tavLst>
                                    </p:anim>
                                    <p:anim calcmode="lin" valueType="num">
                                      <p:cBhvr additive="base">
                                        <p:cTn id="74"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animBg="1"/>
      <p:bldP spid="24" grpId="0" animBg="1"/>
      <p:bldP spid="25" grpId="0" animBg="1"/>
      <p:bldP spid="26" grpId="0" animBg="1"/>
      <p:bldP spid="27" grpId="0" animBg="1"/>
      <p:bldP spid="28"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610773" y="2205319"/>
            <a:ext cx="4627889" cy="3779783"/>
          </a:xfrm>
          <a:prstGeom prst="rect">
            <a:avLst/>
          </a:prstGeom>
        </p:spPr>
      </p:pic>
      <p:grpSp>
        <p:nvGrpSpPr>
          <p:cNvPr id="12" name="Group 11"/>
          <p:cNvGrpSpPr/>
          <p:nvPr/>
        </p:nvGrpSpPr>
        <p:grpSpPr>
          <a:xfrm>
            <a:off x="8623112" y="5345960"/>
            <a:ext cx="401025" cy="401024"/>
            <a:chOff x="5607375" y="3562825"/>
            <a:chExt cx="587140" cy="587140"/>
          </a:xfrm>
        </p:grpSpPr>
        <p:sp>
          <p:nvSpPr>
            <p:cNvPr id="13" name="Freeform 15"/>
            <p:cNvSpPr>
              <a:spLocks noEditPoints="1"/>
            </p:cNvSpPr>
            <p:nvPr/>
          </p:nvSpPr>
          <p:spPr bwMode="auto">
            <a:xfrm>
              <a:off x="5746497" y="3702123"/>
              <a:ext cx="308897" cy="308544"/>
            </a:xfrm>
            <a:custGeom>
              <a:avLst/>
              <a:gdLst>
                <a:gd name="T0" fmla="*/ 183 w 371"/>
                <a:gd name="T1" fmla="*/ 1 h 370"/>
                <a:gd name="T2" fmla="*/ 2 w 371"/>
                <a:gd name="T3" fmla="*/ 187 h 370"/>
                <a:gd name="T4" fmla="*/ 188 w 371"/>
                <a:gd name="T5" fmla="*/ 369 h 370"/>
                <a:gd name="T6" fmla="*/ 370 w 371"/>
                <a:gd name="T7" fmla="*/ 182 h 370"/>
                <a:gd name="T8" fmla="*/ 183 w 371"/>
                <a:gd name="T9" fmla="*/ 1 h 370"/>
                <a:gd name="T10" fmla="*/ 184 w 371"/>
                <a:gd name="T11" fmla="*/ 25 h 370"/>
                <a:gd name="T12" fmla="*/ 260 w 371"/>
                <a:gd name="T13" fmla="*/ 43 h 370"/>
                <a:gd name="T14" fmla="*/ 235 w 371"/>
                <a:gd name="T15" fmla="*/ 84 h 370"/>
                <a:gd name="T16" fmla="*/ 186 w 371"/>
                <a:gd name="T17" fmla="*/ 73 h 370"/>
                <a:gd name="T18" fmla="*/ 137 w 371"/>
                <a:gd name="T19" fmla="*/ 84 h 370"/>
                <a:gd name="T20" fmla="*/ 112 w 371"/>
                <a:gd name="T21" fmla="*/ 43 h 370"/>
                <a:gd name="T22" fmla="*/ 184 w 371"/>
                <a:gd name="T23" fmla="*/ 25 h 370"/>
                <a:gd name="T24" fmla="*/ 85 w 371"/>
                <a:gd name="T25" fmla="*/ 234 h 370"/>
                <a:gd name="T26" fmla="*/ 44 w 371"/>
                <a:gd name="T27" fmla="*/ 259 h 370"/>
                <a:gd name="T28" fmla="*/ 26 w 371"/>
                <a:gd name="T29" fmla="*/ 187 h 370"/>
                <a:gd name="T30" fmla="*/ 44 w 371"/>
                <a:gd name="T31" fmla="*/ 111 h 370"/>
                <a:gd name="T32" fmla="*/ 85 w 371"/>
                <a:gd name="T33" fmla="*/ 136 h 370"/>
                <a:gd name="T34" fmla="*/ 74 w 371"/>
                <a:gd name="T35" fmla="*/ 185 h 370"/>
                <a:gd name="T36" fmla="*/ 85 w 371"/>
                <a:gd name="T37" fmla="*/ 234 h 370"/>
                <a:gd name="T38" fmla="*/ 188 w 371"/>
                <a:gd name="T39" fmla="*/ 345 h 370"/>
                <a:gd name="T40" fmla="*/ 112 w 371"/>
                <a:gd name="T41" fmla="*/ 327 h 370"/>
                <a:gd name="T42" fmla="*/ 137 w 371"/>
                <a:gd name="T43" fmla="*/ 286 h 370"/>
                <a:gd name="T44" fmla="*/ 186 w 371"/>
                <a:gd name="T45" fmla="*/ 297 h 370"/>
                <a:gd name="T46" fmla="*/ 235 w 371"/>
                <a:gd name="T47" fmla="*/ 286 h 370"/>
                <a:gd name="T48" fmla="*/ 260 w 371"/>
                <a:gd name="T49" fmla="*/ 327 h 370"/>
                <a:gd name="T50" fmla="*/ 188 w 371"/>
                <a:gd name="T51" fmla="*/ 345 h 370"/>
                <a:gd name="T52" fmla="*/ 186 w 371"/>
                <a:gd name="T53" fmla="*/ 273 h 370"/>
                <a:gd name="T54" fmla="*/ 98 w 371"/>
                <a:gd name="T55" fmla="*/ 185 h 370"/>
                <a:gd name="T56" fmla="*/ 186 w 371"/>
                <a:gd name="T57" fmla="*/ 97 h 370"/>
                <a:gd name="T58" fmla="*/ 274 w 371"/>
                <a:gd name="T59" fmla="*/ 185 h 370"/>
                <a:gd name="T60" fmla="*/ 186 w 371"/>
                <a:gd name="T61" fmla="*/ 273 h 370"/>
                <a:gd name="T62" fmla="*/ 286 w 371"/>
                <a:gd name="T63" fmla="*/ 234 h 370"/>
                <a:gd name="T64" fmla="*/ 298 w 371"/>
                <a:gd name="T65" fmla="*/ 185 h 370"/>
                <a:gd name="T66" fmla="*/ 286 w 371"/>
                <a:gd name="T67" fmla="*/ 136 h 370"/>
                <a:gd name="T68" fmla="*/ 328 w 371"/>
                <a:gd name="T69" fmla="*/ 111 h 370"/>
                <a:gd name="T70" fmla="*/ 346 w 371"/>
                <a:gd name="T71" fmla="*/ 183 h 370"/>
                <a:gd name="T72" fmla="*/ 328 w 371"/>
                <a:gd name="T73" fmla="*/ 259 h 370"/>
                <a:gd name="T74" fmla="*/ 286 w 371"/>
                <a:gd name="T75" fmla="*/ 234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1" h="370">
                  <a:moveTo>
                    <a:pt x="183" y="1"/>
                  </a:moveTo>
                  <a:cubicBezTo>
                    <a:pt x="82" y="2"/>
                    <a:pt x="0" y="86"/>
                    <a:pt x="2" y="187"/>
                  </a:cubicBezTo>
                  <a:cubicBezTo>
                    <a:pt x="3" y="289"/>
                    <a:pt x="87" y="370"/>
                    <a:pt x="188" y="369"/>
                  </a:cubicBezTo>
                  <a:cubicBezTo>
                    <a:pt x="290" y="368"/>
                    <a:pt x="371" y="284"/>
                    <a:pt x="370" y="182"/>
                  </a:cubicBezTo>
                  <a:cubicBezTo>
                    <a:pt x="368" y="81"/>
                    <a:pt x="285" y="0"/>
                    <a:pt x="183" y="1"/>
                  </a:cubicBezTo>
                  <a:close/>
                  <a:moveTo>
                    <a:pt x="184" y="25"/>
                  </a:moveTo>
                  <a:cubicBezTo>
                    <a:pt x="211" y="25"/>
                    <a:pt x="237" y="31"/>
                    <a:pt x="260" y="43"/>
                  </a:cubicBezTo>
                  <a:cubicBezTo>
                    <a:pt x="235" y="84"/>
                    <a:pt x="235" y="84"/>
                    <a:pt x="235" y="84"/>
                  </a:cubicBezTo>
                  <a:cubicBezTo>
                    <a:pt x="220" y="77"/>
                    <a:pt x="203" y="73"/>
                    <a:pt x="186" y="73"/>
                  </a:cubicBezTo>
                  <a:cubicBezTo>
                    <a:pt x="168" y="73"/>
                    <a:pt x="151" y="77"/>
                    <a:pt x="137" y="84"/>
                  </a:cubicBezTo>
                  <a:cubicBezTo>
                    <a:pt x="112" y="43"/>
                    <a:pt x="112" y="43"/>
                    <a:pt x="112" y="43"/>
                  </a:cubicBezTo>
                  <a:cubicBezTo>
                    <a:pt x="133" y="32"/>
                    <a:pt x="158" y="25"/>
                    <a:pt x="184" y="25"/>
                  </a:cubicBezTo>
                  <a:close/>
                  <a:moveTo>
                    <a:pt x="85" y="234"/>
                  </a:moveTo>
                  <a:cubicBezTo>
                    <a:pt x="44" y="259"/>
                    <a:pt x="44" y="259"/>
                    <a:pt x="44" y="259"/>
                  </a:cubicBezTo>
                  <a:cubicBezTo>
                    <a:pt x="33" y="237"/>
                    <a:pt x="26" y="213"/>
                    <a:pt x="26" y="187"/>
                  </a:cubicBezTo>
                  <a:cubicBezTo>
                    <a:pt x="25" y="160"/>
                    <a:pt x="32" y="134"/>
                    <a:pt x="44" y="111"/>
                  </a:cubicBezTo>
                  <a:cubicBezTo>
                    <a:pt x="85" y="136"/>
                    <a:pt x="85" y="136"/>
                    <a:pt x="85" y="136"/>
                  </a:cubicBezTo>
                  <a:cubicBezTo>
                    <a:pt x="78" y="151"/>
                    <a:pt x="74" y="167"/>
                    <a:pt x="74" y="185"/>
                  </a:cubicBezTo>
                  <a:cubicBezTo>
                    <a:pt x="74" y="203"/>
                    <a:pt x="78" y="219"/>
                    <a:pt x="85" y="234"/>
                  </a:cubicBezTo>
                  <a:close/>
                  <a:moveTo>
                    <a:pt x="188" y="345"/>
                  </a:moveTo>
                  <a:cubicBezTo>
                    <a:pt x="161" y="345"/>
                    <a:pt x="135" y="339"/>
                    <a:pt x="112" y="327"/>
                  </a:cubicBezTo>
                  <a:cubicBezTo>
                    <a:pt x="137" y="286"/>
                    <a:pt x="137" y="286"/>
                    <a:pt x="137" y="286"/>
                  </a:cubicBezTo>
                  <a:cubicBezTo>
                    <a:pt x="151" y="293"/>
                    <a:pt x="168" y="297"/>
                    <a:pt x="186" y="297"/>
                  </a:cubicBezTo>
                  <a:cubicBezTo>
                    <a:pt x="203" y="297"/>
                    <a:pt x="220" y="293"/>
                    <a:pt x="235" y="286"/>
                  </a:cubicBezTo>
                  <a:cubicBezTo>
                    <a:pt x="260" y="327"/>
                    <a:pt x="260" y="327"/>
                    <a:pt x="260" y="327"/>
                  </a:cubicBezTo>
                  <a:cubicBezTo>
                    <a:pt x="238" y="338"/>
                    <a:pt x="214" y="345"/>
                    <a:pt x="188" y="345"/>
                  </a:cubicBezTo>
                  <a:close/>
                  <a:moveTo>
                    <a:pt x="186" y="273"/>
                  </a:moveTo>
                  <a:cubicBezTo>
                    <a:pt x="137" y="273"/>
                    <a:pt x="98" y="233"/>
                    <a:pt x="98" y="185"/>
                  </a:cubicBezTo>
                  <a:cubicBezTo>
                    <a:pt x="98" y="136"/>
                    <a:pt x="137" y="97"/>
                    <a:pt x="186" y="97"/>
                  </a:cubicBezTo>
                  <a:cubicBezTo>
                    <a:pt x="234" y="97"/>
                    <a:pt x="274" y="136"/>
                    <a:pt x="274" y="185"/>
                  </a:cubicBezTo>
                  <a:cubicBezTo>
                    <a:pt x="274" y="233"/>
                    <a:pt x="234" y="273"/>
                    <a:pt x="186" y="273"/>
                  </a:cubicBezTo>
                  <a:close/>
                  <a:moveTo>
                    <a:pt x="286" y="234"/>
                  </a:moveTo>
                  <a:cubicBezTo>
                    <a:pt x="294" y="219"/>
                    <a:pt x="298" y="203"/>
                    <a:pt x="298" y="185"/>
                  </a:cubicBezTo>
                  <a:cubicBezTo>
                    <a:pt x="298" y="167"/>
                    <a:pt x="294" y="151"/>
                    <a:pt x="286" y="136"/>
                  </a:cubicBezTo>
                  <a:cubicBezTo>
                    <a:pt x="328" y="111"/>
                    <a:pt x="328" y="111"/>
                    <a:pt x="328" y="111"/>
                  </a:cubicBezTo>
                  <a:cubicBezTo>
                    <a:pt x="339" y="133"/>
                    <a:pt x="345" y="157"/>
                    <a:pt x="346" y="183"/>
                  </a:cubicBezTo>
                  <a:cubicBezTo>
                    <a:pt x="346" y="210"/>
                    <a:pt x="340" y="236"/>
                    <a:pt x="328" y="259"/>
                  </a:cubicBezTo>
                  <a:lnTo>
                    <a:pt x="286" y="234"/>
                  </a:lnTo>
                  <a:close/>
                </a:path>
              </a:pathLst>
            </a:custGeom>
            <a:solidFill>
              <a:schemeClr val="tx1">
                <a:lumMod val="75000"/>
                <a:lumOff val="25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14" name="Freeform 23"/>
            <p:cNvSpPr>
              <a:spLocks noEditPoints="1"/>
            </p:cNvSpPr>
            <p:nvPr/>
          </p:nvSpPr>
          <p:spPr bwMode="auto">
            <a:xfrm>
              <a:off x="5607375"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grpSp>
      <p:grpSp>
        <p:nvGrpSpPr>
          <p:cNvPr id="15" name="Group 14"/>
          <p:cNvGrpSpPr/>
          <p:nvPr/>
        </p:nvGrpSpPr>
        <p:grpSpPr>
          <a:xfrm>
            <a:off x="8623112" y="4097651"/>
            <a:ext cx="401025" cy="401024"/>
            <a:chOff x="6665323" y="3562825"/>
            <a:chExt cx="587140" cy="587140"/>
          </a:xfrm>
        </p:grpSpPr>
        <p:sp>
          <p:nvSpPr>
            <p:cNvPr id="16" name="Freeform 19"/>
            <p:cNvSpPr>
              <a:spLocks noEditPoints="1"/>
            </p:cNvSpPr>
            <p:nvPr/>
          </p:nvSpPr>
          <p:spPr bwMode="auto">
            <a:xfrm>
              <a:off x="6808144" y="3735126"/>
              <a:ext cx="301499" cy="242538"/>
            </a:xfrm>
            <a:custGeom>
              <a:avLst/>
              <a:gdLst>
                <a:gd name="T0" fmla="*/ 393 w 400"/>
                <a:gd name="T1" fmla="*/ 61 h 322"/>
                <a:gd name="T2" fmla="*/ 300 w 400"/>
                <a:gd name="T3" fmla="*/ 3 h 322"/>
                <a:gd name="T4" fmla="*/ 286 w 400"/>
                <a:gd name="T5" fmla="*/ 3 h 322"/>
                <a:gd name="T6" fmla="*/ 200 w 400"/>
                <a:gd name="T7" fmla="*/ 57 h 322"/>
                <a:gd name="T8" fmla="*/ 113 w 400"/>
                <a:gd name="T9" fmla="*/ 3 h 322"/>
                <a:gd name="T10" fmla="*/ 100 w 400"/>
                <a:gd name="T11" fmla="*/ 3 h 322"/>
                <a:gd name="T12" fmla="*/ 6 w 400"/>
                <a:gd name="T13" fmla="*/ 61 h 322"/>
                <a:gd name="T14" fmla="*/ 0 w 400"/>
                <a:gd name="T15" fmla="*/ 73 h 322"/>
                <a:gd name="T16" fmla="*/ 0 w 400"/>
                <a:gd name="T17" fmla="*/ 307 h 322"/>
                <a:gd name="T18" fmla="*/ 6 w 400"/>
                <a:gd name="T19" fmla="*/ 319 h 322"/>
                <a:gd name="T20" fmla="*/ 20 w 400"/>
                <a:gd name="T21" fmla="*/ 319 h 322"/>
                <a:gd name="T22" fmla="*/ 106 w 400"/>
                <a:gd name="T23" fmla="*/ 265 h 322"/>
                <a:gd name="T24" fmla="*/ 193 w 400"/>
                <a:gd name="T25" fmla="*/ 319 h 322"/>
                <a:gd name="T26" fmla="*/ 207 w 400"/>
                <a:gd name="T27" fmla="*/ 319 h 322"/>
                <a:gd name="T28" fmla="*/ 293 w 400"/>
                <a:gd name="T29" fmla="*/ 265 h 322"/>
                <a:gd name="T30" fmla="*/ 380 w 400"/>
                <a:gd name="T31" fmla="*/ 319 h 322"/>
                <a:gd name="T32" fmla="*/ 387 w 400"/>
                <a:gd name="T33" fmla="*/ 321 h 322"/>
                <a:gd name="T34" fmla="*/ 393 w 400"/>
                <a:gd name="T35" fmla="*/ 319 h 322"/>
                <a:gd name="T36" fmla="*/ 400 w 400"/>
                <a:gd name="T37" fmla="*/ 307 h 322"/>
                <a:gd name="T38" fmla="*/ 400 w 400"/>
                <a:gd name="T39" fmla="*/ 73 h 322"/>
                <a:gd name="T40" fmla="*/ 393 w 400"/>
                <a:gd name="T41" fmla="*/ 61 h 322"/>
                <a:gd name="T42" fmla="*/ 93 w 400"/>
                <a:gd name="T43" fmla="*/ 241 h 322"/>
                <a:gd name="T44" fmla="*/ 26 w 400"/>
                <a:gd name="T45" fmla="*/ 283 h 322"/>
                <a:gd name="T46" fmla="*/ 26 w 400"/>
                <a:gd name="T47" fmla="*/ 81 h 322"/>
                <a:gd name="T48" fmla="*/ 93 w 400"/>
                <a:gd name="T49" fmla="*/ 39 h 322"/>
                <a:gd name="T50" fmla="*/ 93 w 400"/>
                <a:gd name="T51" fmla="*/ 241 h 322"/>
                <a:gd name="T52" fmla="*/ 187 w 400"/>
                <a:gd name="T53" fmla="*/ 283 h 322"/>
                <a:gd name="T54" fmla="*/ 119 w 400"/>
                <a:gd name="T55" fmla="*/ 241 h 322"/>
                <a:gd name="T56" fmla="*/ 119 w 400"/>
                <a:gd name="T57" fmla="*/ 39 h 322"/>
                <a:gd name="T58" fmla="*/ 187 w 400"/>
                <a:gd name="T59" fmla="*/ 81 h 322"/>
                <a:gd name="T60" fmla="*/ 187 w 400"/>
                <a:gd name="T61" fmla="*/ 283 h 322"/>
                <a:gd name="T62" fmla="*/ 280 w 400"/>
                <a:gd name="T63" fmla="*/ 241 h 322"/>
                <a:gd name="T64" fmla="*/ 213 w 400"/>
                <a:gd name="T65" fmla="*/ 283 h 322"/>
                <a:gd name="T66" fmla="*/ 213 w 400"/>
                <a:gd name="T67" fmla="*/ 81 h 322"/>
                <a:gd name="T68" fmla="*/ 280 w 400"/>
                <a:gd name="T69" fmla="*/ 39 h 322"/>
                <a:gd name="T70" fmla="*/ 280 w 400"/>
                <a:gd name="T71" fmla="*/ 241 h 322"/>
                <a:gd name="T72" fmla="*/ 374 w 400"/>
                <a:gd name="T73" fmla="*/ 283 h 322"/>
                <a:gd name="T74" fmla="*/ 306 w 400"/>
                <a:gd name="T75" fmla="*/ 241 h 322"/>
                <a:gd name="T76" fmla="*/ 306 w 400"/>
                <a:gd name="T77" fmla="*/ 39 h 322"/>
                <a:gd name="T78" fmla="*/ 374 w 400"/>
                <a:gd name="T79" fmla="*/ 81 h 322"/>
                <a:gd name="T80" fmla="*/ 374 w 400"/>
                <a:gd name="T81" fmla="*/ 283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0" h="322">
                  <a:moveTo>
                    <a:pt x="393" y="61"/>
                  </a:moveTo>
                  <a:cubicBezTo>
                    <a:pt x="300" y="3"/>
                    <a:pt x="300" y="3"/>
                    <a:pt x="300" y="3"/>
                  </a:cubicBezTo>
                  <a:cubicBezTo>
                    <a:pt x="296" y="0"/>
                    <a:pt x="291" y="0"/>
                    <a:pt x="286" y="3"/>
                  </a:cubicBezTo>
                  <a:cubicBezTo>
                    <a:pt x="200" y="57"/>
                    <a:pt x="200" y="57"/>
                    <a:pt x="200" y="57"/>
                  </a:cubicBezTo>
                  <a:cubicBezTo>
                    <a:pt x="113" y="3"/>
                    <a:pt x="113" y="3"/>
                    <a:pt x="113" y="3"/>
                  </a:cubicBezTo>
                  <a:cubicBezTo>
                    <a:pt x="109" y="0"/>
                    <a:pt x="104" y="0"/>
                    <a:pt x="100" y="3"/>
                  </a:cubicBezTo>
                  <a:cubicBezTo>
                    <a:pt x="6" y="61"/>
                    <a:pt x="6" y="61"/>
                    <a:pt x="6" y="61"/>
                  </a:cubicBezTo>
                  <a:cubicBezTo>
                    <a:pt x="2" y="64"/>
                    <a:pt x="0" y="68"/>
                    <a:pt x="0" y="73"/>
                  </a:cubicBezTo>
                  <a:cubicBezTo>
                    <a:pt x="0" y="307"/>
                    <a:pt x="0" y="307"/>
                    <a:pt x="0" y="307"/>
                  </a:cubicBezTo>
                  <a:cubicBezTo>
                    <a:pt x="0" y="312"/>
                    <a:pt x="2" y="317"/>
                    <a:pt x="6" y="319"/>
                  </a:cubicBezTo>
                  <a:cubicBezTo>
                    <a:pt x="11" y="322"/>
                    <a:pt x="16" y="321"/>
                    <a:pt x="20" y="319"/>
                  </a:cubicBezTo>
                  <a:cubicBezTo>
                    <a:pt x="106" y="265"/>
                    <a:pt x="106" y="265"/>
                    <a:pt x="106" y="265"/>
                  </a:cubicBezTo>
                  <a:cubicBezTo>
                    <a:pt x="193" y="319"/>
                    <a:pt x="193" y="319"/>
                    <a:pt x="193" y="319"/>
                  </a:cubicBezTo>
                  <a:cubicBezTo>
                    <a:pt x="197" y="322"/>
                    <a:pt x="202" y="322"/>
                    <a:pt x="207" y="319"/>
                  </a:cubicBezTo>
                  <a:cubicBezTo>
                    <a:pt x="293" y="265"/>
                    <a:pt x="293" y="265"/>
                    <a:pt x="293" y="265"/>
                  </a:cubicBezTo>
                  <a:cubicBezTo>
                    <a:pt x="380" y="319"/>
                    <a:pt x="380" y="319"/>
                    <a:pt x="380" y="319"/>
                  </a:cubicBezTo>
                  <a:cubicBezTo>
                    <a:pt x="382" y="320"/>
                    <a:pt x="384" y="321"/>
                    <a:pt x="387" y="321"/>
                  </a:cubicBezTo>
                  <a:cubicBezTo>
                    <a:pt x="389" y="321"/>
                    <a:pt x="391" y="320"/>
                    <a:pt x="393" y="319"/>
                  </a:cubicBezTo>
                  <a:cubicBezTo>
                    <a:pt x="397" y="317"/>
                    <a:pt x="400" y="312"/>
                    <a:pt x="400" y="307"/>
                  </a:cubicBezTo>
                  <a:cubicBezTo>
                    <a:pt x="400" y="73"/>
                    <a:pt x="400" y="73"/>
                    <a:pt x="400" y="73"/>
                  </a:cubicBezTo>
                  <a:cubicBezTo>
                    <a:pt x="400" y="68"/>
                    <a:pt x="397" y="64"/>
                    <a:pt x="393" y="61"/>
                  </a:cubicBezTo>
                  <a:close/>
                  <a:moveTo>
                    <a:pt x="93" y="241"/>
                  </a:moveTo>
                  <a:cubicBezTo>
                    <a:pt x="26" y="283"/>
                    <a:pt x="26" y="283"/>
                    <a:pt x="26" y="283"/>
                  </a:cubicBezTo>
                  <a:cubicBezTo>
                    <a:pt x="26" y="81"/>
                    <a:pt x="26" y="81"/>
                    <a:pt x="26" y="81"/>
                  </a:cubicBezTo>
                  <a:cubicBezTo>
                    <a:pt x="93" y="39"/>
                    <a:pt x="93" y="39"/>
                    <a:pt x="93" y="39"/>
                  </a:cubicBezTo>
                  <a:lnTo>
                    <a:pt x="93" y="241"/>
                  </a:lnTo>
                  <a:close/>
                  <a:moveTo>
                    <a:pt x="187" y="283"/>
                  </a:moveTo>
                  <a:cubicBezTo>
                    <a:pt x="119" y="241"/>
                    <a:pt x="119" y="241"/>
                    <a:pt x="119" y="241"/>
                  </a:cubicBezTo>
                  <a:cubicBezTo>
                    <a:pt x="119" y="39"/>
                    <a:pt x="119" y="39"/>
                    <a:pt x="119" y="39"/>
                  </a:cubicBezTo>
                  <a:cubicBezTo>
                    <a:pt x="187" y="81"/>
                    <a:pt x="187" y="81"/>
                    <a:pt x="187" y="81"/>
                  </a:cubicBezTo>
                  <a:lnTo>
                    <a:pt x="187" y="283"/>
                  </a:lnTo>
                  <a:close/>
                  <a:moveTo>
                    <a:pt x="280" y="241"/>
                  </a:moveTo>
                  <a:cubicBezTo>
                    <a:pt x="213" y="283"/>
                    <a:pt x="213" y="283"/>
                    <a:pt x="213" y="283"/>
                  </a:cubicBezTo>
                  <a:cubicBezTo>
                    <a:pt x="213" y="81"/>
                    <a:pt x="213" y="81"/>
                    <a:pt x="213" y="81"/>
                  </a:cubicBezTo>
                  <a:cubicBezTo>
                    <a:pt x="280" y="39"/>
                    <a:pt x="280" y="39"/>
                    <a:pt x="280" y="39"/>
                  </a:cubicBezTo>
                  <a:lnTo>
                    <a:pt x="280" y="241"/>
                  </a:lnTo>
                  <a:close/>
                  <a:moveTo>
                    <a:pt x="374" y="283"/>
                  </a:moveTo>
                  <a:cubicBezTo>
                    <a:pt x="306" y="241"/>
                    <a:pt x="306" y="241"/>
                    <a:pt x="306" y="241"/>
                  </a:cubicBezTo>
                  <a:cubicBezTo>
                    <a:pt x="306" y="39"/>
                    <a:pt x="306" y="39"/>
                    <a:pt x="306" y="39"/>
                  </a:cubicBezTo>
                  <a:cubicBezTo>
                    <a:pt x="374" y="81"/>
                    <a:pt x="374" y="81"/>
                    <a:pt x="374" y="81"/>
                  </a:cubicBezTo>
                  <a:lnTo>
                    <a:pt x="374" y="283"/>
                  </a:lnTo>
                  <a:close/>
                </a:path>
              </a:pathLst>
            </a:custGeom>
            <a:solidFill>
              <a:schemeClr val="accent3"/>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17" name="Freeform 23"/>
            <p:cNvSpPr>
              <a:spLocks noEditPoints="1"/>
            </p:cNvSpPr>
            <p:nvPr/>
          </p:nvSpPr>
          <p:spPr bwMode="auto">
            <a:xfrm>
              <a:off x="6665323"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3"/>
            </a:solidFill>
            <a:ln>
              <a:noFill/>
            </a:ln>
          </p:spPr>
          <p:txBody>
            <a:bodyPr vert="horz" wrap="square" lIns="91440" tIns="45720" rIns="91440" bIns="45720" numCol="1" anchor="t" anchorCtr="0" compatLnSpc="1"/>
            <a:lstStyle/>
            <a:p>
              <a:endParaRPr lang="en-US" sz="1400" dirty="0">
                <a:solidFill>
                  <a:schemeClr val="bg1"/>
                </a:solidFill>
              </a:endParaRPr>
            </a:p>
          </p:txBody>
        </p:sp>
      </p:grpSp>
      <p:grpSp>
        <p:nvGrpSpPr>
          <p:cNvPr id="18" name="Group 17"/>
          <p:cNvGrpSpPr/>
          <p:nvPr/>
        </p:nvGrpSpPr>
        <p:grpSpPr>
          <a:xfrm>
            <a:off x="8623112" y="4721897"/>
            <a:ext cx="401025" cy="401025"/>
            <a:chOff x="7740352" y="3562825"/>
            <a:chExt cx="587140" cy="587140"/>
          </a:xfrm>
        </p:grpSpPr>
        <p:sp>
          <p:nvSpPr>
            <p:cNvPr id="19" name="Freeform 23"/>
            <p:cNvSpPr>
              <a:spLocks noEditPoints="1"/>
            </p:cNvSpPr>
            <p:nvPr/>
          </p:nvSpPr>
          <p:spPr bwMode="auto">
            <a:xfrm>
              <a:off x="7740352"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tx1">
                <a:lumMod val="65000"/>
                <a:lumOff val="35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20" name="Freeform 27"/>
            <p:cNvSpPr>
              <a:spLocks noEditPoints="1"/>
            </p:cNvSpPr>
            <p:nvPr/>
          </p:nvSpPr>
          <p:spPr bwMode="auto">
            <a:xfrm>
              <a:off x="7931746" y="3722078"/>
              <a:ext cx="204352" cy="268635"/>
            </a:xfrm>
            <a:custGeom>
              <a:avLst/>
              <a:gdLst>
                <a:gd name="T0" fmla="*/ 96 w 256"/>
                <a:gd name="T1" fmla="*/ 48 h 336"/>
                <a:gd name="T2" fmla="*/ 48 w 256"/>
                <a:gd name="T3" fmla="*/ 0 h 336"/>
                <a:gd name="T4" fmla="*/ 0 w 256"/>
                <a:gd name="T5" fmla="*/ 48 h 336"/>
                <a:gd name="T6" fmla="*/ 29 w 256"/>
                <a:gd name="T7" fmla="*/ 92 h 336"/>
                <a:gd name="T8" fmla="*/ 29 w 256"/>
                <a:gd name="T9" fmla="*/ 244 h 336"/>
                <a:gd name="T10" fmla="*/ 0 w 256"/>
                <a:gd name="T11" fmla="*/ 288 h 336"/>
                <a:gd name="T12" fmla="*/ 48 w 256"/>
                <a:gd name="T13" fmla="*/ 336 h 336"/>
                <a:gd name="T14" fmla="*/ 96 w 256"/>
                <a:gd name="T15" fmla="*/ 288 h 336"/>
                <a:gd name="T16" fmla="*/ 67 w 256"/>
                <a:gd name="T17" fmla="*/ 244 h 336"/>
                <a:gd name="T18" fmla="*/ 67 w 256"/>
                <a:gd name="T19" fmla="*/ 92 h 336"/>
                <a:gd name="T20" fmla="*/ 96 w 256"/>
                <a:gd name="T21" fmla="*/ 48 h 336"/>
                <a:gd name="T22" fmla="*/ 75 w 256"/>
                <a:gd name="T23" fmla="*/ 288 h 336"/>
                <a:gd name="T24" fmla="*/ 48 w 256"/>
                <a:gd name="T25" fmla="*/ 316 h 336"/>
                <a:gd name="T26" fmla="*/ 20 w 256"/>
                <a:gd name="T27" fmla="*/ 288 h 336"/>
                <a:gd name="T28" fmla="*/ 48 w 256"/>
                <a:gd name="T29" fmla="*/ 260 h 336"/>
                <a:gd name="T30" fmla="*/ 75 w 256"/>
                <a:gd name="T31" fmla="*/ 288 h 336"/>
                <a:gd name="T32" fmla="*/ 48 w 256"/>
                <a:gd name="T33" fmla="*/ 76 h 336"/>
                <a:gd name="T34" fmla="*/ 20 w 256"/>
                <a:gd name="T35" fmla="*/ 48 h 336"/>
                <a:gd name="T36" fmla="*/ 48 w 256"/>
                <a:gd name="T37" fmla="*/ 20 h 336"/>
                <a:gd name="T38" fmla="*/ 75 w 256"/>
                <a:gd name="T39" fmla="*/ 48 h 336"/>
                <a:gd name="T40" fmla="*/ 48 w 256"/>
                <a:gd name="T41" fmla="*/ 76 h 336"/>
                <a:gd name="T42" fmla="*/ 227 w 256"/>
                <a:gd name="T43" fmla="*/ 244 h 336"/>
                <a:gd name="T44" fmla="*/ 227 w 256"/>
                <a:gd name="T45" fmla="*/ 92 h 336"/>
                <a:gd name="T46" fmla="*/ 256 w 256"/>
                <a:gd name="T47" fmla="*/ 48 h 336"/>
                <a:gd name="T48" fmla="*/ 208 w 256"/>
                <a:gd name="T49" fmla="*/ 0 h 336"/>
                <a:gd name="T50" fmla="*/ 160 w 256"/>
                <a:gd name="T51" fmla="*/ 48 h 336"/>
                <a:gd name="T52" fmla="*/ 189 w 256"/>
                <a:gd name="T53" fmla="*/ 92 h 336"/>
                <a:gd name="T54" fmla="*/ 189 w 256"/>
                <a:gd name="T55" fmla="*/ 244 h 336"/>
                <a:gd name="T56" fmla="*/ 160 w 256"/>
                <a:gd name="T57" fmla="*/ 288 h 336"/>
                <a:gd name="T58" fmla="*/ 208 w 256"/>
                <a:gd name="T59" fmla="*/ 336 h 336"/>
                <a:gd name="T60" fmla="*/ 256 w 256"/>
                <a:gd name="T61" fmla="*/ 288 h 336"/>
                <a:gd name="T62" fmla="*/ 227 w 256"/>
                <a:gd name="T63" fmla="*/ 244 h 336"/>
                <a:gd name="T64" fmla="*/ 180 w 256"/>
                <a:gd name="T65" fmla="*/ 48 h 336"/>
                <a:gd name="T66" fmla="*/ 208 w 256"/>
                <a:gd name="T67" fmla="*/ 20 h 336"/>
                <a:gd name="T68" fmla="*/ 235 w 256"/>
                <a:gd name="T69" fmla="*/ 48 h 336"/>
                <a:gd name="T70" fmla="*/ 208 w 256"/>
                <a:gd name="T71" fmla="*/ 76 h 336"/>
                <a:gd name="T72" fmla="*/ 180 w 256"/>
                <a:gd name="T73" fmla="*/ 48 h 336"/>
                <a:gd name="T74" fmla="*/ 208 w 256"/>
                <a:gd name="T75" fmla="*/ 316 h 336"/>
                <a:gd name="T76" fmla="*/ 180 w 256"/>
                <a:gd name="T77" fmla="*/ 288 h 336"/>
                <a:gd name="T78" fmla="*/ 208 w 256"/>
                <a:gd name="T79" fmla="*/ 260 h 336"/>
                <a:gd name="T80" fmla="*/ 235 w 256"/>
                <a:gd name="T81" fmla="*/ 288 h 336"/>
                <a:gd name="T82" fmla="*/ 208 w 256"/>
                <a:gd name="T83" fmla="*/ 31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6" h="336">
                  <a:moveTo>
                    <a:pt x="96" y="48"/>
                  </a:moveTo>
                  <a:cubicBezTo>
                    <a:pt x="96" y="21"/>
                    <a:pt x="74" y="0"/>
                    <a:pt x="48" y="0"/>
                  </a:cubicBezTo>
                  <a:cubicBezTo>
                    <a:pt x="21" y="0"/>
                    <a:pt x="0" y="21"/>
                    <a:pt x="0" y="48"/>
                  </a:cubicBezTo>
                  <a:cubicBezTo>
                    <a:pt x="0" y="68"/>
                    <a:pt x="12" y="85"/>
                    <a:pt x="29" y="92"/>
                  </a:cubicBezTo>
                  <a:cubicBezTo>
                    <a:pt x="29" y="244"/>
                    <a:pt x="29" y="244"/>
                    <a:pt x="29" y="244"/>
                  </a:cubicBezTo>
                  <a:cubicBezTo>
                    <a:pt x="12" y="251"/>
                    <a:pt x="0" y="268"/>
                    <a:pt x="0" y="288"/>
                  </a:cubicBezTo>
                  <a:cubicBezTo>
                    <a:pt x="0" y="314"/>
                    <a:pt x="21" y="336"/>
                    <a:pt x="48" y="336"/>
                  </a:cubicBezTo>
                  <a:cubicBezTo>
                    <a:pt x="74" y="336"/>
                    <a:pt x="96" y="314"/>
                    <a:pt x="96" y="288"/>
                  </a:cubicBezTo>
                  <a:cubicBezTo>
                    <a:pt x="96" y="268"/>
                    <a:pt x="84" y="251"/>
                    <a:pt x="67" y="244"/>
                  </a:cubicBezTo>
                  <a:cubicBezTo>
                    <a:pt x="67" y="92"/>
                    <a:pt x="67" y="92"/>
                    <a:pt x="67" y="92"/>
                  </a:cubicBezTo>
                  <a:cubicBezTo>
                    <a:pt x="84" y="85"/>
                    <a:pt x="96" y="68"/>
                    <a:pt x="96" y="48"/>
                  </a:cubicBezTo>
                  <a:close/>
                  <a:moveTo>
                    <a:pt x="75" y="288"/>
                  </a:moveTo>
                  <a:cubicBezTo>
                    <a:pt x="75" y="303"/>
                    <a:pt x="63" y="316"/>
                    <a:pt x="48" y="316"/>
                  </a:cubicBezTo>
                  <a:cubicBezTo>
                    <a:pt x="32" y="316"/>
                    <a:pt x="20" y="303"/>
                    <a:pt x="20" y="288"/>
                  </a:cubicBezTo>
                  <a:cubicBezTo>
                    <a:pt x="20" y="273"/>
                    <a:pt x="32" y="260"/>
                    <a:pt x="48" y="260"/>
                  </a:cubicBezTo>
                  <a:cubicBezTo>
                    <a:pt x="63" y="260"/>
                    <a:pt x="75" y="273"/>
                    <a:pt x="75" y="288"/>
                  </a:cubicBezTo>
                  <a:close/>
                  <a:moveTo>
                    <a:pt x="48" y="76"/>
                  </a:moveTo>
                  <a:cubicBezTo>
                    <a:pt x="32" y="76"/>
                    <a:pt x="20" y="63"/>
                    <a:pt x="20" y="48"/>
                  </a:cubicBezTo>
                  <a:cubicBezTo>
                    <a:pt x="20" y="33"/>
                    <a:pt x="32" y="20"/>
                    <a:pt x="48" y="20"/>
                  </a:cubicBezTo>
                  <a:cubicBezTo>
                    <a:pt x="63" y="20"/>
                    <a:pt x="75" y="33"/>
                    <a:pt x="75" y="48"/>
                  </a:cubicBezTo>
                  <a:cubicBezTo>
                    <a:pt x="75" y="63"/>
                    <a:pt x="63" y="76"/>
                    <a:pt x="48" y="76"/>
                  </a:cubicBezTo>
                  <a:close/>
                  <a:moveTo>
                    <a:pt x="227" y="244"/>
                  </a:moveTo>
                  <a:cubicBezTo>
                    <a:pt x="227" y="92"/>
                    <a:pt x="227" y="92"/>
                    <a:pt x="227" y="92"/>
                  </a:cubicBezTo>
                  <a:cubicBezTo>
                    <a:pt x="244" y="85"/>
                    <a:pt x="256" y="68"/>
                    <a:pt x="256" y="48"/>
                  </a:cubicBezTo>
                  <a:cubicBezTo>
                    <a:pt x="256" y="21"/>
                    <a:pt x="234" y="0"/>
                    <a:pt x="208" y="0"/>
                  </a:cubicBezTo>
                  <a:cubicBezTo>
                    <a:pt x="181" y="0"/>
                    <a:pt x="160" y="21"/>
                    <a:pt x="160" y="48"/>
                  </a:cubicBezTo>
                  <a:cubicBezTo>
                    <a:pt x="160" y="68"/>
                    <a:pt x="172" y="85"/>
                    <a:pt x="189" y="92"/>
                  </a:cubicBezTo>
                  <a:cubicBezTo>
                    <a:pt x="189" y="244"/>
                    <a:pt x="189" y="244"/>
                    <a:pt x="189" y="244"/>
                  </a:cubicBezTo>
                  <a:cubicBezTo>
                    <a:pt x="172" y="251"/>
                    <a:pt x="160" y="268"/>
                    <a:pt x="160" y="288"/>
                  </a:cubicBezTo>
                  <a:cubicBezTo>
                    <a:pt x="160" y="314"/>
                    <a:pt x="181" y="336"/>
                    <a:pt x="208" y="336"/>
                  </a:cubicBezTo>
                  <a:cubicBezTo>
                    <a:pt x="234" y="336"/>
                    <a:pt x="256" y="314"/>
                    <a:pt x="256" y="288"/>
                  </a:cubicBezTo>
                  <a:cubicBezTo>
                    <a:pt x="256" y="268"/>
                    <a:pt x="244" y="251"/>
                    <a:pt x="227" y="244"/>
                  </a:cubicBezTo>
                  <a:close/>
                  <a:moveTo>
                    <a:pt x="180" y="48"/>
                  </a:moveTo>
                  <a:cubicBezTo>
                    <a:pt x="180" y="33"/>
                    <a:pt x="192" y="20"/>
                    <a:pt x="208" y="20"/>
                  </a:cubicBezTo>
                  <a:cubicBezTo>
                    <a:pt x="223" y="20"/>
                    <a:pt x="235" y="33"/>
                    <a:pt x="235" y="48"/>
                  </a:cubicBezTo>
                  <a:cubicBezTo>
                    <a:pt x="235" y="63"/>
                    <a:pt x="223" y="76"/>
                    <a:pt x="208" y="76"/>
                  </a:cubicBezTo>
                  <a:cubicBezTo>
                    <a:pt x="192" y="76"/>
                    <a:pt x="180" y="63"/>
                    <a:pt x="180" y="48"/>
                  </a:cubicBezTo>
                  <a:close/>
                  <a:moveTo>
                    <a:pt x="208" y="316"/>
                  </a:moveTo>
                  <a:cubicBezTo>
                    <a:pt x="192" y="316"/>
                    <a:pt x="180" y="303"/>
                    <a:pt x="180" y="288"/>
                  </a:cubicBezTo>
                  <a:cubicBezTo>
                    <a:pt x="180" y="273"/>
                    <a:pt x="192" y="260"/>
                    <a:pt x="208" y="260"/>
                  </a:cubicBezTo>
                  <a:cubicBezTo>
                    <a:pt x="223" y="260"/>
                    <a:pt x="235" y="273"/>
                    <a:pt x="235" y="288"/>
                  </a:cubicBezTo>
                  <a:cubicBezTo>
                    <a:pt x="235" y="303"/>
                    <a:pt x="223" y="316"/>
                    <a:pt x="208" y="316"/>
                  </a:cubicBezTo>
                  <a:close/>
                </a:path>
              </a:pathLst>
            </a:custGeom>
            <a:solidFill>
              <a:schemeClr val="tx1">
                <a:lumMod val="65000"/>
                <a:lumOff val="35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grpSp>
      <p:grpSp>
        <p:nvGrpSpPr>
          <p:cNvPr id="24" name="Group 23"/>
          <p:cNvGrpSpPr/>
          <p:nvPr/>
        </p:nvGrpSpPr>
        <p:grpSpPr>
          <a:xfrm>
            <a:off x="8623112" y="2202905"/>
            <a:ext cx="401025" cy="401025"/>
            <a:chOff x="3707904" y="1338582"/>
            <a:chExt cx="587140" cy="587140"/>
          </a:xfrm>
          <a:solidFill>
            <a:schemeClr val="accent2"/>
          </a:solidFill>
        </p:grpSpPr>
        <p:sp>
          <p:nvSpPr>
            <p:cNvPr id="25" name="Freeform 24"/>
            <p:cNvSpPr>
              <a:spLocks noEditPoints="1"/>
            </p:cNvSpPr>
            <p:nvPr/>
          </p:nvSpPr>
          <p:spPr bwMode="auto">
            <a:xfrm>
              <a:off x="3869342" y="1489799"/>
              <a:ext cx="232459" cy="261709"/>
            </a:xfrm>
            <a:custGeom>
              <a:avLst/>
              <a:gdLst>
                <a:gd name="T0" fmla="*/ 300 w 320"/>
                <a:gd name="T1" fmla="*/ 0 h 360"/>
                <a:gd name="T2" fmla="*/ 256 w 320"/>
                <a:gd name="T3" fmla="*/ 0 h 360"/>
                <a:gd name="T4" fmla="*/ 240 w 320"/>
                <a:gd name="T5" fmla="*/ 20 h 360"/>
                <a:gd name="T6" fmla="*/ 240 w 320"/>
                <a:gd name="T7" fmla="*/ 360 h 360"/>
                <a:gd name="T8" fmla="*/ 320 w 320"/>
                <a:gd name="T9" fmla="*/ 360 h 360"/>
                <a:gd name="T10" fmla="*/ 320 w 320"/>
                <a:gd name="T11" fmla="*/ 20 h 360"/>
                <a:gd name="T12" fmla="*/ 300 w 320"/>
                <a:gd name="T13" fmla="*/ 0 h 360"/>
                <a:gd name="T14" fmla="*/ 180 w 320"/>
                <a:gd name="T15" fmla="*/ 120 h 360"/>
                <a:gd name="T16" fmla="*/ 136 w 320"/>
                <a:gd name="T17" fmla="*/ 120 h 360"/>
                <a:gd name="T18" fmla="*/ 120 w 320"/>
                <a:gd name="T19" fmla="*/ 140 h 360"/>
                <a:gd name="T20" fmla="*/ 120 w 320"/>
                <a:gd name="T21" fmla="*/ 360 h 360"/>
                <a:gd name="T22" fmla="*/ 200 w 320"/>
                <a:gd name="T23" fmla="*/ 360 h 360"/>
                <a:gd name="T24" fmla="*/ 200 w 320"/>
                <a:gd name="T25" fmla="*/ 140 h 360"/>
                <a:gd name="T26" fmla="*/ 180 w 320"/>
                <a:gd name="T27" fmla="*/ 120 h 360"/>
                <a:gd name="T28" fmla="*/ 60 w 320"/>
                <a:gd name="T29" fmla="*/ 240 h 360"/>
                <a:gd name="T30" fmla="*/ 16 w 320"/>
                <a:gd name="T31" fmla="*/ 240 h 360"/>
                <a:gd name="T32" fmla="*/ 0 w 320"/>
                <a:gd name="T33" fmla="*/ 260 h 360"/>
                <a:gd name="T34" fmla="*/ 0 w 320"/>
                <a:gd name="T35" fmla="*/ 360 h 360"/>
                <a:gd name="T36" fmla="*/ 80 w 320"/>
                <a:gd name="T37" fmla="*/ 360 h 360"/>
                <a:gd name="T38" fmla="*/ 80 w 320"/>
                <a:gd name="T39" fmla="*/ 260 h 360"/>
                <a:gd name="T40" fmla="*/ 60 w 320"/>
                <a:gd name="T41" fmla="*/ 24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0" h="360">
                  <a:moveTo>
                    <a:pt x="300" y="0"/>
                  </a:moveTo>
                  <a:cubicBezTo>
                    <a:pt x="256" y="0"/>
                    <a:pt x="256" y="0"/>
                    <a:pt x="256" y="0"/>
                  </a:cubicBezTo>
                  <a:cubicBezTo>
                    <a:pt x="245" y="0"/>
                    <a:pt x="240" y="9"/>
                    <a:pt x="240" y="20"/>
                  </a:cubicBezTo>
                  <a:cubicBezTo>
                    <a:pt x="240" y="360"/>
                    <a:pt x="240" y="360"/>
                    <a:pt x="240" y="360"/>
                  </a:cubicBezTo>
                  <a:cubicBezTo>
                    <a:pt x="320" y="360"/>
                    <a:pt x="320" y="360"/>
                    <a:pt x="320" y="360"/>
                  </a:cubicBezTo>
                  <a:cubicBezTo>
                    <a:pt x="320" y="20"/>
                    <a:pt x="320" y="20"/>
                    <a:pt x="320" y="20"/>
                  </a:cubicBezTo>
                  <a:cubicBezTo>
                    <a:pt x="320" y="9"/>
                    <a:pt x="311" y="0"/>
                    <a:pt x="300" y="0"/>
                  </a:cubicBezTo>
                  <a:close/>
                  <a:moveTo>
                    <a:pt x="180" y="120"/>
                  </a:moveTo>
                  <a:cubicBezTo>
                    <a:pt x="136" y="120"/>
                    <a:pt x="136" y="120"/>
                    <a:pt x="136" y="120"/>
                  </a:cubicBezTo>
                  <a:cubicBezTo>
                    <a:pt x="125" y="120"/>
                    <a:pt x="120" y="129"/>
                    <a:pt x="120" y="140"/>
                  </a:cubicBezTo>
                  <a:cubicBezTo>
                    <a:pt x="120" y="360"/>
                    <a:pt x="120" y="360"/>
                    <a:pt x="120" y="360"/>
                  </a:cubicBezTo>
                  <a:cubicBezTo>
                    <a:pt x="200" y="360"/>
                    <a:pt x="200" y="360"/>
                    <a:pt x="200" y="360"/>
                  </a:cubicBezTo>
                  <a:cubicBezTo>
                    <a:pt x="200" y="140"/>
                    <a:pt x="200" y="140"/>
                    <a:pt x="200" y="140"/>
                  </a:cubicBezTo>
                  <a:cubicBezTo>
                    <a:pt x="200" y="129"/>
                    <a:pt x="191" y="120"/>
                    <a:pt x="180" y="120"/>
                  </a:cubicBezTo>
                  <a:close/>
                  <a:moveTo>
                    <a:pt x="60" y="240"/>
                  </a:moveTo>
                  <a:cubicBezTo>
                    <a:pt x="16" y="240"/>
                    <a:pt x="16" y="240"/>
                    <a:pt x="16" y="240"/>
                  </a:cubicBezTo>
                  <a:cubicBezTo>
                    <a:pt x="5" y="240"/>
                    <a:pt x="0" y="249"/>
                    <a:pt x="0" y="260"/>
                  </a:cubicBezTo>
                  <a:cubicBezTo>
                    <a:pt x="0" y="360"/>
                    <a:pt x="0" y="360"/>
                    <a:pt x="0" y="360"/>
                  </a:cubicBezTo>
                  <a:cubicBezTo>
                    <a:pt x="80" y="360"/>
                    <a:pt x="80" y="360"/>
                    <a:pt x="80" y="360"/>
                  </a:cubicBezTo>
                  <a:cubicBezTo>
                    <a:pt x="80" y="260"/>
                    <a:pt x="80" y="260"/>
                    <a:pt x="80" y="260"/>
                  </a:cubicBezTo>
                  <a:cubicBezTo>
                    <a:pt x="80" y="249"/>
                    <a:pt x="71" y="240"/>
                    <a:pt x="60" y="240"/>
                  </a:cubicBezTo>
                  <a:close/>
                </a:path>
              </a:pathLst>
            </a:custGeom>
            <a:solidFill>
              <a:schemeClr val="accent1"/>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26" name="Freeform 23"/>
            <p:cNvSpPr>
              <a:spLocks noEditPoints="1"/>
            </p:cNvSpPr>
            <p:nvPr/>
          </p:nvSpPr>
          <p:spPr bwMode="auto">
            <a:xfrm>
              <a:off x="3707904" y="1338582"/>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1"/>
            </a:solidFill>
            <a:ln>
              <a:noFill/>
            </a:ln>
          </p:spPr>
          <p:txBody>
            <a:bodyPr vert="horz" wrap="square" lIns="91440" tIns="45720" rIns="91440" bIns="45720" numCol="1" anchor="t" anchorCtr="0" compatLnSpc="1"/>
            <a:lstStyle/>
            <a:p>
              <a:endParaRPr lang="en-US" sz="1400" dirty="0">
                <a:solidFill>
                  <a:schemeClr val="bg1"/>
                </a:solidFill>
              </a:endParaRPr>
            </a:p>
          </p:txBody>
        </p:sp>
      </p:grpSp>
      <p:grpSp>
        <p:nvGrpSpPr>
          <p:cNvPr id="27" name="Group 26"/>
          <p:cNvGrpSpPr/>
          <p:nvPr/>
        </p:nvGrpSpPr>
        <p:grpSpPr>
          <a:xfrm>
            <a:off x="8623113" y="2822689"/>
            <a:ext cx="401025" cy="401025"/>
            <a:chOff x="2133600" y="2959325"/>
            <a:chExt cx="401025" cy="401025"/>
          </a:xfrm>
          <a:solidFill>
            <a:schemeClr val="accent2"/>
          </a:solidFill>
        </p:grpSpPr>
        <p:sp>
          <p:nvSpPr>
            <p:cNvPr id="28" name="Freeform 23"/>
            <p:cNvSpPr>
              <a:spLocks noEditPoints="1"/>
            </p:cNvSpPr>
            <p:nvPr/>
          </p:nvSpPr>
          <p:spPr bwMode="auto">
            <a:xfrm>
              <a:off x="2133600" y="2959325"/>
              <a:ext cx="401025" cy="401025"/>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1">
                <a:lumMod val="75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29" name="Freeform 21"/>
            <p:cNvSpPr>
              <a:spLocks noEditPoints="1"/>
            </p:cNvSpPr>
            <p:nvPr/>
          </p:nvSpPr>
          <p:spPr bwMode="auto">
            <a:xfrm>
              <a:off x="2261806" y="3069313"/>
              <a:ext cx="144612" cy="181051"/>
            </a:xfrm>
            <a:custGeom>
              <a:avLst/>
              <a:gdLst>
                <a:gd name="T0" fmla="*/ 311 w 321"/>
                <a:gd name="T1" fmla="*/ 99 h 402"/>
                <a:gd name="T2" fmla="*/ 189 w 321"/>
                <a:gd name="T3" fmla="*/ 11 h 402"/>
                <a:gd name="T4" fmla="*/ 94 w 321"/>
                <a:gd name="T5" fmla="*/ 126 h 402"/>
                <a:gd name="T6" fmla="*/ 109 w 321"/>
                <a:gd name="T7" fmla="*/ 174 h 402"/>
                <a:gd name="T8" fmla="*/ 6 w 321"/>
                <a:gd name="T9" fmla="*/ 328 h 402"/>
                <a:gd name="T10" fmla="*/ 1 w 321"/>
                <a:gd name="T11" fmla="*/ 351 h 402"/>
                <a:gd name="T12" fmla="*/ 8 w 321"/>
                <a:gd name="T13" fmla="*/ 390 h 402"/>
                <a:gd name="T14" fmla="*/ 22 w 321"/>
                <a:gd name="T15" fmla="*/ 401 h 402"/>
                <a:gd name="T16" fmla="*/ 52 w 321"/>
                <a:gd name="T17" fmla="*/ 395 h 402"/>
                <a:gd name="T18" fmla="*/ 71 w 321"/>
                <a:gd name="T19" fmla="*/ 382 h 402"/>
                <a:gd name="T20" fmla="*/ 111 w 321"/>
                <a:gd name="T21" fmla="*/ 316 h 402"/>
                <a:gd name="T22" fmla="*/ 112 w 321"/>
                <a:gd name="T23" fmla="*/ 316 h 402"/>
                <a:gd name="T24" fmla="*/ 140 w 321"/>
                <a:gd name="T25" fmla="*/ 311 h 402"/>
                <a:gd name="T26" fmla="*/ 187 w 321"/>
                <a:gd name="T27" fmla="*/ 233 h 402"/>
                <a:gd name="T28" fmla="*/ 239 w 321"/>
                <a:gd name="T29" fmla="*/ 232 h 402"/>
                <a:gd name="T30" fmla="*/ 311 w 321"/>
                <a:gd name="T31" fmla="*/ 99 h 402"/>
                <a:gd name="T32" fmla="*/ 260 w 321"/>
                <a:gd name="T33" fmla="*/ 130 h 402"/>
                <a:gd name="T34" fmla="*/ 206 w 321"/>
                <a:gd name="T35" fmla="*/ 120 h 402"/>
                <a:gd name="T36" fmla="*/ 179 w 321"/>
                <a:gd name="T37" fmla="*/ 71 h 402"/>
                <a:gd name="T38" fmla="*/ 248 w 321"/>
                <a:gd name="T39" fmla="*/ 58 h 402"/>
                <a:gd name="T40" fmla="*/ 260 w 321"/>
                <a:gd name="T41" fmla="*/ 13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1" h="402">
                  <a:moveTo>
                    <a:pt x="311" y="99"/>
                  </a:moveTo>
                  <a:cubicBezTo>
                    <a:pt x="301" y="40"/>
                    <a:pt x="246" y="0"/>
                    <a:pt x="189" y="11"/>
                  </a:cubicBezTo>
                  <a:cubicBezTo>
                    <a:pt x="132" y="21"/>
                    <a:pt x="84" y="67"/>
                    <a:pt x="94" y="126"/>
                  </a:cubicBezTo>
                  <a:cubicBezTo>
                    <a:pt x="96" y="139"/>
                    <a:pt x="102" y="159"/>
                    <a:pt x="109" y="174"/>
                  </a:cubicBezTo>
                  <a:cubicBezTo>
                    <a:pt x="6" y="328"/>
                    <a:pt x="6" y="328"/>
                    <a:pt x="6" y="328"/>
                  </a:cubicBezTo>
                  <a:cubicBezTo>
                    <a:pt x="2" y="334"/>
                    <a:pt x="0" y="344"/>
                    <a:pt x="1" y="351"/>
                  </a:cubicBezTo>
                  <a:cubicBezTo>
                    <a:pt x="8" y="390"/>
                    <a:pt x="8" y="390"/>
                    <a:pt x="8" y="390"/>
                  </a:cubicBezTo>
                  <a:cubicBezTo>
                    <a:pt x="9" y="397"/>
                    <a:pt x="15" y="402"/>
                    <a:pt x="22" y="401"/>
                  </a:cubicBezTo>
                  <a:cubicBezTo>
                    <a:pt x="52" y="395"/>
                    <a:pt x="52" y="395"/>
                    <a:pt x="52" y="395"/>
                  </a:cubicBezTo>
                  <a:cubicBezTo>
                    <a:pt x="59" y="394"/>
                    <a:pt x="67" y="388"/>
                    <a:pt x="71" y="382"/>
                  </a:cubicBezTo>
                  <a:cubicBezTo>
                    <a:pt x="111" y="316"/>
                    <a:pt x="111" y="316"/>
                    <a:pt x="111" y="316"/>
                  </a:cubicBezTo>
                  <a:cubicBezTo>
                    <a:pt x="112" y="316"/>
                    <a:pt x="112" y="316"/>
                    <a:pt x="112" y="316"/>
                  </a:cubicBezTo>
                  <a:cubicBezTo>
                    <a:pt x="140" y="311"/>
                    <a:pt x="140" y="311"/>
                    <a:pt x="140" y="311"/>
                  </a:cubicBezTo>
                  <a:cubicBezTo>
                    <a:pt x="187" y="233"/>
                    <a:pt x="187" y="233"/>
                    <a:pt x="187" y="233"/>
                  </a:cubicBezTo>
                  <a:cubicBezTo>
                    <a:pt x="203" y="236"/>
                    <a:pt x="226" y="235"/>
                    <a:pt x="239" y="232"/>
                  </a:cubicBezTo>
                  <a:cubicBezTo>
                    <a:pt x="296" y="222"/>
                    <a:pt x="321" y="159"/>
                    <a:pt x="311" y="99"/>
                  </a:cubicBezTo>
                  <a:close/>
                  <a:moveTo>
                    <a:pt x="260" y="130"/>
                  </a:moveTo>
                  <a:cubicBezTo>
                    <a:pt x="244" y="153"/>
                    <a:pt x="228" y="137"/>
                    <a:pt x="206" y="120"/>
                  </a:cubicBezTo>
                  <a:cubicBezTo>
                    <a:pt x="184" y="104"/>
                    <a:pt x="163" y="94"/>
                    <a:pt x="179" y="71"/>
                  </a:cubicBezTo>
                  <a:cubicBezTo>
                    <a:pt x="195" y="47"/>
                    <a:pt x="226" y="42"/>
                    <a:pt x="248" y="58"/>
                  </a:cubicBezTo>
                  <a:cubicBezTo>
                    <a:pt x="270" y="74"/>
                    <a:pt x="276" y="107"/>
                    <a:pt x="260" y="130"/>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30" name="Group 29"/>
          <p:cNvGrpSpPr/>
          <p:nvPr/>
        </p:nvGrpSpPr>
        <p:grpSpPr>
          <a:xfrm>
            <a:off x="8623113" y="3474883"/>
            <a:ext cx="401025" cy="401024"/>
            <a:chOff x="4114801" y="3411151"/>
            <a:chExt cx="401025" cy="401024"/>
          </a:xfrm>
        </p:grpSpPr>
        <p:sp>
          <p:nvSpPr>
            <p:cNvPr id="31" name="Freeform 23"/>
            <p:cNvSpPr>
              <a:spLocks noEditPoints="1"/>
            </p:cNvSpPr>
            <p:nvPr/>
          </p:nvSpPr>
          <p:spPr bwMode="auto">
            <a:xfrm>
              <a:off x="4114801" y="3411151"/>
              <a:ext cx="401025" cy="401024"/>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1">
                <a:lumMod val="50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32" name="Freeform 26"/>
            <p:cNvSpPr>
              <a:spLocks noEditPoints="1"/>
            </p:cNvSpPr>
            <p:nvPr/>
          </p:nvSpPr>
          <p:spPr bwMode="auto">
            <a:xfrm>
              <a:off x="4227438" y="3561508"/>
              <a:ext cx="167008" cy="100311"/>
            </a:xfrm>
            <a:custGeom>
              <a:avLst/>
              <a:gdLst>
                <a:gd name="T0" fmla="*/ 308 w 400"/>
                <a:gd name="T1" fmla="*/ 120 h 240"/>
                <a:gd name="T2" fmla="*/ 353 w 400"/>
                <a:gd name="T3" fmla="*/ 33 h 240"/>
                <a:gd name="T4" fmla="*/ 380 w 400"/>
                <a:gd name="T5" fmla="*/ 33 h 240"/>
                <a:gd name="T6" fmla="*/ 307 w 400"/>
                <a:gd name="T7" fmla="*/ 0 h 240"/>
                <a:gd name="T8" fmla="*/ 106 w 400"/>
                <a:gd name="T9" fmla="*/ 0 h 240"/>
                <a:gd name="T10" fmla="*/ 0 w 400"/>
                <a:gd name="T11" fmla="*/ 120 h 240"/>
                <a:gd name="T12" fmla="*/ 106 w 400"/>
                <a:gd name="T13" fmla="*/ 240 h 240"/>
                <a:gd name="T14" fmla="*/ 307 w 400"/>
                <a:gd name="T15" fmla="*/ 240 h 240"/>
                <a:gd name="T16" fmla="*/ 380 w 400"/>
                <a:gd name="T17" fmla="*/ 206 h 240"/>
                <a:gd name="T18" fmla="*/ 353 w 400"/>
                <a:gd name="T19" fmla="*/ 206 h 240"/>
                <a:gd name="T20" fmla="*/ 308 w 400"/>
                <a:gd name="T21" fmla="*/ 120 h 240"/>
                <a:gd name="T22" fmla="*/ 254 w 400"/>
                <a:gd name="T23" fmla="*/ 156 h 240"/>
                <a:gd name="T24" fmla="*/ 240 w 400"/>
                <a:gd name="T25" fmla="*/ 156 h 240"/>
                <a:gd name="T26" fmla="*/ 181 w 400"/>
                <a:gd name="T27" fmla="*/ 129 h 240"/>
                <a:gd name="T28" fmla="*/ 172 w 400"/>
                <a:gd name="T29" fmla="*/ 152 h 240"/>
                <a:gd name="T30" fmla="*/ 147 w 400"/>
                <a:gd name="T31" fmla="*/ 160 h 240"/>
                <a:gd name="T32" fmla="*/ 76 w 400"/>
                <a:gd name="T33" fmla="*/ 95 h 240"/>
                <a:gd name="T34" fmla="*/ 72 w 400"/>
                <a:gd name="T35" fmla="*/ 84 h 240"/>
                <a:gd name="T36" fmla="*/ 86 w 400"/>
                <a:gd name="T37" fmla="*/ 84 h 240"/>
                <a:gd name="T38" fmla="*/ 145 w 400"/>
                <a:gd name="T39" fmla="*/ 111 h 240"/>
                <a:gd name="T40" fmla="*/ 154 w 400"/>
                <a:gd name="T41" fmla="*/ 88 h 240"/>
                <a:gd name="T42" fmla="*/ 178 w 400"/>
                <a:gd name="T43" fmla="*/ 80 h 240"/>
                <a:gd name="T44" fmla="*/ 250 w 400"/>
                <a:gd name="T45" fmla="*/ 145 h 240"/>
                <a:gd name="T46" fmla="*/ 254 w 400"/>
                <a:gd name="T47" fmla="*/ 156 h 240"/>
                <a:gd name="T48" fmla="*/ 377 w 400"/>
                <a:gd name="T49" fmla="*/ 78 h 240"/>
                <a:gd name="T50" fmla="*/ 362 w 400"/>
                <a:gd name="T51" fmla="*/ 78 h 240"/>
                <a:gd name="T52" fmla="*/ 340 w 400"/>
                <a:gd name="T53" fmla="*/ 118 h 240"/>
                <a:gd name="T54" fmla="*/ 362 w 400"/>
                <a:gd name="T55" fmla="*/ 158 h 240"/>
                <a:gd name="T56" fmla="*/ 377 w 400"/>
                <a:gd name="T57" fmla="*/ 158 h 240"/>
                <a:gd name="T58" fmla="*/ 400 w 400"/>
                <a:gd name="T59" fmla="*/ 118 h 240"/>
                <a:gd name="T60" fmla="*/ 377 w 400"/>
                <a:gd name="T61" fmla="*/ 78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0" h="240">
                  <a:moveTo>
                    <a:pt x="308" y="120"/>
                  </a:moveTo>
                  <a:cubicBezTo>
                    <a:pt x="308" y="65"/>
                    <a:pt x="333" y="33"/>
                    <a:pt x="353" y="33"/>
                  </a:cubicBezTo>
                  <a:cubicBezTo>
                    <a:pt x="361" y="33"/>
                    <a:pt x="380" y="33"/>
                    <a:pt x="380" y="33"/>
                  </a:cubicBezTo>
                  <a:cubicBezTo>
                    <a:pt x="366" y="12"/>
                    <a:pt x="355" y="0"/>
                    <a:pt x="307" y="0"/>
                  </a:cubicBezTo>
                  <a:cubicBezTo>
                    <a:pt x="106" y="0"/>
                    <a:pt x="106" y="0"/>
                    <a:pt x="106" y="0"/>
                  </a:cubicBezTo>
                  <a:cubicBezTo>
                    <a:pt x="32" y="0"/>
                    <a:pt x="0" y="69"/>
                    <a:pt x="0" y="120"/>
                  </a:cubicBezTo>
                  <a:cubicBezTo>
                    <a:pt x="0" y="171"/>
                    <a:pt x="32" y="240"/>
                    <a:pt x="106" y="240"/>
                  </a:cubicBezTo>
                  <a:cubicBezTo>
                    <a:pt x="307" y="240"/>
                    <a:pt x="307" y="240"/>
                    <a:pt x="307" y="240"/>
                  </a:cubicBezTo>
                  <a:cubicBezTo>
                    <a:pt x="355" y="240"/>
                    <a:pt x="366" y="227"/>
                    <a:pt x="380" y="206"/>
                  </a:cubicBezTo>
                  <a:cubicBezTo>
                    <a:pt x="380" y="206"/>
                    <a:pt x="373" y="206"/>
                    <a:pt x="353" y="206"/>
                  </a:cubicBezTo>
                  <a:cubicBezTo>
                    <a:pt x="333" y="206"/>
                    <a:pt x="308" y="175"/>
                    <a:pt x="308" y="120"/>
                  </a:cubicBezTo>
                  <a:close/>
                  <a:moveTo>
                    <a:pt x="254" y="156"/>
                  </a:moveTo>
                  <a:cubicBezTo>
                    <a:pt x="250" y="161"/>
                    <a:pt x="240" y="156"/>
                    <a:pt x="240" y="156"/>
                  </a:cubicBezTo>
                  <a:cubicBezTo>
                    <a:pt x="181" y="129"/>
                    <a:pt x="181" y="129"/>
                    <a:pt x="181" y="129"/>
                  </a:cubicBezTo>
                  <a:cubicBezTo>
                    <a:pt x="181" y="129"/>
                    <a:pt x="176" y="143"/>
                    <a:pt x="172" y="152"/>
                  </a:cubicBezTo>
                  <a:cubicBezTo>
                    <a:pt x="167" y="162"/>
                    <a:pt x="164" y="172"/>
                    <a:pt x="147" y="160"/>
                  </a:cubicBezTo>
                  <a:cubicBezTo>
                    <a:pt x="130" y="148"/>
                    <a:pt x="76" y="95"/>
                    <a:pt x="76" y="95"/>
                  </a:cubicBezTo>
                  <a:cubicBezTo>
                    <a:pt x="76" y="95"/>
                    <a:pt x="69" y="90"/>
                    <a:pt x="72" y="84"/>
                  </a:cubicBezTo>
                  <a:cubicBezTo>
                    <a:pt x="76" y="79"/>
                    <a:pt x="86" y="84"/>
                    <a:pt x="86" y="84"/>
                  </a:cubicBezTo>
                  <a:cubicBezTo>
                    <a:pt x="145" y="111"/>
                    <a:pt x="145" y="111"/>
                    <a:pt x="145" y="111"/>
                  </a:cubicBezTo>
                  <a:cubicBezTo>
                    <a:pt x="145" y="111"/>
                    <a:pt x="150" y="97"/>
                    <a:pt x="154" y="88"/>
                  </a:cubicBezTo>
                  <a:cubicBezTo>
                    <a:pt x="158" y="79"/>
                    <a:pt x="161" y="68"/>
                    <a:pt x="178" y="80"/>
                  </a:cubicBezTo>
                  <a:cubicBezTo>
                    <a:pt x="195" y="92"/>
                    <a:pt x="250" y="145"/>
                    <a:pt x="250" y="145"/>
                  </a:cubicBezTo>
                  <a:cubicBezTo>
                    <a:pt x="250" y="145"/>
                    <a:pt x="257" y="150"/>
                    <a:pt x="254" y="156"/>
                  </a:cubicBezTo>
                  <a:close/>
                  <a:moveTo>
                    <a:pt x="377" y="78"/>
                  </a:moveTo>
                  <a:cubicBezTo>
                    <a:pt x="362" y="78"/>
                    <a:pt x="362" y="78"/>
                    <a:pt x="362" y="78"/>
                  </a:cubicBezTo>
                  <a:cubicBezTo>
                    <a:pt x="351" y="78"/>
                    <a:pt x="340" y="94"/>
                    <a:pt x="340" y="118"/>
                  </a:cubicBezTo>
                  <a:cubicBezTo>
                    <a:pt x="340" y="143"/>
                    <a:pt x="351" y="158"/>
                    <a:pt x="362" y="158"/>
                  </a:cubicBezTo>
                  <a:cubicBezTo>
                    <a:pt x="377" y="158"/>
                    <a:pt x="377" y="158"/>
                    <a:pt x="377" y="158"/>
                  </a:cubicBezTo>
                  <a:cubicBezTo>
                    <a:pt x="388" y="158"/>
                    <a:pt x="400" y="143"/>
                    <a:pt x="400" y="118"/>
                  </a:cubicBezTo>
                  <a:cubicBezTo>
                    <a:pt x="400" y="94"/>
                    <a:pt x="388" y="78"/>
                    <a:pt x="377" y="78"/>
                  </a:cubicBezTo>
                  <a:close/>
                </a:path>
              </a:pathLst>
            </a:custGeom>
            <a:solidFill>
              <a:schemeClr val="accent1">
                <a:lumMod val="50000"/>
              </a:schemeClr>
            </a:solidFill>
            <a:ln>
              <a:noFill/>
            </a:ln>
          </p:spPr>
          <p:txBody>
            <a:bodyPr vert="horz" wrap="square" lIns="91440" tIns="45720" rIns="91440" bIns="45720" numCol="1" anchor="t" anchorCtr="0" compatLnSpc="1"/>
            <a:lstStyle/>
            <a:p>
              <a:endParaRPr lang="en-US" dirty="0"/>
            </a:p>
          </p:txBody>
        </p:sp>
      </p:grpSp>
      <p:grpSp>
        <p:nvGrpSpPr>
          <p:cNvPr id="38" name="Group 37"/>
          <p:cNvGrpSpPr/>
          <p:nvPr/>
        </p:nvGrpSpPr>
        <p:grpSpPr>
          <a:xfrm>
            <a:off x="11438810" y="175818"/>
            <a:ext cx="542322" cy="662567"/>
            <a:chOff x="11438810" y="175818"/>
            <a:chExt cx="542322" cy="662567"/>
          </a:xfrm>
        </p:grpSpPr>
        <p:sp>
          <p:nvSpPr>
            <p:cNvPr id="39" name="Oval 38"/>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Oval 39"/>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Oval 40"/>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Oval 41"/>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TextBox 42"/>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76</a:t>
              </a:r>
            </a:p>
          </p:txBody>
        </p:sp>
      </p:grpSp>
      <p:sp>
        <p:nvSpPr>
          <p:cNvPr id="44"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PC Project</a:t>
            </a:r>
            <a:endParaRPr lang="en-US" sz="3600" dirty="0">
              <a:solidFill>
                <a:schemeClr val="bg2">
                  <a:lumMod val="50000"/>
                </a:schemeClr>
              </a:solidFill>
            </a:endParaRPr>
          </a:p>
        </p:txBody>
      </p:sp>
      <p:sp>
        <p:nvSpPr>
          <p:cNvPr id="48"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49" name="Group 48"/>
          <p:cNvGrpSpPr/>
          <p:nvPr/>
        </p:nvGrpSpPr>
        <p:grpSpPr>
          <a:xfrm>
            <a:off x="5556768" y="844754"/>
            <a:ext cx="1440000" cy="58058"/>
            <a:chOff x="4616262" y="2307771"/>
            <a:chExt cx="2349876" cy="58058"/>
          </a:xfrm>
        </p:grpSpPr>
        <p:sp>
          <p:nvSpPr>
            <p:cNvPr id="50" name="Rectangle 49"/>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Rectangle 50"/>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2" name="Title 13"/>
          <p:cNvSpPr txBox="1"/>
          <p:nvPr/>
        </p:nvSpPr>
        <p:spPr>
          <a:xfrm>
            <a:off x="9076389" y="2125074"/>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Feature 1</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53" name="Title 13"/>
          <p:cNvSpPr txBox="1"/>
          <p:nvPr/>
        </p:nvSpPr>
        <p:spPr>
          <a:xfrm>
            <a:off x="9076388" y="2753863"/>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Feature 2</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54" name="Title 13"/>
          <p:cNvSpPr txBox="1"/>
          <p:nvPr/>
        </p:nvSpPr>
        <p:spPr>
          <a:xfrm>
            <a:off x="9076388" y="3388544"/>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Feature 3</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55" name="Title 13"/>
          <p:cNvSpPr txBox="1"/>
          <p:nvPr/>
        </p:nvSpPr>
        <p:spPr>
          <a:xfrm>
            <a:off x="9076388" y="4035419"/>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Feature 4</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56" name="Title 13"/>
          <p:cNvSpPr txBox="1"/>
          <p:nvPr/>
        </p:nvSpPr>
        <p:spPr>
          <a:xfrm>
            <a:off x="9076388" y="4659139"/>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Feature 5</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57" name="Title 13"/>
          <p:cNvSpPr txBox="1"/>
          <p:nvPr/>
        </p:nvSpPr>
        <p:spPr>
          <a:xfrm>
            <a:off x="9076387" y="5265373"/>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Feature 6</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58" name="Content Placeholder 2"/>
          <p:cNvSpPr txBox="1"/>
          <p:nvPr/>
        </p:nvSpPr>
        <p:spPr>
          <a:xfrm>
            <a:off x="634398" y="2657383"/>
            <a:ext cx="2735819" cy="2387161"/>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2000" dirty="0">
                <a:solidFill>
                  <a:schemeClr val="accent1">
                    <a:lumMod val="50000"/>
                  </a:schemeClr>
                </a:solidFill>
                <a:ea typeface="Roboto" panose="02000000000000000000" pitchFamily="2" charset="0"/>
              </a:rPr>
              <a:t>Personal Computer Project</a:t>
            </a:r>
          </a:p>
          <a:p>
            <a:pPr algn="l"/>
            <a:r>
              <a:rPr lang="id-ID" sz="1200" dirty="0">
                <a:solidFill>
                  <a:schemeClr val="bg2">
                    <a:lumMod val="75000"/>
                  </a:schemeClr>
                </a:solidFill>
                <a:ea typeface="Roboto" panose="02000000000000000000" pitchFamily="2" charset="0"/>
              </a:rPr>
              <a:t>Du</a:t>
            </a:r>
            <a:r>
              <a:rPr lang="en-US" sz="1200" dirty="0" err="1">
                <a:solidFill>
                  <a:schemeClr val="bg2">
                    <a:lumMod val="75000"/>
                  </a:schemeClr>
                </a:solidFill>
                <a:ea typeface="Roboto" panose="02000000000000000000" pitchFamily="2" charset="0"/>
              </a:rPr>
              <a:t>mmy</a:t>
            </a:r>
            <a:r>
              <a:rPr lang="en-US" sz="12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
        <p:nvSpPr>
          <p:cNvPr id="45" name="Rectangle 44"/>
          <p:cNvSpPr/>
          <p:nvPr/>
        </p:nvSpPr>
        <p:spPr>
          <a:xfrm>
            <a:off x="3991736" y="2416670"/>
            <a:ext cx="3886287" cy="2427252"/>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500">
        <p15:prstTrans prst="airplane"/>
        <p:sndAc>
          <p:stSnd>
            <p:snd r:embed="rId2" name="chimes.wav"/>
          </p:stSnd>
        </p:sndAc>
      </p:transition>
    </mc:Choice>
    <mc:Fallback xmlns="">
      <p:transition spd="slow">
        <p:fade/>
        <p:sndAc>
          <p:stSnd>
            <p:snd r:embed="rId4" name="chimes.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p:cTn id="7" dur="1000" fill="hold"/>
                                        <p:tgtEl>
                                          <p:spTgt spid="38"/>
                                        </p:tgtEl>
                                        <p:attrNameLst>
                                          <p:attrName>ppt_w</p:attrName>
                                        </p:attrNameLst>
                                      </p:cBhvr>
                                      <p:tavLst>
                                        <p:tav tm="0">
                                          <p:val>
                                            <p:fltVal val="0"/>
                                          </p:val>
                                        </p:tav>
                                        <p:tav tm="100000">
                                          <p:val>
                                            <p:strVal val="#ppt_w"/>
                                          </p:val>
                                        </p:tav>
                                      </p:tavLst>
                                    </p:anim>
                                    <p:anim calcmode="lin" valueType="num">
                                      <p:cBhvr>
                                        <p:cTn id="8" dur="1000" fill="hold"/>
                                        <p:tgtEl>
                                          <p:spTgt spid="38"/>
                                        </p:tgtEl>
                                        <p:attrNameLst>
                                          <p:attrName>ppt_h</p:attrName>
                                        </p:attrNameLst>
                                      </p:cBhvr>
                                      <p:tavLst>
                                        <p:tav tm="0">
                                          <p:val>
                                            <p:fltVal val="0"/>
                                          </p:val>
                                        </p:tav>
                                        <p:tav tm="100000">
                                          <p:val>
                                            <p:strVal val="#ppt_h"/>
                                          </p:val>
                                        </p:tav>
                                      </p:tavLst>
                                    </p:anim>
                                    <p:anim calcmode="lin" valueType="num">
                                      <p:cBhvr>
                                        <p:cTn id="9" dur="1000" fill="hold"/>
                                        <p:tgtEl>
                                          <p:spTgt spid="38"/>
                                        </p:tgtEl>
                                        <p:attrNameLst>
                                          <p:attrName>style.rotation</p:attrName>
                                        </p:attrNameLst>
                                      </p:cBhvr>
                                      <p:tavLst>
                                        <p:tav tm="0">
                                          <p:val>
                                            <p:fltVal val="90"/>
                                          </p:val>
                                        </p:tav>
                                        <p:tav tm="100000">
                                          <p:val>
                                            <p:fltVal val="0"/>
                                          </p:val>
                                        </p:tav>
                                      </p:tavLst>
                                    </p:anim>
                                    <p:animEffect transition="in" filter="fade">
                                      <p:cBhvr>
                                        <p:cTn id="10" dur="1000"/>
                                        <p:tgtEl>
                                          <p:spTgt spid="38"/>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4"/>
                                        </p:tgtEl>
                                        <p:attrNameLst>
                                          <p:attrName>style.visibility</p:attrName>
                                        </p:attrNameLst>
                                      </p:cBhvr>
                                      <p:to>
                                        <p:strVal val="visible"/>
                                      </p:to>
                                    </p:set>
                                    <p:animEffect transition="in" filter="wipe(up)">
                                      <p:cBhvr>
                                        <p:cTn id="13" dur="1000"/>
                                        <p:tgtEl>
                                          <p:spTgt spid="44"/>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9"/>
                                        </p:tgtEl>
                                        <p:attrNameLst>
                                          <p:attrName>style.visibility</p:attrName>
                                        </p:attrNameLst>
                                      </p:cBhvr>
                                      <p:to>
                                        <p:strVal val="visible"/>
                                      </p:to>
                                    </p:set>
                                    <p:animEffect transition="in" filter="barn(inVertical)">
                                      <p:cBhvr>
                                        <p:cTn id="16" dur="1000"/>
                                        <p:tgtEl>
                                          <p:spTgt spid="49"/>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48"/>
                                        </p:tgtEl>
                                        <p:attrNameLst>
                                          <p:attrName>style.visibility</p:attrName>
                                        </p:attrNameLst>
                                      </p:cBhvr>
                                      <p:to>
                                        <p:strVal val="visible"/>
                                      </p:to>
                                    </p:set>
                                    <p:animEffect transition="in" filter="wipe(down)">
                                      <p:cBhvr>
                                        <p:cTn id="19" dur="1000"/>
                                        <p:tgtEl>
                                          <p:spTgt spid="48"/>
                                        </p:tgtEl>
                                      </p:cBhvr>
                                    </p:animEffect>
                                  </p:childTnLst>
                                </p:cTn>
                              </p:par>
                              <p:par>
                                <p:cTn id="20" presetID="2" presetClass="entr" presetSubtype="8" fill="hold" grpId="0" nodeType="withEffect">
                                  <p:stCondLst>
                                    <p:cond delay="2000"/>
                                  </p:stCondLst>
                                  <p:childTnLst>
                                    <p:set>
                                      <p:cBhvr>
                                        <p:cTn id="21" dur="1" fill="hold">
                                          <p:stCondLst>
                                            <p:cond delay="0"/>
                                          </p:stCondLst>
                                        </p:cTn>
                                        <p:tgtEl>
                                          <p:spTgt spid="58"/>
                                        </p:tgtEl>
                                        <p:attrNameLst>
                                          <p:attrName>style.visibility</p:attrName>
                                        </p:attrNameLst>
                                      </p:cBhvr>
                                      <p:to>
                                        <p:strVal val="visible"/>
                                      </p:to>
                                    </p:set>
                                    <p:anim calcmode="lin" valueType="num">
                                      <p:cBhvr additive="base">
                                        <p:cTn id="22" dur="500" fill="hold"/>
                                        <p:tgtEl>
                                          <p:spTgt spid="58"/>
                                        </p:tgtEl>
                                        <p:attrNameLst>
                                          <p:attrName>ppt_x</p:attrName>
                                        </p:attrNameLst>
                                      </p:cBhvr>
                                      <p:tavLst>
                                        <p:tav tm="0">
                                          <p:val>
                                            <p:strVal val="0-#ppt_w/2"/>
                                          </p:val>
                                        </p:tav>
                                        <p:tav tm="100000">
                                          <p:val>
                                            <p:strVal val="#ppt_x"/>
                                          </p:val>
                                        </p:tav>
                                      </p:tavLst>
                                    </p:anim>
                                    <p:anim calcmode="lin" valueType="num">
                                      <p:cBhvr additive="base">
                                        <p:cTn id="23" dur="500" fill="hold"/>
                                        <p:tgtEl>
                                          <p:spTgt spid="58"/>
                                        </p:tgtEl>
                                        <p:attrNameLst>
                                          <p:attrName>ppt_y</p:attrName>
                                        </p:attrNameLst>
                                      </p:cBhvr>
                                      <p:tavLst>
                                        <p:tav tm="0">
                                          <p:val>
                                            <p:strVal val="#ppt_y"/>
                                          </p:val>
                                        </p:tav>
                                        <p:tav tm="100000">
                                          <p:val>
                                            <p:strVal val="#ppt_y"/>
                                          </p:val>
                                        </p:tav>
                                      </p:tavLst>
                                    </p:anim>
                                  </p:childTnLst>
                                </p:cTn>
                              </p:par>
                              <p:par>
                                <p:cTn id="24" presetID="14" presetClass="entr" presetSubtype="5" fill="hold" nodeType="withEffect">
                                  <p:stCondLst>
                                    <p:cond delay="2500"/>
                                  </p:stCondLst>
                                  <p:childTnLst>
                                    <p:set>
                                      <p:cBhvr>
                                        <p:cTn id="25" dur="1" fill="hold">
                                          <p:stCondLst>
                                            <p:cond delay="0"/>
                                          </p:stCondLst>
                                        </p:cTn>
                                        <p:tgtEl>
                                          <p:spTgt spid="10"/>
                                        </p:tgtEl>
                                        <p:attrNameLst>
                                          <p:attrName>style.visibility</p:attrName>
                                        </p:attrNameLst>
                                      </p:cBhvr>
                                      <p:to>
                                        <p:strVal val="visible"/>
                                      </p:to>
                                    </p:set>
                                    <p:animEffect transition="in" filter="randombar(vertical)">
                                      <p:cBhvr>
                                        <p:cTn id="26" dur="1500"/>
                                        <p:tgtEl>
                                          <p:spTgt spid="10"/>
                                        </p:tgtEl>
                                      </p:cBhvr>
                                    </p:animEffect>
                                  </p:childTnLst>
                                </p:cTn>
                              </p:par>
                              <p:par>
                                <p:cTn id="27" presetID="2" presetClass="entr" presetSubtype="1" fill="hold" nodeType="withEffect">
                                  <p:stCondLst>
                                    <p:cond delay="4750"/>
                                  </p:stCondLst>
                                  <p:childTnLst>
                                    <p:set>
                                      <p:cBhvr>
                                        <p:cTn id="28" dur="1" fill="hold">
                                          <p:stCondLst>
                                            <p:cond delay="0"/>
                                          </p:stCondLst>
                                        </p:cTn>
                                        <p:tgtEl>
                                          <p:spTgt spid="12"/>
                                        </p:tgtEl>
                                        <p:attrNameLst>
                                          <p:attrName>style.visibility</p:attrName>
                                        </p:attrNameLst>
                                      </p:cBhvr>
                                      <p:to>
                                        <p:strVal val="visible"/>
                                      </p:to>
                                    </p:set>
                                    <p:anim calcmode="lin" valueType="num">
                                      <p:cBhvr additive="base">
                                        <p:cTn id="29" dur="500" fill="hold"/>
                                        <p:tgtEl>
                                          <p:spTgt spid="12"/>
                                        </p:tgtEl>
                                        <p:attrNameLst>
                                          <p:attrName>ppt_x</p:attrName>
                                        </p:attrNameLst>
                                      </p:cBhvr>
                                      <p:tavLst>
                                        <p:tav tm="0">
                                          <p:val>
                                            <p:strVal val="#ppt_x"/>
                                          </p:val>
                                        </p:tav>
                                        <p:tav tm="100000">
                                          <p:val>
                                            <p:strVal val="#ppt_x"/>
                                          </p:val>
                                        </p:tav>
                                      </p:tavLst>
                                    </p:anim>
                                    <p:anim calcmode="lin" valueType="num">
                                      <p:cBhvr additive="base">
                                        <p:cTn id="30" dur="500" fill="hold"/>
                                        <p:tgtEl>
                                          <p:spTgt spid="12"/>
                                        </p:tgtEl>
                                        <p:attrNameLst>
                                          <p:attrName>ppt_y</p:attrName>
                                        </p:attrNameLst>
                                      </p:cBhvr>
                                      <p:tavLst>
                                        <p:tav tm="0">
                                          <p:val>
                                            <p:strVal val="0-#ppt_h/2"/>
                                          </p:val>
                                        </p:tav>
                                        <p:tav tm="100000">
                                          <p:val>
                                            <p:strVal val="#ppt_y"/>
                                          </p:val>
                                        </p:tav>
                                      </p:tavLst>
                                    </p:anim>
                                  </p:childTnLst>
                                </p:cTn>
                              </p:par>
                              <p:par>
                                <p:cTn id="31" presetID="2" presetClass="entr" presetSubtype="1" fill="hold" nodeType="withEffect">
                                  <p:stCondLst>
                                    <p:cond delay="5250"/>
                                  </p:stCondLst>
                                  <p:childTnLst>
                                    <p:set>
                                      <p:cBhvr>
                                        <p:cTn id="32" dur="1" fill="hold">
                                          <p:stCondLst>
                                            <p:cond delay="0"/>
                                          </p:stCondLst>
                                        </p:cTn>
                                        <p:tgtEl>
                                          <p:spTgt spid="18"/>
                                        </p:tgtEl>
                                        <p:attrNameLst>
                                          <p:attrName>style.visibility</p:attrName>
                                        </p:attrNameLst>
                                      </p:cBhvr>
                                      <p:to>
                                        <p:strVal val="visible"/>
                                      </p:to>
                                    </p:set>
                                    <p:anim calcmode="lin" valueType="num">
                                      <p:cBhvr additive="base">
                                        <p:cTn id="33" dur="500" fill="hold"/>
                                        <p:tgtEl>
                                          <p:spTgt spid="18"/>
                                        </p:tgtEl>
                                        <p:attrNameLst>
                                          <p:attrName>ppt_x</p:attrName>
                                        </p:attrNameLst>
                                      </p:cBhvr>
                                      <p:tavLst>
                                        <p:tav tm="0">
                                          <p:val>
                                            <p:strVal val="#ppt_x"/>
                                          </p:val>
                                        </p:tav>
                                        <p:tav tm="100000">
                                          <p:val>
                                            <p:strVal val="#ppt_x"/>
                                          </p:val>
                                        </p:tav>
                                      </p:tavLst>
                                    </p:anim>
                                    <p:anim calcmode="lin" valueType="num">
                                      <p:cBhvr additive="base">
                                        <p:cTn id="34" dur="500" fill="hold"/>
                                        <p:tgtEl>
                                          <p:spTgt spid="18"/>
                                        </p:tgtEl>
                                        <p:attrNameLst>
                                          <p:attrName>ppt_y</p:attrName>
                                        </p:attrNameLst>
                                      </p:cBhvr>
                                      <p:tavLst>
                                        <p:tav tm="0">
                                          <p:val>
                                            <p:strVal val="0-#ppt_h/2"/>
                                          </p:val>
                                        </p:tav>
                                        <p:tav tm="100000">
                                          <p:val>
                                            <p:strVal val="#ppt_y"/>
                                          </p:val>
                                        </p:tav>
                                      </p:tavLst>
                                    </p:anim>
                                  </p:childTnLst>
                                </p:cTn>
                              </p:par>
                              <p:par>
                                <p:cTn id="35" presetID="2" presetClass="entr" presetSubtype="1" fill="hold" nodeType="withEffect">
                                  <p:stCondLst>
                                    <p:cond delay="5750"/>
                                  </p:stCondLst>
                                  <p:childTnLst>
                                    <p:set>
                                      <p:cBhvr>
                                        <p:cTn id="36" dur="1" fill="hold">
                                          <p:stCondLst>
                                            <p:cond delay="0"/>
                                          </p:stCondLst>
                                        </p:cTn>
                                        <p:tgtEl>
                                          <p:spTgt spid="15"/>
                                        </p:tgtEl>
                                        <p:attrNameLst>
                                          <p:attrName>style.visibility</p:attrName>
                                        </p:attrNameLst>
                                      </p:cBhvr>
                                      <p:to>
                                        <p:strVal val="visible"/>
                                      </p:to>
                                    </p:set>
                                    <p:anim calcmode="lin" valueType="num">
                                      <p:cBhvr additive="base">
                                        <p:cTn id="37" dur="500" fill="hold"/>
                                        <p:tgtEl>
                                          <p:spTgt spid="15"/>
                                        </p:tgtEl>
                                        <p:attrNameLst>
                                          <p:attrName>ppt_x</p:attrName>
                                        </p:attrNameLst>
                                      </p:cBhvr>
                                      <p:tavLst>
                                        <p:tav tm="0">
                                          <p:val>
                                            <p:strVal val="#ppt_x"/>
                                          </p:val>
                                        </p:tav>
                                        <p:tav tm="100000">
                                          <p:val>
                                            <p:strVal val="#ppt_x"/>
                                          </p:val>
                                        </p:tav>
                                      </p:tavLst>
                                    </p:anim>
                                    <p:anim calcmode="lin" valueType="num">
                                      <p:cBhvr additive="base">
                                        <p:cTn id="38" dur="500" fill="hold"/>
                                        <p:tgtEl>
                                          <p:spTgt spid="15"/>
                                        </p:tgtEl>
                                        <p:attrNameLst>
                                          <p:attrName>ppt_y</p:attrName>
                                        </p:attrNameLst>
                                      </p:cBhvr>
                                      <p:tavLst>
                                        <p:tav tm="0">
                                          <p:val>
                                            <p:strVal val="0-#ppt_h/2"/>
                                          </p:val>
                                        </p:tav>
                                        <p:tav tm="100000">
                                          <p:val>
                                            <p:strVal val="#ppt_y"/>
                                          </p:val>
                                        </p:tav>
                                      </p:tavLst>
                                    </p:anim>
                                  </p:childTnLst>
                                </p:cTn>
                              </p:par>
                              <p:par>
                                <p:cTn id="39" presetID="2" presetClass="entr" presetSubtype="1" fill="hold" nodeType="withEffect">
                                  <p:stCondLst>
                                    <p:cond delay="6250"/>
                                  </p:stCondLst>
                                  <p:childTnLst>
                                    <p:set>
                                      <p:cBhvr>
                                        <p:cTn id="40" dur="1" fill="hold">
                                          <p:stCondLst>
                                            <p:cond delay="0"/>
                                          </p:stCondLst>
                                        </p:cTn>
                                        <p:tgtEl>
                                          <p:spTgt spid="30"/>
                                        </p:tgtEl>
                                        <p:attrNameLst>
                                          <p:attrName>style.visibility</p:attrName>
                                        </p:attrNameLst>
                                      </p:cBhvr>
                                      <p:to>
                                        <p:strVal val="visible"/>
                                      </p:to>
                                    </p:set>
                                    <p:anim calcmode="lin" valueType="num">
                                      <p:cBhvr additive="base">
                                        <p:cTn id="41" dur="500" fill="hold"/>
                                        <p:tgtEl>
                                          <p:spTgt spid="30"/>
                                        </p:tgtEl>
                                        <p:attrNameLst>
                                          <p:attrName>ppt_x</p:attrName>
                                        </p:attrNameLst>
                                      </p:cBhvr>
                                      <p:tavLst>
                                        <p:tav tm="0">
                                          <p:val>
                                            <p:strVal val="#ppt_x"/>
                                          </p:val>
                                        </p:tav>
                                        <p:tav tm="100000">
                                          <p:val>
                                            <p:strVal val="#ppt_x"/>
                                          </p:val>
                                        </p:tav>
                                      </p:tavLst>
                                    </p:anim>
                                    <p:anim calcmode="lin" valueType="num">
                                      <p:cBhvr additive="base">
                                        <p:cTn id="42" dur="500" fill="hold"/>
                                        <p:tgtEl>
                                          <p:spTgt spid="30"/>
                                        </p:tgtEl>
                                        <p:attrNameLst>
                                          <p:attrName>ppt_y</p:attrName>
                                        </p:attrNameLst>
                                      </p:cBhvr>
                                      <p:tavLst>
                                        <p:tav tm="0">
                                          <p:val>
                                            <p:strVal val="0-#ppt_h/2"/>
                                          </p:val>
                                        </p:tav>
                                        <p:tav tm="100000">
                                          <p:val>
                                            <p:strVal val="#ppt_y"/>
                                          </p:val>
                                        </p:tav>
                                      </p:tavLst>
                                    </p:anim>
                                  </p:childTnLst>
                                </p:cTn>
                              </p:par>
                              <p:par>
                                <p:cTn id="43" presetID="2" presetClass="entr" presetSubtype="1" fill="hold" nodeType="withEffect">
                                  <p:stCondLst>
                                    <p:cond delay="6750"/>
                                  </p:stCondLst>
                                  <p:childTnLst>
                                    <p:set>
                                      <p:cBhvr>
                                        <p:cTn id="44" dur="1" fill="hold">
                                          <p:stCondLst>
                                            <p:cond delay="0"/>
                                          </p:stCondLst>
                                        </p:cTn>
                                        <p:tgtEl>
                                          <p:spTgt spid="27"/>
                                        </p:tgtEl>
                                        <p:attrNameLst>
                                          <p:attrName>style.visibility</p:attrName>
                                        </p:attrNameLst>
                                      </p:cBhvr>
                                      <p:to>
                                        <p:strVal val="visible"/>
                                      </p:to>
                                    </p:set>
                                    <p:anim calcmode="lin" valueType="num">
                                      <p:cBhvr additive="base">
                                        <p:cTn id="45" dur="500" fill="hold"/>
                                        <p:tgtEl>
                                          <p:spTgt spid="27"/>
                                        </p:tgtEl>
                                        <p:attrNameLst>
                                          <p:attrName>ppt_x</p:attrName>
                                        </p:attrNameLst>
                                      </p:cBhvr>
                                      <p:tavLst>
                                        <p:tav tm="0">
                                          <p:val>
                                            <p:strVal val="#ppt_x"/>
                                          </p:val>
                                        </p:tav>
                                        <p:tav tm="100000">
                                          <p:val>
                                            <p:strVal val="#ppt_x"/>
                                          </p:val>
                                        </p:tav>
                                      </p:tavLst>
                                    </p:anim>
                                    <p:anim calcmode="lin" valueType="num">
                                      <p:cBhvr additive="base">
                                        <p:cTn id="46" dur="500" fill="hold"/>
                                        <p:tgtEl>
                                          <p:spTgt spid="27"/>
                                        </p:tgtEl>
                                        <p:attrNameLst>
                                          <p:attrName>ppt_y</p:attrName>
                                        </p:attrNameLst>
                                      </p:cBhvr>
                                      <p:tavLst>
                                        <p:tav tm="0">
                                          <p:val>
                                            <p:strVal val="0-#ppt_h/2"/>
                                          </p:val>
                                        </p:tav>
                                        <p:tav tm="100000">
                                          <p:val>
                                            <p:strVal val="#ppt_y"/>
                                          </p:val>
                                        </p:tav>
                                      </p:tavLst>
                                    </p:anim>
                                  </p:childTnLst>
                                </p:cTn>
                              </p:par>
                              <p:par>
                                <p:cTn id="47" presetID="2" presetClass="entr" presetSubtype="1" fill="hold" nodeType="withEffect">
                                  <p:stCondLst>
                                    <p:cond delay="7250"/>
                                  </p:stCondLst>
                                  <p:childTnLst>
                                    <p:set>
                                      <p:cBhvr>
                                        <p:cTn id="48" dur="1" fill="hold">
                                          <p:stCondLst>
                                            <p:cond delay="0"/>
                                          </p:stCondLst>
                                        </p:cTn>
                                        <p:tgtEl>
                                          <p:spTgt spid="24"/>
                                        </p:tgtEl>
                                        <p:attrNameLst>
                                          <p:attrName>style.visibility</p:attrName>
                                        </p:attrNameLst>
                                      </p:cBhvr>
                                      <p:to>
                                        <p:strVal val="visible"/>
                                      </p:to>
                                    </p:set>
                                    <p:anim calcmode="lin" valueType="num">
                                      <p:cBhvr additive="base">
                                        <p:cTn id="49" dur="500" fill="hold"/>
                                        <p:tgtEl>
                                          <p:spTgt spid="24"/>
                                        </p:tgtEl>
                                        <p:attrNameLst>
                                          <p:attrName>ppt_x</p:attrName>
                                        </p:attrNameLst>
                                      </p:cBhvr>
                                      <p:tavLst>
                                        <p:tav tm="0">
                                          <p:val>
                                            <p:strVal val="#ppt_x"/>
                                          </p:val>
                                        </p:tav>
                                        <p:tav tm="100000">
                                          <p:val>
                                            <p:strVal val="#ppt_x"/>
                                          </p:val>
                                        </p:tav>
                                      </p:tavLst>
                                    </p:anim>
                                    <p:anim calcmode="lin" valueType="num">
                                      <p:cBhvr additive="base">
                                        <p:cTn id="50" dur="500" fill="hold"/>
                                        <p:tgtEl>
                                          <p:spTgt spid="24"/>
                                        </p:tgtEl>
                                        <p:attrNameLst>
                                          <p:attrName>ppt_y</p:attrName>
                                        </p:attrNameLst>
                                      </p:cBhvr>
                                      <p:tavLst>
                                        <p:tav tm="0">
                                          <p:val>
                                            <p:strVal val="0-#ppt_h/2"/>
                                          </p:val>
                                        </p:tav>
                                        <p:tav tm="100000">
                                          <p:val>
                                            <p:strVal val="#ppt_y"/>
                                          </p:val>
                                        </p:tav>
                                      </p:tavLst>
                                    </p:anim>
                                  </p:childTnLst>
                                </p:cTn>
                              </p:par>
                              <p:par>
                                <p:cTn id="51" presetID="2" presetClass="entr" presetSubtype="4" fill="hold" grpId="0" nodeType="withEffect">
                                  <p:stCondLst>
                                    <p:cond delay="7750"/>
                                  </p:stCondLst>
                                  <p:childTnLst>
                                    <p:set>
                                      <p:cBhvr>
                                        <p:cTn id="52" dur="1" fill="hold">
                                          <p:stCondLst>
                                            <p:cond delay="0"/>
                                          </p:stCondLst>
                                        </p:cTn>
                                        <p:tgtEl>
                                          <p:spTgt spid="52"/>
                                        </p:tgtEl>
                                        <p:attrNameLst>
                                          <p:attrName>style.visibility</p:attrName>
                                        </p:attrNameLst>
                                      </p:cBhvr>
                                      <p:to>
                                        <p:strVal val="visible"/>
                                      </p:to>
                                    </p:set>
                                    <p:anim calcmode="lin" valueType="num">
                                      <p:cBhvr additive="base">
                                        <p:cTn id="53" dur="500" fill="hold"/>
                                        <p:tgtEl>
                                          <p:spTgt spid="52"/>
                                        </p:tgtEl>
                                        <p:attrNameLst>
                                          <p:attrName>ppt_x</p:attrName>
                                        </p:attrNameLst>
                                      </p:cBhvr>
                                      <p:tavLst>
                                        <p:tav tm="0">
                                          <p:val>
                                            <p:strVal val="#ppt_x"/>
                                          </p:val>
                                        </p:tav>
                                        <p:tav tm="100000">
                                          <p:val>
                                            <p:strVal val="#ppt_x"/>
                                          </p:val>
                                        </p:tav>
                                      </p:tavLst>
                                    </p:anim>
                                    <p:anim calcmode="lin" valueType="num">
                                      <p:cBhvr additive="base">
                                        <p:cTn id="54" dur="500" fill="hold"/>
                                        <p:tgtEl>
                                          <p:spTgt spid="52"/>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8250"/>
                                  </p:stCondLst>
                                  <p:childTnLst>
                                    <p:set>
                                      <p:cBhvr>
                                        <p:cTn id="56" dur="1" fill="hold">
                                          <p:stCondLst>
                                            <p:cond delay="0"/>
                                          </p:stCondLst>
                                        </p:cTn>
                                        <p:tgtEl>
                                          <p:spTgt spid="53"/>
                                        </p:tgtEl>
                                        <p:attrNameLst>
                                          <p:attrName>style.visibility</p:attrName>
                                        </p:attrNameLst>
                                      </p:cBhvr>
                                      <p:to>
                                        <p:strVal val="visible"/>
                                      </p:to>
                                    </p:set>
                                    <p:anim calcmode="lin" valueType="num">
                                      <p:cBhvr additive="base">
                                        <p:cTn id="57" dur="500" fill="hold"/>
                                        <p:tgtEl>
                                          <p:spTgt spid="53"/>
                                        </p:tgtEl>
                                        <p:attrNameLst>
                                          <p:attrName>ppt_x</p:attrName>
                                        </p:attrNameLst>
                                      </p:cBhvr>
                                      <p:tavLst>
                                        <p:tav tm="0">
                                          <p:val>
                                            <p:strVal val="#ppt_x"/>
                                          </p:val>
                                        </p:tav>
                                        <p:tav tm="100000">
                                          <p:val>
                                            <p:strVal val="#ppt_x"/>
                                          </p:val>
                                        </p:tav>
                                      </p:tavLst>
                                    </p:anim>
                                    <p:anim calcmode="lin" valueType="num">
                                      <p:cBhvr additive="base">
                                        <p:cTn id="58" dur="500" fill="hold"/>
                                        <p:tgtEl>
                                          <p:spTgt spid="53"/>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8750"/>
                                  </p:stCondLst>
                                  <p:childTnLst>
                                    <p:set>
                                      <p:cBhvr>
                                        <p:cTn id="60" dur="1" fill="hold">
                                          <p:stCondLst>
                                            <p:cond delay="0"/>
                                          </p:stCondLst>
                                        </p:cTn>
                                        <p:tgtEl>
                                          <p:spTgt spid="54"/>
                                        </p:tgtEl>
                                        <p:attrNameLst>
                                          <p:attrName>style.visibility</p:attrName>
                                        </p:attrNameLst>
                                      </p:cBhvr>
                                      <p:to>
                                        <p:strVal val="visible"/>
                                      </p:to>
                                    </p:set>
                                    <p:anim calcmode="lin" valueType="num">
                                      <p:cBhvr additive="base">
                                        <p:cTn id="61" dur="500" fill="hold"/>
                                        <p:tgtEl>
                                          <p:spTgt spid="54"/>
                                        </p:tgtEl>
                                        <p:attrNameLst>
                                          <p:attrName>ppt_x</p:attrName>
                                        </p:attrNameLst>
                                      </p:cBhvr>
                                      <p:tavLst>
                                        <p:tav tm="0">
                                          <p:val>
                                            <p:strVal val="#ppt_x"/>
                                          </p:val>
                                        </p:tav>
                                        <p:tav tm="100000">
                                          <p:val>
                                            <p:strVal val="#ppt_x"/>
                                          </p:val>
                                        </p:tav>
                                      </p:tavLst>
                                    </p:anim>
                                    <p:anim calcmode="lin" valueType="num">
                                      <p:cBhvr additive="base">
                                        <p:cTn id="62" dur="500" fill="hold"/>
                                        <p:tgtEl>
                                          <p:spTgt spid="54"/>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9250"/>
                                  </p:stCondLst>
                                  <p:childTnLst>
                                    <p:set>
                                      <p:cBhvr>
                                        <p:cTn id="64" dur="1" fill="hold">
                                          <p:stCondLst>
                                            <p:cond delay="0"/>
                                          </p:stCondLst>
                                        </p:cTn>
                                        <p:tgtEl>
                                          <p:spTgt spid="55"/>
                                        </p:tgtEl>
                                        <p:attrNameLst>
                                          <p:attrName>style.visibility</p:attrName>
                                        </p:attrNameLst>
                                      </p:cBhvr>
                                      <p:to>
                                        <p:strVal val="visible"/>
                                      </p:to>
                                    </p:set>
                                    <p:anim calcmode="lin" valueType="num">
                                      <p:cBhvr additive="base">
                                        <p:cTn id="65" dur="500" fill="hold"/>
                                        <p:tgtEl>
                                          <p:spTgt spid="55"/>
                                        </p:tgtEl>
                                        <p:attrNameLst>
                                          <p:attrName>ppt_x</p:attrName>
                                        </p:attrNameLst>
                                      </p:cBhvr>
                                      <p:tavLst>
                                        <p:tav tm="0">
                                          <p:val>
                                            <p:strVal val="#ppt_x"/>
                                          </p:val>
                                        </p:tav>
                                        <p:tav tm="100000">
                                          <p:val>
                                            <p:strVal val="#ppt_x"/>
                                          </p:val>
                                        </p:tav>
                                      </p:tavLst>
                                    </p:anim>
                                    <p:anim calcmode="lin" valueType="num">
                                      <p:cBhvr additive="base">
                                        <p:cTn id="66" dur="500" fill="hold"/>
                                        <p:tgtEl>
                                          <p:spTgt spid="55"/>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9750"/>
                                  </p:stCondLst>
                                  <p:childTnLst>
                                    <p:set>
                                      <p:cBhvr>
                                        <p:cTn id="68" dur="1" fill="hold">
                                          <p:stCondLst>
                                            <p:cond delay="0"/>
                                          </p:stCondLst>
                                        </p:cTn>
                                        <p:tgtEl>
                                          <p:spTgt spid="56"/>
                                        </p:tgtEl>
                                        <p:attrNameLst>
                                          <p:attrName>style.visibility</p:attrName>
                                        </p:attrNameLst>
                                      </p:cBhvr>
                                      <p:to>
                                        <p:strVal val="visible"/>
                                      </p:to>
                                    </p:set>
                                    <p:anim calcmode="lin" valueType="num">
                                      <p:cBhvr additive="base">
                                        <p:cTn id="69" dur="500" fill="hold"/>
                                        <p:tgtEl>
                                          <p:spTgt spid="56"/>
                                        </p:tgtEl>
                                        <p:attrNameLst>
                                          <p:attrName>ppt_x</p:attrName>
                                        </p:attrNameLst>
                                      </p:cBhvr>
                                      <p:tavLst>
                                        <p:tav tm="0">
                                          <p:val>
                                            <p:strVal val="#ppt_x"/>
                                          </p:val>
                                        </p:tav>
                                        <p:tav tm="100000">
                                          <p:val>
                                            <p:strVal val="#ppt_x"/>
                                          </p:val>
                                        </p:tav>
                                      </p:tavLst>
                                    </p:anim>
                                    <p:anim calcmode="lin" valueType="num">
                                      <p:cBhvr additive="base">
                                        <p:cTn id="70" dur="500" fill="hold"/>
                                        <p:tgtEl>
                                          <p:spTgt spid="56"/>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10250"/>
                                  </p:stCondLst>
                                  <p:childTnLst>
                                    <p:set>
                                      <p:cBhvr>
                                        <p:cTn id="72" dur="1" fill="hold">
                                          <p:stCondLst>
                                            <p:cond delay="0"/>
                                          </p:stCondLst>
                                        </p:cTn>
                                        <p:tgtEl>
                                          <p:spTgt spid="57"/>
                                        </p:tgtEl>
                                        <p:attrNameLst>
                                          <p:attrName>style.visibility</p:attrName>
                                        </p:attrNameLst>
                                      </p:cBhvr>
                                      <p:to>
                                        <p:strVal val="visible"/>
                                      </p:to>
                                    </p:set>
                                    <p:anim calcmode="lin" valueType="num">
                                      <p:cBhvr additive="base">
                                        <p:cTn id="73" dur="500" fill="hold"/>
                                        <p:tgtEl>
                                          <p:spTgt spid="57"/>
                                        </p:tgtEl>
                                        <p:attrNameLst>
                                          <p:attrName>ppt_x</p:attrName>
                                        </p:attrNameLst>
                                      </p:cBhvr>
                                      <p:tavLst>
                                        <p:tav tm="0">
                                          <p:val>
                                            <p:strVal val="#ppt_x"/>
                                          </p:val>
                                        </p:tav>
                                        <p:tav tm="100000">
                                          <p:val>
                                            <p:strVal val="#ppt_x"/>
                                          </p:val>
                                        </p:tav>
                                      </p:tavLst>
                                    </p:anim>
                                    <p:anim calcmode="lin" valueType="num">
                                      <p:cBhvr additive="base">
                                        <p:cTn id="74" dur="500" fill="hold"/>
                                        <p:tgtEl>
                                          <p:spTgt spid="57"/>
                                        </p:tgtEl>
                                        <p:attrNameLst>
                                          <p:attrName>ppt_y</p:attrName>
                                        </p:attrNameLst>
                                      </p:cBhvr>
                                      <p:tavLst>
                                        <p:tav tm="0">
                                          <p:val>
                                            <p:strVal val="1+#ppt_h/2"/>
                                          </p:val>
                                        </p:tav>
                                        <p:tav tm="100000">
                                          <p:val>
                                            <p:strVal val="#ppt_y"/>
                                          </p:val>
                                        </p:tav>
                                      </p:tavLst>
                                    </p:anim>
                                  </p:childTnLst>
                                </p:cTn>
                              </p:par>
                              <p:par>
                                <p:cTn id="75" presetID="2" presetClass="entr" presetSubtype="2" fill="hold" grpId="0" nodeType="withEffect">
                                  <p:stCondLst>
                                    <p:cond delay="2900"/>
                                  </p:stCondLst>
                                  <p:childTnLst>
                                    <p:set>
                                      <p:cBhvr>
                                        <p:cTn id="76" dur="1" fill="hold">
                                          <p:stCondLst>
                                            <p:cond delay="0"/>
                                          </p:stCondLst>
                                        </p:cTn>
                                        <p:tgtEl>
                                          <p:spTgt spid="45"/>
                                        </p:tgtEl>
                                        <p:attrNameLst>
                                          <p:attrName>style.visibility</p:attrName>
                                        </p:attrNameLst>
                                      </p:cBhvr>
                                      <p:to>
                                        <p:strVal val="visible"/>
                                      </p:to>
                                    </p:set>
                                    <p:anim calcmode="lin" valueType="num">
                                      <p:cBhvr additive="base">
                                        <p:cTn id="77" dur="500" fill="hold"/>
                                        <p:tgtEl>
                                          <p:spTgt spid="45"/>
                                        </p:tgtEl>
                                        <p:attrNameLst>
                                          <p:attrName>ppt_x</p:attrName>
                                        </p:attrNameLst>
                                      </p:cBhvr>
                                      <p:tavLst>
                                        <p:tav tm="0">
                                          <p:val>
                                            <p:strVal val="1+#ppt_w/2"/>
                                          </p:val>
                                        </p:tav>
                                        <p:tav tm="100000">
                                          <p:val>
                                            <p:strVal val="#ppt_x"/>
                                          </p:val>
                                        </p:tav>
                                      </p:tavLst>
                                    </p:anim>
                                    <p:anim calcmode="lin" valueType="num">
                                      <p:cBhvr additive="base">
                                        <p:cTn id="78" dur="500" fill="hold"/>
                                        <p:tgtEl>
                                          <p:spTgt spid="4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48" grpId="0"/>
      <p:bldP spid="52" grpId="0"/>
      <p:bldP spid="53" grpId="0"/>
      <p:bldP spid="54" grpId="0"/>
      <p:bldP spid="55" grpId="0"/>
      <p:bldP spid="56" grpId="0"/>
      <p:bldP spid="57" grpId="0"/>
      <p:bldP spid="58" grpId="0"/>
      <p:bldP spid="45"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4021017" y="2405099"/>
            <a:ext cx="2102643" cy="2725972"/>
            <a:chOff x="2846388" y="1457325"/>
            <a:chExt cx="3443287" cy="4464050"/>
          </a:xfrm>
        </p:grpSpPr>
        <p:sp>
          <p:nvSpPr>
            <p:cNvPr id="11" name="Freeform 14"/>
            <p:cNvSpPr>
              <a:spLocks noEditPoints="1"/>
            </p:cNvSpPr>
            <p:nvPr/>
          </p:nvSpPr>
          <p:spPr bwMode="auto">
            <a:xfrm>
              <a:off x="2846388" y="1457325"/>
              <a:ext cx="3443287" cy="4464050"/>
            </a:xfrm>
            <a:custGeom>
              <a:avLst/>
              <a:gdLst>
                <a:gd name="T0" fmla="*/ 1276 w 1344"/>
                <a:gd name="T1" fmla="*/ 0 h 1743"/>
                <a:gd name="T2" fmla="*/ 68 w 1344"/>
                <a:gd name="T3" fmla="*/ 0 h 1743"/>
                <a:gd name="T4" fmla="*/ 0 w 1344"/>
                <a:gd name="T5" fmla="*/ 68 h 1743"/>
                <a:gd name="T6" fmla="*/ 0 w 1344"/>
                <a:gd name="T7" fmla="*/ 1675 h 1743"/>
                <a:gd name="T8" fmla="*/ 68 w 1344"/>
                <a:gd name="T9" fmla="*/ 1743 h 1743"/>
                <a:gd name="T10" fmla="*/ 1276 w 1344"/>
                <a:gd name="T11" fmla="*/ 1743 h 1743"/>
                <a:gd name="T12" fmla="*/ 1344 w 1344"/>
                <a:gd name="T13" fmla="*/ 1675 h 1743"/>
                <a:gd name="T14" fmla="*/ 1344 w 1344"/>
                <a:gd name="T15" fmla="*/ 68 h 1743"/>
                <a:gd name="T16" fmla="*/ 1276 w 1344"/>
                <a:gd name="T17" fmla="*/ 0 h 1743"/>
                <a:gd name="T18" fmla="*/ 1220 w 1344"/>
                <a:gd name="T19" fmla="*/ 1595 h 1743"/>
                <a:gd name="T20" fmla="*/ 124 w 1344"/>
                <a:gd name="T21" fmla="*/ 1595 h 1743"/>
                <a:gd name="T22" fmla="*/ 124 w 1344"/>
                <a:gd name="T23" fmla="*/ 132 h 1743"/>
                <a:gd name="T24" fmla="*/ 1220 w 1344"/>
                <a:gd name="T25" fmla="*/ 132 h 1743"/>
                <a:gd name="T26" fmla="*/ 1220 w 1344"/>
                <a:gd name="T27" fmla="*/ 1595 h 1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44" h="1743">
                  <a:moveTo>
                    <a:pt x="1276" y="0"/>
                  </a:moveTo>
                  <a:cubicBezTo>
                    <a:pt x="68" y="0"/>
                    <a:pt x="68" y="0"/>
                    <a:pt x="68" y="0"/>
                  </a:cubicBezTo>
                  <a:cubicBezTo>
                    <a:pt x="31" y="0"/>
                    <a:pt x="0" y="31"/>
                    <a:pt x="0" y="68"/>
                  </a:cubicBezTo>
                  <a:cubicBezTo>
                    <a:pt x="0" y="1675"/>
                    <a:pt x="0" y="1675"/>
                    <a:pt x="0" y="1675"/>
                  </a:cubicBezTo>
                  <a:cubicBezTo>
                    <a:pt x="0" y="1713"/>
                    <a:pt x="31" y="1743"/>
                    <a:pt x="68" y="1743"/>
                  </a:cubicBezTo>
                  <a:cubicBezTo>
                    <a:pt x="1276" y="1743"/>
                    <a:pt x="1276" y="1743"/>
                    <a:pt x="1276" y="1743"/>
                  </a:cubicBezTo>
                  <a:cubicBezTo>
                    <a:pt x="1313" y="1743"/>
                    <a:pt x="1344" y="1713"/>
                    <a:pt x="1344" y="1675"/>
                  </a:cubicBezTo>
                  <a:cubicBezTo>
                    <a:pt x="1344" y="68"/>
                    <a:pt x="1344" y="68"/>
                    <a:pt x="1344" y="68"/>
                  </a:cubicBezTo>
                  <a:cubicBezTo>
                    <a:pt x="1344" y="31"/>
                    <a:pt x="1313" y="0"/>
                    <a:pt x="1276" y="0"/>
                  </a:cubicBezTo>
                  <a:close/>
                  <a:moveTo>
                    <a:pt x="1220" y="1595"/>
                  </a:moveTo>
                  <a:cubicBezTo>
                    <a:pt x="124" y="1595"/>
                    <a:pt x="124" y="1595"/>
                    <a:pt x="124" y="1595"/>
                  </a:cubicBezTo>
                  <a:cubicBezTo>
                    <a:pt x="124" y="132"/>
                    <a:pt x="124" y="132"/>
                    <a:pt x="124" y="132"/>
                  </a:cubicBezTo>
                  <a:cubicBezTo>
                    <a:pt x="1220" y="132"/>
                    <a:pt x="1220" y="132"/>
                    <a:pt x="1220" y="132"/>
                  </a:cubicBezTo>
                  <a:lnTo>
                    <a:pt x="1220" y="1595"/>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2" name="Oval 15"/>
            <p:cNvSpPr>
              <a:spLocks noChangeArrowheads="1"/>
            </p:cNvSpPr>
            <p:nvPr/>
          </p:nvSpPr>
          <p:spPr bwMode="auto">
            <a:xfrm>
              <a:off x="4481513" y="5624513"/>
              <a:ext cx="174625" cy="174625"/>
            </a:xfrm>
            <a:prstGeom prst="ellipse">
              <a:avLst/>
            </a:prstGeom>
            <a:solidFill>
              <a:schemeClr val="tx2">
                <a:lumMod val="50000"/>
              </a:schemeClr>
            </a:solidFill>
            <a:ln w="12700">
              <a:solidFill>
                <a:schemeClr val="tx2">
                  <a:lumMod val="75000"/>
                </a:schemeClr>
              </a:solidFill>
              <a:round/>
            </a:ln>
          </p:spPr>
          <p:txBody>
            <a:bodyPr vert="horz" wrap="square" lIns="91440" tIns="45720" rIns="91440" bIns="45720" numCol="1" anchor="t" anchorCtr="0" compatLnSpc="1"/>
            <a:lstStyle/>
            <a:p>
              <a:endParaRPr lang="en-US" dirty="0"/>
            </a:p>
          </p:txBody>
        </p:sp>
        <p:sp>
          <p:nvSpPr>
            <p:cNvPr id="13" name="Oval 16"/>
            <p:cNvSpPr>
              <a:spLocks noChangeArrowheads="1"/>
            </p:cNvSpPr>
            <p:nvPr/>
          </p:nvSpPr>
          <p:spPr bwMode="auto">
            <a:xfrm>
              <a:off x="4531997" y="1582110"/>
              <a:ext cx="76835" cy="84518"/>
            </a:xfrm>
            <a:prstGeom prst="ellipse">
              <a:avLst/>
            </a:pr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sp>
        <p:nvSpPr>
          <p:cNvPr id="23" name="Freeform 6"/>
          <p:cNvSpPr>
            <a:spLocks noChangeAspect="1" noEditPoints="1"/>
          </p:cNvSpPr>
          <p:nvPr/>
        </p:nvSpPr>
        <p:spPr bwMode="auto">
          <a:xfrm flipH="1">
            <a:off x="8445107" y="5219213"/>
            <a:ext cx="359837" cy="358881"/>
          </a:xfrm>
          <a:custGeom>
            <a:avLst/>
            <a:gdLst>
              <a:gd name="T0" fmla="*/ 309 w 319"/>
              <a:gd name="T1" fmla="*/ 267 h 318"/>
              <a:gd name="T2" fmla="*/ 233 w 319"/>
              <a:gd name="T3" fmla="*/ 192 h 318"/>
              <a:gd name="T4" fmla="*/ 251 w 319"/>
              <a:gd name="T5" fmla="*/ 127 h 318"/>
              <a:gd name="T6" fmla="*/ 123 w 319"/>
              <a:gd name="T7" fmla="*/ 0 h 318"/>
              <a:gd name="T8" fmla="*/ 0 w 319"/>
              <a:gd name="T9" fmla="*/ 124 h 318"/>
              <a:gd name="T10" fmla="*/ 127 w 319"/>
              <a:gd name="T11" fmla="*/ 251 h 318"/>
              <a:gd name="T12" fmla="*/ 190 w 319"/>
              <a:gd name="T13" fmla="*/ 234 h 318"/>
              <a:gd name="T14" fmla="*/ 266 w 319"/>
              <a:gd name="T15" fmla="*/ 310 h 318"/>
              <a:gd name="T16" fmla="*/ 293 w 319"/>
              <a:gd name="T17" fmla="*/ 310 h 318"/>
              <a:gd name="T18" fmla="*/ 311 w 319"/>
              <a:gd name="T19" fmla="*/ 291 h 318"/>
              <a:gd name="T20" fmla="*/ 309 w 319"/>
              <a:gd name="T21" fmla="*/ 267 h 318"/>
              <a:gd name="T22" fmla="*/ 38 w 319"/>
              <a:gd name="T23" fmla="*/ 124 h 318"/>
              <a:gd name="T24" fmla="*/ 123 w 319"/>
              <a:gd name="T25" fmla="*/ 38 h 318"/>
              <a:gd name="T26" fmla="*/ 213 w 319"/>
              <a:gd name="T27" fmla="*/ 127 h 318"/>
              <a:gd name="T28" fmla="*/ 127 w 319"/>
              <a:gd name="T29" fmla="*/ 213 h 318"/>
              <a:gd name="T30" fmla="*/ 38 w 319"/>
              <a:gd name="T31" fmla="*/ 12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9" h="318">
                <a:moveTo>
                  <a:pt x="309" y="267"/>
                </a:moveTo>
                <a:cubicBezTo>
                  <a:pt x="233" y="192"/>
                  <a:pt x="233" y="192"/>
                  <a:pt x="233" y="192"/>
                </a:cubicBezTo>
                <a:cubicBezTo>
                  <a:pt x="244" y="173"/>
                  <a:pt x="251" y="151"/>
                  <a:pt x="251" y="127"/>
                </a:cubicBezTo>
                <a:cubicBezTo>
                  <a:pt x="251" y="59"/>
                  <a:pt x="192" y="0"/>
                  <a:pt x="123" y="0"/>
                </a:cubicBezTo>
                <a:cubicBezTo>
                  <a:pt x="55" y="0"/>
                  <a:pt x="0" y="55"/>
                  <a:pt x="0" y="124"/>
                </a:cubicBezTo>
                <a:cubicBezTo>
                  <a:pt x="0" y="192"/>
                  <a:pt x="59" y="251"/>
                  <a:pt x="127" y="251"/>
                </a:cubicBezTo>
                <a:cubicBezTo>
                  <a:pt x="150" y="251"/>
                  <a:pt x="171" y="245"/>
                  <a:pt x="190" y="234"/>
                </a:cubicBezTo>
                <a:cubicBezTo>
                  <a:pt x="266" y="310"/>
                  <a:pt x="266" y="310"/>
                  <a:pt x="266" y="310"/>
                </a:cubicBezTo>
                <a:cubicBezTo>
                  <a:pt x="273" y="318"/>
                  <a:pt x="285" y="318"/>
                  <a:pt x="293" y="310"/>
                </a:cubicBezTo>
                <a:cubicBezTo>
                  <a:pt x="311" y="291"/>
                  <a:pt x="311" y="291"/>
                  <a:pt x="311" y="291"/>
                </a:cubicBezTo>
                <a:cubicBezTo>
                  <a:pt x="319" y="284"/>
                  <a:pt x="316" y="275"/>
                  <a:pt x="309" y="267"/>
                </a:cubicBezTo>
                <a:close/>
                <a:moveTo>
                  <a:pt x="38" y="124"/>
                </a:moveTo>
                <a:cubicBezTo>
                  <a:pt x="38" y="76"/>
                  <a:pt x="76" y="38"/>
                  <a:pt x="123" y="38"/>
                </a:cubicBezTo>
                <a:cubicBezTo>
                  <a:pt x="171" y="38"/>
                  <a:pt x="213" y="80"/>
                  <a:pt x="213" y="127"/>
                </a:cubicBezTo>
                <a:cubicBezTo>
                  <a:pt x="213" y="175"/>
                  <a:pt x="175" y="213"/>
                  <a:pt x="127" y="213"/>
                </a:cubicBezTo>
                <a:cubicBezTo>
                  <a:pt x="80" y="213"/>
                  <a:pt x="38" y="171"/>
                  <a:pt x="38" y="124"/>
                </a:cubicBezTo>
                <a:close/>
              </a:path>
            </a:pathLst>
          </a:custGeom>
          <a:solidFill>
            <a:schemeClr val="tx1">
              <a:lumMod val="85000"/>
              <a:lumOff val="15000"/>
            </a:schemeClr>
          </a:solidFill>
          <a:ln>
            <a:noFill/>
          </a:ln>
        </p:spPr>
        <p:txBody>
          <a:bodyPr vert="horz" wrap="square" lIns="91440" tIns="45720" rIns="91440" bIns="45720" numCol="1" anchor="t" anchorCtr="0" compatLnSpc="1"/>
          <a:lstStyle/>
          <a:p>
            <a:endParaRPr lang="en-US" dirty="0"/>
          </a:p>
        </p:txBody>
      </p:sp>
      <p:sp>
        <p:nvSpPr>
          <p:cNvPr id="27" name="Freeform 198"/>
          <p:cNvSpPr>
            <a:spLocks noChangeAspect="1" noEditPoints="1"/>
          </p:cNvSpPr>
          <p:nvPr/>
        </p:nvSpPr>
        <p:spPr bwMode="auto">
          <a:xfrm>
            <a:off x="8444084" y="3914161"/>
            <a:ext cx="414446" cy="383731"/>
          </a:xfrm>
          <a:custGeom>
            <a:avLst/>
            <a:gdLst>
              <a:gd name="T0" fmla="*/ 389 w 404"/>
              <a:gd name="T1" fmla="*/ 231 h 340"/>
              <a:gd name="T2" fmla="*/ 325 w 404"/>
              <a:gd name="T3" fmla="*/ 188 h 340"/>
              <a:gd name="T4" fmla="*/ 286 w 404"/>
              <a:gd name="T5" fmla="*/ 188 h 340"/>
              <a:gd name="T6" fmla="*/ 354 w 404"/>
              <a:gd name="T7" fmla="*/ 240 h 340"/>
              <a:gd name="T8" fmla="*/ 283 w 404"/>
              <a:gd name="T9" fmla="*/ 240 h 340"/>
              <a:gd name="T10" fmla="*/ 278 w 404"/>
              <a:gd name="T11" fmla="*/ 243 h 340"/>
              <a:gd name="T12" fmla="*/ 262 w 404"/>
              <a:gd name="T13" fmla="*/ 287 h 340"/>
              <a:gd name="T14" fmla="*/ 142 w 404"/>
              <a:gd name="T15" fmla="*/ 287 h 340"/>
              <a:gd name="T16" fmla="*/ 126 w 404"/>
              <a:gd name="T17" fmla="*/ 243 h 340"/>
              <a:gd name="T18" fmla="*/ 121 w 404"/>
              <a:gd name="T19" fmla="*/ 240 h 340"/>
              <a:gd name="T20" fmla="*/ 50 w 404"/>
              <a:gd name="T21" fmla="*/ 240 h 340"/>
              <a:gd name="T22" fmla="*/ 118 w 404"/>
              <a:gd name="T23" fmla="*/ 188 h 340"/>
              <a:gd name="T24" fmla="*/ 79 w 404"/>
              <a:gd name="T25" fmla="*/ 188 h 340"/>
              <a:gd name="T26" fmla="*/ 15 w 404"/>
              <a:gd name="T27" fmla="*/ 231 h 340"/>
              <a:gd name="T28" fmla="*/ 2 w 404"/>
              <a:gd name="T29" fmla="*/ 260 h 340"/>
              <a:gd name="T30" fmla="*/ 14 w 404"/>
              <a:gd name="T31" fmla="*/ 321 h 340"/>
              <a:gd name="T32" fmla="*/ 39 w 404"/>
              <a:gd name="T33" fmla="*/ 340 h 340"/>
              <a:gd name="T34" fmla="*/ 365 w 404"/>
              <a:gd name="T35" fmla="*/ 340 h 340"/>
              <a:gd name="T36" fmla="*/ 390 w 404"/>
              <a:gd name="T37" fmla="*/ 321 h 340"/>
              <a:gd name="T38" fmla="*/ 401 w 404"/>
              <a:gd name="T39" fmla="*/ 260 h 340"/>
              <a:gd name="T40" fmla="*/ 389 w 404"/>
              <a:gd name="T41" fmla="*/ 231 h 340"/>
              <a:gd name="T42" fmla="*/ 306 w 404"/>
              <a:gd name="T43" fmla="*/ 102 h 340"/>
              <a:gd name="T44" fmla="*/ 240 w 404"/>
              <a:gd name="T45" fmla="*/ 102 h 340"/>
              <a:gd name="T46" fmla="*/ 240 w 404"/>
              <a:gd name="T47" fmla="*/ 0 h 340"/>
              <a:gd name="T48" fmla="*/ 164 w 404"/>
              <a:gd name="T49" fmla="*/ 0 h 340"/>
              <a:gd name="T50" fmla="*/ 164 w 404"/>
              <a:gd name="T51" fmla="*/ 102 h 340"/>
              <a:gd name="T52" fmla="*/ 98 w 404"/>
              <a:gd name="T53" fmla="*/ 102 h 340"/>
              <a:gd name="T54" fmla="*/ 202 w 404"/>
              <a:gd name="T55" fmla="*/ 200 h 340"/>
              <a:gd name="T56" fmla="*/ 306 w 404"/>
              <a:gd name="T57" fmla="*/ 102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4" h="340">
                <a:moveTo>
                  <a:pt x="389" y="231"/>
                </a:moveTo>
                <a:cubicBezTo>
                  <a:pt x="325" y="188"/>
                  <a:pt x="325" y="188"/>
                  <a:pt x="325" y="188"/>
                </a:cubicBezTo>
                <a:cubicBezTo>
                  <a:pt x="286" y="188"/>
                  <a:pt x="286" y="188"/>
                  <a:pt x="286" y="188"/>
                </a:cubicBezTo>
                <a:cubicBezTo>
                  <a:pt x="354" y="240"/>
                  <a:pt x="354" y="240"/>
                  <a:pt x="354" y="240"/>
                </a:cubicBezTo>
                <a:cubicBezTo>
                  <a:pt x="283" y="240"/>
                  <a:pt x="283" y="240"/>
                  <a:pt x="283" y="240"/>
                </a:cubicBezTo>
                <a:cubicBezTo>
                  <a:pt x="281" y="240"/>
                  <a:pt x="279" y="241"/>
                  <a:pt x="278" y="243"/>
                </a:cubicBezTo>
                <a:cubicBezTo>
                  <a:pt x="262" y="287"/>
                  <a:pt x="262" y="287"/>
                  <a:pt x="262" y="287"/>
                </a:cubicBezTo>
                <a:cubicBezTo>
                  <a:pt x="142" y="287"/>
                  <a:pt x="142" y="287"/>
                  <a:pt x="142" y="287"/>
                </a:cubicBezTo>
                <a:cubicBezTo>
                  <a:pt x="126" y="243"/>
                  <a:pt x="126" y="243"/>
                  <a:pt x="126" y="243"/>
                </a:cubicBezTo>
                <a:cubicBezTo>
                  <a:pt x="125" y="241"/>
                  <a:pt x="123" y="240"/>
                  <a:pt x="121" y="240"/>
                </a:cubicBezTo>
                <a:cubicBezTo>
                  <a:pt x="50" y="240"/>
                  <a:pt x="50" y="240"/>
                  <a:pt x="50" y="240"/>
                </a:cubicBezTo>
                <a:cubicBezTo>
                  <a:pt x="118" y="188"/>
                  <a:pt x="118" y="188"/>
                  <a:pt x="118" y="188"/>
                </a:cubicBezTo>
                <a:cubicBezTo>
                  <a:pt x="79" y="188"/>
                  <a:pt x="79" y="188"/>
                  <a:pt x="79" y="188"/>
                </a:cubicBezTo>
                <a:cubicBezTo>
                  <a:pt x="15" y="231"/>
                  <a:pt x="15" y="231"/>
                  <a:pt x="15" y="231"/>
                </a:cubicBezTo>
                <a:cubicBezTo>
                  <a:pt x="5" y="236"/>
                  <a:pt x="0" y="249"/>
                  <a:pt x="2" y="260"/>
                </a:cubicBezTo>
                <a:cubicBezTo>
                  <a:pt x="14" y="321"/>
                  <a:pt x="14" y="321"/>
                  <a:pt x="14" y="321"/>
                </a:cubicBezTo>
                <a:cubicBezTo>
                  <a:pt x="16" y="331"/>
                  <a:pt x="27" y="340"/>
                  <a:pt x="39" y="340"/>
                </a:cubicBezTo>
                <a:cubicBezTo>
                  <a:pt x="365" y="340"/>
                  <a:pt x="365" y="340"/>
                  <a:pt x="365" y="340"/>
                </a:cubicBezTo>
                <a:cubicBezTo>
                  <a:pt x="376" y="340"/>
                  <a:pt x="387" y="331"/>
                  <a:pt x="390" y="321"/>
                </a:cubicBezTo>
                <a:cubicBezTo>
                  <a:pt x="401" y="260"/>
                  <a:pt x="401" y="260"/>
                  <a:pt x="401" y="260"/>
                </a:cubicBezTo>
                <a:cubicBezTo>
                  <a:pt x="404" y="249"/>
                  <a:pt x="398" y="236"/>
                  <a:pt x="389" y="231"/>
                </a:cubicBezTo>
                <a:close/>
                <a:moveTo>
                  <a:pt x="306" y="102"/>
                </a:moveTo>
                <a:cubicBezTo>
                  <a:pt x="240" y="102"/>
                  <a:pt x="240" y="102"/>
                  <a:pt x="240" y="102"/>
                </a:cubicBezTo>
                <a:cubicBezTo>
                  <a:pt x="240" y="0"/>
                  <a:pt x="240" y="0"/>
                  <a:pt x="240" y="0"/>
                </a:cubicBezTo>
                <a:cubicBezTo>
                  <a:pt x="164" y="0"/>
                  <a:pt x="164" y="0"/>
                  <a:pt x="164" y="0"/>
                </a:cubicBezTo>
                <a:cubicBezTo>
                  <a:pt x="164" y="102"/>
                  <a:pt x="164" y="102"/>
                  <a:pt x="164" y="102"/>
                </a:cubicBezTo>
                <a:cubicBezTo>
                  <a:pt x="98" y="102"/>
                  <a:pt x="98" y="102"/>
                  <a:pt x="98" y="102"/>
                </a:cubicBezTo>
                <a:cubicBezTo>
                  <a:pt x="202" y="200"/>
                  <a:pt x="202" y="200"/>
                  <a:pt x="202" y="200"/>
                </a:cubicBezTo>
                <a:lnTo>
                  <a:pt x="306" y="102"/>
                </a:lnTo>
                <a:close/>
              </a:path>
            </a:pathLst>
          </a:custGeom>
          <a:solidFill>
            <a:schemeClr val="accent3"/>
          </a:solidFill>
          <a:ln>
            <a:noFill/>
          </a:ln>
        </p:spPr>
        <p:txBody>
          <a:bodyPr vert="horz" wrap="square" lIns="91440" tIns="45720" rIns="91440" bIns="45720" numCol="1" anchor="t" anchorCtr="0" compatLnSpc="1"/>
          <a:lstStyle/>
          <a:p>
            <a:endParaRPr lang="en-US" dirty="0"/>
          </a:p>
        </p:txBody>
      </p:sp>
      <p:sp>
        <p:nvSpPr>
          <p:cNvPr id="31" name="Freeform 203"/>
          <p:cNvSpPr>
            <a:spLocks noChangeAspect="1"/>
          </p:cNvSpPr>
          <p:nvPr/>
        </p:nvSpPr>
        <p:spPr bwMode="auto">
          <a:xfrm>
            <a:off x="8427361" y="4567835"/>
            <a:ext cx="309747" cy="400110"/>
          </a:xfrm>
          <a:custGeom>
            <a:avLst/>
            <a:gdLst>
              <a:gd name="T0" fmla="*/ 88 w 302"/>
              <a:gd name="T1" fmla="*/ 46 h 390"/>
              <a:gd name="T2" fmla="*/ 88 w 302"/>
              <a:gd name="T3" fmla="*/ 284 h 390"/>
              <a:gd name="T4" fmla="*/ 45 w 302"/>
              <a:gd name="T5" fmla="*/ 288 h 390"/>
              <a:gd name="T6" fmla="*/ 9 w 302"/>
              <a:gd name="T7" fmla="*/ 355 h 390"/>
              <a:gd name="T8" fmla="*/ 77 w 302"/>
              <a:gd name="T9" fmla="*/ 378 h 390"/>
              <a:gd name="T10" fmla="*/ 124 w 302"/>
              <a:gd name="T11" fmla="*/ 322 h 390"/>
              <a:gd name="T12" fmla="*/ 124 w 302"/>
              <a:gd name="T13" fmla="*/ 126 h 390"/>
              <a:gd name="T14" fmla="*/ 266 w 302"/>
              <a:gd name="T15" fmla="*/ 93 h 390"/>
              <a:gd name="T16" fmla="*/ 266 w 302"/>
              <a:gd name="T17" fmla="*/ 244 h 390"/>
              <a:gd name="T18" fmla="*/ 223 w 302"/>
              <a:gd name="T19" fmla="*/ 248 h 390"/>
              <a:gd name="T20" fmla="*/ 187 w 302"/>
              <a:gd name="T21" fmla="*/ 315 h 390"/>
              <a:gd name="T22" fmla="*/ 255 w 302"/>
              <a:gd name="T23" fmla="*/ 338 h 390"/>
              <a:gd name="T24" fmla="*/ 302 w 302"/>
              <a:gd name="T25" fmla="*/ 282 h 390"/>
              <a:gd name="T26" fmla="*/ 302 w 302"/>
              <a:gd name="T27" fmla="*/ 0 h 390"/>
              <a:gd name="T28" fmla="*/ 88 w 302"/>
              <a:gd name="T29" fmla="*/ 4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2" h="390">
                <a:moveTo>
                  <a:pt x="88" y="46"/>
                </a:moveTo>
                <a:cubicBezTo>
                  <a:pt x="88" y="284"/>
                  <a:pt x="88" y="284"/>
                  <a:pt x="88" y="284"/>
                </a:cubicBezTo>
                <a:cubicBezTo>
                  <a:pt x="75" y="281"/>
                  <a:pt x="60" y="282"/>
                  <a:pt x="45" y="288"/>
                </a:cubicBezTo>
                <a:cubicBezTo>
                  <a:pt x="11" y="300"/>
                  <a:pt x="0" y="330"/>
                  <a:pt x="9" y="355"/>
                </a:cubicBezTo>
                <a:cubicBezTo>
                  <a:pt x="17" y="380"/>
                  <a:pt x="44" y="390"/>
                  <a:pt x="77" y="378"/>
                </a:cubicBezTo>
                <a:cubicBezTo>
                  <a:pt x="106" y="367"/>
                  <a:pt x="124" y="344"/>
                  <a:pt x="124" y="322"/>
                </a:cubicBezTo>
                <a:cubicBezTo>
                  <a:pt x="124" y="322"/>
                  <a:pt x="124" y="196"/>
                  <a:pt x="124" y="126"/>
                </a:cubicBezTo>
                <a:cubicBezTo>
                  <a:pt x="266" y="93"/>
                  <a:pt x="266" y="93"/>
                  <a:pt x="266" y="93"/>
                </a:cubicBezTo>
                <a:cubicBezTo>
                  <a:pt x="266" y="244"/>
                  <a:pt x="266" y="244"/>
                  <a:pt x="266" y="244"/>
                </a:cubicBezTo>
                <a:cubicBezTo>
                  <a:pt x="253" y="241"/>
                  <a:pt x="238" y="242"/>
                  <a:pt x="223" y="248"/>
                </a:cubicBezTo>
                <a:cubicBezTo>
                  <a:pt x="189" y="260"/>
                  <a:pt x="178" y="290"/>
                  <a:pt x="187" y="315"/>
                </a:cubicBezTo>
                <a:cubicBezTo>
                  <a:pt x="195" y="340"/>
                  <a:pt x="222" y="350"/>
                  <a:pt x="255" y="338"/>
                </a:cubicBezTo>
                <a:cubicBezTo>
                  <a:pt x="284" y="327"/>
                  <a:pt x="302" y="304"/>
                  <a:pt x="302" y="282"/>
                </a:cubicBezTo>
                <a:cubicBezTo>
                  <a:pt x="302" y="0"/>
                  <a:pt x="302" y="0"/>
                  <a:pt x="302" y="0"/>
                </a:cubicBezTo>
                <a:lnTo>
                  <a:pt x="88" y="46"/>
                </a:lnTo>
                <a:close/>
              </a:path>
            </a:pathLst>
          </a:custGeom>
          <a:solidFill>
            <a:schemeClr val="bg2">
              <a:lumMod val="50000"/>
            </a:schemeClr>
          </a:solidFill>
          <a:ln>
            <a:noFill/>
          </a:ln>
        </p:spPr>
        <p:txBody>
          <a:bodyPr vert="horz" wrap="square" lIns="91440" tIns="45720" rIns="91440" bIns="45720" numCol="1" anchor="t" anchorCtr="0" compatLnSpc="1"/>
          <a:lstStyle/>
          <a:p>
            <a:endParaRPr lang="en-US" dirty="0"/>
          </a:p>
        </p:txBody>
      </p:sp>
      <p:sp>
        <p:nvSpPr>
          <p:cNvPr id="32" name="Freeform 219"/>
          <p:cNvSpPr>
            <a:spLocks noChangeAspect="1" noEditPoints="1"/>
          </p:cNvSpPr>
          <p:nvPr/>
        </p:nvSpPr>
        <p:spPr bwMode="auto">
          <a:xfrm>
            <a:off x="8427360" y="2591211"/>
            <a:ext cx="363997" cy="363997"/>
          </a:xfrm>
          <a:custGeom>
            <a:avLst/>
            <a:gdLst>
              <a:gd name="T0" fmla="*/ 60 w 360"/>
              <a:gd name="T1" fmla="*/ 320 h 360"/>
              <a:gd name="T2" fmla="*/ 100 w 360"/>
              <a:gd name="T3" fmla="*/ 360 h 360"/>
              <a:gd name="T4" fmla="*/ 140 w 360"/>
              <a:gd name="T5" fmla="*/ 320 h 360"/>
              <a:gd name="T6" fmla="*/ 100 w 360"/>
              <a:gd name="T7" fmla="*/ 280 h 360"/>
              <a:gd name="T8" fmla="*/ 60 w 360"/>
              <a:gd name="T9" fmla="*/ 320 h 360"/>
              <a:gd name="T10" fmla="*/ 260 w 360"/>
              <a:gd name="T11" fmla="*/ 320 h 360"/>
              <a:gd name="T12" fmla="*/ 300 w 360"/>
              <a:gd name="T13" fmla="*/ 360 h 360"/>
              <a:gd name="T14" fmla="*/ 340 w 360"/>
              <a:gd name="T15" fmla="*/ 320 h 360"/>
              <a:gd name="T16" fmla="*/ 300 w 360"/>
              <a:gd name="T17" fmla="*/ 280 h 360"/>
              <a:gd name="T18" fmla="*/ 260 w 360"/>
              <a:gd name="T19" fmla="*/ 320 h 360"/>
              <a:gd name="T20" fmla="*/ 131 w 360"/>
              <a:gd name="T21" fmla="*/ 225 h 360"/>
              <a:gd name="T22" fmla="*/ 352 w 360"/>
              <a:gd name="T23" fmla="*/ 162 h 360"/>
              <a:gd name="T24" fmla="*/ 360 w 360"/>
              <a:gd name="T25" fmla="*/ 152 h 360"/>
              <a:gd name="T26" fmla="*/ 360 w 360"/>
              <a:gd name="T27" fmla="*/ 42 h 360"/>
              <a:gd name="T28" fmla="*/ 78 w 360"/>
              <a:gd name="T29" fmla="*/ 42 h 360"/>
              <a:gd name="T30" fmla="*/ 78 w 360"/>
              <a:gd name="T31" fmla="*/ 8 h 360"/>
              <a:gd name="T32" fmla="*/ 70 w 360"/>
              <a:gd name="T33" fmla="*/ 0 h 360"/>
              <a:gd name="T34" fmla="*/ 8 w 360"/>
              <a:gd name="T35" fmla="*/ 0 h 360"/>
              <a:gd name="T36" fmla="*/ 0 w 360"/>
              <a:gd name="T37" fmla="*/ 8 h 360"/>
              <a:gd name="T38" fmla="*/ 0 w 360"/>
              <a:gd name="T39" fmla="*/ 40 h 360"/>
              <a:gd name="T40" fmla="*/ 39 w 360"/>
              <a:gd name="T41" fmla="*/ 40 h 360"/>
              <a:gd name="T42" fmla="*/ 78 w 360"/>
              <a:gd name="T43" fmla="*/ 221 h 360"/>
              <a:gd name="T44" fmla="*/ 82 w 360"/>
              <a:gd name="T45" fmla="*/ 240 h 360"/>
              <a:gd name="T46" fmla="*/ 82 w 360"/>
              <a:gd name="T47" fmla="*/ 270 h 360"/>
              <a:gd name="T48" fmla="*/ 90 w 360"/>
              <a:gd name="T49" fmla="*/ 278 h 360"/>
              <a:gd name="T50" fmla="*/ 100 w 360"/>
              <a:gd name="T51" fmla="*/ 278 h 360"/>
              <a:gd name="T52" fmla="*/ 300 w 360"/>
              <a:gd name="T53" fmla="*/ 278 h 360"/>
              <a:gd name="T54" fmla="*/ 352 w 360"/>
              <a:gd name="T55" fmla="*/ 278 h 360"/>
              <a:gd name="T56" fmla="*/ 360 w 360"/>
              <a:gd name="T57" fmla="*/ 270 h 360"/>
              <a:gd name="T58" fmla="*/ 360 w 360"/>
              <a:gd name="T59" fmla="*/ 240 h 360"/>
              <a:gd name="T60" fmla="*/ 135 w 360"/>
              <a:gd name="T61" fmla="*/ 240 h 360"/>
              <a:gd name="T62" fmla="*/ 131 w 360"/>
              <a:gd name="T63" fmla="*/ 22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0" h="360">
                <a:moveTo>
                  <a:pt x="60" y="320"/>
                </a:moveTo>
                <a:cubicBezTo>
                  <a:pt x="60" y="342"/>
                  <a:pt x="78" y="360"/>
                  <a:pt x="100" y="360"/>
                </a:cubicBezTo>
                <a:cubicBezTo>
                  <a:pt x="122" y="360"/>
                  <a:pt x="140" y="342"/>
                  <a:pt x="140" y="320"/>
                </a:cubicBezTo>
                <a:cubicBezTo>
                  <a:pt x="140" y="298"/>
                  <a:pt x="122" y="280"/>
                  <a:pt x="100" y="280"/>
                </a:cubicBezTo>
                <a:cubicBezTo>
                  <a:pt x="78" y="280"/>
                  <a:pt x="60" y="298"/>
                  <a:pt x="60" y="320"/>
                </a:cubicBezTo>
                <a:close/>
                <a:moveTo>
                  <a:pt x="260" y="320"/>
                </a:moveTo>
                <a:cubicBezTo>
                  <a:pt x="260" y="342"/>
                  <a:pt x="278" y="360"/>
                  <a:pt x="300" y="360"/>
                </a:cubicBezTo>
                <a:cubicBezTo>
                  <a:pt x="322" y="360"/>
                  <a:pt x="340" y="342"/>
                  <a:pt x="340" y="320"/>
                </a:cubicBezTo>
                <a:cubicBezTo>
                  <a:pt x="340" y="298"/>
                  <a:pt x="322" y="280"/>
                  <a:pt x="300" y="280"/>
                </a:cubicBezTo>
                <a:cubicBezTo>
                  <a:pt x="278" y="280"/>
                  <a:pt x="260" y="298"/>
                  <a:pt x="260" y="320"/>
                </a:cubicBezTo>
                <a:close/>
                <a:moveTo>
                  <a:pt x="131" y="225"/>
                </a:moveTo>
                <a:cubicBezTo>
                  <a:pt x="352" y="162"/>
                  <a:pt x="352" y="162"/>
                  <a:pt x="352" y="162"/>
                </a:cubicBezTo>
                <a:cubicBezTo>
                  <a:pt x="356" y="161"/>
                  <a:pt x="360" y="156"/>
                  <a:pt x="360" y="152"/>
                </a:cubicBezTo>
                <a:cubicBezTo>
                  <a:pt x="360" y="42"/>
                  <a:pt x="360" y="42"/>
                  <a:pt x="360" y="42"/>
                </a:cubicBezTo>
                <a:cubicBezTo>
                  <a:pt x="78" y="42"/>
                  <a:pt x="78" y="42"/>
                  <a:pt x="78" y="42"/>
                </a:cubicBezTo>
                <a:cubicBezTo>
                  <a:pt x="78" y="8"/>
                  <a:pt x="78" y="8"/>
                  <a:pt x="78" y="8"/>
                </a:cubicBezTo>
                <a:cubicBezTo>
                  <a:pt x="78" y="3"/>
                  <a:pt x="74" y="0"/>
                  <a:pt x="70" y="0"/>
                </a:cubicBezTo>
                <a:cubicBezTo>
                  <a:pt x="8" y="0"/>
                  <a:pt x="8" y="0"/>
                  <a:pt x="8" y="0"/>
                </a:cubicBezTo>
                <a:cubicBezTo>
                  <a:pt x="3" y="0"/>
                  <a:pt x="0" y="3"/>
                  <a:pt x="0" y="8"/>
                </a:cubicBezTo>
                <a:cubicBezTo>
                  <a:pt x="0" y="40"/>
                  <a:pt x="0" y="40"/>
                  <a:pt x="0" y="40"/>
                </a:cubicBezTo>
                <a:cubicBezTo>
                  <a:pt x="39" y="40"/>
                  <a:pt x="39" y="40"/>
                  <a:pt x="39" y="40"/>
                </a:cubicBezTo>
                <a:cubicBezTo>
                  <a:pt x="78" y="221"/>
                  <a:pt x="78" y="221"/>
                  <a:pt x="78" y="221"/>
                </a:cubicBezTo>
                <a:cubicBezTo>
                  <a:pt x="82" y="240"/>
                  <a:pt x="82" y="240"/>
                  <a:pt x="82" y="240"/>
                </a:cubicBezTo>
                <a:cubicBezTo>
                  <a:pt x="82" y="270"/>
                  <a:pt x="82" y="270"/>
                  <a:pt x="82" y="270"/>
                </a:cubicBezTo>
                <a:cubicBezTo>
                  <a:pt x="82" y="274"/>
                  <a:pt x="85" y="278"/>
                  <a:pt x="90" y="278"/>
                </a:cubicBezTo>
                <a:cubicBezTo>
                  <a:pt x="100" y="278"/>
                  <a:pt x="100" y="278"/>
                  <a:pt x="100" y="278"/>
                </a:cubicBezTo>
                <a:cubicBezTo>
                  <a:pt x="300" y="278"/>
                  <a:pt x="300" y="278"/>
                  <a:pt x="300" y="278"/>
                </a:cubicBezTo>
                <a:cubicBezTo>
                  <a:pt x="352" y="278"/>
                  <a:pt x="352" y="278"/>
                  <a:pt x="352" y="278"/>
                </a:cubicBezTo>
                <a:cubicBezTo>
                  <a:pt x="356" y="278"/>
                  <a:pt x="360" y="274"/>
                  <a:pt x="360" y="270"/>
                </a:cubicBezTo>
                <a:cubicBezTo>
                  <a:pt x="360" y="240"/>
                  <a:pt x="360" y="240"/>
                  <a:pt x="360" y="240"/>
                </a:cubicBezTo>
                <a:cubicBezTo>
                  <a:pt x="135" y="240"/>
                  <a:pt x="135" y="240"/>
                  <a:pt x="135" y="240"/>
                </a:cubicBezTo>
                <a:cubicBezTo>
                  <a:pt x="112" y="240"/>
                  <a:pt x="111" y="231"/>
                  <a:pt x="131" y="225"/>
                </a:cubicBezTo>
                <a:close/>
              </a:path>
            </a:pathLst>
          </a:custGeom>
          <a:solidFill>
            <a:schemeClr val="accent1">
              <a:lumMod val="50000"/>
            </a:schemeClr>
          </a:solidFill>
          <a:ln>
            <a:noFill/>
          </a:ln>
        </p:spPr>
        <p:txBody>
          <a:bodyPr vert="horz" wrap="square" lIns="91440" tIns="45720" rIns="91440" bIns="45720" numCol="1" anchor="t" anchorCtr="0" compatLnSpc="1"/>
          <a:lstStyle/>
          <a:p>
            <a:endParaRPr lang="en-US" dirty="0"/>
          </a:p>
        </p:txBody>
      </p:sp>
      <p:sp>
        <p:nvSpPr>
          <p:cNvPr id="39" name="Freeform 214"/>
          <p:cNvSpPr>
            <a:spLocks noChangeAspect="1" noEditPoints="1"/>
          </p:cNvSpPr>
          <p:nvPr/>
        </p:nvSpPr>
        <p:spPr bwMode="auto">
          <a:xfrm>
            <a:off x="8440175" y="3222844"/>
            <a:ext cx="384306" cy="384306"/>
          </a:xfrm>
          <a:custGeom>
            <a:avLst/>
            <a:gdLst>
              <a:gd name="T0" fmla="*/ 347 w 376"/>
              <a:gd name="T1" fmla="*/ 284 h 376"/>
              <a:gd name="T2" fmla="*/ 347 w 376"/>
              <a:gd name="T3" fmla="*/ 238 h 376"/>
              <a:gd name="T4" fmla="*/ 278 w 376"/>
              <a:gd name="T5" fmla="*/ 169 h 376"/>
              <a:gd name="T6" fmla="*/ 238 w 376"/>
              <a:gd name="T7" fmla="*/ 169 h 376"/>
              <a:gd name="T8" fmla="*/ 207 w 376"/>
              <a:gd name="T9" fmla="*/ 148 h 376"/>
              <a:gd name="T10" fmla="*/ 207 w 376"/>
              <a:gd name="T11" fmla="*/ 92 h 376"/>
              <a:gd name="T12" fmla="*/ 236 w 376"/>
              <a:gd name="T13" fmla="*/ 48 h 376"/>
              <a:gd name="T14" fmla="*/ 188 w 376"/>
              <a:gd name="T15" fmla="*/ 0 h 376"/>
              <a:gd name="T16" fmla="*/ 140 w 376"/>
              <a:gd name="T17" fmla="*/ 48 h 376"/>
              <a:gd name="T18" fmla="*/ 169 w 376"/>
              <a:gd name="T19" fmla="*/ 92 h 376"/>
              <a:gd name="T20" fmla="*/ 169 w 376"/>
              <a:gd name="T21" fmla="*/ 148 h 376"/>
              <a:gd name="T22" fmla="*/ 138 w 376"/>
              <a:gd name="T23" fmla="*/ 169 h 376"/>
              <a:gd name="T24" fmla="*/ 98 w 376"/>
              <a:gd name="T25" fmla="*/ 169 h 376"/>
              <a:gd name="T26" fmla="*/ 29 w 376"/>
              <a:gd name="T27" fmla="*/ 238 h 376"/>
              <a:gd name="T28" fmla="*/ 29 w 376"/>
              <a:gd name="T29" fmla="*/ 284 h 376"/>
              <a:gd name="T30" fmla="*/ 0 w 376"/>
              <a:gd name="T31" fmla="*/ 328 h 376"/>
              <a:gd name="T32" fmla="*/ 48 w 376"/>
              <a:gd name="T33" fmla="*/ 376 h 376"/>
              <a:gd name="T34" fmla="*/ 96 w 376"/>
              <a:gd name="T35" fmla="*/ 328 h 376"/>
              <a:gd name="T36" fmla="*/ 67 w 376"/>
              <a:gd name="T37" fmla="*/ 284 h 376"/>
              <a:gd name="T38" fmla="*/ 67 w 376"/>
              <a:gd name="T39" fmla="*/ 238 h 376"/>
              <a:gd name="T40" fmla="*/ 98 w 376"/>
              <a:gd name="T41" fmla="*/ 207 h 376"/>
              <a:gd name="T42" fmla="*/ 138 w 376"/>
              <a:gd name="T43" fmla="*/ 207 h 376"/>
              <a:gd name="T44" fmla="*/ 169 w 376"/>
              <a:gd name="T45" fmla="*/ 202 h 376"/>
              <a:gd name="T46" fmla="*/ 169 w 376"/>
              <a:gd name="T47" fmla="*/ 284 h 376"/>
              <a:gd name="T48" fmla="*/ 140 w 376"/>
              <a:gd name="T49" fmla="*/ 328 h 376"/>
              <a:gd name="T50" fmla="*/ 188 w 376"/>
              <a:gd name="T51" fmla="*/ 376 h 376"/>
              <a:gd name="T52" fmla="*/ 236 w 376"/>
              <a:gd name="T53" fmla="*/ 328 h 376"/>
              <a:gd name="T54" fmla="*/ 207 w 376"/>
              <a:gd name="T55" fmla="*/ 284 h 376"/>
              <a:gd name="T56" fmla="*/ 207 w 376"/>
              <a:gd name="T57" fmla="*/ 202 h 376"/>
              <a:gd name="T58" fmla="*/ 238 w 376"/>
              <a:gd name="T59" fmla="*/ 207 h 376"/>
              <a:gd name="T60" fmla="*/ 278 w 376"/>
              <a:gd name="T61" fmla="*/ 207 h 376"/>
              <a:gd name="T62" fmla="*/ 309 w 376"/>
              <a:gd name="T63" fmla="*/ 238 h 376"/>
              <a:gd name="T64" fmla="*/ 309 w 376"/>
              <a:gd name="T65" fmla="*/ 284 h 376"/>
              <a:gd name="T66" fmla="*/ 280 w 376"/>
              <a:gd name="T67" fmla="*/ 328 h 376"/>
              <a:gd name="T68" fmla="*/ 328 w 376"/>
              <a:gd name="T69" fmla="*/ 376 h 376"/>
              <a:gd name="T70" fmla="*/ 376 w 376"/>
              <a:gd name="T71" fmla="*/ 328 h 376"/>
              <a:gd name="T72" fmla="*/ 347 w 376"/>
              <a:gd name="T73" fmla="*/ 284 h 376"/>
              <a:gd name="T74" fmla="*/ 75 w 376"/>
              <a:gd name="T75" fmla="*/ 328 h 376"/>
              <a:gd name="T76" fmla="*/ 48 w 376"/>
              <a:gd name="T77" fmla="*/ 356 h 376"/>
              <a:gd name="T78" fmla="*/ 20 w 376"/>
              <a:gd name="T79" fmla="*/ 328 h 376"/>
              <a:gd name="T80" fmla="*/ 48 w 376"/>
              <a:gd name="T81" fmla="*/ 300 h 376"/>
              <a:gd name="T82" fmla="*/ 75 w 376"/>
              <a:gd name="T83" fmla="*/ 328 h 376"/>
              <a:gd name="T84" fmla="*/ 160 w 376"/>
              <a:gd name="T85" fmla="*/ 48 h 376"/>
              <a:gd name="T86" fmla="*/ 188 w 376"/>
              <a:gd name="T87" fmla="*/ 20 h 376"/>
              <a:gd name="T88" fmla="*/ 215 w 376"/>
              <a:gd name="T89" fmla="*/ 48 h 376"/>
              <a:gd name="T90" fmla="*/ 188 w 376"/>
              <a:gd name="T91" fmla="*/ 76 h 376"/>
              <a:gd name="T92" fmla="*/ 160 w 376"/>
              <a:gd name="T93" fmla="*/ 48 h 376"/>
              <a:gd name="T94" fmla="*/ 215 w 376"/>
              <a:gd name="T95" fmla="*/ 328 h 376"/>
              <a:gd name="T96" fmla="*/ 188 w 376"/>
              <a:gd name="T97" fmla="*/ 356 h 376"/>
              <a:gd name="T98" fmla="*/ 160 w 376"/>
              <a:gd name="T99" fmla="*/ 328 h 376"/>
              <a:gd name="T100" fmla="*/ 188 w 376"/>
              <a:gd name="T101" fmla="*/ 300 h 376"/>
              <a:gd name="T102" fmla="*/ 215 w 376"/>
              <a:gd name="T103" fmla="*/ 328 h 376"/>
              <a:gd name="T104" fmla="*/ 328 w 376"/>
              <a:gd name="T105" fmla="*/ 356 h 376"/>
              <a:gd name="T106" fmla="*/ 300 w 376"/>
              <a:gd name="T107" fmla="*/ 328 h 376"/>
              <a:gd name="T108" fmla="*/ 328 w 376"/>
              <a:gd name="T109" fmla="*/ 300 h 376"/>
              <a:gd name="T110" fmla="*/ 355 w 376"/>
              <a:gd name="T111" fmla="*/ 328 h 376"/>
              <a:gd name="T112" fmla="*/ 328 w 376"/>
              <a:gd name="T113" fmla="*/ 356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6" h="376">
                <a:moveTo>
                  <a:pt x="347" y="284"/>
                </a:moveTo>
                <a:cubicBezTo>
                  <a:pt x="347" y="238"/>
                  <a:pt x="347" y="238"/>
                  <a:pt x="347" y="238"/>
                </a:cubicBezTo>
                <a:cubicBezTo>
                  <a:pt x="347" y="210"/>
                  <a:pt x="328" y="169"/>
                  <a:pt x="278" y="169"/>
                </a:cubicBezTo>
                <a:cubicBezTo>
                  <a:pt x="238" y="169"/>
                  <a:pt x="238" y="169"/>
                  <a:pt x="238" y="169"/>
                </a:cubicBezTo>
                <a:cubicBezTo>
                  <a:pt x="210" y="169"/>
                  <a:pt x="207" y="155"/>
                  <a:pt x="207" y="148"/>
                </a:cubicBezTo>
                <a:cubicBezTo>
                  <a:pt x="207" y="92"/>
                  <a:pt x="207" y="92"/>
                  <a:pt x="207" y="92"/>
                </a:cubicBezTo>
                <a:cubicBezTo>
                  <a:pt x="224" y="85"/>
                  <a:pt x="236" y="68"/>
                  <a:pt x="236" y="48"/>
                </a:cubicBezTo>
                <a:cubicBezTo>
                  <a:pt x="236" y="21"/>
                  <a:pt x="214" y="0"/>
                  <a:pt x="188" y="0"/>
                </a:cubicBezTo>
                <a:cubicBezTo>
                  <a:pt x="161" y="0"/>
                  <a:pt x="140" y="21"/>
                  <a:pt x="140" y="48"/>
                </a:cubicBezTo>
                <a:cubicBezTo>
                  <a:pt x="140" y="68"/>
                  <a:pt x="152" y="85"/>
                  <a:pt x="169" y="92"/>
                </a:cubicBezTo>
                <a:cubicBezTo>
                  <a:pt x="169" y="148"/>
                  <a:pt x="169" y="148"/>
                  <a:pt x="169" y="148"/>
                </a:cubicBezTo>
                <a:cubicBezTo>
                  <a:pt x="169" y="153"/>
                  <a:pt x="167" y="169"/>
                  <a:pt x="138" y="169"/>
                </a:cubicBezTo>
                <a:cubicBezTo>
                  <a:pt x="98" y="169"/>
                  <a:pt x="98" y="169"/>
                  <a:pt x="98" y="169"/>
                </a:cubicBezTo>
                <a:cubicBezTo>
                  <a:pt x="47" y="169"/>
                  <a:pt x="29" y="210"/>
                  <a:pt x="29" y="238"/>
                </a:cubicBezTo>
                <a:cubicBezTo>
                  <a:pt x="29" y="284"/>
                  <a:pt x="29" y="284"/>
                  <a:pt x="29" y="284"/>
                </a:cubicBezTo>
                <a:cubicBezTo>
                  <a:pt x="12" y="291"/>
                  <a:pt x="0" y="308"/>
                  <a:pt x="0" y="328"/>
                </a:cubicBezTo>
                <a:cubicBezTo>
                  <a:pt x="0" y="354"/>
                  <a:pt x="21" y="376"/>
                  <a:pt x="48" y="376"/>
                </a:cubicBezTo>
                <a:cubicBezTo>
                  <a:pt x="74" y="376"/>
                  <a:pt x="96" y="354"/>
                  <a:pt x="96" y="328"/>
                </a:cubicBezTo>
                <a:cubicBezTo>
                  <a:pt x="96" y="308"/>
                  <a:pt x="84" y="291"/>
                  <a:pt x="67" y="284"/>
                </a:cubicBezTo>
                <a:cubicBezTo>
                  <a:pt x="67" y="238"/>
                  <a:pt x="67" y="238"/>
                  <a:pt x="67" y="238"/>
                </a:cubicBezTo>
                <a:cubicBezTo>
                  <a:pt x="67" y="233"/>
                  <a:pt x="68" y="207"/>
                  <a:pt x="98" y="207"/>
                </a:cubicBezTo>
                <a:cubicBezTo>
                  <a:pt x="138" y="207"/>
                  <a:pt x="138" y="207"/>
                  <a:pt x="138" y="207"/>
                </a:cubicBezTo>
                <a:cubicBezTo>
                  <a:pt x="150" y="207"/>
                  <a:pt x="160" y="205"/>
                  <a:pt x="169" y="202"/>
                </a:cubicBezTo>
                <a:cubicBezTo>
                  <a:pt x="169" y="284"/>
                  <a:pt x="169" y="284"/>
                  <a:pt x="169" y="284"/>
                </a:cubicBezTo>
                <a:cubicBezTo>
                  <a:pt x="152" y="291"/>
                  <a:pt x="140" y="308"/>
                  <a:pt x="140" y="328"/>
                </a:cubicBezTo>
                <a:cubicBezTo>
                  <a:pt x="140" y="354"/>
                  <a:pt x="161" y="376"/>
                  <a:pt x="188" y="376"/>
                </a:cubicBezTo>
                <a:cubicBezTo>
                  <a:pt x="214" y="376"/>
                  <a:pt x="236" y="354"/>
                  <a:pt x="236" y="328"/>
                </a:cubicBezTo>
                <a:cubicBezTo>
                  <a:pt x="236" y="308"/>
                  <a:pt x="224" y="291"/>
                  <a:pt x="207" y="284"/>
                </a:cubicBezTo>
                <a:cubicBezTo>
                  <a:pt x="207" y="202"/>
                  <a:pt x="207" y="202"/>
                  <a:pt x="207" y="202"/>
                </a:cubicBezTo>
                <a:cubicBezTo>
                  <a:pt x="215" y="205"/>
                  <a:pt x="226" y="207"/>
                  <a:pt x="238" y="207"/>
                </a:cubicBezTo>
                <a:cubicBezTo>
                  <a:pt x="278" y="207"/>
                  <a:pt x="278" y="207"/>
                  <a:pt x="278" y="207"/>
                </a:cubicBezTo>
                <a:cubicBezTo>
                  <a:pt x="306" y="207"/>
                  <a:pt x="309" y="231"/>
                  <a:pt x="309" y="238"/>
                </a:cubicBezTo>
                <a:cubicBezTo>
                  <a:pt x="309" y="284"/>
                  <a:pt x="309" y="284"/>
                  <a:pt x="309" y="284"/>
                </a:cubicBezTo>
                <a:cubicBezTo>
                  <a:pt x="292" y="291"/>
                  <a:pt x="280" y="308"/>
                  <a:pt x="280" y="328"/>
                </a:cubicBezTo>
                <a:cubicBezTo>
                  <a:pt x="280" y="354"/>
                  <a:pt x="301" y="376"/>
                  <a:pt x="328" y="376"/>
                </a:cubicBezTo>
                <a:cubicBezTo>
                  <a:pt x="354" y="376"/>
                  <a:pt x="376" y="354"/>
                  <a:pt x="376" y="328"/>
                </a:cubicBezTo>
                <a:cubicBezTo>
                  <a:pt x="376" y="308"/>
                  <a:pt x="364" y="291"/>
                  <a:pt x="347" y="284"/>
                </a:cubicBezTo>
                <a:close/>
                <a:moveTo>
                  <a:pt x="75" y="328"/>
                </a:moveTo>
                <a:cubicBezTo>
                  <a:pt x="75" y="343"/>
                  <a:pt x="63" y="356"/>
                  <a:pt x="48" y="356"/>
                </a:cubicBezTo>
                <a:cubicBezTo>
                  <a:pt x="32" y="356"/>
                  <a:pt x="20" y="343"/>
                  <a:pt x="20" y="328"/>
                </a:cubicBezTo>
                <a:cubicBezTo>
                  <a:pt x="20" y="313"/>
                  <a:pt x="32" y="300"/>
                  <a:pt x="48" y="300"/>
                </a:cubicBezTo>
                <a:cubicBezTo>
                  <a:pt x="63" y="300"/>
                  <a:pt x="75" y="313"/>
                  <a:pt x="75" y="328"/>
                </a:cubicBezTo>
                <a:close/>
                <a:moveTo>
                  <a:pt x="160" y="48"/>
                </a:moveTo>
                <a:cubicBezTo>
                  <a:pt x="160" y="33"/>
                  <a:pt x="172" y="20"/>
                  <a:pt x="188" y="20"/>
                </a:cubicBezTo>
                <a:cubicBezTo>
                  <a:pt x="203" y="20"/>
                  <a:pt x="215" y="33"/>
                  <a:pt x="215" y="48"/>
                </a:cubicBezTo>
                <a:cubicBezTo>
                  <a:pt x="215" y="63"/>
                  <a:pt x="203" y="76"/>
                  <a:pt x="188" y="76"/>
                </a:cubicBezTo>
                <a:cubicBezTo>
                  <a:pt x="172" y="76"/>
                  <a:pt x="160" y="63"/>
                  <a:pt x="160" y="48"/>
                </a:cubicBezTo>
                <a:close/>
                <a:moveTo>
                  <a:pt x="215" y="328"/>
                </a:moveTo>
                <a:cubicBezTo>
                  <a:pt x="215" y="343"/>
                  <a:pt x="203" y="356"/>
                  <a:pt x="188" y="356"/>
                </a:cubicBezTo>
                <a:cubicBezTo>
                  <a:pt x="172" y="356"/>
                  <a:pt x="160" y="343"/>
                  <a:pt x="160" y="328"/>
                </a:cubicBezTo>
                <a:cubicBezTo>
                  <a:pt x="160" y="313"/>
                  <a:pt x="172" y="300"/>
                  <a:pt x="188" y="300"/>
                </a:cubicBezTo>
                <a:cubicBezTo>
                  <a:pt x="203" y="300"/>
                  <a:pt x="215" y="313"/>
                  <a:pt x="215" y="328"/>
                </a:cubicBezTo>
                <a:close/>
                <a:moveTo>
                  <a:pt x="328" y="356"/>
                </a:moveTo>
                <a:cubicBezTo>
                  <a:pt x="312" y="356"/>
                  <a:pt x="300" y="343"/>
                  <a:pt x="300" y="328"/>
                </a:cubicBezTo>
                <a:cubicBezTo>
                  <a:pt x="300" y="313"/>
                  <a:pt x="312" y="300"/>
                  <a:pt x="328" y="300"/>
                </a:cubicBezTo>
                <a:cubicBezTo>
                  <a:pt x="343" y="300"/>
                  <a:pt x="355" y="313"/>
                  <a:pt x="355" y="328"/>
                </a:cubicBezTo>
                <a:cubicBezTo>
                  <a:pt x="355" y="343"/>
                  <a:pt x="343" y="356"/>
                  <a:pt x="328" y="356"/>
                </a:cubicBezTo>
                <a:close/>
              </a:path>
            </a:pathLst>
          </a:custGeom>
          <a:solidFill>
            <a:schemeClr val="accent1">
              <a:lumMod val="75000"/>
            </a:schemeClr>
          </a:solidFill>
          <a:ln>
            <a:noFill/>
          </a:ln>
        </p:spPr>
        <p:txBody>
          <a:bodyPr vert="horz" wrap="square" lIns="91440" tIns="45720" rIns="91440" bIns="45720" numCol="1" anchor="t" anchorCtr="0" compatLnSpc="1"/>
          <a:lstStyle/>
          <a:p>
            <a:endParaRPr lang="en-US" dirty="0"/>
          </a:p>
        </p:txBody>
      </p:sp>
      <p:sp>
        <p:nvSpPr>
          <p:cNvPr id="43" name="Freeform 198"/>
          <p:cNvSpPr>
            <a:spLocks noChangeAspect="1" noEditPoints="1"/>
          </p:cNvSpPr>
          <p:nvPr/>
        </p:nvSpPr>
        <p:spPr bwMode="auto">
          <a:xfrm>
            <a:off x="3323074" y="3870524"/>
            <a:ext cx="414446" cy="383731"/>
          </a:xfrm>
          <a:custGeom>
            <a:avLst/>
            <a:gdLst>
              <a:gd name="T0" fmla="*/ 389 w 404"/>
              <a:gd name="T1" fmla="*/ 231 h 340"/>
              <a:gd name="T2" fmla="*/ 325 w 404"/>
              <a:gd name="T3" fmla="*/ 188 h 340"/>
              <a:gd name="T4" fmla="*/ 286 w 404"/>
              <a:gd name="T5" fmla="*/ 188 h 340"/>
              <a:gd name="T6" fmla="*/ 354 w 404"/>
              <a:gd name="T7" fmla="*/ 240 h 340"/>
              <a:gd name="T8" fmla="*/ 283 w 404"/>
              <a:gd name="T9" fmla="*/ 240 h 340"/>
              <a:gd name="T10" fmla="*/ 278 w 404"/>
              <a:gd name="T11" fmla="*/ 243 h 340"/>
              <a:gd name="T12" fmla="*/ 262 w 404"/>
              <a:gd name="T13" fmla="*/ 287 h 340"/>
              <a:gd name="T14" fmla="*/ 142 w 404"/>
              <a:gd name="T15" fmla="*/ 287 h 340"/>
              <a:gd name="T16" fmla="*/ 126 w 404"/>
              <a:gd name="T17" fmla="*/ 243 h 340"/>
              <a:gd name="T18" fmla="*/ 121 w 404"/>
              <a:gd name="T19" fmla="*/ 240 h 340"/>
              <a:gd name="T20" fmla="*/ 50 w 404"/>
              <a:gd name="T21" fmla="*/ 240 h 340"/>
              <a:gd name="T22" fmla="*/ 118 w 404"/>
              <a:gd name="T23" fmla="*/ 188 h 340"/>
              <a:gd name="T24" fmla="*/ 79 w 404"/>
              <a:gd name="T25" fmla="*/ 188 h 340"/>
              <a:gd name="T26" fmla="*/ 15 w 404"/>
              <a:gd name="T27" fmla="*/ 231 h 340"/>
              <a:gd name="T28" fmla="*/ 2 w 404"/>
              <a:gd name="T29" fmla="*/ 260 h 340"/>
              <a:gd name="T30" fmla="*/ 14 w 404"/>
              <a:gd name="T31" fmla="*/ 321 h 340"/>
              <a:gd name="T32" fmla="*/ 39 w 404"/>
              <a:gd name="T33" fmla="*/ 340 h 340"/>
              <a:gd name="T34" fmla="*/ 365 w 404"/>
              <a:gd name="T35" fmla="*/ 340 h 340"/>
              <a:gd name="T36" fmla="*/ 390 w 404"/>
              <a:gd name="T37" fmla="*/ 321 h 340"/>
              <a:gd name="T38" fmla="*/ 401 w 404"/>
              <a:gd name="T39" fmla="*/ 260 h 340"/>
              <a:gd name="T40" fmla="*/ 389 w 404"/>
              <a:gd name="T41" fmla="*/ 231 h 340"/>
              <a:gd name="T42" fmla="*/ 306 w 404"/>
              <a:gd name="T43" fmla="*/ 102 h 340"/>
              <a:gd name="T44" fmla="*/ 240 w 404"/>
              <a:gd name="T45" fmla="*/ 102 h 340"/>
              <a:gd name="T46" fmla="*/ 240 w 404"/>
              <a:gd name="T47" fmla="*/ 0 h 340"/>
              <a:gd name="T48" fmla="*/ 164 w 404"/>
              <a:gd name="T49" fmla="*/ 0 h 340"/>
              <a:gd name="T50" fmla="*/ 164 w 404"/>
              <a:gd name="T51" fmla="*/ 102 h 340"/>
              <a:gd name="T52" fmla="*/ 98 w 404"/>
              <a:gd name="T53" fmla="*/ 102 h 340"/>
              <a:gd name="T54" fmla="*/ 202 w 404"/>
              <a:gd name="T55" fmla="*/ 200 h 340"/>
              <a:gd name="T56" fmla="*/ 306 w 404"/>
              <a:gd name="T57" fmla="*/ 102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4" h="340">
                <a:moveTo>
                  <a:pt x="389" y="231"/>
                </a:moveTo>
                <a:cubicBezTo>
                  <a:pt x="325" y="188"/>
                  <a:pt x="325" y="188"/>
                  <a:pt x="325" y="188"/>
                </a:cubicBezTo>
                <a:cubicBezTo>
                  <a:pt x="286" y="188"/>
                  <a:pt x="286" y="188"/>
                  <a:pt x="286" y="188"/>
                </a:cubicBezTo>
                <a:cubicBezTo>
                  <a:pt x="354" y="240"/>
                  <a:pt x="354" y="240"/>
                  <a:pt x="354" y="240"/>
                </a:cubicBezTo>
                <a:cubicBezTo>
                  <a:pt x="283" y="240"/>
                  <a:pt x="283" y="240"/>
                  <a:pt x="283" y="240"/>
                </a:cubicBezTo>
                <a:cubicBezTo>
                  <a:pt x="281" y="240"/>
                  <a:pt x="279" y="241"/>
                  <a:pt x="278" y="243"/>
                </a:cubicBezTo>
                <a:cubicBezTo>
                  <a:pt x="262" y="287"/>
                  <a:pt x="262" y="287"/>
                  <a:pt x="262" y="287"/>
                </a:cubicBezTo>
                <a:cubicBezTo>
                  <a:pt x="142" y="287"/>
                  <a:pt x="142" y="287"/>
                  <a:pt x="142" y="287"/>
                </a:cubicBezTo>
                <a:cubicBezTo>
                  <a:pt x="126" y="243"/>
                  <a:pt x="126" y="243"/>
                  <a:pt x="126" y="243"/>
                </a:cubicBezTo>
                <a:cubicBezTo>
                  <a:pt x="125" y="241"/>
                  <a:pt x="123" y="240"/>
                  <a:pt x="121" y="240"/>
                </a:cubicBezTo>
                <a:cubicBezTo>
                  <a:pt x="50" y="240"/>
                  <a:pt x="50" y="240"/>
                  <a:pt x="50" y="240"/>
                </a:cubicBezTo>
                <a:cubicBezTo>
                  <a:pt x="118" y="188"/>
                  <a:pt x="118" y="188"/>
                  <a:pt x="118" y="188"/>
                </a:cubicBezTo>
                <a:cubicBezTo>
                  <a:pt x="79" y="188"/>
                  <a:pt x="79" y="188"/>
                  <a:pt x="79" y="188"/>
                </a:cubicBezTo>
                <a:cubicBezTo>
                  <a:pt x="15" y="231"/>
                  <a:pt x="15" y="231"/>
                  <a:pt x="15" y="231"/>
                </a:cubicBezTo>
                <a:cubicBezTo>
                  <a:pt x="5" y="236"/>
                  <a:pt x="0" y="249"/>
                  <a:pt x="2" y="260"/>
                </a:cubicBezTo>
                <a:cubicBezTo>
                  <a:pt x="14" y="321"/>
                  <a:pt x="14" y="321"/>
                  <a:pt x="14" y="321"/>
                </a:cubicBezTo>
                <a:cubicBezTo>
                  <a:pt x="16" y="331"/>
                  <a:pt x="27" y="340"/>
                  <a:pt x="39" y="340"/>
                </a:cubicBezTo>
                <a:cubicBezTo>
                  <a:pt x="365" y="340"/>
                  <a:pt x="365" y="340"/>
                  <a:pt x="365" y="340"/>
                </a:cubicBezTo>
                <a:cubicBezTo>
                  <a:pt x="376" y="340"/>
                  <a:pt x="387" y="331"/>
                  <a:pt x="390" y="321"/>
                </a:cubicBezTo>
                <a:cubicBezTo>
                  <a:pt x="401" y="260"/>
                  <a:pt x="401" y="260"/>
                  <a:pt x="401" y="260"/>
                </a:cubicBezTo>
                <a:cubicBezTo>
                  <a:pt x="404" y="249"/>
                  <a:pt x="398" y="236"/>
                  <a:pt x="389" y="231"/>
                </a:cubicBezTo>
                <a:close/>
                <a:moveTo>
                  <a:pt x="306" y="102"/>
                </a:moveTo>
                <a:cubicBezTo>
                  <a:pt x="240" y="102"/>
                  <a:pt x="240" y="102"/>
                  <a:pt x="240" y="102"/>
                </a:cubicBezTo>
                <a:cubicBezTo>
                  <a:pt x="240" y="0"/>
                  <a:pt x="240" y="0"/>
                  <a:pt x="240" y="0"/>
                </a:cubicBezTo>
                <a:cubicBezTo>
                  <a:pt x="164" y="0"/>
                  <a:pt x="164" y="0"/>
                  <a:pt x="164" y="0"/>
                </a:cubicBezTo>
                <a:cubicBezTo>
                  <a:pt x="164" y="102"/>
                  <a:pt x="164" y="102"/>
                  <a:pt x="164" y="102"/>
                </a:cubicBezTo>
                <a:cubicBezTo>
                  <a:pt x="98" y="102"/>
                  <a:pt x="98" y="102"/>
                  <a:pt x="98" y="102"/>
                </a:cubicBezTo>
                <a:cubicBezTo>
                  <a:pt x="202" y="200"/>
                  <a:pt x="202" y="200"/>
                  <a:pt x="202" y="200"/>
                </a:cubicBezTo>
                <a:lnTo>
                  <a:pt x="306" y="102"/>
                </a:lnTo>
                <a:close/>
              </a:path>
            </a:pathLst>
          </a:custGeom>
          <a:solidFill>
            <a:schemeClr val="accent3"/>
          </a:solidFill>
          <a:ln>
            <a:noFill/>
          </a:ln>
        </p:spPr>
        <p:txBody>
          <a:bodyPr vert="horz" wrap="square" lIns="91440" tIns="45720" rIns="91440" bIns="45720" numCol="1" anchor="t" anchorCtr="0" compatLnSpc="1"/>
          <a:lstStyle/>
          <a:p>
            <a:endParaRPr lang="en-US" dirty="0"/>
          </a:p>
        </p:txBody>
      </p:sp>
      <p:sp>
        <p:nvSpPr>
          <p:cNvPr id="47" name="Freeform 203"/>
          <p:cNvSpPr>
            <a:spLocks noChangeAspect="1"/>
          </p:cNvSpPr>
          <p:nvPr/>
        </p:nvSpPr>
        <p:spPr bwMode="auto">
          <a:xfrm>
            <a:off x="3323074" y="4512211"/>
            <a:ext cx="309747" cy="400110"/>
          </a:xfrm>
          <a:custGeom>
            <a:avLst/>
            <a:gdLst>
              <a:gd name="T0" fmla="*/ 88 w 302"/>
              <a:gd name="T1" fmla="*/ 46 h 390"/>
              <a:gd name="T2" fmla="*/ 88 w 302"/>
              <a:gd name="T3" fmla="*/ 284 h 390"/>
              <a:gd name="T4" fmla="*/ 45 w 302"/>
              <a:gd name="T5" fmla="*/ 288 h 390"/>
              <a:gd name="T6" fmla="*/ 9 w 302"/>
              <a:gd name="T7" fmla="*/ 355 h 390"/>
              <a:gd name="T8" fmla="*/ 77 w 302"/>
              <a:gd name="T9" fmla="*/ 378 h 390"/>
              <a:gd name="T10" fmla="*/ 124 w 302"/>
              <a:gd name="T11" fmla="*/ 322 h 390"/>
              <a:gd name="T12" fmla="*/ 124 w 302"/>
              <a:gd name="T13" fmla="*/ 126 h 390"/>
              <a:gd name="T14" fmla="*/ 266 w 302"/>
              <a:gd name="T15" fmla="*/ 93 h 390"/>
              <a:gd name="T16" fmla="*/ 266 w 302"/>
              <a:gd name="T17" fmla="*/ 244 h 390"/>
              <a:gd name="T18" fmla="*/ 223 w 302"/>
              <a:gd name="T19" fmla="*/ 248 h 390"/>
              <a:gd name="T20" fmla="*/ 187 w 302"/>
              <a:gd name="T21" fmla="*/ 315 h 390"/>
              <a:gd name="T22" fmla="*/ 255 w 302"/>
              <a:gd name="T23" fmla="*/ 338 h 390"/>
              <a:gd name="T24" fmla="*/ 302 w 302"/>
              <a:gd name="T25" fmla="*/ 282 h 390"/>
              <a:gd name="T26" fmla="*/ 302 w 302"/>
              <a:gd name="T27" fmla="*/ 0 h 390"/>
              <a:gd name="T28" fmla="*/ 88 w 302"/>
              <a:gd name="T29" fmla="*/ 4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2" h="390">
                <a:moveTo>
                  <a:pt x="88" y="46"/>
                </a:moveTo>
                <a:cubicBezTo>
                  <a:pt x="88" y="284"/>
                  <a:pt x="88" y="284"/>
                  <a:pt x="88" y="284"/>
                </a:cubicBezTo>
                <a:cubicBezTo>
                  <a:pt x="75" y="281"/>
                  <a:pt x="60" y="282"/>
                  <a:pt x="45" y="288"/>
                </a:cubicBezTo>
                <a:cubicBezTo>
                  <a:pt x="11" y="300"/>
                  <a:pt x="0" y="330"/>
                  <a:pt x="9" y="355"/>
                </a:cubicBezTo>
                <a:cubicBezTo>
                  <a:pt x="17" y="380"/>
                  <a:pt x="44" y="390"/>
                  <a:pt x="77" y="378"/>
                </a:cubicBezTo>
                <a:cubicBezTo>
                  <a:pt x="106" y="367"/>
                  <a:pt x="124" y="344"/>
                  <a:pt x="124" y="322"/>
                </a:cubicBezTo>
                <a:cubicBezTo>
                  <a:pt x="124" y="322"/>
                  <a:pt x="124" y="196"/>
                  <a:pt x="124" y="126"/>
                </a:cubicBezTo>
                <a:cubicBezTo>
                  <a:pt x="266" y="93"/>
                  <a:pt x="266" y="93"/>
                  <a:pt x="266" y="93"/>
                </a:cubicBezTo>
                <a:cubicBezTo>
                  <a:pt x="266" y="244"/>
                  <a:pt x="266" y="244"/>
                  <a:pt x="266" y="244"/>
                </a:cubicBezTo>
                <a:cubicBezTo>
                  <a:pt x="253" y="241"/>
                  <a:pt x="238" y="242"/>
                  <a:pt x="223" y="248"/>
                </a:cubicBezTo>
                <a:cubicBezTo>
                  <a:pt x="189" y="260"/>
                  <a:pt x="178" y="290"/>
                  <a:pt x="187" y="315"/>
                </a:cubicBezTo>
                <a:cubicBezTo>
                  <a:pt x="195" y="340"/>
                  <a:pt x="222" y="350"/>
                  <a:pt x="255" y="338"/>
                </a:cubicBezTo>
                <a:cubicBezTo>
                  <a:pt x="284" y="327"/>
                  <a:pt x="302" y="304"/>
                  <a:pt x="302" y="282"/>
                </a:cubicBezTo>
                <a:cubicBezTo>
                  <a:pt x="302" y="0"/>
                  <a:pt x="302" y="0"/>
                  <a:pt x="302" y="0"/>
                </a:cubicBezTo>
                <a:lnTo>
                  <a:pt x="88" y="46"/>
                </a:lnTo>
                <a:close/>
              </a:path>
            </a:pathLst>
          </a:custGeom>
          <a:solidFill>
            <a:schemeClr val="bg2">
              <a:lumMod val="50000"/>
            </a:schemeClr>
          </a:solidFill>
          <a:ln>
            <a:noFill/>
          </a:ln>
        </p:spPr>
        <p:txBody>
          <a:bodyPr vert="horz" wrap="square" lIns="91440" tIns="45720" rIns="91440" bIns="45720" numCol="1" anchor="t" anchorCtr="0" compatLnSpc="1"/>
          <a:lstStyle/>
          <a:p>
            <a:endParaRPr lang="en-US" dirty="0"/>
          </a:p>
        </p:txBody>
      </p:sp>
      <p:sp>
        <p:nvSpPr>
          <p:cNvPr id="48" name="Freeform 219"/>
          <p:cNvSpPr>
            <a:spLocks noChangeAspect="1" noEditPoints="1"/>
          </p:cNvSpPr>
          <p:nvPr/>
        </p:nvSpPr>
        <p:spPr bwMode="auto">
          <a:xfrm>
            <a:off x="3328256" y="2569055"/>
            <a:ext cx="363997" cy="363997"/>
          </a:xfrm>
          <a:custGeom>
            <a:avLst/>
            <a:gdLst>
              <a:gd name="T0" fmla="*/ 60 w 360"/>
              <a:gd name="T1" fmla="*/ 320 h 360"/>
              <a:gd name="T2" fmla="*/ 100 w 360"/>
              <a:gd name="T3" fmla="*/ 360 h 360"/>
              <a:gd name="T4" fmla="*/ 140 w 360"/>
              <a:gd name="T5" fmla="*/ 320 h 360"/>
              <a:gd name="T6" fmla="*/ 100 w 360"/>
              <a:gd name="T7" fmla="*/ 280 h 360"/>
              <a:gd name="T8" fmla="*/ 60 w 360"/>
              <a:gd name="T9" fmla="*/ 320 h 360"/>
              <a:gd name="T10" fmla="*/ 260 w 360"/>
              <a:gd name="T11" fmla="*/ 320 h 360"/>
              <a:gd name="T12" fmla="*/ 300 w 360"/>
              <a:gd name="T13" fmla="*/ 360 h 360"/>
              <a:gd name="T14" fmla="*/ 340 w 360"/>
              <a:gd name="T15" fmla="*/ 320 h 360"/>
              <a:gd name="T16" fmla="*/ 300 w 360"/>
              <a:gd name="T17" fmla="*/ 280 h 360"/>
              <a:gd name="T18" fmla="*/ 260 w 360"/>
              <a:gd name="T19" fmla="*/ 320 h 360"/>
              <a:gd name="T20" fmla="*/ 131 w 360"/>
              <a:gd name="T21" fmla="*/ 225 h 360"/>
              <a:gd name="T22" fmla="*/ 352 w 360"/>
              <a:gd name="T23" fmla="*/ 162 h 360"/>
              <a:gd name="T24" fmla="*/ 360 w 360"/>
              <a:gd name="T25" fmla="*/ 152 h 360"/>
              <a:gd name="T26" fmla="*/ 360 w 360"/>
              <a:gd name="T27" fmla="*/ 42 h 360"/>
              <a:gd name="T28" fmla="*/ 78 w 360"/>
              <a:gd name="T29" fmla="*/ 42 h 360"/>
              <a:gd name="T30" fmla="*/ 78 w 360"/>
              <a:gd name="T31" fmla="*/ 8 h 360"/>
              <a:gd name="T32" fmla="*/ 70 w 360"/>
              <a:gd name="T33" fmla="*/ 0 h 360"/>
              <a:gd name="T34" fmla="*/ 8 w 360"/>
              <a:gd name="T35" fmla="*/ 0 h 360"/>
              <a:gd name="T36" fmla="*/ 0 w 360"/>
              <a:gd name="T37" fmla="*/ 8 h 360"/>
              <a:gd name="T38" fmla="*/ 0 w 360"/>
              <a:gd name="T39" fmla="*/ 40 h 360"/>
              <a:gd name="T40" fmla="*/ 39 w 360"/>
              <a:gd name="T41" fmla="*/ 40 h 360"/>
              <a:gd name="T42" fmla="*/ 78 w 360"/>
              <a:gd name="T43" fmla="*/ 221 h 360"/>
              <a:gd name="T44" fmla="*/ 82 w 360"/>
              <a:gd name="T45" fmla="*/ 240 h 360"/>
              <a:gd name="T46" fmla="*/ 82 w 360"/>
              <a:gd name="T47" fmla="*/ 270 h 360"/>
              <a:gd name="T48" fmla="*/ 90 w 360"/>
              <a:gd name="T49" fmla="*/ 278 h 360"/>
              <a:gd name="T50" fmla="*/ 100 w 360"/>
              <a:gd name="T51" fmla="*/ 278 h 360"/>
              <a:gd name="T52" fmla="*/ 300 w 360"/>
              <a:gd name="T53" fmla="*/ 278 h 360"/>
              <a:gd name="T54" fmla="*/ 352 w 360"/>
              <a:gd name="T55" fmla="*/ 278 h 360"/>
              <a:gd name="T56" fmla="*/ 360 w 360"/>
              <a:gd name="T57" fmla="*/ 270 h 360"/>
              <a:gd name="T58" fmla="*/ 360 w 360"/>
              <a:gd name="T59" fmla="*/ 240 h 360"/>
              <a:gd name="T60" fmla="*/ 135 w 360"/>
              <a:gd name="T61" fmla="*/ 240 h 360"/>
              <a:gd name="T62" fmla="*/ 131 w 360"/>
              <a:gd name="T63" fmla="*/ 22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0" h="360">
                <a:moveTo>
                  <a:pt x="60" y="320"/>
                </a:moveTo>
                <a:cubicBezTo>
                  <a:pt x="60" y="342"/>
                  <a:pt x="78" y="360"/>
                  <a:pt x="100" y="360"/>
                </a:cubicBezTo>
                <a:cubicBezTo>
                  <a:pt x="122" y="360"/>
                  <a:pt x="140" y="342"/>
                  <a:pt x="140" y="320"/>
                </a:cubicBezTo>
                <a:cubicBezTo>
                  <a:pt x="140" y="298"/>
                  <a:pt x="122" y="280"/>
                  <a:pt x="100" y="280"/>
                </a:cubicBezTo>
                <a:cubicBezTo>
                  <a:pt x="78" y="280"/>
                  <a:pt x="60" y="298"/>
                  <a:pt x="60" y="320"/>
                </a:cubicBezTo>
                <a:close/>
                <a:moveTo>
                  <a:pt x="260" y="320"/>
                </a:moveTo>
                <a:cubicBezTo>
                  <a:pt x="260" y="342"/>
                  <a:pt x="278" y="360"/>
                  <a:pt x="300" y="360"/>
                </a:cubicBezTo>
                <a:cubicBezTo>
                  <a:pt x="322" y="360"/>
                  <a:pt x="340" y="342"/>
                  <a:pt x="340" y="320"/>
                </a:cubicBezTo>
                <a:cubicBezTo>
                  <a:pt x="340" y="298"/>
                  <a:pt x="322" y="280"/>
                  <a:pt x="300" y="280"/>
                </a:cubicBezTo>
                <a:cubicBezTo>
                  <a:pt x="278" y="280"/>
                  <a:pt x="260" y="298"/>
                  <a:pt x="260" y="320"/>
                </a:cubicBezTo>
                <a:close/>
                <a:moveTo>
                  <a:pt x="131" y="225"/>
                </a:moveTo>
                <a:cubicBezTo>
                  <a:pt x="352" y="162"/>
                  <a:pt x="352" y="162"/>
                  <a:pt x="352" y="162"/>
                </a:cubicBezTo>
                <a:cubicBezTo>
                  <a:pt x="356" y="161"/>
                  <a:pt x="360" y="156"/>
                  <a:pt x="360" y="152"/>
                </a:cubicBezTo>
                <a:cubicBezTo>
                  <a:pt x="360" y="42"/>
                  <a:pt x="360" y="42"/>
                  <a:pt x="360" y="42"/>
                </a:cubicBezTo>
                <a:cubicBezTo>
                  <a:pt x="78" y="42"/>
                  <a:pt x="78" y="42"/>
                  <a:pt x="78" y="42"/>
                </a:cubicBezTo>
                <a:cubicBezTo>
                  <a:pt x="78" y="8"/>
                  <a:pt x="78" y="8"/>
                  <a:pt x="78" y="8"/>
                </a:cubicBezTo>
                <a:cubicBezTo>
                  <a:pt x="78" y="3"/>
                  <a:pt x="74" y="0"/>
                  <a:pt x="70" y="0"/>
                </a:cubicBezTo>
                <a:cubicBezTo>
                  <a:pt x="8" y="0"/>
                  <a:pt x="8" y="0"/>
                  <a:pt x="8" y="0"/>
                </a:cubicBezTo>
                <a:cubicBezTo>
                  <a:pt x="3" y="0"/>
                  <a:pt x="0" y="3"/>
                  <a:pt x="0" y="8"/>
                </a:cubicBezTo>
                <a:cubicBezTo>
                  <a:pt x="0" y="40"/>
                  <a:pt x="0" y="40"/>
                  <a:pt x="0" y="40"/>
                </a:cubicBezTo>
                <a:cubicBezTo>
                  <a:pt x="39" y="40"/>
                  <a:pt x="39" y="40"/>
                  <a:pt x="39" y="40"/>
                </a:cubicBezTo>
                <a:cubicBezTo>
                  <a:pt x="78" y="221"/>
                  <a:pt x="78" y="221"/>
                  <a:pt x="78" y="221"/>
                </a:cubicBezTo>
                <a:cubicBezTo>
                  <a:pt x="82" y="240"/>
                  <a:pt x="82" y="240"/>
                  <a:pt x="82" y="240"/>
                </a:cubicBezTo>
                <a:cubicBezTo>
                  <a:pt x="82" y="270"/>
                  <a:pt x="82" y="270"/>
                  <a:pt x="82" y="270"/>
                </a:cubicBezTo>
                <a:cubicBezTo>
                  <a:pt x="82" y="274"/>
                  <a:pt x="85" y="278"/>
                  <a:pt x="90" y="278"/>
                </a:cubicBezTo>
                <a:cubicBezTo>
                  <a:pt x="100" y="278"/>
                  <a:pt x="100" y="278"/>
                  <a:pt x="100" y="278"/>
                </a:cubicBezTo>
                <a:cubicBezTo>
                  <a:pt x="300" y="278"/>
                  <a:pt x="300" y="278"/>
                  <a:pt x="300" y="278"/>
                </a:cubicBezTo>
                <a:cubicBezTo>
                  <a:pt x="352" y="278"/>
                  <a:pt x="352" y="278"/>
                  <a:pt x="352" y="278"/>
                </a:cubicBezTo>
                <a:cubicBezTo>
                  <a:pt x="356" y="278"/>
                  <a:pt x="360" y="274"/>
                  <a:pt x="360" y="270"/>
                </a:cubicBezTo>
                <a:cubicBezTo>
                  <a:pt x="360" y="240"/>
                  <a:pt x="360" y="240"/>
                  <a:pt x="360" y="240"/>
                </a:cubicBezTo>
                <a:cubicBezTo>
                  <a:pt x="135" y="240"/>
                  <a:pt x="135" y="240"/>
                  <a:pt x="135" y="240"/>
                </a:cubicBezTo>
                <a:cubicBezTo>
                  <a:pt x="112" y="240"/>
                  <a:pt x="111" y="231"/>
                  <a:pt x="131" y="225"/>
                </a:cubicBezTo>
                <a:close/>
              </a:path>
            </a:pathLst>
          </a:custGeom>
          <a:solidFill>
            <a:schemeClr val="accent1">
              <a:lumMod val="50000"/>
            </a:schemeClr>
          </a:solidFill>
          <a:ln>
            <a:noFill/>
          </a:ln>
        </p:spPr>
        <p:txBody>
          <a:bodyPr vert="horz" wrap="square" lIns="91440" tIns="45720" rIns="91440" bIns="45720" numCol="1" anchor="t" anchorCtr="0" compatLnSpc="1"/>
          <a:lstStyle/>
          <a:p>
            <a:endParaRPr lang="en-US" dirty="0"/>
          </a:p>
        </p:txBody>
      </p:sp>
      <p:sp>
        <p:nvSpPr>
          <p:cNvPr id="55" name="Freeform 214"/>
          <p:cNvSpPr>
            <a:spLocks noChangeAspect="1" noEditPoints="1"/>
          </p:cNvSpPr>
          <p:nvPr/>
        </p:nvSpPr>
        <p:spPr bwMode="auto">
          <a:xfrm>
            <a:off x="3314758" y="3192010"/>
            <a:ext cx="384306" cy="384306"/>
          </a:xfrm>
          <a:custGeom>
            <a:avLst/>
            <a:gdLst>
              <a:gd name="T0" fmla="*/ 347 w 376"/>
              <a:gd name="T1" fmla="*/ 284 h 376"/>
              <a:gd name="T2" fmla="*/ 347 w 376"/>
              <a:gd name="T3" fmla="*/ 238 h 376"/>
              <a:gd name="T4" fmla="*/ 278 w 376"/>
              <a:gd name="T5" fmla="*/ 169 h 376"/>
              <a:gd name="T6" fmla="*/ 238 w 376"/>
              <a:gd name="T7" fmla="*/ 169 h 376"/>
              <a:gd name="T8" fmla="*/ 207 w 376"/>
              <a:gd name="T9" fmla="*/ 148 h 376"/>
              <a:gd name="T10" fmla="*/ 207 w 376"/>
              <a:gd name="T11" fmla="*/ 92 h 376"/>
              <a:gd name="T12" fmla="*/ 236 w 376"/>
              <a:gd name="T13" fmla="*/ 48 h 376"/>
              <a:gd name="T14" fmla="*/ 188 w 376"/>
              <a:gd name="T15" fmla="*/ 0 h 376"/>
              <a:gd name="T16" fmla="*/ 140 w 376"/>
              <a:gd name="T17" fmla="*/ 48 h 376"/>
              <a:gd name="T18" fmla="*/ 169 w 376"/>
              <a:gd name="T19" fmla="*/ 92 h 376"/>
              <a:gd name="T20" fmla="*/ 169 w 376"/>
              <a:gd name="T21" fmla="*/ 148 h 376"/>
              <a:gd name="T22" fmla="*/ 138 w 376"/>
              <a:gd name="T23" fmla="*/ 169 h 376"/>
              <a:gd name="T24" fmla="*/ 98 w 376"/>
              <a:gd name="T25" fmla="*/ 169 h 376"/>
              <a:gd name="T26" fmla="*/ 29 w 376"/>
              <a:gd name="T27" fmla="*/ 238 h 376"/>
              <a:gd name="T28" fmla="*/ 29 w 376"/>
              <a:gd name="T29" fmla="*/ 284 h 376"/>
              <a:gd name="T30" fmla="*/ 0 w 376"/>
              <a:gd name="T31" fmla="*/ 328 h 376"/>
              <a:gd name="T32" fmla="*/ 48 w 376"/>
              <a:gd name="T33" fmla="*/ 376 h 376"/>
              <a:gd name="T34" fmla="*/ 96 w 376"/>
              <a:gd name="T35" fmla="*/ 328 h 376"/>
              <a:gd name="T36" fmla="*/ 67 w 376"/>
              <a:gd name="T37" fmla="*/ 284 h 376"/>
              <a:gd name="T38" fmla="*/ 67 w 376"/>
              <a:gd name="T39" fmla="*/ 238 h 376"/>
              <a:gd name="T40" fmla="*/ 98 w 376"/>
              <a:gd name="T41" fmla="*/ 207 h 376"/>
              <a:gd name="T42" fmla="*/ 138 w 376"/>
              <a:gd name="T43" fmla="*/ 207 h 376"/>
              <a:gd name="T44" fmla="*/ 169 w 376"/>
              <a:gd name="T45" fmla="*/ 202 h 376"/>
              <a:gd name="T46" fmla="*/ 169 w 376"/>
              <a:gd name="T47" fmla="*/ 284 h 376"/>
              <a:gd name="T48" fmla="*/ 140 w 376"/>
              <a:gd name="T49" fmla="*/ 328 h 376"/>
              <a:gd name="T50" fmla="*/ 188 w 376"/>
              <a:gd name="T51" fmla="*/ 376 h 376"/>
              <a:gd name="T52" fmla="*/ 236 w 376"/>
              <a:gd name="T53" fmla="*/ 328 h 376"/>
              <a:gd name="T54" fmla="*/ 207 w 376"/>
              <a:gd name="T55" fmla="*/ 284 h 376"/>
              <a:gd name="T56" fmla="*/ 207 w 376"/>
              <a:gd name="T57" fmla="*/ 202 h 376"/>
              <a:gd name="T58" fmla="*/ 238 w 376"/>
              <a:gd name="T59" fmla="*/ 207 h 376"/>
              <a:gd name="T60" fmla="*/ 278 w 376"/>
              <a:gd name="T61" fmla="*/ 207 h 376"/>
              <a:gd name="T62" fmla="*/ 309 w 376"/>
              <a:gd name="T63" fmla="*/ 238 h 376"/>
              <a:gd name="T64" fmla="*/ 309 w 376"/>
              <a:gd name="T65" fmla="*/ 284 h 376"/>
              <a:gd name="T66" fmla="*/ 280 w 376"/>
              <a:gd name="T67" fmla="*/ 328 h 376"/>
              <a:gd name="T68" fmla="*/ 328 w 376"/>
              <a:gd name="T69" fmla="*/ 376 h 376"/>
              <a:gd name="T70" fmla="*/ 376 w 376"/>
              <a:gd name="T71" fmla="*/ 328 h 376"/>
              <a:gd name="T72" fmla="*/ 347 w 376"/>
              <a:gd name="T73" fmla="*/ 284 h 376"/>
              <a:gd name="T74" fmla="*/ 75 w 376"/>
              <a:gd name="T75" fmla="*/ 328 h 376"/>
              <a:gd name="T76" fmla="*/ 48 w 376"/>
              <a:gd name="T77" fmla="*/ 356 h 376"/>
              <a:gd name="T78" fmla="*/ 20 w 376"/>
              <a:gd name="T79" fmla="*/ 328 h 376"/>
              <a:gd name="T80" fmla="*/ 48 w 376"/>
              <a:gd name="T81" fmla="*/ 300 h 376"/>
              <a:gd name="T82" fmla="*/ 75 w 376"/>
              <a:gd name="T83" fmla="*/ 328 h 376"/>
              <a:gd name="T84" fmla="*/ 160 w 376"/>
              <a:gd name="T85" fmla="*/ 48 h 376"/>
              <a:gd name="T86" fmla="*/ 188 w 376"/>
              <a:gd name="T87" fmla="*/ 20 h 376"/>
              <a:gd name="T88" fmla="*/ 215 w 376"/>
              <a:gd name="T89" fmla="*/ 48 h 376"/>
              <a:gd name="T90" fmla="*/ 188 w 376"/>
              <a:gd name="T91" fmla="*/ 76 h 376"/>
              <a:gd name="T92" fmla="*/ 160 w 376"/>
              <a:gd name="T93" fmla="*/ 48 h 376"/>
              <a:gd name="T94" fmla="*/ 215 w 376"/>
              <a:gd name="T95" fmla="*/ 328 h 376"/>
              <a:gd name="T96" fmla="*/ 188 w 376"/>
              <a:gd name="T97" fmla="*/ 356 h 376"/>
              <a:gd name="T98" fmla="*/ 160 w 376"/>
              <a:gd name="T99" fmla="*/ 328 h 376"/>
              <a:gd name="T100" fmla="*/ 188 w 376"/>
              <a:gd name="T101" fmla="*/ 300 h 376"/>
              <a:gd name="T102" fmla="*/ 215 w 376"/>
              <a:gd name="T103" fmla="*/ 328 h 376"/>
              <a:gd name="T104" fmla="*/ 328 w 376"/>
              <a:gd name="T105" fmla="*/ 356 h 376"/>
              <a:gd name="T106" fmla="*/ 300 w 376"/>
              <a:gd name="T107" fmla="*/ 328 h 376"/>
              <a:gd name="T108" fmla="*/ 328 w 376"/>
              <a:gd name="T109" fmla="*/ 300 h 376"/>
              <a:gd name="T110" fmla="*/ 355 w 376"/>
              <a:gd name="T111" fmla="*/ 328 h 376"/>
              <a:gd name="T112" fmla="*/ 328 w 376"/>
              <a:gd name="T113" fmla="*/ 356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6" h="376">
                <a:moveTo>
                  <a:pt x="347" y="284"/>
                </a:moveTo>
                <a:cubicBezTo>
                  <a:pt x="347" y="238"/>
                  <a:pt x="347" y="238"/>
                  <a:pt x="347" y="238"/>
                </a:cubicBezTo>
                <a:cubicBezTo>
                  <a:pt x="347" y="210"/>
                  <a:pt x="328" y="169"/>
                  <a:pt x="278" y="169"/>
                </a:cubicBezTo>
                <a:cubicBezTo>
                  <a:pt x="238" y="169"/>
                  <a:pt x="238" y="169"/>
                  <a:pt x="238" y="169"/>
                </a:cubicBezTo>
                <a:cubicBezTo>
                  <a:pt x="210" y="169"/>
                  <a:pt x="207" y="155"/>
                  <a:pt x="207" y="148"/>
                </a:cubicBezTo>
                <a:cubicBezTo>
                  <a:pt x="207" y="92"/>
                  <a:pt x="207" y="92"/>
                  <a:pt x="207" y="92"/>
                </a:cubicBezTo>
                <a:cubicBezTo>
                  <a:pt x="224" y="85"/>
                  <a:pt x="236" y="68"/>
                  <a:pt x="236" y="48"/>
                </a:cubicBezTo>
                <a:cubicBezTo>
                  <a:pt x="236" y="21"/>
                  <a:pt x="214" y="0"/>
                  <a:pt x="188" y="0"/>
                </a:cubicBezTo>
                <a:cubicBezTo>
                  <a:pt x="161" y="0"/>
                  <a:pt x="140" y="21"/>
                  <a:pt x="140" y="48"/>
                </a:cubicBezTo>
                <a:cubicBezTo>
                  <a:pt x="140" y="68"/>
                  <a:pt x="152" y="85"/>
                  <a:pt x="169" y="92"/>
                </a:cubicBezTo>
                <a:cubicBezTo>
                  <a:pt x="169" y="148"/>
                  <a:pt x="169" y="148"/>
                  <a:pt x="169" y="148"/>
                </a:cubicBezTo>
                <a:cubicBezTo>
                  <a:pt x="169" y="153"/>
                  <a:pt x="167" y="169"/>
                  <a:pt x="138" y="169"/>
                </a:cubicBezTo>
                <a:cubicBezTo>
                  <a:pt x="98" y="169"/>
                  <a:pt x="98" y="169"/>
                  <a:pt x="98" y="169"/>
                </a:cubicBezTo>
                <a:cubicBezTo>
                  <a:pt x="47" y="169"/>
                  <a:pt x="29" y="210"/>
                  <a:pt x="29" y="238"/>
                </a:cubicBezTo>
                <a:cubicBezTo>
                  <a:pt x="29" y="284"/>
                  <a:pt x="29" y="284"/>
                  <a:pt x="29" y="284"/>
                </a:cubicBezTo>
                <a:cubicBezTo>
                  <a:pt x="12" y="291"/>
                  <a:pt x="0" y="308"/>
                  <a:pt x="0" y="328"/>
                </a:cubicBezTo>
                <a:cubicBezTo>
                  <a:pt x="0" y="354"/>
                  <a:pt x="21" y="376"/>
                  <a:pt x="48" y="376"/>
                </a:cubicBezTo>
                <a:cubicBezTo>
                  <a:pt x="74" y="376"/>
                  <a:pt x="96" y="354"/>
                  <a:pt x="96" y="328"/>
                </a:cubicBezTo>
                <a:cubicBezTo>
                  <a:pt x="96" y="308"/>
                  <a:pt x="84" y="291"/>
                  <a:pt x="67" y="284"/>
                </a:cubicBezTo>
                <a:cubicBezTo>
                  <a:pt x="67" y="238"/>
                  <a:pt x="67" y="238"/>
                  <a:pt x="67" y="238"/>
                </a:cubicBezTo>
                <a:cubicBezTo>
                  <a:pt x="67" y="233"/>
                  <a:pt x="68" y="207"/>
                  <a:pt x="98" y="207"/>
                </a:cubicBezTo>
                <a:cubicBezTo>
                  <a:pt x="138" y="207"/>
                  <a:pt x="138" y="207"/>
                  <a:pt x="138" y="207"/>
                </a:cubicBezTo>
                <a:cubicBezTo>
                  <a:pt x="150" y="207"/>
                  <a:pt x="160" y="205"/>
                  <a:pt x="169" y="202"/>
                </a:cubicBezTo>
                <a:cubicBezTo>
                  <a:pt x="169" y="284"/>
                  <a:pt x="169" y="284"/>
                  <a:pt x="169" y="284"/>
                </a:cubicBezTo>
                <a:cubicBezTo>
                  <a:pt x="152" y="291"/>
                  <a:pt x="140" y="308"/>
                  <a:pt x="140" y="328"/>
                </a:cubicBezTo>
                <a:cubicBezTo>
                  <a:pt x="140" y="354"/>
                  <a:pt x="161" y="376"/>
                  <a:pt x="188" y="376"/>
                </a:cubicBezTo>
                <a:cubicBezTo>
                  <a:pt x="214" y="376"/>
                  <a:pt x="236" y="354"/>
                  <a:pt x="236" y="328"/>
                </a:cubicBezTo>
                <a:cubicBezTo>
                  <a:pt x="236" y="308"/>
                  <a:pt x="224" y="291"/>
                  <a:pt x="207" y="284"/>
                </a:cubicBezTo>
                <a:cubicBezTo>
                  <a:pt x="207" y="202"/>
                  <a:pt x="207" y="202"/>
                  <a:pt x="207" y="202"/>
                </a:cubicBezTo>
                <a:cubicBezTo>
                  <a:pt x="215" y="205"/>
                  <a:pt x="226" y="207"/>
                  <a:pt x="238" y="207"/>
                </a:cubicBezTo>
                <a:cubicBezTo>
                  <a:pt x="278" y="207"/>
                  <a:pt x="278" y="207"/>
                  <a:pt x="278" y="207"/>
                </a:cubicBezTo>
                <a:cubicBezTo>
                  <a:pt x="306" y="207"/>
                  <a:pt x="309" y="231"/>
                  <a:pt x="309" y="238"/>
                </a:cubicBezTo>
                <a:cubicBezTo>
                  <a:pt x="309" y="284"/>
                  <a:pt x="309" y="284"/>
                  <a:pt x="309" y="284"/>
                </a:cubicBezTo>
                <a:cubicBezTo>
                  <a:pt x="292" y="291"/>
                  <a:pt x="280" y="308"/>
                  <a:pt x="280" y="328"/>
                </a:cubicBezTo>
                <a:cubicBezTo>
                  <a:pt x="280" y="354"/>
                  <a:pt x="301" y="376"/>
                  <a:pt x="328" y="376"/>
                </a:cubicBezTo>
                <a:cubicBezTo>
                  <a:pt x="354" y="376"/>
                  <a:pt x="376" y="354"/>
                  <a:pt x="376" y="328"/>
                </a:cubicBezTo>
                <a:cubicBezTo>
                  <a:pt x="376" y="308"/>
                  <a:pt x="364" y="291"/>
                  <a:pt x="347" y="284"/>
                </a:cubicBezTo>
                <a:close/>
                <a:moveTo>
                  <a:pt x="75" y="328"/>
                </a:moveTo>
                <a:cubicBezTo>
                  <a:pt x="75" y="343"/>
                  <a:pt x="63" y="356"/>
                  <a:pt x="48" y="356"/>
                </a:cubicBezTo>
                <a:cubicBezTo>
                  <a:pt x="32" y="356"/>
                  <a:pt x="20" y="343"/>
                  <a:pt x="20" y="328"/>
                </a:cubicBezTo>
                <a:cubicBezTo>
                  <a:pt x="20" y="313"/>
                  <a:pt x="32" y="300"/>
                  <a:pt x="48" y="300"/>
                </a:cubicBezTo>
                <a:cubicBezTo>
                  <a:pt x="63" y="300"/>
                  <a:pt x="75" y="313"/>
                  <a:pt x="75" y="328"/>
                </a:cubicBezTo>
                <a:close/>
                <a:moveTo>
                  <a:pt x="160" y="48"/>
                </a:moveTo>
                <a:cubicBezTo>
                  <a:pt x="160" y="33"/>
                  <a:pt x="172" y="20"/>
                  <a:pt x="188" y="20"/>
                </a:cubicBezTo>
                <a:cubicBezTo>
                  <a:pt x="203" y="20"/>
                  <a:pt x="215" y="33"/>
                  <a:pt x="215" y="48"/>
                </a:cubicBezTo>
                <a:cubicBezTo>
                  <a:pt x="215" y="63"/>
                  <a:pt x="203" y="76"/>
                  <a:pt x="188" y="76"/>
                </a:cubicBezTo>
                <a:cubicBezTo>
                  <a:pt x="172" y="76"/>
                  <a:pt x="160" y="63"/>
                  <a:pt x="160" y="48"/>
                </a:cubicBezTo>
                <a:close/>
                <a:moveTo>
                  <a:pt x="215" y="328"/>
                </a:moveTo>
                <a:cubicBezTo>
                  <a:pt x="215" y="343"/>
                  <a:pt x="203" y="356"/>
                  <a:pt x="188" y="356"/>
                </a:cubicBezTo>
                <a:cubicBezTo>
                  <a:pt x="172" y="356"/>
                  <a:pt x="160" y="343"/>
                  <a:pt x="160" y="328"/>
                </a:cubicBezTo>
                <a:cubicBezTo>
                  <a:pt x="160" y="313"/>
                  <a:pt x="172" y="300"/>
                  <a:pt x="188" y="300"/>
                </a:cubicBezTo>
                <a:cubicBezTo>
                  <a:pt x="203" y="300"/>
                  <a:pt x="215" y="313"/>
                  <a:pt x="215" y="328"/>
                </a:cubicBezTo>
                <a:close/>
                <a:moveTo>
                  <a:pt x="328" y="356"/>
                </a:moveTo>
                <a:cubicBezTo>
                  <a:pt x="312" y="356"/>
                  <a:pt x="300" y="343"/>
                  <a:pt x="300" y="328"/>
                </a:cubicBezTo>
                <a:cubicBezTo>
                  <a:pt x="300" y="313"/>
                  <a:pt x="312" y="300"/>
                  <a:pt x="328" y="300"/>
                </a:cubicBezTo>
                <a:cubicBezTo>
                  <a:pt x="343" y="300"/>
                  <a:pt x="355" y="313"/>
                  <a:pt x="355" y="328"/>
                </a:cubicBezTo>
                <a:cubicBezTo>
                  <a:pt x="355" y="343"/>
                  <a:pt x="343" y="356"/>
                  <a:pt x="328" y="356"/>
                </a:cubicBezTo>
                <a:close/>
              </a:path>
            </a:pathLst>
          </a:custGeom>
          <a:solidFill>
            <a:schemeClr val="accent1">
              <a:lumMod val="75000"/>
            </a:schemeClr>
          </a:solidFill>
          <a:ln>
            <a:noFill/>
          </a:ln>
        </p:spPr>
        <p:txBody>
          <a:bodyPr vert="horz" wrap="square" lIns="91440" tIns="45720" rIns="91440" bIns="45720" numCol="1" anchor="t" anchorCtr="0" compatLnSpc="1"/>
          <a:lstStyle/>
          <a:p>
            <a:endParaRPr lang="en-US" dirty="0"/>
          </a:p>
        </p:txBody>
      </p:sp>
      <p:grpSp>
        <p:nvGrpSpPr>
          <p:cNvPr id="57" name="Group 56"/>
          <p:cNvGrpSpPr/>
          <p:nvPr/>
        </p:nvGrpSpPr>
        <p:grpSpPr>
          <a:xfrm>
            <a:off x="11438810" y="175818"/>
            <a:ext cx="542322" cy="662567"/>
            <a:chOff x="11438810" y="175818"/>
            <a:chExt cx="542322" cy="662567"/>
          </a:xfrm>
        </p:grpSpPr>
        <p:sp>
          <p:nvSpPr>
            <p:cNvPr id="58" name="Oval 57"/>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Oval 58"/>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Oval 59"/>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Oval 60"/>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2" name="TextBox 61"/>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77</a:t>
              </a:r>
            </a:p>
          </p:txBody>
        </p:sp>
      </p:grpSp>
      <p:sp>
        <p:nvSpPr>
          <p:cNvPr id="63"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Tablet Project</a:t>
            </a:r>
            <a:endParaRPr lang="en-US" sz="3600" dirty="0">
              <a:solidFill>
                <a:schemeClr val="bg2">
                  <a:lumMod val="50000"/>
                </a:schemeClr>
              </a:solidFill>
            </a:endParaRPr>
          </a:p>
        </p:txBody>
      </p:sp>
      <p:sp>
        <p:nvSpPr>
          <p:cNvPr id="67"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68" name="Group 67"/>
          <p:cNvGrpSpPr/>
          <p:nvPr/>
        </p:nvGrpSpPr>
        <p:grpSpPr>
          <a:xfrm>
            <a:off x="5556768" y="844754"/>
            <a:ext cx="1440000" cy="58058"/>
            <a:chOff x="4616262" y="2307771"/>
            <a:chExt cx="2349876" cy="58058"/>
          </a:xfrm>
        </p:grpSpPr>
        <p:sp>
          <p:nvSpPr>
            <p:cNvPr id="69" name="Rectangle 6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Rectangle 6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71" name="Title 13"/>
          <p:cNvSpPr txBox="1"/>
          <p:nvPr/>
        </p:nvSpPr>
        <p:spPr>
          <a:xfrm>
            <a:off x="8867604" y="2472281"/>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Shopping Cart</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72" name="Title 13"/>
          <p:cNvSpPr txBox="1"/>
          <p:nvPr/>
        </p:nvSpPr>
        <p:spPr>
          <a:xfrm>
            <a:off x="8867604" y="3114055"/>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Social Share Options</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73" name="Title 13"/>
          <p:cNvSpPr txBox="1"/>
          <p:nvPr/>
        </p:nvSpPr>
        <p:spPr>
          <a:xfrm>
            <a:off x="8867604" y="3761262"/>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Content Download</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74" name="Title 13"/>
          <p:cNvSpPr txBox="1"/>
          <p:nvPr/>
        </p:nvSpPr>
        <p:spPr>
          <a:xfrm>
            <a:off x="8858530" y="4411683"/>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Playable Media</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75" name="Title 13"/>
          <p:cNvSpPr txBox="1"/>
          <p:nvPr/>
        </p:nvSpPr>
        <p:spPr>
          <a:xfrm>
            <a:off x="8849456" y="5062104"/>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Advance Searching</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76" name="Title 13"/>
          <p:cNvSpPr txBox="1"/>
          <p:nvPr/>
        </p:nvSpPr>
        <p:spPr>
          <a:xfrm>
            <a:off x="584312" y="2384827"/>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a:solidFill>
                  <a:schemeClr val="bg2">
                    <a:lumMod val="50000"/>
                  </a:schemeClr>
                </a:solidFill>
                <a:latin typeface="+mn-lt"/>
                <a:ea typeface="Roboto" panose="02000000000000000000" pitchFamily="2" charset="0"/>
              </a:rPr>
              <a:t>Shopping Cart</a:t>
            </a:r>
          </a:p>
          <a:p>
            <a:pPr algn="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77" name="Title 13"/>
          <p:cNvSpPr txBox="1"/>
          <p:nvPr/>
        </p:nvSpPr>
        <p:spPr>
          <a:xfrm>
            <a:off x="580020" y="3114055"/>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a:solidFill>
                  <a:schemeClr val="bg2">
                    <a:lumMod val="50000"/>
                  </a:schemeClr>
                </a:solidFill>
                <a:latin typeface="+mn-lt"/>
                <a:ea typeface="Roboto" panose="02000000000000000000" pitchFamily="2" charset="0"/>
              </a:rPr>
              <a:t>Social Share Options</a:t>
            </a:r>
          </a:p>
          <a:p>
            <a:pPr algn="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78" name="Title 13"/>
          <p:cNvSpPr txBox="1"/>
          <p:nvPr/>
        </p:nvSpPr>
        <p:spPr>
          <a:xfrm>
            <a:off x="580020" y="3737049"/>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a:solidFill>
                  <a:schemeClr val="bg2">
                    <a:lumMod val="50000"/>
                  </a:schemeClr>
                </a:solidFill>
                <a:latin typeface="+mn-lt"/>
                <a:ea typeface="Roboto" panose="02000000000000000000" pitchFamily="2" charset="0"/>
              </a:rPr>
              <a:t>Content Download</a:t>
            </a:r>
          </a:p>
          <a:p>
            <a:pPr algn="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79" name="Title 13"/>
          <p:cNvSpPr txBox="1"/>
          <p:nvPr/>
        </p:nvSpPr>
        <p:spPr>
          <a:xfrm>
            <a:off x="580020" y="4456778"/>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a:solidFill>
                  <a:schemeClr val="bg2">
                    <a:lumMod val="50000"/>
                  </a:schemeClr>
                </a:solidFill>
                <a:latin typeface="+mn-lt"/>
                <a:ea typeface="Roboto" panose="02000000000000000000" pitchFamily="2" charset="0"/>
              </a:rPr>
              <a:t>Playable Media</a:t>
            </a:r>
          </a:p>
          <a:p>
            <a:pPr algn="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40" name="Rectangle 39"/>
          <p:cNvSpPr/>
          <p:nvPr/>
        </p:nvSpPr>
        <p:spPr>
          <a:xfrm>
            <a:off x="4228121" y="2631959"/>
            <a:ext cx="1708400" cy="2256068"/>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Rectangle 40"/>
          <p:cNvSpPr/>
          <p:nvPr/>
        </p:nvSpPr>
        <p:spPr>
          <a:xfrm>
            <a:off x="5633826" y="3640951"/>
            <a:ext cx="2295697" cy="1800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 name="Group 14"/>
          <p:cNvGrpSpPr/>
          <p:nvPr/>
        </p:nvGrpSpPr>
        <p:grpSpPr>
          <a:xfrm rot="5400000">
            <a:off x="5715324" y="3162191"/>
            <a:ext cx="2102643" cy="2725972"/>
            <a:chOff x="2846388" y="1457325"/>
            <a:chExt cx="3443287" cy="4464050"/>
          </a:xfrm>
        </p:grpSpPr>
        <p:sp>
          <p:nvSpPr>
            <p:cNvPr id="17" name="Freeform 14"/>
            <p:cNvSpPr>
              <a:spLocks noEditPoints="1"/>
            </p:cNvSpPr>
            <p:nvPr/>
          </p:nvSpPr>
          <p:spPr bwMode="auto">
            <a:xfrm>
              <a:off x="2846388" y="1457325"/>
              <a:ext cx="3443287" cy="4464050"/>
            </a:xfrm>
            <a:custGeom>
              <a:avLst/>
              <a:gdLst>
                <a:gd name="T0" fmla="*/ 1276 w 1344"/>
                <a:gd name="T1" fmla="*/ 0 h 1743"/>
                <a:gd name="T2" fmla="*/ 68 w 1344"/>
                <a:gd name="T3" fmla="*/ 0 h 1743"/>
                <a:gd name="T4" fmla="*/ 0 w 1344"/>
                <a:gd name="T5" fmla="*/ 68 h 1743"/>
                <a:gd name="T6" fmla="*/ 0 w 1344"/>
                <a:gd name="T7" fmla="*/ 1675 h 1743"/>
                <a:gd name="T8" fmla="*/ 68 w 1344"/>
                <a:gd name="T9" fmla="*/ 1743 h 1743"/>
                <a:gd name="T10" fmla="*/ 1276 w 1344"/>
                <a:gd name="T11" fmla="*/ 1743 h 1743"/>
                <a:gd name="T12" fmla="*/ 1344 w 1344"/>
                <a:gd name="T13" fmla="*/ 1675 h 1743"/>
                <a:gd name="T14" fmla="*/ 1344 w 1344"/>
                <a:gd name="T15" fmla="*/ 68 h 1743"/>
                <a:gd name="T16" fmla="*/ 1276 w 1344"/>
                <a:gd name="T17" fmla="*/ 0 h 1743"/>
                <a:gd name="T18" fmla="*/ 1220 w 1344"/>
                <a:gd name="T19" fmla="*/ 1595 h 1743"/>
                <a:gd name="T20" fmla="*/ 124 w 1344"/>
                <a:gd name="T21" fmla="*/ 1595 h 1743"/>
                <a:gd name="T22" fmla="*/ 124 w 1344"/>
                <a:gd name="T23" fmla="*/ 132 h 1743"/>
                <a:gd name="T24" fmla="*/ 1220 w 1344"/>
                <a:gd name="T25" fmla="*/ 132 h 1743"/>
                <a:gd name="T26" fmla="*/ 1220 w 1344"/>
                <a:gd name="T27" fmla="*/ 1595 h 1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44" h="1743">
                  <a:moveTo>
                    <a:pt x="1276" y="0"/>
                  </a:moveTo>
                  <a:cubicBezTo>
                    <a:pt x="68" y="0"/>
                    <a:pt x="68" y="0"/>
                    <a:pt x="68" y="0"/>
                  </a:cubicBezTo>
                  <a:cubicBezTo>
                    <a:pt x="31" y="0"/>
                    <a:pt x="0" y="31"/>
                    <a:pt x="0" y="68"/>
                  </a:cubicBezTo>
                  <a:cubicBezTo>
                    <a:pt x="0" y="1675"/>
                    <a:pt x="0" y="1675"/>
                    <a:pt x="0" y="1675"/>
                  </a:cubicBezTo>
                  <a:cubicBezTo>
                    <a:pt x="0" y="1713"/>
                    <a:pt x="31" y="1743"/>
                    <a:pt x="68" y="1743"/>
                  </a:cubicBezTo>
                  <a:cubicBezTo>
                    <a:pt x="1276" y="1743"/>
                    <a:pt x="1276" y="1743"/>
                    <a:pt x="1276" y="1743"/>
                  </a:cubicBezTo>
                  <a:cubicBezTo>
                    <a:pt x="1313" y="1743"/>
                    <a:pt x="1344" y="1713"/>
                    <a:pt x="1344" y="1675"/>
                  </a:cubicBezTo>
                  <a:cubicBezTo>
                    <a:pt x="1344" y="68"/>
                    <a:pt x="1344" y="68"/>
                    <a:pt x="1344" y="68"/>
                  </a:cubicBezTo>
                  <a:cubicBezTo>
                    <a:pt x="1344" y="31"/>
                    <a:pt x="1313" y="0"/>
                    <a:pt x="1276" y="0"/>
                  </a:cubicBezTo>
                  <a:close/>
                  <a:moveTo>
                    <a:pt x="1220" y="1595"/>
                  </a:moveTo>
                  <a:cubicBezTo>
                    <a:pt x="124" y="1595"/>
                    <a:pt x="124" y="1595"/>
                    <a:pt x="124" y="1595"/>
                  </a:cubicBezTo>
                  <a:cubicBezTo>
                    <a:pt x="124" y="132"/>
                    <a:pt x="124" y="132"/>
                    <a:pt x="124" y="132"/>
                  </a:cubicBezTo>
                  <a:cubicBezTo>
                    <a:pt x="1220" y="132"/>
                    <a:pt x="1220" y="132"/>
                    <a:pt x="1220" y="132"/>
                  </a:cubicBezTo>
                  <a:lnTo>
                    <a:pt x="1220" y="1595"/>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8" name="Oval 15"/>
            <p:cNvSpPr>
              <a:spLocks noChangeArrowheads="1"/>
            </p:cNvSpPr>
            <p:nvPr/>
          </p:nvSpPr>
          <p:spPr bwMode="auto">
            <a:xfrm>
              <a:off x="4481513" y="5624513"/>
              <a:ext cx="174625" cy="174625"/>
            </a:xfrm>
            <a:prstGeom prst="ellipse">
              <a:avLst/>
            </a:prstGeom>
            <a:solidFill>
              <a:schemeClr val="tx2">
                <a:lumMod val="50000"/>
              </a:schemeClr>
            </a:solidFill>
            <a:ln w="12700">
              <a:solidFill>
                <a:schemeClr val="tx2">
                  <a:lumMod val="75000"/>
                </a:schemeClr>
              </a:solidFill>
              <a:round/>
            </a:ln>
          </p:spPr>
          <p:txBody>
            <a:bodyPr vert="horz" wrap="square" lIns="91440" tIns="45720" rIns="91440" bIns="45720" numCol="1" anchor="t" anchorCtr="0" compatLnSpc="1"/>
            <a:lstStyle/>
            <a:p>
              <a:endParaRPr lang="en-US" dirty="0"/>
            </a:p>
          </p:txBody>
        </p:sp>
        <p:sp>
          <p:nvSpPr>
            <p:cNvPr id="19" name="Oval 16"/>
            <p:cNvSpPr>
              <a:spLocks noChangeArrowheads="1"/>
            </p:cNvSpPr>
            <p:nvPr/>
          </p:nvSpPr>
          <p:spPr bwMode="auto">
            <a:xfrm>
              <a:off x="4531997" y="1582110"/>
              <a:ext cx="76835" cy="84518"/>
            </a:xfrm>
            <a:prstGeom prst="ellipse">
              <a:avLst/>
            </a:pr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spTree>
  </p:cSld>
  <p:clrMapOvr>
    <a:masterClrMapping/>
  </p:clrMapOvr>
  <mc:AlternateContent xmlns:mc="http://schemas.openxmlformats.org/markup-compatibility/2006" xmlns:p14="http://schemas.microsoft.com/office/powerpoint/2010/main">
    <mc:Choice Requires="p14">
      <p:transition spd="slow" p14:dur="2000">
        <p14:honeycomb/>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57"/>
                                        </p:tgtEl>
                                        <p:attrNameLst>
                                          <p:attrName>style.visibility</p:attrName>
                                        </p:attrNameLst>
                                      </p:cBhvr>
                                      <p:to>
                                        <p:strVal val="visible"/>
                                      </p:to>
                                    </p:set>
                                    <p:anim calcmode="lin" valueType="num">
                                      <p:cBhvr>
                                        <p:cTn id="7" dur="1000" fill="hold"/>
                                        <p:tgtEl>
                                          <p:spTgt spid="57"/>
                                        </p:tgtEl>
                                        <p:attrNameLst>
                                          <p:attrName>ppt_w</p:attrName>
                                        </p:attrNameLst>
                                      </p:cBhvr>
                                      <p:tavLst>
                                        <p:tav tm="0">
                                          <p:val>
                                            <p:fltVal val="0"/>
                                          </p:val>
                                        </p:tav>
                                        <p:tav tm="100000">
                                          <p:val>
                                            <p:strVal val="#ppt_w"/>
                                          </p:val>
                                        </p:tav>
                                      </p:tavLst>
                                    </p:anim>
                                    <p:anim calcmode="lin" valueType="num">
                                      <p:cBhvr>
                                        <p:cTn id="8" dur="1000" fill="hold"/>
                                        <p:tgtEl>
                                          <p:spTgt spid="57"/>
                                        </p:tgtEl>
                                        <p:attrNameLst>
                                          <p:attrName>ppt_h</p:attrName>
                                        </p:attrNameLst>
                                      </p:cBhvr>
                                      <p:tavLst>
                                        <p:tav tm="0">
                                          <p:val>
                                            <p:fltVal val="0"/>
                                          </p:val>
                                        </p:tav>
                                        <p:tav tm="100000">
                                          <p:val>
                                            <p:strVal val="#ppt_h"/>
                                          </p:val>
                                        </p:tav>
                                      </p:tavLst>
                                    </p:anim>
                                    <p:anim calcmode="lin" valueType="num">
                                      <p:cBhvr>
                                        <p:cTn id="9" dur="1000" fill="hold"/>
                                        <p:tgtEl>
                                          <p:spTgt spid="57"/>
                                        </p:tgtEl>
                                        <p:attrNameLst>
                                          <p:attrName>style.rotation</p:attrName>
                                        </p:attrNameLst>
                                      </p:cBhvr>
                                      <p:tavLst>
                                        <p:tav tm="0">
                                          <p:val>
                                            <p:fltVal val="90"/>
                                          </p:val>
                                        </p:tav>
                                        <p:tav tm="100000">
                                          <p:val>
                                            <p:fltVal val="0"/>
                                          </p:val>
                                        </p:tav>
                                      </p:tavLst>
                                    </p:anim>
                                    <p:animEffect transition="in" filter="fade">
                                      <p:cBhvr>
                                        <p:cTn id="10" dur="1000"/>
                                        <p:tgtEl>
                                          <p:spTgt spid="57"/>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63"/>
                                        </p:tgtEl>
                                        <p:attrNameLst>
                                          <p:attrName>style.visibility</p:attrName>
                                        </p:attrNameLst>
                                      </p:cBhvr>
                                      <p:to>
                                        <p:strVal val="visible"/>
                                      </p:to>
                                    </p:set>
                                    <p:animEffect transition="in" filter="wipe(up)">
                                      <p:cBhvr>
                                        <p:cTn id="13" dur="1000"/>
                                        <p:tgtEl>
                                          <p:spTgt spid="63"/>
                                        </p:tgtEl>
                                      </p:cBhvr>
                                    </p:animEffect>
                                  </p:childTnLst>
                                </p:cTn>
                              </p:par>
                              <p:par>
                                <p:cTn id="14" presetID="16" presetClass="entr" presetSubtype="21" fill="hold" nodeType="withEffect">
                                  <p:stCondLst>
                                    <p:cond delay="1000"/>
                                  </p:stCondLst>
                                  <p:childTnLst>
                                    <p:set>
                                      <p:cBhvr>
                                        <p:cTn id="15" dur="1" fill="hold">
                                          <p:stCondLst>
                                            <p:cond delay="0"/>
                                          </p:stCondLst>
                                        </p:cTn>
                                        <p:tgtEl>
                                          <p:spTgt spid="68"/>
                                        </p:tgtEl>
                                        <p:attrNameLst>
                                          <p:attrName>style.visibility</p:attrName>
                                        </p:attrNameLst>
                                      </p:cBhvr>
                                      <p:to>
                                        <p:strVal val="visible"/>
                                      </p:to>
                                    </p:set>
                                    <p:animEffect transition="in" filter="barn(inVertical)">
                                      <p:cBhvr>
                                        <p:cTn id="16" dur="1000"/>
                                        <p:tgtEl>
                                          <p:spTgt spid="68"/>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67"/>
                                        </p:tgtEl>
                                        <p:attrNameLst>
                                          <p:attrName>style.visibility</p:attrName>
                                        </p:attrNameLst>
                                      </p:cBhvr>
                                      <p:to>
                                        <p:strVal val="visible"/>
                                      </p:to>
                                    </p:set>
                                    <p:animEffect transition="in" filter="wipe(down)">
                                      <p:cBhvr>
                                        <p:cTn id="19" dur="1000"/>
                                        <p:tgtEl>
                                          <p:spTgt spid="67"/>
                                        </p:tgtEl>
                                      </p:cBhvr>
                                    </p:animEffect>
                                  </p:childTnLst>
                                </p:cTn>
                              </p:par>
                              <p:par>
                                <p:cTn id="20" presetID="14" presetClass="entr" presetSubtype="10" fill="hold" nodeType="withEffect">
                                  <p:stCondLst>
                                    <p:cond delay="2000"/>
                                  </p:stCondLst>
                                  <p:childTnLst>
                                    <p:set>
                                      <p:cBhvr>
                                        <p:cTn id="21" dur="1" fill="hold">
                                          <p:stCondLst>
                                            <p:cond delay="0"/>
                                          </p:stCondLst>
                                        </p:cTn>
                                        <p:tgtEl>
                                          <p:spTgt spid="9"/>
                                        </p:tgtEl>
                                        <p:attrNameLst>
                                          <p:attrName>style.visibility</p:attrName>
                                        </p:attrNameLst>
                                      </p:cBhvr>
                                      <p:to>
                                        <p:strVal val="visible"/>
                                      </p:to>
                                    </p:set>
                                    <p:animEffect transition="in" filter="randombar(horizontal)">
                                      <p:cBhvr>
                                        <p:cTn id="22" dur="1000"/>
                                        <p:tgtEl>
                                          <p:spTgt spid="9"/>
                                        </p:tgtEl>
                                      </p:cBhvr>
                                    </p:animEffect>
                                  </p:childTnLst>
                                </p:cTn>
                              </p:par>
                              <p:par>
                                <p:cTn id="23" presetID="14" presetClass="entr" presetSubtype="5" fill="hold" nodeType="withEffect">
                                  <p:stCondLst>
                                    <p:cond delay="3500"/>
                                  </p:stCondLst>
                                  <p:childTnLst>
                                    <p:set>
                                      <p:cBhvr>
                                        <p:cTn id="24" dur="1" fill="hold">
                                          <p:stCondLst>
                                            <p:cond delay="0"/>
                                          </p:stCondLst>
                                        </p:cTn>
                                        <p:tgtEl>
                                          <p:spTgt spid="15"/>
                                        </p:tgtEl>
                                        <p:attrNameLst>
                                          <p:attrName>style.visibility</p:attrName>
                                        </p:attrNameLst>
                                      </p:cBhvr>
                                      <p:to>
                                        <p:strVal val="visible"/>
                                      </p:to>
                                    </p:set>
                                    <p:animEffect transition="in" filter="randombar(vertical)">
                                      <p:cBhvr>
                                        <p:cTn id="25" dur="1000"/>
                                        <p:tgtEl>
                                          <p:spTgt spid="15"/>
                                        </p:tgtEl>
                                      </p:cBhvr>
                                    </p:animEffect>
                                  </p:childTnLst>
                                </p:cTn>
                              </p:par>
                              <p:par>
                                <p:cTn id="26" presetID="45" presetClass="entr" presetSubtype="0" fill="hold" grpId="0" nodeType="withEffect">
                                  <p:stCondLst>
                                    <p:cond delay="5000"/>
                                  </p:stCondLst>
                                  <p:childTnLst>
                                    <p:set>
                                      <p:cBhvr>
                                        <p:cTn id="27" dur="1" fill="hold">
                                          <p:stCondLst>
                                            <p:cond delay="0"/>
                                          </p:stCondLst>
                                        </p:cTn>
                                        <p:tgtEl>
                                          <p:spTgt spid="48"/>
                                        </p:tgtEl>
                                        <p:attrNameLst>
                                          <p:attrName>style.visibility</p:attrName>
                                        </p:attrNameLst>
                                      </p:cBhvr>
                                      <p:to>
                                        <p:strVal val="visible"/>
                                      </p:to>
                                    </p:set>
                                    <p:animEffect transition="in" filter="fade">
                                      <p:cBhvr>
                                        <p:cTn id="28" dur="2000"/>
                                        <p:tgtEl>
                                          <p:spTgt spid="48"/>
                                        </p:tgtEl>
                                      </p:cBhvr>
                                    </p:animEffect>
                                    <p:anim calcmode="lin" valueType="num">
                                      <p:cBhvr>
                                        <p:cTn id="29" dur="2000" fill="hold"/>
                                        <p:tgtEl>
                                          <p:spTgt spid="48"/>
                                        </p:tgtEl>
                                        <p:attrNameLst>
                                          <p:attrName>ppt_w</p:attrName>
                                        </p:attrNameLst>
                                      </p:cBhvr>
                                      <p:tavLst>
                                        <p:tav tm="0" fmla="#ppt_w*sin(2.5*pi*$)">
                                          <p:val>
                                            <p:fltVal val="0"/>
                                          </p:val>
                                        </p:tav>
                                        <p:tav tm="100000">
                                          <p:val>
                                            <p:fltVal val="1"/>
                                          </p:val>
                                        </p:tav>
                                      </p:tavLst>
                                    </p:anim>
                                    <p:anim calcmode="lin" valueType="num">
                                      <p:cBhvr>
                                        <p:cTn id="30" dur="2000" fill="hold"/>
                                        <p:tgtEl>
                                          <p:spTgt spid="48"/>
                                        </p:tgtEl>
                                        <p:attrNameLst>
                                          <p:attrName>ppt_h</p:attrName>
                                        </p:attrNameLst>
                                      </p:cBhvr>
                                      <p:tavLst>
                                        <p:tav tm="0">
                                          <p:val>
                                            <p:strVal val="#ppt_h"/>
                                          </p:val>
                                        </p:tav>
                                        <p:tav tm="100000">
                                          <p:val>
                                            <p:strVal val="#ppt_h"/>
                                          </p:val>
                                        </p:tav>
                                      </p:tavLst>
                                    </p:anim>
                                  </p:childTnLst>
                                </p:cTn>
                              </p:par>
                              <p:par>
                                <p:cTn id="31" presetID="45" presetClass="entr" presetSubtype="0" fill="hold" grpId="0" nodeType="withEffect">
                                  <p:stCondLst>
                                    <p:cond delay="5000"/>
                                  </p:stCondLst>
                                  <p:childTnLst>
                                    <p:set>
                                      <p:cBhvr>
                                        <p:cTn id="32" dur="1" fill="hold">
                                          <p:stCondLst>
                                            <p:cond delay="0"/>
                                          </p:stCondLst>
                                        </p:cTn>
                                        <p:tgtEl>
                                          <p:spTgt spid="55"/>
                                        </p:tgtEl>
                                        <p:attrNameLst>
                                          <p:attrName>style.visibility</p:attrName>
                                        </p:attrNameLst>
                                      </p:cBhvr>
                                      <p:to>
                                        <p:strVal val="visible"/>
                                      </p:to>
                                    </p:set>
                                    <p:animEffect transition="in" filter="fade">
                                      <p:cBhvr>
                                        <p:cTn id="33" dur="2000"/>
                                        <p:tgtEl>
                                          <p:spTgt spid="55"/>
                                        </p:tgtEl>
                                      </p:cBhvr>
                                    </p:animEffect>
                                    <p:anim calcmode="lin" valueType="num">
                                      <p:cBhvr>
                                        <p:cTn id="34" dur="2000" fill="hold"/>
                                        <p:tgtEl>
                                          <p:spTgt spid="55"/>
                                        </p:tgtEl>
                                        <p:attrNameLst>
                                          <p:attrName>ppt_w</p:attrName>
                                        </p:attrNameLst>
                                      </p:cBhvr>
                                      <p:tavLst>
                                        <p:tav tm="0" fmla="#ppt_w*sin(2.5*pi*$)">
                                          <p:val>
                                            <p:fltVal val="0"/>
                                          </p:val>
                                        </p:tav>
                                        <p:tav tm="100000">
                                          <p:val>
                                            <p:fltVal val="1"/>
                                          </p:val>
                                        </p:tav>
                                      </p:tavLst>
                                    </p:anim>
                                    <p:anim calcmode="lin" valueType="num">
                                      <p:cBhvr>
                                        <p:cTn id="35" dur="2000" fill="hold"/>
                                        <p:tgtEl>
                                          <p:spTgt spid="55"/>
                                        </p:tgtEl>
                                        <p:attrNameLst>
                                          <p:attrName>ppt_h</p:attrName>
                                        </p:attrNameLst>
                                      </p:cBhvr>
                                      <p:tavLst>
                                        <p:tav tm="0">
                                          <p:val>
                                            <p:strVal val="#ppt_h"/>
                                          </p:val>
                                        </p:tav>
                                        <p:tav tm="100000">
                                          <p:val>
                                            <p:strVal val="#ppt_h"/>
                                          </p:val>
                                        </p:tav>
                                      </p:tavLst>
                                    </p:anim>
                                  </p:childTnLst>
                                </p:cTn>
                              </p:par>
                              <p:par>
                                <p:cTn id="36" presetID="45" presetClass="entr" presetSubtype="0" fill="hold" grpId="0" nodeType="withEffect">
                                  <p:stCondLst>
                                    <p:cond delay="5000"/>
                                  </p:stCondLst>
                                  <p:childTnLst>
                                    <p:set>
                                      <p:cBhvr>
                                        <p:cTn id="37" dur="1" fill="hold">
                                          <p:stCondLst>
                                            <p:cond delay="0"/>
                                          </p:stCondLst>
                                        </p:cTn>
                                        <p:tgtEl>
                                          <p:spTgt spid="43"/>
                                        </p:tgtEl>
                                        <p:attrNameLst>
                                          <p:attrName>style.visibility</p:attrName>
                                        </p:attrNameLst>
                                      </p:cBhvr>
                                      <p:to>
                                        <p:strVal val="visible"/>
                                      </p:to>
                                    </p:set>
                                    <p:animEffect transition="in" filter="fade">
                                      <p:cBhvr>
                                        <p:cTn id="38" dur="2000"/>
                                        <p:tgtEl>
                                          <p:spTgt spid="43"/>
                                        </p:tgtEl>
                                      </p:cBhvr>
                                    </p:animEffect>
                                    <p:anim calcmode="lin" valueType="num">
                                      <p:cBhvr>
                                        <p:cTn id="39" dur="2000" fill="hold"/>
                                        <p:tgtEl>
                                          <p:spTgt spid="43"/>
                                        </p:tgtEl>
                                        <p:attrNameLst>
                                          <p:attrName>ppt_w</p:attrName>
                                        </p:attrNameLst>
                                      </p:cBhvr>
                                      <p:tavLst>
                                        <p:tav tm="0" fmla="#ppt_w*sin(2.5*pi*$)">
                                          <p:val>
                                            <p:fltVal val="0"/>
                                          </p:val>
                                        </p:tav>
                                        <p:tav tm="100000">
                                          <p:val>
                                            <p:fltVal val="1"/>
                                          </p:val>
                                        </p:tav>
                                      </p:tavLst>
                                    </p:anim>
                                    <p:anim calcmode="lin" valueType="num">
                                      <p:cBhvr>
                                        <p:cTn id="40" dur="2000" fill="hold"/>
                                        <p:tgtEl>
                                          <p:spTgt spid="43"/>
                                        </p:tgtEl>
                                        <p:attrNameLst>
                                          <p:attrName>ppt_h</p:attrName>
                                        </p:attrNameLst>
                                      </p:cBhvr>
                                      <p:tavLst>
                                        <p:tav tm="0">
                                          <p:val>
                                            <p:strVal val="#ppt_h"/>
                                          </p:val>
                                        </p:tav>
                                        <p:tav tm="100000">
                                          <p:val>
                                            <p:strVal val="#ppt_h"/>
                                          </p:val>
                                        </p:tav>
                                      </p:tavLst>
                                    </p:anim>
                                  </p:childTnLst>
                                </p:cTn>
                              </p:par>
                              <p:par>
                                <p:cTn id="41" presetID="45" presetClass="entr" presetSubtype="0" fill="hold" grpId="0" nodeType="withEffect">
                                  <p:stCondLst>
                                    <p:cond delay="5000"/>
                                  </p:stCondLst>
                                  <p:childTnLst>
                                    <p:set>
                                      <p:cBhvr>
                                        <p:cTn id="42" dur="1" fill="hold">
                                          <p:stCondLst>
                                            <p:cond delay="0"/>
                                          </p:stCondLst>
                                        </p:cTn>
                                        <p:tgtEl>
                                          <p:spTgt spid="47"/>
                                        </p:tgtEl>
                                        <p:attrNameLst>
                                          <p:attrName>style.visibility</p:attrName>
                                        </p:attrNameLst>
                                      </p:cBhvr>
                                      <p:to>
                                        <p:strVal val="visible"/>
                                      </p:to>
                                    </p:set>
                                    <p:animEffect transition="in" filter="fade">
                                      <p:cBhvr>
                                        <p:cTn id="43" dur="2000"/>
                                        <p:tgtEl>
                                          <p:spTgt spid="47"/>
                                        </p:tgtEl>
                                      </p:cBhvr>
                                    </p:animEffect>
                                    <p:anim calcmode="lin" valueType="num">
                                      <p:cBhvr>
                                        <p:cTn id="44" dur="2000" fill="hold"/>
                                        <p:tgtEl>
                                          <p:spTgt spid="47"/>
                                        </p:tgtEl>
                                        <p:attrNameLst>
                                          <p:attrName>ppt_w</p:attrName>
                                        </p:attrNameLst>
                                      </p:cBhvr>
                                      <p:tavLst>
                                        <p:tav tm="0" fmla="#ppt_w*sin(2.5*pi*$)">
                                          <p:val>
                                            <p:fltVal val="0"/>
                                          </p:val>
                                        </p:tav>
                                        <p:tav tm="100000">
                                          <p:val>
                                            <p:fltVal val="1"/>
                                          </p:val>
                                        </p:tav>
                                      </p:tavLst>
                                    </p:anim>
                                    <p:anim calcmode="lin" valueType="num">
                                      <p:cBhvr>
                                        <p:cTn id="45" dur="2000" fill="hold"/>
                                        <p:tgtEl>
                                          <p:spTgt spid="47"/>
                                        </p:tgtEl>
                                        <p:attrNameLst>
                                          <p:attrName>ppt_h</p:attrName>
                                        </p:attrNameLst>
                                      </p:cBhvr>
                                      <p:tavLst>
                                        <p:tav tm="0">
                                          <p:val>
                                            <p:strVal val="#ppt_h"/>
                                          </p:val>
                                        </p:tav>
                                        <p:tav tm="100000">
                                          <p:val>
                                            <p:strVal val="#ppt_h"/>
                                          </p:val>
                                        </p:tav>
                                      </p:tavLst>
                                    </p:anim>
                                  </p:childTnLst>
                                </p:cTn>
                              </p:par>
                              <p:par>
                                <p:cTn id="46" presetID="45" presetClass="entr" presetSubtype="0" fill="hold" grpId="0" nodeType="withEffect">
                                  <p:stCondLst>
                                    <p:cond delay="5000"/>
                                  </p:stCondLst>
                                  <p:childTnLst>
                                    <p:set>
                                      <p:cBhvr>
                                        <p:cTn id="47" dur="1" fill="hold">
                                          <p:stCondLst>
                                            <p:cond delay="0"/>
                                          </p:stCondLst>
                                        </p:cTn>
                                        <p:tgtEl>
                                          <p:spTgt spid="32"/>
                                        </p:tgtEl>
                                        <p:attrNameLst>
                                          <p:attrName>style.visibility</p:attrName>
                                        </p:attrNameLst>
                                      </p:cBhvr>
                                      <p:to>
                                        <p:strVal val="visible"/>
                                      </p:to>
                                    </p:set>
                                    <p:animEffect transition="in" filter="fade">
                                      <p:cBhvr>
                                        <p:cTn id="48" dur="2000"/>
                                        <p:tgtEl>
                                          <p:spTgt spid="32"/>
                                        </p:tgtEl>
                                      </p:cBhvr>
                                    </p:animEffect>
                                    <p:anim calcmode="lin" valueType="num">
                                      <p:cBhvr>
                                        <p:cTn id="49" dur="2000" fill="hold"/>
                                        <p:tgtEl>
                                          <p:spTgt spid="32"/>
                                        </p:tgtEl>
                                        <p:attrNameLst>
                                          <p:attrName>ppt_w</p:attrName>
                                        </p:attrNameLst>
                                      </p:cBhvr>
                                      <p:tavLst>
                                        <p:tav tm="0" fmla="#ppt_w*sin(2.5*pi*$)">
                                          <p:val>
                                            <p:fltVal val="0"/>
                                          </p:val>
                                        </p:tav>
                                        <p:tav tm="100000">
                                          <p:val>
                                            <p:fltVal val="1"/>
                                          </p:val>
                                        </p:tav>
                                      </p:tavLst>
                                    </p:anim>
                                    <p:anim calcmode="lin" valueType="num">
                                      <p:cBhvr>
                                        <p:cTn id="50" dur="2000" fill="hold"/>
                                        <p:tgtEl>
                                          <p:spTgt spid="32"/>
                                        </p:tgtEl>
                                        <p:attrNameLst>
                                          <p:attrName>ppt_h</p:attrName>
                                        </p:attrNameLst>
                                      </p:cBhvr>
                                      <p:tavLst>
                                        <p:tav tm="0">
                                          <p:val>
                                            <p:strVal val="#ppt_h"/>
                                          </p:val>
                                        </p:tav>
                                        <p:tav tm="100000">
                                          <p:val>
                                            <p:strVal val="#ppt_h"/>
                                          </p:val>
                                        </p:tav>
                                      </p:tavLst>
                                    </p:anim>
                                  </p:childTnLst>
                                </p:cTn>
                              </p:par>
                              <p:par>
                                <p:cTn id="51" presetID="45" presetClass="entr" presetSubtype="0" fill="hold" grpId="0" nodeType="withEffect">
                                  <p:stCondLst>
                                    <p:cond delay="5000"/>
                                  </p:stCondLst>
                                  <p:childTnLst>
                                    <p:set>
                                      <p:cBhvr>
                                        <p:cTn id="52" dur="1" fill="hold">
                                          <p:stCondLst>
                                            <p:cond delay="0"/>
                                          </p:stCondLst>
                                        </p:cTn>
                                        <p:tgtEl>
                                          <p:spTgt spid="39"/>
                                        </p:tgtEl>
                                        <p:attrNameLst>
                                          <p:attrName>style.visibility</p:attrName>
                                        </p:attrNameLst>
                                      </p:cBhvr>
                                      <p:to>
                                        <p:strVal val="visible"/>
                                      </p:to>
                                    </p:set>
                                    <p:animEffect transition="in" filter="fade">
                                      <p:cBhvr>
                                        <p:cTn id="53" dur="2000"/>
                                        <p:tgtEl>
                                          <p:spTgt spid="39"/>
                                        </p:tgtEl>
                                      </p:cBhvr>
                                    </p:animEffect>
                                    <p:anim calcmode="lin" valueType="num">
                                      <p:cBhvr>
                                        <p:cTn id="54" dur="2000" fill="hold"/>
                                        <p:tgtEl>
                                          <p:spTgt spid="39"/>
                                        </p:tgtEl>
                                        <p:attrNameLst>
                                          <p:attrName>ppt_w</p:attrName>
                                        </p:attrNameLst>
                                      </p:cBhvr>
                                      <p:tavLst>
                                        <p:tav tm="0" fmla="#ppt_w*sin(2.5*pi*$)">
                                          <p:val>
                                            <p:fltVal val="0"/>
                                          </p:val>
                                        </p:tav>
                                        <p:tav tm="100000">
                                          <p:val>
                                            <p:fltVal val="1"/>
                                          </p:val>
                                        </p:tav>
                                      </p:tavLst>
                                    </p:anim>
                                    <p:anim calcmode="lin" valueType="num">
                                      <p:cBhvr>
                                        <p:cTn id="55" dur="2000" fill="hold"/>
                                        <p:tgtEl>
                                          <p:spTgt spid="39"/>
                                        </p:tgtEl>
                                        <p:attrNameLst>
                                          <p:attrName>ppt_h</p:attrName>
                                        </p:attrNameLst>
                                      </p:cBhvr>
                                      <p:tavLst>
                                        <p:tav tm="0">
                                          <p:val>
                                            <p:strVal val="#ppt_h"/>
                                          </p:val>
                                        </p:tav>
                                        <p:tav tm="100000">
                                          <p:val>
                                            <p:strVal val="#ppt_h"/>
                                          </p:val>
                                        </p:tav>
                                      </p:tavLst>
                                    </p:anim>
                                  </p:childTnLst>
                                </p:cTn>
                              </p:par>
                              <p:par>
                                <p:cTn id="56" presetID="45" presetClass="entr" presetSubtype="0" fill="hold" grpId="0" nodeType="withEffect">
                                  <p:stCondLst>
                                    <p:cond delay="5000"/>
                                  </p:stCondLst>
                                  <p:childTnLst>
                                    <p:set>
                                      <p:cBhvr>
                                        <p:cTn id="57" dur="1" fill="hold">
                                          <p:stCondLst>
                                            <p:cond delay="0"/>
                                          </p:stCondLst>
                                        </p:cTn>
                                        <p:tgtEl>
                                          <p:spTgt spid="27"/>
                                        </p:tgtEl>
                                        <p:attrNameLst>
                                          <p:attrName>style.visibility</p:attrName>
                                        </p:attrNameLst>
                                      </p:cBhvr>
                                      <p:to>
                                        <p:strVal val="visible"/>
                                      </p:to>
                                    </p:set>
                                    <p:animEffect transition="in" filter="fade">
                                      <p:cBhvr>
                                        <p:cTn id="58" dur="2000"/>
                                        <p:tgtEl>
                                          <p:spTgt spid="27"/>
                                        </p:tgtEl>
                                      </p:cBhvr>
                                    </p:animEffect>
                                    <p:anim calcmode="lin" valueType="num">
                                      <p:cBhvr>
                                        <p:cTn id="59" dur="2000" fill="hold"/>
                                        <p:tgtEl>
                                          <p:spTgt spid="27"/>
                                        </p:tgtEl>
                                        <p:attrNameLst>
                                          <p:attrName>ppt_w</p:attrName>
                                        </p:attrNameLst>
                                      </p:cBhvr>
                                      <p:tavLst>
                                        <p:tav tm="0" fmla="#ppt_w*sin(2.5*pi*$)">
                                          <p:val>
                                            <p:fltVal val="0"/>
                                          </p:val>
                                        </p:tav>
                                        <p:tav tm="100000">
                                          <p:val>
                                            <p:fltVal val="1"/>
                                          </p:val>
                                        </p:tav>
                                      </p:tavLst>
                                    </p:anim>
                                    <p:anim calcmode="lin" valueType="num">
                                      <p:cBhvr>
                                        <p:cTn id="60" dur="2000" fill="hold"/>
                                        <p:tgtEl>
                                          <p:spTgt spid="27"/>
                                        </p:tgtEl>
                                        <p:attrNameLst>
                                          <p:attrName>ppt_h</p:attrName>
                                        </p:attrNameLst>
                                      </p:cBhvr>
                                      <p:tavLst>
                                        <p:tav tm="0">
                                          <p:val>
                                            <p:strVal val="#ppt_h"/>
                                          </p:val>
                                        </p:tav>
                                        <p:tav tm="100000">
                                          <p:val>
                                            <p:strVal val="#ppt_h"/>
                                          </p:val>
                                        </p:tav>
                                      </p:tavLst>
                                    </p:anim>
                                  </p:childTnLst>
                                </p:cTn>
                              </p:par>
                              <p:par>
                                <p:cTn id="61" presetID="45" presetClass="entr" presetSubtype="0" fill="hold" grpId="0" nodeType="withEffect">
                                  <p:stCondLst>
                                    <p:cond delay="5000"/>
                                  </p:stCondLst>
                                  <p:childTnLst>
                                    <p:set>
                                      <p:cBhvr>
                                        <p:cTn id="62" dur="1" fill="hold">
                                          <p:stCondLst>
                                            <p:cond delay="0"/>
                                          </p:stCondLst>
                                        </p:cTn>
                                        <p:tgtEl>
                                          <p:spTgt spid="31"/>
                                        </p:tgtEl>
                                        <p:attrNameLst>
                                          <p:attrName>style.visibility</p:attrName>
                                        </p:attrNameLst>
                                      </p:cBhvr>
                                      <p:to>
                                        <p:strVal val="visible"/>
                                      </p:to>
                                    </p:set>
                                    <p:animEffect transition="in" filter="fade">
                                      <p:cBhvr>
                                        <p:cTn id="63" dur="2000"/>
                                        <p:tgtEl>
                                          <p:spTgt spid="31"/>
                                        </p:tgtEl>
                                      </p:cBhvr>
                                    </p:animEffect>
                                    <p:anim calcmode="lin" valueType="num">
                                      <p:cBhvr>
                                        <p:cTn id="64" dur="2000" fill="hold"/>
                                        <p:tgtEl>
                                          <p:spTgt spid="31"/>
                                        </p:tgtEl>
                                        <p:attrNameLst>
                                          <p:attrName>ppt_w</p:attrName>
                                        </p:attrNameLst>
                                      </p:cBhvr>
                                      <p:tavLst>
                                        <p:tav tm="0" fmla="#ppt_w*sin(2.5*pi*$)">
                                          <p:val>
                                            <p:fltVal val="0"/>
                                          </p:val>
                                        </p:tav>
                                        <p:tav tm="100000">
                                          <p:val>
                                            <p:fltVal val="1"/>
                                          </p:val>
                                        </p:tav>
                                      </p:tavLst>
                                    </p:anim>
                                    <p:anim calcmode="lin" valueType="num">
                                      <p:cBhvr>
                                        <p:cTn id="65" dur="2000" fill="hold"/>
                                        <p:tgtEl>
                                          <p:spTgt spid="31"/>
                                        </p:tgtEl>
                                        <p:attrNameLst>
                                          <p:attrName>ppt_h</p:attrName>
                                        </p:attrNameLst>
                                      </p:cBhvr>
                                      <p:tavLst>
                                        <p:tav tm="0">
                                          <p:val>
                                            <p:strVal val="#ppt_h"/>
                                          </p:val>
                                        </p:tav>
                                        <p:tav tm="100000">
                                          <p:val>
                                            <p:strVal val="#ppt_h"/>
                                          </p:val>
                                        </p:tav>
                                      </p:tavLst>
                                    </p:anim>
                                  </p:childTnLst>
                                </p:cTn>
                              </p:par>
                              <p:par>
                                <p:cTn id="66" presetID="45" presetClass="entr" presetSubtype="0" fill="hold" grpId="0" nodeType="withEffect">
                                  <p:stCondLst>
                                    <p:cond delay="5000"/>
                                  </p:stCondLst>
                                  <p:childTnLst>
                                    <p:set>
                                      <p:cBhvr>
                                        <p:cTn id="67" dur="1" fill="hold">
                                          <p:stCondLst>
                                            <p:cond delay="0"/>
                                          </p:stCondLst>
                                        </p:cTn>
                                        <p:tgtEl>
                                          <p:spTgt spid="23"/>
                                        </p:tgtEl>
                                        <p:attrNameLst>
                                          <p:attrName>style.visibility</p:attrName>
                                        </p:attrNameLst>
                                      </p:cBhvr>
                                      <p:to>
                                        <p:strVal val="visible"/>
                                      </p:to>
                                    </p:set>
                                    <p:animEffect transition="in" filter="fade">
                                      <p:cBhvr>
                                        <p:cTn id="68" dur="2000"/>
                                        <p:tgtEl>
                                          <p:spTgt spid="23"/>
                                        </p:tgtEl>
                                      </p:cBhvr>
                                    </p:animEffect>
                                    <p:anim calcmode="lin" valueType="num">
                                      <p:cBhvr>
                                        <p:cTn id="69" dur="2000" fill="hold"/>
                                        <p:tgtEl>
                                          <p:spTgt spid="23"/>
                                        </p:tgtEl>
                                        <p:attrNameLst>
                                          <p:attrName>ppt_w</p:attrName>
                                        </p:attrNameLst>
                                      </p:cBhvr>
                                      <p:tavLst>
                                        <p:tav tm="0" fmla="#ppt_w*sin(2.5*pi*$)">
                                          <p:val>
                                            <p:fltVal val="0"/>
                                          </p:val>
                                        </p:tav>
                                        <p:tav tm="100000">
                                          <p:val>
                                            <p:fltVal val="1"/>
                                          </p:val>
                                        </p:tav>
                                      </p:tavLst>
                                    </p:anim>
                                    <p:anim calcmode="lin" valueType="num">
                                      <p:cBhvr>
                                        <p:cTn id="70" dur="2000" fill="hold"/>
                                        <p:tgtEl>
                                          <p:spTgt spid="23"/>
                                        </p:tgtEl>
                                        <p:attrNameLst>
                                          <p:attrName>ppt_h</p:attrName>
                                        </p:attrNameLst>
                                      </p:cBhvr>
                                      <p:tavLst>
                                        <p:tav tm="0">
                                          <p:val>
                                            <p:strVal val="#ppt_h"/>
                                          </p:val>
                                        </p:tav>
                                        <p:tav tm="100000">
                                          <p:val>
                                            <p:strVal val="#ppt_h"/>
                                          </p:val>
                                        </p:tav>
                                      </p:tavLst>
                                    </p:anim>
                                  </p:childTnLst>
                                </p:cTn>
                              </p:par>
                              <p:par>
                                <p:cTn id="71" presetID="22" presetClass="entr" presetSubtype="4" fill="hold" grpId="0" nodeType="withEffect">
                                  <p:stCondLst>
                                    <p:cond delay="7000"/>
                                  </p:stCondLst>
                                  <p:childTnLst>
                                    <p:set>
                                      <p:cBhvr>
                                        <p:cTn id="72" dur="1" fill="hold">
                                          <p:stCondLst>
                                            <p:cond delay="0"/>
                                          </p:stCondLst>
                                        </p:cTn>
                                        <p:tgtEl>
                                          <p:spTgt spid="71"/>
                                        </p:tgtEl>
                                        <p:attrNameLst>
                                          <p:attrName>style.visibility</p:attrName>
                                        </p:attrNameLst>
                                      </p:cBhvr>
                                      <p:to>
                                        <p:strVal val="visible"/>
                                      </p:to>
                                    </p:set>
                                    <p:animEffect transition="in" filter="wipe(down)">
                                      <p:cBhvr>
                                        <p:cTn id="73" dur="500"/>
                                        <p:tgtEl>
                                          <p:spTgt spid="71"/>
                                        </p:tgtEl>
                                      </p:cBhvr>
                                    </p:animEffect>
                                  </p:childTnLst>
                                </p:cTn>
                              </p:par>
                              <p:par>
                                <p:cTn id="74" presetID="22" presetClass="entr" presetSubtype="4" fill="hold" grpId="0" nodeType="withEffect">
                                  <p:stCondLst>
                                    <p:cond delay="7000"/>
                                  </p:stCondLst>
                                  <p:childTnLst>
                                    <p:set>
                                      <p:cBhvr>
                                        <p:cTn id="75" dur="1" fill="hold">
                                          <p:stCondLst>
                                            <p:cond delay="0"/>
                                          </p:stCondLst>
                                        </p:cTn>
                                        <p:tgtEl>
                                          <p:spTgt spid="72"/>
                                        </p:tgtEl>
                                        <p:attrNameLst>
                                          <p:attrName>style.visibility</p:attrName>
                                        </p:attrNameLst>
                                      </p:cBhvr>
                                      <p:to>
                                        <p:strVal val="visible"/>
                                      </p:to>
                                    </p:set>
                                    <p:animEffect transition="in" filter="wipe(down)">
                                      <p:cBhvr>
                                        <p:cTn id="76" dur="500"/>
                                        <p:tgtEl>
                                          <p:spTgt spid="72"/>
                                        </p:tgtEl>
                                      </p:cBhvr>
                                    </p:animEffect>
                                  </p:childTnLst>
                                </p:cTn>
                              </p:par>
                              <p:par>
                                <p:cTn id="77" presetID="22" presetClass="entr" presetSubtype="4" fill="hold" grpId="0" nodeType="withEffect">
                                  <p:stCondLst>
                                    <p:cond delay="7000"/>
                                  </p:stCondLst>
                                  <p:childTnLst>
                                    <p:set>
                                      <p:cBhvr>
                                        <p:cTn id="78" dur="1" fill="hold">
                                          <p:stCondLst>
                                            <p:cond delay="0"/>
                                          </p:stCondLst>
                                        </p:cTn>
                                        <p:tgtEl>
                                          <p:spTgt spid="73"/>
                                        </p:tgtEl>
                                        <p:attrNameLst>
                                          <p:attrName>style.visibility</p:attrName>
                                        </p:attrNameLst>
                                      </p:cBhvr>
                                      <p:to>
                                        <p:strVal val="visible"/>
                                      </p:to>
                                    </p:set>
                                    <p:animEffect transition="in" filter="wipe(down)">
                                      <p:cBhvr>
                                        <p:cTn id="79" dur="500"/>
                                        <p:tgtEl>
                                          <p:spTgt spid="73"/>
                                        </p:tgtEl>
                                      </p:cBhvr>
                                    </p:animEffect>
                                  </p:childTnLst>
                                </p:cTn>
                              </p:par>
                              <p:par>
                                <p:cTn id="80" presetID="22" presetClass="entr" presetSubtype="4" fill="hold" grpId="0" nodeType="withEffect">
                                  <p:stCondLst>
                                    <p:cond delay="7000"/>
                                  </p:stCondLst>
                                  <p:childTnLst>
                                    <p:set>
                                      <p:cBhvr>
                                        <p:cTn id="81" dur="1" fill="hold">
                                          <p:stCondLst>
                                            <p:cond delay="0"/>
                                          </p:stCondLst>
                                        </p:cTn>
                                        <p:tgtEl>
                                          <p:spTgt spid="74"/>
                                        </p:tgtEl>
                                        <p:attrNameLst>
                                          <p:attrName>style.visibility</p:attrName>
                                        </p:attrNameLst>
                                      </p:cBhvr>
                                      <p:to>
                                        <p:strVal val="visible"/>
                                      </p:to>
                                    </p:set>
                                    <p:animEffect transition="in" filter="wipe(down)">
                                      <p:cBhvr>
                                        <p:cTn id="82" dur="500"/>
                                        <p:tgtEl>
                                          <p:spTgt spid="74"/>
                                        </p:tgtEl>
                                      </p:cBhvr>
                                    </p:animEffect>
                                  </p:childTnLst>
                                </p:cTn>
                              </p:par>
                              <p:par>
                                <p:cTn id="83" presetID="22" presetClass="entr" presetSubtype="4" fill="hold" grpId="0" nodeType="withEffect">
                                  <p:stCondLst>
                                    <p:cond delay="7000"/>
                                  </p:stCondLst>
                                  <p:childTnLst>
                                    <p:set>
                                      <p:cBhvr>
                                        <p:cTn id="84" dur="1" fill="hold">
                                          <p:stCondLst>
                                            <p:cond delay="0"/>
                                          </p:stCondLst>
                                        </p:cTn>
                                        <p:tgtEl>
                                          <p:spTgt spid="75"/>
                                        </p:tgtEl>
                                        <p:attrNameLst>
                                          <p:attrName>style.visibility</p:attrName>
                                        </p:attrNameLst>
                                      </p:cBhvr>
                                      <p:to>
                                        <p:strVal val="visible"/>
                                      </p:to>
                                    </p:set>
                                    <p:animEffect transition="in" filter="wipe(down)">
                                      <p:cBhvr>
                                        <p:cTn id="85" dur="500"/>
                                        <p:tgtEl>
                                          <p:spTgt spid="75"/>
                                        </p:tgtEl>
                                      </p:cBhvr>
                                    </p:animEffect>
                                  </p:childTnLst>
                                </p:cTn>
                              </p:par>
                              <p:par>
                                <p:cTn id="86" presetID="22" presetClass="entr" presetSubtype="4" fill="hold" grpId="0" nodeType="withEffect">
                                  <p:stCondLst>
                                    <p:cond delay="7000"/>
                                  </p:stCondLst>
                                  <p:childTnLst>
                                    <p:set>
                                      <p:cBhvr>
                                        <p:cTn id="87" dur="1" fill="hold">
                                          <p:stCondLst>
                                            <p:cond delay="0"/>
                                          </p:stCondLst>
                                        </p:cTn>
                                        <p:tgtEl>
                                          <p:spTgt spid="76"/>
                                        </p:tgtEl>
                                        <p:attrNameLst>
                                          <p:attrName>style.visibility</p:attrName>
                                        </p:attrNameLst>
                                      </p:cBhvr>
                                      <p:to>
                                        <p:strVal val="visible"/>
                                      </p:to>
                                    </p:set>
                                    <p:animEffect transition="in" filter="wipe(down)">
                                      <p:cBhvr>
                                        <p:cTn id="88" dur="500"/>
                                        <p:tgtEl>
                                          <p:spTgt spid="76"/>
                                        </p:tgtEl>
                                      </p:cBhvr>
                                    </p:animEffect>
                                  </p:childTnLst>
                                </p:cTn>
                              </p:par>
                              <p:par>
                                <p:cTn id="89" presetID="22" presetClass="entr" presetSubtype="4" fill="hold" grpId="0" nodeType="withEffect">
                                  <p:stCondLst>
                                    <p:cond delay="7000"/>
                                  </p:stCondLst>
                                  <p:childTnLst>
                                    <p:set>
                                      <p:cBhvr>
                                        <p:cTn id="90" dur="1" fill="hold">
                                          <p:stCondLst>
                                            <p:cond delay="0"/>
                                          </p:stCondLst>
                                        </p:cTn>
                                        <p:tgtEl>
                                          <p:spTgt spid="77"/>
                                        </p:tgtEl>
                                        <p:attrNameLst>
                                          <p:attrName>style.visibility</p:attrName>
                                        </p:attrNameLst>
                                      </p:cBhvr>
                                      <p:to>
                                        <p:strVal val="visible"/>
                                      </p:to>
                                    </p:set>
                                    <p:animEffect transition="in" filter="wipe(down)">
                                      <p:cBhvr>
                                        <p:cTn id="91" dur="500"/>
                                        <p:tgtEl>
                                          <p:spTgt spid="77"/>
                                        </p:tgtEl>
                                      </p:cBhvr>
                                    </p:animEffect>
                                  </p:childTnLst>
                                </p:cTn>
                              </p:par>
                              <p:par>
                                <p:cTn id="92" presetID="22" presetClass="entr" presetSubtype="4" fill="hold" grpId="0" nodeType="withEffect">
                                  <p:stCondLst>
                                    <p:cond delay="7000"/>
                                  </p:stCondLst>
                                  <p:childTnLst>
                                    <p:set>
                                      <p:cBhvr>
                                        <p:cTn id="93" dur="1" fill="hold">
                                          <p:stCondLst>
                                            <p:cond delay="0"/>
                                          </p:stCondLst>
                                        </p:cTn>
                                        <p:tgtEl>
                                          <p:spTgt spid="78"/>
                                        </p:tgtEl>
                                        <p:attrNameLst>
                                          <p:attrName>style.visibility</p:attrName>
                                        </p:attrNameLst>
                                      </p:cBhvr>
                                      <p:to>
                                        <p:strVal val="visible"/>
                                      </p:to>
                                    </p:set>
                                    <p:animEffect transition="in" filter="wipe(down)">
                                      <p:cBhvr>
                                        <p:cTn id="94" dur="500"/>
                                        <p:tgtEl>
                                          <p:spTgt spid="78"/>
                                        </p:tgtEl>
                                      </p:cBhvr>
                                    </p:animEffect>
                                  </p:childTnLst>
                                </p:cTn>
                              </p:par>
                              <p:par>
                                <p:cTn id="95" presetID="22" presetClass="entr" presetSubtype="4" fill="hold" grpId="0" nodeType="withEffect">
                                  <p:stCondLst>
                                    <p:cond delay="7000"/>
                                  </p:stCondLst>
                                  <p:childTnLst>
                                    <p:set>
                                      <p:cBhvr>
                                        <p:cTn id="96" dur="1" fill="hold">
                                          <p:stCondLst>
                                            <p:cond delay="0"/>
                                          </p:stCondLst>
                                        </p:cTn>
                                        <p:tgtEl>
                                          <p:spTgt spid="79"/>
                                        </p:tgtEl>
                                        <p:attrNameLst>
                                          <p:attrName>style.visibility</p:attrName>
                                        </p:attrNameLst>
                                      </p:cBhvr>
                                      <p:to>
                                        <p:strVal val="visible"/>
                                      </p:to>
                                    </p:set>
                                    <p:animEffect transition="in" filter="wipe(down)">
                                      <p:cBhvr>
                                        <p:cTn id="97" dur="500"/>
                                        <p:tgtEl>
                                          <p:spTgt spid="79"/>
                                        </p:tgtEl>
                                      </p:cBhvr>
                                    </p:animEffect>
                                  </p:childTnLst>
                                </p:cTn>
                              </p:par>
                              <p:par>
                                <p:cTn id="98" presetID="2" presetClass="entr" presetSubtype="2" fill="hold" grpId="0" nodeType="withEffect">
                                  <p:stCondLst>
                                    <p:cond delay="2900"/>
                                  </p:stCondLst>
                                  <p:childTnLst>
                                    <p:set>
                                      <p:cBhvr>
                                        <p:cTn id="99" dur="1" fill="hold">
                                          <p:stCondLst>
                                            <p:cond delay="0"/>
                                          </p:stCondLst>
                                        </p:cTn>
                                        <p:tgtEl>
                                          <p:spTgt spid="40"/>
                                        </p:tgtEl>
                                        <p:attrNameLst>
                                          <p:attrName>style.visibility</p:attrName>
                                        </p:attrNameLst>
                                      </p:cBhvr>
                                      <p:to>
                                        <p:strVal val="visible"/>
                                      </p:to>
                                    </p:set>
                                    <p:anim calcmode="lin" valueType="num">
                                      <p:cBhvr additive="base">
                                        <p:cTn id="100" dur="500" fill="hold"/>
                                        <p:tgtEl>
                                          <p:spTgt spid="40"/>
                                        </p:tgtEl>
                                        <p:attrNameLst>
                                          <p:attrName>ppt_x</p:attrName>
                                        </p:attrNameLst>
                                      </p:cBhvr>
                                      <p:tavLst>
                                        <p:tav tm="0">
                                          <p:val>
                                            <p:strVal val="1+#ppt_w/2"/>
                                          </p:val>
                                        </p:tav>
                                        <p:tav tm="100000">
                                          <p:val>
                                            <p:strVal val="#ppt_x"/>
                                          </p:val>
                                        </p:tav>
                                      </p:tavLst>
                                    </p:anim>
                                    <p:anim calcmode="lin" valueType="num">
                                      <p:cBhvr additive="base">
                                        <p:cTn id="101" dur="500" fill="hold"/>
                                        <p:tgtEl>
                                          <p:spTgt spid="40"/>
                                        </p:tgtEl>
                                        <p:attrNameLst>
                                          <p:attrName>ppt_y</p:attrName>
                                        </p:attrNameLst>
                                      </p:cBhvr>
                                      <p:tavLst>
                                        <p:tav tm="0">
                                          <p:val>
                                            <p:strVal val="#ppt_y"/>
                                          </p:val>
                                        </p:tav>
                                        <p:tav tm="100000">
                                          <p:val>
                                            <p:strVal val="#ppt_y"/>
                                          </p:val>
                                        </p:tav>
                                      </p:tavLst>
                                    </p:anim>
                                  </p:childTnLst>
                                </p:cTn>
                              </p:par>
                              <p:par>
                                <p:cTn id="102" presetID="2" presetClass="entr" presetSubtype="2" fill="hold" grpId="0" nodeType="withEffect">
                                  <p:stCondLst>
                                    <p:cond delay="2900"/>
                                  </p:stCondLst>
                                  <p:childTnLst>
                                    <p:set>
                                      <p:cBhvr>
                                        <p:cTn id="103" dur="1" fill="hold">
                                          <p:stCondLst>
                                            <p:cond delay="0"/>
                                          </p:stCondLst>
                                        </p:cTn>
                                        <p:tgtEl>
                                          <p:spTgt spid="41"/>
                                        </p:tgtEl>
                                        <p:attrNameLst>
                                          <p:attrName>style.visibility</p:attrName>
                                        </p:attrNameLst>
                                      </p:cBhvr>
                                      <p:to>
                                        <p:strVal val="visible"/>
                                      </p:to>
                                    </p:set>
                                    <p:anim calcmode="lin" valueType="num">
                                      <p:cBhvr additive="base">
                                        <p:cTn id="104" dur="500" fill="hold"/>
                                        <p:tgtEl>
                                          <p:spTgt spid="41"/>
                                        </p:tgtEl>
                                        <p:attrNameLst>
                                          <p:attrName>ppt_x</p:attrName>
                                        </p:attrNameLst>
                                      </p:cBhvr>
                                      <p:tavLst>
                                        <p:tav tm="0">
                                          <p:val>
                                            <p:strVal val="1+#ppt_w/2"/>
                                          </p:val>
                                        </p:tav>
                                        <p:tav tm="100000">
                                          <p:val>
                                            <p:strVal val="#ppt_x"/>
                                          </p:val>
                                        </p:tav>
                                      </p:tavLst>
                                    </p:anim>
                                    <p:anim calcmode="lin" valueType="num">
                                      <p:cBhvr additive="base">
                                        <p:cTn id="105" dur="5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7" grpId="0" animBg="1"/>
      <p:bldP spid="31" grpId="0" animBg="1"/>
      <p:bldP spid="32" grpId="0" animBg="1"/>
      <p:bldP spid="39" grpId="0" animBg="1"/>
      <p:bldP spid="43" grpId="0" animBg="1"/>
      <p:bldP spid="47" grpId="0" animBg="1"/>
      <p:bldP spid="48" grpId="0" animBg="1"/>
      <p:bldP spid="55" grpId="0" animBg="1"/>
      <p:bldP spid="63" grpId="0"/>
      <p:bldP spid="67" grpId="0"/>
      <p:bldP spid="71" grpId="0"/>
      <p:bldP spid="72" grpId="0"/>
      <p:bldP spid="73" grpId="0"/>
      <p:bldP spid="74" grpId="0"/>
      <p:bldP spid="75" grpId="0"/>
      <p:bldP spid="76" grpId="0"/>
      <p:bldP spid="77" grpId="0"/>
      <p:bldP spid="78" grpId="0"/>
      <p:bldP spid="79" grpId="0"/>
      <p:bldP spid="40" grpId="0" animBg="1"/>
      <p:bldP spid="41"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4" name="Group 43"/>
          <p:cNvGrpSpPr/>
          <p:nvPr/>
        </p:nvGrpSpPr>
        <p:grpSpPr>
          <a:xfrm>
            <a:off x="0" y="0"/>
            <a:ext cx="12192000" cy="6858000"/>
            <a:chOff x="0" y="0"/>
            <a:chExt cx="12192000" cy="6858000"/>
          </a:xfrm>
        </p:grpSpPr>
        <p:sp>
          <p:nvSpPr>
            <p:cNvPr id="43" name="Rectangle 42"/>
            <p:cNvSpPr/>
            <p:nvPr/>
          </p:nvSpPr>
          <p:spPr>
            <a:xfrm>
              <a:off x="0" y="0"/>
              <a:ext cx="12192000" cy="6858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ectangle 65"/>
            <p:cNvSpPr/>
            <p:nvPr/>
          </p:nvSpPr>
          <p:spPr>
            <a:xfrm>
              <a:off x="0" y="0"/>
              <a:ext cx="12192000" cy="6858000"/>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0" name="Group 5"/>
          <p:cNvGrpSpPr>
            <a:grpSpLocks noChangeAspect="1"/>
          </p:cNvGrpSpPr>
          <p:nvPr/>
        </p:nvGrpSpPr>
        <p:grpSpPr bwMode="auto">
          <a:xfrm>
            <a:off x="1515377" y="1834786"/>
            <a:ext cx="1446278" cy="3000825"/>
            <a:chOff x="516" y="324"/>
            <a:chExt cx="1082" cy="2245"/>
          </a:xfrm>
          <a:effectLst>
            <a:reflection blurRad="6350" stA="12000" endPos="19000" dir="5400000" sy="-100000" algn="bl" rotWithShape="0"/>
          </a:effectLst>
        </p:grpSpPr>
        <p:sp>
          <p:nvSpPr>
            <p:cNvPr id="11" name="Freeform 6"/>
            <p:cNvSpPr>
              <a:spLocks noEditPoints="1"/>
            </p:cNvSpPr>
            <p:nvPr/>
          </p:nvSpPr>
          <p:spPr bwMode="auto">
            <a:xfrm>
              <a:off x="528" y="335"/>
              <a:ext cx="1070" cy="2234"/>
            </a:xfrm>
            <a:custGeom>
              <a:avLst/>
              <a:gdLst>
                <a:gd name="T0" fmla="*/ 2532 w 2992"/>
                <a:gd name="T1" fmla="*/ 0 h 6248"/>
                <a:gd name="T2" fmla="*/ 460 w 2992"/>
                <a:gd name="T3" fmla="*/ 0 h 6248"/>
                <a:gd name="T4" fmla="*/ 0 w 2992"/>
                <a:gd name="T5" fmla="*/ 460 h 6248"/>
                <a:gd name="T6" fmla="*/ 0 w 2992"/>
                <a:gd name="T7" fmla="*/ 5788 h 6248"/>
                <a:gd name="T8" fmla="*/ 460 w 2992"/>
                <a:gd name="T9" fmla="*/ 6248 h 6248"/>
                <a:gd name="T10" fmla="*/ 2532 w 2992"/>
                <a:gd name="T11" fmla="*/ 6248 h 6248"/>
                <a:gd name="T12" fmla="*/ 2992 w 2992"/>
                <a:gd name="T13" fmla="*/ 5788 h 6248"/>
                <a:gd name="T14" fmla="*/ 2992 w 2992"/>
                <a:gd name="T15" fmla="*/ 460 h 6248"/>
                <a:gd name="T16" fmla="*/ 2532 w 2992"/>
                <a:gd name="T17" fmla="*/ 0 h 6248"/>
                <a:gd name="T18" fmla="*/ 2776 w 2992"/>
                <a:gd name="T19" fmla="*/ 5396 h 6248"/>
                <a:gd name="T20" fmla="*/ 216 w 2992"/>
                <a:gd name="T21" fmla="*/ 5396 h 6248"/>
                <a:gd name="T22" fmla="*/ 216 w 2992"/>
                <a:gd name="T23" fmla="*/ 852 h 6248"/>
                <a:gd name="T24" fmla="*/ 2776 w 2992"/>
                <a:gd name="T25" fmla="*/ 852 h 6248"/>
                <a:gd name="T26" fmla="*/ 2776 w 2992"/>
                <a:gd name="T27" fmla="*/ 5396 h 6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92" h="6248">
                  <a:moveTo>
                    <a:pt x="2532" y="0"/>
                  </a:moveTo>
                  <a:cubicBezTo>
                    <a:pt x="460" y="0"/>
                    <a:pt x="460" y="0"/>
                    <a:pt x="460" y="0"/>
                  </a:cubicBezTo>
                  <a:cubicBezTo>
                    <a:pt x="207" y="0"/>
                    <a:pt x="0" y="207"/>
                    <a:pt x="0" y="460"/>
                  </a:cubicBezTo>
                  <a:cubicBezTo>
                    <a:pt x="0" y="5788"/>
                    <a:pt x="0" y="5788"/>
                    <a:pt x="0" y="5788"/>
                  </a:cubicBezTo>
                  <a:cubicBezTo>
                    <a:pt x="0" y="6041"/>
                    <a:pt x="207" y="6248"/>
                    <a:pt x="460" y="6248"/>
                  </a:cubicBezTo>
                  <a:cubicBezTo>
                    <a:pt x="2532" y="6248"/>
                    <a:pt x="2532" y="6248"/>
                    <a:pt x="2532" y="6248"/>
                  </a:cubicBezTo>
                  <a:cubicBezTo>
                    <a:pt x="2785" y="6248"/>
                    <a:pt x="2992" y="6041"/>
                    <a:pt x="2992" y="5788"/>
                  </a:cubicBezTo>
                  <a:cubicBezTo>
                    <a:pt x="2992" y="460"/>
                    <a:pt x="2992" y="460"/>
                    <a:pt x="2992" y="460"/>
                  </a:cubicBezTo>
                  <a:cubicBezTo>
                    <a:pt x="2992" y="207"/>
                    <a:pt x="2785" y="0"/>
                    <a:pt x="2532" y="0"/>
                  </a:cubicBezTo>
                  <a:close/>
                  <a:moveTo>
                    <a:pt x="2776" y="5396"/>
                  </a:moveTo>
                  <a:cubicBezTo>
                    <a:pt x="216" y="5396"/>
                    <a:pt x="216" y="5396"/>
                    <a:pt x="216" y="5396"/>
                  </a:cubicBezTo>
                  <a:cubicBezTo>
                    <a:pt x="216" y="852"/>
                    <a:pt x="216" y="852"/>
                    <a:pt x="216" y="852"/>
                  </a:cubicBezTo>
                  <a:cubicBezTo>
                    <a:pt x="2776" y="852"/>
                    <a:pt x="2776" y="852"/>
                    <a:pt x="2776" y="852"/>
                  </a:cubicBezTo>
                  <a:lnTo>
                    <a:pt x="2776" y="5396"/>
                  </a:lnTo>
                  <a:close/>
                </a:path>
              </a:pathLst>
            </a:custGeom>
            <a:solidFill>
              <a:schemeClr val="tx1">
                <a:lumMod val="95000"/>
                <a:lumOff val="5000"/>
              </a:schemeClr>
            </a:solidFill>
            <a:ln>
              <a:noFill/>
            </a:ln>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2" name="Freeform 7"/>
            <p:cNvSpPr>
              <a:spLocks noEditPoints="1"/>
            </p:cNvSpPr>
            <p:nvPr/>
          </p:nvSpPr>
          <p:spPr bwMode="auto">
            <a:xfrm>
              <a:off x="966" y="2308"/>
              <a:ext cx="193" cy="193"/>
            </a:xfrm>
            <a:custGeom>
              <a:avLst/>
              <a:gdLst>
                <a:gd name="T0" fmla="*/ 270 w 540"/>
                <a:gd name="T1" fmla="*/ 540 h 540"/>
                <a:gd name="T2" fmla="*/ 0 w 540"/>
                <a:gd name="T3" fmla="*/ 270 h 540"/>
                <a:gd name="T4" fmla="*/ 270 w 540"/>
                <a:gd name="T5" fmla="*/ 0 h 540"/>
                <a:gd name="T6" fmla="*/ 540 w 540"/>
                <a:gd name="T7" fmla="*/ 270 h 540"/>
                <a:gd name="T8" fmla="*/ 270 w 540"/>
                <a:gd name="T9" fmla="*/ 540 h 540"/>
                <a:gd name="T10" fmla="*/ 270 w 540"/>
                <a:gd name="T11" fmla="*/ 36 h 540"/>
                <a:gd name="T12" fmla="*/ 36 w 540"/>
                <a:gd name="T13" fmla="*/ 270 h 540"/>
                <a:gd name="T14" fmla="*/ 270 w 540"/>
                <a:gd name="T15" fmla="*/ 504 h 540"/>
                <a:gd name="T16" fmla="*/ 504 w 540"/>
                <a:gd name="T17" fmla="*/ 270 h 540"/>
                <a:gd name="T18" fmla="*/ 270 w 540"/>
                <a:gd name="T19" fmla="*/ 36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0" h="540">
                  <a:moveTo>
                    <a:pt x="270" y="540"/>
                  </a:moveTo>
                  <a:cubicBezTo>
                    <a:pt x="121" y="540"/>
                    <a:pt x="0" y="419"/>
                    <a:pt x="0" y="270"/>
                  </a:cubicBezTo>
                  <a:cubicBezTo>
                    <a:pt x="0" y="121"/>
                    <a:pt x="121" y="0"/>
                    <a:pt x="270" y="0"/>
                  </a:cubicBezTo>
                  <a:cubicBezTo>
                    <a:pt x="419" y="0"/>
                    <a:pt x="540" y="121"/>
                    <a:pt x="540" y="270"/>
                  </a:cubicBezTo>
                  <a:cubicBezTo>
                    <a:pt x="540" y="419"/>
                    <a:pt x="419" y="540"/>
                    <a:pt x="270" y="540"/>
                  </a:cubicBezTo>
                  <a:close/>
                  <a:moveTo>
                    <a:pt x="270" y="36"/>
                  </a:moveTo>
                  <a:cubicBezTo>
                    <a:pt x="141" y="36"/>
                    <a:pt x="36" y="141"/>
                    <a:pt x="36" y="270"/>
                  </a:cubicBezTo>
                  <a:cubicBezTo>
                    <a:pt x="36" y="399"/>
                    <a:pt x="141" y="504"/>
                    <a:pt x="270" y="504"/>
                  </a:cubicBezTo>
                  <a:cubicBezTo>
                    <a:pt x="399" y="504"/>
                    <a:pt x="504" y="399"/>
                    <a:pt x="504" y="270"/>
                  </a:cubicBezTo>
                  <a:cubicBezTo>
                    <a:pt x="504" y="141"/>
                    <a:pt x="399" y="36"/>
                    <a:pt x="270" y="36"/>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3" name="Oval 8"/>
            <p:cNvSpPr>
              <a:spLocks noChangeArrowheads="1"/>
            </p:cNvSpPr>
            <p:nvPr/>
          </p:nvSpPr>
          <p:spPr bwMode="auto">
            <a:xfrm>
              <a:off x="1043" y="418"/>
              <a:ext cx="40" cy="40"/>
            </a:xfrm>
            <a:prstGeom prst="ellipse">
              <a:avLst/>
            </a:pr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4" name="Freeform 9"/>
            <p:cNvSpPr/>
            <p:nvPr/>
          </p:nvSpPr>
          <p:spPr bwMode="auto">
            <a:xfrm>
              <a:off x="961" y="511"/>
              <a:ext cx="203" cy="26"/>
            </a:xfrm>
            <a:custGeom>
              <a:avLst/>
              <a:gdLst>
                <a:gd name="T0" fmla="*/ 532 w 568"/>
                <a:gd name="T1" fmla="*/ 72 h 72"/>
                <a:gd name="T2" fmla="*/ 36 w 568"/>
                <a:gd name="T3" fmla="*/ 72 h 72"/>
                <a:gd name="T4" fmla="*/ 0 w 568"/>
                <a:gd name="T5" fmla="*/ 36 h 72"/>
                <a:gd name="T6" fmla="*/ 36 w 568"/>
                <a:gd name="T7" fmla="*/ 0 h 72"/>
                <a:gd name="T8" fmla="*/ 532 w 568"/>
                <a:gd name="T9" fmla="*/ 0 h 72"/>
                <a:gd name="T10" fmla="*/ 568 w 568"/>
                <a:gd name="T11" fmla="*/ 36 h 72"/>
                <a:gd name="T12" fmla="*/ 532 w 568"/>
                <a:gd name="T13" fmla="*/ 72 h 72"/>
              </a:gdLst>
              <a:ahLst/>
              <a:cxnLst>
                <a:cxn ang="0">
                  <a:pos x="T0" y="T1"/>
                </a:cxn>
                <a:cxn ang="0">
                  <a:pos x="T2" y="T3"/>
                </a:cxn>
                <a:cxn ang="0">
                  <a:pos x="T4" y="T5"/>
                </a:cxn>
                <a:cxn ang="0">
                  <a:pos x="T6" y="T7"/>
                </a:cxn>
                <a:cxn ang="0">
                  <a:pos x="T8" y="T9"/>
                </a:cxn>
                <a:cxn ang="0">
                  <a:pos x="T10" y="T11"/>
                </a:cxn>
                <a:cxn ang="0">
                  <a:pos x="T12" y="T13"/>
                </a:cxn>
              </a:cxnLst>
              <a:rect l="0" t="0" r="r" b="b"/>
              <a:pathLst>
                <a:path w="568" h="72">
                  <a:moveTo>
                    <a:pt x="532" y="72"/>
                  </a:moveTo>
                  <a:cubicBezTo>
                    <a:pt x="36" y="72"/>
                    <a:pt x="36" y="72"/>
                    <a:pt x="36" y="72"/>
                  </a:cubicBezTo>
                  <a:cubicBezTo>
                    <a:pt x="16" y="72"/>
                    <a:pt x="0" y="56"/>
                    <a:pt x="0" y="36"/>
                  </a:cubicBezTo>
                  <a:cubicBezTo>
                    <a:pt x="0" y="16"/>
                    <a:pt x="16" y="0"/>
                    <a:pt x="36" y="0"/>
                  </a:cubicBezTo>
                  <a:cubicBezTo>
                    <a:pt x="532" y="0"/>
                    <a:pt x="532" y="0"/>
                    <a:pt x="532" y="0"/>
                  </a:cubicBezTo>
                  <a:cubicBezTo>
                    <a:pt x="552" y="0"/>
                    <a:pt x="568" y="16"/>
                    <a:pt x="568" y="36"/>
                  </a:cubicBezTo>
                  <a:cubicBezTo>
                    <a:pt x="568" y="56"/>
                    <a:pt x="552" y="72"/>
                    <a:pt x="532" y="72"/>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5" name="Rectangle 10"/>
            <p:cNvSpPr>
              <a:spLocks noChangeArrowheads="1"/>
            </p:cNvSpPr>
            <p:nvPr/>
          </p:nvSpPr>
          <p:spPr bwMode="auto">
            <a:xfrm>
              <a:off x="1246" y="324"/>
              <a:ext cx="175" cy="11"/>
            </a:xfrm>
            <a:prstGeom prst="rect">
              <a:avLst/>
            </a:prstGeom>
            <a:solidFill>
              <a:schemeClr val="tx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dirty="0"/>
            </a:p>
          </p:txBody>
        </p:sp>
        <p:sp>
          <p:nvSpPr>
            <p:cNvPr id="16" name="Rectangle 11"/>
            <p:cNvSpPr>
              <a:spLocks noChangeArrowheads="1"/>
            </p:cNvSpPr>
            <p:nvPr/>
          </p:nvSpPr>
          <p:spPr bwMode="auto">
            <a:xfrm>
              <a:off x="516" y="845"/>
              <a:ext cx="12" cy="78"/>
            </a:xfrm>
            <a:prstGeom prst="rect">
              <a:avLst/>
            </a:prstGeom>
            <a:solidFill>
              <a:schemeClr val="tx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dirty="0"/>
            </a:p>
          </p:txBody>
        </p:sp>
        <p:sp>
          <p:nvSpPr>
            <p:cNvPr id="17" name="Rectangle 12"/>
            <p:cNvSpPr>
              <a:spLocks noChangeArrowheads="1"/>
            </p:cNvSpPr>
            <p:nvPr/>
          </p:nvSpPr>
          <p:spPr bwMode="auto">
            <a:xfrm>
              <a:off x="516" y="634"/>
              <a:ext cx="12" cy="109"/>
            </a:xfrm>
            <a:prstGeom prst="rect">
              <a:avLst/>
            </a:prstGeom>
            <a:solidFill>
              <a:schemeClr val="tx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dirty="0"/>
            </a:p>
          </p:txBody>
        </p:sp>
        <p:sp>
          <p:nvSpPr>
            <p:cNvPr id="18" name="Rectangle 13"/>
            <p:cNvSpPr>
              <a:spLocks noChangeArrowheads="1"/>
            </p:cNvSpPr>
            <p:nvPr/>
          </p:nvSpPr>
          <p:spPr bwMode="auto">
            <a:xfrm>
              <a:off x="516" y="1023"/>
              <a:ext cx="12" cy="79"/>
            </a:xfrm>
            <a:prstGeom prst="rect">
              <a:avLst/>
            </a:prstGeom>
            <a:solidFill>
              <a:schemeClr val="tx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dirty="0"/>
            </a:p>
          </p:txBody>
        </p:sp>
      </p:grpSp>
      <p:grpSp>
        <p:nvGrpSpPr>
          <p:cNvPr id="19" name="Group 18"/>
          <p:cNvGrpSpPr>
            <a:grpSpLocks noChangeAspect="1"/>
          </p:cNvGrpSpPr>
          <p:nvPr/>
        </p:nvGrpSpPr>
        <p:grpSpPr>
          <a:xfrm>
            <a:off x="8544609" y="3988605"/>
            <a:ext cx="465647" cy="465646"/>
            <a:chOff x="5607375" y="3562825"/>
            <a:chExt cx="587140" cy="587140"/>
          </a:xfrm>
          <a:solidFill>
            <a:schemeClr val="accent1">
              <a:lumMod val="75000"/>
            </a:schemeClr>
          </a:solidFill>
        </p:grpSpPr>
        <p:sp>
          <p:nvSpPr>
            <p:cNvPr id="20" name="Freeform 15"/>
            <p:cNvSpPr>
              <a:spLocks noEditPoints="1"/>
            </p:cNvSpPr>
            <p:nvPr/>
          </p:nvSpPr>
          <p:spPr bwMode="auto">
            <a:xfrm>
              <a:off x="5746497" y="3702123"/>
              <a:ext cx="308897" cy="308544"/>
            </a:xfrm>
            <a:custGeom>
              <a:avLst/>
              <a:gdLst>
                <a:gd name="T0" fmla="*/ 183 w 371"/>
                <a:gd name="T1" fmla="*/ 1 h 370"/>
                <a:gd name="T2" fmla="*/ 2 w 371"/>
                <a:gd name="T3" fmla="*/ 187 h 370"/>
                <a:gd name="T4" fmla="*/ 188 w 371"/>
                <a:gd name="T5" fmla="*/ 369 h 370"/>
                <a:gd name="T6" fmla="*/ 370 w 371"/>
                <a:gd name="T7" fmla="*/ 182 h 370"/>
                <a:gd name="T8" fmla="*/ 183 w 371"/>
                <a:gd name="T9" fmla="*/ 1 h 370"/>
                <a:gd name="T10" fmla="*/ 184 w 371"/>
                <a:gd name="T11" fmla="*/ 25 h 370"/>
                <a:gd name="T12" fmla="*/ 260 w 371"/>
                <a:gd name="T13" fmla="*/ 43 h 370"/>
                <a:gd name="T14" fmla="*/ 235 w 371"/>
                <a:gd name="T15" fmla="*/ 84 h 370"/>
                <a:gd name="T16" fmla="*/ 186 w 371"/>
                <a:gd name="T17" fmla="*/ 73 h 370"/>
                <a:gd name="T18" fmla="*/ 137 w 371"/>
                <a:gd name="T19" fmla="*/ 84 h 370"/>
                <a:gd name="T20" fmla="*/ 112 w 371"/>
                <a:gd name="T21" fmla="*/ 43 h 370"/>
                <a:gd name="T22" fmla="*/ 184 w 371"/>
                <a:gd name="T23" fmla="*/ 25 h 370"/>
                <a:gd name="T24" fmla="*/ 85 w 371"/>
                <a:gd name="T25" fmla="*/ 234 h 370"/>
                <a:gd name="T26" fmla="*/ 44 w 371"/>
                <a:gd name="T27" fmla="*/ 259 h 370"/>
                <a:gd name="T28" fmla="*/ 26 w 371"/>
                <a:gd name="T29" fmla="*/ 187 h 370"/>
                <a:gd name="T30" fmla="*/ 44 w 371"/>
                <a:gd name="T31" fmla="*/ 111 h 370"/>
                <a:gd name="T32" fmla="*/ 85 w 371"/>
                <a:gd name="T33" fmla="*/ 136 h 370"/>
                <a:gd name="T34" fmla="*/ 74 w 371"/>
                <a:gd name="T35" fmla="*/ 185 h 370"/>
                <a:gd name="T36" fmla="*/ 85 w 371"/>
                <a:gd name="T37" fmla="*/ 234 h 370"/>
                <a:gd name="T38" fmla="*/ 188 w 371"/>
                <a:gd name="T39" fmla="*/ 345 h 370"/>
                <a:gd name="T40" fmla="*/ 112 w 371"/>
                <a:gd name="T41" fmla="*/ 327 h 370"/>
                <a:gd name="T42" fmla="*/ 137 w 371"/>
                <a:gd name="T43" fmla="*/ 286 h 370"/>
                <a:gd name="T44" fmla="*/ 186 w 371"/>
                <a:gd name="T45" fmla="*/ 297 h 370"/>
                <a:gd name="T46" fmla="*/ 235 w 371"/>
                <a:gd name="T47" fmla="*/ 286 h 370"/>
                <a:gd name="T48" fmla="*/ 260 w 371"/>
                <a:gd name="T49" fmla="*/ 327 h 370"/>
                <a:gd name="T50" fmla="*/ 188 w 371"/>
                <a:gd name="T51" fmla="*/ 345 h 370"/>
                <a:gd name="T52" fmla="*/ 186 w 371"/>
                <a:gd name="T53" fmla="*/ 273 h 370"/>
                <a:gd name="T54" fmla="*/ 98 w 371"/>
                <a:gd name="T55" fmla="*/ 185 h 370"/>
                <a:gd name="T56" fmla="*/ 186 w 371"/>
                <a:gd name="T57" fmla="*/ 97 h 370"/>
                <a:gd name="T58" fmla="*/ 274 w 371"/>
                <a:gd name="T59" fmla="*/ 185 h 370"/>
                <a:gd name="T60" fmla="*/ 186 w 371"/>
                <a:gd name="T61" fmla="*/ 273 h 370"/>
                <a:gd name="T62" fmla="*/ 286 w 371"/>
                <a:gd name="T63" fmla="*/ 234 h 370"/>
                <a:gd name="T64" fmla="*/ 298 w 371"/>
                <a:gd name="T65" fmla="*/ 185 h 370"/>
                <a:gd name="T66" fmla="*/ 286 w 371"/>
                <a:gd name="T67" fmla="*/ 136 h 370"/>
                <a:gd name="T68" fmla="*/ 328 w 371"/>
                <a:gd name="T69" fmla="*/ 111 h 370"/>
                <a:gd name="T70" fmla="*/ 346 w 371"/>
                <a:gd name="T71" fmla="*/ 183 h 370"/>
                <a:gd name="T72" fmla="*/ 328 w 371"/>
                <a:gd name="T73" fmla="*/ 259 h 370"/>
                <a:gd name="T74" fmla="*/ 286 w 371"/>
                <a:gd name="T75" fmla="*/ 234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1" h="370">
                  <a:moveTo>
                    <a:pt x="183" y="1"/>
                  </a:moveTo>
                  <a:cubicBezTo>
                    <a:pt x="82" y="2"/>
                    <a:pt x="0" y="86"/>
                    <a:pt x="2" y="187"/>
                  </a:cubicBezTo>
                  <a:cubicBezTo>
                    <a:pt x="3" y="289"/>
                    <a:pt x="87" y="370"/>
                    <a:pt x="188" y="369"/>
                  </a:cubicBezTo>
                  <a:cubicBezTo>
                    <a:pt x="290" y="368"/>
                    <a:pt x="371" y="284"/>
                    <a:pt x="370" y="182"/>
                  </a:cubicBezTo>
                  <a:cubicBezTo>
                    <a:pt x="368" y="81"/>
                    <a:pt x="285" y="0"/>
                    <a:pt x="183" y="1"/>
                  </a:cubicBezTo>
                  <a:close/>
                  <a:moveTo>
                    <a:pt x="184" y="25"/>
                  </a:moveTo>
                  <a:cubicBezTo>
                    <a:pt x="211" y="25"/>
                    <a:pt x="237" y="31"/>
                    <a:pt x="260" y="43"/>
                  </a:cubicBezTo>
                  <a:cubicBezTo>
                    <a:pt x="235" y="84"/>
                    <a:pt x="235" y="84"/>
                    <a:pt x="235" y="84"/>
                  </a:cubicBezTo>
                  <a:cubicBezTo>
                    <a:pt x="220" y="77"/>
                    <a:pt x="203" y="73"/>
                    <a:pt x="186" y="73"/>
                  </a:cubicBezTo>
                  <a:cubicBezTo>
                    <a:pt x="168" y="73"/>
                    <a:pt x="151" y="77"/>
                    <a:pt x="137" y="84"/>
                  </a:cubicBezTo>
                  <a:cubicBezTo>
                    <a:pt x="112" y="43"/>
                    <a:pt x="112" y="43"/>
                    <a:pt x="112" y="43"/>
                  </a:cubicBezTo>
                  <a:cubicBezTo>
                    <a:pt x="133" y="32"/>
                    <a:pt x="158" y="25"/>
                    <a:pt x="184" y="25"/>
                  </a:cubicBezTo>
                  <a:close/>
                  <a:moveTo>
                    <a:pt x="85" y="234"/>
                  </a:moveTo>
                  <a:cubicBezTo>
                    <a:pt x="44" y="259"/>
                    <a:pt x="44" y="259"/>
                    <a:pt x="44" y="259"/>
                  </a:cubicBezTo>
                  <a:cubicBezTo>
                    <a:pt x="33" y="237"/>
                    <a:pt x="26" y="213"/>
                    <a:pt x="26" y="187"/>
                  </a:cubicBezTo>
                  <a:cubicBezTo>
                    <a:pt x="25" y="160"/>
                    <a:pt x="32" y="134"/>
                    <a:pt x="44" y="111"/>
                  </a:cubicBezTo>
                  <a:cubicBezTo>
                    <a:pt x="85" y="136"/>
                    <a:pt x="85" y="136"/>
                    <a:pt x="85" y="136"/>
                  </a:cubicBezTo>
                  <a:cubicBezTo>
                    <a:pt x="78" y="151"/>
                    <a:pt x="74" y="167"/>
                    <a:pt x="74" y="185"/>
                  </a:cubicBezTo>
                  <a:cubicBezTo>
                    <a:pt x="74" y="203"/>
                    <a:pt x="78" y="219"/>
                    <a:pt x="85" y="234"/>
                  </a:cubicBezTo>
                  <a:close/>
                  <a:moveTo>
                    <a:pt x="188" y="345"/>
                  </a:moveTo>
                  <a:cubicBezTo>
                    <a:pt x="161" y="345"/>
                    <a:pt x="135" y="339"/>
                    <a:pt x="112" y="327"/>
                  </a:cubicBezTo>
                  <a:cubicBezTo>
                    <a:pt x="137" y="286"/>
                    <a:pt x="137" y="286"/>
                    <a:pt x="137" y="286"/>
                  </a:cubicBezTo>
                  <a:cubicBezTo>
                    <a:pt x="151" y="293"/>
                    <a:pt x="168" y="297"/>
                    <a:pt x="186" y="297"/>
                  </a:cubicBezTo>
                  <a:cubicBezTo>
                    <a:pt x="203" y="297"/>
                    <a:pt x="220" y="293"/>
                    <a:pt x="235" y="286"/>
                  </a:cubicBezTo>
                  <a:cubicBezTo>
                    <a:pt x="260" y="327"/>
                    <a:pt x="260" y="327"/>
                    <a:pt x="260" y="327"/>
                  </a:cubicBezTo>
                  <a:cubicBezTo>
                    <a:pt x="238" y="338"/>
                    <a:pt x="214" y="345"/>
                    <a:pt x="188" y="345"/>
                  </a:cubicBezTo>
                  <a:close/>
                  <a:moveTo>
                    <a:pt x="186" y="273"/>
                  </a:moveTo>
                  <a:cubicBezTo>
                    <a:pt x="137" y="273"/>
                    <a:pt x="98" y="233"/>
                    <a:pt x="98" y="185"/>
                  </a:cubicBezTo>
                  <a:cubicBezTo>
                    <a:pt x="98" y="136"/>
                    <a:pt x="137" y="97"/>
                    <a:pt x="186" y="97"/>
                  </a:cubicBezTo>
                  <a:cubicBezTo>
                    <a:pt x="234" y="97"/>
                    <a:pt x="274" y="136"/>
                    <a:pt x="274" y="185"/>
                  </a:cubicBezTo>
                  <a:cubicBezTo>
                    <a:pt x="274" y="233"/>
                    <a:pt x="234" y="273"/>
                    <a:pt x="186" y="273"/>
                  </a:cubicBezTo>
                  <a:close/>
                  <a:moveTo>
                    <a:pt x="286" y="234"/>
                  </a:moveTo>
                  <a:cubicBezTo>
                    <a:pt x="294" y="219"/>
                    <a:pt x="298" y="203"/>
                    <a:pt x="298" y="185"/>
                  </a:cubicBezTo>
                  <a:cubicBezTo>
                    <a:pt x="298" y="167"/>
                    <a:pt x="294" y="151"/>
                    <a:pt x="286" y="136"/>
                  </a:cubicBezTo>
                  <a:cubicBezTo>
                    <a:pt x="328" y="111"/>
                    <a:pt x="328" y="111"/>
                    <a:pt x="328" y="111"/>
                  </a:cubicBezTo>
                  <a:cubicBezTo>
                    <a:pt x="339" y="133"/>
                    <a:pt x="345" y="157"/>
                    <a:pt x="346" y="183"/>
                  </a:cubicBezTo>
                  <a:cubicBezTo>
                    <a:pt x="346" y="210"/>
                    <a:pt x="340" y="236"/>
                    <a:pt x="328" y="259"/>
                  </a:cubicBezTo>
                  <a:lnTo>
                    <a:pt x="286" y="234"/>
                  </a:lnTo>
                  <a:close/>
                </a:path>
              </a:pathLst>
            </a:custGeom>
            <a:solidFill>
              <a:schemeClr val="bg2">
                <a:lumMod val="90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21" name="Freeform 23"/>
            <p:cNvSpPr>
              <a:spLocks noEditPoints="1"/>
            </p:cNvSpPr>
            <p:nvPr/>
          </p:nvSpPr>
          <p:spPr bwMode="auto">
            <a:xfrm>
              <a:off x="5607375"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grpSp>
      <p:grpSp>
        <p:nvGrpSpPr>
          <p:cNvPr id="22" name="Group 21"/>
          <p:cNvGrpSpPr>
            <a:grpSpLocks noChangeAspect="1"/>
          </p:cNvGrpSpPr>
          <p:nvPr/>
        </p:nvGrpSpPr>
        <p:grpSpPr>
          <a:xfrm>
            <a:off x="8544609" y="2458942"/>
            <a:ext cx="465647" cy="465646"/>
            <a:chOff x="6665323" y="3562825"/>
            <a:chExt cx="587140" cy="587140"/>
          </a:xfrm>
          <a:solidFill>
            <a:schemeClr val="bg1">
              <a:lumMod val="95000"/>
            </a:schemeClr>
          </a:solidFill>
        </p:grpSpPr>
        <p:sp>
          <p:nvSpPr>
            <p:cNvPr id="23" name="Freeform 19"/>
            <p:cNvSpPr>
              <a:spLocks noEditPoints="1"/>
            </p:cNvSpPr>
            <p:nvPr/>
          </p:nvSpPr>
          <p:spPr bwMode="auto">
            <a:xfrm>
              <a:off x="6808144" y="3735126"/>
              <a:ext cx="301499" cy="242538"/>
            </a:xfrm>
            <a:custGeom>
              <a:avLst/>
              <a:gdLst>
                <a:gd name="T0" fmla="*/ 393 w 400"/>
                <a:gd name="T1" fmla="*/ 61 h 322"/>
                <a:gd name="T2" fmla="*/ 300 w 400"/>
                <a:gd name="T3" fmla="*/ 3 h 322"/>
                <a:gd name="T4" fmla="*/ 286 w 400"/>
                <a:gd name="T5" fmla="*/ 3 h 322"/>
                <a:gd name="T6" fmla="*/ 200 w 400"/>
                <a:gd name="T7" fmla="*/ 57 h 322"/>
                <a:gd name="T8" fmla="*/ 113 w 400"/>
                <a:gd name="T9" fmla="*/ 3 h 322"/>
                <a:gd name="T10" fmla="*/ 100 w 400"/>
                <a:gd name="T11" fmla="*/ 3 h 322"/>
                <a:gd name="T12" fmla="*/ 6 w 400"/>
                <a:gd name="T13" fmla="*/ 61 h 322"/>
                <a:gd name="T14" fmla="*/ 0 w 400"/>
                <a:gd name="T15" fmla="*/ 73 h 322"/>
                <a:gd name="T16" fmla="*/ 0 w 400"/>
                <a:gd name="T17" fmla="*/ 307 h 322"/>
                <a:gd name="T18" fmla="*/ 6 w 400"/>
                <a:gd name="T19" fmla="*/ 319 h 322"/>
                <a:gd name="T20" fmla="*/ 20 w 400"/>
                <a:gd name="T21" fmla="*/ 319 h 322"/>
                <a:gd name="T22" fmla="*/ 106 w 400"/>
                <a:gd name="T23" fmla="*/ 265 h 322"/>
                <a:gd name="T24" fmla="*/ 193 w 400"/>
                <a:gd name="T25" fmla="*/ 319 h 322"/>
                <a:gd name="T26" fmla="*/ 207 w 400"/>
                <a:gd name="T27" fmla="*/ 319 h 322"/>
                <a:gd name="T28" fmla="*/ 293 w 400"/>
                <a:gd name="T29" fmla="*/ 265 h 322"/>
                <a:gd name="T30" fmla="*/ 380 w 400"/>
                <a:gd name="T31" fmla="*/ 319 h 322"/>
                <a:gd name="T32" fmla="*/ 387 w 400"/>
                <a:gd name="T33" fmla="*/ 321 h 322"/>
                <a:gd name="T34" fmla="*/ 393 w 400"/>
                <a:gd name="T35" fmla="*/ 319 h 322"/>
                <a:gd name="T36" fmla="*/ 400 w 400"/>
                <a:gd name="T37" fmla="*/ 307 h 322"/>
                <a:gd name="T38" fmla="*/ 400 w 400"/>
                <a:gd name="T39" fmla="*/ 73 h 322"/>
                <a:gd name="T40" fmla="*/ 393 w 400"/>
                <a:gd name="T41" fmla="*/ 61 h 322"/>
                <a:gd name="T42" fmla="*/ 93 w 400"/>
                <a:gd name="T43" fmla="*/ 241 h 322"/>
                <a:gd name="T44" fmla="*/ 26 w 400"/>
                <a:gd name="T45" fmla="*/ 283 h 322"/>
                <a:gd name="T46" fmla="*/ 26 w 400"/>
                <a:gd name="T47" fmla="*/ 81 h 322"/>
                <a:gd name="T48" fmla="*/ 93 w 400"/>
                <a:gd name="T49" fmla="*/ 39 h 322"/>
                <a:gd name="T50" fmla="*/ 93 w 400"/>
                <a:gd name="T51" fmla="*/ 241 h 322"/>
                <a:gd name="T52" fmla="*/ 187 w 400"/>
                <a:gd name="T53" fmla="*/ 283 h 322"/>
                <a:gd name="T54" fmla="*/ 119 w 400"/>
                <a:gd name="T55" fmla="*/ 241 h 322"/>
                <a:gd name="T56" fmla="*/ 119 w 400"/>
                <a:gd name="T57" fmla="*/ 39 h 322"/>
                <a:gd name="T58" fmla="*/ 187 w 400"/>
                <a:gd name="T59" fmla="*/ 81 h 322"/>
                <a:gd name="T60" fmla="*/ 187 w 400"/>
                <a:gd name="T61" fmla="*/ 283 h 322"/>
                <a:gd name="T62" fmla="*/ 280 w 400"/>
                <a:gd name="T63" fmla="*/ 241 h 322"/>
                <a:gd name="T64" fmla="*/ 213 w 400"/>
                <a:gd name="T65" fmla="*/ 283 h 322"/>
                <a:gd name="T66" fmla="*/ 213 w 400"/>
                <a:gd name="T67" fmla="*/ 81 h 322"/>
                <a:gd name="T68" fmla="*/ 280 w 400"/>
                <a:gd name="T69" fmla="*/ 39 h 322"/>
                <a:gd name="T70" fmla="*/ 280 w 400"/>
                <a:gd name="T71" fmla="*/ 241 h 322"/>
                <a:gd name="T72" fmla="*/ 374 w 400"/>
                <a:gd name="T73" fmla="*/ 283 h 322"/>
                <a:gd name="T74" fmla="*/ 306 w 400"/>
                <a:gd name="T75" fmla="*/ 241 h 322"/>
                <a:gd name="T76" fmla="*/ 306 w 400"/>
                <a:gd name="T77" fmla="*/ 39 h 322"/>
                <a:gd name="T78" fmla="*/ 374 w 400"/>
                <a:gd name="T79" fmla="*/ 81 h 322"/>
                <a:gd name="T80" fmla="*/ 374 w 400"/>
                <a:gd name="T81" fmla="*/ 283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0" h="322">
                  <a:moveTo>
                    <a:pt x="393" y="61"/>
                  </a:moveTo>
                  <a:cubicBezTo>
                    <a:pt x="300" y="3"/>
                    <a:pt x="300" y="3"/>
                    <a:pt x="300" y="3"/>
                  </a:cubicBezTo>
                  <a:cubicBezTo>
                    <a:pt x="296" y="0"/>
                    <a:pt x="291" y="0"/>
                    <a:pt x="286" y="3"/>
                  </a:cubicBezTo>
                  <a:cubicBezTo>
                    <a:pt x="200" y="57"/>
                    <a:pt x="200" y="57"/>
                    <a:pt x="200" y="57"/>
                  </a:cubicBezTo>
                  <a:cubicBezTo>
                    <a:pt x="113" y="3"/>
                    <a:pt x="113" y="3"/>
                    <a:pt x="113" y="3"/>
                  </a:cubicBezTo>
                  <a:cubicBezTo>
                    <a:pt x="109" y="0"/>
                    <a:pt x="104" y="0"/>
                    <a:pt x="100" y="3"/>
                  </a:cubicBezTo>
                  <a:cubicBezTo>
                    <a:pt x="6" y="61"/>
                    <a:pt x="6" y="61"/>
                    <a:pt x="6" y="61"/>
                  </a:cubicBezTo>
                  <a:cubicBezTo>
                    <a:pt x="2" y="64"/>
                    <a:pt x="0" y="68"/>
                    <a:pt x="0" y="73"/>
                  </a:cubicBezTo>
                  <a:cubicBezTo>
                    <a:pt x="0" y="307"/>
                    <a:pt x="0" y="307"/>
                    <a:pt x="0" y="307"/>
                  </a:cubicBezTo>
                  <a:cubicBezTo>
                    <a:pt x="0" y="312"/>
                    <a:pt x="2" y="317"/>
                    <a:pt x="6" y="319"/>
                  </a:cubicBezTo>
                  <a:cubicBezTo>
                    <a:pt x="11" y="322"/>
                    <a:pt x="16" y="321"/>
                    <a:pt x="20" y="319"/>
                  </a:cubicBezTo>
                  <a:cubicBezTo>
                    <a:pt x="106" y="265"/>
                    <a:pt x="106" y="265"/>
                    <a:pt x="106" y="265"/>
                  </a:cubicBezTo>
                  <a:cubicBezTo>
                    <a:pt x="193" y="319"/>
                    <a:pt x="193" y="319"/>
                    <a:pt x="193" y="319"/>
                  </a:cubicBezTo>
                  <a:cubicBezTo>
                    <a:pt x="197" y="322"/>
                    <a:pt x="202" y="322"/>
                    <a:pt x="207" y="319"/>
                  </a:cubicBezTo>
                  <a:cubicBezTo>
                    <a:pt x="293" y="265"/>
                    <a:pt x="293" y="265"/>
                    <a:pt x="293" y="265"/>
                  </a:cubicBezTo>
                  <a:cubicBezTo>
                    <a:pt x="380" y="319"/>
                    <a:pt x="380" y="319"/>
                    <a:pt x="380" y="319"/>
                  </a:cubicBezTo>
                  <a:cubicBezTo>
                    <a:pt x="382" y="320"/>
                    <a:pt x="384" y="321"/>
                    <a:pt x="387" y="321"/>
                  </a:cubicBezTo>
                  <a:cubicBezTo>
                    <a:pt x="389" y="321"/>
                    <a:pt x="391" y="320"/>
                    <a:pt x="393" y="319"/>
                  </a:cubicBezTo>
                  <a:cubicBezTo>
                    <a:pt x="397" y="317"/>
                    <a:pt x="400" y="312"/>
                    <a:pt x="400" y="307"/>
                  </a:cubicBezTo>
                  <a:cubicBezTo>
                    <a:pt x="400" y="73"/>
                    <a:pt x="400" y="73"/>
                    <a:pt x="400" y="73"/>
                  </a:cubicBezTo>
                  <a:cubicBezTo>
                    <a:pt x="400" y="68"/>
                    <a:pt x="397" y="64"/>
                    <a:pt x="393" y="61"/>
                  </a:cubicBezTo>
                  <a:close/>
                  <a:moveTo>
                    <a:pt x="93" y="241"/>
                  </a:moveTo>
                  <a:cubicBezTo>
                    <a:pt x="26" y="283"/>
                    <a:pt x="26" y="283"/>
                    <a:pt x="26" y="283"/>
                  </a:cubicBezTo>
                  <a:cubicBezTo>
                    <a:pt x="26" y="81"/>
                    <a:pt x="26" y="81"/>
                    <a:pt x="26" y="81"/>
                  </a:cubicBezTo>
                  <a:cubicBezTo>
                    <a:pt x="93" y="39"/>
                    <a:pt x="93" y="39"/>
                    <a:pt x="93" y="39"/>
                  </a:cubicBezTo>
                  <a:lnTo>
                    <a:pt x="93" y="241"/>
                  </a:lnTo>
                  <a:close/>
                  <a:moveTo>
                    <a:pt x="187" y="283"/>
                  </a:moveTo>
                  <a:cubicBezTo>
                    <a:pt x="119" y="241"/>
                    <a:pt x="119" y="241"/>
                    <a:pt x="119" y="241"/>
                  </a:cubicBezTo>
                  <a:cubicBezTo>
                    <a:pt x="119" y="39"/>
                    <a:pt x="119" y="39"/>
                    <a:pt x="119" y="39"/>
                  </a:cubicBezTo>
                  <a:cubicBezTo>
                    <a:pt x="187" y="81"/>
                    <a:pt x="187" y="81"/>
                    <a:pt x="187" y="81"/>
                  </a:cubicBezTo>
                  <a:lnTo>
                    <a:pt x="187" y="283"/>
                  </a:lnTo>
                  <a:close/>
                  <a:moveTo>
                    <a:pt x="280" y="241"/>
                  </a:moveTo>
                  <a:cubicBezTo>
                    <a:pt x="213" y="283"/>
                    <a:pt x="213" y="283"/>
                    <a:pt x="213" y="283"/>
                  </a:cubicBezTo>
                  <a:cubicBezTo>
                    <a:pt x="213" y="81"/>
                    <a:pt x="213" y="81"/>
                    <a:pt x="213" y="81"/>
                  </a:cubicBezTo>
                  <a:cubicBezTo>
                    <a:pt x="280" y="39"/>
                    <a:pt x="280" y="39"/>
                    <a:pt x="280" y="39"/>
                  </a:cubicBezTo>
                  <a:lnTo>
                    <a:pt x="280" y="241"/>
                  </a:lnTo>
                  <a:close/>
                  <a:moveTo>
                    <a:pt x="374" y="283"/>
                  </a:moveTo>
                  <a:cubicBezTo>
                    <a:pt x="306" y="241"/>
                    <a:pt x="306" y="241"/>
                    <a:pt x="306" y="241"/>
                  </a:cubicBezTo>
                  <a:cubicBezTo>
                    <a:pt x="306" y="39"/>
                    <a:pt x="306" y="39"/>
                    <a:pt x="306" y="39"/>
                  </a:cubicBezTo>
                  <a:cubicBezTo>
                    <a:pt x="374" y="81"/>
                    <a:pt x="374" y="81"/>
                    <a:pt x="374" y="81"/>
                  </a:cubicBezTo>
                  <a:lnTo>
                    <a:pt x="374" y="283"/>
                  </a:lnTo>
                  <a:close/>
                </a:path>
              </a:pathLst>
            </a:custGeom>
            <a:solidFill>
              <a:schemeClr val="bg2">
                <a:lumMod val="75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24" name="Freeform 23"/>
            <p:cNvSpPr>
              <a:spLocks noEditPoints="1"/>
            </p:cNvSpPr>
            <p:nvPr/>
          </p:nvSpPr>
          <p:spPr bwMode="auto">
            <a:xfrm>
              <a:off x="6665323"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bg2">
                <a:lumMod val="50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grpSp>
      <p:grpSp>
        <p:nvGrpSpPr>
          <p:cNvPr id="25" name="Group 24"/>
          <p:cNvGrpSpPr>
            <a:grpSpLocks noChangeAspect="1"/>
          </p:cNvGrpSpPr>
          <p:nvPr/>
        </p:nvGrpSpPr>
        <p:grpSpPr>
          <a:xfrm>
            <a:off x="8544609" y="3252004"/>
            <a:ext cx="465647" cy="465647"/>
            <a:chOff x="7740352" y="3562825"/>
            <a:chExt cx="587140" cy="587140"/>
          </a:xfrm>
        </p:grpSpPr>
        <p:sp>
          <p:nvSpPr>
            <p:cNvPr id="26" name="Freeform 23"/>
            <p:cNvSpPr>
              <a:spLocks noEditPoints="1"/>
            </p:cNvSpPr>
            <p:nvPr/>
          </p:nvSpPr>
          <p:spPr bwMode="auto">
            <a:xfrm>
              <a:off x="7740352"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bg2">
                <a:lumMod val="75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27" name="Freeform 27"/>
            <p:cNvSpPr>
              <a:spLocks noEditPoints="1"/>
            </p:cNvSpPr>
            <p:nvPr/>
          </p:nvSpPr>
          <p:spPr bwMode="auto">
            <a:xfrm>
              <a:off x="7931746" y="3722078"/>
              <a:ext cx="204352" cy="268635"/>
            </a:xfrm>
            <a:custGeom>
              <a:avLst/>
              <a:gdLst>
                <a:gd name="T0" fmla="*/ 96 w 256"/>
                <a:gd name="T1" fmla="*/ 48 h 336"/>
                <a:gd name="T2" fmla="*/ 48 w 256"/>
                <a:gd name="T3" fmla="*/ 0 h 336"/>
                <a:gd name="T4" fmla="*/ 0 w 256"/>
                <a:gd name="T5" fmla="*/ 48 h 336"/>
                <a:gd name="T6" fmla="*/ 29 w 256"/>
                <a:gd name="T7" fmla="*/ 92 h 336"/>
                <a:gd name="T8" fmla="*/ 29 w 256"/>
                <a:gd name="T9" fmla="*/ 244 h 336"/>
                <a:gd name="T10" fmla="*/ 0 w 256"/>
                <a:gd name="T11" fmla="*/ 288 h 336"/>
                <a:gd name="T12" fmla="*/ 48 w 256"/>
                <a:gd name="T13" fmla="*/ 336 h 336"/>
                <a:gd name="T14" fmla="*/ 96 w 256"/>
                <a:gd name="T15" fmla="*/ 288 h 336"/>
                <a:gd name="T16" fmla="*/ 67 w 256"/>
                <a:gd name="T17" fmla="*/ 244 h 336"/>
                <a:gd name="T18" fmla="*/ 67 w 256"/>
                <a:gd name="T19" fmla="*/ 92 h 336"/>
                <a:gd name="T20" fmla="*/ 96 w 256"/>
                <a:gd name="T21" fmla="*/ 48 h 336"/>
                <a:gd name="T22" fmla="*/ 75 w 256"/>
                <a:gd name="T23" fmla="*/ 288 h 336"/>
                <a:gd name="T24" fmla="*/ 48 w 256"/>
                <a:gd name="T25" fmla="*/ 316 h 336"/>
                <a:gd name="T26" fmla="*/ 20 w 256"/>
                <a:gd name="T27" fmla="*/ 288 h 336"/>
                <a:gd name="T28" fmla="*/ 48 w 256"/>
                <a:gd name="T29" fmla="*/ 260 h 336"/>
                <a:gd name="T30" fmla="*/ 75 w 256"/>
                <a:gd name="T31" fmla="*/ 288 h 336"/>
                <a:gd name="T32" fmla="*/ 48 w 256"/>
                <a:gd name="T33" fmla="*/ 76 h 336"/>
                <a:gd name="T34" fmla="*/ 20 w 256"/>
                <a:gd name="T35" fmla="*/ 48 h 336"/>
                <a:gd name="T36" fmla="*/ 48 w 256"/>
                <a:gd name="T37" fmla="*/ 20 h 336"/>
                <a:gd name="T38" fmla="*/ 75 w 256"/>
                <a:gd name="T39" fmla="*/ 48 h 336"/>
                <a:gd name="T40" fmla="*/ 48 w 256"/>
                <a:gd name="T41" fmla="*/ 76 h 336"/>
                <a:gd name="T42" fmla="*/ 227 w 256"/>
                <a:gd name="T43" fmla="*/ 244 h 336"/>
                <a:gd name="T44" fmla="*/ 227 w 256"/>
                <a:gd name="T45" fmla="*/ 92 h 336"/>
                <a:gd name="T46" fmla="*/ 256 w 256"/>
                <a:gd name="T47" fmla="*/ 48 h 336"/>
                <a:gd name="T48" fmla="*/ 208 w 256"/>
                <a:gd name="T49" fmla="*/ 0 h 336"/>
                <a:gd name="T50" fmla="*/ 160 w 256"/>
                <a:gd name="T51" fmla="*/ 48 h 336"/>
                <a:gd name="T52" fmla="*/ 189 w 256"/>
                <a:gd name="T53" fmla="*/ 92 h 336"/>
                <a:gd name="T54" fmla="*/ 189 w 256"/>
                <a:gd name="T55" fmla="*/ 244 h 336"/>
                <a:gd name="T56" fmla="*/ 160 w 256"/>
                <a:gd name="T57" fmla="*/ 288 h 336"/>
                <a:gd name="T58" fmla="*/ 208 w 256"/>
                <a:gd name="T59" fmla="*/ 336 h 336"/>
                <a:gd name="T60" fmla="*/ 256 w 256"/>
                <a:gd name="T61" fmla="*/ 288 h 336"/>
                <a:gd name="T62" fmla="*/ 227 w 256"/>
                <a:gd name="T63" fmla="*/ 244 h 336"/>
                <a:gd name="T64" fmla="*/ 180 w 256"/>
                <a:gd name="T65" fmla="*/ 48 h 336"/>
                <a:gd name="T66" fmla="*/ 208 w 256"/>
                <a:gd name="T67" fmla="*/ 20 h 336"/>
                <a:gd name="T68" fmla="*/ 235 w 256"/>
                <a:gd name="T69" fmla="*/ 48 h 336"/>
                <a:gd name="T70" fmla="*/ 208 w 256"/>
                <a:gd name="T71" fmla="*/ 76 h 336"/>
                <a:gd name="T72" fmla="*/ 180 w 256"/>
                <a:gd name="T73" fmla="*/ 48 h 336"/>
                <a:gd name="T74" fmla="*/ 208 w 256"/>
                <a:gd name="T75" fmla="*/ 316 h 336"/>
                <a:gd name="T76" fmla="*/ 180 w 256"/>
                <a:gd name="T77" fmla="*/ 288 h 336"/>
                <a:gd name="T78" fmla="*/ 208 w 256"/>
                <a:gd name="T79" fmla="*/ 260 h 336"/>
                <a:gd name="T80" fmla="*/ 235 w 256"/>
                <a:gd name="T81" fmla="*/ 288 h 336"/>
                <a:gd name="T82" fmla="*/ 208 w 256"/>
                <a:gd name="T83" fmla="*/ 31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6" h="336">
                  <a:moveTo>
                    <a:pt x="96" y="48"/>
                  </a:moveTo>
                  <a:cubicBezTo>
                    <a:pt x="96" y="21"/>
                    <a:pt x="74" y="0"/>
                    <a:pt x="48" y="0"/>
                  </a:cubicBezTo>
                  <a:cubicBezTo>
                    <a:pt x="21" y="0"/>
                    <a:pt x="0" y="21"/>
                    <a:pt x="0" y="48"/>
                  </a:cubicBezTo>
                  <a:cubicBezTo>
                    <a:pt x="0" y="68"/>
                    <a:pt x="12" y="85"/>
                    <a:pt x="29" y="92"/>
                  </a:cubicBezTo>
                  <a:cubicBezTo>
                    <a:pt x="29" y="244"/>
                    <a:pt x="29" y="244"/>
                    <a:pt x="29" y="244"/>
                  </a:cubicBezTo>
                  <a:cubicBezTo>
                    <a:pt x="12" y="251"/>
                    <a:pt x="0" y="268"/>
                    <a:pt x="0" y="288"/>
                  </a:cubicBezTo>
                  <a:cubicBezTo>
                    <a:pt x="0" y="314"/>
                    <a:pt x="21" y="336"/>
                    <a:pt x="48" y="336"/>
                  </a:cubicBezTo>
                  <a:cubicBezTo>
                    <a:pt x="74" y="336"/>
                    <a:pt x="96" y="314"/>
                    <a:pt x="96" y="288"/>
                  </a:cubicBezTo>
                  <a:cubicBezTo>
                    <a:pt x="96" y="268"/>
                    <a:pt x="84" y="251"/>
                    <a:pt x="67" y="244"/>
                  </a:cubicBezTo>
                  <a:cubicBezTo>
                    <a:pt x="67" y="92"/>
                    <a:pt x="67" y="92"/>
                    <a:pt x="67" y="92"/>
                  </a:cubicBezTo>
                  <a:cubicBezTo>
                    <a:pt x="84" y="85"/>
                    <a:pt x="96" y="68"/>
                    <a:pt x="96" y="48"/>
                  </a:cubicBezTo>
                  <a:close/>
                  <a:moveTo>
                    <a:pt x="75" y="288"/>
                  </a:moveTo>
                  <a:cubicBezTo>
                    <a:pt x="75" y="303"/>
                    <a:pt x="63" y="316"/>
                    <a:pt x="48" y="316"/>
                  </a:cubicBezTo>
                  <a:cubicBezTo>
                    <a:pt x="32" y="316"/>
                    <a:pt x="20" y="303"/>
                    <a:pt x="20" y="288"/>
                  </a:cubicBezTo>
                  <a:cubicBezTo>
                    <a:pt x="20" y="273"/>
                    <a:pt x="32" y="260"/>
                    <a:pt x="48" y="260"/>
                  </a:cubicBezTo>
                  <a:cubicBezTo>
                    <a:pt x="63" y="260"/>
                    <a:pt x="75" y="273"/>
                    <a:pt x="75" y="288"/>
                  </a:cubicBezTo>
                  <a:close/>
                  <a:moveTo>
                    <a:pt x="48" y="76"/>
                  </a:moveTo>
                  <a:cubicBezTo>
                    <a:pt x="32" y="76"/>
                    <a:pt x="20" y="63"/>
                    <a:pt x="20" y="48"/>
                  </a:cubicBezTo>
                  <a:cubicBezTo>
                    <a:pt x="20" y="33"/>
                    <a:pt x="32" y="20"/>
                    <a:pt x="48" y="20"/>
                  </a:cubicBezTo>
                  <a:cubicBezTo>
                    <a:pt x="63" y="20"/>
                    <a:pt x="75" y="33"/>
                    <a:pt x="75" y="48"/>
                  </a:cubicBezTo>
                  <a:cubicBezTo>
                    <a:pt x="75" y="63"/>
                    <a:pt x="63" y="76"/>
                    <a:pt x="48" y="76"/>
                  </a:cubicBezTo>
                  <a:close/>
                  <a:moveTo>
                    <a:pt x="227" y="244"/>
                  </a:moveTo>
                  <a:cubicBezTo>
                    <a:pt x="227" y="92"/>
                    <a:pt x="227" y="92"/>
                    <a:pt x="227" y="92"/>
                  </a:cubicBezTo>
                  <a:cubicBezTo>
                    <a:pt x="244" y="85"/>
                    <a:pt x="256" y="68"/>
                    <a:pt x="256" y="48"/>
                  </a:cubicBezTo>
                  <a:cubicBezTo>
                    <a:pt x="256" y="21"/>
                    <a:pt x="234" y="0"/>
                    <a:pt x="208" y="0"/>
                  </a:cubicBezTo>
                  <a:cubicBezTo>
                    <a:pt x="181" y="0"/>
                    <a:pt x="160" y="21"/>
                    <a:pt x="160" y="48"/>
                  </a:cubicBezTo>
                  <a:cubicBezTo>
                    <a:pt x="160" y="68"/>
                    <a:pt x="172" y="85"/>
                    <a:pt x="189" y="92"/>
                  </a:cubicBezTo>
                  <a:cubicBezTo>
                    <a:pt x="189" y="244"/>
                    <a:pt x="189" y="244"/>
                    <a:pt x="189" y="244"/>
                  </a:cubicBezTo>
                  <a:cubicBezTo>
                    <a:pt x="172" y="251"/>
                    <a:pt x="160" y="268"/>
                    <a:pt x="160" y="288"/>
                  </a:cubicBezTo>
                  <a:cubicBezTo>
                    <a:pt x="160" y="314"/>
                    <a:pt x="181" y="336"/>
                    <a:pt x="208" y="336"/>
                  </a:cubicBezTo>
                  <a:cubicBezTo>
                    <a:pt x="234" y="336"/>
                    <a:pt x="256" y="314"/>
                    <a:pt x="256" y="288"/>
                  </a:cubicBezTo>
                  <a:cubicBezTo>
                    <a:pt x="256" y="268"/>
                    <a:pt x="244" y="251"/>
                    <a:pt x="227" y="244"/>
                  </a:cubicBezTo>
                  <a:close/>
                  <a:moveTo>
                    <a:pt x="180" y="48"/>
                  </a:moveTo>
                  <a:cubicBezTo>
                    <a:pt x="180" y="33"/>
                    <a:pt x="192" y="20"/>
                    <a:pt x="208" y="20"/>
                  </a:cubicBezTo>
                  <a:cubicBezTo>
                    <a:pt x="223" y="20"/>
                    <a:pt x="235" y="33"/>
                    <a:pt x="235" y="48"/>
                  </a:cubicBezTo>
                  <a:cubicBezTo>
                    <a:pt x="235" y="63"/>
                    <a:pt x="223" y="76"/>
                    <a:pt x="208" y="76"/>
                  </a:cubicBezTo>
                  <a:cubicBezTo>
                    <a:pt x="192" y="76"/>
                    <a:pt x="180" y="63"/>
                    <a:pt x="180" y="48"/>
                  </a:cubicBezTo>
                  <a:close/>
                  <a:moveTo>
                    <a:pt x="208" y="316"/>
                  </a:moveTo>
                  <a:cubicBezTo>
                    <a:pt x="192" y="316"/>
                    <a:pt x="180" y="303"/>
                    <a:pt x="180" y="288"/>
                  </a:cubicBezTo>
                  <a:cubicBezTo>
                    <a:pt x="180" y="273"/>
                    <a:pt x="192" y="260"/>
                    <a:pt x="208" y="260"/>
                  </a:cubicBezTo>
                  <a:cubicBezTo>
                    <a:pt x="223" y="260"/>
                    <a:pt x="235" y="273"/>
                    <a:pt x="235" y="288"/>
                  </a:cubicBezTo>
                  <a:cubicBezTo>
                    <a:pt x="235" y="303"/>
                    <a:pt x="223" y="316"/>
                    <a:pt x="208" y="316"/>
                  </a:cubicBezTo>
                  <a:close/>
                </a:path>
              </a:pathLst>
            </a:custGeom>
            <a:solidFill>
              <a:schemeClr val="bg2">
                <a:lumMod val="75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grpSp>
      <p:grpSp>
        <p:nvGrpSpPr>
          <p:cNvPr id="31" name="Group 30"/>
          <p:cNvGrpSpPr>
            <a:grpSpLocks noChangeAspect="1"/>
          </p:cNvGrpSpPr>
          <p:nvPr/>
        </p:nvGrpSpPr>
        <p:grpSpPr>
          <a:xfrm>
            <a:off x="5216180" y="2460142"/>
            <a:ext cx="465647" cy="465647"/>
            <a:chOff x="3707904" y="1338582"/>
            <a:chExt cx="587140" cy="587140"/>
          </a:xfrm>
          <a:solidFill>
            <a:schemeClr val="accent1">
              <a:lumMod val="75000"/>
            </a:schemeClr>
          </a:solidFill>
        </p:grpSpPr>
        <p:sp>
          <p:nvSpPr>
            <p:cNvPr id="32" name="Freeform 31"/>
            <p:cNvSpPr>
              <a:spLocks noEditPoints="1"/>
            </p:cNvSpPr>
            <p:nvPr/>
          </p:nvSpPr>
          <p:spPr bwMode="auto">
            <a:xfrm>
              <a:off x="3869342" y="1489799"/>
              <a:ext cx="232459" cy="261709"/>
            </a:xfrm>
            <a:custGeom>
              <a:avLst/>
              <a:gdLst>
                <a:gd name="T0" fmla="*/ 300 w 320"/>
                <a:gd name="T1" fmla="*/ 0 h 360"/>
                <a:gd name="T2" fmla="*/ 256 w 320"/>
                <a:gd name="T3" fmla="*/ 0 h 360"/>
                <a:gd name="T4" fmla="*/ 240 w 320"/>
                <a:gd name="T5" fmla="*/ 20 h 360"/>
                <a:gd name="T6" fmla="*/ 240 w 320"/>
                <a:gd name="T7" fmla="*/ 360 h 360"/>
                <a:gd name="T8" fmla="*/ 320 w 320"/>
                <a:gd name="T9" fmla="*/ 360 h 360"/>
                <a:gd name="T10" fmla="*/ 320 w 320"/>
                <a:gd name="T11" fmla="*/ 20 h 360"/>
                <a:gd name="T12" fmla="*/ 300 w 320"/>
                <a:gd name="T13" fmla="*/ 0 h 360"/>
                <a:gd name="T14" fmla="*/ 180 w 320"/>
                <a:gd name="T15" fmla="*/ 120 h 360"/>
                <a:gd name="T16" fmla="*/ 136 w 320"/>
                <a:gd name="T17" fmla="*/ 120 h 360"/>
                <a:gd name="T18" fmla="*/ 120 w 320"/>
                <a:gd name="T19" fmla="*/ 140 h 360"/>
                <a:gd name="T20" fmla="*/ 120 w 320"/>
                <a:gd name="T21" fmla="*/ 360 h 360"/>
                <a:gd name="T22" fmla="*/ 200 w 320"/>
                <a:gd name="T23" fmla="*/ 360 h 360"/>
                <a:gd name="T24" fmla="*/ 200 w 320"/>
                <a:gd name="T25" fmla="*/ 140 h 360"/>
                <a:gd name="T26" fmla="*/ 180 w 320"/>
                <a:gd name="T27" fmla="*/ 120 h 360"/>
                <a:gd name="T28" fmla="*/ 60 w 320"/>
                <a:gd name="T29" fmla="*/ 240 h 360"/>
                <a:gd name="T30" fmla="*/ 16 w 320"/>
                <a:gd name="T31" fmla="*/ 240 h 360"/>
                <a:gd name="T32" fmla="*/ 0 w 320"/>
                <a:gd name="T33" fmla="*/ 260 h 360"/>
                <a:gd name="T34" fmla="*/ 0 w 320"/>
                <a:gd name="T35" fmla="*/ 360 h 360"/>
                <a:gd name="T36" fmla="*/ 80 w 320"/>
                <a:gd name="T37" fmla="*/ 360 h 360"/>
                <a:gd name="T38" fmla="*/ 80 w 320"/>
                <a:gd name="T39" fmla="*/ 260 h 360"/>
                <a:gd name="T40" fmla="*/ 60 w 320"/>
                <a:gd name="T41" fmla="*/ 24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0" h="360">
                  <a:moveTo>
                    <a:pt x="300" y="0"/>
                  </a:moveTo>
                  <a:cubicBezTo>
                    <a:pt x="256" y="0"/>
                    <a:pt x="256" y="0"/>
                    <a:pt x="256" y="0"/>
                  </a:cubicBezTo>
                  <a:cubicBezTo>
                    <a:pt x="245" y="0"/>
                    <a:pt x="240" y="9"/>
                    <a:pt x="240" y="20"/>
                  </a:cubicBezTo>
                  <a:cubicBezTo>
                    <a:pt x="240" y="360"/>
                    <a:pt x="240" y="360"/>
                    <a:pt x="240" y="360"/>
                  </a:cubicBezTo>
                  <a:cubicBezTo>
                    <a:pt x="320" y="360"/>
                    <a:pt x="320" y="360"/>
                    <a:pt x="320" y="360"/>
                  </a:cubicBezTo>
                  <a:cubicBezTo>
                    <a:pt x="320" y="20"/>
                    <a:pt x="320" y="20"/>
                    <a:pt x="320" y="20"/>
                  </a:cubicBezTo>
                  <a:cubicBezTo>
                    <a:pt x="320" y="9"/>
                    <a:pt x="311" y="0"/>
                    <a:pt x="300" y="0"/>
                  </a:cubicBezTo>
                  <a:close/>
                  <a:moveTo>
                    <a:pt x="180" y="120"/>
                  </a:moveTo>
                  <a:cubicBezTo>
                    <a:pt x="136" y="120"/>
                    <a:pt x="136" y="120"/>
                    <a:pt x="136" y="120"/>
                  </a:cubicBezTo>
                  <a:cubicBezTo>
                    <a:pt x="125" y="120"/>
                    <a:pt x="120" y="129"/>
                    <a:pt x="120" y="140"/>
                  </a:cubicBezTo>
                  <a:cubicBezTo>
                    <a:pt x="120" y="360"/>
                    <a:pt x="120" y="360"/>
                    <a:pt x="120" y="360"/>
                  </a:cubicBezTo>
                  <a:cubicBezTo>
                    <a:pt x="200" y="360"/>
                    <a:pt x="200" y="360"/>
                    <a:pt x="200" y="360"/>
                  </a:cubicBezTo>
                  <a:cubicBezTo>
                    <a:pt x="200" y="140"/>
                    <a:pt x="200" y="140"/>
                    <a:pt x="200" y="140"/>
                  </a:cubicBezTo>
                  <a:cubicBezTo>
                    <a:pt x="200" y="129"/>
                    <a:pt x="191" y="120"/>
                    <a:pt x="180" y="120"/>
                  </a:cubicBezTo>
                  <a:close/>
                  <a:moveTo>
                    <a:pt x="60" y="240"/>
                  </a:moveTo>
                  <a:cubicBezTo>
                    <a:pt x="16" y="240"/>
                    <a:pt x="16" y="240"/>
                    <a:pt x="16" y="240"/>
                  </a:cubicBezTo>
                  <a:cubicBezTo>
                    <a:pt x="5" y="240"/>
                    <a:pt x="0" y="249"/>
                    <a:pt x="0" y="260"/>
                  </a:cubicBezTo>
                  <a:cubicBezTo>
                    <a:pt x="0" y="360"/>
                    <a:pt x="0" y="360"/>
                    <a:pt x="0" y="360"/>
                  </a:cubicBezTo>
                  <a:cubicBezTo>
                    <a:pt x="80" y="360"/>
                    <a:pt x="80" y="360"/>
                    <a:pt x="80" y="360"/>
                  </a:cubicBezTo>
                  <a:cubicBezTo>
                    <a:pt x="80" y="260"/>
                    <a:pt x="80" y="260"/>
                    <a:pt x="80" y="260"/>
                  </a:cubicBezTo>
                  <a:cubicBezTo>
                    <a:pt x="80" y="249"/>
                    <a:pt x="71" y="240"/>
                    <a:pt x="60" y="240"/>
                  </a:cubicBezTo>
                  <a:close/>
                </a:path>
              </a:pathLst>
            </a:custGeom>
            <a:grpFill/>
            <a:ln>
              <a:noFill/>
            </a:ln>
          </p:spPr>
          <p:txBody>
            <a:bodyPr vert="horz" wrap="square" lIns="91440" tIns="45720" rIns="91440" bIns="45720" numCol="1" anchor="t" anchorCtr="0" compatLnSpc="1"/>
            <a:lstStyle/>
            <a:p>
              <a:endParaRPr lang="en-US" sz="1400" dirty="0">
                <a:solidFill>
                  <a:schemeClr val="bg1"/>
                </a:solidFill>
              </a:endParaRPr>
            </a:p>
          </p:txBody>
        </p:sp>
        <p:sp>
          <p:nvSpPr>
            <p:cNvPr id="33" name="Freeform 23"/>
            <p:cNvSpPr>
              <a:spLocks noEditPoints="1"/>
            </p:cNvSpPr>
            <p:nvPr/>
          </p:nvSpPr>
          <p:spPr bwMode="auto">
            <a:xfrm>
              <a:off x="3707904" y="1338582"/>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1">
                <a:lumMod val="75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grpSp>
      <p:grpSp>
        <p:nvGrpSpPr>
          <p:cNvPr id="34" name="Group 33"/>
          <p:cNvGrpSpPr>
            <a:grpSpLocks noChangeAspect="1"/>
          </p:cNvGrpSpPr>
          <p:nvPr/>
        </p:nvGrpSpPr>
        <p:grpSpPr>
          <a:xfrm>
            <a:off x="5216181" y="3248742"/>
            <a:ext cx="465647" cy="465647"/>
            <a:chOff x="2133600" y="2959325"/>
            <a:chExt cx="401025" cy="401025"/>
          </a:xfrm>
          <a:solidFill>
            <a:schemeClr val="accent2"/>
          </a:solidFill>
        </p:grpSpPr>
        <p:sp>
          <p:nvSpPr>
            <p:cNvPr id="35" name="Freeform 23"/>
            <p:cNvSpPr>
              <a:spLocks noEditPoints="1"/>
            </p:cNvSpPr>
            <p:nvPr/>
          </p:nvSpPr>
          <p:spPr bwMode="auto">
            <a:xfrm>
              <a:off x="2133600" y="2959325"/>
              <a:ext cx="401025" cy="401025"/>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36" name="Freeform 21"/>
            <p:cNvSpPr>
              <a:spLocks noEditPoints="1"/>
            </p:cNvSpPr>
            <p:nvPr/>
          </p:nvSpPr>
          <p:spPr bwMode="auto">
            <a:xfrm>
              <a:off x="2261806" y="3069313"/>
              <a:ext cx="144612" cy="181051"/>
            </a:xfrm>
            <a:custGeom>
              <a:avLst/>
              <a:gdLst>
                <a:gd name="T0" fmla="*/ 311 w 321"/>
                <a:gd name="T1" fmla="*/ 99 h 402"/>
                <a:gd name="T2" fmla="*/ 189 w 321"/>
                <a:gd name="T3" fmla="*/ 11 h 402"/>
                <a:gd name="T4" fmla="*/ 94 w 321"/>
                <a:gd name="T5" fmla="*/ 126 h 402"/>
                <a:gd name="T6" fmla="*/ 109 w 321"/>
                <a:gd name="T7" fmla="*/ 174 h 402"/>
                <a:gd name="T8" fmla="*/ 6 w 321"/>
                <a:gd name="T9" fmla="*/ 328 h 402"/>
                <a:gd name="T10" fmla="*/ 1 w 321"/>
                <a:gd name="T11" fmla="*/ 351 h 402"/>
                <a:gd name="T12" fmla="*/ 8 w 321"/>
                <a:gd name="T13" fmla="*/ 390 h 402"/>
                <a:gd name="T14" fmla="*/ 22 w 321"/>
                <a:gd name="T15" fmla="*/ 401 h 402"/>
                <a:gd name="T16" fmla="*/ 52 w 321"/>
                <a:gd name="T17" fmla="*/ 395 h 402"/>
                <a:gd name="T18" fmla="*/ 71 w 321"/>
                <a:gd name="T19" fmla="*/ 382 h 402"/>
                <a:gd name="T20" fmla="*/ 111 w 321"/>
                <a:gd name="T21" fmla="*/ 316 h 402"/>
                <a:gd name="T22" fmla="*/ 112 w 321"/>
                <a:gd name="T23" fmla="*/ 316 h 402"/>
                <a:gd name="T24" fmla="*/ 140 w 321"/>
                <a:gd name="T25" fmla="*/ 311 h 402"/>
                <a:gd name="T26" fmla="*/ 187 w 321"/>
                <a:gd name="T27" fmla="*/ 233 h 402"/>
                <a:gd name="T28" fmla="*/ 239 w 321"/>
                <a:gd name="T29" fmla="*/ 232 h 402"/>
                <a:gd name="T30" fmla="*/ 311 w 321"/>
                <a:gd name="T31" fmla="*/ 99 h 402"/>
                <a:gd name="T32" fmla="*/ 260 w 321"/>
                <a:gd name="T33" fmla="*/ 130 h 402"/>
                <a:gd name="T34" fmla="*/ 206 w 321"/>
                <a:gd name="T35" fmla="*/ 120 h 402"/>
                <a:gd name="T36" fmla="*/ 179 w 321"/>
                <a:gd name="T37" fmla="*/ 71 h 402"/>
                <a:gd name="T38" fmla="*/ 248 w 321"/>
                <a:gd name="T39" fmla="*/ 58 h 402"/>
                <a:gd name="T40" fmla="*/ 260 w 321"/>
                <a:gd name="T41" fmla="*/ 13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1" h="402">
                  <a:moveTo>
                    <a:pt x="311" y="99"/>
                  </a:moveTo>
                  <a:cubicBezTo>
                    <a:pt x="301" y="40"/>
                    <a:pt x="246" y="0"/>
                    <a:pt x="189" y="11"/>
                  </a:cubicBezTo>
                  <a:cubicBezTo>
                    <a:pt x="132" y="21"/>
                    <a:pt x="84" y="67"/>
                    <a:pt x="94" y="126"/>
                  </a:cubicBezTo>
                  <a:cubicBezTo>
                    <a:pt x="96" y="139"/>
                    <a:pt x="102" y="159"/>
                    <a:pt x="109" y="174"/>
                  </a:cubicBezTo>
                  <a:cubicBezTo>
                    <a:pt x="6" y="328"/>
                    <a:pt x="6" y="328"/>
                    <a:pt x="6" y="328"/>
                  </a:cubicBezTo>
                  <a:cubicBezTo>
                    <a:pt x="2" y="334"/>
                    <a:pt x="0" y="344"/>
                    <a:pt x="1" y="351"/>
                  </a:cubicBezTo>
                  <a:cubicBezTo>
                    <a:pt x="8" y="390"/>
                    <a:pt x="8" y="390"/>
                    <a:pt x="8" y="390"/>
                  </a:cubicBezTo>
                  <a:cubicBezTo>
                    <a:pt x="9" y="397"/>
                    <a:pt x="15" y="402"/>
                    <a:pt x="22" y="401"/>
                  </a:cubicBezTo>
                  <a:cubicBezTo>
                    <a:pt x="52" y="395"/>
                    <a:pt x="52" y="395"/>
                    <a:pt x="52" y="395"/>
                  </a:cubicBezTo>
                  <a:cubicBezTo>
                    <a:pt x="59" y="394"/>
                    <a:pt x="67" y="388"/>
                    <a:pt x="71" y="382"/>
                  </a:cubicBezTo>
                  <a:cubicBezTo>
                    <a:pt x="111" y="316"/>
                    <a:pt x="111" y="316"/>
                    <a:pt x="111" y="316"/>
                  </a:cubicBezTo>
                  <a:cubicBezTo>
                    <a:pt x="112" y="316"/>
                    <a:pt x="112" y="316"/>
                    <a:pt x="112" y="316"/>
                  </a:cubicBezTo>
                  <a:cubicBezTo>
                    <a:pt x="140" y="311"/>
                    <a:pt x="140" y="311"/>
                    <a:pt x="140" y="311"/>
                  </a:cubicBezTo>
                  <a:cubicBezTo>
                    <a:pt x="187" y="233"/>
                    <a:pt x="187" y="233"/>
                    <a:pt x="187" y="233"/>
                  </a:cubicBezTo>
                  <a:cubicBezTo>
                    <a:pt x="203" y="236"/>
                    <a:pt x="226" y="235"/>
                    <a:pt x="239" y="232"/>
                  </a:cubicBezTo>
                  <a:cubicBezTo>
                    <a:pt x="296" y="222"/>
                    <a:pt x="321" y="159"/>
                    <a:pt x="311" y="99"/>
                  </a:cubicBezTo>
                  <a:close/>
                  <a:moveTo>
                    <a:pt x="260" y="130"/>
                  </a:moveTo>
                  <a:cubicBezTo>
                    <a:pt x="244" y="153"/>
                    <a:pt x="228" y="137"/>
                    <a:pt x="206" y="120"/>
                  </a:cubicBezTo>
                  <a:cubicBezTo>
                    <a:pt x="184" y="104"/>
                    <a:pt x="163" y="94"/>
                    <a:pt x="179" y="71"/>
                  </a:cubicBezTo>
                  <a:cubicBezTo>
                    <a:pt x="195" y="47"/>
                    <a:pt x="226" y="42"/>
                    <a:pt x="248" y="58"/>
                  </a:cubicBezTo>
                  <a:cubicBezTo>
                    <a:pt x="270" y="74"/>
                    <a:pt x="276" y="107"/>
                    <a:pt x="260" y="130"/>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37" name="Group 36"/>
          <p:cNvGrpSpPr>
            <a:grpSpLocks noChangeAspect="1"/>
          </p:cNvGrpSpPr>
          <p:nvPr/>
        </p:nvGrpSpPr>
        <p:grpSpPr>
          <a:xfrm>
            <a:off x="5216181" y="3985343"/>
            <a:ext cx="465647" cy="465646"/>
            <a:chOff x="4114801" y="3411151"/>
            <a:chExt cx="401025" cy="401024"/>
          </a:xfrm>
          <a:solidFill>
            <a:schemeClr val="bg1">
              <a:lumMod val="95000"/>
            </a:schemeClr>
          </a:solidFill>
        </p:grpSpPr>
        <p:sp>
          <p:nvSpPr>
            <p:cNvPr id="38" name="Freeform 23"/>
            <p:cNvSpPr>
              <a:spLocks noEditPoints="1"/>
            </p:cNvSpPr>
            <p:nvPr/>
          </p:nvSpPr>
          <p:spPr bwMode="auto">
            <a:xfrm>
              <a:off x="4114801" y="3411151"/>
              <a:ext cx="401025" cy="401024"/>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39" name="Freeform 26"/>
            <p:cNvSpPr>
              <a:spLocks noEditPoints="1"/>
            </p:cNvSpPr>
            <p:nvPr/>
          </p:nvSpPr>
          <p:spPr bwMode="auto">
            <a:xfrm>
              <a:off x="4227438" y="3561508"/>
              <a:ext cx="167008" cy="100311"/>
            </a:xfrm>
            <a:custGeom>
              <a:avLst/>
              <a:gdLst>
                <a:gd name="T0" fmla="*/ 308 w 400"/>
                <a:gd name="T1" fmla="*/ 120 h 240"/>
                <a:gd name="T2" fmla="*/ 353 w 400"/>
                <a:gd name="T3" fmla="*/ 33 h 240"/>
                <a:gd name="T4" fmla="*/ 380 w 400"/>
                <a:gd name="T5" fmla="*/ 33 h 240"/>
                <a:gd name="T6" fmla="*/ 307 w 400"/>
                <a:gd name="T7" fmla="*/ 0 h 240"/>
                <a:gd name="T8" fmla="*/ 106 w 400"/>
                <a:gd name="T9" fmla="*/ 0 h 240"/>
                <a:gd name="T10" fmla="*/ 0 w 400"/>
                <a:gd name="T11" fmla="*/ 120 h 240"/>
                <a:gd name="T12" fmla="*/ 106 w 400"/>
                <a:gd name="T13" fmla="*/ 240 h 240"/>
                <a:gd name="T14" fmla="*/ 307 w 400"/>
                <a:gd name="T15" fmla="*/ 240 h 240"/>
                <a:gd name="T16" fmla="*/ 380 w 400"/>
                <a:gd name="T17" fmla="*/ 206 h 240"/>
                <a:gd name="T18" fmla="*/ 353 w 400"/>
                <a:gd name="T19" fmla="*/ 206 h 240"/>
                <a:gd name="T20" fmla="*/ 308 w 400"/>
                <a:gd name="T21" fmla="*/ 120 h 240"/>
                <a:gd name="T22" fmla="*/ 254 w 400"/>
                <a:gd name="T23" fmla="*/ 156 h 240"/>
                <a:gd name="T24" fmla="*/ 240 w 400"/>
                <a:gd name="T25" fmla="*/ 156 h 240"/>
                <a:gd name="T26" fmla="*/ 181 w 400"/>
                <a:gd name="T27" fmla="*/ 129 h 240"/>
                <a:gd name="T28" fmla="*/ 172 w 400"/>
                <a:gd name="T29" fmla="*/ 152 h 240"/>
                <a:gd name="T30" fmla="*/ 147 w 400"/>
                <a:gd name="T31" fmla="*/ 160 h 240"/>
                <a:gd name="T32" fmla="*/ 76 w 400"/>
                <a:gd name="T33" fmla="*/ 95 h 240"/>
                <a:gd name="T34" fmla="*/ 72 w 400"/>
                <a:gd name="T35" fmla="*/ 84 h 240"/>
                <a:gd name="T36" fmla="*/ 86 w 400"/>
                <a:gd name="T37" fmla="*/ 84 h 240"/>
                <a:gd name="T38" fmla="*/ 145 w 400"/>
                <a:gd name="T39" fmla="*/ 111 h 240"/>
                <a:gd name="T40" fmla="*/ 154 w 400"/>
                <a:gd name="T41" fmla="*/ 88 h 240"/>
                <a:gd name="T42" fmla="*/ 178 w 400"/>
                <a:gd name="T43" fmla="*/ 80 h 240"/>
                <a:gd name="T44" fmla="*/ 250 w 400"/>
                <a:gd name="T45" fmla="*/ 145 h 240"/>
                <a:gd name="T46" fmla="*/ 254 w 400"/>
                <a:gd name="T47" fmla="*/ 156 h 240"/>
                <a:gd name="T48" fmla="*/ 377 w 400"/>
                <a:gd name="T49" fmla="*/ 78 h 240"/>
                <a:gd name="T50" fmla="*/ 362 w 400"/>
                <a:gd name="T51" fmla="*/ 78 h 240"/>
                <a:gd name="T52" fmla="*/ 340 w 400"/>
                <a:gd name="T53" fmla="*/ 118 h 240"/>
                <a:gd name="T54" fmla="*/ 362 w 400"/>
                <a:gd name="T55" fmla="*/ 158 h 240"/>
                <a:gd name="T56" fmla="*/ 377 w 400"/>
                <a:gd name="T57" fmla="*/ 158 h 240"/>
                <a:gd name="T58" fmla="*/ 400 w 400"/>
                <a:gd name="T59" fmla="*/ 118 h 240"/>
                <a:gd name="T60" fmla="*/ 377 w 400"/>
                <a:gd name="T61" fmla="*/ 78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0" h="240">
                  <a:moveTo>
                    <a:pt x="308" y="120"/>
                  </a:moveTo>
                  <a:cubicBezTo>
                    <a:pt x="308" y="65"/>
                    <a:pt x="333" y="33"/>
                    <a:pt x="353" y="33"/>
                  </a:cubicBezTo>
                  <a:cubicBezTo>
                    <a:pt x="361" y="33"/>
                    <a:pt x="380" y="33"/>
                    <a:pt x="380" y="33"/>
                  </a:cubicBezTo>
                  <a:cubicBezTo>
                    <a:pt x="366" y="12"/>
                    <a:pt x="355" y="0"/>
                    <a:pt x="307" y="0"/>
                  </a:cubicBezTo>
                  <a:cubicBezTo>
                    <a:pt x="106" y="0"/>
                    <a:pt x="106" y="0"/>
                    <a:pt x="106" y="0"/>
                  </a:cubicBezTo>
                  <a:cubicBezTo>
                    <a:pt x="32" y="0"/>
                    <a:pt x="0" y="69"/>
                    <a:pt x="0" y="120"/>
                  </a:cubicBezTo>
                  <a:cubicBezTo>
                    <a:pt x="0" y="171"/>
                    <a:pt x="32" y="240"/>
                    <a:pt x="106" y="240"/>
                  </a:cubicBezTo>
                  <a:cubicBezTo>
                    <a:pt x="307" y="240"/>
                    <a:pt x="307" y="240"/>
                    <a:pt x="307" y="240"/>
                  </a:cubicBezTo>
                  <a:cubicBezTo>
                    <a:pt x="355" y="240"/>
                    <a:pt x="366" y="227"/>
                    <a:pt x="380" y="206"/>
                  </a:cubicBezTo>
                  <a:cubicBezTo>
                    <a:pt x="380" y="206"/>
                    <a:pt x="373" y="206"/>
                    <a:pt x="353" y="206"/>
                  </a:cubicBezTo>
                  <a:cubicBezTo>
                    <a:pt x="333" y="206"/>
                    <a:pt x="308" y="175"/>
                    <a:pt x="308" y="120"/>
                  </a:cubicBezTo>
                  <a:close/>
                  <a:moveTo>
                    <a:pt x="254" y="156"/>
                  </a:moveTo>
                  <a:cubicBezTo>
                    <a:pt x="250" y="161"/>
                    <a:pt x="240" y="156"/>
                    <a:pt x="240" y="156"/>
                  </a:cubicBezTo>
                  <a:cubicBezTo>
                    <a:pt x="181" y="129"/>
                    <a:pt x="181" y="129"/>
                    <a:pt x="181" y="129"/>
                  </a:cubicBezTo>
                  <a:cubicBezTo>
                    <a:pt x="181" y="129"/>
                    <a:pt x="176" y="143"/>
                    <a:pt x="172" y="152"/>
                  </a:cubicBezTo>
                  <a:cubicBezTo>
                    <a:pt x="167" y="162"/>
                    <a:pt x="164" y="172"/>
                    <a:pt x="147" y="160"/>
                  </a:cubicBezTo>
                  <a:cubicBezTo>
                    <a:pt x="130" y="148"/>
                    <a:pt x="76" y="95"/>
                    <a:pt x="76" y="95"/>
                  </a:cubicBezTo>
                  <a:cubicBezTo>
                    <a:pt x="76" y="95"/>
                    <a:pt x="69" y="90"/>
                    <a:pt x="72" y="84"/>
                  </a:cubicBezTo>
                  <a:cubicBezTo>
                    <a:pt x="76" y="79"/>
                    <a:pt x="86" y="84"/>
                    <a:pt x="86" y="84"/>
                  </a:cubicBezTo>
                  <a:cubicBezTo>
                    <a:pt x="145" y="111"/>
                    <a:pt x="145" y="111"/>
                    <a:pt x="145" y="111"/>
                  </a:cubicBezTo>
                  <a:cubicBezTo>
                    <a:pt x="145" y="111"/>
                    <a:pt x="150" y="97"/>
                    <a:pt x="154" y="88"/>
                  </a:cubicBezTo>
                  <a:cubicBezTo>
                    <a:pt x="158" y="79"/>
                    <a:pt x="161" y="68"/>
                    <a:pt x="178" y="80"/>
                  </a:cubicBezTo>
                  <a:cubicBezTo>
                    <a:pt x="195" y="92"/>
                    <a:pt x="250" y="145"/>
                    <a:pt x="250" y="145"/>
                  </a:cubicBezTo>
                  <a:cubicBezTo>
                    <a:pt x="250" y="145"/>
                    <a:pt x="257" y="150"/>
                    <a:pt x="254" y="156"/>
                  </a:cubicBezTo>
                  <a:close/>
                  <a:moveTo>
                    <a:pt x="377" y="78"/>
                  </a:moveTo>
                  <a:cubicBezTo>
                    <a:pt x="362" y="78"/>
                    <a:pt x="362" y="78"/>
                    <a:pt x="362" y="78"/>
                  </a:cubicBezTo>
                  <a:cubicBezTo>
                    <a:pt x="351" y="78"/>
                    <a:pt x="340" y="94"/>
                    <a:pt x="340" y="118"/>
                  </a:cubicBezTo>
                  <a:cubicBezTo>
                    <a:pt x="340" y="143"/>
                    <a:pt x="351" y="158"/>
                    <a:pt x="362" y="158"/>
                  </a:cubicBezTo>
                  <a:cubicBezTo>
                    <a:pt x="377" y="158"/>
                    <a:pt x="377" y="158"/>
                    <a:pt x="377" y="158"/>
                  </a:cubicBezTo>
                  <a:cubicBezTo>
                    <a:pt x="388" y="158"/>
                    <a:pt x="400" y="143"/>
                    <a:pt x="400" y="118"/>
                  </a:cubicBezTo>
                  <a:cubicBezTo>
                    <a:pt x="400" y="94"/>
                    <a:pt x="388" y="78"/>
                    <a:pt x="377" y="78"/>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en-US" dirty="0"/>
            </a:p>
          </p:txBody>
        </p:sp>
      </p:grpSp>
      <p:sp>
        <p:nvSpPr>
          <p:cNvPr id="54" name="TextBox 53"/>
          <p:cNvSpPr txBox="1"/>
          <p:nvPr/>
        </p:nvSpPr>
        <p:spPr>
          <a:xfrm>
            <a:off x="5178576" y="4780579"/>
            <a:ext cx="6441337" cy="636516"/>
          </a:xfrm>
          <a:prstGeom prst="rect">
            <a:avLst/>
          </a:prstGeom>
          <a:noFill/>
        </p:spPr>
        <p:txBody>
          <a:bodyPr wrap="square" rIns="144000" bIns="36000" numCol="1" spcCol="360000" rtlCol="0">
            <a:spAutoFit/>
          </a:bodyPr>
          <a:lstStyle/>
          <a:p>
            <a:r>
              <a:rPr lang="en-US" sz="1200" dirty="0">
                <a:solidFill>
                  <a:schemeClr val="bg2">
                    <a:lumMod val="75000"/>
                  </a:schemeClr>
                </a:solidFill>
              </a:rPr>
              <a:t>There are many variations of passages of Lorem Ipsum available, but the majority have suffered alteration in some form, by injected humor, or randomized words which don't look even slightly believable.</a:t>
            </a:r>
            <a:endParaRPr lang="en-US" sz="1200" dirty="0">
              <a:solidFill>
                <a:schemeClr val="bg2">
                  <a:lumMod val="75000"/>
                </a:schemeClr>
              </a:solidFill>
              <a:latin typeface="Signika Negative" pitchFamily="2" charset="0"/>
            </a:endParaRPr>
          </a:p>
        </p:txBody>
      </p:sp>
      <p:grpSp>
        <p:nvGrpSpPr>
          <p:cNvPr id="68" name="Group 67"/>
          <p:cNvGrpSpPr/>
          <p:nvPr/>
        </p:nvGrpSpPr>
        <p:grpSpPr>
          <a:xfrm>
            <a:off x="11438810" y="175818"/>
            <a:ext cx="542322" cy="662567"/>
            <a:chOff x="11438810" y="175818"/>
            <a:chExt cx="542322" cy="662567"/>
          </a:xfrm>
        </p:grpSpPr>
        <p:sp>
          <p:nvSpPr>
            <p:cNvPr id="69" name="Oval 68"/>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Oval 69"/>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Oval 70"/>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Oval 71"/>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TextBox 72"/>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78</a:t>
              </a:r>
            </a:p>
          </p:txBody>
        </p:sp>
      </p:grpSp>
      <p:sp>
        <p:nvSpPr>
          <p:cNvPr id="67" name="Content Placeholder 7"/>
          <p:cNvSpPr txBox="1"/>
          <p:nvPr/>
        </p:nvSpPr>
        <p:spPr>
          <a:xfrm>
            <a:off x="3640383" y="7566"/>
            <a:ext cx="5218511"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1">
                    <a:lumMod val="95000"/>
                  </a:schemeClr>
                </a:solidFill>
              </a:rPr>
              <a:t>Mobile Project</a:t>
            </a:r>
            <a:endParaRPr lang="en-US" sz="3600" dirty="0">
              <a:solidFill>
                <a:schemeClr val="bg1">
                  <a:lumMod val="95000"/>
                </a:schemeClr>
              </a:solidFill>
            </a:endParaRPr>
          </a:p>
        </p:txBody>
      </p:sp>
      <p:sp>
        <p:nvSpPr>
          <p:cNvPr id="77"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78" name="Group 77"/>
          <p:cNvGrpSpPr/>
          <p:nvPr/>
        </p:nvGrpSpPr>
        <p:grpSpPr>
          <a:xfrm>
            <a:off x="5556768" y="844754"/>
            <a:ext cx="1440000" cy="58058"/>
            <a:chOff x="4616262" y="2307771"/>
            <a:chExt cx="2349876" cy="58058"/>
          </a:xfrm>
        </p:grpSpPr>
        <p:sp>
          <p:nvSpPr>
            <p:cNvPr id="79" name="Rectangle 7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0" name="Rectangle 7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1" name="Title 13"/>
          <p:cNvSpPr txBox="1"/>
          <p:nvPr/>
        </p:nvSpPr>
        <p:spPr>
          <a:xfrm>
            <a:off x="5747723" y="2388483"/>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1">
                    <a:lumMod val="95000"/>
                  </a:schemeClr>
                </a:solidFill>
                <a:latin typeface="+mn-lt"/>
                <a:ea typeface="Roboto" panose="02000000000000000000" pitchFamily="2" charset="0"/>
              </a:rPr>
              <a:t>Feature 1</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82" name="Title 13"/>
          <p:cNvSpPr txBox="1"/>
          <p:nvPr/>
        </p:nvSpPr>
        <p:spPr>
          <a:xfrm>
            <a:off x="5747723" y="3167891"/>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1">
                    <a:lumMod val="95000"/>
                  </a:schemeClr>
                </a:solidFill>
                <a:latin typeface="+mn-lt"/>
                <a:ea typeface="Roboto" panose="02000000000000000000" pitchFamily="2" charset="0"/>
              </a:rPr>
              <a:t>Feature 1</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83" name="Title 13"/>
          <p:cNvSpPr txBox="1"/>
          <p:nvPr/>
        </p:nvSpPr>
        <p:spPr>
          <a:xfrm>
            <a:off x="5747722" y="3946792"/>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1">
                    <a:lumMod val="95000"/>
                  </a:schemeClr>
                </a:solidFill>
                <a:latin typeface="+mn-lt"/>
                <a:ea typeface="Roboto" panose="02000000000000000000" pitchFamily="2" charset="0"/>
              </a:rPr>
              <a:t>Feature 1</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84" name="Title 13"/>
          <p:cNvSpPr txBox="1"/>
          <p:nvPr/>
        </p:nvSpPr>
        <p:spPr>
          <a:xfrm>
            <a:off x="9103335" y="2463230"/>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1">
                    <a:lumMod val="95000"/>
                  </a:schemeClr>
                </a:solidFill>
                <a:latin typeface="+mn-lt"/>
                <a:ea typeface="Roboto" panose="02000000000000000000" pitchFamily="2" charset="0"/>
              </a:rPr>
              <a:t>Feature 1</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85" name="Title 13"/>
          <p:cNvSpPr txBox="1"/>
          <p:nvPr/>
        </p:nvSpPr>
        <p:spPr>
          <a:xfrm>
            <a:off x="9103335" y="3242638"/>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1">
                    <a:lumMod val="95000"/>
                  </a:schemeClr>
                </a:solidFill>
                <a:latin typeface="+mn-lt"/>
                <a:ea typeface="Roboto" panose="02000000000000000000" pitchFamily="2" charset="0"/>
              </a:rPr>
              <a:t>Feature 1</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86" name="Title 13"/>
          <p:cNvSpPr txBox="1"/>
          <p:nvPr/>
        </p:nvSpPr>
        <p:spPr>
          <a:xfrm>
            <a:off x="9103334" y="4021539"/>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1">
                    <a:lumMod val="95000"/>
                  </a:schemeClr>
                </a:solidFill>
                <a:latin typeface="+mn-lt"/>
                <a:ea typeface="Roboto" panose="02000000000000000000" pitchFamily="2" charset="0"/>
              </a:rPr>
              <a:t>Feature 1</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74" name="Rectangle 73"/>
          <p:cNvSpPr/>
          <p:nvPr/>
        </p:nvSpPr>
        <p:spPr>
          <a:xfrm>
            <a:off x="1655519" y="2275572"/>
            <a:ext cx="1179318" cy="2147098"/>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Rectangle 74"/>
          <p:cNvSpPr/>
          <p:nvPr/>
        </p:nvSpPr>
        <p:spPr>
          <a:xfrm>
            <a:off x="2639352" y="2767807"/>
            <a:ext cx="1179318" cy="2147098"/>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7" name="Group 5"/>
          <p:cNvGrpSpPr>
            <a:grpSpLocks noChangeAspect="1"/>
          </p:cNvGrpSpPr>
          <p:nvPr/>
        </p:nvGrpSpPr>
        <p:grpSpPr bwMode="auto">
          <a:xfrm>
            <a:off x="2546149" y="2394851"/>
            <a:ext cx="1366611" cy="2840781"/>
            <a:chOff x="579" y="324"/>
            <a:chExt cx="1080" cy="2245"/>
          </a:xfrm>
          <a:effectLst>
            <a:reflection blurRad="6350" stA="14000" endPos="11000" dist="50800" dir="5400000" sy="-100000" algn="bl" rotWithShape="0"/>
          </a:effectLst>
        </p:grpSpPr>
        <p:sp>
          <p:nvSpPr>
            <p:cNvPr id="58" name="Freeform 6"/>
            <p:cNvSpPr>
              <a:spLocks noEditPoints="1"/>
            </p:cNvSpPr>
            <p:nvPr/>
          </p:nvSpPr>
          <p:spPr bwMode="auto">
            <a:xfrm>
              <a:off x="589" y="335"/>
              <a:ext cx="1070" cy="2234"/>
            </a:xfrm>
            <a:custGeom>
              <a:avLst/>
              <a:gdLst>
                <a:gd name="T0" fmla="*/ 2532 w 2992"/>
                <a:gd name="T1" fmla="*/ 0 h 6248"/>
                <a:gd name="T2" fmla="*/ 460 w 2992"/>
                <a:gd name="T3" fmla="*/ 0 h 6248"/>
                <a:gd name="T4" fmla="*/ 0 w 2992"/>
                <a:gd name="T5" fmla="*/ 460 h 6248"/>
                <a:gd name="T6" fmla="*/ 0 w 2992"/>
                <a:gd name="T7" fmla="*/ 5788 h 6248"/>
                <a:gd name="T8" fmla="*/ 460 w 2992"/>
                <a:gd name="T9" fmla="*/ 6248 h 6248"/>
                <a:gd name="T10" fmla="*/ 2532 w 2992"/>
                <a:gd name="T11" fmla="*/ 6248 h 6248"/>
                <a:gd name="T12" fmla="*/ 2992 w 2992"/>
                <a:gd name="T13" fmla="*/ 5788 h 6248"/>
                <a:gd name="T14" fmla="*/ 2992 w 2992"/>
                <a:gd name="T15" fmla="*/ 460 h 6248"/>
                <a:gd name="T16" fmla="*/ 2532 w 2992"/>
                <a:gd name="T17" fmla="*/ 0 h 6248"/>
                <a:gd name="T18" fmla="*/ 2776 w 2992"/>
                <a:gd name="T19" fmla="*/ 5396 h 6248"/>
                <a:gd name="T20" fmla="*/ 216 w 2992"/>
                <a:gd name="T21" fmla="*/ 5396 h 6248"/>
                <a:gd name="T22" fmla="*/ 216 w 2992"/>
                <a:gd name="T23" fmla="*/ 852 h 6248"/>
                <a:gd name="T24" fmla="*/ 2776 w 2992"/>
                <a:gd name="T25" fmla="*/ 852 h 6248"/>
                <a:gd name="T26" fmla="*/ 2776 w 2992"/>
                <a:gd name="T27" fmla="*/ 5396 h 6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92" h="6248">
                  <a:moveTo>
                    <a:pt x="2532" y="0"/>
                  </a:moveTo>
                  <a:cubicBezTo>
                    <a:pt x="460" y="0"/>
                    <a:pt x="460" y="0"/>
                    <a:pt x="460" y="0"/>
                  </a:cubicBezTo>
                  <a:cubicBezTo>
                    <a:pt x="207" y="0"/>
                    <a:pt x="0" y="207"/>
                    <a:pt x="0" y="460"/>
                  </a:cubicBezTo>
                  <a:cubicBezTo>
                    <a:pt x="0" y="5788"/>
                    <a:pt x="0" y="5788"/>
                    <a:pt x="0" y="5788"/>
                  </a:cubicBezTo>
                  <a:cubicBezTo>
                    <a:pt x="0" y="6041"/>
                    <a:pt x="207" y="6248"/>
                    <a:pt x="460" y="6248"/>
                  </a:cubicBezTo>
                  <a:cubicBezTo>
                    <a:pt x="2532" y="6248"/>
                    <a:pt x="2532" y="6248"/>
                    <a:pt x="2532" y="6248"/>
                  </a:cubicBezTo>
                  <a:cubicBezTo>
                    <a:pt x="2785" y="6248"/>
                    <a:pt x="2992" y="6041"/>
                    <a:pt x="2992" y="5788"/>
                  </a:cubicBezTo>
                  <a:cubicBezTo>
                    <a:pt x="2992" y="460"/>
                    <a:pt x="2992" y="460"/>
                    <a:pt x="2992" y="460"/>
                  </a:cubicBezTo>
                  <a:cubicBezTo>
                    <a:pt x="2992" y="207"/>
                    <a:pt x="2785" y="0"/>
                    <a:pt x="2532" y="0"/>
                  </a:cubicBezTo>
                  <a:close/>
                  <a:moveTo>
                    <a:pt x="2776" y="5396"/>
                  </a:moveTo>
                  <a:cubicBezTo>
                    <a:pt x="216" y="5396"/>
                    <a:pt x="216" y="5396"/>
                    <a:pt x="216" y="5396"/>
                  </a:cubicBezTo>
                  <a:cubicBezTo>
                    <a:pt x="216" y="852"/>
                    <a:pt x="216" y="852"/>
                    <a:pt x="216" y="852"/>
                  </a:cubicBezTo>
                  <a:cubicBezTo>
                    <a:pt x="2776" y="852"/>
                    <a:pt x="2776" y="852"/>
                    <a:pt x="2776" y="852"/>
                  </a:cubicBezTo>
                  <a:lnTo>
                    <a:pt x="2776" y="5396"/>
                  </a:lnTo>
                  <a:close/>
                </a:path>
              </a:pathLst>
            </a:custGeom>
            <a:solidFill>
              <a:srgbClr val="F9F9F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59" name="Freeform 7"/>
            <p:cNvSpPr>
              <a:spLocks noEditPoints="1"/>
            </p:cNvSpPr>
            <p:nvPr/>
          </p:nvSpPr>
          <p:spPr bwMode="auto">
            <a:xfrm>
              <a:off x="1043" y="2319"/>
              <a:ext cx="193" cy="193"/>
            </a:xfrm>
            <a:custGeom>
              <a:avLst/>
              <a:gdLst>
                <a:gd name="T0" fmla="*/ 270 w 540"/>
                <a:gd name="T1" fmla="*/ 540 h 540"/>
                <a:gd name="T2" fmla="*/ 0 w 540"/>
                <a:gd name="T3" fmla="*/ 270 h 540"/>
                <a:gd name="T4" fmla="*/ 270 w 540"/>
                <a:gd name="T5" fmla="*/ 0 h 540"/>
                <a:gd name="T6" fmla="*/ 540 w 540"/>
                <a:gd name="T7" fmla="*/ 270 h 540"/>
                <a:gd name="T8" fmla="*/ 270 w 540"/>
                <a:gd name="T9" fmla="*/ 540 h 540"/>
                <a:gd name="T10" fmla="*/ 270 w 540"/>
                <a:gd name="T11" fmla="*/ 36 h 540"/>
                <a:gd name="T12" fmla="*/ 36 w 540"/>
                <a:gd name="T13" fmla="*/ 270 h 540"/>
                <a:gd name="T14" fmla="*/ 270 w 540"/>
                <a:gd name="T15" fmla="*/ 504 h 540"/>
                <a:gd name="T16" fmla="*/ 504 w 540"/>
                <a:gd name="T17" fmla="*/ 270 h 540"/>
                <a:gd name="T18" fmla="*/ 270 w 540"/>
                <a:gd name="T19" fmla="*/ 36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0" h="540">
                  <a:moveTo>
                    <a:pt x="270" y="540"/>
                  </a:moveTo>
                  <a:cubicBezTo>
                    <a:pt x="121" y="540"/>
                    <a:pt x="0" y="419"/>
                    <a:pt x="0" y="270"/>
                  </a:cubicBezTo>
                  <a:cubicBezTo>
                    <a:pt x="0" y="121"/>
                    <a:pt x="121" y="0"/>
                    <a:pt x="270" y="0"/>
                  </a:cubicBezTo>
                  <a:cubicBezTo>
                    <a:pt x="419" y="0"/>
                    <a:pt x="540" y="121"/>
                    <a:pt x="540" y="270"/>
                  </a:cubicBezTo>
                  <a:cubicBezTo>
                    <a:pt x="540" y="419"/>
                    <a:pt x="419" y="540"/>
                    <a:pt x="270" y="540"/>
                  </a:cubicBezTo>
                  <a:close/>
                  <a:moveTo>
                    <a:pt x="270" y="36"/>
                  </a:moveTo>
                  <a:cubicBezTo>
                    <a:pt x="141" y="36"/>
                    <a:pt x="36" y="141"/>
                    <a:pt x="36" y="270"/>
                  </a:cubicBezTo>
                  <a:cubicBezTo>
                    <a:pt x="36" y="399"/>
                    <a:pt x="141" y="504"/>
                    <a:pt x="270" y="504"/>
                  </a:cubicBezTo>
                  <a:cubicBezTo>
                    <a:pt x="399" y="504"/>
                    <a:pt x="504" y="399"/>
                    <a:pt x="504" y="270"/>
                  </a:cubicBezTo>
                  <a:cubicBezTo>
                    <a:pt x="504" y="141"/>
                    <a:pt x="399" y="36"/>
                    <a:pt x="270" y="36"/>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60" name="Oval 8"/>
            <p:cNvSpPr>
              <a:spLocks noChangeArrowheads="1"/>
            </p:cNvSpPr>
            <p:nvPr/>
          </p:nvSpPr>
          <p:spPr bwMode="auto">
            <a:xfrm>
              <a:off x="1120" y="429"/>
              <a:ext cx="40" cy="40"/>
            </a:xfrm>
            <a:prstGeom prst="ellipse">
              <a:avLst/>
            </a:pr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61" name="Freeform 9"/>
            <p:cNvSpPr/>
            <p:nvPr/>
          </p:nvSpPr>
          <p:spPr bwMode="auto">
            <a:xfrm>
              <a:off x="1038" y="522"/>
              <a:ext cx="203" cy="26"/>
            </a:xfrm>
            <a:custGeom>
              <a:avLst/>
              <a:gdLst>
                <a:gd name="T0" fmla="*/ 532 w 568"/>
                <a:gd name="T1" fmla="*/ 72 h 72"/>
                <a:gd name="T2" fmla="*/ 36 w 568"/>
                <a:gd name="T3" fmla="*/ 72 h 72"/>
                <a:gd name="T4" fmla="*/ 0 w 568"/>
                <a:gd name="T5" fmla="*/ 36 h 72"/>
                <a:gd name="T6" fmla="*/ 36 w 568"/>
                <a:gd name="T7" fmla="*/ 0 h 72"/>
                <a:gd name="T8" fmla="*/ 532 w 568"/>
                <a:gd name="T9" fmla="*/ 0 h 72"/>
                <a:gd name="T10" fmla="*/ 568 w 568"/>
                <a:gd name="T11" fmla="*/ 36 h 72"/>
                <a:gd name="T12" fmla="*/ 532 w 568"/>
                <a:gd name="T13" fmla="*/ 72 h 72"/>
              </a:gdLst>
              <a:ahLst/>
              <a:cxnLst>
                <a:cxn ang="0">
                  <a:pos x="T0" y="T1"/>
                </a:cxn>
                <a:cxn ang="0">
                  <a:pos x="T2" y="T3"/>
                </a:cxn>
                <a:cxn ang="0">
                  <a:pos x="T4" y="T5"/>
                </a:cxn>
                <a:cxn ang="0">
                  <a:pos x="T6" y="T7"/>
                </a:cxn>
                <a:cxn ang="0">
                  <a:pos x="T8" y="T9"/>
                </a:cxn>
                <a:cxn ang="0">
                  <a:pos x="T10" y="T11"/>
                </a:cxn>
                <a:cxn ang="0">
                  <a:pos x="T12" y="T13"/>
                </a:cxn>
              </a:cxnLst>
              <a:rect l="0" t="0" r="r" b="b"/>
              <a:pathLst>
                <a:path w="568" h="72">
                  <a:moveTo>
                    <a:pt x="532" y="72"/>
                  </a:moveTo>
                  <a:cubicBezTo>
                    <a:pt x="36" y="72"/>
                    <a:pt x="36" y="72"/>
                    <a:pt x="36" y="72"/>
                  </a:cubicBezTo>
                  <a:cubicBezTo>
                    <a:pt x="16" y="72"/>
                    <a:pt x="0" y="56"/>
                    <a:pt x="0" y="36"/>
                  </a:cubicBezTo>
                  <a:cubicBezTo>
                    <a:pt x="0" y="16"/>
                    <a:pt x="16" y="0"/>
                    <a:pt x="36" y="0"/>
                  </a:cubicBezTo>
                  <a:cubicBezTo>
                    <a:pt x="532" y="0"/>
                    <a:pt x="532" y="0"/>
                    <a:pt x="532" y="0"/>
                  </a:cubicBezTo>
                  <a:cubicBezTo>
                    <a:pt x="552" y="0"/>
                    <a:pt x="568" y="16"/>
                    <a:pt x="568" y="36"/>
                  </a:cubicBezTo>
                  <a:cubicBezTo>
                    <a:pt x="568" y="56"/>
                    <a:pt x="552" y="72"/>
                    <a:pt x="532" y="72"/>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62" name="Rectangle 10"/>
            <p:cNvSpPr>
              <a:spLocks noChangeArrowheads="1"/>
            </p:cNvSpPr>
            <p:nvPr/>
          </p:nvSpPr>
          <p:spPr bwMode="auto">
            <a:xfrm>
              <a:off x="1309" y="324"/>
              <a:ext cx="175" cy="11"/>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dirty="0"/>
            </a:p>
          </p:txBody>
        </p:sp>
        <p:sp>
          <p:nvSpPr>
            <p:cNvPr id="63" name="Rectangle 11"/>
            <p:cNvSpPr>
              <a:spLocks noChangeArrowheads="1"/>
            </p:cNvSpPr>
            <p:nvPr/>
          </p:nvSpPr>
          <p:spPr bwMode="auto">
            <a:xfrm>
              <a:off x="579" y="845"/>
              <a:ext cx="12" cy="78"/>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dirty="0"/>
            </a:p>
          </p:txBody>
        </p:sp>
        <p:sp>
          <p:nvSpPr>
            <p:cNvPr id="64" name="Rectangle 12"/>
            <p:cNvSpPr>
              <a:spLocks noChangeArrowheads="1"/>
            </p:cNvSpPr>
            <p:nvPr/>
          </p:nvSpPr>
          <p:spPr bwMode="auto">
            <a:xfrm>
              <a:off x="579" y="634"/>
              <a:ext cx="12" cy="109"/>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dirty="0"/>
            </a:p>
          </p:txBody>
        </p:sp>
        <p:sp>
          <p:nvSpPr>
            <p:cNvPr id="65" name="Rectangle 13"/>
            <p:cNvSpPr>
              <a:spLocks noChangeArrowheads="1"/>
            </p:cNvSpPr>
            <p:nvPr/>
          </p:nvSpPr>
          <p:spPr bwMode="auto">
            <a:xfrm>
              <a:off x="579" y="1023"/>
              <a:ext cx="12" cy="79"/>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dirty="0"/>
            </a:p>
          </p:txBody>
        </p:sp>
      </p:grpSp>
    </p:spTree>
  </p:cSld>
  <p:clrMapOvr>
    <a:masterClrMapping/>
  </p:clrMapOvr>
  <mc:AlternateContent xmlns:mc="http://schemas.openxmlformats.org/markup-compatibility/2006" xmlns:p14="http://schemas.microsoft.com/office/powerpoint/2010/main">
    <mc:Choice Requires="p14">
      <p:transition spd="slow" p14:dur="2000">
        <p:checker/>
        <p:sndAc>
          <p:stSnd>
            <p:snd r:embed="rId2" name="click.wav"/>
          </p:stSnd>
        </p:sndAc>
      </p:transition>
    </mc:Choice>
    <mc:Fallback xmlns="">
      <p:transition spd="slow">
        <p:checker/>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5" fill="hold" nodeType="with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randombar(vertical)">
                                      <p:cBhvr>
                                        <p:cTn id="7" dur="2000"/>
                                        <p:tgtEl>
                                          <p:spTgt spid="44"/>
                                        </p:tgtEl>
                                      </p:cBhvr>
                                    </p:animEffect>
                                  </p:childTnLst>
                                </p:cTn>
                              </p:par>
                              <p:par>
                                <p:cTn id="8" presetID="31" presetClass="entr" presetSubtype="0" fill="hold" nodeType="withEffect">
                                  <p:stCondLst>
                                    <p:cond delay="2000"/>
                                  </p:stCondLst>
                                  <p:childTnLst>
                                    <p:set>
                                      <p:cBhvr>
                                        <p:cTn id="9" dur="1" fill="hold">
                                          <p:stCondLst>
                                            <p:cond delay="0"/>
                                          </p:stCondLst>
                                        </p:cTn>
                                        <p:tgtEl>
                                          <p:spTgt spid="68"/>
                                        </p:tgtEl>
                                        <p:attrNameLst>
                                          <p:attrName>style.visibility</p:attrName>
                                        </p:attrNameLst>
                                      </p:cBhvr>
                                      <p:to>
                                        <p:strVal val="visible"/>
                                      </p:to>
                                    </p:set>
                                    <p:anim calcmode="lin" valueType="num">
                                      <p:cBhvr>
                                        <p:cTn id="10" dur="1000" fill="hold"/>
                                        <p:tgtEl>
                                          <p:spTgt spid="68"/>
                                        </p:tgtEl>
                                        <p:attrNameLst>
                                          <p:attrName>ppt_w</p:attrName>
                                        </p:attrNameLst>
                                      </p:cBhvr>
                                      <p:tavLst>
                                        <p:tav tm="0">
                                          <p:val>
                                            <p:fltVal val="0"/>
                                          </p:val>
                                        </p:tav>
                                        <p:tav tm="100000">
                                          <p:val>
                                            <p:strVal val="#ppt_w"/>
                                          </p:val>
                                        </p:tav>
                                      </p:tavLst>
                                    </p:anim>
                                    <p:anim calcmode="lin" valueType="num">
                                      <p:cBhvr>
                                        <p:cTn id="11" dur="1000" fill="hold"/>
                                        <p:tgtEl>
                                          <p:spTgt spid="68"/>
                                        </p:tgtEl>
                                        <p:attrNameLst>
                                          <p:attrName>ppt_h</p:attrName>
                                        </p:attrNameLst>
                                      </p:cBhvr>
                                      <p:tavLst>
                                        <p:tav tm="0">
                                          <p:val>
                                            <p:fltVal val="0"/>
                                          </p:val>
                                        </p:tav>
                                        <p:tav tm="100000">
                                          <p:val>
                                            <p:strVal val="#ppt_h"/>
                                          </p:val>
                                        </p:tav>
                                      </p:tavLst>
                                    </p:anim>
                                    <p:anim calcmode="lin" valueType="num">
                                      <p:cBhvr>
                                        <p:cTn id="12" dur="1000" fill="hold"/>
                                        <p:tgtEl>
                                          <p:spTgt spid="68"/>
                                        </p:tgtEl>
                                        <p:attrNameLst>
                                          <p:attrName>style.rotation</p:attrName>
                                        </p:attrNameLst>
                                      </p:cBhvr>
                                      <p:tavLst>
                                        <p:tav tm="0">
                                          <p:val>
                                            <p:fltVal val="90"/>
                                          </p:val>
                                        </p:tav>
                                        <p:tav tm="100000">
                                          <p:val>
                                            <p:fltVal val="0"/>
                                          </p:val>
                                        </p:tav>
                                      </p:tavLst>
                                    </p:anim>
                                    <p:animEffect transition="in" filter="fade">
                                      <p:cBhvr>
                                        <p:cTn id="13" dur="1000"/>
                                        <p:tgtEl>
                                          <p:spTgt spid="68"/>
                                        </p:tgtEl>
                                      </p:cBhvr>
                                    </p:animEffect>
                                  </p:childTnLst>
                                </p:cTn>
                              </p:par>
                              <p:par>
                                <p:cTn id="14" presetID="22" presetClass="entr" presetSubtype="1" fill="hold" grpId="0" nodeType="withEffect">
                                  <p:stCondLst>
                                    <p:cond delay="3000"/>
                                  </p:stCondLst>
                                  <p:childTnLst>
                                    <p:set>
                                      <p:cBhvr>
                                        <p:cTn id="15" dur="1" fill="hold">
                                          <p:stCondLst>
                                            <p:cond delay="0"/>
                                          </p:stCondLst>
                                        </p:cTn>
                                        <p:tgtEl>
                                          <p:spTgt spid="67"/>
                                        </p:tgtEl>
                                        <p:attrNameLst>
                                          <p:attrName>style.visibility</p:attrName>
                                        </p:attrNameLst>
                                      </p:cBhvr>
                                      <p:to>
                                        <p:strVal val="visible"/>
                                      </p:to>
                                    </p:set>
                                    <p:animEffect transition="in" filter="wipe(up)">
                                      <p:cBhvr>
                                        <p:cTn id="16" dur="1000"/>
                                        <p:tgtEl>
                                          <p:spTgt spid="67"/>
                                        </p:tgtEl>
                                      </p:cBhvr>
                                    </p:animEffect>
                                  </p:childTnLst>
                                </p:cTn>
                              </p:par>
                              <p:par>
                                <p:cTn id="17" presetID="16" presetClass="entr" presetSubtype="21" fill="hold" nodeType="withEffect">
                                  <p:stCondLst>
                                    <p:cond delay="3000"/>
                                  </p:stCondLst>
                                  <p:childTnLst>
                                    <p:set>
                                      <p:cBhvr>
                                        <p:cTn id="18" dur="1" fill="hold">
                                          <p:stCondLst>
                                            <p:cond delay="0"/>
                                          </p:stCondLst>
                                        </p:cTn>
                                        <p:tgtEl>
                                          <p:spTgt spid="78"/>
                                        </p:tgtEl>
                                        <p:attrNameLst>
                                          <p:attrName>style.visibility</p:attrName>
                                        </p:attrNameLst>
                                      </p:cBhvr>
                                      <p:to>
                                        <p:strVal val="visible"/>
                                      </p:to>
                                    </p:set>
                                    <p:animEffect transition="in" filter="barn(inVertical)">
                                      <p:cBhvr>
                                        <p:cTn id="19" dur="1000"/>
                                        <p:tgtEl>
                                          <p:spTgt spid="78"/>
                                        </p:tgtEl>
                                      </p:cBhvr>
                                    </p:animEffect>
                                  </p:childTnLst>
                                </p:cTn>
                              </p:par>
                              <p:par>
                                <p:cTn id="20" presetID="22" presetClass="entr" presetSubtype="4" fill="hold" grpId="0" nodeType="withEffect">
                                  <p:stCondLst>
                                    <p:cond delay="3000"/>
                                  </p:stCondLst>
                                  <p:childTnLst>
                                    <p:set>
                                      <p:cBhvr>
                                        <p:cTn id="21" dur="1" fill="hold">
                                          <p:stCondLst>
                                            <p:cond delay="0"/>
                                          </p:stCondLst>
                                        </p:cTn>
                                        <p:tgtEl>
                                          <p:spTgt spid="77"/>
                                        </p:tgtEl>
                                        <p:attrNameLst>
                                          <p:attrName>style.visibility</p:attrName>
                                        </p:attrNameLst>
                                      </p:cBhvr>
                                      <p:to>
                                        <p:strVal val="visible"/>
                                      </p:to>
                                    </p:set>
                                    <p:animEffect transition="in" filter="wipe(down)">
                                      <p:cBhvr>
                                        <p:cTn id="22" dur="1000"/>
                                        <p:tgtEl>
                                          <p:spTgt spid="77"/>
                                        </p:tgtEl>
                                      </p:cBhvr>
                                    </p:animEffect>
                                  </p:childTnLst>
                                </p:cTn>
                              </p:par>
                              <p:par>
                                <p:cTn id="23" presetID="2" presetClass="entr" presetSubtype="8" fill="hold" nodeType="withEffect">
                                  <p:stCondLst>
                                    <p:cond delay="4000"/>
                                  </p:stCondLst>
                                  <p:childTnLst>
                                    <p:set>
                                      <p:cBhvr>
                                        <p:cTn id="24" dur="1" fill="hold">
                                          <p:stCondLst>
                                            <p:cond delay="0"/>
                                          </p:stCondLst>
                                        </p:cTn>
                                        <p:tgtEl>
                                          <p:spTgt spid="10"/>
                                        </p:tgtEl>
                                        <p:attrNameLst>
                                          <p:attrName>style.visibility</p:attrName>
                                        </p:attrNameLst>
                                      </p:cBhvr>
                                      <p:to>
                                        <p:strVal val="visible"/>
                                      </p:to>
                                    </p:set>
                                    <p:anim calcmode="lin" valueType="num">
                                      <p:cBhvr additive="base">
                                        <p:cTn id="25" dur="500" fill="hold"/>
                                        <p:tgtEl>
                                          <p:spTgt spid="10"/>
                                        </p:tgtEl>
                                        <p:attrNameLst>
                                          <p:attrName>ppt_x</p:attrName>
                                        </p:attrNameLst>
                                      </p:cBhvr>
                                      <p:tavLst>
                                        <p:tav tm="0">
                                          <p:val>
                                            <p:strVal val="0-#ppt_w/2"/>
                                          </p:val>
                                        </p:tav>
                                        <p:tav tm="100000">
                                          <p:val>
                                            <p:strVal val="#ppt_x"/>
                                          </p:val>
                                        </p:tav>
                                      </p:tavLst>
                                    </p:anim>
                                    <p:anim calcmode="lin" valueType="num">
                                      <p:cBhvr additive="base">
                                        <p:cTn id="26" dur="500" fill="hold"/>
                                        <p:tgtEl>
                                          <p:spTgt spid="10"/>
                                        </p:tgtEl>
                                        <p:attrNameLst>
                                          <p:attrName>ppt_y</p:attrName>
                                        </p:attrNameLst>
                                      </p:cBhvr>
                                      <p:tavLst>
                                        <p:tav tm="0">
                                          <p:val>
                                            <p:strVal val="#ppt_y"/>
                                          </p:val>
                                        </p:tav>
                                        <p:tav tm="100000">
                                          <p:val>
                                            <p:strVal val="#ppt_y"/>
                                          </p:val>
                                        </p:tav>
                                      </p:tavLst>
                                    </p:anim>
                                  </p:childTnLst>
                                </p:cTn>
                              </p:par>
                              <p:par>
                                <p:cTn id="27" presetID="2" presetClass="entr" presetSubtype="4" fill="hold" nodeType="withEffect">
                                  <p:stCondLst>
                                    <p:cond delay="4000"/>
                                  </p:stCondLst>
                                  <p:childTnLst>
                                    <p:set>
                                      <p:cBhvr>
                                        <p:cTn id="28" dur="1" fill="hold">
                                          <p:stCondLst>
                                            <p:cond delay="0"/>
                                          </p:stCondLst>
                                        </p:cTn>
                                        <p:tgtEl>
                                          <p:spTgt spid="57"/>
                                        </p:tgtEl>
                                        <p:attrNameLst>
                                          <p:attrName>style.visibility</p:attrName>
                                        </p:attrNameLst>
                                      </p:cBhvr>
                                      <p:to>
                                        <p:strVal val="visible"/>
                                      </p:to>
                                    </p:set>
                                    <p:anim calcmode="lin" valueType="num">
                                      <p:cBhvr additive="base">
                                        <p:cTn id="29" dur="500" fill="hold"/>
                                        <p:tgtEl>
                                          <p:spTgt spid="57"/>
                                        </p:tgtEl>
                                        <p:attrNameLst>
                                          <p:attrName>ppt_x</p:attrName>
                                        </p:attrNameLst>
                                      </p:cBhvr>
                                      <p:tavLst>
                                        <p:tav tm="0">
                                          <p:val>
                                            <p:strVal val="#ppt_x"/>
                                          </p:val>
                                        </p:tav>
                                        <p:tav tm="100000">
                                          <p:val>
                                            <p:strVal val="#ppt_x"/>
                                          </p:val>
                                        </p:tav>
                                      </p:tavLst>
                                    </p:anim>
                                    <p:anim calcmode="lin" valueType="num">
                                      <p:cBhvr additive="base">
                                        <p:cTn id="30" dur="500" fill="hold"/>
                                        <p:tgtEl>
                                          <p:spTgt spid="57"/>
                                        </p:tgtEl>
                                        <p:attrNameLst>
                                          <p:attrName>ppt_y</p:attrName>
                                        </p:attrNameLst>
                                      </p:cBhvr>
                                      <p:tavLst>
                                        <p:tav tm="0">
                                          <p:val>
                                            <p:strVal val="1+#ppt_h/2"/>
                                          </p:val>
                                        </p:tav>
                                        <p:tav tm="100000">
                                          <p:val>
                                            <p:strVal val="#ppt_y"/>
                                          </p:val>
                                        </p:tav>
                                      </p:tavLst>
                                    </p:anim>
                                  </p:childTnLst>
                                </p:cTn>
                              </p:par>
                              <p:par>
                                <p:cTn id="31" presetID="45" presetClass="entr" presetSubtype="0" fill="hold" nodeType="withEffect">
                                  <p:stCondLst>
                                    <p:cond delay="5500"/>
                                  </p:stCondLst>
                                  <p:childTnLst>
                                    <p:set>
                                      <p:cBhvr>
                                        <p:cTn id="32" dur="1" fill="hold">
                                          <p:stCondLst>
                                            <p:cond delay="0"/>
                                          </p:stCondLst>
                                        </p:cTn>
                                        <p:tgtEl>
                                          <p:spTgt spid="31"/>
                                        </p:tgtEl>
                                        <p:attrNameLst>
                                          <p:attrName>style.visibility</p:attrName>
                                        </p:attrNameLst>
                                      </p:cBhvr>
                                      <p:to>
                                        <p:strVal val="visible"/>
                                      </p:to>
                                    </p:set>
                                    <p:animEffect transition="in" filter="fade">
                                      <p:cBhvr>
                                        <p:cTn id="33" dur="2000"/>
                                        <p:tgtEl>
                                          <p:spTgt spid="31"/>
                                        </p:tgtEl>
                                      </p:cBhvr>
                                    </p:animEffect>
                                    <p:anim calcmode="lin" valueType="num">
                                      <p:cBhvr>
                                        <p:cTn id="34" dur="2000" fill="hold"/>
                                        <p:tgtEl>
                                          <p:spTgt spid="31"/>
                                        </p:tgtEl>
                                        <p:attrNameLst>
                                          <p:attrName>ppt_w</p:attrName>
                                        </p:attrNameLst>
                                      </p:cBhvr>
                                      <p:tavLst>
                                        <p:tav tm="0" fmla="#ppt_w*sin(2.5*pi*$)">
                                          <p:val>
                                            <p:fltVal val="0"/>
                                          </p:val>
                                        </p:tav>
                                        <p:tav tm="100000">
                                          <p:val>
                                            <p:fltVal val="1"/>
                                          </p:val>
                                        </p:tav>
                                      </p:tavLst>
                                    </p:anim>
                                    <p:anim calcmode="lin" valueType="num">
                                      <p:cBhvr>
                                        <p:cTn id="35" dur="2000" fill="hold"/>
                                        <p:tgtEl>
                                          <p:spTgt spid="31"/>
                                        </p:tgtEl>
                                        <p:attrNameLst>
                                          <p:attrName>ppt_h</p:attrName>
                                        </p:attrNameLst>
                                      </p:cBhvr>
                                      <p:tavLst>
                                        <p:tav tm="0">
                                          <p:val>
                                            <p:strVal val="#ppt_h"/>
                                          </p:val>
                                        </p:tav>
                                        <p:tav tm="100000">
                                          <p:val>
                                            <p:strVal val="#ppt_h"/>
                                          </p:val>
                                        </p:tav>
                                      </p:tavLst>
                                    </p:anim>
                                  </p:childTnLst>
                                </p:cTn>
                              </p:par>
                              <p:par>
                                <p:cTn id="36" presetID="45" presetClass="entr" presetSubtype="0" fill="hold" nodeType="withEffect">
                                  <p:stCondLst>
                                    <p:cond delay="5500"/>
                                  </p:stCondLst>
                                  <p:childTnLst>
                                    <p:set>
                                      <p:cBhvr>
                                        <p:cTn id="37" dur="1" fill="hold">
                                          <p:stCondLst>
                                            <p:cond delay="0"/>
                                          </p:stCondLst>
                                        </p:cTn>
                                        <p:tgtEl>
                                          <p:spTgt spid="34"/>
                                        </p:tgtEl>
                                        <p:attrNameLst>
                                          <p:attrName>style.visibility</p:attrName>
                                        </p:attrNameLst>
                                      </p:cBhvr>
                                      <p:to>
                                        <p:strVal val="visible"/>
                                      </p:to>
                                    </p:set>
                                    <p:animEffect transition="in" filter="fade">
                                      <p:cBhvr>
                                        <p:cTn id="38" dur="2000"/>
                                        <p:tgtEl>
                                          <p:spTgt spid="34"/>
                                        </p:tgtEl>
                                      </p:cBhvr>
                                    </p:animEffect>
                                    <p:anim calcmode="lin" valueType="num">
                                      <p:cBhvr>
                                        <p:cTn id="39" dur="2000" fill="hold"/>
                                        <p:tgtEl>
                                          <p:spTgt spid="34"/>
                                        </p:tgtEl>
                                        <p:attrNameLst>
                                          <p:attrName>ppt_w</p:attrName>
                                        </p:attrNameLst>
                                      </p:cBhvr>
                                      <p:tavLst>
                                        <p:tav tm="0" fmla="#ppt_w*sin(2.5*pi*$)">
                                          <p:val>
                                            <p:fltVal val="0"/>
                                          </p:val>
                                        </p:tav>
                                        <p:tav tm="100000">
                                          <p:val>
                                            <p:fltVal val="1"/>
                                          </p:val>
                                        </p:tav>
                                      </p:tavLst>
                                    </p:anim>
                                    <p:anim calcmode="lin" valueType="num">
                                      <p:cBhvr>
                                        <p:cTn id="40" dur="2000" fill="hold"/>
                                        <p:tgtEl>
                                          <p:spTgt spid="34"/>
                                        </p:tgtEl>
                                        <p:attrNameLst>
                                          <p:attrName>ppt_h</p:attrName>
                                        </p:attrNameLst>
                                      </p:cBhvr>
                                      <p:tavLst>
                                        <p:tav tm="0">
                                          <p:val>
                                            <p:strVal val="#ppt_h"/>
                                          </p:val>
                                        </p:tav>
                                        <p:tav tm="100000">
                                          <p:val>
                                            <p:strVal val="#ppt_h"/>
                                          </p:val>
                                        </p:tav>
                                      </p:tavLst>
                                    </p:anim>
                                  </p:childTnLst>
                                </p:cTn>
                              </p:par>
                              <p:par>
                                <p:cTn id="41" presetID="45" presetClass="entr" presetSubtype="0" fill="hold" nodeType="withEffect">
                                  <p:stCondLst>
                                    <p:cond delay="5500"/>
                                  </p:stCondLst>
                                  <p:childTnLst>
                                    <p:set>
                                      <p:cBhvr>
                                        <p:cTn id="42" dur="1" fill="hold">
                                          <p:stCondLst>
                                            <p:cond delay="0"/>
                                          </p:stCondLst>
                                        </p:cTn>
                                        <p:tgtEl>
                                          <p:spTgt spid="37"/>
                                        </p:tgtEl>
                                        <p:attrNameLst>
                                          <p:attrName>style.visibility</p:attrName>
                                        </p:attrNameLst>
                                      </p:cBhvr>
                                      <p:to>
                                        <p:strVal val="visible"/>
                                      </p:to>
                                    </p:set>
                                    <p:animEffect transition="in" filter="fade">
                                      <p:cBhvr>
                                        <p:cTn id="43" dur="2000"/>
                                        <p:tgtEl>
                                          <p:spTgt spid="37"/>
                                        </p:tgtEl>
                                      </p:cBhvr>
                                    </p:animEffect>
                                    <p:anim calcmode="lin" valueType="num">
                                      <p:cBhvr>
                                        <p:cTn id="44" dur="2000" fill="hold"/>
                                        <p:tgtEl>
                                          <p:spTgt spid="37"/>
                                        </p:tgtEl>
                                        <p:attrNameLst>
                                          <p:attrName>ppt_w</p:attrName>
                                        </p:attrNameLst>
                                      </p:cBhvr>
                                      <p:tavLst>
                                        <p:tav tm="0" fmla="#ppt_w*sin(2.5*pi*$)">
                                          <p:val>
                                            <p:fltVal val="0"/>
                                          </p:val>
                                        </p:tav>
                                        <p:tav tm="100000">
                                          <p:val>
                                            <p:fltVal val="1"/>
                                          </p:val>
                                        </p:tav>
                                      </p:tavLst>
                                    </p:anim>
                                    <p:anim calcmode="lin" valueType="num">
                                      <p:cBhvr>
                                        <p:cTn id="45" dur="2000" fill="hold"/>
                                        <p:tgtEl>
                                          <p:spTgt spid="37"/>
                                        </p:tgtEl>
                                        <p:attrNameLst>
                                          <p:attrName>ppt_h</p:attrName>
                                        </p:attrNameLst>
                                      </p:cBhvr>
                                      <p:tavLst>
                                        <p:tav tm="0">
                                          <p:val>
                                            <p:strVal val="#ppt_h"/>
                                          </p:val>
                                        </p:tav>
                                        <p:tav tm="100000">
                                          <p:val>
                                            <p:strVal val="#ppt_h"/>
                                          </p:val>
                                        </p:tav>
                                      </p:tavLst>
                                    </p:anim>
                                  </p:childTnLst>
                                </p:cTn>
                              </p:par>
                              <p:par>
                                <p:cTn id="46" presetID="45" presetClass="entr" presetSubtype="0" fill="hold" nodeType="withEffect">
                                  <p:stCondLst>
                                    <p:cond delay="5500"/>
                                  </p:stCondLst>
                                  <p:childTnLst>
                                    <p:set>
                                      <p:cBhvr>
                                        <p:cTn id="47" dur="1" fill="hold">
                                          <p:stCondLst>
                                            <p:cond delay="0"/>
                                          </p:stCondLst>
                                        </p:cTn>
                                        <p:tgtEl>
                                          <p:spTgt spid="22"/>
                                        </p:tgtEl>
                                        <p:attrNameLst>
                                          <p:attrName>style.visibility</p:attrName>
                                        </p:attrNameLst>
                                      </p:cBhvr>
                                      <p:to>
                                        <p:strVal val="visible"/>
                                      </p:to>
                                    </p:set>
                                    <p:animEffect transition="in" filter="fade">
                                      <p:cBhvr>
                                        <p:cTn id="48" dur="2000"/>
                                        <p:tgtEl>
                                          <p:spTgt spid="22"/>
                                        </p:tgtEl>
                                      </p:cBhvr>
                                    </p:animEffect>
                                    <p:anim calcmode="lin" valueType="num">
                                      <p:cBhvr>
                                        <p:cTn id="49" dur="2000" fill="hold"/>
                                        <p:tgtEl>
                                          <p:spTgt spid="22"/>
                                        </p:tgtEl>
                                        <p:attrNameLst>
                                          <p:attrName>ppt_w</p:attrName>
                                        </p:attrNameLst>
                                      </p:cBhvr>
                                      <p:tavLst>
                                        <p:tav tm="0" fmla="#ppt_w*sin(2.5*pi*$)">
                                          <p:val>
                                            <p:fltVal val="0"/>
                                          </p:val>
                                        </p:tav>
                                        <p:tav tm="100000">
                                          <p:val>
                                            <p:fltVal val="1"/>
                                          </p:val>
                                        </p:tav>
                                      </p:tavLst>
                                    </p:anim>
                                    <p:anim calcmode="lin" valueType="num">
                                      <p:cBhvr>
                                        <p:cTn id="50" dur="2000" fill="hold"/>
                                        <p:tgtEl>
                                          <p:spTgt spid="22"/>
                                        </p:tgtEl>
                                        <p:attrNameLst>
                                          <p:attrName>ppt_h</p:attrName>
                                        </p:attrNameLst>
                                      </p:cBhvr>
                                      <p:tavLst>
                                        <p:tav tm="0">
                                          <p:val>
                                            <p:strVal val="#ppt_h"/>
                                          </p:val>
                                        </p:tav>
                                        <p:tav tm="100000">
                                          <p:val>
                                            <p:strVal val="#ppt_h"/>
                                          </p:val>
                                        </p:tav>
                                      </p:tavLst>
                                    </p:anim>
                                  </p:childTnLst>
                                </p:cTn>
                              </p:par>
                              <p:par>
                                <p:cTn id="51" presetID="45" presetClass="entr" presetSubtype="0" fill="hold" nodeType="withEffect">
                                  <p:stCondLst>
                                    <p:cond delay="5500"/>
                                  </p:stCondLst>
                                  <p:childTnLst>
                                    <p:set>
                                      <p:cBhvr>
                                        <p:cTn id="52" dur="1" fill="hold">
                                          <p:stCondLst>
                                            <p:cond delay="0"/>
                                          </p:stCondLst>
                                        </p:cTn>
                                        <p:tgtEl>
                                          <p:spTgt spid="25"/>
                                        </p:tgtEl>
                                        <p:attrNameLst>
                                          <p:attrName>style.visibility</p:attrName>
                                        </p:attrNameLst>
                                      </p:cBhvr>
                                      <p:to>
                                        <p:strVal val="visible"/>
                                      </p:to>
                                    </p:set>
                                    <p:animEffect transition="in" filter="fade">
                                      <p:cBhvr>
                                        <p:cTn id="53" dur="2000"/>
                                        <p:tgtEl>
                                          <p:spTgt spid="25"/>
                                        </p:tgtEl>
                                      </p:cBhvr>
                                    </p:animEffect>
                                    <p:anim calcmode="lin" valueType="num">
                                      <p:cBhvr>
                                        <p:cTn id="54" dur="2000" fill="hold"/>
                                        <p:tgtEl>
                                          <p:spTgt spid="25"/>
                                        </p:tgtEl>
                                        <p:attrNameLst>
                                          <p:attrName>ppt_w</p:attrName>
                                        </p:attrNameLst>
                                      </p:cBhvr>
                                      <p:tavLst>
                                        <p:tav tm="0" fmla="#ppt_w*sin(2.5*pi*$)">
                                          <p:val>
                                            <p:fltVal val="0"/>
                                          </p:val>
                                        </p:tav>
                                        <p:tav tm="100000">
                                          <p:val>
                                            <p:fltVal val="1"/>
                                          </p:val>
                                        </p:tav>
                                      </p:tavLst>
                                    </p:anim>
                                    <p:anim calcmode="lin" valueType="num">
                                      <p:cBhvr>
                                        <p:cTn id="55" dur="2000" fill="hold"/>
                                        <p:tgtEl>
                                          <p:spTgt spid="25"/>
                                        </p:tgtEl>
                                        <p:attrNameLst>
                                          <p:attrName>ppt_h</p:attrName>
                                        </p:attrNameLst>
                                      </p:cBhvr>
                                      <p:tavLst>
                                        <p:tav tm="0">
                                          <p:val>
                                            <p:strVal val="#ppt_h"/>
                                          </p:val>
                                        </p:tav>
                                        <p:tav tm="100000">
                                          <p:val>
                                            <p:strVal val="#ppt_h"/>
                                          </p:val>
                                        </p:tav>
                                      </p:tavLst>
                                    </p:anim>
                                  </p:childTnLst>
                                </p:cTn>
                              </p:par>
                              <p:par>
                                <p:cTn id="56" presetID="45" presetClass="entr" presetSubtype="0" fill="hold" nodeType="withEffect">
                                  <p:stCondLst>
                                    <p:cond delay="5500"/>
                                  </p:stCondLst>
                                  <p:childTnLst>
                                    <p:set>
                                      <p:cBhvr>
                                        <p:cTn id="57" dur="1" fill="hold">
                                          <p:stCondLst>
                                            <p:cond delay="0"/>
                                          </p:stCondLst>
                                        </p:cTn>
                                        <p:tgtEl>
                                          <p:spTgt spid="19"/>
                                        </p:tgtEl>
                                        <p:attrNameLst>
                                          <p:attrName>style.visibility</p:attrName>
                                        </p:attrNameLst>
                                      </p:cBhvr>
                                      <p:to>
                                        <p:strVal val="visible"/>
                                      </p:to>
                                    </p:set>
                                    <p:animEffect transition="in" filter="fade">
                                      <p:cBhvr>
                                        <p:cTn id="58" dur="2000"/>
                                        <p:tgtEl>
                                          <p:spTgt spid="19"/>
                                        </p:tgtEl>
                                      </p:cBhvr>
                                    </p:animEffect>
                                    <p:anim calcmode="lin" valueType="num">
                                      <p:cBhvr>
                                        <p:cTn id="59" dur="2000" fill="hold"/>
                                        <p:tgtEl>
                                          <p:spTgt spid="19"/>
                                        </p:tgtEl>
                                        <p:attrNameLst>
                                          <p:attrName>ppt_w</p:attrName>
                                        </p:attrNameLst>
                                      </p:cBhvr>
                                      <p:tavLst>
                                        <p:tav tm="0" fmla="#ppt_w*sin(2.5*pi*$)">
                                          <p:val>
                                            <p:fltVal val="0"/>
                                          </p:val>
                                        </p:tav>
                                        <p:tav tm="100000">
                                          <p:val>
                                            <p:fltVal val="1"/>
                                          </p:val>
                                        </p:tav>
                                      </p:tavLst>
                                    </p:anim>
                                    <p:anim calcmode="lin" valueType="num">
                                      <p:cBhvr>
                                        <p:cTn id="60" dur="2000" fill="hold"/>
                                        <p:tgtEl>
                                          <p:spTgt spid="19"/>
                                        </p:tgtEl>
                                        <p:attrNameLst>
                                          <p:attrName>ppt_h</p:attrName>
                                        </p:attrNameLst>
                                      </p:cBhvr>
                                      <p:tavLst>
                                        <p:tav tm="0">
                                          <p:val>
                                            <p:strVal val="#ppt_h"/>
                                          </p:val>
                                        </p:tav>
                                        <p:tav tm="100000">
                                          <p:val>
                                            <p:strVal val="#ppt_h"/>
                                          </p:val>
                                        </p:tav>
                                      </p:tavLst>
                                    </p:anim>
                                  </p:childTnLst>
                                </p:cTn>
                              </p:par>
                              <p:par>
                                <p:cTn id="61" presetID="22" presetClass="entr" presetSubtype="4" fill="hold" grpId="0" nodeType="withEffect">
                                  <p:stCondLst>
                                    <p:cond delay="7500"/>
                                  </p:stCondLst>
                                  <p:childTnLst>
                                    <p:set>
                                      <p:cBhvr>
                                        <p:cTn id="62" dur="1" fill="hold">
                                          <p:stCondLst>
                                            <p:cond delay="0"/>
                                          </p:stCondLst>
                                        </p:cTn>
                                        <p:tgtEl>
                                          <p:spTgt spid="81"/>
                                        </p:tgtEl>
                                        <p:attrNameLst>
                                          <p:attrName>style.visibility</p:attrName>
                                        </p:attrNameLst>
                                      </p:cBhvr>
                                      <p:to>
                                        <p:strVal val="visible"/>
                                      </p:to>
                                    </p:set>
                                    <p:animEffect transition="in" filter="wipe(down)">
                                      <p:cBhvr>
                                        <p:cTn id="63" dur="500"/>
                                        <p:tgtEl>
                                          <p:spTgt spid="81"/>
                                        </p:tgtEl>
                                      </p:cBhvr>
                                    </p:animEffect>
                                  </p:childTnLst>
                                </p:cTn>
                              </p:par>
                              <p:par>
                                <p:cTn id="64" presetID="22" presetClass="entr" presetSubtype="4" fill="hold" grpId="0" nodeType="withEffect">
                                  <p:stCondLst>
                                    <p:cond delay="7500"/>
                                  </p:stCondLst>
                                  <p:childTnLst>
                                    <p:set>
                                      <p:cBhvr>
                                        <p:cTn id="65" dur="1" fill="hold">
                                          <p:stCondLst>
                                            <p:cond delay="0"/>
                                          </p:stCondLst>
                                        </p:cTn>
                                        <p:tgtEl>
                                          <p:spTgt spid="82"/>
                                        </p:tgtEl>
                                        <p:attrNameLst>
                                          <p:attrName>style.visibility</p:attrName>
                                        </p:attrNameLst>
                                      </p:cBhvr>
                                      <p:to>
                                        <p:strVal val="visible"/>
                                      </p:to>
                                    </p:set>
                                    <p:animEffect transition="in" filter="wipe(down)">
                                      <p:cBhvr>
                                        <p:cTn id="66" dur="500"/>
                                        <p:tgtEl>
                                          <p:spTgt spid="82"/>
                                        </p:tgtEl>
                                      </p:cBhvr>
                                    </p:animEffect>
                                  </p:childTnLst>
                                </p:cTn>
                              </p:par>
                              <p:par>
                                <p:cTn id="67" presetID="22" presetClass="entr" presetSubtype="4" fill="hold" grpId="0" nodeType="withEffect">
                                  <p:stCondLst>
                                    <p:cond delay="7500"/>
                                  </p:stCondLst>
                                  <p:childTnLst>
                                    <p:set>
                                      <p:cBhvr>
                                        <p:cTn id="68" dur="1" fill="hold">
                                          <p:stCondLst>
                                            <p:cond delay="0"/>
                                          </p:stCondLst>
                                        </p:cTn>
                                        <p:tgtEl>
                                          <p:spTgt spid="83"/>
                                        </p:tgtEl>
                                        <p:attrNameLst>
                                          <p:attrName>style.visibility</p:attrName>
                                        </p:attrNameLst>
                                      </p:cBhvr>
                                      <p:to>
                                        <p:strVal val="visible"/>
                                      </p:to>
                                    </p:set>
                                    <p:animEffect transition="in" filter="wipe(down)">
                                      <p:cBhvr>
                                        <p:cTn id="69" dur="500"/>
                                        <p:tgtEl>
                                          <p:spTgt spid="83"/>
                                        </p:tgtEl>
                                      </p:cBhvr>
                                    </p:animEffect>
                                  </p:childTnLst>
                                </p:cTn>
                              </p:par>
                              <p:par>
                                <p:cTn id="70" presetID="22" presetClass="entr" presetSubtype="4" fill="hold" grpId="0" nodeType="withEffect">
                                  <p:stCondLst>
                                    <p:cond delay="7500"/>
                                  </p:stCondLst>
                                  <p:childTnLst>
                                    <p:set>
                                      <p:cBhvr>
                                        <p:cTn id="71" dur="1" fill="hold">
                                          <p:stCondLst>
                                            <p:cond delay="0"/>
                                          </p:stCondLst>
                                        </p:cTn>
                                        <p:tgtEl>
                                          <p:spTgt spid="84"/>
                                        </p:tgtEl>
                                        <p:attrNameLst>
                                          <p:attrName>style.visibility</p:attrName>
                                        </p:attrNameLst>
                                      </p:cBhvr>
                                      <p:to>
                                        <p:strVal val="visible"/>
                                      </p:to>
                                    </p:set>
                                    <p:animEffect transition="in" filter="wipe(down)">
                                      <p:cBhvr>
                                        <p:cTn id="72" dur="500"/>
                                        <p:tgtEl>
                                          <p:spTgt spid="84"/>
                                        </p:tgtEl>
                                      </p:cBhvr>
                                    </p:animEffect>
                                  </p:childTnLst>
                                </p:cTn>
                              </p:par>
                              <p:par>
                                <p:cTn id="73" presetID="22" presetClass="entr" presetSubtype="4" fill="hold" grpId="0" nodeType="withEffect">
                                  <p:stCondLst>
                                    <p:cond delay="7500"/>
                                  </p:stCondLst>
                                  <p:childTnLst>
                                    <p:set>
                                      <p:cBhvr>
                                        <p:cTn id="74" dur="1" fill="hold">
                                          <p:stCondLst>
                                            <p:cond delay="0"/>
                                          </p:stCondLst>
                                        </p:cTn>
                                        <p:tgtEl>
                                          <p:spTgt spid="85"/>
                                        </p:tgtEl>
                                        <p:attrNameLst>
                                          <p:attrName>style.visibility</p:attrName>
                                        </p:attrNameLst>
                                      </p:cBhvr>
                                      <p:to>
                                        <p:strVal val="visible"/>
                                      </p:to>
                                    </p:set>
                                    <p:animEffect transition="in" filter="wipe(down)">
                                      <p:cBhvr>
                                        <p:cTn id="75" dur="500"/>
                                        <p:tgtEl>
                                          <p:spTgt spid="85"/>
                                        </p:tgtEl>
                                      </p:cBhvr>
                                    </p:animEffect>
                                  </p:childTnLst>
                                </p:cTn>
                              </p:par>
                              <p:par>
                                <p:cTn id="76" presetID="22" presetClass="entr" presetSubtype="4" fill="hold" grpId="0" nodeType="withEffect">
                                  <p:stCondLst>
                                    <p:cond delay="7500"/>
                                  </p:stCondLst>
                                  <p:childTnLst>
                                    <p:set>
                                      <p:cBhvr>
                                        <p:cTn id="77" dur="1" fill="hold">
                                          <p:stCondLst>
                                            <p:cond delay="0"/>
                                          </p:stCondLst>
                                        </p:cTn>
                                        <p:tgtEl>
                                          <p:spTgt spid="86"/>
                                        </p:tgtEl>
                                        <p:attrNameLst>
                                          <p:attrName>style.visibility</p:attrName>
                                        </p:attrNameLst>
                                      </p:cBhvr>
                                      <p:to>
                                        <p:strVal val="visible"/>
                                      </p:to>
                                    </p:set>
                                    <p:animEffect transition="in" filter="wipe(down)">
                                      <p:cBhvr>
                                        <p:cTn id="78" dur="500"/>
                                        <p:tgtEl>
                                          <p:spTgt spid="86"/>
                                        </p:tgtEl>
                                      </p:cBhvr>
                                    </p:animEffect>
                                  </p:childTnLst>
                                </p:cTn>
                              </p:par>
                              <p:par>
                                <p:cTn id="79" presetID="31" presetClass="entr" presetSubtype="0" fill="hold" grpId="0" nodeType="withEffect">
                                  <p:stCondLst>
                                    <p:cond delay="800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2" presetClass="entr" presetSubtype="2" fill="hold" grpId="0" nodeType="withEffect">
                                  <p:stCondLst>
                                    <p:cond delay="2900"/>
                                  </p:stCondLst>
                                  <p:childTnLst>
                                    <p:set>
                                      <p:cBhvr>
                                        <p:cTn id="86" dur="1" fill="hold">
                                          <p:stCondLst>
                                            <p:cond delay="0"/>
                                          </p:stCondLst>
                                        </p:cTn>
                                        <p:tgtEl>
                                          <p:spTgt spid="74"/>
                                        </p:tgtEl>
                                        <p:attrNameLst>
                                          <p:attrName>style.visibility</p:attrName>
                                        </p:attrNameLst>
                                      </p:cBhvr>
                                      <p:to>
                                        <p:strVal val="visible"/>
                                      </p:to>
                                    </p:set>
                                    <p:anim calcmode="lin" valueType="num">
                                      <p:cBhvr additive="base">
                                        <p:cTn id="87" dur="500" fill="hold"/>
                                        <p:tgtEl>
                                          <p:spTgt spid="74"/>
                                        </p:tgtEl>
                                        <p:attrNameLst>
                                          <p:attrName>ppt_x</p:attrName>
                                        </p:attrNameLst>
                                      </p:cBhvr>
                                      <p:tavLst>
                                        <p:tav tm="0">
                                          <p:val>
                                            <p:strVal val="1+#ppt_w/2"/>
                                          </p:val>
                                        </p:tav>
                                        <p:tav tm="100000">
                                          <p:val>
                                            <p:strVal val="#ppt_x"/>
                                          </p:val>
                                        </p:tav>
                                      </p:tavLst>
                                    </p:anim>
                                    <p:anim calcmode="lin" valueType="num">
                                      <p:cBhvr additive="base">
                                        <p:cTn id="88" dur="500" fill="hold"/>
                                        <p:tgtEl>
                                          <p:spTgt spid="74"/>
                                        </p:tgtEl>
                                        <p:attrNameLst>
                                          <p:attrName>ppt_y</p:attrName>
                                        </p:attrNameLst>
                                      </p:cBhvr>
                                      <p:tavLst>
                                        <p:tav tm="0">
                                          <p:val>
                                            <p:strVal val="#ppt_y"/>
                                          </p:val>
                                        </p:tav>
                                        <p:tav tm="100000">
                                          <p:val>
                                            <p:strVal val="#ppt_y"/>
                                          </p:val>
                                        </p:tav>
                                      </p:tavLst>
                                    </p:anim>
                                  </p:childTnLst>
                                </p:cTn>
                              </p:par>
                              <p:par>
                                <p:cTn id="89" presetID="2" presetClass="entr" presetSubtype="2" fill="hold" grpId="0" nodeType="withEffect">
                                  <p:stCondLst>
                                    <p:cond delay="2900"/>
                                  </p:stCondLst>
                                  <p:childTnLst>
                                    <p:set>
                                      <p:cBhvr>
                                        <p:cTn id="90" dur="1" fill="hold">
                                          <p:stCondLst>
                                            <p:cond delay="0"/>
                                          </p:stCondLst>
                                        </p:cTn>
                                        <p:tgtEl>
                                          <p:spTgt spid="75"/>
                                        </p:tgtEl>
                                        <p:attrNameLst>
                                          <p:attrName>style.visibility</p:attrName>
                                        </p:attrNameLst>
                                      </p:cBhvr>
                                      <p:to>
                                        <p:strVal val="visible"/>
                                      </p:to>
                                    </p:set>
                                    <p:anim calcmode="lin" valueType="num">
                                      <p:cBhvr additive="base">
                                        <p:cTn id="91" dur="500" fill="hold"/>
                                        <p:tgtEl>
                                          <p:spTgt spid="75"/>
                                        </p:tgtEl>
                                        <p:attrNameLst>
                                          <p:attrName>ppt_x</p:attrName>
                                        </p:attrNameLst>
                                      </p:cBhvr>
                                      <p:tavLst>
                                        <p:tav tm="0">
                                          <p:val>
                                            <p:strVal val="1+#ppt_w/2"/>
                                          </p:val>
                                        </p:tav>
                                        <p:tav tm="100000">
                                          <p:val>
                                            <p:strVal val="#ppt_x"/>
                                          </p:val>
                                        </p:tav>
                                      </p:tavLst>
                                    </p:anim>
                                    <p:anim calcmode="lin" valueType="num">
                                      <p:cBhvr additive="base">
                                        <p:cTn id="92" dur="500" fill="hold"/>
                                        <p:tgtEl>
                                          <p:spTgt spid="7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67" grpId="0"/>
      <p:bldP spid="77" grpId="0"/>
      <p:bldP spid="81" grpId="0"/>
      <p:bldP spid="82" grpId="0"/>
      <p:bldP spid="83" grpId="0"/>
      <p:bldP spid="84" grpId="0"/>
      <p:bldP spid="85" grpId="0"/>
      <p:bldP spid="86" grpId="0"/>
      <p:bldP spid="74" grpId="0" animBg="1"/>
      <p:bldP spid="75"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a:xfrm>
            <a:off x="2946585" y="2124220"/>
            <a:ext cx="1884277" cy="2160000"/>
            <a:chOff x="4902000" y="0"/>
            <a:chExt cx="2402066" cy="2753557"/>
          </a:xfrm>
          <a:solidFill>
            <a:schemeClr val="bg1">
              <a:lumMod val="50000"/>
            </a:schemeClr>
          </a:solidFill>
        </p:grpSpPr>
        <p:sp>
          <p:nvSpPr>
            <p:cNvPr id="3" name="Rectangle 2"/>
            <p:cNvSpPr>
              <a:spLocks noChangeAspect="1"/>
            </p:cNvSpPr>
            <p:nvPr/>
          </p:nvSpPr>
          <p:spPr>
            <a:xfrm>
              <a:off x="4902000" y="0"/>
              <a:ext cx="2402066"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Isosceles Triangle 3"/>
            <p:cNvSpPr/>
            <p:nvPr/>
          </p:nvSpPr>
          <p:spPr>
            <a:xfrm rot="10800000">
              <a:off x="5955423" y="2430000"/>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5" name="Group 4"/>
          <p:cNvGrpSpPr>
            <a:grpSpLocks noChangeAspect="1"/>
          </p:cNvGrpSpPr>
          <p:nvPr/>
        </p:nvGrpSpPr>
        <p:grpSpPr>
          <a:xfrm>
            <a:off x="5148435" y="2124220"/>
            <a:ext cx="1884277" cy="2160000"/>
            <a:chOff x="4902000" y="0"/>
            <a:chExt cx="2402066" cy="2753557"/>
          </a:xfrm>
          <a:solidFill>
            <a:schemeClr val="bg1">
              <a:lumMod val="50000"/>
            </a:schemeClr>
          </a:solidFill>
        </p:grpSpPr>
        <p:sp>
          <p:nvSpPr>
            <p:cNvPr id="6" name="Rectangle 5"/>
            <p:cNvSpPr>
              <a:spLocks noChangeAspect="1"/>
            </p:cNvSpPr>
            <p:nvPr/>
          </p:nvSpPr>
          <p:spPr>
            <a:xfrm>
              <a:off x="4902000" y="0"/>
              <a:ext cx="2402066"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Isosceles Triangle 6"/>
            <p:cNvSpPr/>
            <p:nvPr/>
          </p:nvSpPr>
          <p:spPr>
            <a:xfrm rot="10800000">
              <a:off x="5955423" y="2430000"/>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 name="Group 7"/>
          <p:cNvGrpSpPr>
            <a:grpSpLocks noChangeAspect="1"/>
          </p:cNvGrpSpPr>
          <p:nvPr/>
        </p:nvGrpSpPr>
        <p:grpSpPr>
          <a:xfrm>
            <a:off x="744735" y="2124221"/>
            <a:ext cx="1884277" cy="2160000"/>
            <a:chOff x="4902000" y="0"/>
            <a:chExt cx="2402066" cy="2753557"/>
          </a:xfrm>
          <a:solidFill>
            <a:schemeClr val="bg1">
              <a:lumMod val="50000"/>
            </a:schemeClr>
          </a:solidFill>
        </p:grpSpPr>
        <p:sp>
          <p:nvSpPr>
            <p:cNvPr id="9" name="Rectangle 8"/>
            <p:cNvSpPr>
              <a:spLocks noChangeAspect="1"/>
            </p:cNvSpPr>
            <p:nvPr/>
          </p:nvSpPr>
          <p:spPr>
            <a:xfrm>
              <a:off x="4902000" y="0"/>
              <a:ext cx="2402066"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Isosceles Triangle 9"/>
            <p:cNvSpPr/>
            <p:nvPr/>
          </p:nvSpPr>
          <p:spPr>
            <a:xfrm rot="10800000">
              <a:off x="5955423" y="2430000"/>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2" name="Group 11"/>
          <p:cNvGrpSpPr>
            <a:grpSpLocks noChangeAspect="1"/>
          </p:cNvGrpSpPr>
          <p:nvPr/>
        </p:nvGrpSpPr>
        <p:grpSpPr>
          <a:xfrm>
            <a:off x="7350285" y="2124220"/>
            <a:ext cx="1884277" cy="2160000"/>
            <a:chOff x="4902000" y="0"/>
            <a:chExt cx="2402066" cy="2753557"/>
          </a:xfrm>
          <a:solidFill>
            <a:schemeClr val="bg1">
              <a:lumMod val="50000"/>
            </a:schemeClr>
          </a:solidFill>
        </p:grpSpPr>
        <p:sp>
          <p:nvSpPr>
            <p:cNvPr id="13" name="Rectangle 12"/>
            <p:cNvSpPr>
              <a:spLocks noChangeAspect="1"/>
            </p:cNvSpPr>
            <p:nvPr/>
          </p:nvSpPr>
          <p:spPr>
            <a:xfrm>
              <a:off x="4902000" y="0"/>
              <a:ext cx="2402066"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Isosceles Triangle 13"/>
            <p:cNvSpPr/>
            <p:nvPr/>
          </p:nvSpPr>
          <p:spPr>
            <a:xfrm rot="10800000">
              <a:off x="5955423" y="2430000"/>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8" name="Group 27"/>
          <p:cNvGrpSpPr>
            <a:grpSpLocks noChangeAspect="1"/>
          </p:cNvGrpSpPr>
          <p:nvPr/>
        </p:nvGrpSpPr>
        <p:grpSpPr>
          <a:xfrm>
            <a:off x="9552135" y="2124219"/>
            <a:ext cx="1884277" cy="2160000"/>
            <a:chOff x="4902000" y="0"/>
            <a:chExt cx="2402066" cy="2753557"/>
          </a:xfrm>
          <a:solidFill>
            <a:schemeClr val="bg1">
              <a:lumMod val="50000"/>
            </a:schemeClr>
          </a:solidFill>
        </p:grpSpPr>
        <p:sp>
          <p:nvSpPr>
            <p:cNvPr id="29" name="Rectangle 28"/>
            <p:cNvSpPr>
              <a:spLocks noChangeAspect="1"/>
            </p:cNvSpPr>
            <p:nvPr/>
          </p:nvSpPr>
          <p:spPr>
            <a:xfrm>
              <a:off x="4902000" y="0"/>
              <a:ext cx="2402066"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Isosceles Triangle 29"/>
            <p:cNvSpPr/>
            <p:nvPr/>
          </p:nvSpPr>
          <p:spPr>
            <a:xfrm rot="10800000">
              <a:off x="5955423" y="2430000"/>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3" name="Group 32"/>
          <p:cNvGrpSpPr/>
          <p:nvPr/>
        </p:nvGrpSpPr>
        <p:grpSpPr>
          <a:xfrm>
            <a:off x="11438810" y="175818"/>
            <a:ext cx="542322" cy="662567"/>
            <a:chOff x="11438810" y="175818"/>
            <a:chExt cx="542322" cy="662567"/>
          </a:xfrm>
        </p:grpSpPr>
        <p:sp>
          <p:nvSpPr>
            <p:cNvPr id="34" name="Oval 3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TextBox 37"/>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79</a:t>
              </a:r>
            </a:p>
          </p:txBody>
        </p:sp>
      </p:grpSp>
      <p:sp>
        <p:nvSpPr>
          <p:cNvPr id="39"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Portfolio Project</a:t>
            </a:r>
            <a:endParaRPr lang="en-US" sz="3600" dirty="0">
              <a:solidFill>
                <a:schemeClr val="bg2">
                  <a:lumMod val="50000"/>
                </a:schemeClr>
              </a:solidFill>
            </a:endParaRPr>
          </a:p>
        </p:txBody>
      </p:sp>
      <p:sp>
        <p:nvSpPr>
          <p:cNvPr id="43"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44" name="Group 43"/>
          <p:cNvGrpSpPr/>
          <p:nvPr/>
        </p:nvGrpSpPr>
        <p:grpSpPr>
          <a:xfrm>
            <a:off x="5556768" y="844754"/>
            <a:ext cx="1440000" cy="58058"/>
            <a:chOff x="4616262" y="2307771"/>
            <a:chExt cx="2349876" cy="58058"/>
          </a:xfrm>
        </p:grpSpPr>
        <p:sp>
          <p:nvSpPr>
            <p:cNvPr id="45" name="Rectangle 44"/>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ectangle 45"/>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0" name="Title 13"/>
          <p:cNvSpPr txBox="1"/>
          <p:nvPr/>
        </p:nvSpPr>
        <p:spPr>
          <a:xfrm>
            <a:off x="819285" y="4284219"/>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a:solidFill>
                  <a:schemeClr val="bg2">
                    <a:lumMod val="50000"/>
                  </a:schemeClr>
                </a:solidFill>
                <a:latin typeface="+mn-lt"/>
                <a:ea typeface="Roboto" panose="02000000000000000000" pitchFamily="2" charset="0"/>
              </a:rPr>
              <a:t>Description</a:t>
            </a:r>
          </a:p>
          <a:p>
            <a:pPr algn="ct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51" name="Title 13"/>
          <p:cNvSpPr txBox="1"/>
          <p:nvPr/>
        </p:nvSpPr>
        <p:spPr>
          <a:xfrm>
            <a:off x="3008072" y="4284219"/>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a:solidFill>
                  <a:schemeClr val="bg2">
                    <a:lumMod val="50000"/>
                  </a:schemeClr>
                </a:solidFill>
                <a:latin typeface="+mn-lt"/>
                <a:ea typeface="Roboto" panose="02000000000000000000" pitchFamily="2" charset="0"/>
              </a:rPr>
              <a:t>Description</a:t>
            </a:r>
          </a:p>
          <a:p>
            <a:pPr algn="ct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52" name="Title 13"/>
          <p:cNvSpPr txBox="1"/>
          <p:nvPr/>
        </p:nvSpPr>
        <p:spPr>
          <a:xfrm>
            <a:off x="5248033" y="4284219"/>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a:solidFill>
                  <a:schemeClr val="bg2">
                    <a:lumMod val="50000"/>
                  </a:schemeClr>
                </a:solidFill>
                <a:latin typeface="+mn-lt"/>
                <a:ea typeface="Roboto" panose="02000000000000000000" pitchFamily="2" charset="0"/>
              </a:rPr>
              <a:t>Description</a:t>
            </a:r>
          </a:p>
          <a:p>
            <a:pPr algn="ct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53" name="Title 13"/>
          <p:cNvSpPr txBox="1"/>
          <p:nvPr/>
        </p:nvSpPr>
        <p:spPr>
          <a:xfrm>
            <a:off x="7436820" y="4284219"/>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a:solidFill>
                  <a:schemeClr val="bg2">
                    <a:lumMod val="50000"/>
                  </a:schemeClr>
                </a:solidFill>
                <a:latin typeface="+mn-lt"/>
                <a:ea typeface="Roboto" panose="02000000000000000000" pitchFamily="2" charset="0"/>
              </a:rPr>
              <a:t>Description</a:t>
            </a:r>
          </a:p>
          <a:p>
            <a:pPr algn="ct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54" name="Title 13"/>
          <p:cNvSpPr txBox="1"/>
          <p:nvPr/>
        </p:nvSpPr>
        <p:spPr>
          <a:xfrm>
            <a:off x="9625607" y="4284219"/>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a:solidFill>
                  <a:schemeClr val="bg2">
                    <a:lumMod val="50000"/>
                  </a:schemeClr>
                </a:solidFill>
                <a:latin typeface="+mn-lt"/>
                <a:ea typeface="Roboto" panose="02000000000000000000" pitchFamily="2" charset="0"/>
              </a:rPr>
              <a:t>Description</a:t>
            </a:r>
          </a:p>
          <a:p>
            <a:pPr algn="ct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14:honeycomb/>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p:cTn id="7" dur="1000" fill="hold"/>
                                        <p:tgtEl>
                                          <p:spTgt spid="33"/>
                                        </p:tgtEl>
                                        <p:attrNameLst>
                                          <p:attrName>ppt_w</p:attrName>
                                        </p:attrNameLst>
                                      </p:cBhvr>
                                      <p:tavLst>
                                        <p:tav tm="0">
                                          <p:val>
                                            <p:fltVal val="0"/>
                                          </p:val>
                                        </p:tav>
                                        <p:tav tm="100000">
                                          <p:val>
                                            <p:strVal val="#ppt_w"/>
                                          </p:val>
                                        </p:tav>
                                      </p:tavLst>
                                    </p:anim>
                                    <p:anim calcmode="lin" valueType="num">
                                      <p:cBhvr>
                                        <p:cTn id="8" dur="1000" fill="hold"/>
                                        <p:tgtEl>
                                          <p:spTgt spid="33"/>
                                        </p:tgtEl>
                                        <p:attrNameLst>
                                          <p:attrName>ppt_h</p:attrName>
                                        </p:attrNameLst>
                                      </p:cBhvr>
                                      <p:tavLst>
                                        <p:tav tm="0">
                                          <p:val>
                                            <p:fltVal val="0"/>
                                          </p:val>
                                        </p:tav>
                                        <p:tav tm="100000">
                                          <p:val>
                                            <p:strVal val="#ppt_h"/>
                                          </p:val>
                                        </p:tav>
                                      </p:tavLst>
                                    </p:anim>
                                    <p:anim calcmode="lin" valueType="num">
                                      <p:cBhvr>
                                        <p:cTn id="9" dur="1000" fill="hold"/>
                                        <p:tgtEl>
                                          <p:spTgt spid="33"/>
                                        </p:tgtEl>
                                        <p:attrNameLst>
                                          <p:attrName>style.rotation</p:attrName>
                                        </p:attrNameLst>
                                      </p:cBhvr>
                                      <p:tavLst>
                                        <p:tav tm="0">
                                          <p:val>
                                            <p:fltVal val="90"/>
                                          </p:val>
                                        </p:tav>
                                        <p:tav tm="100000">
                                          <p:val>
                                            <p:fltVal val="0"/>
                                          </p:val>
                                        </p:tav>
                                      </p:tavLst>
                                    </p:anim>
                                    <p:animEffect transition="in" filter="fade">
                                      <p:cBhvr>
                                        <p:cTn id="10" dur="1000"/>
                                        <p:tgtEl>
                                          <p:spTgt spid="3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9"/>
                                        </p:tgtEl>
                                        <p:attrNameLst>
                                          <p:attrName>style.visibility</p:attrName>
                                        </p:attrNameLst>
                                      </p:cBhvr>
                                      <p:to>
                                        <p:strVal val="visible"/>
                                      </p:to>
                                    </p:set>
                                    <p:animEffect transition="in" filter="wipe(up)">
                                      <p:cBhvr>
                                        <p:cTn id="13" dur="1000"/>
                                        <p:tgtEl>
                                          <p:spTgt spid="39"/>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4"/>
                                        </p:tgtEl>
                                        <p:attrNameLst>
                                          <p:attrName>style.visibility</p:attrName>
                                        </p:attrNameLst>
                                      </p:cBhvr>
                                      <p:to>
                                        <p:strVal val="visible"/>
                                      </p:to>
                                    </p:set>
                                    <p:animEffect transition="in" filter="barn(inVertical)">
                                      <p:cBhvr>
                                        <p:cTn id="16" dur="1000"/>
                                        <p:tgtEl>
                                          <p:spTgt spid="44"/>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43"/>
                                        </p:tgtEl>
                                        <p:attrNameLst>
                                          <p:attrName>style.visibility</p:attrName>
                                        </p:attrNameLst>
                                      </p:cBhvr>
                                      <p:to>
                                        <p:strVal val="visible"/>
                                      </p:to>
                                    </p:set>
                                    <p:animEffect transition="in" filter="wipe(down)">
                                      <p:cBhvr>
                                        <p:cTn id="19" dur="1000"/>
                                        <p:tgtEl>
                                          <p:spTgt spid="43"/>
                                        </p:tgtEl>
                                      </p:cBhvr>
                                    </p:animEffect>
                                  </p:childTnLst>
                                </p:cTn>
                              </p:par>
                              <p:par>
                                <p:cTn id="20" presetID="2" presetClass="entr" presetSubtype="2" fill="hold" nodeType="withEffect">
                                  <p:stCondLst>
                                    <p:cond delay="200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1000" fill="hold"/>
                                        <p:tgtEl>
                                          <p:spTgt spid="8"/>
                                        </p:tgtEl>
                                        <p:attrNameLst>
                                          <p:attrName>ppt_x</p:attrName>
                                        </p:attrNameLst>
                                      </p:cBhvr>
                                      <p:tavLst>
                                        <p:tav tm="0">
                                          <p:val>
                                            <p:strVal val="1+#ppt_w/2"/>
                                          </p:val>
                                        </p:tav>
                                        <p:tav tm="100000">
                                          <p:val>
                                            <p:strVal val="#ppt_x"/>
                                          </p:val>
                                        </p:tav>
                                      </p:tavLst>
                                    </p:anim>
                                    <p:anim calcmode="lin" valueType="num">
                                      <p:cBhvr additive="base">
                                        <p:cTn id="23" dur="1000" fill="hold"/>
                                        <p:tgtEl>
                                          <p:spTgt spid="8"/>
                                        </p:tgtEl>
                                        <p:attrNameLst>
                                          <p:attrName>ppt_y</p:attrName>
                                        </p:attrNameLst>
                                      </p:cBhvr>
                                      <p:tavLst>
                                        <p:tav tm="0">
                                          <p:val>
                                            <p:strVal val="#ppt_y"/>
                                          </p:val>
                                        </p:tav>
                                        <p:tav tm="100000">
                                          <p:val>
                                            <p:strVal val="#ppt_y"/>
                                          </p:val>
                                        </p:tav>
                                      </p:tavLst>
                                    </p:anim>
                                  </p:childTnLst>
                                </p:cTn>
                              </p:par>
                              <p:par>
                                <p:cTn id="24" presetID="2" presetClass="entr" presetSubtype="3" fill="hold" nodeType="withEffect">
                                  <p:stCondLst>
                                    <p:cond delay="2000"/>
                                  </p:stCondLst>
                                  <p:childTnLst>
                                    <p:set>
                                      <p:cBhvr>
                                        <p:cTn id="25" dur="1" fill="hold">
                                          <p:stCondLst>
                                            <p:cond delay="0"/>
                                          </p:stCondLst>
                                        </p:cTn>
                                        <p:tgtEl>
                                          <p:spTgt spid="2"/>
                                        </p:tgtEl>
                                        <p:attrNameLst>
                                          <p:attrName>style.visibility</p:attrName>
                                        </p:attrNameLst>
                                      </p:cBhvr>
                                      <p:to>
                                        <p:strVal val="visible"/>
                                      </p:to>
                                    </p:set>
                                    <p:anim calcmode="lin" valueType="num">
                                      <p:cBhvr additive="base">
                                        <p:cTn id="26" dur="1000" fill="hold"/>
                                        <p:tgtEl>
                                          <p:spTgt spid="2"/>
                                        </p:tgtEl>
                                        <p:attrNameLst>
                                          <p:attrName>ppt_x</p:attrName>
                                        </p:attrNameLst>
                                      </p:cBhvr>
                                      <p:tavLst>
                                        <p:tav tm="0">
                                          <p:val>
                                            <p:strVal val="1+#ppt_w/2"/>
                                          </p:val>
                                        </p:tav>
                                        <p:tav tm="100000">
                                          <p:val>
                                            <p:strVal val="#ppt_x"/>
                                          </p:val>
                                        </p:tav>
                                      </p:tavLst>
                                    </p:anim>
                                    <p:anim calcmode="lin" valueType="num">
                                      <p:cBhvr additive="base">
                                        <p:cTn id="27" dur="1000" fill="hold"/>
                                        <p:tgtEl>
                                          <p:spTgt spid="2"/>
                                        </p:tgtEl>
                                        <p:attrNameLst>
                                          <p:attrName>ppt_y</p:attrName>
                                        </p:attrNameLst>
                                      </p:cBhvr>
                                      <p:tavLst>
                                        <p:tav tm="0">
                                          <p:val>
                                            <p:strVal val="0-#ppt_h/2"/>
                                          </p:val>
                                        </p:tav>
                                        <p:tav tm="100000">
                                          <p:val>
                                            <p:strVal val="#ppt_y"/>
                                          </p:val>
                                        </p:tav>
                                      </p:tavLst>
                                    </p:anim>
                                  </p:childTnLst>
                                </p:cTn>
                              </p:par>
                              <p:par>
                                <p:cTn id="28" presetID="2" presetClass="entr" presetSubtype="6" fill="hold" nodeType="withEffect">
                                  <p:stCondLst>
                                    <p:cond delay="2000"/>
                                  </p:stCondLst>
                                  <p:childTnLst>
                                    <p:set>
                                      <p:cBhvr>
                                        <p:cTn id="29" dur="1" fill="hold">
                                          <p:stCondLst>
                                            <p:cond delay="0"/>
                                          </p:stCondLst>
                                        </p:cTn>
                                        <p:tgtEl>
                                          <p:spTgt spid="5"/>
                                        </p:tgtEl>
                                        <p:attrNameLst>
                                          <p:attrName>style.visibility</p:attrName>
                                        </p:attrNameLst>
                                      </p:cBhvr>
                                      <p:to>
                                        <p:strVal val="visible"/>
                                      </p:to>
                                    </p:set>
                                    <p:anim calcmode="lin" valueType="num">
                                      <p:cBhvr additive="base">
                                        <p:cTn id="30" dur="1000" fill="hold"/>
                                        <p:tgtEl>
                                          <p:spTgt spid="5"/>
                                        </p:tgtEl>
                                        <p:attrNameLst>
                                          <p:attrName>ppt_x</p:attrName>
                                        </p:attrNameLst>
                                      </p:cBhvr>
                                      <p:tavLst>
                                        <p:tav tm="0">
                                          <p:val>
                                            <p:strVal val="1+#ppt_w/2"/>
                                          </p:val>
                                        </p:tav>
                                        <p:tav tm="100000">
                                          <p:val>
                                            <p:strVal val="#ppt_x"/>
                                          </p:val>
                                        </p:tav>
                                      </p:tavLst>
                                    </p:anim>
                                    <p:anim calcmode="lin" valueType="num">
                                      <p:cBhvr additive="base">
                                        <p:cTn id="31" dur="1000" fill="hold"/>
                                        <p:tgtEl>
                                          <p:spTgt spid="5"/>
                                        </p:tgtEl>
                                        <p:attrNameLst>
                                          <p:attrName>ppt_y</p:attrName>
                                        </p:attrNameLst>
                                      </p:cBhvr>
                                      <p:tavLst>
                                        <p:tav tm="0">
                                          <p:val>
                                            <p:strVal val="1+#ppt_h/2"/>
                                          </p:val>
                                        </p:tav>
                                        <p:tav tm="100000">
                                          <p:val>
                                            <p:strVal val="#ppt_y"/>
                                          </p:val>
                                        </p:tav>
                                      </p:tavLst>
                                    </p:anim>
                                  </p:childTnLst>
                                </p:cTn>
                              </p:par>
                              <p:par>
                                <p:cTn id="32" presetID="2" presetClass="entr" presetSubtype="12" fill="hold" nodeType="withEffect">
                                  <p:stCondLst>
                                    <p:cond delay="2000"/>
                                  </p:stCondLst>
                                  <p:childTnLst>
                                    <p:set>
                                      <p:cBhvr>
                                        <p:cTn id="33" dur="1" fill="hold">
                                          <p:stCondLst>
                                            <p:cond delay="0"/>
                                          </p:stCondLst>
                                        </p:cTn>
                                        <p:tgtEl>
                                          <p:spTgt spid="12"/>
                                        </p:tgtEl>
                                        <p:attrNameLst>
                                          <p:attrName>style.visibility</p:attrName>
                                        </p:attrNameLst>
                                      </p:cBhvr>
                                      <p:to>
                                        <p:strVal val="visible"/>
                                      </p:to>
                                    </p:set>
                                    <p:anim calcmode="lin" valueType="num">
                                      <p:cBhvr additive="base">
                                        <p:cTn id="34" dur="1000" fill="hold"/>
                                        <p:tgtEl>
                                          <p:spTgt spid="12"/>
                                        </p:tgtEl>
                                        <p:attrNameLst>
                                          <p:attrName>ppt_x</p:attrName>
                                        </p:attrNameLst>
                                      </p:cBhvr>
                                      <p:tavLst>
                                        <p:tav tm="0">
                                          <p:val>
                                            <p:strVal val="0-#ppt_w/2"/>
                                          </p:val>
                                        </p:tav>
                                        <p:tav tm="100000">
                                          <p:val>
                                            <p:strVal val="#ppt_x"/>
                                          </p:val>
                                        </p:tav>
                                      </p:tavLst>
                                    </p:anim>
                                    <p:anim calcmode="lin" valueType="num">
                                      <p:cBhvr additive="base">
                                        <p:cTn id="35" dur="1000" fill="hold"/>
                                        <p:tgtEl>
                                          <p:spTgt spid="12"/>
                                        </p:tgtEl>
                                        <p:attrNameLst>
                                          <p:attrName>ppt_y</p:attrName>
                                        </p:attrNameLst>
                                      </p:cBhvr>
                                      <p:tavLst>
                                        <p:tav tm="0">
                                          <p:val>
                                            <p:strVal val="1+#ppt_h/2"/>
                                          </p:val>
                                        </p:tav>
                                        <p:tav tm="100000">
                                          <p:val>
                                            <p:strVal val="#ppt_y"/>
                                          </p:val>
                                        </p:tav>
                                      </p:tavLst>
                                    </p:anim>
                                  </p:childTnLst>
                                </p:cTn>
                              </p:par>
                              <p:par>
                                <p:cTn id="36" presetID="2" presetClass="entr" presetSubtype="8" fill="hold" nodeType="withEffect">
                                  <p:stCondLst>
                                    <p:cond delay="2000"/>
                                  </p:stCondLst>
                                  <p:childTnLst>
                                    <p:set>
                                      <p:cBhvr>
                                        <p:cTn id="37" dur="1" fill="hold">
                                          <p:stCondLst>
                                            <p:cond delay="0"/>
                                          </p:stCondLst>
                                        </p:cTn>
                                        <p:tgtEl>
                                          <p:spTgt spid="28"/>
                                        </p:tgtEl>
                                        <p:attrNameLst>
                                          <p:attrName>style.visibility</p:attrName>
                                        </p:attrNameLst>
                                      </p:cBhvr>
                                      <p:to>
                                        <p:strVal val="visible"/>
                                      </p:to>
                                    </p:set>
                                    <p:anim calcmode="lin" valueType="num">
                                      <p:cBhvr additive="base">
                                        <p:cTn id="38" dur="1000" fill="hold"/>
                                        <p:tgtEl>
                                          <p:spTgt spid="28"/>
                                        </p:tgtEl>
                                        <p:attrNameLst>
                                          <p:attrName>ppt_x</p:attrName>
                                        </p:attrNameLst>
                                      </p:cBhvr>
                                      <p:tavLst>
                                        <p:tav tm="0">
                                          <p:val>
                                            <p:strVal val="0-#ppt_w/2"/>
                                          </p:val>
                                        </p:tav>
                                        <p:tav tm="100000">
                                          <p:val>
                                            <p:strVal val="#ppt_x"/>
                                          </p:val>
                                        </p:tav>
                                      </p:tavLst>
                                    </p:anim>
                                    <p:anim calcmode="lin" valueType="num">
                                      <p:cBhvr additive="base">
                                        <p:cTn id="39" dur="1000" fill="hold"/>
                                        <p:tgtEl>
                                          <p:spTgt spid="28"/>
                                        </p:tgtEl>
                                        <p:attrNameLst>
                                          <p:attrName>ppt_y</p:attrName>
                                        </p:attrNameLst>
                                      </p:cBhvr>
                                      <p:tavLst>
                                        <p:tav tm="0">
                                          <p:val>
                                            <p:strVal val="#ppt_y"/>
                                          </p:val>
                                        </p:tav>
                                        <p:tav tm="100000">
                                          <p:val>
                                            <p:strVal val="#ppt_y"/>
                                          </p:val>
                                        </p:tav>
                                      </p:tavLst>
                                    </p:anim>
                                  </p:childTnLst>
                                </p:cTn>
                              </p:par>
                              <p:par>
                                <p:cTn id="40" presetID="22" presetClass="entr" presetSubtype="4" fill="hold" grpId="0" nodeType="withEffect">
                                  <p:stCondLst>
                                    <p:cond delay="3000"/>
                                  </p:stCondLst>
                                  <p:childTnLst>
                                    <p:set>
                                      <p:cBhvr>
                                        <p:cTn id="41" dur="1" fill="hold">
                                          <p:stCondLst>
                                            <p:cond delay="0"/>
                                          </p:stCondLst>
                                        </p:cTn>
                                        <p:tgtEl>
                                          <p:spTgt spid="50"/>
                                        </p:tgtEl>
                                        <p:attrNameLst>
                                          <p:attrName>style.visibility</p:attrName>
                                        </p:attrNameLst>
                                      </p:cBhvr>
                                      <p:to>
                                        <p:strVal val="visible"/>
                                      </p:to>
                                    </p:set>
                                    <p:animEffect transition="in" filter="wipe(down)">
                                      <p:cBhvr>
                                        <p:cTn id="42" dur="1000"/>
                                        <p:tgtEl>
                                          <p:spTgt spid="50"/>
                                        </p:tgtEl>
                                      </p:cBhvr>
                                    </p:animEffect>
                                  </p:childTnLst>
                                </p:cTn>
                              </p:par>
                              <p:par>
                                <p:cTn id="43" presetID="22" presetClass="entr" presetSubtype="4" fill="hold" grpId="0" nodeType="withEffect">
                                  <p:stCondLst>
                                    <p:cond delay="3000"/>
                                  </p:stCondLst>
                                  <p:childTnLst>
                                    <p:set>
                                      <p:cBhvr>
                                        <p:cTn id="44" dur="1" fill="hold">
                                          <p:stCondLst>
                                            <p:cond delay="0"/>
                                          </p:stCondLst>
                                        </p:cTn>
                                        <p:tgtEl>
                                          <p:spTgt spid="51"/>
                                        </p:tgtEl>
                                        <p:attrNameLst>
                                          <p:attrName>style.visibility</p:attrName>
                                        </p:attrNameLst>
                                      </p:cBhvr>
                                      <p:to>
                                        <p:strVal val="visible"/>
                                      </p:to>
                                    </p:set>
                                    <p:animEffect transition="in" filter="wipe(down)">
                                      <p:cBhvr>
                                        <p:cTn id="45" dur="1000"/>
                                        <p:tgtEl>
                                          <p:spTgt spid="51"/>
                                        </p:tgtEl>
                                      </p:cBhvr>
                                    </p:animEffect>
                                  </p:childTnLst>
                                </p:cTn>
                              </p:par>
                              <p:par>
                                <p:cTn id="46" presetID="22" presetClass="entr" presetSubtype="4" fill="hold" grpId="0" nodeType="withEffect">
                                  <p:stCondLst>
                                    <p:cond delay="3000"/>
                                  </p:stCondLst>
                                  <p:childTnLst>
                                    <p:set>
                                      <p:cBhvr>
                                        <p:cTn id="47" dur="1" fill="hold">
                                          <p:stCondLst>
                                            <p:cond delay="0"/>
                                          </p:stCondLst>
                                        </p:cTn>
                                        <p:tgtEl>
                                          <p:spTgt spid="52"/>
                                        </p:tgtEl>
                                        <p:attrNameLst>
                                          <p:attrName>style.visibility</p:attrName>
                                        </p:attrNameLst>
                                      </p:cBhvr>
                                      <p:to>
                                        <p:strVal val="visible"/>
                                      </p:to>
                                    </p:set>
                                    <p:animEffect transition="in" filter="wipe(down)">
                                      <p:cBhvr>
                                        <p:cTn id="48" dur="1000"/>
                                        <p:tgtEl>
                                          <p:spTgt spid="52"/>
                                        </p:tgtEl>
                                      </p:cBhvr>
                                    </p:animEffect>
                                  </p:childTnLst>
                                </p:cTn>
                              </p:par>
                              <p:par>
                                <p:cTn id="49" presetID="22" presetClass="entr" presetSubtype="4" fill="hold" grpId="0" nodeType="withEffect">
                                  <p:stCondLst>
                                    <p:cond delay="3000"/>
                                  </p:stCondLst>
                                  <p:childTnLst>
                                    <p:set>
                                      <p:cBhvr>
                                        <p:cTn id="50" dur="1" fill="hold">
                                          <p:stCondLst>
                                            <p:cond delay="0"/>
                                          </p:stCondLst>
                                        </p:cTn>
                                        <p:tgtEl>
                                          <p:spTgt spid="53"/>
                                        </p:tgtEl>
                                        <p:attrNameLst>
                                          <p:attrName>style.visibility</p:attrName>
                                        </p:attrNameLst>
                                      </p:cBhvr>
                                      <p:to>
                                        <p:strVal val="visible"/>
                                      </p:to>
                                    </p:set>
                                    <p:animEffect transition="in" filter="wipe(down)">
                                      <p:cBhvr>
                                        <p:cTn id="51" dur="1000"/>
                                        <p:tgtEl>
                                          <p:spTgt spid="53"/>
                                        </p:tgtEl>
                                      </p:cBhvr>
                                    </p:animEffect>
                                  </p:childTnLst>
                                </p:cTn>
                              </p:par>
                              <p:par>
                                <p:cTn id="52" presetID="22" presetClass="entr" presetSubtype="4" fill="hold" grpId="0" nodeType="withEffect">
                                  <p:stCondLst>
                                    <p:cond delay="3000"/>
                                  </p:stCondLst>
                                  <p:childTnLst>
                                    <p:set>
                                      <p:cBhvr>
                                        <p:cTn id="53" dur="1" fill="hold">
                                          <p:stCondLst>
                                            <p:cond delay="0"/>
                                          </p:stCondLst>
                                        </p:cTn>
                                        <p:tgtEl>
                                          <p:spTgt spid="54"/>
                                        </p:tgtEl>
                                        <p:attrNameLst>
                                          <p:attrName>style.visibility</p:attrName>
                                        </p:attrNameLst>
                                      </p:cBhvr>
                                      <p:to>
                                        <p:strVal val="visible"/>
                                      </p:to>
                                    </p:set>
                                    <p:animEffect transition="in" filter="wipe(down)">
                                      <p:cBhvr>
                                        <p:cTn id="54" dur="10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43" grpId="0"/>
      <p:bldP spid="50" grpId="0"/>
      <p:bldP spid="51" grpId="0"/>
      <p:bldP spid="52" grpId="0"/>
      <p:bldP spid="53" grpId="0"/>
      <p:bldP spid="54"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7"/>
          <p:cNvSpPr txBox="1"/>
          <p:nvPr/>
        </p:nvSpPr>
        <p:spPr>
          <a:xfrm>
            <a:off x="4211884" y="274266"/>
            <a:ext cx="3571454"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World Map</a:t>
            </a:r>
            <a:endParaRPr lang="en-US" sz="3600" dirty="0">
              <a:solidFill>
                <a:schemeClr val="bg2">
                  <a:lumMod val="50000"/>
                </a:schemeClr>
              </a:solidFill>
            </a:endParaRPr>
          </a:p>
        </p:txBody>
      </p:sp>
      <p:sp>
        <p:nvSpPr>
          <p:cNvPr id="5" name="Title 1"/>
          <p:cNvSpPr txBox="1"/>
          <p:nvPr/>
        </p:nvSpPr>
        <p:spPr>
          <a:xfrm>
            <a:off x="4551964" y="10827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7941" name="Group 7940"/>
          <p:cNvGrpSpPr>
            <a:grpSpLocks noChangeAspect="1"/>
          </p:cNvGrpSpPr>
          <p:nvPr/>
        </p:nvGrpSpPr>
        <p:grpSpPr>
          <a:xfrm>
            <a:off x="1921815" y="1833102"/>
            <a:ext cx="8151592" cy="4616650"/>
            <a:chOff x="228600" y="1422"/>
            <a:chExt cx="6705600" cy="3996699"/>
          </a:xfrm>
          <a:solidFill>
            <a:schemeClr val="bg2">
              <a:lumMod val="75000"/>
            </a:schemeClr>
          </a:solidFill>
        </p:grpSpPr>
        <p:sp>
          <p:nvSpPr>
            <p:cNvPr id="7942" name="Freeform 53"/>
            <p:cNvSpPr>
              <a:spLocks noChangeAspect="1"/>
            </p:cNvSpPr>
            <p:nvPr/>
          </p:nvSpPr>
          <p:spPr bwMode="gray">
            <a:xfrm>
              <a:off x="6081287" y="3577136"/>
              <a:ext cx="68233" cy="76382"/>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43" name="Freeform 54"/>
            <p:cNvSpPr>
              <a:spLocks noChangeAspect="1"/>
            </p:cNvSpPr>
            <p:nvPr/>
          </p:nvSpPr>
          <p:spPr bwMode="gray">
            <a:xfrm>
              <a:off x="5489365" y="2921677"/>
              <a:ext cx="757387" cy="616380"/>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44" name="Freeform 55"/>
            <p:cNvSpPr>
              <a:spLocks noChangeAspect="1"/>
            </p:cNvSpPr>
            <p:nvPr/>
          </p:nvSpPr>
          <p:spPr bwMode="gray">
            <a:xfrm>
              <a:off x="6487274" y="3575359"/>
              <a:ext cx="144996" cy="163421"/>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45" name="Freeform 56"/>
            <p:cNvSpPr>
              <a:spLocks noChangeAspect="1"/>
            </p:cNvSpPr>
            <p:nvPr/>
          </p:nvSpPr>
          <p:spPr bwMode="gray">
            <a:xfrm>
              <a:off x="6603270" y="3424373"/>
              <a:ext cx="107468" cy="175855"/>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46" name="Freeform 57"/>
            <p:cNvSpPr>
              <a:spLocks noChangeAspect="1"/>
            </p:cNvSpPr>
            <p:nvPr/>
          </p:nvSpPr>
          <p:spPr bwMode="gray">
            <a:xfrm>
              <a:off x="6439511" y="3113518"/>
              <a:ext cx="54586" cy="46184"/>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47" name="Freeform 58"/>
            <p:cNvSpPr>
              <a:spLocks noChangeAspect="1"/>
            </p:cNvSpPr>
            <p:nvPr/>
          </p:nvSpPr>
          <p:spPr bwMode="gray">
            <a:xfrm>
              <a:off x="4668864" y="1781285"/>
              <a:ext cx="206405" cy="10302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48" name="Freeform 59"/>
            <p:cNvSpPr>
              <a:spLocks noChangeAspect="1"/>
            </p:cNvSpPr>
            <p:nvPr/>
          </p:nvSpPr>
          <p:spPr bwMode="gray">
            <a:xfrm>
              <a:off x="4634747" y="1838127"/>
              <a:ext cx="141584" cy="110131"/>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49" name="Freeform 60"/>
            <p:cNvSpPr>
              <a:spLocks noChangeAspect="1"/>
            </p:cNvSpPr>
            <p:nvPr/>
          </p:nvSpPr>
          <p:spPr bwMode="gray">
            <a:xfrm>
              <a:off x="4701274" y="1861220"/>
              <a:ext cx="5118" cy="710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50" name="Freeform 61"/>
            <p:cNvSpPr>
              <a:spLocks noChangeAspect="1"/>
            </p:cNvSpPr>
            <p:nvPr/>
          </p:nvSpPr>
          <p:spPr bwMode="gray">
            <a:xfrm>
              <a:off x="4713215" y="1864772"/>
              <a:ext cx="5118" cy="3553"/>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51" name="Freeform 62"/>
            <p:cNvSpPr>
              <a:spLocks noChangeAspect="1"/>
            </p:cNvSpPr>
            <p:nvPr/>
          </p:nvSpPr>
          <p:spPr bwMode="gray">
            <a:xfrm>
              <a:off x="4692745" y="1868325"/>
              <a:ext cx="3412" cy="3553"/>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52" name="Freeform 63"/>
            <p:cNvSpPr>
              <a:spLocks noChangeAspect="1"/>
            </p:cNvSpPr>
            <p:nvPr/>
          </p:nvSpPr>
          <p:spPr bwMode="gray">
            <a:xfrm>
              <a:off x="4505104" y="1903851"/>
              <a:ext cx="269520" cy="213157"/>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53" name="Freeform 64"/>
            <p:cNvSpPr>
              <a:spLocks noChangeAspect="1"/>
            </p:cNvSpPr>
            <p:nvPr/>
          </p:nvSpPr>
          <p:spPr bwMode="gray">
            <a:xfrm>
              <a:off x="5156730" y="2603718"/>
              <a:ext cx="202994" cy="223815"/>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54" name="Freeform 65"/>
            <p:cNvSpPr>
              <a:spLocks noChangeAspect="1"/>
            </p:cNvSpPr>
            <p:nvPr/>
          </p:nvSpPr>
          <p:spPr bwMode="gray">
            <a:xfrm>
              <a:off x="5344371" y="2827533"/>
              <a:ext cx="172289" cy="56842"/>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55" name="Freeform 66"/>
            <p:cNvSpPr>
              <a:spLocks noChangeAspect="1"/>
            </p:cNvSpPr>
            <p:nvPr/>
          </p:nvSpPr>
          <p:spPr bwMode="gray">
            <a:xfrm>
              <a:off x="5412604" y="2628586"/>
              <a:ext cx="185936" cy="165197"/>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56" name="Freeform 67"/>
            <p:cNvSpPr>
              <a:spLocks noChangeAspect="1"/>
            </p:cNvSpPr>
            <p:nvPr/>
          </p:nvSpPr>
          <p:spPr bwMode="gray">
            <a:xfrm>
              <a:off x="6151226" y="2793782"/>
              <a:ext cx="75056" cy="42631"/>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57" name="Freeform 68"/>
            <p:cNvSpPr>
              <a:spLocks noChangeAspect="1"/>
            </p:cNvSpPr>
            <p:nvPr/>
          </p:nvSpPr>
          <p:spPr bwMode="gray">
            <a:xfrm>
              <a:off x="6013054" y="2763586"/>
              <a:ext cx="185936" cy="158092"/>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7958" name="Group 69"/>
            <p:cNvGrpSpPr>
              <a:grpSpLocks noChangeAspect="1"/>
            </p:cNvGrpSpPr>
            <p:nvPr/>
          </p:nvGrpSpPr>
          <p:grpSpPr bwMode="gray">
            <a:xfrm>
              <a:off x="5567833" y="2346152"/>
              <a:ext cx="173994" cy="259341"/>
              <a:chOff x="3802" y="2280"/>
              <a:chExt cx="102" cy="146"/>
            </a:xfrm>
            <a:grpFill/>
          </p:grpSpPr>
          <p:sp>
            <p:nvSpPr>
              <p:cNvPr id="8286"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7"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8"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9"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90"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91"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92"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93"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94"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95"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96"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7959" name="Freeform 81"/>
            <p:cNvSpPr>
              <a:spLocks noChangeAspect="1"/>
            </p:cNvSpPr>
            <p:nvPr/>
          </p:nvSpPr>
          <p:spPr bwMode="gray">
            <a:xfrm>
              <a:off x="5506423" y="2614376"/>
              <a:ext cx="25588" cy="21316"/>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0" name="Freeform 82"/>
            <p:cNvSpPr>
              <a:spLocks noChangeAspect="1"/>
            </p:cNvSpPr>
            <p:nvPr/>
          </p:nvSpPr>
          <p:spPr bwMode="gray">
            <a:xfrm>
              <a:off x="5545658" y="2776019"/>
              <a:ext cx="5118" cy="15987"/>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1" name="Freeform 83"/>
            <p:cNvSpPr>
              <a:spLocks noChangeAspect="1"/>
            </p:cNvSpPr>
            <p:nvPr/>
          </p:nvSpPr>
          <p:spPr bwMode="gray">
            <a:xfrm>
              <a:off x="5707711" y="2875493"/>
              <a:ext cx="46058" cy="21316"/>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2" name="Freeform 84"/>
            <p:cNvSpPr>
              <a:spLocks noChangeAspect="1"/>
            </p:cNvSpPr>
            <p:nvPr/>
          </p:nvSpPr>
          <p:spPr bwMode="gray">
            <a:xfrm>
              <a:off x="5685536" y="2889703"/>
              <a:ext cx="29000" cy="24868"/>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3" name="Freeform 85"/>
            <p:cNvSpPr>
              <a:spLocks noChangeAspect="1"/>
            </p:cNvSpPr>
            <p:nvPr/>
          </p:nvSpPr>
          <p:spPr bwMode="gray">
            <a:xfrm>
              <a:off x="5767415" y="2767138"/>
              <a:ext cx="54586" cy="21316"/>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4" name="Freeform 86"/>
            <p:cNvSpPr>
              <a:spLocks noChangeAspect="1"/>
            </p:cNvSpPr>
            <p:nvPr/>
          </p:nvSpPr>
          <p:spPr bwMode="gray">
            <a:xfrm>
              <a:off x="5598538" y="2680098"/>
              <a:ext cx="117703" cy="143882"/>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5" name="Freeform 87"/>
            <p:cNvSpPr>
              <a:spLocks noChangeAspect="1"/>
            </p:cNvSpPr>
            <p:nvPr/>
          </p:nvSpPr>
          <p:spPr bwMode="gray">
            <a:xfrm>
              <a:off x="5757180" y="2669441"/>
              <a:ext cx="27293" cy="60395"/>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6" name="Freeform 88"/>
            <p:cNvSpPr>
              <a:spLocks noChangeAspect="1"/>
            </p:cNvSpPr>
            <p:nvPr/>
          </p:nvSpPr>
          <p:spPr bwMode="gray">
            <a:xfrm>
              <a:off x="5823707" y="2720954"/>
              <a:ext cx="194464" cy="170526"/>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7" name="Freeform 89"/>
            <p:cNvSpPr>
              <a:spLocks noChangeAspect="1"/>
            </p:cNvSpPr>
            <p:nvPr/>
          </p:nvSpPr>
          <p:spPr bwMode="gray">
            <a:xfrm>
              <a:off x="6197283" y="2763586"/>
              <a:ext cx="44351" cy="42631"/>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8" name="Freeform 90"/>
            <p:cNvSpPr>
              <a:spLocks noChangeAspect="1"/>
            </p:cNvSpPr>
            <p:nvPr/>
          </p:nvSpPr>
          <p:spPr bwMode="gray">
            <a:xfrm>
              <a:off x="5284666" y="2252008"/>
              <a:ext cx="134761" cy="29486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9" name="Freeform 91"/>
            <p:cNvSpPr>
              <a:spLocks noChangeAspect="1"/>
            </p:cNvSpPr>
            <p:nvPr/>
          </p:nvSpPr>
          <p:spPr bwMode="gray">
            <a:xfrm>
              <a:off x="5424544" y="2578849"/>
              <a:ext cx="180818" cy="117237"/>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70" name="Freeform 92"/>
            <p:cNvSpPr>
              <a:spLocks noChangeAspect="1"/>
            </p:cNvSpPr>
            <p:nvPr/>
          </p:nvSpPr>
          <p:spPr bwMode="gray">
            <a:xfrm>
              <a:off x="5248844" y="2582402"/>
              <a:ext cx="76763" cy="104803"/>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71" name="Freeform 93"/>
            <p:cNvSpPr>
              <a:spLocks noChangeAspect="1"/>
            </p:cNvSpPr>
            <p:nvPr/>
          </p:nvSpPr>
          <p:spPr bwMode="gray">
            <a:xfrm>
              <a:off x="5201081" y="2303521"/>
              <a:ext cx="146701" cy="3001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72" name="Freeform 94"/>
            <p:cNvSpPr>
              <a:spLocks noChangeAspect="1"/>
            </p:cNvSpPr>
            <p:nvPr/>
          </p:nvSpPr>
          <p:spPr bwMode="gray">
            <a:xfrm>
              <a:off x="5100437" y="2141877"/>
              <a:ext cx="165466" cy="373025"/>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73" name="Freeform 95"/>
            <p:cNvSpPr>
              <a:spLocks noChangeAspect="1"/>
            </p:cNvSpPr>
            <p:nvPr/>
          </p:nvSpPr>
          <p:spPr bwMode="gray">
            <a:xfrm>
              <a:off x="5288078" y="2426087"/>
              <a:ext cx="98938" cy="83487"/>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74" name="Freeform 96"/>
            <p:cNvSpPr>
              <a:spLocks noChangeAspect="1"/>
            </p:cNvSpPr>
            <p:nvPr/>
          </p:nvSpPr>
          <p:spPr bwMode="gray">
            <a:xfrm>
              <a:off x="5248844" y="2266219"/>
              <a:ext cx="134761" cy="174078"/>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7975" name="Group 97"/>
            <p:cNvGrpSpPr>
              <a:grpSpLocks noChangeAspect="1"/>
            </p:cNvGrpSpPr>
            <p:nvPr/>
          </p:nvGrpSpPr>
          <p:grpSpPr bwMode="gray">
            <a:xfrm>
              <a:off x="4511928" y="1941153"/>
              <a:ext cx="684037" cy="657235"/>
              <a:chOff x="3183" y="2052"/>
              <a:chExt cx="401" cy="370"/>
            </a:xfrm>
            <a:grpFill/>
          </p:grpSpPr>
          <p:sp>
            <p:nvSpPr>
              <p:cNvPr id="8279"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0"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1"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2"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3"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4"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5"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7976" name="Freeform 105"/>
            <p:cNvSpPr>
              <a:spLocks noChangeAspect="1"/>
            </p:cNvSpPr>
            <p:nvPr/>
          </p:nvSpPr>
          <p:spPr bwMode="gray">
            <a:xfrm>
              <a:off x="5620714" y="2207600"/>
              <a:ext cx="32411" cy="71052"/>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7977" name="Group 106"/>
            <p:cNvGrpSpPr>
              <a:grpSpLocks noChangeAspect="1"/>
            </p:cNvGrpSpPr>
            <p:nvPr/>
          </p:nvGrpSpPr>
          <p:grpSpPr bwMode="gray">
            <a:xfrm>
              <a:off x="5799825" y="1722668"/>
              <a:ext cx="303637" cy="358815"/>
              <a:chOff x="3938" y="1929"/>
              <a:chExt cx="178" cy="202"/>
            </a:xfrm>
            <a:grpFill/>
          </p:grpSpPr>
          <p:sp>
            <p:nvSpPr>
              <p:cNvPr id="8275"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76"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77"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78"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7978" name="Freeform 111"/>
            <p:cNvSpPr>
              <a:spLocks noChangeAspect="1"/>
            </p:cNvSpPr>
            <p:nvPr/>
          </p:nvSpPr>
          <p:spPr bwMode="gray">
            <a:xfrm>
              <a:off x="5733299" y="1903851"/>
              <a:ext cx="64821" cy="10125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79" name="Freeform 112"/>
            <p:cNvSpPr>
              <a:spLocks noChangeAspect="1"/>
            </p:cNvSpPr>
            <p:nvPr/>
          </p:nvSpPr>
          <p:spPr bwMode="gray">
            <a:xfrm>
              <a:off x="5016852" y="1523721"/>
              <a:ext cx="591922" cy="30197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80" name="Freeform 113"/>
            <p:cNvSpPr>
              <a:spLocks noChangeAspect="1"/>
            </p:cNvSpPr>
            <p:nvPr/>
          </p:nvSpPr>
          <p:spPr bwMode="gray">
            <a:xfrm>
              <a:off x="5405780" y="2314178"/>
              <a:ext cx="44351" cy="40856"/>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81" name="Freeform 114"/>
            <p:cNvSpPr>
              <a:spLocks noChangeAspect="1"/>
            </p:cNvSpPr>
            <p:nvPr/>
          </p:nvSpPr>
          <p:spPr bwMode="gray">
            <a:xfrm>
              <a:off x="4750743" y="1482865"/>
              <a:ext cx="1146315" cy="829538"/>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82" name="Freeform 115"/>
            <p:cNvSpPr>
              <a:spLocks noChangeAspect="1"/>
            </p:cNvSpPr>
            <p:nvPr/>
          </p:nvSpPr>
          <p:spPr bwMode="gray">
            <a:xfrm>
              <a:off x="5700888" y="1790167"/>
              <a:ext cx="117703" cy="135000"/>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7983" name="Group 116"/>
            <p:cNvGrpSpPr>
              <a:grpSpLocks noChangeAspect="1"/>
            </p:cNvGrpSpPr>
            <p:nvPr/>
          </p:nvGrpSpPr>
          <p:grpSpPr bwMode="gray">
            <a:xfrm>
              <a:off x="3739188" y="1423"/>
              <a:ext cx="3195012" cy="1833153"/>
              <a:chOff x="2730" y="960"/>
              <a:chExt cx="1873" cy="1032"/>
            </a:xfrm>
            <a:grpFill/>
          </p:grpSpPr>
          <p:grpSp>
            <p:nvGrpSpPr>
              <p:cNvPr id="8258" name="Group 117"/>
              <p:cNvGrpSpPr>
                <a:grpSpLocks noChangeAspect="1"/>
              </p:cNvGrpSpPr>
              <p:nvPr/>
            </p:nvGrpSpPr>
            <p:grpSpPr bwMode="gray">
              <a:xfrm>
                <a:off x="3044" y="960"/>
                <a:ext cx="1473" cy="481"/>
                <a:chOff x="3044" y="960"/>
                <a:chExt cx="1473" cy="481"/>
              </a:xfrm>
              <a:grpFill/>
            </p:grpSpPr>
            <p:sp>
              <p:nvSpPr>
                <p:cNvPr id="8262"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3"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4"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5"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6"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7"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8"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9"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70"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71"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72"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73"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74"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259"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0"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1"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grpSp>
          <p:nvGrpSpPr>
            <p:cNvPr id="7984" name="Group 135"/>
            <p:cNvGrpSpPr>
              <a:grpSpLocks noChangeAspect="1"/>
            </p:cNvGrpSpPr>
            <p:nvPr/>
          </p:nvGrpSpPr>
          <p:grpSpPr bwMode="gray">
            <a:xfrm>
              <a:off x="3862008" y="1811483"/>
              <a:ext cx="695977" cy="655459"/>
              <a:chOff x="2802" y="1979"/>
              <a:chExt cx="408" cy="369"/>
            </a:xfrm>
            <a:grpFill/>
          </p:grpSpPr>
          <p:sp>
            <p:nvSpPr>
              <p:cNvPr id="8229"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230" name="Group 137"/>
              <p:cNvGrpSpPr>
                <a:grpSpLocks noChangeAspect="1"/>
              </p:cNvGrpSpPr>
              <p:nvPr/>
            </p:nvGrpSpPr>
            <p:grpSpPr bwMode="gray">
              <a:xfrm>
                <a:off x="2889" y="2101"/>
                <a:ext cx="17" cy="51"/>
                <a:chOff x="2889" y="2101"/>
                <a:chExt cx="17" cy="51"/>
              </a:xfrm>
              <a:grpFill/>
            </p:grpSpPr>
            <p:sp>
              <p:nvSpPr>
                <p:cNvPr id="8255"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56"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57"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231"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232" name="Group 142"/>
              <p:cNvGrpSpPr>
                <a:grpSpLocks noChangeAspect="1"/>
              </p:cNvGrpSpPr>
              <p:nvPr/>
            </p:nvGrpSpPr>
            <p:grpSpPr bwMode="gray">
              <a:xfrm>
                <a:off x="2896" y="2116"/>
                <a:ext cx="231" cy="189"/>
                <a:chOff x="2896" y="2116"/>
                <a:chExt cx="231" cy="189"/>
              </a:xfrm>
              <a:grpFill/>
            </p:grpSpPr>
            <p:sp>
              <p:nvSpPr>
                <p:cNvPr id="8253"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54"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grpSp>
            <p:nvGrpSpPr>
              <p:cNvPr id="8233" name="Group 145"/>
              <p:cNvGrpSpPr>
                <a:grpSpLocks noChangeAspect="1"/>
              </p:cNvGrpSpPr>
              <p:nvPr/>
            </p:nvGrpSpPr>
            <p:grpSpPr bwMode="gray">
              <a:xfrm>
                <a:off x="2984" y="2276"/>
                <a:ext cx="114" cy="72"/>
                <a:chOff x="2984" y="2276"/>
                <a:chExt cx="114" cy="72"/>
              </a:xfrm>
              <a:grpFill/>
            </p:grpSpPr>
            <p:sp>
              <p:nvSpPr>
                <p:cNvPr id="8251"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52"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234"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235" name="Group 149"/>
              <p:cNvGrpSpPr>
                <a:grpSpLocks noChangeAspect="1"/>
              </p:cNvGrpSpPr>
              <p:nvPr/>
            </p:nvGrpSpPr>
            <p:grpSpPr bwMode="gray">
              <a:xfrm>
                <a:off x="3086" y="2189"/>
                <a:ext cx="85" cy="114"/>
                <a:chOff x="3086" y="2189"/>
                <a:chExt cx="85" cy="114"/>
              </a:xfrm>
              <a:grpFill/>
            </p:grpSpPr>
            <p:sp>
              <p:nvSpPr>
                <p:cNvPr id="8249"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50"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236"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237" name="Group 153"/>
              <p:cNvGrpSpPr>
                <a:grpSpLocks noChangeAspect="1"/>
              </p:cNvGrpSpPr>
              <p:nvPr/>
            </p:nvGrpSpPr>
            <p:grpSpPr bwMode="gray">
              <a:xfrm>
                <a:off x="3000" y="2012"/>
                <a:ext cx="210" cy="192"/>
                <a:chOff x="3000" y="2012"/>
                <a:chExt cx="210" cy="192"/>
              </a:xfrm>
              <a:grpFill/>
            </p:grpSpPr>
            <p:sp>
              <p:nvSpPr>
                <p:cNvPr id="8247"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48"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238"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39"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40"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241" name="Group 159"/>
              <p:cNvGrpSpPr>
                <a:grpSpLocks noChangeAspect="1"/>
              </p:cNvGrpSpPr>
              <p:nvPr/>
            </p:nvGrpSpPr>
            <p:grpSpPr bwMode="gray">
              <a:xfrm>
                <a:off x="2802" y="1979"/>
                <a:ext cx="205" cy="88"/>
                <a:chOff x="2802" y="1979"/>
                <a:chExt cx="205" cy="88"/>
              </a:xfrm>
              <a:grpFill/>
            </p:grpSpPr>
            <p:sp>
              <p:nvSpPr>
                <p:cNvPr id="8245"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46"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242"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43"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44"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7985" name="Freeform 165"/>
            <p:cNvSpPr>
              <a:spLocks noChangeAspect="1"/>
            </p:cNvSpPr>
            <p:nvPr/>
          </p:nvSpPr>
          <p:spPr bwMode="gray">
            <a:xfrm>
              <a:off x="4186114" y="1831022"/>
              <a:ext cx="57998" cy="62171"/>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86" name="Freeform 166"/>
            <p:cNvSpPr>
              <a:spLocks noChangeAspect="1"/>
            </p:cNvSpPr>
            <p:nvPr/>
          </p:nvSpPr>
          <p:spPr bwMode="gray">
            <a:xfrm>
              <a:off x="4244112" y="1415365"/>
              <a:ext cx="760798" cy="422762"/>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87" name="Freeform 167"/>
            <p:cNvSpPr>
              <a:spLocks noChangeAspect="1"/>
            </p:cNvSpPr>
            <p:nvPr/>
          </p:nvSpPr>
          <p:spPr bwMode="gray">
            <a:xfrm>
              <a:off x="4119588" y="1772404"/>
              <a:ext cx="126231" cy="63947"/>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88" name="Freeform 168"/>
            <p:cNvSpPr>
              <a:spLocks noChangeAspect="1"/>
            </p:cNvSpPr>
            <p:nvPr/>
          </p:nvSpPr>
          <p:spPr bwMode="gray">
            <a:xfrm>
              <a:off x="4421518" y="1717338"/>
              <a:ext cx="320695" cy="216710"/>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89" name="Freeform 169"/>
            <p:cNvSpPr>
              <a:spLocks noChangeAspect="1"/>
            </p:cNvSpPr>
            <p:nvPr/>
          </p:nvSpPr>
          <p:spPr bwMode="gray">
            <a:xfrm>
              <a:off x="4354992" y="1791943"/>
              <a:ext cx="266109" cy="19184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7990" name="Group 170"/>
            <p:cNvGrpSpPr>
              <a:grpSpLocks noChangeAspect="1"/>
            </p:cNvGrpSpPr>
            <p:nvPr/>
          </p:nvGrpSpPr>
          <p:grpSpPr bwMode="gray">
            <a:xfrm>
              <a:off x="4211702" y="1816812"/>
              <a:ext cx="104056" cy="87040"/>
              <a:chOff x="3007" y="1982"/>
              <a:chExt cx="61" cy="49"/>
            </a:xfrm>
            <a:grpFill/>
          </p:grpSpPr>
          <p:sp>
            <p:nvSpPr>
              <p:cNvPr id="8227"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28"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7991" name="Freeform 173"/>
            <p:cNvSpPr>
              <a:spLocks noChangeAspect="1"/>
            </p:cNvSpPr>
            <p:nvPr/>
          </p:nvSpPr>
          <p:spPr bwMode="gray">
            <a:xfrm>
              <a:off x="2915276" y="965959"/>
              <a:ext cx="204699" cy="145657"/>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7992" name="Group 222"/>
            <p:cNvGrpSpPr>
              <a:grpSpLocks noChangeAspect="1"/>
            </p:cNvGrpSpPr>
            <p:nvPr/>
          </p:nvGrpSpPr>
          <p:grpSpPr bwMode="gray">
            <a:xfrm>
              <a:off x="3573725" y="1422"/>
              <a:ext cx="308755" cy="332171"/>
              <a:chOff x="3202" y="1036"/>
              <a:chExt cx="181" cy="187"/>
            </a:xfrm>
            <a:grpFill/>
          </p:grpSpPr>
          <p:sp>
            <p:nvSpPr>
              <p:cNvPr id="8221"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22"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23"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24"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25"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26"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7993" name="Freeform 229"/>
            <p:cNvSpPr>
              <a:spLocks noChangeAspect="1"/>
            </p:cNvSpPr>
            <p:nvPr/>
          </p:nvSpPr>
          <p:spPr bwMode="gray">
            <a:xfrm>
              <a:off x="2550229" y="1251945"/>
              <a:ext cx="6823" cy="710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94" name="Freeform 230"/>
            <p:cNvSpPr>
              <a:spLocks noChangeAspect="1"/>
            </p:cNvSpPr>
            <p:nvPr/>
          </p:nvSpPr>
          <p:spPr bwMode="gray">
            <a:xfrm>
              <a:off x="2913570" y="607144"/>
              <a:ext cx="49469" cy="49737"/>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95" name="Freeform 231"/>
            <p:cNvSpPr>
              <a:spLocks noChangeAspect="1"/>
            </p:cNvSpPr>
            <p:nvPr/>
          </p:nvSpPr>
          <p:spPr bwMode="gray">
            <a:xfrm>
              <a:off x="2848748" y="722604"/>
              <a:ext cx="49469" cy="35526"/>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96" name="Freeform 232"/>
            <p:cNvSpPr>
              <a:spLocks noChangeAspect="1"/>
            </p:cNvSpPr>
            <p:nvPr/>
          </p:nvSpPr>
          <p:spPr bwMode="gray">
            <a:xfrm>
              <a:off x="2551935" y="1246616"/>
              <a:ext cx="15353" cy="532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97" name="Freeform 233"/>
            <p:cNvSpPr>
              <a:spLocks noChangeAspect="1"/>
            </p:cNvSpPr>
            <p:nvPr/>
          </p:nvSpPr>
          <p:spPr bwMode="gray">
            <a:xfrm>
              <a:off x="2009482" y="1422"/>
              <a:ext cx="1035437" cy="1246970"/>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98" name="Freeform 234"/>
            <p:cNvSpPr>
              <a:spLocks noChangeAspect="1"/>
            </p:cNvSpPr>
            <p:nvPr/>
          </p:nvSpPr>
          <p:spPr bwMode="gray">
            <a:xfrm>
              <a:off x="2347235" y="765236"/>
              <a:ext cx="56293" cy="58619"/>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99" name="Freeform 235"/>
            <p:cNvSpPr>
              <a:spLocks noChangeAspect="1"/>
            </p:cNvSpPr>
            <p:nvPr/>
          </p:nvSpPr>
          <p:spPr bwMode="gray">
            <a:xfrm>
              <a:off x="2084538" y="260763"/>
              <a:ext cx="56293" cy="21316"/>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000" name="Group 236"/>
            <p:cNvGrpSpPr>
              <a:grpSpLocks noChangeAspect="1"/>
            </p:cNvGrpSpPr>
            <p:nvPr/>
          </p:nvGrpSpPr>
          <p:grpSpPr bwMode="gray">
            <a:xfrm>
              <a:off x="1852546" y="2470494"/>
              <a:ext cx="868266" cy="1527627"/>
              <a:chOff x="1624" y="2350"/>
              <a:chExt cx="509" cy="860"/>
            </a:xfrm>
            <a:grpFill/>
          </p:grpSpPr>
          <p:sp>
            <p:nvSpPr>
              <p:cNvPr id="8196"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197"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198"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199"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0"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1"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2"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3"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4"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5"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6"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7"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8"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9"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0"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1"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2"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3"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4"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5"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6"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7"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8"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9"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20"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grpSp>
        <p:sp>
          <p:nvSpPr>
            <p:cNvPr id="8001" name="Freeform 262"/>
            <p:cNvSpPr>
              <a:spLocks noChangeAspect="1"/>
            </p:cNvSpPr>
            <p:nvPr/>
          </p:nvSpPr>
          <p:spPr bwMode="gray">
            <a:xfrm>
              <a:off x="1734845" y="2418981"/>
              <a:ext cx="80174" cy="83487"/>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02" name="Freeform 263"/>
            <p:cNvSpPr>
              <a:spLocks noChangeAspect="1"/>
            </p:cNvSpPr>
            <p:nvPr/>
          </p:nvSpPr>
          <p:spPr bwMode="gray">
            <a:xfrm>
              <a:off x="1820136" y="2525560"/>
              <a:ext cx="109173" cy="47961"/>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03" name="Freeform 264"/>
            <p:cNvSpPr>
              <a:spLocks noChangeAspect="1"/>
            </p:cNvSpPr>
            <p:nvPr/>
          </p:nvSpPr>
          <p:spPr bwMode="gray">
            <a:xfrm>
              <a:off x="1647847" y="2362139"/>
              <a:ext cx="73351" cy="83487"/>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04" name="Freeform 265"/>
            <p:cNvSpPr>
              <a:spLocks noChangeAspect="1"/>
            </p:cNvSpPr>
            <p:nvPr/>
          </p:nvSpPr>
          <p:spPr bwMode="gray">
            <a:xfrm>
              <a:off x="1704140" y="2349705"/>
              <a:ext cx="20470" cy="51514"/>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05" name="Freeform 266"/>
            <p:cNvSpPr>
              <a:spLocks noChangeAspect="1"/>
            </p:cNvSpPr>
            <p:nvPr/>
          </p:nvSpPr>
          <p:spPr bwMode="gray">
            <a:xfrm>
              <a:off x="1688787" y="2431415"/>
              <a:ext cx="42646" cy="24868"/>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06" name="Freeform 267"/>
            <p:cNvSpPr>
              <a:spLocks noChangeAspect="1"/>
            </p:cNvSpPr>
            <p:nvPr/>
          </p:nvSpPr>
          <p:spPr bwMode="gray">
            <a:xfrm>
              <a:off x="1767255" y="2495362"/>
              <a:ext cx="61410" cy="56842"/>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07" name="Freeform 268"/>
            <p:cNvSpPr>
              <a:spLocks noChangeAspect="1"/>
            </p:cNvSpPr>
            <p:nvPr/>
          </p:nvSpPr>
          <p:spPr bwMode="gray">
            <a:xfrm>
              <a:off x="1700728" y="2399441"/>
              <a:ext cx="114291" cy="60395"/>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08" name="Freeform 269"/>
            <p:cNvSpPr>
              <a:spLocks noChangeAspect="1"/>
            </p:cNvSpPr>
            <p:nvPr/>
          </p:nvSpPr>
          <p:spPr bwMode="gray">
            <a:xfrm>
              <a:off x="1183862" y="2044179"/>
              <a:ext cx="564629" cy="383683"/>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009" name="Group 270"/>
            <p:cNvGrpSpPr>
              <a:grpSpLocks noChangeAspect="1"/>
            </p:cNvGrpSpPr>
            <p:nvPr/>
          </p:nvGrpSpPr>
          <p:grpSpPr bwMode="gray">
            <a:xfrm>
              <a:off x="228600" y="704841"/>
              <a:ext cx="1896878" cy="1506311"/>
              <a:chOff x="672" y="1356"/>
              <a:chExt cx="1112" cy="848"/>
            </a:xfrm>
            <a:grpFill/>
          </p:grpSpPr>
          <p:grpSp>
            <p:nvGrpSpPr>
              <p:cNvPr id="8184" name="Group 271"/>
              <p:cNvGrpSpPr>
                <a:grpSpLocks noChangeAspect="1"/>
              </p:cNvGrpSpPr>
              <p:nvPr/>
            </p:nvGrpSpPr>
            <p:grpSpPr bwMode="gray">
              <a:xfrm>
                <a:off x="672" y="1356"/>
                <a:ext cx="418" cy="413"/>
                <a:chOff x="672" y="1356"/>
                <a:chExt cx="418" cy="413"/>
              </a:xfrm>
              <a:grpFill/>
            </p:grpSpPr>
            <p:sp>
              <p:nvSpPr>
                <p:cNvPr id="8191"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92"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93"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94" name="Freeform 275"/>
                <p:cNvSpPr>
                  <a:spLocks noChangeAspect="1"/>
                </p:cNvSpPr>
                <p:nvPr/>
              </p:nvSpPr>
              <p:spPr bwMode="gray">
                <a:xfrm>
                  <a:off x="672"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95"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grpSp>
            <p:nvGrpSpPr>
              <p:cNvPr id="8185" name="Group 277"/>
              <p:cNvGrpSpPr>
                <a:grpSpLocks noChangeAspect="1"/>
              </p:cNvGrpSpPr>
              <p:nvPr/>
            </p:nvGrpSpPr>
            <p:grpSpPr bwMode="gray">
              <a:xfrm>
                <a:off x="1149" y="1865"/>
                <a:ext cx="635" cy="339"/>
                <a:chOff x="1149" y="1865"/>
                <a:chExt cx="635" cy="339"/>
              </a:xfrm>
              <a:grpFill/>
            </p:grpSpPr>
            <p:sp>
              <p:nvSpPr>
                <p:cNvPr id="8186"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87"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88"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89"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90"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grpSp>
        <p:grpSp>
          <p:nvGrpSpPr>
            <p:cNvPr id="8010" name="Group 283"/>
            <p:cNvGrpSpPr>
              <a:grpSpLocks noChangeAspect="1"/>
            </p:cNvGrpSpPr>
            <p:nvPr/>
          </p:nvGrpSpPr>
          <p:grpSpPr bwMode="gray">
            <a:xfrm>
              <a:off x="735231" y="1422"/>
              <a:ext cx="1652946" cy="1815390"/>
              <a:chOff x="969" y="960"/>
              <a:chExt cx="969" cy="1022"/>
            </a:xfrm>
            <a:grpFill/>
          </p:grpSpPr>
          <p:sp>
            <p:nvSpPr>
              <p:cNvPr id="8155"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56"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57"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58"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59"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0"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1"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2"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3"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4"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5"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6"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7"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8"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9"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0"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1"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2"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3"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4"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5"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6"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7"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8"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9"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80"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81"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82"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83"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011" name="Freeform 313"/>
            <p:cNvSpPr>
              <a:spLocks noChangeAspect="1"/>
            </p:cNvSpPr>
            <p:nvPr/>
          </p:nvSpPr>
          <p:spPr bwMode="gray">
            <a:xfrm rot="21085610">
              <a:off x="1912250" y="2147205"/>
              <a:ext cx="13647" cy="710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12" name="Freeform 314"/>
            <p:cNvSpPr>
              <a:spLocks noChangeAspect="1"/>
            </p:cNvSpPr>
            <p:nvPr/>
          </p:nvSpPr>
          <p:spPr bwMode="gray">
            <a:xfrm rot="21085610">
              <a:off x="1934426" y="2148982"/>
              <a:ext cx="1706" cy="17763"/>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13" name="Freeform 315"/>
            <p:cNvSpPr>
              <a:spLocks noChangeAspect="1"/>
            </p:cNvSpPr>
            <p:nvPr/>
          </p:nvSpPr>
          <p:spPr bwMode="gray">
            <a:xfrm rot="21085610">
              <a:off x="1934426" y="2189837"/>
              <a:ext cx="3412" cy="177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14" name="Freeform 316"/>
            <p:cNvSpPr>
              <a:spLocks noChangeAspect="1"/>
            </p:cNvSpPr>
            <p:nvPr/>
          </p:nvSpPr>
          <p:spPr bwMode="gray">
            <a:xfrm rot="21085610">
              <a:off x="1925897" y="2188061"/>
              <a:ext cx="6823" cy="21316"/>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15" name="Freeform 317"/>
            <p:cNvSpPr>
              <a:spLocks noChangeAspect="1"/>
            </p:cNvSpPr>
            <p:nvPr/>
          </p:nvSpPr>
          <p:spPr bwMode="gray">
            <a:xfrm rot="21085610">
              <a:off x="1934426" y="2212929"/>
              <a:ext cx="1706" cy="10658"/>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16" name="Freeform 318"/>
            <p:cNvSpPr>
              <a:spLocks noChangeAspect="1"/>
            </p:cNvSpPr>
            <p:nvPr/>
          </p:nvSpPr>
          <p:spPr bwMode="gray">
            <a:xfrm rot="21085610">
              <a:off x="1949779" y="2182731"/>
              <a:ext cx="1706" cy="14210"/>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17" name="Freeform 319"/>
            <p:cNvSpPr>
              <a:spLocks noChangeAspect="1"/>
            </p:cNvSpPr>
            <p:nvPr/>
          </p:nvSpPr>
          <p:spPr bwMode="gray">
            <a:xfrm rot="21085610">
              <a:off x="1958307" y="2195166"/>
              <a:ext cx="5118" cy="15987"/>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18" name="Freeform 320"/>
            <p:cNvSpPr>
              <a:spLocks noChangeAspect="1"/>
            </p:cNvSpPr>
            <p:nvPr/>
          </p:nvSpPr>
          <p:spPr bwMode="gray">
            <a:xfrm rot="21085610">
              <a:off x="1973660" y="2207600"/>
              <a:ext cx="3412" cy="3553"/>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19" name="Freeform 321"/>
            <p:cNvSpPr>
              <a:spLocks noChangeAspect="1"/>
            </p:cNvSpPr>
            <p:nvPr/>
          </p:nvSpPr>
          <p:spPr bwMode="gray">
            <a:xfrm rot="21085610">
              <a:off x="1966837" y="2223587"/>
              <a:ext cx="5118" cy="17763"/>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0" name="Freeform 322"/>
            <p:cNvSpPr>
              <a:spLocks noChangeAspect="1"/>
            </p:cNvSpPr>
            <p:nvPr/>
          </p:nvSpPr>
          <p:spPr bwMode="gray">
            <a:xfrm rot="21085610">
              <a:off x="1982189" y="2239573"/>
              <a:ext cx="5118" cy="15987"/>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1" name="Freeform 323"/>
            <p:cNvSpPr>
              <a:spLocks noChangeAspect="1"/>
            </p:cNvSpPr>
            <p:nvPr/>
          </p:nvSpPr>
          <p:spPr bwMode="gray">
            <a:xfrm rot="21085610">
              <a:off x="1995835" y="2250231"/>
              <a:ext cx="5118" cy="177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2" name="Freeform 324"/>
            <p:cNvSpPr>
              <a:spLocks noChangeAspect="1"/>
            </p:cNvSpPr>
            <p:nvPr/>
          </p:nvSpPr>
          <p:spPr bwMode="gray">
            <a:xfrm rot="21085610">
              <a:off x="2007777" y="2257337"/>
              <a:ext cx="10235" cy="710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3" name="Freeform 325"/>
            <p:cNvSpPr>
              <a:spLocks noChangeAspect="1"/>
            </p:cNvSpPr>
            <p:nvPr/>
          </p:nvSpPr>
          <p:spPr bwMode="gray">
            <a:xfrm rot="21085610">
              <a:off x="1994130" y="2276877"/>
              <a:ext cx="6823" cy="10658"/>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4" name="Freeform 326"/>
            <p:cNvSpPr>
              <a:spLocks noChangeAspect="1"/>
            </p:cNvSpPr>
            <p:nvPr/>
          </p:nvSpPr>
          <p:spPr bwMode="gray">
            <a:xfrm rot="21085610">
              <a:off x="1932720" y="2211152"/>
              <a:ext cx="3412" cy="532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5" name="Freeform 327"/>
            <p:cNvSpPr>
              <a:spLocks noChangeAspect="1"/>
            </p:cNvSpPr>
            <p:nvPr/>
          </p:nvSpPr>
          <p:spPr bwMode="gray">
            <a:xfrm rot="21085610">
              <a:off x="1898604" y="2193389"/>
              <a:ext cx="1706" cy="710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6" name="Freeform 328"/>
            <p:cNvSpPr>
              <a:spLocks noChangeAspect="1"/>
            </p:cNvSpPr>
            <p:nvPr/>
          </p:nvSpPr>
          <p:spPr bwMode="gray">
            <a:xfrm rot="21085610">
              <a:off x="1895192" y="2202271"/>
              <a:ext cx="3412" cy="3553"/>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7" name="Freeform 329"/>
            <p:cNvSpPr>
              <a:spLocks noChangeAspect="1"/>
            </p:cNvSpPr>
            <p:nvPr/>
          </p:nvSpPr>
          <p:spPr bwMode="gray">
            <a:xfrm rot="21085610">
              <a:off x="1884957" y="2205824"/>
              <a:ext cx="6823" cy="710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8" name="Freeform 330"/>
            <p:cNvSpPr>
              <a:spLocks noChangeAspect="1"/>
            </p:cNvSpPr>
            <p:nvPr/>
          </p:nvSpPr>
          <p:spPr bwMode="gray">
            <a:xfrm rot="20552049">
              <a:off x="1931014" y="2358587"/>
              <a:ext cx="25588" cy="19540"/>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9" name="Freeform 331"/>
            <p:cNvSpPr>
              <a:spLocks noChangeAspect="1"/>
            </p:cNvSpPr>
            <p:nvPr/>
          </p:nvSpPr>
          <p:spPr bwMode="gray">
            <a:xfrm rot="20552049">
              <a:off x="2000953" y="2294640"/>
              <a:ext cx="40940" cy="58619"/>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30" name="Freeform 332"/>
            <p:cNvSpPr>
              <a:spLocks noChangeAspect="1"/>
            </p:cNvSpPr>
            <p:nvPr/>
          </p:nvSpPr>
          <p:spPr bwMode="gray">
            <a:xfrm rot="20552049">
              <a:off x="2123773" y="2330166"/>
              <a:ext cx="1706" cy="177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31" name="Freeform 333"/>
            <p:cNvSpPr>
              <a:spLocks noChangeAspect="1"/>
            </p:cNvSpPr>
            <p:nvPr/>
          </p:nvSpPr>
          <p:spPr bwMode="gray">
            <a:xfrm rot="20552049">
              <a:off x="2147654" y="2378126"/>
              <a:ext cx="3412" cy="12435"/>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32" name="Freeform 334"/>
            <p:cNvSpPr>
              <a:spLocks noChangeAspect="1"/>
            </p:cNvSpPr>
            <p:nvPr/>
          </p:nvSpPr>
          <p:spPr bwMode="gray">
            <a:xfrm rot="20552049">
              <a:off x="2173241" y="2465165"/>
              <a:ext cx="3412" cy="532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33" name="Freeform 335"/>
            <p:cNvSpPr>
              <a:spLocks noChangeAspect="1"/>
            </p:cNvSpPr>
            <p:nvPr/>
          </p:nvSpPr>
          <p:spPr bwMode="gray">
            <a:xfrm rot="20552049">
              <a:off x="2166418" y="2481152"/>
              <a:ext cx="10235" cy="17763"/>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34" name="Freeform 336"/>
            <p:cNvSpPr>
              <a:spLocks noChangeAspect="1"/>
            </p:cNvSpPr>
            <p:nvPr/>
          </p:nvSpPr>
          <p:spPr bwMode="gray">
            <a:xfrm rot="20552049">
              <a:off x="1980483" y="2301745"/>
              <a:ext cx="1706" cy="3553"/>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035" name="Group 337"/>
            <p:cNvGrpSpPr>
              <a:grpSpLocks noChangeAspect="1"/>
            </p:cNvGrpSpPr>
            <p:nvPr/>
          </p:nvGrpSpPr>
          <p:grpSpPr bwMode="gray">
            <a:xfrm>
              <a:off x="1971954" y="2305297"/>
              <a:ext cx="30705" cy="49737"/>
              <a:chOff x="1694" y="2257"/>
              <a:chExt cx="18" cy="28"/>
            </a:xfrm>
            <a:grpFill/>
          </p:grpSpPr>
          <p:sp>
            <p:nvSpPr>
              <p:cNvPr id="8153"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54"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036" name="Freeform 340"/>
            <p:cNvSpPr>
              <a:spLocks noChangeAspect="1"/>
            </p:cNvSpPr>
            <p:nvPr/>
          </p:nvSpPr>
          <p:spPr bwMode="gray">
            <a:xfrm rot="20552049">
              <a:off x="2055540" y="2315955"/>
              <a:ext cx="17058" cy="14210"/>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37" name="Freeform 341"/>
            <p:cNvSpPr>
              <a:spLocks noChangeAspect="1"/>
            </p:cNvSpPr>
            <p:nvPr/>
          </p:nvSpPr>
          <p:spPr bwMode="gray">
            <a:xfrm rot="20552049">
              <a:off x="2159595" y="2418981"/>
              <a:ext cx="0" cy="532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38" name="Freeform 342"/>
            <p:cNvSpPr>
              <a:spLocks noChangeAspect="1"/>
            </p:cNvSpPr>
            <p:nvPr/>
          </p:nvSpPr>
          <p:spPr bwMode="gray">
            <a:xfrm rot="20552049">
              <a:off x="2130596" y="2344376"/>
              <a:ext cx="5118" cy="12435"/>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39" name="Freeform 343"/>
            <p:cNvSpPr>
              <a:spLocks noChangeAspect="1"/>
            </p:cNvSpPr>
            <p:nvPr/>
          </p:nvSpPr>
          <p:spPr bwMode="gray">
            <a:xfrm rot="20552049">
              <a:off x="2081127" y="2312403"/>
              <a:ext cx="0" cy="177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40" name="Freeform 344"/>
            <p:cNvSpPr>
              <a:spLocks noChangeAspect="1"/>
            </p:cNvSpPr>
            <p:nvPr/>
          </p:nvSpPr>
          <p:spPr bwMode="gray">
            <a:xfrm rot="20552049">
              <a:off x="2084538" y="2326613"/>
              <a:ext cx="1706" cy="3553"/>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41" name="Freeform 345"/>
            <p:cNvSpPr>
              <a:spLocks noChangeAspect="1"/>
            </p:cNvSpPr>
            <p:nvPr/>
          </p:nvSpPr>
          <p:spPr bwMode="gray">
            <a:xfrm rot="20552049">
              <a:off x="2139125" y="2363915"/>
              <a:ext cx="3412" cy="8882"/>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42" name="Freeform 346"/>
            <p:cNvSpPr>
              <a:spLocks noChangeAspect="1"/>
            </p:cNvSpPr>
            <p:nvPr/>
          </p:nvSpPr>
          <p:spPr bwMode="gray">
            <a:xfrm rot="20552049">
              <a:off x="2159595" y="2447402"/>
              <a:ext cx="1706" cy="532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43" name="Freeform 347"/>
            <p:cNvSpPr>
              <a:spLocks noChangeAspect="1"/>
            </p:cNvSpPr>
            <p:nvPr/>
          </p:nvSpPr>
          <p:spPr bwMode="gray">
            <a:xfrm rot="20552049">
              <a:off x="1832076" y="2252008"/>
              <a:ext cx="126231" cy="87040"/>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44" name="Freeform 348"/>
            <p:cNvSpPr>
              <a:spLocks noChangeAspect="1"/>
            </p:cNvSpPr>
            <p:nvPr/>
          </p:nvSpPr>
          <p:spPr bwMode="gray">
            <a:xfrm rot="20552049">
              <a:off x="1852546" y="2298192"/>
              <a:ext cx="5118" cy="10658"/>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45" name="Freeform 349"/>
            <p:cNvSpPr>
              <a:spLocks noChangeAspect="1"/>
            </p:cNvSpPr>
            <p:nvPr/>
          </p:nvSpPr>
          <p:spPr bwMode="gray">
            <a:xfrm rot="20552049">
              <a:off x="1898604" y="2262666"/>
              <a:ext cx="11941" cy="15987"/>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46" name="Freeform 350"/>
            <p:cNvSpPr>
              <a:spLocks noChangeAspect="1"/>
            </p:cNvSpPr>
            <p:nvPr/>
          </p:nvSpPr>
          <p:spPr bwMode="gray">
            <a:xfrm rot="20552049">
              <a:off x="2111831" y="2326613"/>
              <a:ext cx="0" cy="532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47" name="Freeform 351"/>
            <p:cNvSpPr>
              <a:spLocks noChangeAspect="1"/>
            </p:cNvSpPr>
            <p:nvPr/>
          </p:nvSpPr>
          <p:spPr bwMode="gray">
            <a:xfrm rot="20552049">
              <a:off x="2156183" y="2401218"/>
              <a:ext cx="1706" cy="710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grpSp>
          <p:nvGrpSpPr>
            <p:cNvPr id="8048" name="Group 362"/>
            <p:cNvGrpSpPr/>
            <p:nvPr/>
          </p:nvGrpSpPr>
          <p:grpSpPr bwMode="gray">
            <a:xfrm>
              <a:off x="3181385" y="720828"/>
              <a:ext cx="945028" cy="1241642"/>
              <a:chOff x="4580731" y="1911697"/>
              <a:chExt cx="879476" cy="1109663"/>
            </a:xfrm>
            <a:grpFill/>
          </p:grpSpPr>
          <p:sp>
            <p:nvSpPr>
              <p:cNvPr id="8104"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05"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06"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107" name="Group 178"/>
              <p:cNvGrpSpPr>
                <a:grpSpLocks noChangeAspect="1"/>
              </p:cNvGrpSpPr>
              <p:nvPr/>
            </p:nvGrpSpPr>
            <p:grpSpPr bwMode="gray">
              <a:xfrm>
                <a:off x="4876006" y="2765772"/>
                <a:ext cx="204788" cy="242888"/>
                <a:chOff x="2589" y="1903"/>
                <a:chExt cx="129" cy="153"/>
              </a:xfrm>
              <a:grpFill/>
            </p:grpSpPr>
            <p:sp>
              <p:nvSpPr>
                <p:cNvPr id="8150"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51"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52"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108" name="Freeform 182"/>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09" name="Freeform 183"/>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10" name="Freeform 184"/>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11" name="Freeform 185"/>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solidFill>
                <a:schemeClr val="accent2"/>
              </a:solidFill>
              <a:ln w="3175" cap="flat" cmpd="sng">
                <a:solidFill>
                  <a:srgbClr val="F9F9F9"/>
                </a:solidFill>
                <a:prstDash val="solid"/>
                <a:round/>
                <a:headEnd type="none" w="med" len="med"/>
                <a:tailEnd type="none" w="med" len="med"/>
              </a:ln>
              <a:effectLst/>
            </p:spPr>
            <p:txBody>
              <a:bodyPr/>
              <a:lstStyle/>
              <a:p>
                <a:endParaRPr lang="en-US" dirty="0"/>
              </a:p>
            </p:txBody>
          </p:sp>
          <p:sp>
            <p:nvSpPr>
              <p:cNvPr id="8112" name="Freeform 186"/>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13" name="Freeform 187"/>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14" name="Freeform 188"/>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115" name="Group 189"/>
              <p:cNvGrpSpPr>
                <a:grpSpLocks noChangeAspect="1"/>
              </p:cNvGrpSpPr>
              <p:nvPr/>
            </p:nvGrpSpPr>
            <p:grpSpPr bwMode="gray">
              <a:xfrm>
                <a:off x="4679156" y="2659410"/>
                <a:ext cx="247650" cy="244475"/>
                <a:chOff x="2465" y="1836"/>
                <a:chExt cx="156" cy="154"/>
              </a:xfrm>
              <a:grpFill/>
            </p:grpSpPr>
            <p:sp>
              <p:nvSpPr>
                <p:cNvPr id="8148"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49"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solidFill>
                  <a:schemeClr val="accent2"/>
                </a:solidFill>
                <a:ln w="3175" cap="flat" cmpd="sng">
                  <a:solidFill>
                    <a:srgbClr val="F9F9F9"/>
                  </a:solidFill>
                  <a:prstDash val="solid"/>
                  <a:round/>
                  <a:headEnd type="none" w="med" len="med"/>
                  <a:tailEnd type="none" w="med" len="med"/>
                </a:ln>
                <a:effectLst/>
              </p:spPr>
              <p:txBody>
                <a:bodyPr/>
                <a:lstStyle/>
                <a:p>
                  <a:endParaRPr lang="en-US" dirty="0"/>
                </a:p>
              </p:txBody>
            </p:sp>
          </p:grpSp>
          <p:grpSp>
            <p:nvGrpSpPr>
              <p:cNvPr id="8116" name="Group 192"/>
              <p:cNvGrpSpPr>
                <a:grpSpLocks noChangeAspect="1"/>
              </p:cNvGrpSpPr>
              <p:nvPr/>
            </p:nvGrpSpPr>
            <p:grpSpPr bwMode="gray">
              <a:xfrm>
                <a:off x="4620419" y="2430810"/>
                <a:ext cx="171450" cy="258763"/>
                <a:chOff x="2428" y="1692"/>
                <a:chExt cx="108" cy="163"/>
              </a:xfrm>
              <a:grpFill/>
            </p:grpSpPr>
            <p:sp>
              <p:nvSpPr>
                <p:cNvPr id="8146"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solidFill>
                  <a:schemeClr val="accent2"/>
                </a:solidFill>
                <a:ln w="3175" cap="flat" cmpd="sng">
                  <a:solidFill>
                    <a:srgbClr val="F9F9F9"/>
                  </a:solidFill>
                  <a:prstDash val="solid"/>
                  <a:round/>
                  <a:headEnd type="none" w="med" len="med"/>
                  <a:tailEnd type="none" w="med" len="med"/>
                </a:ln>
                <a:effectLst/>
              </p:spPr>
              <p:txBody>
                <a:bodyPr/>
                <a:lstStyle/>
                <a:p>
                  <a:endParaRPr lang="en-US" dirty="0"/>
                </a:p>
              </p:txBody>
            </p:sp>
            <p:sp>
              <p:nvSpPr>
                <p:cNvPr id="8147"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117"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18"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19"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20"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121" name="Group 199"/>
              <p:cNvGrpSpPr>
                <a:grpSpLocks noChangeAspect="1"/>
              </p:cNvGrpSpPr>
              <p:nvPr/>
            </p:nvGrpSpPr>
            <p:grpSpPr bwMode="gray">
              <a:xfrm>
                <a:off x="5033169" y="2808635"/>
                <a:ext cx="68263" cy="68263"/>
                <a:chOff x="2688" y="1930"/>
                <a:chExt cx="43" cy="43"/>
              </a:xfrm>
              <a:grpFill/>
            </p:grpSpPr>
            <p:sp>
              <p:nvSpPr>
                <p:cNvPr id="8144"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45"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122"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23"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24"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25"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26"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27"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28"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29"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0"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1"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2"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3"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4"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5"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6"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7"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8"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9"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40"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141" name="Group 359"/>
              <p:cNvGrpSpPr/>
              <p:nvPr/>
            </p:nvGrpSpPr>
            <p:grpSpPr bwMode="gray">
              <a:xfrm>
                <a:off x="5080794" y="2788583"/>
                <a:ext cx="75600" cy="108000"/>
                <a:chOff x="4160739" y="2986112"/>
                <a:chExt cx="187325" cy="233362"/>
              </a:xfrm>
              <a:grpFill/>
            </p:grpSpPr>
            <p:sp>
              <p:nvSpPr>
                <p:cNvPr id="8142"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43"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grpSp>
        <p:grpSp>
          <p:nvGrpSpPr>
            <p:cNvPr id="8049" name="Group 368"/>
            <p:cNvGrpSpPr/>
            <p:nvPr/>
          </p:nvGrpSpPr>
          <p:grpSpPr bwMode="gray">
            <a:xfrm>
              <a:off x="3046624" y="1932272"/>
              <a:ext cx="1286191" cy="1499206"/>
              <a:chOff x="4455318" y="2994372"/>
              <a:chExt cx="1196974" cy="1339850"/>
            </a:xfrm>
            <a:grpFill/>
          </p:grpSpPr>
          <p:sp>
            <p:nvSpPr>
              <p:cNvPr id="8050" name="Freeform 8049"/>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51" name="Freeform 8050"/>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052" name="Group 367"/>
              <p:cNvGrpSpPr/>
              <p:nvPr/>
            </p:nvGrpSpPr>
            <p:grpSpPr bwMode="gray">
              <a:xfrm>
                <a:off x="4455318" y="2994372"/>
                <a:ext cx="1196974" cy="1339850"/>
                <a:chOff x="4455318" y="2994372"/>
                <a:chExt cx="1196974" cy="1339850"/>
              </a:xfrm>
              <a:grpFill/>
            </p:grpSpPr>
            <p:sp>
              <p:nvSpPr>
                <p:cNvPr id="8053" name="Freeform 8052"/>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54" name="Freeform 8053"/>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55" name="Freeform 8054"/>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56" name="Freeform 8055"/>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57" name="Freeform 8056"/>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58" name="Freeform 8057"/>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59" name="Freeform 8058"/>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0" name="Freeform 8059"/>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1" name="Freeform 8060"/>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2" name="Freeform 8061"/>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3" name="Freeform 8062"/>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4" name="Freeform 8063"/>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5" name="Freeform 8064"/>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6" name="Freeform 8065"/>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7"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8" name="Freeform 8067"/>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9" name="Freeform 8068"/>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70" name="Freeform 8069"/>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71" name="Freeform 8070"/>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072" name="Group 25"/>
                <p:cNvGrpSpPr>
                  <a:grpSpLocks noChangeAspect="1"/>
                </p:cNvGrpSpPr>
                <p:nvPr/>
              </p:nvGrpSpPr>
              <p:grpSpPr bwMode="gray">
                <a:xfrm>
                  <a:off x="4961730" y="3769072"/>
                  <a:ext cx="219075" cy="239713"/>
                  <a:chOff x="2643" y="2535"/>
                  <a:chExt cx="138" cy="151"/>
                </a:xfrm>
                <a:grpFill/>
              </p:grpSpPr>
              <p:sp>
                <p:nvSpPr>
                  <p:cNvPr id="8102"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03"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073"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74"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75"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76"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77"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78"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79"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0"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1"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2"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3"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4"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5"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6"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7"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8"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9"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0"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1"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2"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3"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4"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5"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6"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7"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8"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099" name="Group 364"/>
                <p:cNvGrpSpPr>
                  <a:grpSpLocks noChangeAspect="1"/>
                </p:cNvGrpSpPr>
                <p:nvPr/>
              </p:nvGrpSpPr>
              <p:grpSpPr bwMode="gray">
                <a:xfrm>
                  <a:off x="5141117" y="3280172"/>
                  <a:ext cx="289379" cy="349200"/>
                  <a:chOff x="3548063" y="12700"/>
                  <a:chExt cx="5667375" cy="6838950"/>
                </a:xfrm>
                <a:grpFill/>
              </p:grpSpPr>
              <p:sp>
                <p:nvSpPr>
                  <p:cNvPr id="8100" name="Freeform 6"/>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3175" cap="flat" cmpd="sng">
                    <a:solidFill>
                      <a:srgbClr val="F9F9F9"/>
                    </a:solidFill>
                    <a:prstDash val="solid"/>
                    <a:round/>
                    <a:headEnd type="none" w="med" len="med"/>
                    <a:tailEnd type="none" w="med" len="med"/>
                  </a:ln>
                  <a:effectLst/>
                </p:spPr>
                <p:txBody>
                  <a:bodyPr/>
                  <a:lstStyle/>
                  <a:p>
                    <a:endParaRPr lang="en-GB" dirty="0"/>
                  </a:p>
                </p:txBody>
              </p:sp>
              <p:sp>
                <p:nvSpPr>
                  <p:cNvPr id="8101" name="Freeform 9"/>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3175" cap="flat" cmpd="sng">
                    <a:solidFill>
                      <a:srgbClr val="F9F9F9"/>
                    </a:solidFill>
                    <a:prstDash val="solid"/>
                    <a:round/>
                    <a:headEnd type="none" w="med" len="med"/>
                    <a:tailEnd type="none" w="med" len="med"/>
                  </a:ln>
                  <a:effectLst/>
                </p:spPr>
                <p:txBody>
                  <a:bodyPr/>
                  <a:lstStyle/>
                  <a:p>
                    <a:endParaRPr lang="en-GB" dirty="0"/>
                  </a:p>
                </p:txBody>
              </p:sp>
            </p:grpSp>
          </p:grpSp>
        </p:grpSp>
      </p:grpSp>
      <p:sp>
        <p:nvSpPr>
          <p:cNvPr id="8297" name="TextBox 8296"/>
          <p:cNvSpPr txBox="1"/>
          <p:nvPr/>
        </p:nvSpPr>
        <p:spPr>
          <a:xfrm>
            <a:off x="1829254" y="4692428"/>
            <a:ext cx="303003" cy="523220"/>
          </a:xfrm>
          <a:prstGeom prst="rect">
            <a:avLst/>
          </a:prstGeom>
          <a:noFill/>
        </p:spPr>
        <p:txBody>
          <a:bodyPr wrap="square" rtlCol="0">
            <a:spAutoFit/>
          </a:bodyPr>
          <a:lstStyle/>
          <a:p>
            <a:r>
              <a:rPr lang="id-ID" sz="2800" dirty="0">
                <a:solidFill>
                  <a:schemeClr val="accent1"/>
                </a:solidFill>
                <a:latin typeface="FontAwesome" pitchFamily="2" charset="0"/>
              </a:rPr>
              <a:t></a:t>
            </a:r>
          </a:p>
        </p:txBody>
      </p:sp>
      <p:cxnSp>
        <p:nvCxnSpPr>
          <p:cNvPr id="8299" name="Elbow Connector 8298"/>
          <p:cNvCxnSpPr/>
          <p:nvPr/>
        </p:nvCxnSpPr>
        <p:spPr>
          <a:xfrm rot="5400000">
            <a:off x="3185369" y="2612948"/>
            <a:ext cx="1441780" cy="3782244"/>
          </a:xfrm>
          <a:prstGeom prst="bentConnector2">
            <a:avLst/>
          </a:prstGeom>
          <a:ln w="9525">
            <a:solidFill>
              <a:schemeClr val="accent1"/>
            </a:solidFill>
            <a:prstDash val="sysDot"/>
            <a:tailEnd type="oval" w="lg" len="lg"/>
          </a:ln>
        </p:spPr>
        <p:style>
          <a:lnRef idx="1">
            <a:schemeClr val="accent1"/>
          </a:lnRef>
          <a:fillRef idx="0">
            <a:schemeClr val="accent1"/>
          </a:fillRef>
          <a:effectRef idx="0">
            <a:schemeClr val="accent1"/>
          </a:effectRef>
          <a:fontRef idx="minor">
            <a:schemeClr val="tx1"/>
          </a:fontRef>
        </p:style>
      </p:cxnSp>
      <p:sp>
        <p:nvSpPr>
          <p:cNvPr id="8303" name="TextBox 8302"/>
          <p:cNvSpPr txBox="1"/>
          <p:nvPr/>
        </p:nvSpPr>
        <p:spPr>
          <a:xfrm>
            <a:off x="914402" y="5331886"/>
            <a:ext cx="2776265" cy="646331"/>
          </a:xfrm>
          <a:prstGeom prst="rect">
            <a:avLst/>
          </a:prstGeom>
          <a:noFill/>
        </p:spPr>
        <p:txBody>
          <a:bodyPr wrap="square" rtlCol="0">
            <a:spAutoFit/>
          </a:bodyPr>
          <a:lstStyle/>
          <a:p>
            <a:r>
              <a:rPr lang="id-ID" sz="1200" dirty="0">
                <a:solidFill>
                  <a:schemeClr val="bg2">
                    <a:lumMod val="75000"/>
                  </a:schemeClr>
                </a:solidFill>
                <a:ea typeface="Roboto" panose="02000000000000000000" pitchFamily="2" charset="0"/>
              </a:rPr>
              <a:t>Old Trafford Stadium, J-Street Panglima Sudirman 86 Soerabadja, Manchester – UK</a:t>
            </a:r>
            <a:endParaRPr lang="id-ID" sz="1200" dirty="0">
              <a:solidFill>
                <a:schemeClr val="bg2">
                  <a:lumMod val="75000"/>
                </a:schemeClr>
              </a:solidFill>
            </a:endParaRPr>
          </a:p>
        </p:txBody>
      </p:sp>
      <p:grpSp>
        <p:nvGrpSpPr>
          <p:cNvPr id="8304" name="Group 8303"/>
          <p:cNvGrpSpPr/>
          <p:nvPr/>
        </p:nvGrpSpPr>
        <p:grpSpPr>
          <a:xfrm>
            <a:off x="886831" y="4886699"/>
            <a:ext cx="1414735" cy="584775"/>
            <a:chOff x="7901188" y="2846706"/>
            <a:chExt cx="1414735" cy="584775"/>
          </a:xfrm>
        </p:grpSpPr>
        <p:sp>
          <p:nvSpPr>
            <p:cNvPr id="8305" name="TextBox 8304"/>
            <p:cNvSpPr txBox="1"/>
            <p:nvPr/>
          </p:nvSpPr>
          <p:spPr>
            <a:xfrm>
              <a:off x="7925007" y="2939584"/>
              <a:ext cx="1390916" cy="461665"/>
            </a:xfrm>
            <a:prstGeom prst="rect">
              <a:avLst/>
            </a:prstGeom>
            <a:noFill/>
          </p:spPr>
          <p:txBody>
            <a:bodyPr wrap="square" rtlCol="0">
              <a:spAutoFit/>
            </a:bodyPr>
            <a:lstStyle/>
            <a:p>
              <a:pPr algn="ctr"/>
              <a:r>
                <a:rPr lang="id-ID" sz="2400" b="1" dirty="0">
                  <a:solidFill>
                    <a:schemeClr val="bg2">
                      <a:lumMod val="50000"/>
                    </a:schemeClr>
                  </a:solidFill>
                  <a:latin typeface="Arsenal" panose="02010504060200020004" pitchFamily="50" charset="0"/>
                  <a:ea typeface="Open Sans Light" panose="020B0306030504020204" pitchFamily="34" charset="0"/>
                  <a:cs typeface="Open Sans Light" panose="020B0306030504020204" pitchFamily="34" charset="0"/>
                </a:rPr>
                <a:t>inio</a:t>
              </a:r>
            </a:p>
          </p:txBody>
        </p:sp>
        <p:sp>
          <p:nvSpPr>
            <p:cNvPr id="8306" name="TextBox 8305"/>
            <p:cNvSpPr txBox="1"/>
            <p:nvPr/>
          </p:nvSpPr>
          <p:spPr>
            <a:xfrm rot="10800000">
              <a:off x="7901188" y="2846706"/>
              <a:ext cx="708338" cy="584775"/>
            </a:xfrm>
            <a:prstGeom prst="rect">
              <a:avLst/>
            </a:prstGeom>
            <a:noFill/>
          </p:spPr>
          <p:txBody>
            <a:bodyPr wrap="square" rtlCol="0">
              <a:spAutoFit/>
            </a:bodyPr>
            <a:lstStyle/>
            <a:p>
              <a:pPr algn="ctr"/>
              <a:r>
                <a:rPr lang="id-ID" sz="3200" b="1" dirty="0">
                  <a:solidFill>
                    <a:schemeClr val="bg2">
                      <a:lumMod val="2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3200" b="1" dirty="0">
                <a:solidFill>
                  <a:schemeClr val="bg2">
                    <a:lumMod val="25000"/>
                  </a:schemeClr>
                </a:solidFill>
              </a:endParaRPr>
            </a:p>
          </p:txBody>
        </p:sp>
        <p:sp>
          <p:nvSpPr>
            <p:cNvPr id="8307" name="TextBox 8306"/>
            <p:cNvSpPr txBox="1"/>
            <p:nvPr/>
          </p:nvSpPr>
          <p:spPr>
            <a:xfrm rot="10800000">
              <a:off x="7994878" y="2936937"/>
              <a:ext cx="230611" cy="461665"/>
            </a:xfrm>
            <a:prstGeom prst="rect">
              <a:avLst/>
            </a:prstGeom>
            <a:noFill/>
          </p:spPr>
          <p:txBody>
            <a:bodyPr wrap="square" rtlCol="0">
              <a:spAutoFit/>
            </a:bodyPr>
            <a:lstStyle/>
            <a:p>
              <a:pPr algn="ctr"/>
              <a:r>
                <a:rPr lang="id-ID" sz="2400" b="1" dirty="0">
                  <a:solidFill>
                    <a:schemeClr val="bg2">
                      <a:lumMod val="2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2400" b="1" dirty="0">
                <a:solidFill>
                  <a:schemeClr val="bg2">
                    <a:lumMod val="25000"/>
                  </a:schemeClr>
                </a:solidFill>
              </a:endParaRPr>
            </a:p>
          </p:txBody>
        </p:sp>
      </p:grpSp>
      <p:grpSp>
        <p:nvGrpSpPr>
          <p:cNvPr id="372" name="Group 371"/>
          <p:cNvGrpSpPr/>
          <p:nvPr/>
        </p:nvGrpSpPr>
        <p:grpSpPr>
          <a:xfrm>
            <a:off x="11438810" y="175818"/>
            <a:ext cx="542322" cy="662567"/>
            <a:chOff x="11438810" y="175818"/>
            <a:chExt cx="542322" cy="662567"/>
          </a:xfrm>
        </p:grpSpPr>
        <p:sp>
          <p:nvSpPr>
            <p:cNvPr id="373" name="Oval 37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4" name="Oval 37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5" name="Oval 37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6" name="Oval 37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7" name="TextBox 376"/>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08</a:t>
              </a:r>
            </a:p>
          </p:txBody>
        </p:sp>
      </p:grpSp>
      <p:grpSp>
        <p:nvGrpSpPr>
          <p:cNvPr id="378" name="Group 377"/>
          <p:cNvGrpSpPr/>
          <p:nvPr/>
        </p:nvGrpSpPr>
        <p:grpSpPr>
          <a:xfrm>
            <a:off x="5363583" y="1076576"/>
            <a:ext cx="1440000" cy="58058"/>
            <a:chOff x="4616262" y="2307771"/>
            <a:chExt cx="2349876" cy="58058"/>
          </a:xfrm>
        </p:grpSpPr>
        <p:sp>
          <p:nvSpPr>
            <p:cNvPr id="379" name="Rectangle 37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0" name="Rectangle 37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72"/>
                                        </p:tgtEl>
                                        <p:attrNameLst>
                                          <p:attrName>style.visibility</p:attrName>
                                        </p:attrNameLst>
                                      </p:cBhvr>
                                      <p:to>
                                        <p:strVal val="visible"/>
                                      </p:to>
                                    </p:set>
                                    <p:anim calcmode="lin" valueType="num">
                                      <p:cBhvr>
                                        <p:cTn id="7" dur="1000" fill="hold"/>
                                        <p:tgtEl>
                                          <p:spTgt spid="372"/>
                                        </p:tgtEl>
                                        <p:attrNameLst>
                                          <p:attrName>ppt_w</p:attrName>
                                        </p:attrNameLst>
                                      </p:cBhvr>
                                      <p:tavLst>
                                        <p:tav tm="0">
                                          <p:val>
                                            <p:fltVal val="0"/>
                                          </p:val>
                                        </p:tav>
                                        <p:tav tm="100000">
                                          <p:val>
                                            <p:strVal val="#ppt_w"/>
                                          </p:val>
                                        </p:tav>
                                      </p:tavLst>
                                    </p:anim>
                                    <p:anim calcmode="lin" valueType="num">
                                      <p:cBhvr>
                                        <p:cTn id="8" dur="1000" fill="hold"/>
                                        <p:tgtEl>
                                          <p:spTgt spid="372"/>
                                        </p:tgtEl>
                                        <p:attrNameLst>
                                          <p:attrName>ppt_h</p:attrName>
                                        </p:attrNameLst>
                                      </p:cBhvr>
                                      <p:tavLst>
                                        <p:tav tm="0">
                                          <p:val>
                                            <p:fltVal val="0"/>
                                          </p:val>
                                        </p:tav>
                                        <p:tav tm="100000">
                                          <p:val>
                                            <p:strVal val="#ppt_h"/>
                                          </p:val>
                                        </p:tav>
                                      </p:tavLst>
                                    </p:anim>
                                    <p:anim calcmode="lin" valueType="num">
                                      <p:cBhvr>
                                        <p:cTn id="9" dur="1000" fill="hold"/>
                                        <p:tgtEl>
                                          <p:spTgt spid="372"/>
                                        </p:tgtEl>
                                        <p:attrNameLst>
                                          <p:attrName>style.rotation</p:attrName>
                                        </p:attrNameLst>
                                      </p:cBhvr>
                                      <p:tavLst>
                                        <p:tav tm="0">
                                          <p:val>
                                            <p:fltVal val="90"/>
                                          </p:val>
                                        </p:tav>
                                        <p:tav tm="100000">
                                          <p:val>
                                            <p:fltVal val="0"/>
                                          </p:val>
                                        </p:tav>
                                      </p:tavLst>
                                    </p:anim>
                                    <p:animEffect transition="in" filter="fade">
                                      <p:cBhvr>
                                        <p:cTn id="10" dur="1000"/>
                                        <p:tgtEl>
                                          <p:spTgt spid="37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
                                        </p:tgtEl>
                                        <p:attrNameLst>
                                          <p:attrName>style.visibility</p:attrName>
                                        </p:attrNameLst>
                                      </p:cBhvr>
                                      <p:to>
                                        <p:strVal val="visible"/>
                                      </p:to>
                                    </p:set>
                                    <p:animEffect transition="in" filter="wipe(up)">
                                      <p:cBhvr>
                                        <p:cTn id="13" dur="1000"/>
                                        <p:tgtEl>
                                          <p:spTgt spid="3"/>
                                        </p:tgtEl>
                                      </p:cBhvr>
                                    </p:animEffect>
                                  </p:childTnLst>
                                </p:cTn>
                              </p:par>
                              <p:par>
                                <p:cTn id="14" presetID="16" presetClass="entr" presetSubtype="21" fill="hold" nodeType="withEffect">
                                  <p:stCondLst>
                                    <p:cond delay="1000"/>
                                  </p:stCondLst>
                                  <p:childTnLst>
                                    <p:set>
                                      <p:cBhvr>
                                        <p:cTn id="15" dur="1" fill="hold">
                                          <p:stCondLst>
                                            <p:cond delay="0"/>
                                          </p:stCondLst>
                                        </p:cTn>
                                        <p:tgtEl>
                                          <p:spTgt spid="378"/>
                                        </p:tgtEl>
                                        <p:attrNameLst>
                                          <p:attrName>style.visibility</p:attrName>
                                        </p:attrNameLst>
                                      </p:cBhvr>
                                      <p:to>
                                        <p:strVal val="visible"/>
                                      </p:to>
                                    </p:set>
                                    <p:animEffect transition="in" filter="barn(inVertical)">
                                      <p:cBhvr>
                                        <p:cTn id="16" dur="1000"/>
                                        <p:tgtEl>
                                          <p:spTgt spid="378"/>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
                                        </p:tgtEl>
                                        <p:attrNameLst>
                                          <p:attrName>style.visibility</p:attrName>
                                        </p:attrNameLst>
                                      </p:cBhvr>
                                      <p:to>
                                        <p:strVal val="visible"/>
                                      </p:to>
                                    </p:set>
                                    <p:animEffect transition="in" filter="wipe(down)">
                                      <p:cBhvr>
                                        <p:cTn id="19" dur="1000"/>
                                        <p:tgtEl>
                                          <p:spTgt spid="5"/>
                                        </p:tgtEl>
                                      </p:cBhvr>
                                    </p:animEffect>
                                  </p:childTnLst>
                                </p:cTn>
                              </p:par>
                              <p:par>
                                <p:cTn id="20" presetID="6" presetClass="entr" presetSubtype="32" fill="hold" nodeType="withEffect">
                                  <p:stCondLst>
                                    <p:cond delay="2000"/>
                                  </p:stCondLst>
                                  <p:childTnLst>
                                    <p:set>
                                      <p:cBhvr>
                                        <p:cTn id="21" dur="1" fill="hold">
                                          <p:stCondLst>
                                            <p:cond delay="0"/>
                                          </p:stCondLst>
                                        </p:cTn>
                                        <p:tgtEl>
                                          <p:spTgt spid="7941"/>
                                        </p:tgtEl>
                                        <p:attrNameLst>
                                          <p:attrName>style.visibility</p:attrName>
                                        </p:attrNameLst>
                                      </p:cBhvr>
                                      <p:to>
                                        <p:strVal val="visible"/>
                                      </p:to>
                                    </p:set>
                                    <p:animEffect transition="in" filter="circle(out)">
                                      <p:cBhvr>
                                        <p:cTn id="22" dur="2000"/>
                                        <p:tgtEl>
                                          <p:spTgt spid="7941"/>
                                        </p:tgtEl>
                                      </p:cBhvr>
                                    </p:animEffect>
                                  </p:childTnLst>
                                </p:cTn>
                              </p:par>
                              <p:par>
                                <p:cTn id="23" presetID="22" presetClass="entr" presetSubtype="2" fill="hold" nodeType="withEffect">
                                  <p:stCondLst>
                                    <p:cond delay="4000"/>
                                  </p:stCondLst>
                                  <p:childTnLst>
                                    <p:set>
                                      <p:cBhvr>
                                        <p:cTn id="24" dur="1" fill="hold">
                                          <p:stCondLst>
                                            <p:cond delay="0"/>
                                          </p:stCondLst>
                                        </p:cTn>
                                        <p:tgtEl>
                                          <p:spTgt spid="8299"/>
                                        </p:tgtEl>
                                        <p:attrNameLst>
                                          <p:attrName>style.visibility</p:attrName>
                                        </p:attrNameLst>
                                      </p:cBhvr>
                                      <p:to>
                                        <p:strVal val="visible"/>
                                      </p:to>
                                    </p:set>
                                    <p:animEffect transition="in" filter="wipe(right)">
                                      <p:cBhvr>
                                        <p:cTn id="25" dur="500"/>
                                        <p:tgtEl>
                                          <p:spTgt spid="8299"/>
                                        </p:tgtEl>
                                      </p:cBhvr>
                                    </p:animEffect>
                                  </p:childTnLst>
                                </p:cTn>
                              </p:par>
                              <p:par>
                                <p:cTn id="26" presetID="22" presetClass="entr" presetSubtype="4" fill="hold" grpId="0" nodeType="withEffect">
                                  <p:stCondLst>
                                    <p:cond delay="4500"/>
                                  </p:stCondLst>
                                  <p:childTnLst>
                                    <p:set>
                                      <p:cBhvr>
                                        <p:cTn id="27" dur="1" fill="hold">
                                          <p:stCondLst>
                                            <p:cond delay="0"/>
                                          </p:stCondLst>
                                        </p:cTn>
                                        <p:tgtEl>
                                          <p:spTgt spid="8297"/>
                                        </p:tgtEl>
                                        <p:attrNameLst>
                                          <p:attrName>style.visibility</p:attrName>
                                        </p:attrNameLst>
                                      </p:cBhvr>
                                      <p:to>
                                        <p:strVal val="visible"/>
                                      </p:to>
                                    </p:set>
                                    <p:animEffect transition="in" filter="wipe(down)">
                                      <p:cBhvr>
                                        <p:cTn id="28" dur="500"/>
                                        <p:tgtEl>
                                          <p:spTgt spid="8297"/>
                                        </p:tgtEl>
                                      </p:cBhvr>
                                    </p:animEffect>
                                  </p:childTnLst>
                                </p:cTn>
                              </p:par>
                              <p:par>
                                <p:cTn id="29" presetID="22" presetClass="entr" presetSubtype="1" fill="hold" nodeType="withEffect">
                                  <p:stCondLst>
                                    <p:cond delay="5000"/>
                                  </p:stCondLst>
                                  <p:childTnLst>
                                    <p:set>
                                      <p:cBhvr>
                                        <p:cTn id="30" dur="1" fill="hold">
                                          <p:stCondLst>
                                            <p:cond delay="0"/>
                                          </p:stCondLst>
                                        </p:cTn>
                                        <p:tgtEl>
                                          <p:spTgt spid="8304"/>
                                        </p:tgtEl>
                                        <p:attrNameLst>
                                          <p:attrName>style.visibility</p:attrName>
                                        </p:attrNameLst>
                                      </p:cBhvr>
                                      <p:to>
                                        <p:strVal val="visible"/>
                                      </p:to>
                                    </p:set>
                                    <p:animEffect transition="in" filter="wipe(up)">
                                      <p:cBhvr>
                                        <p:cTn id="31" dur="500"/>
                                        <p:tgtEl>
                                          <p:spTgt spid="8304"/>
                                        </p:tgtEl>
                                      </p:cBhvr>
                                    </p:animEffect>
                                  </p:childTnLst>
                                </p:cTn>
                              </p:par>
                              <p:par>
                                <p:cTn id="32" presetID="22" presetClass="entr" presetSubtype="1" fill="hold" grpId="0" nodeType="withEffect">
                                  <p:stCondLst>
                                    <p:cond delay="5500"/>
                                  </p:stCondLst>
                                  <p:childTnLst>
                                    <p:set>
                                      <p:cBhvr>
                                        <p:cTn id="33" dur="1" fill="hold">
                                          <p:stCondLst>
                                            <p:cond delay="0"/>
                                          </p:stCondLst>
                                        </p:cTn>
                                        <p:tgtEl>
                                          <p:spTgt spid="8303"/>
                                        </p:tgtEl>
                                        <p:attrNameLst>
                                          <p:attrName>style.visibility</p:attrName>
                                        </p:attrNameLst>
                                      </p:cBhvr>
                                      <p:to>
                                        <p:strVal val="visible"/>
                                      </p:to>
                                    </p:set>
                                    <p:animEffect transition="in" filter="wipe(up)">
                                      <p:cBhvr>
                                        <p:cTn id="34" dur="500"/>
                                        <p:tgtEl>
                                          <p:spTgt spid="83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P spid="8297" grpId="0"/>
      <p:bldP spid="8303"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a:xfrm>
            <a:off x="3080612" y="1997608"/>
            <a:ext cx="2912233" cy="1906189"/>
            <a:chOff x="4606578" y="0"/>
            <a:chExt cx="3712498" cy="2430000"/>
          </a:xfrm>
          <a:solidFill>
            <a:schemeClr val="bg1">
              <a:lumMod val="50000"/>
            </a:schemeClr>
          </a:solidFill>
        </p:grpSpPr>
        <p:sp>
          <p:nvSpPr>
            <p:cNvPr id="3" name="Rectangle 2"/>
            <p:cNvSpPr>
              <a:spLocks noChangeAspect="1"/>
            </p:cNvSpPr>
            <p:nvPr/>
          </p:nvSpPr>
          <p:spPr>
            <a:xfrm>
              <a:off x="4902000" y="0"/>
              <a:ext cx="3417076"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Isosceles Triangle 3"/>
            <p:cNvSpPr/>
            <p:nvPr/>
          </p:nvSpPr>
          <p:spPr>
            <a:xfrm rot="16200000">
              <a:off x="4634714" y="1108648"/>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 name="Group 7"/>
          <p:cNvGrpSpPr>
            <a:grpSpLocks noChangeAspect="1"/>
          </p:cNvGrpSpPr>
          <p:nvPr/>
        </p:nvGrpSpPr>
        <p:grpSpPr>
          <a:xfrm>
            <a:off x="3052476" y="4095123"/>
            <a:ext cx="2940369" cy="1906189"/>
            <a:chOff x="4570710" y="0"/>
            <a:chExt cx="3748367" cy="2430000"/>
          </a:xfrm>
          <a:solidFill>
            <a:schemeClr val="bg1">
              <a:lumMod val="50000"/>
            </a:schemeClr>
          </a:solidFill>
        </p:grpSpPr>
        <p:sp>
          <p:nvSpPr>
            <p:cNvPr id="9" name="Rectangle 8"/>
            <p:cNvSpPr>
              <a:spLocks noChangeAspect="1"/>
            </p:cNvSpPr>
            <p:nvPr/>
          </p:nvSpPr>
          <p:spPr>
            <a:xfrm>
              <a:off x="4902000" y="0"/>
              <a:ext cx="3417077"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Isosceles Triangle 9"/>
            <p:cNvSpPr/>
            <p:nvPr/>
          </p:nvSpPr>
          <p:spPr>
            <a:xfrm rot="16200000">
              <a:off x="4598846" y="1053218"/>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2" name="Group 11"/>
          <p:cNvGrpSpPr>
            <a:grpSpLocks noChangeAspect="1"/>
          </p:cNvGrpSpPr>
          <p:nvPr/>
        </p:nvGrpSpPr>
        <p:grpSpPr>
          <a:xfrm>
            <a:off x="6188301" y="1997608"/>
            <a:ext cx="2912233" cy="1906189"/>
            <a:chOff x="3886988" y="0"/>
            <a:chExt cx="3712499" cy="2430000"/>
          </a:xfrm>
          <a:solidFill>
            <a:schemeClr val="bg1">
              <a:lumMod val="50000"/>
            </a:schemeClr>
          </a:solidFill>
        </p:grpSpPr>
        <p:sp>
          <p:nvSpPr>
            <p:cNvPr id="13" name="Rectangle 12"/>
            <p:cNvSpPr>
              <a:spLocks noChangeAspect="1"/>
            </p:cNvSpPr>
            <p:nvPr/>
          </p:nvSpPr>
          <p:spPr>
            <a:xfrm>
              <a:off x="3886988" y="0"/>
              <a:ext cx="3417078"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Isosceles Triangle 13"/>
            <p:cNvSpPr/>
            <p:nvPr/>
          </p:nvSpPr>
          <p:spPr>
            <a:xfrm rot="5400000">
              <a:off x="7304066" y="1080107"/>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8" name="Group 27"/>
          <p:cNvGrpSpPr>
            <a:grpSpLocks noChangeAspect="1"/>
          </p:cNvGrpSpPr>
          <p:nvPr/>
        </p:nvGrpSpPr>
        <p:grpSpPr>
          <a:xfrm>
            <a:off x="6188302" y="4095119"/>
            <a:ext cx="2912233" cy="1906189"/>
            <a:chOff x="3886988" y="0"/>
            <a:chExt cx="3712499" cy="2430000"/>
          </a:xfrm>
          <a:solidFill>
            <a:schemeClr val="bg1">
              <a:lumMod val="50000"/>
            </a:schemeClr>
          </a:solidFill>
        </p:grpSpPr>
        <p:sp>
          <p:nvSpPr>
            <p:cNvPr id="29" name="Rectangle 28"/>
            <p:cNvSpPr>
              <a:spLocks noChangeAspect="1"/>
            </p:cNvSpPr>
            <p:nvPr/>
          </p:nvSpPr>
          <p:spPr>
            <a:xfrm>
              <a:off x="3886988" y="0"/>
              <a:ext cx="3417079"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Isosceles Triangle 29"/>
            <p:cNvSpPr/>
            <p:nvPr/>
          </p:nvSpPr>
          <p:spPr>
            <a:xfrm rot="5400000">
              <a:off x="7304066" y="1081355"/>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3" name="Group 32"/>
          <p:cNvGrpSpPr/>
          <p:nvPr/>
        </p:nvGrpSpPr>
        <p:grpSpPr>
          <a:xfrm>
            <a:off x="11438810" y="175818"/>
            <a:ext cx="542322" cy="662567"/>
            <a:chOff x="11438810" y="175818"/>
            <a:chExt cx="542322" cy="662567"/>
          </a:xfrm>
        </p:grpSpPr>
        <p:sp>
          <p:nvSpPr>
            <p:cNvPr id="34" name="Oval 3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TextBox 37"/>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80</a:t>
              </a:r>
            </a:p>
          </p:txBody>
        </p:sp>
      </p:grpSp>
      <p:sp>
        <p:nvSpPr>
          <p:cNvPr id="32" name="Content Placeholder 7"/>
          <p:cNvSpPr txBox="1"/>
          <p:nvPr/>
        </p:nvSpPr>
        <p:spPr>
          <a:xfrm>
            <a:off x="3640383" y="7566"/>
            <a:ext cx="5218511"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Portfolio Variation</a:t>
            </a:r>
            <a:endParaRPr lang="en-US" sz="3600" dirty="0">
              <a:solidFill>
                <a:schemeClr val="bg2">
                  <a:lumMod val="50000"/>
                </a:schemeClr>
              </a:solidFill>
            </a:endParaRPr>
          </a:p>
        </p:txBody>
      </p:sp>
      <p:sp>
        <p:nvSpPr>
          <p:cNvPr id="4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43" name="Group 42"/>
          <p:cNvGrpSpPr/>
          <p:nvPr/>
        </p:nvGrpSpPr>
        <p:grpSpPr>
          <a:xfrm>
            <a:off x="5556768" y="844754"/>
            <a:ext cx="1440000" cy="58058"/>
            <a:chOff x="4616262" y="2307771"/>
            <a:chExt cx="2349876" cy="58058"/>
          </a:xfrm>
        </p:grpSpPr>
        <p:sp>
          <p:nvSpPr>
            <p:cNvPr id="44" name="Rectangle 4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ectangle 4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6" name="Title 13"/>
          <p:cNvSpPr txBox="1"/>
          <p:nvPr/>
        </p:nvSpPr>
        <p:spPr>
          <a:xfrm>
            <a:off x="9100535" y="2429340"/>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Description</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47" name="Title 13"/>
          <p:cNvSpPr txBox="1"/>
          <p:nvPr/>
        </p:nvSpPr>
        <p:spPr>
          <a:xfrm>
            <a:off x="9100535" y="4526851"/>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Description</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48" name="Title 13"/>
          <p:cNvSpPr txBox="1"/>
          <p:nvPr/>
        </p:nvSpPr>
        <p:spPr>
          <a:xfrm>
            <a:off x="1358541" y="2429340"/>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a:solidFill>
                  <a:schemeClr val="bg2">
                    <a:lumMod val="50000"/>
                  </a:schemeClr>
                </a:solidFill>
                <a:latin typeface="+mn-lt"/>
                <a:ea typeface="Roboto" panose="02000000000000000000" pitchFamily="2" charset="0"/>
              </a:rPr>
              <a:t>Description</a:t>
            </a:r>
          </a:p>
          <a:p>
            <a:pPr algn="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49" name="Title 13"/>
          <p:cNvSpPr txBox="1"/>
          <p:nvPr/>
        </p:nvSpPr>
        <p:spPr>
          <a:xfrm>
            <a:off x="1358541" y="4526851"/>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a:solidFill>
                  <a:schemeClr val="bg2">
                    <a:lumMod val="50000"/>
                  </a:schemeClr>
                </a:solidFill>
                <a:latin typeface="+mn-lt"/>
                <a:ea typeface="Roboto" panose="02000000000000000000" pitchFamily="2" charset="0"/>
              </a:rPr>
              <a:t>Description</a:t>
            </a:r>
          </a:p>
          <a:p>
            <a:pPr algn="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checker dir="vert"/>
        <p:sndAc>
          <p:stSnd>
            <p:snd r:embed="rId2" name="click.wav"/>
          </p:stSnd>
        </p:sndAc>
      </p:transition>
    </mc:Choice>
    <mc:Fallback xmlns="">
      <p:transition spd="slow">
        <p:checker dir="vert"/>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p:cTn id="7" dur="1000" fill="hold"/>
                                        <p:tgtEl>
                                          <p:spTgt spid="33"/>
                                        </p:tgtEl>
                                        <p:attrNameLst>
                                          <p:attrName>ppt_w</p:attrName>
                                        </p:attrNameLst>
                                      </p:cBhvr>
                                      <p:tavLst>
                                        <p:tav tm="0">
                                          <p:val>
                                            <p:fltVal val="0"/>
                                          </p:val>
                                        </p:tav>
                                        <p:tav tm="100000">
                                          <p:val>
                                            <p:strVal val="#ppt_w"/>
                                          </p:val>
                                        </p:tav>
                                      </p:tavLst>
                                    </p:anim>
                                    <p:anim calcmode="lin" valueType="num">
                                      <p:cBhvr>
                                        <p:cTn id="8" dur="1000" fill="hold"/>
                                        <p:tgtEl>
                                          <p:spTgt spid="33"/>
                                        </p:tgtEl>
                                        <p:attrNameLst>
                                          <p:attrName>ppt_h</p:attrName>
                                        </p:attrNameLst>
                                      </p:cBhvr>
                                      <p:tavLst>
                                        <p:tav tm="0">
                                          <p:val>
                                            <p:fltVal val="0"/>
                                          </p:val>
                                        </p:tav>
                                        <p:tav tm="100000">
                                          <p:val>
                                            <p:strVal val="#ppt_h"/>
                                          </p:val>
                                        </p:tav>
                                      </p:tavLst>
                                    </p:anim>
                                    <p:anim calcmode="lin" valueType="num">
                                      <p:cBhvr>
                                        <p:cTn id="9" dur="1000" fill="hold"/>
                                        <p:tgtEl>
                                          <p:spTgt spid="33"/>
                                        </p:tgtEl>
                                        <p:attrNameLst>
                                          <p:attrName>style.rotation</p:attrName>
                                        </p:attrNameLst>
                                      </p:cBhvr>
                                      <p:tavLst>
                                        <p:tav tm="0">
                                          <p:val>
                                            <p:fltVal val="90"/>
                                          </p:val>
                                        </p:tav>
                                        <p:tav tm="100000">
                                          <p:val>
                                            <p:fltVal val="0"/>
                                          </p:val>
                                        </p:tav>
                                      </p:tavLst>
                                    </p:anim>
                                    <p:animEffect transition="in" filter="fade">
                                      <p:cBhvr>
                                        <p:cTn id="10" dur="1000"/>
                                        <p:tgtEl>
                                          <p:spTgt spid="3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2"/>
                                        </p:tgtEl>
                                        <p:attrNameLst>
                                          <p:attrName>style.visibility</p:attrName>
                                        </p:attrNameLst>
                                      </p:cBhvr>
                                      <p:to>
                                        <p:strVal val="visible"/>
                                      </p:to>
                                    </p:set>
                                    <p:animEffect transition="in" filter="wipe(up)">
                                      <p:cBhvr>
                                        <p:cTn id="13" dur="1000"/>
                                        <p:tgtEl>
                                          <p:spTgt spid="3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3"/>
                                        </p:tgtEl>
                                        <p:attrNameLst>
                                          <p:attrName>style.visibility</p:attrName>
                                        </p:attrNameLst>
                                      </p:cBhvr>
                                      <p:to>
                                        <p:strVal val="visible"/>
                                      </p:to>
                                    </p:set>
                                    <p:animEffect transition="in" filter="barn(inVertical)">
                                      <p:cBhvr>
                                        <p:cTn id="16" dur="1000"/>
                                        <p:tgtEl>
                                          <p:spTgt spid="4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42"/>
                                        </p:tgtEl>
                                        <p:attrNameLst>
                                          <p:attrName>style.visibility</p:attrName>
                                        </p:attrNameLst>
                                      </p:cBhvr>
                                      <p:to>
                                        <p:strVal val="visible"/>
                                      </p:to>
                                    </p:set>
                                    <p:animEffect transition="in" filter="wipe(down)">
                                      <p:cBhvr>
                                        <p:cTn id="19" dur="1000"/>
                                        <p:tgtEl>
                                          <p:spTgt spid="42"/>
                                        </p:tgtEl>
                                      </p:cBhvr>
                                    </p:animEffect>
                                  </p:childTnLst>
                                </p:cTn>
                              </p:par>
                              <p:par>
                                <p:cTn id="20" presetID="2" presetClass="entr" presetSubtype="2" fill="hold" nodeType="withEffect">
                                  <p:stCondLst>
                                    <p:cond delay="2000"/>
                                  </p:stCondLst>
                                  <p:childTnLst>
                                    <p:set>
                                      <p:cBhvr>
                                        <p:cTn id="21" dur="1" fill="hold">
                                          <p:stCondLst>
                                            <p:cond delay="0"/>
                                          </p:stCondLst>
                                        </p:cTn>
                                        <p:tgtEl>
                                          <p:spTgt spid="2"/>
                                        </p:tgtEl>
                                        <p:attrNameLst>
                                          <p:attrName>style.visibility</p:attrName>
                                        </p:attrNameLst>
                                      </p:cBhvr>
                                      <p:to>
                                        <p:strVal val="visible"/>
                                      </p:to>
                                    </p:set>
                                    <p:anim calcmode="lin" valueType="num">
                                      <p:cBhvr additive="base">
                                        <p:cTn id="22" dur="1000" fill="hold"/>
                                        <p:tgtEl>
                                          <p:spTgt spid="2"/>
                                        </p:tgtEl>
                                        <p:attrNameLst>
                                          <p:attrName>ppt_x</p:attrName>
                                        </p:attrNameLst>
                                      </p:cBhvr>
                                      <p:tavLst>
                                        <p:tav tm="0">
                                          <p:val>
                                            <p:strVal val="1+#ppt_w/2"/>
                                          </p:val>
                                        </p:tav>
                                        <p:tav tm="100000">
                                          <p:val>
                                            <p:strVal val="#ppt_x"/>
                                          </p:val>
                                        </p:tav>
                                      </p:tavLst>
                                    </p:anim>
                                    <p:anim calcmode="lin" valueType="num">
                                      <p:cBhvr additive="base">
                                        <p:cTn id="23" dur="1000" fill="hold"/>
                                        <p:tgtEl>
                                          <p:spTgt spid="2"/>
                                        </p:tgtEl>
                                        <p:attrNameLst>
                                          <p:attrName>ppt_y</p:attrName>
                                        </p:attrNameLst>
                                      </p:cBhvr>
                                      <p:tavLst>
                                        <p:tav tm="0">
                                          <p:val>
                                            <p:strVal val="#ppt_y"/>
                                          </p:val>
                                        </p:tav>
                                        <p:tav tm="100000">
                                          <p:val>
                                            <p:strVal val="#ppt_y"/>
                                          </p:val>
                                        </p:tav>
                                      </p:tavLst>
                                    </p:anim>
                                  </p:childTnLst>
                                </p:cTn>
                              </p:par>
                              <p:par>
                                <p:cTn id="24" presetID="2" presetClass="entr" presetSubtype="1" fill="hold" nodeType="withEffect">
                                  <p:stCondLst>
                                    <p:cond delay="200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000" fill="hold"/>
                                        <p:tgtEl>
                                          <p:spTgt spid="8"/>
                                        </p:tgtEl>
                                        <p:attrNameLst>
                                          <p:attrName>ppt_x</p:attrName>
                                        </p:attrNameLst>
                                      </p:cBhvr>
                                      <p:tavLst>
                                        <p:tav tm="0">
                                          <p:val>
                                            <p:strVal val="#ppt_x"/>
                                          </p:val>
                                        </p:tav>
                                        <p:tav tm="100000">
                                          <p:val>
                                            <p:strVal val="#ppt_x"/>
                                          </p:val>
                                        </p:tav>
                                      </p:tavLst>
                                    </p:anim>
                                    <p:anim calcmode="lin" valueType="num">
                                      <p:cBhvr additive="base">
                                        <p:cTn id="27" dur="1000" fill="hold"/>
                                        <p:tgtEl>
                                          <p:spTgt spid="8"/>
                                        </p:tgtEl>
                                        <p:attrNameLst>
                                          <p:attrName>ppt_y</p:attrName>
                                        </p:attrNameLst>
                                      </p:cBhvr>
                                      <p:tavLst>
                                        <p:tav tm="0">
                                          <p:val>
                                            <p:strVal val="0-#ppt_h/2"/>
                                          </p:val>
                                        </p:tav>
                                        <p:tav tm="100000">
                                          <p:val>
                                            <p:strVal val="#ppt_y"/>
                                          </p:val>
                                        </p:tav>
                                      </p:tavLst>
                                    </p:anim>
                                  </p:childTnLst>
                                </p:cTn>
                              </p:par>
                              <p:par>
                                <p:cTn id="28" presetID="2" presetClass="entr" presetSubtype="8" fill="hold" nodeType="withEffect">
                                  <p:stCondLst>
                                    <p:cond delay="2000"/>
                                  </p:stCondLst>
                                  <p:childTnLst>
                                    <p:set>
                                      <p:cBhvr>
                                        <p:cTn id="29" dur="1" fill="hold">
                                          <p:stCondLst>
                                            <p:cond delay="0"/>
                                          </p:stCondLst>
                                        </p:cTn>
                                        <p:tgtEl>
                                          <p:spTgt spid="28"/>
                                        </p:tgtEl>
                                        <p:attrNameLst>
                                          <p:attrName>style.visibility</p:attrName>
                                        </p:attrNameLst>
                                      </p:cBhvr>
                                      <p:to>
                                        <p:strVal val="visible"/>
                                      </p:to>
                                    </p:set>
                                    <p:anim calcmode="lin" valueType="num">
                                      <p:cBhvr additive="base">
                                        <p:cTn id="30" dur="1000" fill="hold"/>
                                        <p:tgtEl>
                                          <p:spTgt spid="28"/>
                                        </p:tgtEl>
                                        <p:attrNameLst>
                                          <p:attrName>ppt_x</p:attrName>
                                        </p:attrNameLst>
                                      </p:cBhvr>
                                      <p:tavLst>
                                        <p:tav tm="0">
                                          <p:val>
                                            <p:strVal val="0-#ppt_w/2"/>
                                          </p:val>
                                        </p:tav>
                                        <p:tav tm="100000">
                                          <p:val>
                                            <p:strVal val="#ppt_x"/>
                                          </p:val>
                                        </p:tav>
                                      </p:tavLst>
                                    </p:anim>
                                    <p:anim calcmode="lin" valueType="num">
                                      <p:cBhvr additive="base">
                                        <p:cTn id="31" dur="1000" fill="hold"/>
                                        <p:tgtEl>
                                          <p:spTgt spid="28"/>
                                        </p:tgtEl>
                                        <p:attrNameLst>
                                          <p:attrName>ppt_y</p:attrName>
                                        </p:attrNameLst>
                                      </p:cBhvr>
                                      <p:tavLst>
                                        <p:tav tm="0">
                                          <p:val>
                                            <p:strVal val="#ppt_y"/>
                                          </p:val>
                                        </p:tav>
                                        <p:tav tm="100000">
                                          <p:val>
                                            <p:strVal val="#ppt_y"/>
                                          </p:val>
                                        </p:tav>
                                      </p:tavLst>
                                    </p:anim>
                                  </p:childTnLst>
                                </p:cTn>
                              </p:par>
                              <p:par>
                                <p:cTn id="32" presetID="2" presetClass="entr" presetSubtype="4" fill="hold" nodeType="withEffect">
                                  <p:stCondLst>
                                    <p:cond delay="2000"/>
                                  </p:stCondLst>
                                  <p:childTnLst>
                                    <p:set>
                                      <p:cBhvr>
                                        <p:cTn id="33" dur="1" fill="hold">
                                          <p:stCondLst>
                                            <p:cond delay="0"/>
                                          </p:stCondLst>
                                        </p:cTn>
                                        <p:tgtEl>
                                          <p:spTgt spid="12"/>
                                        </p:tgtEl>
                                        <p:attrNameLst>
                                          <p:attrName>style.visibility</p:attrName>
                                        </p:attrNameLst>
                                      </p:cBhvr>
                                      <p:to>
                                        <p:strVal val="visible"/>
                                      </p:to>
                                    </p:set>
                                    <p:anim calcmode="lin" valueType="num">
                                      <p:cBhvr additive="base">
                                        <p:cTn id="34" dur="1000" fill="hold"/>
                                        <p:tgtEl>
                                          <p:spTgt spid="12"/>
                                        </p:tgtEl>
                                        <p:attrNameLst>
                                          <p:attrName>ppt_x</p:attrName>
                                        </p:attrNameLst>
                                      </p:cBhvr>
                                      <p:tavLst>
                                        <p:tav tm="0">
                                          <p:val>
                                            <p:strVal val="#ppt_x"/>
                                          </p:val>
                                        </p:tav>
                                        <p:tav tm="100000">
                                          <p:val>
                                            <p:strVal val="#ppt_x"/>
                                          </p:val>
                                        </p:tav>
                                      </p:tavLst>
                                    </p:anim>
                                    <p:anim calcmode="lin" valueType="num">
                                      <p:cBhvr additive="base">
                                        <p:cTn id="35" dur="1000" fill="hold"/>
                                        <p:tgtEl>
                                          <p:spTgt spid="12"/>
                                        </p:tgtEl>
                                        <p:attrNameLst>
                                          <p:attrName>ppt_y</p:attrName>
                                        </p:attrNameLst>
                                      </p:cBhvr>
                                      <p:tavLst>
                                        <p:tav tm="0">
                                          <p:val>
                                            <p:strVal val="1+#ppt_h/2"/>
                                          </p:val>
                                        </p:tav>
                                        <p:tav tm="100000">
                                          <p:val>
                                            <p:strVal val="#ppt_y"/>
                                          </p:val>
                                        </p:tav>
                                      </p:tavLst>
                                    </p:anim>
                                  </p:childTnLst>
                                </p:cTn>
                              </p:par>
                              <p:par>
                                <p:cTn id="36" presetID="31" presetClass="entr" presetSubtype="0" fill="hold" grpId="0" nodeType="withEffect">
                                  <p:stCondLst>
                                    <p:cond delay="3000"/>
                                  </p:stCondLst>
                                  <p:childTnLst>
                                    <p:set>
                                      <p:cBhvr>
                                        <p:cTn id="37" dur="1" fill="hold">
                                          <p:stCondLst>
                                            <p:cond delay="0"/>
                                          </p:stCondLst>
                                        </p:cTn>
                                        <p:tgtEl>
                                          <p:spTgt spid="46"/>
                                        </p:tgtEl>
                                        <p:attrNameLst>
                                          <p:attrName>style.visibility</p:attrName>
                                        </p:attrNameLst>
                                      </p:cBhvr>
                                      <p:to>
                                        <p:strVal val="visible"/>
                                      </p:to>
                                    </p:set>
                                    <p:anim calcmode="lin" valueType="num">
                                      <p:cBhvr>
                                        <p:cTn id="38" dur="1000" fill="hold"/>
                                        <p:tgtEl>
                                          <p:spTgt spid="46"/>
                                        </p:tgtEl>
                                        <p:attrNameLst>
                                          <p:attrName>ppt_w</p:attrName>
                                        </p:attrNameLst>
                                      </p:cBhvr>
                                      <p:tavLst>
                                        <p:tav tm="0">
                                          <p:val>
                                            <p:fltVal val="0"/>
                                          </p:val>
                                        </p:tav>
                                        <p:tav tm="100000">
                                          <p:val>
                                            <p:strVal val="#ppt_w"/>
                                          </p:val>
                                        </p:tav>
                                      </p:tavLst>
                                    </p:anim>
                                    <p:anim calcmode="lin" valueType="num">
                                      <p:cBhvr>
                                        <p:cTn id="39" dur="1000" fill="hold"/>
                                        <p:tgtEl>
                                          <p:spTgt spid="46"/>
                                        </p:tgtEl>
                                        <p:attrNameLst>
                                          <p:attrName>ppt_h</p:attrName>
                                        </p:attrNameLst>
                                      </p:cBhvr>
                                      <p:tavLst>
                                        <p:tav tm="0">
                                          <p:val>
                                            <p:fltVal val="0"/>
                                          </p:val>
                                        </p:tav>
                                        <p:tav tm="100000">
                                          <p:val>
                                            <p:strVal val="#ppt_h"/>
                                          </p:val>
                                        </p:tav>
                                      </p:tavLst>
                                    </p:anim>
                                    <p:anim calcmode="lin" valueType="num">
                                      <p:cBhvr>
                                        <p:cTn id="40" dur="1000" fill="hold"/>
                                        <p:tgtEl>
                                          <p:spTgt spid="46"/>
                                        </p:tgtEl>
                                        <p:attrNameLst>
                                          <p:attrName>style.rotation</p:attrName>
                                        </p:attrNameLst>
                                      </p:cBhvr>
                                      <p:tavLst>
                                        <p:tav tm="0">
                                          <p:val>
                                            <p:fltVal val="90"/>
                                          </p:val>
                                        </p:tav>
                                        <p:tav tm="100000">
                                          <p:val>
                                            <p:fltVal val="0"/>
                                          </p:val>
                                        </p:tav>
                                      </p:tavLst>
                                    </p:anim>
                                    <p:animEffect transition="in" filter="fade">
                                      <p:cBhvr>
                                        <p:cTn id="41" dur="1000"/>
                                        <p:tgtEl>
                                          <p:spTgt spid="46"/>
                                        </p:tgtEl>
                                      </p:cBhvr>
                                    </p:animEffect>
                                  </p:childTnLst>
                                </p:cTn>
                              </p:par>
                              <p:par>
                                <p:cTn id="42" presetID="31" presetClass="entr" presetSubtype="0" fill="hold" grpId="0" nodeType="withEffect">
                                  <p:stCondLst>
                                    <p:cond delay="3000"/>
                                  </p:stCondLst>
                                  <p:childTnLst>
                                    <p:set>
                                      <p:cBhvr>
                                        <p:cTn id="43" dur="1" fill="hold">
                                          <p:stCondLst>
                                            <p:cond delay="0"/>
                                          </p:stCondLst>
                                        </p:cTn>
                                        <p:tgtEl>
                                          <p:spTgt spid="47"/>
                                        </p:tgtEl>
                                        <p:attrNameLst>
                                          <p:attrName>style.visibility</p:attrName>
                                        </p:attrNameLst>
                                      </p:cBhvr>
                                      <p:to>
                                        <p:strVal val="visible"/>
                                      </p:to>
                                    </p:set>
                                    <p:anim calcmode="lin" valueType="num">
                                      <p:cBhvr>
                                        <p:cTn id="44" dur="1000" fill="hold"/>
                                        <p:tgtEl>
                                          <p:spTgt spid="47"/>
                                        </p:tgtEl>
                                        <p:attrNameLst>
                                          <p:attrName>ppt_w</p:attrName>
                                        </p:attrNameLst>
                                      </p:cBhvr>
                                      <p:tavLst>
                                        <p:tav tm="0">
                                          <p:val>
                                            <p:fltVal val="0"/>
                                          </p:val>
                                        </p:tav>
                                        <p:tav tm="100000">
                                          <p:val>
                                            <p:strVal val="#ppt_w"/>
                                          </p:val>
                                        </p:tav>
                                      </p:tavLst>
                                    </p:anim>
                                    <p:anim calcmode="lin" valueType="num">
                                      <p:cBhvr>
                                        <p:cTn id="45" dur="1000" fill="hold"/>
                                        <p:tgtEl>
                                          <p:spTgt spid="47"/>
                                        </p:tgtEl>
                                        <p:attrNameLst>
                                          <p:attrName>ppt_h</p:attrName>
                                        </p:attrNameLst>
                                      </p:cBhvr>
                                      <p:tavLst>
                                        <p:tav tm="0">
                                          <p:val>
                                            <p:fltVal val="0"/>
                                          </p:val>
                                        </p:tav>
                                        <p:tav tm="100000">
                                          <p:val>
                                            <p:strVal val="#ppt_h"/>
                                          </p:val>
                                        </p:tav>
                                      </p:tavLst>
                                    </p:anim>
                                    <p:anim calcmode="lin" valueType="num">
                                      <p:cBhvr>
                                        <p:cTn id="46" dur="1000" fill="hold"/>
                                        <p:tgtEl>
                                          <p:spTgt spid="47"/>
                                        </p:tgtEl>
                                        <p:attrNameLst>
                                          <p:attrName>style.rotation</p:attrName>
                                        </p:attrNameLst>
                                      </p:cBhvr>
                                      <p:tavLst>
                                        <p:tav tm="0">
                                          <p:val>
                                            <p:fltVal val="90"/>
                                          </p:val>
                                        </p:tav>
                                        <p:tav tm="100000">
                                          <p:val>
                                            <p:fltVal val="0"/>
                                          </p:val>
                                        </p:tav>
                                      </p:tavLst>
                                    </p:anim>
                                    <p:animEffect transition="in" filter="fade">
                                      <p:cBhvr>
                                        <p:cTn id="47" dur="1000"/>
                                        <p:tgtEl>
                                          <p:spTgt spid="47"/>
                                        </p:tgtEl>
                                      </p:cBhvr>
                                    </p:animEffect>
                                  </p:childTnLst>
                                </p:cTn>
                              </p:par>
                              <p:par>
                                <p:cTn id="48" presetID="31" presetClass="entr" presetSubtype="0" fill="hold" grpId="0" nodeType="withEffect">
                                  <p:stCondLst>
                                    <p:cond delay="3000"/>
                                  </p:stCondLst>
                                  <p:childTnLst>
                                    <p:set>
                                      <p:cBhvr>
                                        <p:cTn id="49" dur="1" fill="hold">
                                          <p:stCondLst>
                                            <p:cond delay="0"/>
                                          </p:stCondLst>
                                        </p:cTn>
                                        <p:tgtEl>
                                          <p:spTgt spid="48"/>
                                        </p:tgtEl>
                                        <p:attrNameLst>
                                          <p:attrName>style.visibility</p:attrName>
                                        </p:attrNameLst>
                                      </p:cBhvr>
                                      <p:to>
                                        <p:strVal val="visible"/>
                                      </p:to>
                                    </p:set>
                                    <p:anim calcmode="lin" valueType="num">
                                      <p:cBhvr>
                                        <p:cTn id="50" dur="1000" fill="hold"/>
                                        <p:tgtEl>
                                          <p:spTgt spid="48"/>
                                        </p:tgtEl>
                                        <p:attrNameLst>
                                          <p:attrName>ppt_w</p:attrName>
                                        </p:attrNameLst>
                                      </p:cBhvr>
                                      <p:tavLst>
                                        <p:tav tm="0">
                                          <p:val>
                                            <p:fltVal val="0"/>
                                          </p:val>
                                        </p:tav>
                                        <p:tav tm="100000">
                                          <p:val>
                                            <p:strVal val="#ppt_w"/>
                                          </p:val>
                                        </p:tav>
                                      </p:tavLst>
                                    </p:anim>
                                    <p:anim calcmode="lin" valueType="num">
                                      <p:cBhvr>
                                        <p:cTn id="51" dur="1000" fill="hold"/>
                                        <p:tgtEl>
                                          <p:spTgt spid="48"/>
                                        </p:tgtEl>
                                        <p:attrNameLst>
                                          <p:attrName>ppt_h</p:attrName>
                                        </p:attrNameLst>
                                      </p:cBhvr>
                                      <p:tavLst>
                                        <p:tav tm="0">
                                          <p:val>
                                            <p:fltVal val="0"/>
                                          </p:val>
                                        </p:tav>
                                        <p:tav tm="100000">
                                          <p:val>
                                            <p:strVal val="#ppt_h"/>
                                          </p:val>
                                        </p:tav>
                                      </p:tavLst>
                                    </p:anim>
                                    <p:anim calcmode="lin" valueType="num">
                                      <p:cBhvr>
                                        <p:cTn id="52" dur="1000" fill="hold"/>
                                        <p:tgtEl>
                                          <p:spTgt spid="48"/>
                                        </p:tgtEl>
                                        <p:attrNameLst>
                                          <p:attrName>style.rotation</p:attrName>
                                        </p:attrNameLst>
                                      </p:cBhvr>
                                      <p:tavLst>
                                        <p:tav tm="0">
                                          <p:val>
                                            <p:fltVal val="90"/>
                                          </p:val>
                                        </p:tav>
                                        <p:tav tm="100000">
                                          <p:val>
                                            <p:fltVal val="0"/>
                                          </p:val>
                                        </p:tav>
                                      </p:tavLst>
                                    </p:anim>
                                    <p:animEffect transition="in" filter="fade">
                                      <p:cBhvr>
                                        <p:cTn id="53" dur="1000"/>
                                        <p:tgtEl>
                                          <p:spTgt spid="48"/>
                                        </p:tgtEl>
                                      </p:cBhvr>
                                    </p:animEffect>
                                  </p:childTnLst>
                                </p:cTn>
                              </p:par>
                              <p:par>
                                <p:cTn id="54" presetID="31" presetClass="entr" presetSubtype="0" fill="hold" grpId="0" nodeType="withEffect">
                                  <p:stCondLst>
                                    <p:cond delay="3000"/>
                                  </p:stCondLst>
                                  <p:childTnLst>
                                    <p:set>
                                      <p:cBhvr>
                                        <p:cTn id="55" dur="1" fill="hold">
                                          <p:stCondLst>
                                            <p:cond delay="0"/>
                                          </p:stCondLst>
                                        </p:cTn>
                                        <p:tgtEl>
                                          <p:spTgt spid="49"/>
                                        </p:tgtEl>
                                        <p:attrNameLst>
                                          <p:attrName>style.visibility</p:attrName>
                                        </p:attrNameLst>
                                      </p:cBhvr>
                                      <p:to>
                                        <p:strVal val="visible"/>
                                      </p:to>
                                    </p:set>
                                    <p:anim calcmode="lin" valueType="num">
                                      <p:cBhvr>
                                        <p:cTn id="56" dur="1000" fill="hold"/>
                                        <p:tgtEl>
                                          <p:spTgt spid="49"/>
                                        </p:tgtEl>
                                        <p:attrNameLst>
                                          <p:attrName>ppt_w</p:attrName>
                                        </p:attrNameLst>
                                      </p:cBhvr>
                                      <p:tavLst>
                                        <p:tav tm="0">
                                          <p:val>
                                            <p:fltVal val="0"/>
                                          </p:val>
                                        </p:tav>
                                        <p:tav tm="100000">
                                          <p:val>
                                            <p:strVal val="#ppt_w"/>
                                          </p:val>
                                        </p:tav>
                                      </p:tavLst>
                                    </p:anim>
                                    <p:anim calcmode="lin" valueType="num">
                                      <p:cBhvr>
                                        <p:cTn id="57" dur="1000" fill="hold"/>
                                        <p:tgtEl>
                                          <p:spTgt spid="49"/>
                                        </p:tgtEl>
                                        <p:attrNameLst>
                                          <p:attrName>ppt_h</p:attrName>
                                        </p:attrNameLst>
                                      </p:cBhvr>
                                      <p:tavLst>
                                        <p:tav tm="0">
                                          <p:val>
                                            <p:fltVal val="0"/>
                                          </p:val>
                                        </p:tav>
                                        <p:tav tm="100000">
                                          <p:val>
                                            <p:strVal val="#ppt_h"/>
                                          </p:val>
                                        </p:tav>
                                      </p:tavLst>
                                    </p:anim>
                                    <p:anim calcmode="lin" valueType="num">
                                      <p:cBhvr>
                                        <p:cTn id="58" dur="1000" fill="hold"/>
                                        <p:tgtEl>
                                          <p:spTgt spid="49"/>
                                        </p:tgtEl>
                                        <p:attrNameLst>
                                          <p:attrName>style.rotation</p:attrName>
                                        </p:attrNameLst>
                                      </p:cBhvr>
                                      <p:tavLst>
                                        <p:tav tm="0">
                                          <p:val>
                                            <p:fltVal val="90"/>
                                          </p:val>
                                        </p:tav>
                                        <p:tav tm="100000">
                                          <p:val>
                                            <p:fltVal val="0"/>
                                          </p:val>
                                        </p:tav>
                                      </p:tavLst>
                                    </p:anim>
                                    <p:animEffect transition="in" filter="fade">
                                      <p:cBhvr>
                                        <p:cTn id="59" dur="10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42" grpId="0"/>
      <p:bldP spid="46" grpId="0"/>
      <p:bldP spid="47" grpId="0"/>
      <p:bldP spid="48" grpId="0"/>
      <p:bldP spid="49"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a:spLocks noChangeAspect="1"/>
          </p:cNvSpPr>
          <p:nvPr/>
        </p:nvSpPr>
        <p:spPr>
          <a:xfrm>
            <a:off x="6006049" y="3583455"/>
            <a:ext cx="1884277" cy="19061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ectangle 5"/>
          <p:cNvSpPr>
            <a:spLocks noChangeAspect="1"/>
          </p:cNvSpPr>
          <p:nvPr/>
        </p:nvSpPr>
        <p:spPr>
          <a:xfrm>
            <a:off x="2138288" y="1620994"/>
            <a:ext cx="3810698" cy="386865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ectangle 8"/>
          <p:cNvSpPr>
            <a:spLocks noChangeAspect="1"/>
          </p:cNvSpPr>
          <p:nvPr/>
        </p:nvSpPr>
        <p:spPr>
          <a:xfrm>
            <a:off x="6006047" y="1620992"/>
            <a:ext cx="3825617" cy="19061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ectangle 11"/>
          <p:cNvSpPr>
            <a:spLocks noChangeAspect="1"/>
          </p:cNvSpPr>
          <p:nvPr/>
        </p:nvSpPr>
        <p:spPr>
          <a:xfrm>
            <a:off x="7947389" y="3583455"/>
            <a:ext cx="1884276" cy="19061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3" name="Group 22"/>
          <p:cNvGrpSpPr/>
          <p:nvPr/>
        </p:nvGrpSpPr>
        <p:grpSpPr>
          <a:xfrm>
            <a:off x="11438810" y="175818"/>
            <a:ext cx="542322" cy="662567"/>
            <a:chOff x="11438810" y="175818"/>
            <a:chExt cx="542322" cy="662567"/>
          </a:xfrm>
        </p:grpSpPr>
        <p:sp>
          <p:nvSpPr>
            <p:cNvPr id="24" name="Oval 2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Oval 2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Oval 2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TextBox 27"/>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81</a:t>
              </a:r>
            </a:p>
          </p:txBody>
        </p:sp>
      </p:grpSp>
      <p:sp>
        <p:nvSpPr>
          <p:cNvPr id="22" name="Content Placeholder 7"/>
          <p:cNvSpPr txBox="1"/>
          <p:nvPr/>
        </p:nvSpPr>
        <p:spPr>
          <a:xfrm>
            <a:off x="3640383" y="7566"/>
            <a:ext cx="5218511"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Portfolio Variations</a:t>
            </a:r>
            <a:endParaRPr lang="en-US" sz="3600" dirty="0">
              <a:solidFill>
                <a:schemeClr val="bg2">
                  <a:lumMod val="50000"/>
                </a:schemeClr>
              </a:solidFill>
            </a:endParaRPr>
          </a:p>
        </p:txBody>
      </p:sp>
      <p:sp>
        <p:nvSpPr>
          <p:cNvPr id="3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19" name="Group 18"/>
          <p:cNvGrpSpPr/>
          <p:nvPr/>
        </p:nvGrpSpPr>
        <p:grpSpPr>
          <a:xfrm>
            <a:off x="5556768" y="844754"/>
            <a:ext cx="1440000" cy="58058"/>
            <a:chOff x="4616262" y="2307771"/>
            <a:chExt cx="2349876" cy="58058"/>
          </a:xfrm>
        </p:grpSpPr>
        <p:sp>
          <p:nvSpPr>
            <p:cNvPr id="33" name="Rectangle 32"/>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5" name="Title 13"/>
          <p:cNvSpPr txBox="1"/>
          <p:nvPr/>
        </p:nvSpPr>
        <p:spPr>
          <a:xfrm>
            <a:off x="2138288" y="5489644"/>
            <a:ext cx="5752038" cy="77595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Description</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36" name="Title 13"/>
          <p:cNvSpPr txBox="1"/>
          <p:nvPr/>
        </p:nvSpPr>
        <p:spPr>
          <a:xfrm>
            <a:off x="7947389" y="5489644"/>
            <a:ext cx="1884275" cy="775956"/>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a:solidFill>
                  <a:schemeClr val="bg2">
                    <a:lumMod val="50000"/>
                  </a:schemeClr>
                </a:solidFill>
                <a:latin typeface="+mn-lt"/>
                <a:ea typeface="Roboto" panose="02000000000000000000" pitchFamily="2" charset="0"/>
              </a:rPr>
              <a:t>Client</a:t>
            </a:r>
          </a:p>
          <a:p>
            <a:pPr algn="r"/>
            <a:r>
              <a:rPr lang="id-ID" sz="1000" dirty="0">
                <a:solidFill>
                  <a:schemeClr val="bg1">
                    <a:lumMod val="65000"/>
                  </a:schemeClr>
                </a:solidFill>
                <a:latin typeface="+mn-lt"/>
                <a:ea typeface="Roboto" panose="02000000000000000000" pitchFamily="2" charset="0"/>
              </a:rPr>
              <a:t>Jimmy Partikelir</a:t>
            </a:r>
            <a:endParaRPr lang="en-US" sz="10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14:honeycomb/>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p:cTn id="7" dur="1000" fill="hold"/>
                                        <p:tgtEl>
                                          <p:spTgt spid="23"/>
                                        </p:tgtEl>
                                        <p:attrNameLst>
                                          <p:attrName>ppt_w</p:attrName>
                                        </p:attrNameLst>
                                      </p:cBhvr>
                                      <p:tavLst>
                                        <p:tav tm="0">
                                          <p:val>
                                            <p:fltVal val="0"/>
                                          </p:val>
                                        </p:tav>
                                        <p:tav tm="100000">
                                          <p:val>
                                            <p:strVal val="#ppt_w"/>
                                          </p:val>
                                        </p:tav>
                                      </p:tavLst>
                                    </p:anim>
                                    <p:anim calcmode="lin" valueType="num">
                                      <p:cBhvr>
                                        <p:cTn id="8" dur="1000" fill="hold"/>
                                        <p:tgtEl>
                                          <p:spTgt spid="23"/>
                                        </p:tgtEl>
                                        <p:attrNameLst>
                                          <p:attrName>ppt_h</p:attrName>
                                        </p:attrNameLst>
                                      </p:cBhvr>
                                      <p:tavLst>
                                        <p:tav tm="0">
                                          <p:val>
                                            <p:fltVal val="0"/>
                                          </p:val>
                                        </p:tav>
                                        <p:tav tm="100000">
                                          <p:val>
                                            <p:strVal val="#ppt_h"/>
                                          </p:val>
                                        </p:tav>
                                      </p:tavLst>
                                    </p:anim>
                                    <p:anim calcmode="lin" valueType="num">
                                      <p:cBhvr>
                                        <p:cTn id="9" dur="1000" fill="hold"/>
                                        <p:tgtEl>
                                          <p:spTgt spid="23"/>
                                        </p:tgtEl>
                                        <p:attrNameLst>
                                          <p:attrName>style.rotation</p:attrName>
                                        </p:attrNameLst>
                                      </p:cBhvr>
                                      <p:tavLst>
                                        <p:tav tm="0">
                                          <p:val>
                                            <p:fltVal val="90"/>
                                          </p:val>
                                        </p:tav>
                                        <p:tav tm="100000">
                                          <p:val>
                                            <p:fltVal val="0"/>
                                          </p:val>
                                        </p:tav>
                                      </p:tavLst>
                                    </p:anim>
                                    <p:animEffect transition="in" filter="fade">
                                      <p:cBhvr>
                                        <p:cTn id="10" dur="1000"/>
                                        <p:tgtEl>
                                          <p:spTgt spid="2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22"/>
                                        </p:tgtEl>
                                        <p:attrNameLst>
                                          <p:attrName>style.visibility</p:attrName>
                                        </p:attrNameLst>
                                      </p:cBhvr>
                                      <p:to>
                                        <p:strVal val="visible"/>
                                      </p:to>
                                    </p:set>
                                    <p:animEffect transition="in" filter="wipe(up)">
                                      <p:cBhvr>
                                        <p:cTn id="13" dur="1000"/>
                                        <p:tgtEl>
                                          <p:spTgt spid="2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9"/>
                                        </p:tgtEl>
                                        <p:attrNameLst>
                                          <p:attrName>style.visibility</p:attrName>
                                        </p:attrNameLst>
                                      </p:cBhvr>
                                      <p:to>
                                        <p:strVal val="visible"/>
                                      </p:to>
                                    </p:set>
                                    <p:animEffect transition="in" filter="barn(inVertical)">
                                      <p:cBhvr>
                                        <p:cTn id="16" dur="1000"/>
                                        <p:tgtEl>
                                          <p:spTgt spid="19"/>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32"/>
                                        </p:tgtEl>
                                        <p:attrNameLst>
                                          <p:attrName>style.visibility</p:attrName>
                                        </p:attrNameLst>
                                      </p:cBhvr>
                                      <p:to>
                                        <p:strVal val="visible"/>
                                      </p:to>
                                    </p:set>
                                    <p:animEffect transition="in" filter="wipe(down)">
                                      <p:cBhvr>
                                        <p:cTn id="19" dur="1000"/>
                                        <p:tgtEl>
                                          <p:spTgt spid="32"/>
                                        </p:tgtEl>
                                      </p:cBhvr>
                                    </p:animEffect>
                                  </p:childTnLst>
                                </p:cTn>
                              </p:par>
                              <p:par>
                                <p:cTn id="20" presetID="2" presetClass="entr" presetSubtype="8" fill="hold" grpId="0" nodeType="withEffect">
                                  <p:stCondLst>
                                    <p:cond delay="2000"/>
                                  </p:stCondLst>
                                  <p:childTnLst>
                                    <p:set>
                                      <p:cBhvr>
                                        <p:cTn id="21" dur="1" fill="hold">
                                          <p:stCondLst>
                                            <p:cond delay="0"/>
                                          </p:stCondLst>
                                        </p:cTn>
                                        <p:tgtEl>
                                          <p:spTgt spid="6"/>
                                        </p:tgtEl>
                                        <p:attrNameLst>
                                          <p:attrName>style.visibility</p:attrName>
                                        </p:attrNameLst>
                                      </p:cBhvr>
                                      <p:to>
                                        <p:strVal val="visible"/>
                                      </p:to>
                                    </p:set>
                                    <p:anim calcmode="lin" valueType="num">
                                      <p:cBhvr additive="base">
                                        <p:cTn id="22" dur="500" fill="hold"/>
                                        <p:tgtEl>
                                          <p:spTgt spid="6"/>
                                        </p:tgtEl>
                                        <p:attrNameLst>
                                          <p:attrName>ppt_x</p:attrName>
                                        </p:attrNameLst>
                                      </p:cBhvr>
                                      <p:tavLst>
                                        <p:tav tm="0">
                                          <p:val>
                                            <p:strVal val="0-#ppt_w/2"/>
                                          </p:val>
                                        </p:tav>
                                        <p:tav tm="100000">
                                          <p:val>
                                            <p:strVal val="#ppt_x"/>
                                          </p:val>
                                        </p:tav>
                                      </p:tavLst>
                                    </p:anim>
                                    <p:anim calcmode="lin" valueType="num">
                                      <p:cBhvr additive="base">
                                        <p:cTn id="23" dur="500" fill="hold"/>
                                        <p:tgtEl>
                                          <p:spTgt spid="6"/>
                                        </p:tgtEl>
                                        <p:attrNameLst>
                                          <p:attrName>ppt_y</p:attrName>
                                        </p:attrNameLst>
                                      </p:cBhvr>
                                      <p:tavLst>
                                        <p:tav tm="0">
                                          <p:val>
                                            <p:strVal val="#ppt_y"/>
                                          </p:val>
                                        </p:tav>
                                        <p:tav tm="100000">
                                          <p:val>
                                            <p:strVal val="#ppt_y"/>
                                          </p:val>
                                        </p:tav>
                                      </p:tavLst>
                                    </p:anim>
                                  </p:childTnLst>
                                </p:cTn>
                              </p:par>
                              <p:par>
                                <p:cTn id="24" presetID="2" presetClass="entr" presetSubtype="1" fill="hold" grpId="0" nodeType="withEffect">
                                  <p:stCondLst>
                                    <p:cond delay="2500"/>
                                  </p:stCondLst>
                                  <p:childTnLst>
                                    <p:set>
                                      <p:cBhvr>
                                        <p:cTn id="25" dur="1" fill="hold">
                                          <p:stCondLst>
                                            <p:cond delay="0"/>
                                          </p:stCondLst>
                                        </p:cTn>
                                        <p:tgtEl>
                                          <p:spTgt spid="9"/>
                                        </p:tgtEl>
                                        <p:attrNameLst>
                                          <p:attrName>style.visibility</p:attrName>
                                        </p:attrNameLst>
                                      </p:cBhvr>
                                      <p:to>
                                        <p:strVal val="visible"/>
                                      </p:to>
                                    </p:set>
                                    <p:anim calcmode="lin" valueType="num">
                                      <p:cBhvr additive="base">
                                        <p:cTn id="26" dur="500" fill="hold"/>
                                        <p:tgtEl>
                                          <p:spTgt spid="9"/>
                                        </p:tgtEl>
                                        <p:attrNameLst>
                                          <p:attrName>ppt_x</p:attrName>
                                        </p:attrNameLst>
                                      </p:cBhvr>
                                      <p:tavLst>
                                        <p:tav tm="0">
                                          <p:val>
                                            <p:strVal val="#ppt_x"/>
                                          </p:val>
                                        </p:tav>
                                        <p:tav tm="100000">
                                          <p:val>
                                            <p:strVal val="#ppt_x"/>
                                          </p:val>
                                        </p:tav>
                                      </p:tavLst>
                                    </p:anim>
                                    <p:anim calcmode="lin" valueType="num">
                                      <p:cBhvr additive="base">
                                        <p:cTn id="27" dur="500" fill="hold"/>
                                        <p:tgtEl>
                                          <p:spTgt spid="9"/>
                                        </p:tgtEl>
                                        <p:attrNameLst>
                                          <p:attrName>ppt_y</p:attrName>
                                        </p:attrNameLst>
                                      </p:cBhvr>
                                      <p:tavLst>
                                        <p:tav tm="0">
                                          <p:val>
                                            <p:strVal val="0-#ppt_h/2"/>
                                          </p:val>
                                        </p:tav>
                                        <p:tav tm="100000">
                                          <p:val>
                                            <p:strVal val="#ppt_y"/>
                                          </p:val>
                                        </p:tav>
                                      </p:tavLst>
                                    </p:anim>
                                  </p:childTnLst>
                                </p:cTn>
                              </p:par>
                              <p:par>
                                <p:cTn id="28" presetID="2" presetClass="entr" presetSubtype="4" fill="hold" grpId="0" nodeType="withEffect">
                                  <p:stCondLst>
                                    <p:cond delay="2500"/>
                                  </p:stCondLst>
                                  <p:childTnLst>
                                    <p:set>
                                      <p:cBhvr>
                                        <p:cTn id="29" dur="1" fill="hold">
                                          <p:stCondLst>
                                            <p:cond delay="0"/>
                                          </p:stCondLst>
                                        </p:cTn>
                                        <p:tgtEl>
                                          <p:spTgt spid="3"/>
                                        </p:tgtEl>
                                        <p:attrNameLst>
                                          <p:attrName>style.visibility</p:attrName>
                                        </p:attrNameLst>
                                      </p:cBhvr>
                                      <p:to>
                                        <p:strVal val="visible"/>
                                      </p:to>
                                    </p:set>
                                    <p:anim calcmode="lin" valueType="num">
                                      <p:cBhvr additive="base">
                                        <p:cTn id="30" dur="500" fill="hold"/>
                                        <p:tgtEl>
                                          <p:spTgt spid="3"/>
                                        </p:tgtEl>
                                        <p:attrNameLst>
                                          <p:attrName>ppt_x</p:attrName>
                                        </p:attrNameLst>
                                      </p:cBhvr>
                                      <p:tavLst>
                                        <p:tav tm="0">
                                          <p:val>
                                            <p:strVal val="#ppt_x"/>
                                          </p:val>
                                        </p:tav>
                                        <p:tav tm="100000">
                                          <p:val>
                                            <p:strVal val="#ppt_x"/>
                                          </p:val>
                                        </p:tav>
                                      </p:tavLst>
                                    </p:anim>
                                    <p:anim calcmode="lin" valueType="num">
                                      <p:cBhvr additive="base">
                                        <p:cTn id="31" dur="500" fill="hold"/>
                                        <p:tgtEl>
                                          <p:spTgt spid="3"/>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3000"/>
                                  </p:stCondLst>
                                  <p:childTnLst>
                                    <p:set>
                                      <p:cBhvr>
                                        <p:cTn id="33" dur="1" fill="hold">
                                          <p:stCondLst>
                                            <p:cond delay="0"/>
                                          </p:stCondLst>
                                        </p:cTn>
                                        <p:tgtEl>
                                          <p:spTgt spid="12"/>
                                        </p:tgtEl>
                                        <p:attrNameLst>
                                          <p:attrName>style.visibility</p:attrName>
                                        </p:attrNameLst>
                                      </p:cBhvr>
                                      <p:to>
                                        <p:strVal val="visible"/>
                                      </p:to>
                                    </p:set>
                                    <p:anim calcmode="lin" valueType="num">
                                      <p:cBhvr additive="base">
                                        <p:cTn id="34" dur="500" fill="hold"/>
                                        <p:tgtEl>
                                          <p:spTgt spid="12"/>
                                        </p:tgtEl>
                                        <p:attrNameLst>
                                          <p:attrName>ppt_x</p:attrName>
                                        </p:attrNameLst>
                                      </p:cBhvr>
                                      <p:tavLst>
                                        <p:tav tm="0">
                                          <p:val>
                                            <p:strVal val="#ppt_x"/>
                                          </p:val>
                                        </p:tav>
                                        <p:tav tm="100000">
                                          <p:val>
                                            <p:strVal val="#ppt_x"/>
                                          </p:val>
                                        </p:tav>
                                      </p:tavLst>
                                    </p:anim>
                                    <p:anim calcmode="lin" valueType="num">
                                      <p:cBhvr additive="base">
                                        <p:cTn id="35" dur="500" fill="hold"/>
                                        <p:tgtEl>
                                          <p:spTgt spid="12"/>
                                        </p:tgtEl>
                                        <p:attrNameLst>
                                          <p:attrName>ppt_y</p:attrName>
                                        </p:attrNameLst>
                                      </p:cBhvr>
                                      <p:tavLst>
                                        <p:tav tm="0">
                                          <p:val>
                                            <p:strVal val="1+#ppt_h/2"/>
                                          </p:val>
                                        </p:tav>
                                        <p:tav tm="100000">
                                          <p:val>
                                            <p:strVal val="#ppt_y"/>
                                          </p:val>
                                        </p:tav>
                                      </p:tavLst>
                                    </p:anim>
                                  </p:childTnLst>
                                </p:cTn>
                              </p:par>
                              <p:par>
                                <p:cTn id="36" presetID="22" presetClass="entr" presetSubtype="4" fill="hold" grpId="0" nodeType="withEffect">
                                  <p:stCondLst>
                                    <p:cond delay="3500"/>
                                  </p:stCondLst>
                                  <p:childTnLst>
                                    <p:set>
                                      <p:cBhvr>
                                        <p:cTn id="37" dur="1" fill="hold">
                                          <p:stCondLst>
                                            <p:cond delay="0"/>
                                          </p:stCondLst>
                                        </p:cTn>
                                        <p:tgtEl>
                                          <p:spTgt spid="35"/>
                                        </p:tgtEl>
                                        <p:attrNameLst>
                                          <p:attrName>style.visibility</p:attrName>
                                        </p:attrNameLst>
                                      </p:cBhvr>
                                      <p:to>
                                        <p:strVal val="visible"/>
                                      </p:to>
                                    </p:set>
                                    <p:animEffect transition="in" filter="wipe(down)">
                                      <p:cBhvr>
                                        <p:cTn id="38" dur="500"/>
                                        <p:tgtEl>
                                          <p:spTgt spid="35"/>
                                        </p:tgtEl>
                                      </p:cBhvr>
                                    </p:animEffect>
                                  </p:childTnLst>
                                </p:cTn>
                              </p:par>
                              <p:par>
                                <p:cTn id="39" presetID="22" presetClass="entr" presetSubtype="4" fill="hold" grpId="0" nodeType="withEffect">
                                  <p:stCondLst>
                                    <p:cond delay="3500"/>
                                  </p:stCondLst>
                                  <p:childTnLst>
                                    <p:set>
                                      <p:cBhvr>
                                        <p:cTn id="40" dur="1" fill="hold">
                                          <p:stCondLst>
                                            <p:cond delay="0"/>
                                          </p:stCondLst>
                                        </p:cTn>
                                        <p:tgtEl>
                                          <p:spTgt spid="36"/>
                                        </p:tgtEl>
                                        <p:attrNameLst>
                                          <p:attrName>style.visibility</p:attrName>
                                        </p:attrNameLst>
                                      </p:cBhvr>
                                      <p:to>
                                        <p:strVal val="visible"/>
                                      </p:to>
                                    </p:set>
                                    <p:animEffect transition="in" filter="wipe(down)">
                                      <p:cBhvr>
                                        <p:cTn id="41"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9" grpId="0" animBg="1"/>
      <p:bldP spid="12" grpId="0" animBg="1"/>
      <p:bldP spid="22" grpId="0"/>
      <p:bldP spid="32" grpId="0"/>
      <p:bldP spid="35" grpId="0"/>
      <p:bldP spid="36"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a:spLocks noChangeAspect="1"/>
          </p:cNvSpPr>
          <p:nvPr/>
        </p:nvSpPr>
        <p:spPr>
          <a:xfrm>
            <a:off x="-13867" y="2430000"/>
            <a:ext cx="2457934" cy="2430000"/>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a:spLocks noChangeAspect="1"/>
          </p:cNvSpPr>
          <p:nvPr/>
        </p:nvSpPr>
        <p:spPr>
          <a:xfrm>
            <a:off x="2451000" y="0"/>
            <a:ext cx="2444067" cy="243000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a:spLocks noChangeAspect="1"/>
          </p:cNvSpPr>
          <p:nvPr/>
        </p:nvSpPr>
        <p:spPr>
          <a:xfrm>
            <a:off x="4881000" y="2430000"/>
            <a:ext cx="2444067" cy="2430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ectangle 26"/>
          <p:cNvSpPr>
            <a:spLocks noChangeAspect="1"/>
          </p:cNvSpPr>
          <p:nvPr/>
        </p:nvSpPr>
        <p:spPr>
          <a:xfrm>
            <a:off x="7304064" y="0"/>
            <a:ext cx="2444067" cy="24300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Rectangle 27"/>
          <p:cNvSpPr>
            <a:spLocks noChangeAspect="1"/>
          </p:cNvSpPr>
          <p:nvPr/>
        </p:nvSpPr>
        <p:spPr>
          <a:xfrm>
            <a:off x="9734063" y="2430000"/>
            <a:ext cx="2457937" cy="2430000"/>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5" name="Group 14"/>
          <p:cNvGrpSpPr/>
          <p:nvPr/>
        </p:nvGrpSpPr>
        <p:grpSpPr>
          <a:xfrm>
            <a:off x="0" y="0"/>
            <a:ext cx="2767623" cy="2430000"/>
            <a:chOff x="0" y="0"/>
            <a:chExt cx="2767623" cy="2430000"/>
          </a:xfrm>
          <a:solidFill>
            <a:schemeClr val="bg1">
              <a:lumMod val="50000"/>
            </a:schemeClr>
          </a:solidFill>
        </p:grpSpPr>
        <p:sp>
          <p:nvSpPr>
            <p:cNvPr id="9" name="Rectangle 8"/>
            <p:cNvSpPr>
              <a:spLocks noChangeAspect="1"/>
            </p:cNvSpPr>
            <p:nvPr/>
          </p:nvSpPr>
          <p:spPr>
            <a:xfrm>
              <a:off x="0" y="0"/>
              <a:ext cx="2444067"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Isosceles Triangle 13"/>
            <p:cNvSpPr/>
            <p:nvPr/>
          </p:nvSpPr>
          <p:spPr>
            <a:xfrm rot="5400000">
              <a:off x="2472202" y="1053222"/>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7" name="Group 16"/>
          <p:cNvGrpSpPr/>
          <p:nvPr/>
        </p:nvGrpSpPr>
        <p:grpSpPr>
          <a:xfrm>
            <a:off x="7304065" y="2430000"/>
            <a:ext cx="2753556" cy="2430000"/>
            <a:chOff x="7304065" y="2430000"/>
            <a:chExt cx="2753556" cy="2430000"/>
          </a:xfrm>
          <a:solidFill>
            <a:schemeClr val="bg1">
              <a:lumMod val="50000"/>
            </a:schemeClr>
          </a:solidFill>
        </p:grpSpPr>
        <p:sp>
          <p:nvSpPr>
            <p:cNvPr id="12" name="Rectangle 11"/>
            <p:cNvSpPr>
              <a:spLocks noChangeAspect="1"/>
            </p:cNvSpPr>
            <p:nvPr/>
          </p:nvSpPr>
          <p:spPr>
            <a:xfrm>
              <a:off x="7304065" y="2430000"/>
              <a:ext cx="2430000"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Isosceles Triangle 15"/>
            <p:cNvSpPr/>
            <p:nvPr/>
          </p:nvSpPr>
          <p:spPr>
            <a:xfrm rot="5400000">
              <a:off x="9762200" y="3483222"/>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9" name="Group 18"/>
          <p:cNvGrpSpPr/>
          <p:nvPr/>
        </p:nvGrpSpPr>
        <p:grpSpPr>
          <a:xfrm>
            <a:off x="4902000" y="0"/>
            <a:ext cx="2402066" cy="2753557"/>
            <a:chOff x="4902000" y="0"/>
            <a:chExt cx="2402066" cy="2753557"/>
          </a:xfrm>
          <a:solidFill>
            <a:schemeClr val="bg1">
              <a:lumMod val="50000"/>
            </a:schemeClr>
          </a:solidFill>
        </p:grpSpPr>
        <p:sp>
          <p:nvSpPr>
            <p:cNvPr id="11" name="Rectangle 10"/>
            <p:cNvSpPr>
              <a:spLocks noChangeAspect="1"/>
            </p:cNvSpPr>
            <p:nvPr/>
          </p:nvSpPr>
          <p:spPr>
            <a:xfrm>
              <a:off x="4902000" y="0"/>
              <a:ext cx="2402066"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Isosceles Triangle 17"/>
            <p:cNvSpPr/>
            <p:nvPr/>
          </p:nvSpPr>
          <p:spPr>
            <a:xfrm rot="10800000">
              <a:off x="5955423" y="2430000"/>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1" name="Group 20"/>
          <p:cNvGrpSpPr/>
          <p:nvPr/>
        </p:nvGrpSpPr>
        <p:grpSpPr>
          <a:xfrm>
            <a:off x="9410508" y="0"/>
            <a:ext cx="2781492" cy="2430000"/>
            <a:chOff x="9410508" y="0"/>
            <a:chExt cx="2781492" cy="2430000"/>
          </a:xfrm>
          <a:solidFill>
            <a:schemeClr val="bg1">
              <a:lumMod val="50000"/>
            </a:schemeClr>
          </a:solidFill>
        </p:grpSpPr>
        <p:sp>
          <p:nvSpPr>
            <p:cNvPr id="13" name="Rectangle 12"/>
            <p:cNvSpPr>
              <a:spLocks noChangeAspect="1"/>
            </p:cNvSpPr>
            <p:nvPr/>
          </p:nvSpPr>
          <p:spPr>
            <a:xfrm>
              <a:off x="9734064" y="0"/>
              <a:ext cx="2457936"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Isosceles Triangle 19"/>
            <p:cNvSpPr/>
            <p:nvPr/>
          </p:nvSpPr>
          <p:spPr>
            <a:xfrm rot="16200000">
              <a:off x="9438644" y="1053222"/>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3" name="Group 22"/>
          <p:cNvGrpSpPr/>
          <p:nvPr/>
        </p:nvGrpSpPr>
        <p:grpSpPr>
          <a:xfrm>
            <a:off x="2120508" y="2430000"/>
            <a:ext cx="2774559" cy="2430000"/>
            <a:chOff x="2120508" y="2430000"/>
            <a:chExt cx="2753559" cy="2430000"/>
          </a:xfrm>
          <a:solidFill>
            <a:schemeClr val="bg1">
              <a:lumMod val="50000"/>
            </a:schemeClr>
          </a:solidFill>
        </p:grpSpPr>
        <p:sp>
          <p:nvSpPr>
            <p:cNvPr id="10" name="Rectangle 9"/>
            <p:cNvSpPr>
              <a:spLocks noChangeAspect="1"/>
            </p:cNvSpPr>
            <p:nvPr/>
          </p:nvSpPr>
          <p:spPr>
            <a:xfrm>
              <a:off x="2444067" y="2430000"/>
              <a:ext cx="2430000"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Isosceles Triangle 21"/>
            <p:cNvSpPr/>
            <p:nvPr/>
          </p:nvSpPr>
          <p:spPr>
            <a:xfrm rot="16200000">
              <a:off x="2148644" y="3483222"/>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5" name="Title 13"/>
          <p:cNvSpPr txBox="1"/>
          <p:nvPr/>
        </p:nvSpPr>
        <p:spPr>
          <a:xfrm>
            <a:off x="5235654" y="3196488"/>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a:solidFill>
                  <a:schemeClr val="tx1">
                    <a:lumMod val="75000"/>
                    <a:lumOff val="25000"/>
                  </a:schemeClr>
                </a:solidFill>
                <a:latin typeface="+mn-lt"/>
                <a:ea typeface="Roboto" panose="02000000000000000000" pitchFamily="2" charset="0"/>
              </a:rPr>
              <a:t>Description</a:t>
            </a:r>
          </a:p>
          <a:p>
            <a:pPr algn="ctr"/>
            <a:r>
              <a:rPr lang="id-ID" sz="1000" dirty="0">
                <a:solidFill>
                  <a:schemeClr val="bg2">
                    <a:lumMod val="50000"/>
                  </a:schemeClr>
                </a:solidFill>
                <a:latin typeface="+mn-lt"/>
                <a:ea typeface="Roboto" panose="02000000000000000000" pitchFamily="2" charset="0"/>
              </a:rPr>
              <a:t>Lorem ipsum dolor sit amet consectetur</a:t>
            </a:r>
            <a:r>
              <a:rPr lang="id-ID" sz="1000" dirty="0">
                <a:solidFill>
                  <a:schemeClr val="bg2">
                    <a:lumMod val="50000"/>
                  </a:schemeClr>
                </a:solidFill>
                <a:latin typeface="+mn-lt"/>
              </a:rPr>
              <a:t> sagitis purus </a:t>
            </a:r>
            <a:r>
              <a:rPr lang="id-ID" sz="1000" dirty="0">
                <a:solidFill>
                  <a:schemeClr val="bg2">
                    <a:lumMod val="50000"/>
                  </a:schemeClr>
                </a:solidFill>
                <a:ea typeface="Roboto" panose="02000000000000000000" pitchFamily="2" charset="0"/>
              </a:rPr>
              <a:t>dolor sit amet consectetur</a:t>
            </a:r>
            <a:r>
              <a:rPr lang="id-ID" sz="1000" dirty="0">
                <a:solidFill>
                  <a:schemeClr val="bg2">
                    <a:lumMod val="50000"/>
                  </a:schemeClr>
                </a:solidFill>
              </a:rPr>
              <a:t> sagitis.</a:t>
            </a:r>
            <a:endParaRPr lang="en-US" sz="1000" dirty="0">
              <a:solidFill>
                <a:schemeClr val="bg2">
                  <a:lumMod val="50000"/>
                </a:schemeClr>
              </a:solidFill>
              <a:latin typeface="+mn-lt"/>
              <a:ea typeface="Roboto" panose="02000000000000000000" pitchFamily="2" charset="0"/>
            </a:endParaRPr>
          </a:p>
        </p:txBody>
      </p:sp>
      <p:sp>
        <p:nvSpPr>
          <p:cNvPr id="36" name="Title 13"/>
          <p:cNvSpPr txBox="1"/>
          <p:nvPr/>
        </p:nvSpPr>
        <p:spPr>
          <a:xfrm>
            <a:off x="2827995" y="693638"/>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1"/>
                </a:solidFill>
                <a:latin typeface="+mn-lt"/>
                <a:ea typeface="Roboto" panose="02000000000000000000" pitchFamily="2" charset="0"/>
              </a:rPr>
              <a:t>Description</a:t>
            </a:r>
          </a:p>
          <a:p>
            <a:r>
              <a:rPr lang="id-ID" sz="1000" dirty="0">
                <a:solidFill>
                  <a:schemeClr val="bg1">
                    <a:lumMod val="85000"/>
                  </a:schemeClr>
                </a:solidFill>
                <a:latin typeface="+mn-lt"/>
                <a:ea typeface="Roboto" panose="02000000000000000000" pitchFamily="2" charset="0"/>
              </a:rPr>
              <a:t>Lorem ipsum dolor sit amet consectetur</a:t>
            </a:r>
            <a:r>
              <a:rPr lang="id-ID" sz="1000" dirty="0">
                <a:solidFill>
                  <a:schemeClr val="bg1">
                    <a:lumMod val="85000"/>
                  </a:schemeClr>
                </a:solidFill>
                <a:latin typeface="+mn-lt"/>
              </a:rPr>
              <a:t> sagitis purus </a:t>
            </a:r>
            <a:r>
              <a:rPr lang="id-ID" sz="1000" dirty="0">
                <a:solidFill>
                  <a:schemeClr val="bg1">
                    <a:lumMod val="85000"/>
                  </a:schemeClr>
                </a:solidFill>
                <a:ea typeface="Roboto" panose="02000000000000000000" pitchFamily="2" charset="0"/>
              </a:rPr>
              <a:t>dolor sit amet consectetur</a:t>
            </a:r>
            <a:r>
              <a:rPr lang="id-ID" sz="1000" dirty="0">
                <a:solidFill>
                  <a:schemeClr val="bg1">
                    <a:lumMod val="85000"/>
                  </a:schemeClr>
                </a:solidFill>
              </a:rPr>
              <a:t> sagitis.</a:t>
            </a:r>
            <a:endParaRPr lang="en-US" sz="1000" dirty="0">
              <a:solidFill>
                <a:schemeClr val="bg1">
                  <a:lumMod val="85000"/>
                </a:schemeClr>
              </a:solidFill>
              <a:latin typeface="+mn-lt"/>
              <a:ea typeface="Roboto" panose="02000000000000000000" pitchFamily="2" charset="0"/>
            </a:endParaRPr>
          </a:p>
        </p:txBody>
      </p:sp>
      <p:sp>
        <p:nvSpPr>
          <p:cNvPr id="37" name="Title 13"/>
          <p:cNvSpPr txBox="1"/>
          <p:nvPr/>
        </p:nvSpPr>
        <p:spPr>
          <a:xfrm>
            <a:off x="10111854" y="3123638"/>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1"/>
                </a:solidFill>
                <a:latin typeface="+mn-lt"/>
                <a:ea typeface="Roboto" panose="02000000000000000000" pitchFamily="2" charset="0"/>
              </a:rPr>
              <a:t>Description</a:t>
            </a:r>
          </a:p>
          <a:p>
            <a:r>
              <a:rPr lang="id-ID" sz="1000" dirty="0">
                <a:solidFill>
                  <a:schemeClr val="bg1">
                    <a:lumMod val="85000"/>
                  </a:schemeClr>
                </a:solidFill>
                <a:latin typeface="+mn-lt"/>
                <a:ea typeface="Roboto" panose="02000000000000000000" pitchFamily="2" charset="0"/>
              </a:rPr>
              <a:t>Lorem ipsum dolor sit amet consectetur</a:t>
            </a:r>
            <a:r>
              <a:rPr lang="id-ID" sz="1000" dirty="0">
                <a:solidFill>
                  <a:schemeClr val="bg1">
                    <a:lumMod val="85000"/>
                  </a:schemeClr>
                </a:solidFill>
                <a:latin typeface="+mn-lt"/>
              </a:rPr>
              <a:t> sagitis purus </a:t>
            </a:r>
            <a:r>
              <a:rPr lang="id-ID" sz="1000" dirty="0">
                <a:solidFill>
                  <a:schemeClr val="bg1">
                    <a:lumMod val="85000"/>
                  </a:schemeClr>
                </a:solidFill>
                <a:ea typeface="Roboto" panose="02000000000000000000" pitchFamily="2" charset="0"/>
              </a:rPr>
              <a:t>dolor sit amet consectetur</a:t>
            </a:r>
            <a:r>
              <a:rPr lang="id-ID" sz="1000" dirty="0">
                <a:solidFill>
                  <a:schemeClr val="bg1">
                    <a:lumMod val="85000"/>
                  </a:schemeClr>
                </a:solidFill>
              </a:rPr>
              <a:t> sagitis.</a:t>
            </a:r>
            <a:endParaRPr lang="en-US" sz="1000" dirty="0">
              <a:solidFill>
                <a:schemeClr val="bg1">
                  <a:lumMod val="85000"/>
                </a:schemeClr>
              </a:solidFill>
              <a:latin typeface="+mn-lt"/>
              <a:ea typeface="Roboto" panose="02000000000000000000" pitchFamily="2" charset="0"/>
            </a:endParaRPr>
          </a:p>
        </p:txBody>
      </p:sp>
      <p:sp>
        <p:nvSpPr>
          <p:cNvPr id="38" name="Title 13"/>
          <p:cNvSpPr txBox="1"/>
          <p:nvPr/>
        </p:nvSpPr>
        <p:spPr>
          <a:xfrm>
            <a:off x="358941" y="3123638"/>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a:solidFill>
                  <a:schemeClr val="bg1"/>
                </a:solidFill>
                <a:latin typeface="+mn-lt"/>
                <a:ea typeface="Roboto" panose="02000000000000000000" pitchFamily="2" charset="0"/>
              </a:rPr>
              <a:t>Description</a:t>
            </a:r>
          </a:p>
          <a:p>
            <a:pPr algn="r"/>
            <a:r>
              <a:rPr lang="id-ID" sz="1000" dirty="0">
                <a:solidFill>
                  <a:schemeClr val="bg1">
                    <a:lumMod val="85000"/>
                  </a:schemeClr>
                </a:solidFill>
                <a:latin typeface="+mn-lt"/>
                <a:ea typeface="Roboto" panose="02000000000000000000" pitchFamily="2" charset="0"/>
              </a:rPr>
              <a:t>Lorem ipsum dolor sit amet consectetur</a:t>
            </a:r>
            <a:r>
              <a:rPr lang="id-ID" sz="1000" dirty="0">
                <a:solidFill>
                  <a:schemeClr val="bg1">
                    <a:lumMod val="85000"/>
                  </a:schemeClr>
                </a:solidFill>
                <a:latin typeface="+mn-lt"/>
              </a:rPr>
              <a:t> sagitis purus </a:t>
            </a:r>
            <a:r>
              <a:rPr lang="id-ID" sz="1000" dirty="0">
                <a:solidFill>
                  <a:schemeClr val="bg1">
                    <a:lumMod val="85000"/>
                  </a:schemeClr>
                </a:solidFill>
                <a:ea typeface="Roboto" panose="02000000000000000000" pitchFamily="2" charset="0"/>
              </a:rPr>
              <a:t>dolor sit amet consectetur</a:t>
            </a:r>
            <a:r>
              <a:rPr lang="id-ID" sz="1000" dirty="0">
                <a:solidFill>
                  <a:schemeClr val="bg1">
                    <a:lumMod val="85000"/>
                  </a:schemeClr>
                </a:solidFill>
              </a:rPr>
              <a:t> sagitis.</a:t>
            </a:r>
            <a:endParaRPr lang="en-US" sz="1000" dirty="0">
              <a:solidFill>
                <a:schemeClr val="bg1">
                  <a:lumMod val="85000"/>
                </a:schemeClr>
              </a:solidFill>
              <a:latin typeface="+mn-lt"/>
              <a:ea typeface="Roboto" panose="02000000000000000000" pitchFamily="2" charset="0"/>
            </a:endParaRPr>
          </a:p>
        </p:txBody>
      </p:sp>
      <p:sp>
        <p:nvSpPr>
          <p:cNvPr id="39" name="Title 13"/>
          <p:cNvSpPr txBox="1"/>
          <p:nvPr/>
        </p:nvSpPr>
        <p:spPr>
          <a:xfrm>
            <a:off x="7546373" y="693638"/>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a:solidFill>
                  <a:schemeClr val="bg1"/>
                </a:solidFill>
                <a:latin typeface="+mn-lt"/>
                <a:ea typeface="Roboto" panose="02000000000000000000" pitchFamily="2" charset="0"/>
              </a:rPr>
              <a:t>Description</a:t>
            </a:r>
          </a:p>
          <a:p>
            <a:pPr algn="r"/>
            <a:r>
              <a:rPr lang="id-ID" sz="1000" dirty="0">
                <a:solidFill>
                  <a:schemeClr val="bg1">
                    <a:lumMod val="95000"/>
                  </a:schemeClr>
                </a:solidFill>
                <a:latin typeface="+mn-lt"/>
                <a:ea typeface="Roboto" panose="02000000000000000000" pitchFamily="2" charset="0"/>
              </a:rPr>
              <a:t>Lorem ipsum dolor sit amet consectetur</a:t>
            </a:r>
            <a:r>
              <a:rPr lang="id-ID" sz="1000" dirty="0">
                <a:solidFill>
                  <a:schemeClr val="bg1">
                    <a:lumMod val="95000"/>
                  </a:schemeClr>
                </a:solidFill>
                <a:latin typeface="+mn-lt"/>
              </a:rPr>
              <a:t> sagitis purus </a:t>
            </a:r>
            <a:r>
              <a:rPr lang="id-ID" sz="1000" dirty="0">
                <a:solidFill>
                  <a:schemeClr val="bg1">
                    <a:lumMod val="95000"/>
                  </a:schemeClr>
                </a:solidFill>
                <a:ea typeface="Roboto" panose="02000000000000000000" pitchFamily="2" charset="0"/>
              </a:rPr>
              <a:t>dolor sit amet consectetur</a:t>
            </a:r>
            <a:r>
              <a:rPr lang="id-ID" sz="1000" dirty="0">
                <a:solidFill>
                  <a:schemeClr val="bg1">
                    <a:lumMod val="95000"/>
                  </a:schemeClr>
                </a:solidFill>
              </a:rPr>
              <a:t> sagitis.</a:t>
            </a:r>
            <a:endParaRPr lang="en-US" sz="1000" dirty="0">
              <a:solidFill>
                <a:schemeClr val="bg1">
                  <a:lumMod val="95000"/>
                </a:schemeClr>
              </a:solidFill>
              <a:latin typeface="+mn-lt"/>
              <a:ea typeface="Roboto" panose="02000000000000000000" pitchFamily="2" charset="0"/>
            </a:endParaRPr>
          </a:p>
        </p:txBody>
      </p:sp>
      <p:sp>
        <p:nvSpPr>
          <p:cNvPr id="40" name="Content Placeholder 2"/>
          <p:cNvSpPr txBox="1"/>
          <p:nvPr/>
        </p:nvSpPr>
        <p:spPr>
          <a:xfrm>
            <a:off x="1511618" y="5524495"/>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en-US" sz="1200" dirty="0">
                <a:solidFill>
                  <a:schemeClr val="bg2">
                    <a:lumMod val="75000"/>
                  </a:schemeClr>
                </a:solidFill>
                <a:ea typeface="Roboto" panose="02000000000000000000" pitchFamily="2" charset="0"/>
              </a:rPr>
              <a:t>Lorem Ipsum has been the industry's standard dummy text ever since the 1500s</a:t>
            </a:r>
            <a:r>
              <a:rPr lang="id-ID" sz="1200" dirty="0">
                <a:solidFill>
                  <a:schemeClr val="bg2">
                    <a:lumMod val="75000"/>
                  </a:schemeClr>
                </a:solidFill>
                <a:ea typeface="Roboto" panose="02000000000000000000" pitchFamily="2" charset="0"/>
              </a:rPr>
              <a:t>. </a:t>
            </a:r>
            <a:r>
              <a:rPr lang="id-ID" sz="1200" b="1" dirty="0">
                <a:solidFill>
                  <a:schemeClr val="accent1">
                    <a:lumMod val="50000"/>
                  </a:schemeClr>
                </a:solidFill>
                <a:ea typeface="Roboto" panose="02000000000000000000" pitchFamily="2" charset="0"/>
              </a:rPr>
              <a:t>Fusce som libero topi sombrero bikinan meksiko</a:t>
            </a:r>
            <a:r>
              <a:rPr lang="en-US" sz="1200" dirty="0">
                <a:solidFill>
                  <a:schemeClr val="bg2">
                    <a:lumMod val="75000"/>
                  </a:schemeClr>
                </a:solidFill>
                <a:ea typeface="Roboto" panose="02000000000000000000" pitchFamily="2" charset="0"/>
              </a:rPr>
              <a:t>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14:warp dir="in"/>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000" fill="hold"/>
                                        <p:tgtEl>
                                          <p:spTgt spid="15"/>
                                        </p:tgtEl>
                                        <p:attrNameLst>
                                          <p:attrName>ppt_x</p:attrName>
                                        </p:attrNameLst>
                                      </p:cBhvr>
                                      <p:tavLst>
                                        <p:tav tm="0">
                                          <p:val>
                                            <p:strVal val="1+#ppt_w/2"/>
                                          </p:val>
                                        </p:tav>
                                        <p:tav tm="100000">
                                          <p:val>
                                            <p:strVal val="#ppt_x"/>
                                          </p:val>
                                        </p:tav>
                                      </p:tavLst>
                                    </p:anim>
                                    <p:anim calcmode="lin" valueType="num">
                                      <p:cBhvr additive="base">
                                        <p:cTn id="8" dur="1000" fill="hold"/>
                                        <p:tgtEl>
                                          <p:spTgt spid="15"/>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1000" fill="hold"/>
                                        <p:tgtEl>
                                          <p:spTgt spid="23"/>
                                        </p:tgtEl>
                                        <p:attrNameLst>
                                          <p:attrName>ppt_x</p:attrName>
                                        </p:attrNameLst>
                                      </p:cBhvr>
                                      <p:tavLst>
                                        <p:tav tm="0">
                                          <p:val>
                                            <p:strVal val="0-#ppt_w/2"/>
                                          </p:val>
                                        </p:tav>
                                        <p:tav tm="100000">
                                          <p:val>
                                            <p:strVal val="#ppt_x"/>
                                          </p:val>
                                        </p:tav>
                                      </p:tavLst>
                                    </p:anim>
                                    <p:anim calcmode="lin" valueType="num">
                                      <p:cBhvr additive="base">
                                        <p:cTn id="12" dur="1000" fill="hold"/>
                                        <p:tgtEl>
                                          <p:spTgt spid="23"/>
                                        </p:tgtEl>
                                        <p:attrNameLst>
                                          <p:attrName>ppt_y</p:attrName>
                                        </p:attrNameLst>
                                      </p:cBhvr>
                                      <p:tavLst>
                                        <p:tav tm="0">
                                          <p:val>
                                            <p:strVal val="#ppt_y"/>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cBhvr additive="base">
                                        <p:cTn id="15" dur="1000" fill="hold"/>
                                        <p:tgtEl>
                                          <p:spTgt spid="19"/>
                                        </p:tgtEl>
                                        <p:attrNameLst>
                                          <p:attrName>ppt_x</p:attrName>
                                        </p:attrNameLst>
                                      </p:cBhvr>
                                      <p:tavLst>
                                        <p:tav tm="0">
                                          <p:val>
                                            <p:strVal val="#ppt_x"/>
                                          </p:val>
                                        </p:tav>
                                        <p:tav tm="100000">
                                          <p:val>
                                            <p:strVal val="#ppt_x"/>
                                          </p:val>
                                        </p:tav>
                                      </p:tavLst>
                                    </p:anim>
                                    <p:anim calcmode="lin" valueType="num">
                                      <p:cBhvr additive="base">
                                        <p:cTn id="16" dur="1000" fill="hold"/>
                                        <p:tgtEl>
                                          <p:spTgt spid="19"/>
                                        </p:tgtEl>
                                        <p:attrNameLst>
                                          <p:attrName>ppt_y</p:attrName>
                                        </p:attrNameLst>
                                      </p:cBhvr>
                                      <p:tavLst>
                                        <p:tav tm="0">
                                          <p:val>
                                            <p:strVal val="1+#ppt_h/2"/>
                                          </p:val>
                                        </p:tav>
                                        <p:tav tm="100000">
                                          <p:val>
                                            <p:strVal val="#ppt_y"/>
                                          </p:val>
                                        </p:tav>
                                      </p:tavLst>
                                    </p:anim>
                                  </p:childTnLst>
                                </p:cTn>
                              </p:par>
                              <p:par>
                                <p:cTn id="17" presetID="2" presetClass="entr" presetSubtype="2" fill="hold"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000" fill="hold"/>
                                        <p:tgtEl>
                                          <p:spTgt spid="17"/>
                                        </p:tgtEl>
                                        <p:attrNameLst>
                                          <p:attrName>ppt_x</p:attrName>
                                        </p:attrNameLst>
                                      </p:cBhvr>
                                      <p:tavLst>
                                        <p:tav tm="0">
                                          <p:val>
                                            <p:strVal val="1+#ppt_w/2"/>
                                          </p:val>
                                        </p:tav>
                                        <p:tav tm="100000">
                                          <p:val>
                                            <p:strVal val="#ppt_x"/>
                                          </p:val>
                                        </p:tav>
                                      </p:tavLst>
                                    </p:anim>
                                    <p:anim calcmode="lin" valueType="num">
                                      <p:cBhvr additive="base">
                                        <p:cTn id="20" dur="1000" fill="hold"/>
                                        <p:tgtEl>
                                          <p:spTgt spid="17"/>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21"/>
                                        </p:tgtEl>
                                        <p:attrNameLst>
                                          <p:attrName>style.visibility</p:attrName>
                                        </p:attrNameLst>
                                      </p:cBhvr>
                                      <p:to>
                                        <p:strVal val="visible"/>
                                      </p:to>
                                    </p:set>
                                    <p:anim calcmode="lin" valueType="num">
                                      <p:cBhvr additive="base">
                                        <p:cTn id="23" dur="1000" fill="hold"/>
                                        <p:tgtEl>
                                          <p:spTgt spid="21"/>
                                        </p:tgtEl>
                                        <p:attrNameLst>
                                          <p:attrName>ppt_x</p:attrName>
                                        </p:attrNameLst>
                                      </p:cBhvr>
                                      <p:tavLst>
                                        <p:tav tm="0">
                                          <p:val>
                                            <p:strVal val="0-#ppt_w/2"/>
                                          </p:val>
                                        </p:tav>
                                        <p:tav tm="100000">
                                          <p:val>
                                            <p:strVal val="#ppt_x"/>
                                          </p:val>
                                        </p:tav>
                                      </p:tavLst>
                                    </p:anim>
                                    <p:anim calcmode="lin" valueType="num">
                                      <p:cBhvr additive="base">
                                        <p:cTn id="24" dur="1000" fill="hold"/>
                                        <p:tgtEl>
                                          <p:spTgt spid="21"/>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1000"/>
                                  </p:stCondLst>
                                  <p:childTnLst>
                                    <p:set>
                                      <p:cBhvr>
                                        <p:cTn id="26" dur="1" fill="hold">
                                          <p:stCondLst>
                                            <p:cond delay="0"/>
                                          </p:stCondLst>
                                        </p:cTn>
                                        <p:tgtEl>
                                          <p:spTgt spid="24"/>
                                        </p:tgtEl>
                                        <p:attrNameLst>
                                          <p:attrName>style.visibility</p:attrName>
                                        </p:attrNameLst>
                                      </p:cBhvr>
                                      <p:to>
                                        <p:strVal val="visible"/>
                                      </p:to>
                                    </p:set>
                                    <p:anim calcmode="lin" valueType="num">
                                      <p:cBhvr additive="base">
                                        <p:cTn id="27" dur="1000" fill="hold"/>
                                        <p:tgtEl>
                                          <p:spTgt spid="24"/>
                                        </p:tgtEl>
                                        <p:attrNameLst>
                                          <p:attrName>ppt_x</p:attrName>
                                        </p:attrNameLst>
                                      </p:cBhvr>
                                      <p:tavLst>
                                        <p:tav tm="0">
                                          <p:val>
                                            <p:strVal val="0-#ppt_w/2"/>
                                          </p:val>
                                        </p:tav>
                                        <p:tav tm="100000">
                                          <p:val>
                                            <p:strVal val="#ppt_x"/>
                                          </p:val>
                                        </p:tav>
                                      </p:tavLst>
                                    </p:anim>
                                    <p:anim calcmode="lin" valueType="num">
                                      <p:cBhvr additive="base">
                                        <p:cTn id="28" dur="1000" fill="hold"/>
                                        <p:tgtEl>
                                          <p:spTgt spid="24"/>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stCondLst>
                                    <p:cond delay="1000"/>
                                  </p:stCondLst>
                                  <p:childTnLst>
                                    <p:set>
                                      <p:cBhvr>
                                        <p:cTn id="30" dur="1" fill="hold">
                                          <p:stCondLst>
                                            <p:cond delay="0"/>
                                          </p:stCondLst>
                                        </p:cTn>
                                        <p:tgtEl>
                                          <p:spTgt spid="25"/>
                                        </p:tgtEl>
                                        <p:attrNameLst>
                                          <p:attrName>style.visibility</p:attrName>
                                        </p:attrNameLst>
                                      </p:cBhvr>
                                      <p:to>
                                        <p:strVal val="visible"/>
                                      </p:to>
                                    </p:set>
                                    <p:anim calcmode="lin" valueType="num">
                                      <p:cBhvr additive="base">
                                        <p:cTn id="31" dur="1000" fill="hold"/>
                                        <p:tgtEl>
                                          <p:spTgt spid="25"/>
                                        </p:tgtEl>
                                        <p:attrNameLst>
                                          <p:attrName>ppt_x</p:attrName>
                                        </p:attrNameLst>
                                      </p:cBhvr>
                                      <p:tavLst>
                                        <p:tav tm="0">
                                          <p:val>
                                            <p:strVal val="1+#ppt_w/2"/>
                                          </p:val>
                                        </p:tav>
                                        <p:tav tm="100000">
                                          <p:val>
                                            <p:strVal val="#ppt_x"/>
                                          </p:val>
                                        </p:tav>
                                      </p:tavLst>
                                    </p:anim>
                                    <p:anim calcmode="lin" valueType="num">
                                      <p:cBhvr additive="base">
                                        <p:cTn id="32" dur="1000" fill="hold"/>
                                        <p:tgtEl>
                                          <p:spTgt spid="25"/>
                                        </p:tgtEl>
                                        <p:attrNameLst>
                                          <p:attrName>ppt_y</p:attrName>
                                        </p:attrNameLst>
                                      </p:cBhvr>
                                      <p:tavLst>
                                        <p:tav tm="0">
                                          <p:val>
                                            <p:strVal val="#ppt_y"/>
                                          </p:val>
                                        </p:tav>
                                        <p:tav tm="100000">
                                          <p:val>
                                            <p:strVal val="#ppt_y"/>
                                          </p:val>
                                        </p:tav>
                                      </p:tavLst>
                                    </p:anim>
                                  </p:childTnLst>
                                </p:cTn>
                              </p:par>
                              <p:par>
                                <p:cTn id="33" presetID="2" presetClass="entr" presetSubtype="1" fill="hold" grpId="0" nodeType="withEffect">
                                  <p:stCondLst>
                                    <p:cond delay="1000"/>
                                  </p:stCondLst>
                                  <p:childTnLst>
                                    <p:set>
                                      <p:cBhvr>
                                        <p:cTn id="34" dur="1" fill="hold">
                                          <p:stCondLst>
                                            <p:cond delay="0"/>
                                          </p:stCondLst>
                                        </p:cTn>
                                        <p:tgtEl>
                                          <p:spTgt spid="26"/>
                                        </p:tgtEl>
                                        <p:attrNameLst>
                                          <p:attrName>style.visibility</p:attrName>
                                        </p:attrNameLst>
                                      </p:cBhvr>
                                      <p:to>
                                        <p:strVal val="visible"/>
                                      </p:to>
                                    </p:set>
                                    <p:anim calcmode="lin" valueType="num">
                                      <p:cBhvr additive="base">
                                        <p:cTn id="35" dur="1000" fill="hold"/>
                                        <p:tgtEl>
                                          <p:spTgt spid="26"/>
                                        </p:tgtEl>
                                        <p:attrNameLst>
                                          <p:attrName>ppt_x</p:attrName>
                                        </p:attrNameLst>
                                      </p:cBhvr>
                                      <p:tavLst>
                                        <p:tav tm="0">
                                          <p:val>
                                            <p:strVal val="#ppt_x"/>
                                          </p:val>
                                        </p:tav>
                                        <p:tav tm="100000">
                                          <p:val>
                                            <p:strVal val="#ppt_x"/>
                                          </p:val>
                                        </p:tav>
                                      </p:tavLst>
                                    </p:anim>
                                    <p:anim calcmode="lin" valueType="num">
                                      <p:cBhvr additive="base">
                                        <p:cTn id="36" dur="1000" fill="hold"/>
                                        <p:tgtEl>
                                          <p:spTgt spid="26"/>
                                        </p:tgtEl>
                                        <p:attrNameLst>
                                          <p:attrName>ppt_y</p:attrName>
                                        </p:attrNameLst>
                                      </p:cBhvr>
                                      <p:tavLst>
                                        <p:tav tm="0">
                                          <p:val>
                                            <p:strVal val="0-#ppt_h/2"/>
                                          </p:val>
                                        </p:tav>
                                        <p:tav tm="100000">
                                          <p:val>
                                            <p:strVal val="#ppt_y"/>
                                          </p:val>
                                        </p:tav>
                                      </p:tavLst>
                                    </p:anim>
                                  </p:childTnLst>
                                </p:cTn>
                              </p:par>
                              <p:par>
                                <p:cTn id="37" presetID="2" presetClass="entr" presetSubtype="8" fill="hold" grpId="0" nodeType="withEffect">
                                  <p:stCondLst>
                                    <p:cond delay="1000"/>
                                  </p:stCondLst>
                                  <p:childTnLst>
                                    <p:set>
                                      <p:cBhvr>
                                        <p:cTn id="38" dur="1" fill="hold">
                                          <p:stCondLst>
                                            <p:cond delay="0"/>
                                          </p:stCondLst>
                                        </p:cTn>
                                        <p:tgtEl>
                                          <p:spTgt spid="27"/>
                                        </p:tgtEl>
                                        <p:attrNameLst>
                                          <p:attrName>style.visibility</p:attrName>
                                        </p:attrNameLst>
                                      </p:cBhvr>
                                      <p:to>
                                        <p:strVal val="visible"/>
                                      </p:to>
                                    </p:set>
                                    <p:anim calcmode="lin" valueType="num">
                                      <p:cBhvr additive="base">
                                        <p:cTn id="39" dur="1000" fill="hold"/>
                                        <p:tgtEl>
                                          <p:spTgt spid="27"/>
                                        </p:tgtEl>
                                        <p:attrNameLst>
                                          <p:attrName>ppt_x</p:attrName>
                                        </p:attrNameLst>
                                      </p:cBhvr>
                                      <p:tavLst>
                                        <p:tav tm="0">
                                          <p:val>
                                            <p:strVal val="0-#ppt_w/2"/>
                                          </p:val>
                                        </p:tav>
                                        <p:tav tm="100000">
                                          <p:val>
                                            <p:strVal val="#ppt_x"/>
                                          </p:val>
                                        </p:tav>
                                      </p:tavLst>
                                    </p:anim>
                                    <p:anim calcmode="lin" valueType="num">
                                      <p:cBhvr additive="base">
                                        <p:cTn id="40" dur="1000" fill="hold"/>
                                        <p:tgtEl>
                                          <p:spTgt spid="27"/>
                                        </p:tgtEl>
                                        <p:attrNameLst>
                                          <p:attrName>ppt_y</p:attrName>
                                        </p:attrNameLst>
                                      </p:cBhvr>
                                      <p:tavLst>
                                        <p:tav tm="0">
                                          <p:val>
                                            <p:strVal val="#ppt_y"/>
                                          </p:val>
                                        </p:tav>
                                        <p:tav tm="100000">
                                          <p:val>
                                            <p:strVal val="#ppt_y"/>
                                          </p:val>
                                        </p:tav>
                                      </p:tavLst>
                                    </p:anim>
                                  </p:childTnLst>
                                </p:cTn>
                              </p:par>
                              <p:par>
                                <p:cTn id="41" presetID="2" presetClass="entr" presetSubtype="2" fill="hold" grpId="0" nodeType="withEffect">
                                  <p:stCondLst>
                                    <p:cond delay="1000"/>
                                  </p:stCondLst>
                                  <p:childTnLst>
                                    <p:set>
                                      <p:cBhvr>
                                        <p:cTn id="42" dur="1" fill="hold">
                                          <p:stCondLst>
                                            <p:cond delay="0"/>
                                          </p:stCondLst>
                                        </p:cTn>
                                        <p:tgtEl>
                                          <p:spTgt spid="28"/>
                                        </p:tgtEl>
                                        <p:attrNameLst>
                                          <p:attrName>style.visibility</p:attrName>
                                        </p:attrNameLst>
                                      </p:cBhvr>
                                      <p:to>
                                        <p:strVal val="visible"/>
                                      </p:to>
                                    </p:set>
                                    <p:anim calcmode="lin" valueType="num">
                                      <p:cBhvr additive="base">
                                        <p:cTn id="43" dur="1000" fill="hold"/>
                                        <p:tgtEl>
                                          <p:spTgt spid="28"/>
                                        </p:tgtEl>
                                        <p:attrNameLst>
                                          <p:attrName>ppt_x</p:attrName>
                                        </p:attrNameLst>
                                      </p:cBhvr>
                                      <p:tavLst>
                                        <p:tav tm="0">
                                          <p:val>
                                            <p:strVal val="1+#ppt_w/2"/>
                                          </p:val>
                                        </p:tav>
                                        <p:tav tm="100000">
                                          <p:val>
                                            <p:strVal val="#ppt_x"/>
                                          </p:val>
                                        </p:tav>
                                      </p:tavLst>
                                    </p:anim>
                                    <p:anim calcmode="lin" valueType="num">
                                      <p:cBhvr additive="base">
                                        <p:cTn id="44" dur="1000" fill="hold"/>
                                        <p:tgtEl>
                                          <p:spTgt spid="28"/>
                                        </p:tgtEl>
                                        <p:attrNameLst>
                                          <p:attrName>ppt_y</p:attrName>
                                        </p:attrNameLst>
                                      </p:cBhvr>
                                      <p:tavLst>
                                        <p:tav tm="0">
                                          <p:val>
                                            <p:strVal val="#ppt_y"/>
                                          </p:val>
                                        </p:tav>
                                        <p:tav tm="100000">
                                          <p:val>
                                            <p:strVal val="#ppt_y"/>
                                          </p:val>
                                        </p:tav>
                                      </p:tavLst>
                                    </p:anim>
                                  </p:childTnLst>
                                </p:cTn>
                              </p:par>
                              <p:par>
                                <p:cTn id="45" presetID="31" presetClass="entr" presetSubtype="0" fill="hold" grpId="0" nodeType="withEffect">
                                  <p:stCondLst>
                                    <p:cond delay="2000"/>
                                  </p:stCondLst>
                                  <p:childTnLst>
                                    <p:set>
                                      <p:cBhvr>
                                        <p:cTn id="46" dur="1" fill="hold">
                                          <p:stCondLst>
                                            <p:cond delay="0"/>
                                          </p:stCondLst>
                                        </p:cTn>
                                        <p:tgtEl>
                                          <p:spTgt spid="35"/>
                                        </p:tgtEl>
                                        <p:attrNameLst>
                                          <p:attrName>style.visibility</p:attrName>
                                        </p:attrNameLst>
                                      </p:cBhvr>
                                      <p:to>
                                        <p:strVal val="visible"/>
                                      </p:to>
                                    </p:set>
                                    <p:anim calcmode="lin" valueType="num">
                                      <p:cBhvr>
                                        <p:cTn id="47" dur="1000" fill="hold"/>
                                        <p:tgtEl>
                                          <p:spTgt spid="35"/>
                                        </p:tgtEl>
                                        <p:attrNameLst>
                                          <p:attrName>ppt_w</p:attrName>
                                        </p:attrNameLst>
                                      </p:cBhvr>
                                      <p:tavLst>
                                        <p:tav tm="0">
                                          <p:val>
                                            <p:fltVal val="0"/>
                                          </p:val>
                                        </p:tav>
                                        <p:tav tm="100000">
                                          <p:val>
                                            <p:strVal val="#ppt_w"/>
                                          </p:val>
                                        </p:tav>
                                      </p:tavLst>
                                    </p:anim>
                                    <p:anim calcmode="lin" valueType="num">
                                      <p:cBhvr>
                                        <p:cTn id="48" dur="1000" fill="hold"/>
                                        <p:tgtEl>
                                          <p:spTgt spid="35"/>
                                        </p:tgtEl>
                                        <p:attrNameLst>
                                          <p:attrName>ppt_h</p:attrName>
                                        </p:attrNameLst>
                                      </p:cBhvr>
                                      <p:tavLst>
                                        <p:tav tm="0">
                                          <p:val>
                                            <p:fltVal val="0"/>
                                          </p:val>
                                        </p:tav>
                                        <p:tav tm="100000">
                                          <p:val>
                                            <p:strVal val="#ppt_h"/>
                                          </p:val>
                                        </p:tav>
                                      </p:tavLst>
                                    </p:anim>
                                    <p:anim calcmode="lin" valueType="num">
                                      <p:cBhvr>
                                        <p:cTn id="49" dur="1000" fill="hold"/>
                                        <p:tgtEl>
                                          <p:spTgt spid="35"/>
                                        </p:tgtEl>
                                        <p:attrNameLst>
                                          <p:attrName>style.rotation</p:attrName>
                                        </p:attrNameLst>
                                      </p:cBhvr>
                                      <p:tavLst>
                                        <p:tav tm="0">
                                          <p:val>
                                            <p:fltVal val="90"/>
                                          </p:val>
                                        </p:tav>
                                        <p:tav tm="100000">
                                          <p:val>
                                            <p:fltVal val="0"/>
                                          </p:val>
                                        </p:tav>
                                      </p:tavLst>
                                    </p:anim>
                                    <p:animEffect transition="in" filter="fade">
                                      <p:cBhvr>
                                        <p:cTn id="50" dur="1000"/>
                                        <p:tgtEl>
                                          <p:spTgt spid="35"/>
                                        </p:tgtEl>
                                      </p:cBhvr>
                                    </p:animEffect>
                                  </p:childTnLst>
                                </p:cTn>
                              </p:par>
                              <p:par>
                                <p:cTn id="51" presetID="31" presetClass="entr" presetSubtype="0" fill="hold" grpId="0" nodeType="withEffect">
                                  <p:stCondLst>
                                    <p:cond delay="2000"/>
                                  </p:stCondLst>
                                  <p:childTnLst>
                                    <p:set>
                                      <p:cBhvr>
                                        <p:cTn id="52" dur="1" fill="hold">
                                          <p:stCondLst>
                                            <p:cond delay="0"/>
                                          </p:stCondLst>
                                        </p:cTn>
                                        <p:tgtEl>
                                          <p:spTgt spid="36"/>
                                        </p:tgtEl>
                                        <p:attrNameLst>
                                          <p:attrName>style.visibility</p:attrName>
                                        </p:attrNameLst>
                                      </p:cBhvr>
                                      <p:to>
                                        <p:strVal val="visible"/>
                                      </p:to>
                                    </p:set>
                                    <p:anim calcmode="lin" valueType="num">
                                      <p:cBhvr>
                                        <p:cTn id="53" dur="1000" fill="hold"/>
                                        <p:tgtEl>
                                          <p:spTgt spid="36"/>
                                        </p:tgtEl>
                                        <p:attrNameLst>
                                          <p:attrName>ppt_w</p:attrName>
                                        </p:attrNameLst>
                                      </p:cBhvr>
                                      <p:tavLst>
                                        <p:tav tm="0">
                                          <p:val>
                                            <p:fltVal val="0"/>
                                          </p:val>
                                        </p:tav>
                                        <p:tav tm="100000">
                                          <p:val>
                                            <p:strVal val="#ppt_w"/>
                                          </p:val>
                                        </p:tav>
                                      </p:tavLst>
                                    </p:anim>
                                    <p:anim calcmode="lin" valueType="num">
                                      <p:cBhvr>
                                        <p:cTn id="54" dur="1000" fill="hold"/>
                                        <p:tgtEl>
                                          <p:spTgt spid="36"/>
                                        </p:tgtEl>
                                        <p:attrNameLst>
                                          <p:attrName>ppt_h</p:attrName>
                                        </p:attrNameLst>
                                      </p:cBhvr>
                                      <p:tavLst>
                                        <p:tav tm="0">
                                          <p:val>
                                            <p:fltVal val="0"/>
                                          </p:val>
                                        </p:tav>
                                        <p:tav tm="100000">
                                          <p:val>
                                            <p:strVal val="#ppt_h"/>
                                          </p:val>
                                        </p:tav>
                                      </p:tavLst>
                                    </p:anim>
                                    <p:anim calcmode="lin" valueType="num">
                                      <p:cBhvr>
                                        <p:cTn id="55" dur="1000" fill="hold"/>
                                        <p:tgtEl>
                                          <p:spTgt spid="36"/>
                                        </p:tgtEl>
                                        <p:attrNameLst>
                                          <p:attrName>style.rotation</p:attrName>
                                        </p:attrNameLst>
                                      </p:cBhvr>
                                      <p:tavLst>
                                        <p:tav tm="0">
                                          <p:val>
                                            <p:fltVal val="90"/>
                                          </p:val>
                                        </p:tav>
                                        <p:tav tm="100000">
                                          <p:val>
                                            <p:fltVal val="0"/>
                                          </p:val>
                                        </p:tav>
                                      </p:tavLst>
                                    </p:anim>
                                    <p:animEffect transition="in" filter="fade">
                                      <p:cBhvr>
                                        <p:cTn id="56" dur="1000"/>
                                        <p:tgtEl>
                                          <p:spTgt spid="36"/>
                                        </p:tgtEl>
                                      </p:cBhvr>
                                    </p:animEffect>
                                  </p:childTnLst>
                                </p:cTn>
                              </p:par>
                              <p:par>
                                <p:cTn id="57" presetID="31" presetClass="entr" presetSubtype="0" fill="hold" grpId="0" nodeType="withEffect">
                                  <p:stCondLst>
                                    <p:cond delay="2000"/>
                                  </p:stCondLst>
                                  <p:childTnLst>
                                    <p:set>
                                      <p:cBhvr>
                                        <p:cTn id="58" dur="1" fill="hold">
                                          <p:stCondLst>
                                            <p:cond delay="0"/>
                                          </p:stCondLst>
                                        </p:cTn>
                                        <p:tgtEl>
                                          <p:spTgt spid="37"/>
                                        </p:tgtEl>
                                        <p:attrNameLst>
                                          <p:attrName>style.visibility</p:attrName>
                                        </p:attrNameLst>
                                      </p:cBhvr>
                                      <p:to>
                                        <p:strVal val="visible"/>
                                      </p:to>
                                    </p:set>
                                    <p:anim calcmode="lin" valueType="num">
                                      <p:cBhvr>
                                        <p:cTn id="59" dur="1000" fill="hold"/>
                                        <p:tgtEl>
                                          <p:spTgt spid="37"/>
                                        </p:tgtEl>
                                        <p:attrNameLst>
                                          <p:attrName>ppt_w</p:attrName>
                                        </p:attrNameLst>
                                      </p:cBhvr>
                                      <p:tavLst>
                                        <p:tav tm="0">
                                          <p:val>
                                            <p:fltVal val="0"/>
                                          </p:val>
                                        </p:tav>
                                        <p:tav tm="100000">
                                          <p:val>
                                            <p:strVal val="#ppt_w"/>
                                          </p:val>
                                        </p:tav>
                                      </p:tavLst>
                                    </p:anim>
                                    <p:anim calcmode="lin" valueType="num">
                                      <p:cBhvr>
                                        <p:cTn id="60" dur="1000" fill="hold"/>
                                        <p:tgtEl>
                                          <p:spTgt spid="37"/>
                                        </p:tgtEl>
                                        <p:attrNameLst>
                                          <p:attrName>ppt_h</p:attrName>
                                        </p:attrNameLst>
                                      </p:cBhvr>
                                      <p:tavLst>
                                        <p:tav tm="0">
                                          <p:val>
                                            <p:fltVal val="0"/>
                                          </p:val>
                                        </p:tav>
                                        <p:tav tm="100000">
                                          <p:val>
                                            <p:strVal val="#ppt_h"/>
                                          </p:val>
                                        </p:tav>
                                      </p:tavLst>
                                    </p:anim>
                                    <p:anim calcmode="lin" valueType="num">
                                      <p:cBhvr>
                                        <p:cTn id="61" dur="1000" fill="hold"/>
                                        <p:tgtEl>
                                          <p:spTgt spid="37"/>
                                        </p:tgtEl>
                                        <p:attrNameLst>
                                          <p:attrName>style.rotation</p:attrName>
                                        </p:attrNameLst>
                                      </p:cBhvr>
                                      <p:tavLst>
                                        <p:tav tm="0">
                                          <p:val>
                                            <p:fltVal val="90"/>
                                          </p:val>
                                        </p:tav>
                                        <p:tav tm="100000">
                                          <p:val>
                                            <p:fltVal val="0"/>
                                          </p:val>
                                        </p:tav>
                                      </p:tavLst>
                                    </p:anim>
                                    <p:animEffect transition="in" filter="fade">
                                      <p:cBhvr>
                                        <p:cTn id="62" dur="1000"/>
                                        <p:tgtEl>
                                          <p:spTgt spid="37"/>
                                        </p:tgtEl>
                                      </p:cBhvr>
                                    </p:animEffect>
                                  </p:childTnLst>
                                </p:cTn>
                              </p:par>
                              <p:par>
                                <p:cTn id="63" presetID="31" presetClass="entr" presetSubtype="0" fill="hold" grpId="0" nodeType="withEffect">
                                  <p:stCondLst>
                                    <p:cond delay="2000"/>
                                  </p:stCondLst>
                                  <p:childTnLst>
                                    <p:set>
                                      <p:cBhvr>
                                        <p:cTn id="64" dur="1" fill="hold">
                                          <p:stCondLst>
                                            <p:cond delay="0"/>
                                          </p:stCondLst>
                                        </p:cTn>
                                        <p:tgtEl>
                                          <p:spTgt spid="38"/>
                                        </p:tgtEl>
                                        <p:attrNameLst>
                                          <p:attrName>style.visibility</p:attrName>
                                        </p:attrNameLst>
                                      </p:cBhvr>
                                      <p:to>
                                        <p:strVal val="visible"/>
                                      </p:to>
                                    </p:set>
                                    <p:anim calcmode="lin" valueType="num">
                                      <p:cBhvr>
                                        <p:cTn id="65" dur="1000" fill="hold"/>
                                        <p:tgtEl>
                                          <p:spTgt spid="38"/>
                                        </p:tgtEl>
                                        <p:attrNameLst>
                                          <p:attrName>ppt_w</p:attrName>
                                        </p:attrNameLst>
                                      </p:cBhvr>
                                      <p:tavLst>
                                        <p:tav tm="0">
                                          <p:val>
                                            <p:fltVal val="0"/>
                                          </p:val>
                                        </p:tav>
                                        <p:tav tm="100000">
                                          <p:val>
                                            <p:strVal val="#ppt_w"/>
                                          </p:val>
                                        </p:tav>
                                      </p:tavLst>
                                    </p:anim>
                                    <p:anim calcmode="lin" valueType="num">
                                      <p:cBhvr>
                                        <p:cTn id="66" dur="1000" fill="hold"/>
                                        <p:tgtEl>
                                          <p:spTgt spid="38"/>
                                        </p:tgtEl>
                                        <p:attrNameLst>
                                          <p:attrName>ppt_h</p:attrName>
                                        </p:attrNameLst>
                                      </p:cBhvr>
                                      <p:tavLst>
                                        <p:tav tm="0">
                                          <p:val>
                                            <p:fltVal val="0"/>
                                          </p:val>
                                        </p:tav>
                                        <p:tav tm="100000">
                                          <p:val>
                                            <p:strVal val="#ppt_h"/>
                                          </p:val>
                                        </p:tav>
                                      </p:tavLst>
                                    </p:anim>
                                    <p:anim calcmode="lin" valueType="num">
                                      <p:cBhvr>
                                        <p:cTn id="67" dur="1000" fill="hold"/>
                                        <p:tgtEl>
                                          <p:spTgt spid="38"/>
                                        </p:tgtEl>
                                        <p:attrNameLst>
                                          <p:attrName>style.rotation</p:attrName>
                                        </p:attrNameLst>
                                      </p:cBhvr>
                                      <p:tavLst>
                                        <p:tav tm="0">
                                          <p:val>
                                            <p:fltVal val="90"/>
                                          </p:val>
                                        </p:tav>
                                        <p:tav tm="100000">
                                          <p:val>
                                            <p:fltVal val="0"/>
                                          </p:val>
                                        </p:tav>
                                      </p:tavLst>
                                    </p:anim>
                                    <p:animEffect transition="in" filter="fade">
                                      <p:cBhvr>
                                        <p:cTn id="68" dur="1000"/>
                                        <p:tgtEl>
                                          <p:spTgt spid="38"/>
                                        </p:tgtEl>
                                      </p:cBhvr>
                                    </p:animEffect>
                                  </p:childTnLst>
                                </p:cTn>
                              </p:par>
                              <p:par>
                                <p:cTn id="69" presetID="31" presetClass="entr" presetSubtype="0" fill="hold" grpId="0" nodeType="withEffect">
                                  <p:stCondLst>
                                    <p:cond delay="2000"/>
                                  </p:stCondLst>
                                  <p:childTnLst>
                                    <p:set>
                                      <p:cBhvr>
                                        <p:cTn id="70" dur="1" fill="hold">
                                          <p:stCondLst>
                                            <p:cond delay="0"/>
                                          </p:stCondLst>
                                        </p:cTn>
                                        <p:tgtEl>
                                          <p:spTgt spid="39"/>
                                        </p:tgtEl>
                                        <p:attrNameLst>
                                          <p:attrName>style.visibility</p:attrName>
                                        </p:attrNameLst>
                                      </p:cBhvr>
                                      <p:to>
                                        <p:strVal val="visible"/>
                                      </p:to>
                                    </p:set>
                                    <p:anim calcmode="lin" valueType="num">
                                      <p:cBhvr>
                                        <p:cTn id="71" dur="1000" fill="hold"/>
                                        <p:tgtEl>
                                          <p:spTgt spid="39"/>
                                        </p:tgtEl>
                                        <p:attrNameLst>
                                          <p:attrName>ppt_w</p:attrName>
                                        </p:attrNameLst>
                                      </p:cBhvr>
                                      <p:tavLst>
                                        <p:tav tm="0">
                                          <p:val>
                                            <p:fltVal val="0"/>
                                          </p:val>
                                        </p:tav>
                                        <p:tav tm="100000">
                                          <p:val>
                                            <p:strVal val="#ppt_w"/>
                                          </p:val>
                                        </p:tav>
                                      </p:tavLst>
                                    </p:anim>
                                    <p:anim calcmode="lin" valueType="num">
                                      <p:cBhvr>
                                        <p:cTn id="72" dur="1000" fill="hold"/>
                                        <p:tgtEl>
                                          <p:spTgt spid="39"/>
                                        </p:tgtEl>
                                        <p:attrNameLst>
                                          <p:attrName>ppt_h</p:attrName>
                                        </p:attrNameLst>
                                      </p:cBhvr>
                                      <p:tavLst>
                                        <p:tav tm="0">
                                          <p:val>
                                            <p:fltVal val="0"/>
                                          </p:val>
                                        </p:tav>
                                        <p:tav tm="100000">
                                          <p:val>
                                            <p:strVal val="#ppt_h"/>
                                          </p:val>
                                        </p:tav>
                                      </p:tavLst>
                                    </p:anim>
                                    <p:anim calcmode="lin" valueType="num">
                                      <p:cBhvr>
                                        <p:cTn id="73" dur="1000" fill="hold"/>
                                        <p:tgtEl>
                                          <p:spTgt spid="39"/>
                                        </p:tgtEl>
                                        <p:attrNameLst>
                                          <p:attrName>style.rotation</p:attrName>
                                        </p:attrNameLst>
                                      </p:cBhvr>
                                      <p:tavLst>
                                        <p:tav tm="0">
                                          <p:val>
                                            <p:fltVal val="90"/>
                                          </p:val>
                                        </p:tav>
                                        <p:tav tm="100000">
                                          <p:val>
                                            <p:fltVal val="0"/>
                                          </p:val>
                                        </p:tav>
                                      </p:tavLst>
                                    </p:anim>
                                    <p:animEffect transition="in" filter="fade">
                                      <p:cBhvr>
                                        <p:cTn id="74" dur="1000"/>
                                        <p:tgtEl>
                                          <p:spTgt spid="39"/>
                                        </p:tgtEl>
                                      </p:cBhvr>
                                    </p:animEffect>
                                  </p:childTnLst>
                                </p:cTn>
                              </p:par>
                              <p:par>
                                <p:cTn id="75" presetID="45" presetClass="entr" presetSubtype="0" fill="hold" grpId="0" nodeType="withEffect">
                                  <p:stCondLst>
                                    <p:cond delay="3000"/>
                                  </p:stCondLst>
                                  <p:childTnLst>
                                    <p:set>
                                      <p:cBhvr>
                                        <p:cTn id="76" dur="1" fill="hold">
                                          <p:stCondLst>
                                            <p:cond delay="0"/>
                                          </p:stCondLst>
                                        </p:cTn>
                                        <p:tgtEl>
                                          <p:spTgt spid="40"/>
                                        </p:tgtEl>
                                        <p:attrNameLst>
                                          <p:attrName>style.visibility</p:attrName>
                                        </p:attrNameLst>
                                      </p:cBhvr>
                                      <p:to>
                                        <p:strVal val="visible"/>
                                      </p:to>
                                    </p:set>
                                    <p:animEffect transition="in" filter="fade">
                                      <p:cBhvr>
                                        <p:cTn id="77" dur="2000"/>
                                        <p:tgtEl>
                                          <p:spTgt spid="40"/>
                                        </p:tgtEl>
                                      </p:cBhvr>
                                    </p:animEffect>
                                    <p:anim calcmode="lin" valueType="num">
                                      <p:cBhvr>
                                        <p:cTn id="78" dur="2000" fill="hold"/>
                                        <p:tgtEl>
                                          <p:spTgt spid="40"/>
                                        </p:tgtEl>
                                        <p:attrNameLst>
                                          <p:attrName>ppt_w</p:attrName>
                                        </p:attrNameLst>
                                      </p:cBhvr>
                                      <p:tavLst>
                                        <p:tav tm="0" fmla="#ppt_w*sin(2.5*pi*$)">
                                          <p:val>
                                            <p:fltVal val="0"/>
                                          </p:val>
                                        </p:tav>
                                        <p:tav tm="100000">
                                          <p:val>
                                            <p:fltVal val="1"/>
                                          </p:val>
                                        </p:tav>
                                      </p:tavLst>
                                    </p:anim>
                                    <p:anim calcmode="lin" valueType="num">
                                      <p:cBhvr>
                                        <p:cTn id="79" dur="2000" fill="hold"/>
                                        <p:tgtEl>
                                          <p:spTgt spid="4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28" grpId="0" animBg="1"/>
      <p:bldP spid="35" grpId="0"/>
      <p:bldP spid="36" grpId="0"/>
      <p:bldP spid="37" grpId="0"/>
      <p:bldP spid="38" grpId="0"/>
      <p:bldP spid="39" grpId="0"/>
      <p:bldP spid="40"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5810228" y="1703048"/>
            <a:ext cx="2710979" cy="2111058"/>
            <a:chOff x="4814101" y="1314952"/>
            <a:chExt cx="3614505" cy="2814638"/>
          </a:xfrm>
          <a:solidFill>
            <a:schemeClr val="bg1">
              <a:lumMod val="50000"/>
            </a:schemeClr>
          </a:solidFill>
        </p:grpSpPr>
        <p:sp>
          <p:nvSpPr>
            <p:cNvPr id="151" name="Freeform 182"/>
            <p:cNvSpPr/>
            <p:nvPr/>
          </p:nvSpPr>
          <p:spPr bwMode="auto">
            <a:xfrm>
              <a:off x="7011500" y="1314952"/>
              <a:ext cx="246623" cy="199648"/>
            </a:xfrm>
            <a:custGeom>
              <a:avLst/>
              <a:gdLst>
                <a:gd name="T0" fmla="*/ 77 w 77"/>
                <a:gd name="T1" fmla="*/ 7 h 62"/>
                <a:gd name="T2" fmla="*/ 68 w 77"/>
                <a:gd name="T3" fmla="*/ 10 h 62"/>
                <a:gd name="T4" fmla="*/ 75 w 77"/>
                <a:gd name="T5" fmla="*/ 1 h 62"/>
                <a:gd name="T6" fmla="*/ 65 w 77"/>
                <a:gd name="T7" fmla="*/ 5 h 62"/>
                <a:gd name="T8" fmla="*/ 53 w 77"/>
                <a:gd name="T9" fmla="*/ 0 h 62"/>
                <a:gd name="T10" fmla="*/ 38 w 77"/>
                <a:gd name="T11" fmla="*/ 15 h 62"/>
                <a:gd name="T12" fmla="*/ 38 w 77"/>
                <a:gd name="T13" fmla="*/ 19 h 62"/>
                <a:gd name="T14" fmla="*/ 6 w 77"/>
                <a:gd name="T15" fmla="*/ 3 h 62"/>
                <a:gd name="T16" fmla="*/ 3 w 77"/>
                <a:gd name="T17" fmla="*/ 10 h 62"/>
                <a:gd name="T18" fmla="*/ 10 w 77"/>
                <a:gd name="T19" fmla="*/ 24 h 62"/>
                <a:gd name="T20" fmla="*/ 3 w 77"/>
                <a:gd name="T21" fmla="*/ 22 h 62"/>
                <a:gd name="T22" fmla="*/ 3 w 77"/>
                <a:gd name="T23" fmla="*/ 22 h 62"/>
                <a:gd name="T24" fmla="*/ 16 w 77"/>
                <a:gd name="T25" fmla="*/ 37 h 62"/>
                <a:gd name="T26" fmla="*/ 12 w 77"/>
                <a:gd name="T27" fmla="*/ 38 h 62"/>
                <a:gd name="T28" fmla="*/ 9 w 77"/>
                <a:gd name="T29" fmla="*/ 38 h 62"/>
                <a:gd name="T30" fmla="*/ 24 w 77"/>
                <a:gd name="T31" fmla="*/ 48 h 62"/>
                <a:gd name="T32" fmla="*/ 4 w 77"/>
                <a:gd name="T33" fmla="*/ 55 h 62"/>
                <a:gd name="T34" fmla="*/ 0 w 77"/>
                <a:gd name="T35" fmla="*/ 55 h 62"/>
                <a:gd name="T36" fmla="*/ 24 w 77"/>
                <a:gd name="T37" fmla="*/ 62 h 62"/>
                <a:gd name="T38" fmla="*/ 69 w 77"/>
                <a:gd name="T39" fmla="*/ 17 h 62"/>
                <a:gd name="T40" fmla="*/ 69 w 77"/>
                <a:gd name="T41" fmla="*/ 15 h 62"/>
                <a:gd name="T42" fmla="*/ 77 w 77"/>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62">
                  <a:moveTo>
                    <a:pt x="77" y="7"/>
                  </a:moveTo>
                  <a:cubicBezTo>
                    <a:pt x="74" y="8"/>
                    <a:pt x="71" y="9"/>
                    <a:pt x="68" y="10"/>
                  </a:cubicBezTo>
                  <a:cubicBezTo>
                    <a:pt x="71" y="8"/>
                    <a:pt x="74" y="4"/>
                    <a:pt x="75" y="1"/>
                  </a:cubicBezTo>
                  <a:cubicBezTo>
                    <a:pt x="72" y="3"/>
                    <a:pt x="68" y="4"/>
                    <a:pt x="65" y="5"/>
                  </a:cubicBezTo>
                  <a:cubicBezTo>
                    <a:pt x="62" y="2"/>
                    <a:pt x="58" y="0"/>
                    <a:pt x="53" y="0"/>
                  </a:cubicBezTo>
                  <a:cubicBezTo>
                    <a:pt x="45" y="0"/>
                    <a:pt x="38" y="7"/>
                    <a:pt x="38" y="15"/>
                  </a:cubicBezTo>
                  <a:cubicBezTo>
                    <a:pt x="38" y="17"/>
                    <a:pt x="38" y="18"/>
                    <a:pt x="38" y="19"/>
                  </a:cubicBezTo>
                  <a:cubicBezTo>
                    <a:pt x="25" y="18"/>
                    <a:pt x="13" y="12"/>
                    <a:pt x="6" y="3"/>
                  </a:cubicBezTo>
                  <a:cubicBezTo>
                    <a:pt x="4" y="5"/>
                    <a:pt x="3" y="8"/>
                    <a:pt x="3" y="10"/>
                  </a:cubicBezTo>
                  <a:cubicBezTo>
                    <a:pt x="3" y="16"/>
                    <a:pt x="6" y="21"/>
                    <a:pt x="10" y="24"/>
                  </a:cubicBezTo>
                  <a:cubicBezTo>
                    <a:pt x="8" y="24"/>
                    <a:pt x="5" y="23"/>
                    <a:pt x="3" y="22"/>
                  </a:cubicBezTo>
                  <a:cubicBezTo>
                    <a:pt x="3" y="22"/>
                    <a:pt x="3" y="22"/>
                    <a:pt x="3" y="22"/>
                  </a:cubicBezTo>
                  <a:cubicBezTo>
                    <a:pt x="3" y="29"/>
                    <a:pt x="9" y="36"/>
                    <a:pt x="16" y="37"/>
                  </a:cubicBezTo>
                  <a:cubicBezTo>
                    <a:pt x="15" y="38"/>
                    <a:pt x="13" y="38"/>
                    <a:pt x="12" y="38"/>
                  </a:cubicBezTo>
                  <a:cubicBezTo>
                    <a:pt x="11" y="38"/>
                    <a:pt x="10" y="38"/>
                    <a:pt x="9" y="38"/>
                  </a:cubicBezTo>
                  <a:cubicBezTo>
                    <a:pt x="11" y="44"/>
                    <a:pt x="17" y="48"/>
                    <a:pt x="24" y="48"/>
                  </a:cubicBezTo>
                  <a:cubicBezTo>
                    <a:pt x="18" y="53"/>
                    <a:pt x="11" y="55"/>
                    <a:pt x="4" y="55"/>
                  </a:cubicBezTo>
                  <a:cubicBezTo>
                    <a:pt x="3" y="55"/>
                    <a:pt x="1" y="55"/>
                    <a:pt x="0" y="55"/>
                  </a:cubicBezTo>
                  <a:cubicBezTo>
                    <a:pt x="7" y="59"/>
                    <a:pt x="15" y="62"/>
                    <a:pt x="24" y="62"/>
                  </a:cubicBezTo>
                  <a:cubicBezTo>
                    <a:pt x="53" y="62"/>
                    <a:pt x="69" y="38"/>
                    <a:pt x="69" y="17"/>
                  </a:cubicBezTo>
                  <a:cubicBezTo>
                    <a:pt x="69" y="17"/>
                    <a:pt x="69" y="16"/>
                    <a:pt x="69" y="15"/>
                  </a:cubicBezTo>
                  <a:cubicBezTo>
                    <a:pt x="72" y="13"/>
                    <a:pt x="75" y="10"/>
                    <a:pt x="77" y="7"/>
                  </a:cubicBezTo>
                  <a:close/>
                </a:path>
              </a:pathLst>
            </a:custGeom>
            <a:grpFill/>
            <a:ln>
              <a:noFill/>
            </a:ln>
          </p:spPr>
          <p:txBody>
            <a:bodyPr vert="horz" wrap="square" lIns="68580" tIns="34290" rIns="68580" bIns="34290" numCol="1" anchor="t" anchorCtr="0" compatLnSpc="1"/>
            <a:lstStyle/>
            <a:p>
              <a:endParaRPr lang="id-ID" sz="1350"/>
            </a:p>
          </p:txBody>
        </p:sp>
        <p:sp>
          <p:nvSpPr>
            <p:cNvPr id="152" name="Freeform 184"/>
            <p:cNvSpPr>
              <a:spLocks noEditPoints="1"/>
            </p:cNvSpPr>
            <p:nvPr/>
          </p:nvSpPr>
          <p:spPr bwMode="auto">
            <a:xfrm>
              <a:off x="7246379" y="2080266"/>
              <a:ext cx="246623" cy="246623"/>
            </a:xfrm>
            <a:custGeom>
              <a:avLst/>
              <a:gdLst>
                <a:gd name="T0" fmla="*/ 38 w 77"/>
                <a:gd name="T1" fmla="*/ 0 h 77"/>
                <a:gd name="T2" fmla="*/ 0 w 77"/>
                <a:gd name="T3" fmla="*/ 39 h 77"/>
                <a:gd name="T4" fmla="*/ 38 w 77"/>
                <a:gd name="T5" fmla="*/ 77 h 77"/>
                <a:gd name="T6" fmla="*/ 77 w 77"/>
                <a:gd name="T7" fmla="*/ 39 h 77"/>
                <a:gd name="T8" fmla="*/ 38 w 77"/>
                <a:gd name="T9" fmla="*/ 0 h 77"/>
                <a:gd name="T10" fmla="*/ 24 w 77"/>
                <a:gd name="T11" fmla="*/ 39 h 77"/>
                <a:gd name="T12" fmla="*/ 38 w 77"/>
                <a:gd name="T13" fmla="*/ 24 h 77"/>
                <a:gd name="T14" fmla="*/ 53 w 77"/>
                <a:gd name="T15" fmla="*/ 39 h 77"/>
                <a:gd name="T16" fmla="*/ 38 w 77"/>
                <a:gd name="T17" fmla="*/ 53 h 77"/>
                <a:gd name="T18" fmla="*/ 24 w 77"/>
                <a:gd name="T19" fmla="*/ 39 h 77"/>
                <a:gd name="T20" fmla="*/ 70 w 77"/>
                <a:gd name="T21" fmla="*/ 52 h 77"/>
                <a:gd name="T22" fmla="*/ 70 w 77"/>
                <a:gd name="T23" fmla="*/ 52 h 77"/>
                <a:gd name="T24" fmla="*/ 56 w 77"/>
                <a:gd name="T25" fmla="*/ 46 h 77"/>
                <a:gd name="T26" fmla="*/ 58 w 77"/>
                <a:gd name="T27" fmla="*/ 39 h 77"/>
                <a:gd name="T28" fmla="*/ 56 w 77"/>
                <a:gd name="T29" fmla="*/ 31 h 77"/>
                <a:gd name="T30" fmla="*/ 66 w 77"/>
                <a:gd name="T31" fmla="*/ 27 h 77"/>
                <a:gd name="T32" fmla="*/ 70 w 77"/>
                <a:gd name="T33" fmla="*/ 26 h 77"/>
                <a:gd name="T34" fmla="*/ 72 w 77"/>
                <a:gd name="T35" fmla="*/ 39 h 77"/>
                <a:gd name="T36" fmla="*/ 70 w 77"/>
                <a:gd name="T37" fmla="*/ 52 h 77"/>
                <a:gd name="T38" fmla="*/ 51 w 77"/>
                <a:gd name="T39" fmla="*/ 7 h 77"/>
                <a:gd name="T40" fmla="*/ 51 w 77"/>
                <a:gd name="T41" fmla="*/ 7 h 77"/>
                <a:gd name="T42" fmla="*/ 51 w 77"/>
                <a:gd name="T43" fmla="*/ 7 h 77"/>
                <a:gd name="T44" fmla="*/ 46 w 77"/>
                <a:gd name="T45" fmla="*/ 21 h 77"/>
                <a:gd name="T46" fmla="*/ 38 w 77"/>
                <a:gd name="T47" fmla="*/ 19 h 77"/>
                <a:gd name="T48" fmla="*/ 31 w 77"/>
                <a:gd name="T49" fmla="*/ 21 h 77"/>
                <a:gd name="T50" fmla="*/ 28 w 77"/>
                <a:gd name="T51" fmla="*/ 14 h 77"/>
                <a:gd name="T52" fmla="*/ 25 w 77"/>
                <a:gd name="T53" fmla="*/ 7 h 77"/>
                <a:gd name="T54" fmla="*/ 38 w 77"/>
                <a:gd name="T55" fmla="*/ 5 h 77"/>
                <a:gd name="T56" fmla="*/ 51 w 77"/>
                <a:gd name="T57" fmla="*/ 7 h 77"/>
                <a:gd name="T58" fmla="*/ 7 w 77"/>
                <a:gd name="T59" fmla="*/ 26 h 77"/>
                <a:gd name="T60" fmla="*/ 14 w 77"/>
                <a:gd name="T61" fmla="*/ 29 h 77"/>
                <a:gd name="T62" fmla="*/ 20 w 77"/>
                <a:gd name="T63" fmla="*/ 31 h 77"/>
                <a:gd name="T64" fmla="*/ 19 w 77"/>
                <a:gd name="T65" fmla="*/ 39 h 77"/>
                <a:gd name="T66" fmla="*/ 20 w 77"/>
                <a:gd name="T67" fmla="*/ 46 h 77"/>
                <a:gd name="T68" fmla="*/ 7 w 77"/>
                <a:gd name="T69" fmla="*/ 52 h 77"/>
                <a:gd name="T70" fmla="*/ 4 w 77"/>
                <a:gd name="T71" fmla="*/ 39 h 77"/>
                <a:gd name="T72" fmla="*/ 7 w 77"/>
                <a:gd name="T73" fmla="*/ 26 h 77"/>
                <a:gd name="T74" fmla="*/ 25 w 77"/>
                <a:gd name="T75" fmla="*/ 70 h 77"/>
                <a:gd name="T76" fmla="*/ 27 w 77"/>
                <a:gd name="T77" fmla="*/ 66 h 77"/>
                <a:gd name="T78" fmla="*/ 31 w 77"/>
                <a:gd name="T79" fmla="*/ 57 h 77"/>
                <a:gd name="T80" fmla="*/ 38 w 77"/>
                <a:gd name="T81" fmla="*/ 58 h 77"/>
                <a:gd name="T82" fmla="*/ 46 w 77"/>
                <a:gd name="T83" fmla="*/ 57 h 77"/>
                <a:gd name="T84" fmla="*/ 51 w 77"/>
                <a:gd name="T85" fmla="*/ 70 h 77"/>
                <a:gd name="T86" fmla="*/ 51 w 77"/>
                <a:gd name="T87" fmla="*/ 70 h 77"/>
                <a:gd name="T88" fmla="*/ 51 w 77"/>
                <a:gd name="T89" fmla="*/ 70 h 77"/>
                <a:gd name="T90" fmla="*/ 38 w 77"/>
                <a:gd name="T91" fmla="*/ 73 h 77"/>
                <a:gd name="T92" fmla="*/ 25 w 77"/>
                <a:gd name="T93" fmla="*/ 7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7" h="77">
                  <a:moveTo>
                    <a:pt x="38" y="0"/>
                  </a:moveTo>
                  <a:cubicBezTo>
                    <a:pt x="17" y="0"/>
                    <a:pt x="0" y="17"/>
                    <a:pt x="0" y="39"/>
                  </a:cubicBezTo>
                  <a:cubicBezTo>
                    <a:pt x="0" y="60"/>
                    <a:pt x="17" y="77"/>
                    <a:pt x="38" y="77"/>
                  </a:cubicBezTo>
                  <a:cubicBezTo>
                    <a:pt x="60" y="77"/>
                    <a:pt x="77" y="60"/>
                    <a:pt x="77" y="39"/>
                  </a:cubicBezTo>
                  <a:cubicBezTo>
                    <a:pt x="77" y="17"/>
                    <a:pt x="60" y="0"/>
                    <a:pt x="38" y="0"/>
                  </a:cubicBezTo>
                  <a:close/>
                  <a:moveTo>
                    <a:pt x="24" y="39"/>
                  </a:moveTo>
                  <a:cubicBezTo>
                    <a:pt x="24" y="31"/>
                    <a:pt x="30" y="24"/>
                    <a:pt x="38" y="24"/>
                  </a:cubicBezTo>
                  <a:cubicBezTo>
                    <a:pt x="46" y="24"/>
                    <a:pt x="53" y="31"/>
                    <a:pt x="53" y="39"/>
                  </a:cubicBezTo>
                  <a:cubicBezTo>
                    <a:pt x="53" y="47"/>
                    <a:pt x="46" y="53"/>
                    <a:pt x="38" y="53"/>
                  </a:cubicBezTo>
                  <a:cubicBezTo>
                    <a:pt x="30" y="53"/>
                    <a:pt x="24" y="47"/>
                    <a:pt x="24" y="39"/>
                  </a:cubicBezTo>
                  <a:close/>
                  <a:moveTo>
                    <a:pt x="70" y="52"/>
                  </a:moveTo>
                  <a:cubicBezTo>
                    <a:pt x="70" y="52"/>
                    <a:pt x="70" y="52"/>
                    <a:pt x="70" y="52"/>
                  </a:cubicBezTo>
                  <a:cubicBezTo>
                    <a:pt x="56" y="46"/>
                    <a:pt x="56" y="46"/>
                    <a:pt x="56" y="46"/>
                  </a:cubicBezTo>
                  <a:cubicBezTo>
                    <a:pt x="57" y="44"/>
                    <a:pt x="58" y="41"/>
                    <a:pt x="58" y="39"/>
                  </a:cubicBezTo>
                  <a:cubicBezTo>
                    <a:pt x="58" y="36"/>
                    <a:pt x="57" y="34"/>
                    <a:pt x="56" y="31"/>
                  </a:cubicBezTo>
                  <a:cubicBezTo>
                    <a:pt x="66" y="27"/>
                    <a:pt x="66" y="27"/>
                    <a:pt x="66" y="27"/>
                  </a:cubicBezTo>
                  <a:cubicBezTo>
                    <a:pt x="70" y="26"/>
                    <a:pt x="70" y="26"/>
                    <a:pt x="70" y="26"/>
                  </a:cubicBezTo>
                  <a:cubicBezTo>
                    <a:pt x="71" y="30"/>
                    <a:pt x="72" y="34"/>
                    <a:pt x="72" y="39"/>
                  </a:cubicBezTo>
                  <a:cubicBezTo>
                    <a:pt x="72" y="43"/>
                    <a:pt x="71" y="48"/>
                    <a:pt x="70" y="52"/>
                  </a:cubicBezTo>
                  <a:close/>
                  <a:moveTo>
                    <a:pt x="51" y="7"/>
                  </a:moveTo>
                  <a:cubicBezTo>
                    <a:pt x="51" y="7"/>
                    <a:pt x="51" y="7"/>
                    <a:pt x="51" y="7"/>
                  </a:cubicBezTo>
                  <a:cubicBezTo>
                    <a:pt x="51" y="7"/>
                    <a:pt x="51" y="7"/>
                    <a:pt x="51" y="7"/>
                  </a:cubicBezTo>
                  <a:cubicBezTo>
                    <a:pt x="46" y="21"/>
                    <a:pt x="46" y="21"/>
                    <a:pt x="46" y="21"/>
                  </a:cubicBezTo>
                  <a:cubicBezTo>
                    <a:pt x="43" y="20"/>
                    <a:pt x="41" y="19"/>
                    <a:pt x="38" y="19"/>
                  </a:cubicBezTo>
                  <a:cubicBezTo>
                    <a:pt x="36" y="19"/>
                    <a:pt x="33" y="20"/>
                    <a:pt x="31" y="21"/>
                  </a:cubicBezTo>
                  <a:cubicBezTo>
                    <a:pt x="28" y="14"/>
                    <a:pt x="28" y="14"/>
                    <a:pt x="28" y="14"/>
                  </a:cubicBezTo>
                  <a:cubicBezTo>
                    <a:pt x="25" y="7"/>
                    <a:pt x="25" y="7"/>
                    <a:pt x="25" y="7"/>
                  </a:cubicBezTo>
                  <a:cubicBezTo>
                    <a:pt x="29" y="6"/>
                    <a:pt x="34" y="5"/>
                    <a:pt x="38" y="5"/>
                  </a:cubicBezTo>
                  <a:cubicBezTo>
                    <a:pt x="43" y="5"/>
                    <a:pt x="47" y="6"/>
                    <a:pt x="51" y="7"/>
                  </a:cubicBezTo>
                  <a:close/>
                  <a:moveTo>
                    <a:pt x="7" y="26"/>
                  </a:moveTo>
                  <a:cubicBezTo>
                    <a:pt x="14" y="29"/>
                    <a:pt x="14" y="29"/>
                    <a:pt x="14" y="29"/>
                  </a:cubicBezTo>
                  <a:cubicBezTo>
                    <a:pt x="20" y="31"/>
                    <a:pt x="20" y="31"/>
                    <a:pt x="20" y="31"/>
                  </a:cubicBezTo>
                  <a:cubicBezTo>
                    <a:pt x="19" y="34"/>
                    <a:pt x="19" y="36"/>
                    <a:pt x="19" y="39"/>
                  </a:cubicBezTo>
                  <a:cubicBezTo>
                    <a:pt x="19" y="41"/>
                    <a:pt x="19" y="44"/>
                    <a:pt x="20" y="46"/>
                  </a:cubicBezTo>
                  <a:cubicBezTo>
                    <a:pt x="7" y="52"/>
                    <a:pt x="7" y="52"/>
                    <a:pt x="7" y="52"/>
                  </a:cubicBezTo>
                  <a:cubicBezTo>
                    <a:pt x="5" y="48"/>
                    <a:pt x="4" y="43"/>
                    <a:pt x="4" y="39"/>
                  </a:cubicBezTo>
                  <a:cubicBezTo>
                    <a:pt x="4" y="34"/>
                    <a:pt x="5" y="30"/>
                    <a:pt x="7" y="26"/>
                  </a:cubicBezTo>
                  <a:close/>
                  <a:moveTo>
                    <a:pt x="25" y="70"/>
                  </a:moveTo>
                  <a:cubicBezTo>
                    <a:pt x="27" y="66"/>
                    <a:pt x="27" y="66"/>
                    <a:pt x="27" y="66"/>
                  </a:cubicBezTo>
                  <a:cubicBezTo>
                    <a:pt x="31" y="57"/>
                    <a:pt x="31" y="57"/>
                    <a:pt x="31" y="57"/>
                  </a:cubicBezTo>
                  <a:cubicBezTo>
                    <a:pt x="33" y="58"/>
                    <a:pt x="36" y="58"/>
                    <a:pt x="38" y="58"/>
                  </a:cubicBezTo>
                  <a:cubicBezTo>
                    <a:pt x="41" y="58"/>
                    <a:pt x="43" y="58"/>
                    <a:pt x="46" y="57"/>
                  </a:cubicBezTo>
                  <a:cubicBezTo>
                    <a:pt x="51" y="70"/>
                    <a:pt x="51" y="70"/>
                    <a:pt x="51" y="70"/>
                  </a:cubicBezTo>
                  <a:cubicBezTo>
                    <a:pt x="51" y="70"/>
                    <a:pt x="51" y="70"/>
                    <a:pt x="51" y="70"/>
                  </a:cubicBezTo>
                  <a:cubicBezTo>
                    <a:pt x="51" y="70"/>
                    <a:pt x="51" y="70"/>
                    <a:pt x="51" y="70"/>
                  </a:cubicBezTo>
                  <a:cubicBezTo>
                    <a:pt x="47" y="72"/>
                    <a:pt x="43" y="73"/>
                    <a:pt x="38" y="73"/>
                  </a:cubicBezTo>
                  <a:cubicBezTo>
                    <a:pt x="34" y="73"/>
                    <a:pt x="29" y="72"/>
                    <a:pt x="25" y="70"/>
                  </a:cubicBezTo>
                  <a:close/>
                </a:path>
              </a:pathLst>
            </a:custGeom>
            <a:grpFill/>
            <a:ln>
              <a:noFill/>
            </a:ln>
          </p:spPr>
          <p:txBody>
            <a:bodyPr vert="horz" wrap="square" lIns="68580" tIns="34290" rIns="68580" bIns="34290" numCol="1" anchor="t" anchorCtr="0" compatLnSpc="1"/>
            <a:lstStyle/>
            <a:p>
              <a:endParaRPr lang="id-ID" sz="1350"/>
            </a:p>
          </p:txBody>
        </p:sp>
        <p:sp>
          <p:nvSpPr>
            <p:cNvPr id="153" name="Freeform 187"/>
            <p:cNvSpPr>
              <a:spLocks noEditPoints="1"/>
            </p:cNvSpPr>
            <p:nvPr/>
          </p:nvSpPr>
          <p:spPr bwMode="auto">
            <a:xfrm>
              <a:off x="6616120" y="2281872"/>
              <a:ext cx="211391" cy="172245"/>
            </a:xfrm>
            <a:custGeom>
              <a:avLst/>
              <a:gdLst>
                <a:gd name="T0" fmla="*/ 66 w 66"/>
                <a:gd name="T1" fmla="*/ 29 h 54"/>
                <a:gd name="T2" fmla="*/ 58 w 66"/>
                <a:gd name="T3" fmla="*/ 13 h 54"/>
                <a:gd name="T4" fmla="*/ 46 w 66"/>
                <a:gd name="T5" fmla="*/ 13 h 54"/>
                <a:gd name="T6" fmla="*/ 46 w 66"/>
                <a:gd name="T7" fmla="*/ 4 h 54"/>
                <a:gd name="T8" fmla="*/ 42 w 66"/>
                <a:gd name="T9" fmla="*/ 0 h 54"/>
                <a:gd name="T10" fmla="*/ 4 w 66"/>
                <a:gd name="T11" fmla="*/ 0 h 54"/>
                <a:gd name="T12" fmla="*/ 0 w 66"/>
                <a:gd name="T13" fmla="*/ 4 h 54"/>
                <a:gd name="T14" fmla="*/ 0 w 66"/>
                <a:gd name="T15" fmla="*/ 37 h 54"/>
                <a:gd name="T16" fmla="*/ 4 w 66"/>
                <a:gd name="T17" fmla="*/ 41 h 54"/>
                <a:gd name="T18" fmla="*/ 10 w 66"/>
                <a:gd name="T19" fmla="*/ 41 h 54"/>
                <a:gd name="T20" fmla="*/ 9 w 66"/>
                <a:gd name="T21" fmla="*/ 46 h 54"/>
                <a:gd name="T22" fmla="*/ 17 w 66"/>
                <a:gd name="T23" fmla="*/ 54 h 54"/>
                <a:gd name="T24" fmla="*/ 25 w 66"/>
                <a:gd name="T25" fmla="*/ 46 h 54"/>
                <a:gd name="T26" fmla="*/ 24 w 66"/>
                <a:gd name="T27" fmla="*/ 41 h 54"/>
                <a:gd name="T28" fmla="*/ 47 w 66"/>
                <a:gd name="T29" fmla="*/ 41 h 54"/>
                <a:gd name="T30" fmla="*/ 46 w 66"/>
                <a:gd name="T31" fmla="*/ 46 h 54"/>
                <a:gd name="T32" fmla="*/ 54 w 66"/>
                <a:gd name="T33" fmla="*/ 54 h 54"/>
                <a:gd name="T34" fmla="*/ 62 w 66"/>
                <a:gd name="T35" fmla="*/ 46 h 54"/>
                <a:gd name="T36" fmla="*/ 61 w 66"/>
                <a:gd name="T37" fmla="*/ 41 h 54"/>
                <a:gd name="T38" fmla="*/ 66 w 66"/>
                <a:gd name="T39" fmla="*/ 41 h 54"/>
                <a:gd name="T40" fmla="*/ 66 w 66"/>
                <a:gd name="T41" fmla="*/ 29 h 54"/>
                <a:gd name="T42" fmla="*/ 46 w 66"/>
                <a:gd name="T43" fmla="*/ 29 h 54"/>
                <a:gd name="T44" fmla="*/ 46 w 66"/>
                <a:gd name="T45" fmla="*/ 19 h 54"/>
                <a:gd name="T46" fmla="*/ 54 w 66"/>
                <a:gd name="T47" fmla="*/ 19 h 54"/>
                <a:gd name="T48" fmla="*/ 59 w 66"/>
                <a:gd name="T49" fmla="*/ 29 h 54"/>
                <a:gd name="T50" fmla="*/ 46 w 66"/>
                <a:gd name="T51" fmla="*/ 2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54">
                  <a:moveTo>
                    <a:pt x="66" y="29"/>
                  </a:moveTo>
                  <a:cubicBezTo>
                    <a:pt x="58" y="13"/>
                    <a:pt x="58" y="13"/>
                    <a:pt x="58" y="13"/>
                  </a:cubicBezTo>
                  <a:cubicBezTo>
                    <a:pt x="46" y="13"/>
                    <a:pt x="46" y="13"/>
                    <a:pt x="46" y="13"/>
                  </a:cubicBezTo>
                  <a:cubicBezTo>
                    <a:pt x="46" y="4"/>
                    <a:pt x="46" y="4"/>
                    <a:pt x="46" y="4"/>
                  </a:cubicBezTo>
                  <a:cubicBezTo>
                    <a:pt x="46" y="2"/>
                    <a:pt x="44" y="0"/>
                    <a:pt x="42" y="0"/>
                  </a:cubicBezTo>
                  <a:cubicBezTo>
                    <a:pt x="4" y="0"/>
                    <a:pt x="4" y="0"/>
                    <a:pt x="4" y="0"/>
                  </a:cubicBezTo>
                  <a:cubicBezTo>
                    <a:pt x="2" y="0"/>
                    <a:pt x="0" y="2"/>
                    <a:pt x="0" y="4"/>
                  </a:cubicBezTo>
                  <a:cubicBezTo>
                    <a:pt x="0" y="37"/>
                    <a:pt x="0" y="37"/>
                    <a:pt x="0" y="37"/>
                  </a:cubicBezTo>
                  <a:cubicBezTo>
                    <a:pt x="4" y="41"/>
                    <a:pt x="4" y="41"/>
                    <a:pt x="4" y="41"/>
                  </a:cubicBezTo>
                  <a:cubicBezTo>
                    <a:pt x="10" y="41"/>
                    <a:pt x="10" y="41"/>
                    <a:pt x="10" y="41"/>
                  </a:cubicBezTo>
                  <a:cubicBezTo>
                    <a:pt x="9" y="43"/>
                    <a:pt x="9" y="44"/>
                    <a:pt x="9" y="46"/>
                  </a:cubicBezTo>
                  <a:cubicBezTo>
                    <a:pt x="9" y="50"/>
                    <a:pt x="12" y="54"/>
                    <a:pt x="17" y="54"/>
                  </a:cubicBezTo>
                  <a:cubicBezTo>
                    <a:pt x="21" y="54"/>
                    <a:pt x="25" y="50"/>
                    <a:pt x="25" y="46"/>
                  </a:cubicBezTo>
                  <a:cubicBezTo>
                    <a:pt x="25" y="44"/>
                    <a:pt x="25" y="43"/>
                    <a:pt x="24" y="41"/>
                  </a:cubicBezTo>
                  <a:cubicBezTo>
                    <a:pt x="47" y="41"/>
                    <a:pt x="47" y="41"/>
                    <a:pt x="47" y="41"/>
                  </a:cubicBezTo>
                  <a:cubicBezTo>
                    <a:pt x="46" y="43"/>
                    <a:pt x="46" y="44"/>
                    <a:pt x="46" y="46"/>
                  </a:cubicBezTo>
                  <a:cubicBezTo>
                    <a:pt x="46" y="50"/>
                    <a:pt x="49" y="54"/>
                    <a:pt x="54" y="54"/>
                  </a:cubicBezTo>
                  <a:cubicBezTo>
                    <a:pt x="59" y="54"/>
                    <a:pt x="62" y="50"/>
                    <a:pt x="62" y="46"/>
                  </a:cubicBezTo>
                  <a:cubicBezTo>
                    <a:pt x="62" y="44"/>
                    <a:pt x="62" y="43"/>
                    <a:pt x="61" y="41"/>
                  </a:cubicBezTo>
                  <a:cubicBezTo>
                    <a:pt x="66" y="41"/>
                    <a:pt x="66" y="41"/>
                    <a:pt x="66" y="41"/>
                  </a:cubicBezTo>
                  <a:lnTo>
                    <a:pt x="66" y="29"/>
                  </a:lnTo>
                  <a:close/>
                  <a:moveTo>
                    <a:pt x="46" y="29"/>
                  </a:moveTo>
                  <a:cubicBezTo>
                    <a:pt x="46" y="19"/>
                    <a:pt x="46" y="19"/>
                    <a:pt x="46" y="19"/>
                  </a:cubicBezTo>
                  <a:cubicBezTo>
                    <a:pt x="54" y="19"/>
                    <a:pt x="54" y="19"/>
                    <a:pt x="54" y="19"/>
                  </a:cubicBezTo>
                  <a:cubicBezTo>
                    <a:pt x="59" y="29"/>
                    <a:pt x="59" y="29"/>
                    <a:pt x="59" y="29"/>
                  </a:cubicBezTo>
                  <a:lnTo>
                    <a:pt x="46" y="29"/>
                  </a:lnTo>
                  <a:close/>
                </a:path>
              </a:pathLst>
            </a:custGeom>
            <a:grpFill/>
            <a:ln>
              <a:noFill/>
            </a:ln>
          </p:spPr>
          <p:txBody>
            <a:bodyPr vert="horz" wrap="square" lIns="68580" tIns="34290" rIns="68580" bIns="34290" numCol="1" anchor="t" anchorCtr="0" compatLnSpc="1"/>
            <a:lstStyle/>
            <a:p>
              <a:endParaRPr lang="id-ID" sz="1350"/>
            </a:p>
          </p:txBody>
        </p:sp>
        <p:sp>
          <p:nvSpPr>
            <p:cNvPr id="154" name="Freeform 197"/>
            <p:cNvSpPr>
              <a:spLocks noEditPoints="1"/>
            </p:cNvSpPr>
            <p:nvPr/>
          </p:nvSpPr>
          <p:spPr bwMode="auto">
            <a:xfrm>
              <a:off x="6242269" y="1630081"/>
              <a:ext cx="211391" cy="183989"/>
            </a:xfrm>
            <a:custGeom>
              <a:avLst/>
              <a:gdLst>
                <a:gd name="T0" fmla="*/ 66 w 66"/>
                <a:gd name="T1" fmla="*/ 19 h 58"/>
                <a:gd name="T2" fmla="*/ 47 w 66"/>
                <a:gd name="T3" fmla="*/ 0 h 58"/>
                <a:gd name="T4" fmla="*/ 33 w 66"/>
                <a:gd name="T5" fmla="*/ 6 h 58"/>
                <a:gd name="T6" fmla="*/ 19 w 66"/>
                <a:gd name="T7" fmla="*/ 0 h 58"/>
                <a:gd name="T8" fmla="*/ 0 w 66"/>
                <a:gd name="T9" fmla="*/ 19 h 58"/>
                <a:gd name="T10" fmla="*/ 6 w 66"/>
                <a:gd name="T11" fmla="*/ 33 h 58"/>
                <a:gd name="T12" fmla="*/ 6 w 66"/>
                <a:gd name="T13" fmla="*/ 33 h 58"/>
                <a:gd name="T14" fmla="*/ 26 w 66"/>
                <a:gd name="T15" fmla="*/ 54 h 58"/>
                <a:gd name="T16" fmla="*/ 33 w 66"/>
                <a:gd name="T17" fmla="*/ 58 h 58"/>
                <a:gd name="T18" fmla="*/ 39 w 66"/>
                <a:gd name="T19" fmla="*/ 54 h 58"/>
                <a:gd name="T20" fmla="*/ 59 w 66"/>
                <a:gd name="T21" fmla="*/ 33 h 58"/>
                <a:gd name="T22" fmla="*/ 59 w 66"/>
                <a:gd name="T23" fmla="*/ 33 h 58"/>
                <a:gd name="T24" fmla="*/ 66 w 66"/>
                <a:gd name="T25" fmla="*/ 19 h 58"/>
                <a:gd name="T26" fmla="*/ 54 w 66"/>
                <a:gd name="T27" fmla="*/ 27 h 58"/>
                <a:gd name="T28" fmla="*/ 33 w 66"/>
                <a:gd name="T29" fmla="*/ 48 h 58"/>
                <a:gd name="T30" fmla="*/ 33 w 66"/>
                <a:gd name="T31" fmla="*/ 48 h 58"/>
                <a:gd name="T32" fmla="*/ 32 w 66"/>
                <a:gd name="T33" fmla="*/ 48 h 58"/>
                <a:gd name="T34" fmla="*/ 11 w 66"/>
                <a:gd name="T35" fmla="*/ 27 h 58"/>
                <a:gd name="T36" fmla="*/ 8 w 66"/>
                <a:gd name="T37" fmla="*/ 19 h 58"/>
                <a:gd name="T38" fmla="*/ 19 w 66"/>
                <a:gd name="T39" fmla="*/ 8 h 58"/>
                <a:gd name="T40" fmla="*/ 27 w 66"/>
                <a:gd name="T41" fmla="*/ 12 h 58"/>
                <a:gd name="T42" fmla="*/ 33 w 66"/>
                <a:gd name="T43" fmla="*/ 19 h 58"/>
                <a:gd name="T44" fmla="*/ 39 w 66"/>
                <a:gd name="T45" fmla="*/ 12 h 58"/>
                <a:gd name="T46" fmla="*/ 47 w 66"/>
                <a:gd name="T47" fmla="*/ 8 h 58"/>
                <a:gd name="T48" fmla="*/ 57 w 66"/>
                <a:gd name="T49" fmla="*/ 19 h 58"/>
                <a:gd name="T50" fmla="*/ 54 w 66"/>
                <a:gd name="T51" fmla="*/ 2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58">
                  <a:moveTo>
                    <a:pt x="66" y="19"/>
                  </a:moveTo>
                  <a:cubicBezTo>
                    <a:pt x="66" y="9"/>
                    <a:pt x="57" y="0"/>
                    <a:pt x="47" y="0"/>
                  </a:cubicBezTo>
                  <a:cubicBezTo>
                    <a:pt x="41" y="0"/>
                    <a:pt x="36" y="3"/>
                    <a:pt x="33" y="6"/>
                  </a:cubicBezTo>
                  <a:cubicBezTo>
                    <a:pt x="29" y="3"/>
                    <a:pt x="24" y="0"/>
                    <a:pt x="19" y="0"/>
                  </a:cubicBezTo>
                  <a:cubicBezTo>
                    <a:pt x="8" y="0"/>
                    <a:pt x="0" y="9"/>
                    <a:pt x="0" y="19"/>
                  </a:cubicBezTo>
                  <a:cubicBezTo>
                    <a:pt x="0" y="25"/>
                    <a:pt x="2" y="30"/>
                    <a:pt x="6" y="33"/>
                  </a:cubicBezTo>
                  <a:cubicBezTo>
                    <a:pt x="6" y="33"/>
                    <a:pt x="6" y="33"/>
                    <a:pt x="6" y="33"/>
                  </a:cubicBezTo>
                  <a:cubicBezTo>
                    <a:pt x="26" y="54"/>
                    <a:pt x="26" y="54"/>
                    <a:pt x="26" y="54"/>
                  </a:cubicBezTo>
                  <a:cubicBezTo>
                    <a:pt x="28" y="56"/>
                    <a:pt x="31" y="58"/>
                    <a:pt x="33" y="58"/>
                  </a:cubicBezTo>
                  <a:cubicBezTo>
                    <a:pt x="35" y="58"/>
                    <a:pt x="37" y="56"/>
                    <a:pt x="39" y="54"/>
                  </a:cubicBezTo>
                  <a:cubicBezTo>
                    <a:pt x="59" y="33"/>
                    <a:pt x="59" y="33"/>
                    <a:pt x="59" y="33"/>
                  </a:cubicBezTo>
                  <a:cubicBezTo>
                    <a:pt x="59" y="33"/>
                    <a:pt x="59" y="33"/>
                    <a:pt x="59" y="33"/>
                  </a:cubicBezTo>
                  <a:cubicBezTo>
                    <a:pt x="63" y="30"/>
                    <a:pt x="66" y="25"/>
                    <a:pt x="66" y="19"/>
                  </a:cubicBezTo>
                  <a:close/>
                  <a:moveTo>
                    <a:pt x="54" y="27"/>
                  </a:moveTo>
                  <a:cubicBezTo>
                    <a:pt x="33" y="48"/>
                    <a:pt x="33" y="48"/>
                    <a:pt x="33" y="48"/>
                  </a:cubicBezTo>
                  <a:cubicBezTo>
                    <a:pt x="33" y="48"/>
                    <a:pt x="33" y="48"/>
                    <a:pt x="33" y="48"/>
                  </a:cubicBezTo>
                  <a:cubicBezTo>
                    <a:pt x="32" y="48"/>
                    <a:pt x="32" y="48"/>
                    <a:pt x="32" y="48"/>
                  </a:cubicBezTo>
                  <a:cubicBezTo>
                    <a:pt x="11" y="27"/>
                    <a:pt x="11" y="27"/>
                    <a:pt x="11" y="27"/>
                  </a:cubicBezTo>
                  <a:cubicBezTo>
                    <a:pt x="9" y="25"/>
                    <a:pt x="8" y="22"/>
                    <a:pt x="8" y="19"/>
                  </a:cubicBezTo>
                  <a:cubicBezTo>
                    <a:pt x="8" y="13"/>
                    <a:pt x="13" y="8"/>
                    <a:pt x="19" y="8"/>
                  </a:cubicBezTo>
                  <a:cubicBezTo>
                    <a:pt x="22" y="8"/>
                    <a:pt x="24" y="10"/>
                    <a:pt x="27" y="12"/>
                  </a:cubicBezTo>
                  <a:cubicBezTo>
                    <a:pt x="33" y="19"/>
                    <a:pt x="33" y="19"/>
                    <a:pt x="33" y="19"/>
                  </a:cubicBezTo>
                  <a:cubicBezTo>
                    <a:pt x="39" y="12"/>
                    <a:pt x="39" y="12"/>
                    <a:pt x="39" y="12"/>
                  </a:cubicBezTo>
                  <a:cubicBezTo>
                    <a:pt x="41" y="10"/>
                    <a:pt x="44" y="8"/>
                    <a:pt x="47" y="8"/>
                  </a:cubicBezTo>
                  <a:cubicBezTo>
                    <a:pt x="53" y="8"/>
                    <a:pt x="57" y="13"/>
                    <a:pt x="57" y="19"/>
                  </a:cubicBezTo>
                  <a:cubicBezTo>
                    <a:pt x="57" y="22"/>
                    <a:pt x="56" y="25"/>
                    <a:pt x="54" y="27"/>
                  </a:cubicBezTo>
                  <a:close/>
                </a:path>
              </a:pathLst>
            </a:custGeom>
            <a:grpFill/>
            <a:ln>
              <a:noFill/>
            </a:ln>
          </p:spPr>
          <p:txBody>
            <a:bodyPr vert="horz" wrap="square" lIns="68580" tIns="34290" rIns="68580" bIns="34290" numCol="1" anchor="t" anchorCtr="0" compatLnSpc="1"/>
            <a:lstStyle/>
            <a:p>
              <a:endParaRPr lang="id-ID" sz="1350"/>
            </a:p>
          </p:txBody>
        </p:sp>
        <p:sp>
          <p:nvSpPr>
            <p:cNvPr id="155" name="Freeform 201"/>
            <p:cNvSpPr/>
            <p:nvPr/>
          </p:nvSpPr>
          <p:spPr bwMode="auto">
            <a:xfrm>
              <a:off x="5806087" y="1515560"/>
              <a:ext cx="197691" cy="191818"/>
            </a:xfrm>
            <a:custGeom>
              <a:avLst/>
              <a:gdLst>
                <a:gd name="T0" fmla="*/ 39 w 62"/>
                <a:gd name="T1" fmla="*/ 42 h 60"/>
                <a:gd name="T2" fmla="*/ 37 w 62"/>
                <a:gd name="T3" fmla="*/ 38 h 60"/>
                <a:gd name="T4" fmla="*/ 43 w 62"/>
                <a:gd name="T5" fmla="*/ 27 h 60"/>
                <a:gd name="T6" fmla="*/ 44 w 62"/>
                <a:gd name="T7" fmla="*/ 19 h 60"/>
                <a:gd name="T8" fmla="*/ 31 w 62"/>
                <a:gd name="T9" fmla="*/ 0 h 60"/>
                <a:gd name="T10" fmla="*/ 18 w 62"/>
                <a:gd name="T11" fmla="*/ 19 h 60"/>
                <a:gd name="T12" fmla="*/ 20 w 62"/>
                <a:gd name="T13" fmla="*/ 27 h 60"/>
                <a:gd name="T14" fmla="*/ 25 w 62"/>
                <a:gd name="T15" fmla="*/ 38 h 60"/>
                <a:gd name="T16" fmla="*/ 23 w 62"/>
                <a:gd name="T17" fmla="*/ 42 h 60"/>
                <a:gd name="T18" fmla="*/ 0 w 62"/>
                <a:gd name="T19" fmla="*/ 60 h 60"/>
                <a:gd name="T20" fmla="*/ 31 w 62"/>
                <a:gd name="T21" fmla="*/ 60 h 60"/>
                <a:gd name="T22" fmla="*/ 62 w 62"/>
                <a:gd name="T23" fmla="*/ 60 h 60"/>
                <a:gd name="T24" fmla="*/ 39 w 62"/>
                <a:gd name="T25"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60">
                  <a:moveTo>
                    <a:pt x="39" y="42"/>
                  </a:moveTo>
                  <a:cubicBezTo>
                    <a:pt x="37" y="42"/>
                    <a:pt x="37" y="38"/>
                    <a:pt x="37" y="38"/>
                  </a:cubicBezTo>
                  <a:cubicBezTo>
                    <a:pt x="37" y="38"/>
                    <a:pt x="42" y="33"/>
                    <a:pt x="43" y="27"/>
                  </a:cubicBezTo>
                  <a:cubicBezTo>
                    <a:pt x="45" y="27"/>
                    <a:pt x="47" y="21"/>
                    <a:pt x="44" y="19"/>
                  </a:cubicBezTo>
                  <a:cubicBezTo>
                    <a:pt x="44" y="16"/>
                    <a:pt x="48" y="0"/>
                    <a:pt x="31" y="0"/>
                  </a:cubicBezTo>
                  <a:cubicBezTo>
                    <a:pt x="15" y="0"/>
                    <a:pt x="18" y="16"/>
                    <a:pt x="18" y="19"/>
                  </a:cubicBezTo>
                  <a:cubicBezTo>
                    <a:pt x="15" y="21"/>
                    <a:pt x="17" y="27"/>
                    <a:pt x="20" y="27"/>
                  </a:cubicBezTo>
                  <a:cubicBezTo>
                    <a:pt x="21" y="33"/>
                    <a:pt x="25" y="38"/>
                    <a:pt x="25" y="38"/>
                  </a:cubicBezTo>
                  <a:cubicBezTo>
                    <a:pt x="25" y="38"/>
                    <a:pt x="25" y="42"/>
                    <a:pt x="23" y="42"/>
                  </a:cubicBezTo>
                  <a:cubicBezTo>
                    <a:pt x="19" y="43"/>
                    <a:pt x="0" y="51"/>
                    <a:pt x="0" y="60"/>
                  </a:cubicBezTo>
                  <a:cubicBezTo>
                    <a:pt x="31" y="60"/>
                    <a:pt x="31" y="60"/>
                    <a:pt x="31" y="60"/>
                  </a:cubicBezTo>
                  <a:cubicBezTo>
                    <a:pt x="62" y="60"/>
                    <a:pt x="62" y="60"/>
                    <a:pt x="62" y="60"/>
                  </a:cubicBezTo>
                  <a:cubicBezTo>
                    <a:pt x="62" y="51"/>
                    <a:pt x="44" y="43"/>
                    <a:pt x="39" y="42"/>
                  </a:cubicBezTo>
                  <a:close/>
                </a:path>
              </a:pathLst>
            </a:custGeom>
            <a:grpFill/>
            <a:ln>
              <a:noFill/>
            </a:ln>
          </p:spPr>
          <p:txBody>
            <a:bodyPr vert="horz" wrap="square" lIns="68580" tIns="34290" rIns="68580" bIns="34290" numCol="1" anchor="t" anchorCtr="0" compatLnSpc="1"/>
            <a:lstStyle/>
            <a:p>
              <a:endParaRPr lang="id-ID" sz="1350"/>
            </a:p>
          </p:txBody>
        </p:sp>
        <p:sp>
          <p:nvSpPr>
            <p:cNvPr id="156" name="Freeform 224"/>
            <p:cNvSpPr>
              <a:spLocks noEditPoints="1"/>
            </p:cNvSpPr>
            <p:nvPr/>
          </p:nvSpPr>
          <p:spPr bwMode="auto">
            <a:xfrm>
              <a:off x="6771087" y="1745564"/>
              <a:ext cx="150715" cy="150714"/>
            </a:xfrm>
            <a:custGeom>
              <a:avLst/>
              <a:gdLst>
                <a:gd name="T0" fmla="*/ 3 w 47"/>
                <a:gd name="T1" fmla="*/ 0 h 47"/>
                <a:gd name="T2" fmla="*/ 21 w 47"/>
                <a:gd name="T3" fmla="*/ 0 h 47"/>
                <a:gd name="T4" fmla="*/ 21 w 47"/>
                <a:gd name="T5" fmla="*/ 3 h 47"/>
                <a:gd name="T6" fmla="*/ 3 w 47"/>
                <a:gd name="T7" fmla="*/ 3 h 47"/>
                <a:gd name="T8" fmla="*/ 3 w 47"/>
                <a:gd name="T9" fmla="*/ 0 h 47"/>
                <a:gd name="T10" fmla="*/ 26 w 47"/>
                <a:gd name="T11" fmla="*/ 0 h 47"/>
                <a:gd name="T12" fmla="*/ 44 w 47"/>
                <a:gd name="T13" fmla="*/ 0 h 47"/>
                <a:gd name="T14" fmla="*/ 44 w 47"/>
                <a:gd name="T15" fmla="*/ 3 h 47"/>
                <a:gd name="T16" fmla="*/ 26 w 47"/>
                <a:gd name="T17" fmla="*/ 3 h 47"/>
                <a:gd name="T18" fmla="*/ 26 w 47"/>
                <a:gd name="T19" fmla="*/ 0 h 47"/>
                <a:gd name="T20" fmla="*/ 43 w 47"/>
                <a:gd name="T21" fmla="*/ 15 h 47"/>
                <a:gd name="T22" fmla="*/ 41 w 47"/>
                <a:gd name="T23" fmla="*/ 15 h 47"/>
                <a:gd name="T24" fmla="*/ 41 w 47"/>
                <a:gd name="T25" fmla="*/ 3 h 47"/>
                <a:gd name="T26" fmla="*/ 29 w 47"/>
                <a:gd name="T27" fmla="*/ 3 h 47"/>
                <a:gd name="T28" fmla="*/ 29 w 47"/>
                <a:gd name="T29" fmla="*/ 15 h 47"/>
                <a:gd name="T30" fmla="*/ 18 w 47"/>
                <a:gd name="T31" fmla="*/ 15 h 47"/>
                <a:gd name="T32" fmla="*/ 18 w 47"/>
                <a:gd name="T33" fmla="*/ 3 h 47"/>
                <a:gd name="T34" fmla="*/ 6 w 47"/>
                <a:gd name="T35" fmla="*/ 3 h 47"/>
                <a:gd name="T36" fmla="*/ 6 w 47"/>
                <a:gd name="T37" fmla="*/ 15 h 47"/>
                <a:gd name="T38" fmla="*/ 4 w 47"/>
                <a:gd name="T39" fmla="*/ 15 h 47"/>
                <a:gd name="T40" fmla="*/ 0 w 47"/>
                <a:gd name="T41" fmla="*/ 18 h 47"/>
                <a:gd name="T42" fmla="*/ 0 w 47"/>
                <a:gd name="T43" fmla="*/ 44 h 47"/>
                <a:gd name="T44" fmla="*/ 4 w 47"/>
                <a:gd name="T45" fmla="*/ 47 h 47"/>
                <a:gd name="T46" fmla="*/ 17 w 47"/>
                <a:gd name="T47" fmla="*/ 47 h 47"/>
                <a:gd name="T48" fmla="*/ 21 w 47"/>
                <a:gd name="T49" fmla="*/ 44 h 47"/>
                <a:gd name="T50" fmla="*/ 21 w 47"/>
                <a:gd name="T51" fmla="*/ 27 h 47"/>
                <a:gd name="T52" fmla="*/ 26 w 47"/>
                <a:gd name="T53" fmla="*/ 27 h 47"/>
                <a:gd name="T54" fmla="*/ 26 w 47"/>
                <a:gd name="T55" fmla="*/ 44 h 47"/>
                <a:gd name="T56" fmla="*/ 30 w 47"/>
                <a:gd name="T57" fmla="*/ 47 h 47"/>
                <a:gd name="T58" fmla="*/ 43 w 47"/>
                <a:gd name="T59" fmla="*/ 47 h 47"/>
                <a:gd name="T60" fmla="*/ 47 w 47"/>
                <a:gd name="T61" fmla="*/ 44 h 47"/>
                <a:gd name="T62" fmla="*/ 47 w 47"/>
                <a:gd name="T63" fmla="*/ 18 h 47"/>
                <a:gd name="T64" fmla="*/ 43 w 47"/>
                <a:gd name="T65" fmla="*/ 15 h 47"/>
                <a:gd name="T66" fmla="*/ 16 w 47"/>
                <a:gd name="T67" fmla="*/ 44 h 47"/>
                <a:gd name="T68" fmla="*/ 5 w 47"/>
                <a:gd name="T69" fmla="*/ 44 h 47"/>
                <a:gd name="T70" fmla="*/ 3 w 47"/>
                <a:gd name="T71" fmla="*/ 42 h 47"/>
                <a:gd name="T72" fmla="*/ 5 w 47"/>
                <a:gd name="T73" fmla="*/ 41 h 47"/>
                <a:gd name="T74" fmla="*/ 16 w 47"/>
                <a:gd name="T75" fmla="*/ 41 h 47"/>
                <a:gd name="T76" fmla="*/ 18 w 47"/>
                <a:gd name="T77" fmla="*/ 42 h 47"/>
                <a:gd name="T78" fmla="*/ 16 w 47"/>
                <a:gd name="T79" fmla="*/ 44 h 47"/>
                <a:gd name="T80" fmla="*/ 25 w 47"/>
                <a:gd name="T81" fmla="*/ 24 h 47"/>
                <a:gd name="T82" fmla="*/ 22 w 47"/>
                <a:gd name="T83" fmla="*/ 24 h 47"/>
                <a:gd name="T84" fmla="*/ 21 w 47"/>
                <a:gd name="T85" fmla="*/ 22 h 47"/>
                <a:gd name="T86" fmla="*/ 22 w 47"/>
                <a:gd name="T87" fmla="*/ 21 h 47"/>
                <a:gd name="T88" fmla="*/ 25 w 47"/>
                <a:gd name="T89" fmla="*/ 21 h 47"/>
                <a:gd name="T90" fmla="*/ 26 w 47"/>
                <a:gd name="T91" fmla="*/ 22 h 47"/>
                <a:gd name="T92" fmla="*/ 25 w 47"/>
                <a:gd name="T93" fmla="*/ 24 h 47"/>
                <a:gd name="T94" fmla="*/ 42 w 47"/>
                <a:gd name="T95" fmla="*/ 44 h 47"/>
                <a:gd name="T96" fmla="*/ 31 w 47"/>
                <a:gd name="T97" fmla="*/ 44 h 47"/>
                <a:gd name="T98" fmla="*/ 29 w 47"/>
                <a:gd name="T99" fmla="*/ 42 h 47"/>
                <a:gd name="T100" fmla="*/ 31 w 47"/>
                <a:gd name="T101" fmla="*/ 41 h 47"/>
                <a:gd name="T102" fmla="*/ 42 w 47"/>
                <a:gd name="T103" fmla="*/ 41 h 47"/>
                <a:gd name="T104" fmla="*/ 44 w 47"/>
                <a:gd name="T105" fmla="*/ 42 h 47"/>
                <a:gd name="T106" fmla="*/ 42 w 47"/>
                <a:gd name="T107"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7" h="47">
                  <a:moveTo>
                    <a:pt x="3" y="0"/>
                  </a:moveTo>
                  <a:cubicBezTo>
                    <a:pt x="21" y="0"/>
                    <a:pt x="21" y="0"/>
                    <a:pt x="21" y="0"/>
                  </a:cubicBezTo>
                  <a:cubicBezTo>
                    <a:pt x="21" y="3"/>
                    <a:pt x="21" y="3"/>
                    <a:pt x="21" y="3"/>
                  </a:cubicBezTo>
                  <a:cubicBezTo>
                    <a:pt x="3" y="3"/>
                    <a:pt x="3" y="3"/>
                    <a:pt x="3" y="3"/>
                  </a:cubicBezTo>
                  <a:lnTo>
                    <a:pt x="3" y="0"/>
                  </a:lnTo>
                  <a:close/>
                  <a:moveTo>
                    <a:pt x="26" y="0"/>
                  </a:moveTo>
                  <a:cubicBezTo>
                    <a:pt x="44" y="0"/>
                    <a:pt x="44" y="0"/>
                    <a:pt x="44" y="0"/>
                  </a:cubicBezTo>
                  <a:cubicBezTo>
                    <a:pt x="44" y="3"/>
                    <a:pt x="44" y="3"/>
                    <a:pt x="44" y="3"/>
                  </a:cubicBezTo>
                  <a:cubicBezTo>
                    <a:pt x="26" y="3"/>
                    <a:pt x="26" y="3"/>
                    <a:pt x="26" y="3"/>
                  </a:cubicBezTo>
                  <a:lnTo>
                    <a:pt x="26" y="0"/>
                  </a:lnTo>
                  <a:close/>
                  <a:moveTo>
                    <a:pt x="43" y="15"/>
                  </a:moveTo>
                  <a:cubicBezTo>
                    <a:pt x="41" y="15"/>
                    <a:pt x="41" y="15"/>
                    <a:pt x="41" y="15"/>
                  </a:cubicBezTo>
                  <a:cubicBezTo>
                    <a:pt x="41" y="3"/>
                    <a:pt x="41" y="3"/>
                    <a:pt x="41" y="3"/>
                  </a:cubicBezTo>
                  <a:cubicBezTo>
                    <a:pt x="29" y="3"/>
                    <a:pt x="29" y="3"/>
                    <a:pt x="29" y="3"/>
                  </a:cubicBezTo>
                  <a:cubicBezTo>
                    <a:pt x="29" y="15"/>
                    <a:pt x="29" y="15"/>
                    <a:pt x="29" y="15"/>
                  </a:cubicBezTo>
                  <a:cubicBezTo>
                    <a:pt x="18" y="15"/>
                    <a:pt x="18" y="15"/>
                    <a:pt x="18" y="15"/>
                  </a:cubicBezTo>
                  <a:cubicBezTo>
                    <a:pt x="18" y="3"/>
                    <a:pt x="18" y="3"/>
                    <a:pt x="18" y="3"/>
                  </a:cubicBezTo>
                  <a:cubicBezTo>
                    <a:pt x="6" y="3"/>
                    <a:pt x="6" y="3"/>
                    <a:pt x="6" y="3"/>
                  </a:cubicBezTo>
                  <a:cubicBezTo>
                    <a:pt x="6" y="15"/>
                    <a:pt x="6" y="15"/>
                    <a:pt x="6" y="15"/>
                  </a:cubicBezTo>
                  <a:cubicBezTo>
                    <a:pt x="4" y="15"/>
                    <a:pt x="4" y="15"/>
                    <a:pt x="4" y="15"/>
                  </a:cubicBezTo>
                  <a:cubicBezTo>
                    <a:pt x="2" y="15"/>
                    <a:pt x="0" y="16"/>
                    <a:pt x="0" y="18"/>
                  </a:cubicBezTo>
                  <a:cubicBezTo>
                    <a:pt x="0" y="44"/>
                    <a:pt x="0" y="44"/>
                    <a:pt x="0" y="44"/>
                  </a:cubicBezTo>
                  <a:cubicBezTo>
                    <a:pt x="0" y="45"/>
                    <a:pt x="2" y="47"/>
                    <a:pt x="4" y="47"/>
                  </a:cubicBezTo>
                  <a:cubicBezTo>
                    <a:pt x="17" y="47"/>
                    <a:pt x="17" y="47"/>
                    <a:pt x="17" y="47"/>
                  </a:cubicBezTo>
                  <a:cubicBezTo>
                    <a:pt x="19" y="47"/>
                    <a:pt x="21" y="45"/>
                    <a:pt x="21" y="44"/>
                  </a:cubicBezTo>
                  <a:cubicBezTo>
                    <a:pt x="21" y="27"/>
                    <a:pt x="21" y="27"/>
                    <a:pt x="21" y="27"/>
                  </a:cubicBezTo>
                  <a:cubicBezTo>
                    <a:pt x="26" y="27"/>
                    <a:pt x="26" y="27"/>
                    <a:pt x="26" y="27"/>
                  </a:cubicBezTo>
                  <a:cubicBezTo>
                    <a:pt x="26" y="44"/>
                    <a:pt x="26" y="44"/>
                    <a:pt x="26" y="44"/>
                  </a:cubicBezTo>
                  <a:cubicBezTo>
                    <a:pt x="26" y="45"/>
                    <a:pt x="28" y="47"/>
                    <a:pt x="30" y="47"/>
                  </a:cubicBezTo>
                  <a:cubicBezTo>
                    <a:pt x="43" y="47"/>
                    <a:pt x="43" y="47"/>
                    <a:pt x="43" y="47"/>
                  </a:cubicBezTo>
                  <a:cubicBezTo>
                    <a:pt x="45" y="47"/>
                    <a:pt x="47" y="45"/>
                    <a:pt x="47" y="44"/>
                  </a:cubicBezTo>
                  <a:cubicBezTo>
                    <a:pt x="47" y="18"/>
                    <a:pt x="47" y="18"/>
                    <a:pt x="47" y="18"/>
                  </a:cubicBezTo>
                  <a:cubicBezTo>
                    <a:pt x="47" y="16"/>
                    <a:pt x="45" y="15"/>
                    <a:pt x="43" y="15"/>
                  </a:cubicBezTo>
                  <a:close/>
                  <a:moveTo>
                    <a:pt x="16" y="44"/>
                  </a:moveTo>
                  <a:cubicBezTo>
                    <a:pt x="5" y="44"/>
                    <a:pt x="5" y="44"/>
                    <a:pt x="5" y="44"/>
                  </a:cubicBezTo>
                  <a:cubicBezTo>
                    <a:pt x="4" y="44"/>
                    <a:pt x="3" y="43"/>
                    <a:pt x="3" y="42"/>
                  </a:cubicBezTo>
                  <a:cubicBezTo>
                    <a:pt x="3" y="42"/>
                    <a:pt x="4" y="41"/>
                    <a:pt x="5" y="41"/>
                  </a:cubicBezTo>
                  <a:cubicBezTo>
                    <a:pt x="16" y="41"/>
                    <a:pt x="16" y="41"/>
                    <a:pt x="16" y="41"/>
                  </a:cubicBezTo>
                  <a:cubicBezTo>
                    <a:pt x="17" y="41"/>
                    <a:pt x="18" y="42"/>
                    <a:pt x="18" y="42"/>
                  </a:cubicBezTo>
                  <a:cubicBezTo>
                    <a:pt x="18" y="43"/>
                    <a:pt x="17" y="44"/>
                    <a:pt x="16" y="44"/>
                  </a:cubicBezTo>
                  <a:close/>
                  <a:moveTo>
                    <a:pt x="25" y="24"/>
                  </a:moveTo>
                  <a:cubicBezTo>
                    <a:pt x="22" y="24"/>
                    <a:pt x="22" y="24"/>
                    <a:pt x="22" y="24"/>
                  </a:cubicBezTo>
                  <a:cubicBezTo>
                    <a:pt x="21" y="24"/>
                    <a:pt x="21" y="23"/>
                    <a:pt x="21" y="22"/>
                  </a:cubicBezTo>
                  <a:cubicBezTo>
                    <a:pt x="21" y="21"/>
                    <a:pt x="21" y="21"/>
                    <a:pt x="22" y="21"/>
                  </a:cubicBezTo>
                  <a:cubicBezTo>
                    <a:pt x="25" y="21"/>
                    <a:pt x="25" y="21"/>
                    <a:pt x="25" y="21"/>
                  </a:cubicBezTo>
                  <a:cubicBezTo>
                    <a:pt x="26" y="21"/>
                    <a:pt x="26" y="21"/>
                    <a:pt x="26" y="22"/>
                  </a:cubicBezTo>
                  <a:cubicBezTo>
                    <a:pt x="26" y="23"/>
                    <a:pt x="26" y="24"/>
                    <a:pt x="25" y="24"/>
                  </a:cubicBezTo>
                  <a:close/>
                  <a:moveTo>
                    <a:pt x="42" y="44"/>
                  </a:moveTo>
                  <a:cubicBezTo>
                    <a:pt x="31" y="44"/>
                    <a:pt x="31" y="44"/>
                    <a:pt x="31" y="44"/>
                  </a:cubicBezTo>
                  <a:cubicBezTo>
                    <a:pt x="30" y="44"/>
                    <a:pt x="29" y="43"/>
                    <a:pt x="29" y="42"/>
                  </a:cubicBezTo>
                  <a:cubicBezTo>
                    <a:pt x="29" y="42"/>
                    <a:pt x="30" y="41"/>
                    <a:pt x="31" y="41"/>
                  </a:cubicBezTo>
                  <a:cubicBezTo>
                    <a:pt x="42" y="41"/>
                    <a:pt x="42" y="41"/>
                    <a:pt x="42" y="41"/>
                  </a:cubicBezTo>
                  <a:cubicBezTo>
                    <a:pt x="43" y="41"/>
                    <a:pt x="44" y="42"/>
                    <a:pt x="44" y="42"/>
                  </a:cubicBezTo>
                  <a:cubicBezTo>
                    <a:pt x="44" y="43"/>
                    <a:pt x="43" y="44"/>
                    <a:pt x="42" y="44"/>
                  </a:cubicBezTo>
                  <a:close/>
                </a:path>
              </a:pathLst>
            </a:custGeom>
            <a:grpFill/>
            <a:ln>
              <a:noFill/>
            </a:ln>
          </p:spPr>
          <p:txBody>
            <a:bodyPr vert="horz" wrap="square" lIns="68580" tIns="34290" rIns="68580" bIns="34290" numCol="1" anchor="t" anchorCtr="0" compatLnSpc="1"/>
            <a:lstStyle/>
            <a:p>
              <a:endParaRPr lang="id-ID" sz="1350"/>
            </a:p>
          </p:txBody>
        </p:sp>
        <p:sp>
          <p:nvSpPr>
            <p:cNvPr id="157" name="Freeform 165"/>
            <p:cNvSpPr>
              <a:spLocks noEditPoints="1"/>
            </p:cNvSpPr>
            <p:nvPr/>
          </p:nvSpPr>
          <p:spPr bwMode="auto">
            <a:xfrm>
              <a:off x="8191769" y="2620489"/>
              <a:ext cx="236837" cy="266197"/>
            </a:xfrm>
            <a:custGeom>
              <a:avLst/>
              <a:gdLst>
                <a:gd name="T0" fmla="*/ 58 w 74"/>
                <a:gd name="T1" fmla="*/ 25 h 83"/>
                <a:gd name="T2" fmla="*/ 62 w 74"/>
                <a:gd name="T3" fmla="*/ 22 h 83"/>
                <a:gd name="T4" fmla="*/ 68 w 74"/>
                <a:gd name="T5" fmla="*/ 12 h 83"/>
                <a:gd name="T6" fmla="*/ 65 w 74"/>
                <a:gd name="T7" fmla="*/ 3 h 83"/>
                <a:gd name="T8" fmla="*/ 58 w 74"/>
                <a:gd name="T9" fmla="*/ 0 h 83"/>
                <a:gd name="T10" fmla="*/ 46 w 74"/>
                <a:gd name="T11" fmla="*/ 5 h 83"/>
                <a:gd name="T12" fmla="*/ 36 w 74"/>
                <a:gd name="T13" fmla="*/ 24 h 83"/>
                <a:gd name="T14" fmla="*/ 27 w 74"/>
                <a:gd name="T15" fmla="*/ 6 h 83"/>
                <a:gd name="T16" fmla="*/ 18 w 74"/>
                <a:gd name="T17" fmla="*/ 2 h 83"/>
                <a:gd name="T18" fmla="*/ 11 w 74"/>
                <a:gd name="T19" fmla="*/ 5 h 83"/>
                <a:gd name="T20" fmla="*/ 12 w 74"/>
                <a:gd name="T21" fmla="*/ 21 h 83"/>
                <a:gd name="T22" fmla="*/ 18 w 74"/>
                <a:gd name="T23" fmla="*/ 25 h 83"/>
                <a:gd name="T24" fmla="*/ 0 w 74"/>
                <a:gd name="T25" fmla="*/ 25 h 83"/>
                <a:gd name="T26" fmla="*/ 0 w 74"/>
                <a:gd name="T27" fmla="*/ 46 h 83"/>
                <a:gd name="T28" fmla="*/ 5 w 74"/>
                <a:gd name="T29" fmla="*/ 46 h 83"/>
                <a:gd name="T30" fmla="*/ 5 w 74"/>
                <a:gd name="T31" fmla="*/ 83 h 83"/>
                <a:gd name="T32" fmla="*/ 68 w 74"/>
                <a:gd name="T33" fmla="*/ 83 h 83"/>
                <a:gd name="T34" fmla="*/ 68 w 74"/>
                <a:gd name="T35" fmla="*/ 46 h 83"/>
                <a:gd name="T36" fmla="*/ 74 w 74"/>
                <a:gd name="T37" fmla="*/ 46 h 83"/>
                <a:gd name="T38" fmla="*/ 74 w 74"/>
                <a:gd name="T39" fmla="*/ 25 h 83"/>
                <a:gd name="T40" fmla="*/ 58 w 74"/>
                <a:gd name="T41" fmla="*/ 25 h 83"/>
                <a:gd name="T42" fmla="*/ 50 w 74"/>
                <a:gd name="T43" fmla="*/ 9 h 83"/>
                <a:gd name="T44" fmla="*/ 58 w 74"/>
                <a:gd name="T45" fmla="*/ 6 h 83"/>
                <a:gd name="T46" fmla="*/ 61 w 74"/>
                <a:gd name="T47" fmla="*/ 7 h 83"/>
                <a:gd name="T48" fmla="*/ 58 w 74"/>
                <a:gd name="T49" fmla="*/ 17 h 83"/>
                <a:gd name="T50" fmla="*/ 46 w 74"/>
                <a:gd name="T51" fmla="*/ 25 h 83"/>
                <a:gd name="T52" fmla="*/ 41 w 74"/>
                <a:gd name="T53" fmla="*/ 25 h 83"/>
                <a:gd name="T54" fmla="*/ 50 w 74"/>
                <a:gd name="T55" fmla="*/ 9 h 83"/>
                <a:gd name="T56" fmla="*/ 14 w 74"/>
                <a:gd name="T57" fmla="*/ 12 h 83"/>
                <a:gd name="T58" fmla="*/ 15 w 74"/>
                <a:gd name="T59" fmla="*/ 9 h 83"/>
                <a:gd name="T60" fmla="*/ 18 w 74"/>
                <a:gd name="T61" fmla="*/ 8 h 83"/>
                <a:gd name="T62" fmla="*/ 18 w 74"/>
                <a:gd name="T63" fmla="*/ 8 h 83"/>
                <a:gd name="T64" fmla="*/ 23 w 74"/>
                <a:gd name="T65" fmla="*/ 10 h 83"/>
                <a:gd name="T66" fmla="*/ 29 w 74"/>
                <a:gd name="T67" fmla="*/ 23 h 83"/>
                <a:gd name="T68" fmla="*/ 29 w 74"/>
                <a:gd name="T69" fmla="*/ 23 h 83"/>
                <a:gd name="T70" fmla="*/ 29 w 74"/>
                <a:gd name="T71" fmla="*/ 23 h 83"/>
                <a:gd name="T72" fmla="*/ 16 w 74"/>
                <a:gd name="T73" fmla="*/ 17 h 83"/>
                <a:gd name="T74" fmla="*/ 14 w 74"/>
                <a:gd name="T75" fmla="*/ 12 h 83"/>
                <a:gd name="T76" fmla="*/ 32 w 74"/>
                <a:gd name="T77" fmla="*/ 78 h 83"/>
                <a:gd name="T78" fmla="*/ 11 w 74"/>
                <a:gd name="T79" fmla="*/ 78 h 83"/>
                <a:gd name="T80" fmla="*/ 11 w 74"/>
                <a:gd name="T81" fmla="*/ 44 h 83"/>
                <a:gd name="T82" fmla="*/ 32 w 74"/>
                <a:gd name="T83" fmla="*/ 44 h 83"/>
                <a:gd name="T84" fmla="*/ 32 w 74"/>
                <a:gd name="T85" fmla="*/ 78 h 83"/>
                <a:gd name="T86" fmla="*/ 32 w 74"/>
                <a:gd name="T87" fmla="*/ 41 h 83"/>
                <a:gd name="T88" fmla="*/ 5 w 74"/>
                <a:gd name="T89" fmla="*/ 41 h 83"/>
                <a:gd name="T90" fmla="*/ 5 w 74"/>
                <a:gd name="T91" fmla="*/ 30 h 83"/>
                <a:gd name="T92" fmla="*/ 32 w 74"/>
                <a:gd name="T93" fmla="*/ 30 h 83"/>
                <a:gd name="T94" fmla="*/ 32 w 74"/>
                <a:gd name="T95" fmla="*/ 41 h 83"/>
                <a:gd name="T96" fmla="*/ 63 w 74"/>
                <a:gd name="T97" fmla="*/ 78 h 83"/>
                <a:gd name="T98" fmla="*/ 42 w 74"/>
                <a:gd name="T99" fmla="*/ 78 h 83"/>
                <a:gd name="T100" fmla="*/ 42 w 74"/>
                <a:gd name="T101" fmla="*/ 44 h 83"/>
                <a:gd name="T102" fmla="*/ 63 w 74"/>
                <a:gd name="T103" fmla="*/ 44 h 83"/>
                <a:gd name="T104" fmla="*/ 63 w 74"/>
                <a:gd name="T105" fmla="*/ 78 h 83"/>
                <a:gd name="T106" fmla="*/ 68 w 74"/>
                <a:gd name="T107" fmla="*/ 41 h 83"/>
                <a:gd name="T108" fmla="*/ 42 w 74"/>
                <a:gd name="T109" fmla="*/ 41 h 83"/>
                <a:gd name="T110" fmla="*/ 42 w 74"/>
                <a:gd name="T111" fmla="*/ 30 h 83"/>
                <a:gd name="T112" fmla="*/ 68 w 74"/>
                <a:gd name="T113" fmla="*/ 30 h 83"/>
                <a:gd name="T114" fmla="*/ 68 w 74"/>
                <a:gd name="T115" fmla="*/ 4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 h="83">
                  <a:moveTo>
                    <a:pt x="58" y="25"/>
                  </a:moveTo>
                  <a:cubicBezTo>
                    <a:pt x="60" y="24"/>
                    <a:pt x="61" y="23"/>
                    <a:pt x="62" y="22"/>
                  </a:cubicBezTo>
                  <a:cubicBezTo>
                    <a:pt x="65" y="19"/>
                    <a:pt x="67" y="15"/>
                    <a:pt x="68" y="12"/>
                  </a:cubicBezTo>
                  <a:cubicBezTo>
                    <a:pt x="68" y="8"/>
                    <a:pt x="67" y="5"/>
                    <a:pt x="65" y="3"/>
                  </a:cubicBezTo>
                  <a:cubicBezTo>
                    <a:pt x="63" y="1"/>
                    <a:pt x="61" y="0"/>
                    <a:pt x="58" y="0"/>
                  </a:cubicBezTo>
                  <a:cubicBezTo>
                    <a:pt x="54" y="0"/>
                    <a:pt x="49" y="2"/>
                    <a:pt x="46" y="5"/>
                  </a:cubicBezTo>
                  <a:cubicBezTo>
                    <a:pt x="41" y="11"/>
                    <a:pt x="37" y="18"/>
                    <a:pt x="36" y="24"/>
                  </a:cubicBezTo>
                  <a:cubicBezTo>
                    <a:pt x="34" y="18"/>
                    <a:pt x="32" y="11"/>
                    <a:pt x="27" y="6"/>
                  </a:cubicBezTo>
                  <a:cubicBezTo>
                    <a:pt x="24" y="3"/>
                    <a:pt x="21" y="2"/>
                    <a:pt x="18" y="2"/>
                  </a:cubicBezTo>
                  <a:cubicBezTo>
                    <a:pt x="15" y="2"/>
                    <a:pt x="13" y="3"/>
                    <a:pt x="11" y="5"/>
                  </a:cubicBezTo>
                  <a:cubicBezTo>
                    <a:pt x="7" y="9"/>
                    <a:pt x="7" y="16"/>
                    <a:pt x="12" y="21"/>
                  </a:cubicBezTo>
                  <a:cubicBezTo>
                    <a:pt x="14" y="22"/>
                    <a:pt x="16" y="24"/>
                    <a:pt x="18" y="25"/>
                  </a:cubicBezTo>
                  <a:cubicBezTo>
                    <a:pt x="0" y="25"/>
                    <a:pt x="0" y="25"/>
                    <a:pt x="0" y="25"/>
                  </a:cubicBezTo>
                  <a:cubicBezTo>
                    <a:pt x="0" y="46"/>
                    <a:pt x="0" y="46"/>
                    <a:pt x="0" y="46"/>
                  </a:cubicBezTo>
                  <a:cubicBezTo>
                    <a:pt x="5" y="46"/>
                    <a:pt x="5" y="46"/>
                    <a:pt x="5" y="46"/>
                  </a:cubicBezTo>
                  <a:cubicBezTo>
                    <a:pt x="5" y="83"/>
                    <a:pt x="5" y="83"/>
                    <a:pt x="5" y="83"/>
                  </a:cubicBezTo>
                  <a:cubicBezTo>
                    <a:pt x="68" y="83"/>
                    <a:pt x="68" y="83"/>
                    <a:pt x="68" y="83"/>
                  </a:cubicBezTo>
                  <a:cubicBezTo>
                    <a:pt x="68" y="46"/>
                    <a:pt x="68" y="46"/>
                    <a:pt x="68" y="46"/>
                  </a:cubicBezTo>
                  <a:cubicBezTo>
                    <a:pt x="74" y="46"/>
                    <a:pt x="74" y="46"/>
                    <a:pt x="74" y="46"/>
                  </a:cubicBezTo>
                  <a:cubicBezTo>
                    <a:pt x="74" y="25"/>
                    <a:pt x="74" y="25"/>
                    <a:pt x="74" y="25"/>
                  </a:cubicBezTo>
                  <a:lnTo>
                    <a:pt x="58" y="25"/>
                  </a:lnTo>
                  <a:close/>
                  <a:moveTo>
                    <a:pt x="50" y="9"/>
                  </a:moveTo>
                  <a:cubicBezTo>
                    <a:pt x="52" y="7"/>
                    <a:pt x="55" y="6"/>
                    <a:pt x="58" y="6"/>
                  </a:cubicBezTo>
                  <a:cubicBezTo>
                    <a:pt x="59" y="6"/>
                    <a:pt x="60" y="6"/>
                    <a:pt x="61" y="7"/>
                  </a:cubicBezTo>
                  <a:cubicBezTo>
                    <a:pt x="63" y="9"/>
                    <a:pt x="62" y="14"/>
                    <a:pt x="58" y="17"/>
                  </a:cubicBezTo>
                  <a:cubicBezTo>
                    <a:pt x="55" y="21"/>
                    <a:pt x="50" y="23"/>
                    <a:pt x="46" y="25"/>
                  </a:cubicBezTo>
                  <a:cubicBezTo>
                    <a:pt x="41" y="25"/>
                    <a:pt x="41" y="25"/>
                    <a:pt x="41" y="25"/>
                  </a:cubicBezTo>
                  <a:cubicBezTo>
                    <a:pt x="43" y="20"/>
                    <a:pt x="46" y="14"/>
                    <a:pt x="50" y="9"/>
                  </a:cubicBezTo>
                  <a:close/>
                  <a:moveTo>
                    <a:pt x="14" y="12"/>
                  </a:moveTo>
                  <a:cubicBezTo>
                    <a:pt x="14" y="11"/>
                    <a:pt x="14" y="10"/>
                    <a:pt x="15" y="9"/>
                  </a:cubicBezTo>
                  <a:cubicBezTo>
                    <a:pt x="16" y="8"/>
                    <a:pt x="17" y="8"/>
                    <a:pt x="18" y="8"/>
                  </a:cubicBezTo>
                  <a:cubicBezTo>
                    <a:pt x="18" y="8"/>
                    <a:pt x="18" y="8"/>
                    <a:pt x="18" y="8"/>
                  </a:cubicBezTo>
                  <a:cubicBezTo>
                    <a:pt x="19" y="8"/>
                    <a:pt x="21" y="9"/>
                    <a:pt x="23" y="10"/>
                  </a:cubicBezTo>
                  <a:cubicBezTo>
                    <a:pt x="25" y="13"/>
                    <a:pt x="28" y="17"/>
                    <a:pt x="29" y="23"/>
                  </a:cubicBezTo>
                  <a:cubicBezTo>
                    <a:pt x="29" y="23"/>
                    <a:pt x="29" y="23"/>
                    <a:pt x="29" y="23"/>
                  </a:cubicBezTo>
                  <a:cubicBezTo>
                    <a:pt x="29" y="23"/>
                    <a:pt x="29" y="23"/>
                    <a:pt x="29" y="23"/>
                  </a:cubicBezTo>
                  <a:cubicBezTo>
                    <a:pt x="23" y="22"/>
                    <a:pt x="19" y="19"/>
                    <a:pt x="16" y="17"/>
                  </a:cubicBezTo>
                  <a:cubicBezTo>
                    <a:pt x="15" y="15"/>
                    <a:pt x="14" y="14"/>
                    <a:pt x="14" y="12"/>
                  </a:cubicBezTo>
                  <a:close/>
                  <a:moveTo>
                    <a:pt x="32" y="78"/>
                  </a:moveTo>
                  <a:cubicBezTo>
                    <a:pt x="11" y="78"/>
                    <a:pt x="11" y="78"/>
                    <a:pt x="11" y="78"/>
                  </a:cubicBezTo>
                  <a:cubicBezTo>
                    <a:pt x="11" y="44"/>
                    <a:pt x="11" y="44"/>
                    <a:pt x="11" y="44"/>
                  </a:cubicBezTo>
                  <a:cubicBezTo>
                    <a:pt x="32" y="44"/>
                    <a:pt x="32" y="44"/>
                    <a:pt x="32" y="44"/>
                  </a:cubicBezTo>
                  <a:lnTo>
                    <a:pt x="32" y="78"/>
                  </a:lnTo>
                  <a:close/>
                  <a:moveTo>
                    <a:pt x="32" y="41"/>
                  </a:moveTo>
                  <a:cubicBezTo>
                    <a:pt x="5" y="41"/>
                    <a:pt x="5" y="41"/>
                    <a:pt x="5" y="41"/>
                  </a:cubicBezTo>
                  <a:cubicBezTo>
                    <a:pt x="5" y="30"/>
                    <a:pt x="5" y="30"/>
                    <a:pt x="5" y="30"/>
                  </a:cubicBezTo>
                  <a:cubicBezTo>
                    <a:pt x="32" y="30"/>
                    <a:pt x="32" y="30"/>
                    <a:pt x="32" y="30"/>
                  </a:cubicBezTo>
                  <a:lnTo>
                    <a:pt x="32" y="41"/>
                  </a:lnTo>
                  <a:close/>
                  <a:moveTo>
                    <a:pt x="63" y="78"/>
                  </a:moveTo>
                  <a:cubicBezTo>
                    <a:pt x="42" y="78"/>
                    <a:pt x="42" y="78"/>
                    <a:pt x="42" y="78"/>
                  </a:cubicBezTo>
                  <a:cubicBezTo>
                    <a:pt x="42" y="44"/>
                    <a:pt x="42" y="44"/>
                    <a:pt x="42" y="44"/>
                  </a:cubicBezTo>
                  <a:cubicBezTo>
                    <a:pt x="63" y="44"/>
                    <a:pt x="63" y="44"/>
                    <a:pt x="63" y="44"/>
                  </a:cubicBezTo>
                  <a:lnTo>
                    <a:pt x="63" y="78"/>
                  </a:lnTo>
                  <a:close/>
                  <a:moveTo>
                    <a:pt x="68" y="41"/>
                  </a:moveTo>
                  <a:cubicBezTo>
                    <a:pt x="42" y="41"/>
                    <a:pt x="42" y="41"/>
                    <a:pt x="42" y="41"/>
                  </a:cubicBezTo>
                  <a:cubicBezTo>
                    <a:pt x="42" y="30"/>
                    <a:pt x="42" y="30"/>
                    <a:pt x="42" y="30"/>
                  </a:cubicBezTo>
                  <a:cubicBezTo>
                    <a:pt x="68" y="30"/>
                    <a:pt x="68" y="30"/>
                    <a:pt x="68" y="30"/>
                  </a:cubicBezTo>
                  <a:lnTo>
                    <a:pt x="68"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58" name="Freeform 170"/>
            <p:cNvSpPr>
              <a:spLocks noEditPoints="1"/>
            </p:cNvSpPr>
            <p:nvPr/>
          </p:nvSpPr>
          <p:spPr bwMode="auto">
            <a:xfrm>
              <a:off x="8084116" y="2039163"/>
              <a:ext cx="303387" cy="264239"/>
            </a:xfrm>
            <a:custGeom>
              <a:avLst/>
              <a:gdLst>
                <a:gd name="T0" fmla="*/ 95 w 95"/>
                <a:gd name="T1" fmla="*/ 34 h 83"/>
                <a:gd name="T2" fmla="*/ 83 w 95"/>
                <a:gd name="T3" fmla="*/ 0 h 83"/>
                <a:gd name="T4" fmla="*/ 83 w 95"/>
                <a:gd name="T5" fmla="*/ 0 h 83"/>
                <a:gd name="T6" fmla="*/ 75 w 95"/>
                <a:gd name="T7" fmla="*/ 0 h 83"/>
                <a:gd name="T8" fmla="*/ 31 w 95"/>
                <a:gd name="T9" fmla="*/ 19 h 83"/>
                <a:gd name="T10" fmla="*/ 30 w 95"/>
                <a:gd name="T11" fmla="*/ 34 h 83"/>
                <a:gd name="T12" fmla="*/ 31 w 95"/>
                <a:gd name="T13" fmla="*/ 49 h 83"/>
                <a:gd name="T14" fmla="*/ 75 w 95"/>
                <a:gd name="T15" fmla="*/ 68 h 83"/>
                <a:gd name="T16" fmla="*/ 83 w 95"/>
                <a:gd name="T17" fmla="*/ 68 h 83"/>
                <a:gd name="T18" fmla="*/ 83 w 95"/>
                <a:gd name="T19" fmla="*/ 68 h 83"/>
                <a:gd name="T20" fmla="*/ 95 w 95"/>
                <a:gd name="T21" fmla="*/ 34 h 83"/>
                <a:gd name="T22" fmla="*/ 80 w 95"/>
                <a:gd name="T23" fmla="*/ 63 h 83"/>
                <a:gd name="T24" fmla="*/ 78 w 95"/>
                <a:gd name="T25" fmla="*/ 61 h 83"/>
                <a:gd name="T26" fmla="*/ 75 w 95"/>
                <a:gd name="T27" fmla="*/ 55 h 83"/>
                <a:gd name="T28" fmla="*/ 71 w 95"/>
                <a:gd name="T29" fmla="*/ 34 h 83"/>
                <a:gd name="T30" fmla="*/ 75 w 95"/>
                <a:gd name="T31" fmla="*/ 13 h 83"/>
                <a:gd name="T32" fmla="*/ 78 w 95"/>
                <a:gd name="T33" fmla="*/ 7 h 83"/>
                <a:gd name="T34" fmla="*/ 80 w 95"/>
                <a:gd name="T35" fmla="*/ 5 h 83"/>
                <a:gd name="T36" fmla="*/ 83 w 95"/>
                <a:gd name="T37" fmla="*/ 7 h 83"/>
                <a:gd name="T38" fmla="*/ 86 w 95"/>
                <a:gd name="T39" fmla="*/ 13 h 83"/>
                <a:gd name="T40" fmla="*/ 89 w 95"/>
                <a:gd name="T41" fmla="*/ 34 h 83"/>
                <a:gd name="T42" fmla="*/ 86 w 95"/>
                <a:gd name="T43" fmla="*/ 55 h 83"/>
                <a:gd name="T44" fmla="*/ 83 w 95"/>
                <a:gd name="T45" fmla="*/ 61 h 83"/>
                <a:gd name="T46" fmla="*/ 80 w 95"/>
                <a:gd name="T47" fmla="*/ 63 h 83"/>
                <a:gd name="T48" fmla="*/ 24 w 95"/>
                <a:gd name="T49" fmla="*/ 34 h 83"/>
                <a:gd name="T50" fmla="*/ 25 w 95"/>
                <a:gd name="T51" fmla="*/ 20 h 83"/>
                <a:gd name="T52" fmla="*/ 12 w 95"/>
                <a:gd name="T53" fmla="*/ 21 h 83"/>
                <a:gd name="T54" fmla="*/ 5 w 95"/>
                <a:gd name="T55" fmla="*/ 21 h 83"/>
                <a:gd name="T56" fmla="*/ 0 w 95"/>
                <a:gd name="T57" fmla="*/ 30 h 83"/>
                <a:gd name="T58" fmla="*/ 0 w 95"/>
                <a:gd name="T59" fmla="*/ 38 h 83"/>
                <a:gd name="T60" fmla="*/ 5 w 95"/>
                <a:gd name="T61" fmla="*/ 47 h 83"/>
                <a:gd name="T62" fmla="*/ 12 w 95"/>
                <a:gd name="T63" fmla="*/ 47 h 83"/>
                <a:gd name="T64" fmla="*/ 25 w 95"/>
                <a:gd name="T65" fmla="*/ 48 h 83"/>
                <a:gd name="T66" fmla="*/ 24 w 95"/>
                <a:gd name="T67" fmla="*/ 34 h 83"/>
                <a:gd name="T68" fmla="*/ 34 w 95"/>
                <a:gd name="T69" fmla="*/ 54 h 83"/>
                <a:gd name="T70" fmla="*/ 23 w 95"/>
                <a:gd name="T71" fmla="*/ 51 h 83"/>
                <a:gd name="T72" fmla="*/ 30 w 95"/>
                <a:gd name="T73" fmla="*/ 81 h 83"/>
                <a:gd name="T74" fmla="*/ 34 w 95"/>
                <a:gd name="T75" fmla="*/ 83 h 83"/>
                <a:gd name="T76" fmla="*/ 44 w 95"/>
                <a:gd name="T77" fmla="*/ 78 h 83"/>
                <a:gd name="T78" fmla="*/ 46 w 95"/>
                <a:gd name="T79" fmla="*/ 75 h 83"/>
                <a:gd name="T80" fmla="*/ 34 w 95"/>
                <a:gd name="T81" fmla="*/ 54 h 83"/>
                <a:gd name="T82" fmla="*/ 80 w 95"/>
                <a:gd name="T83" fmla="*/ 45 h 83"/>
                <a:gd name="T84" fmla="*/ 79 w 95"/>
                <a:gd name="T85" fmla="*/ 45 h 83"/>
                <a:gd name="T86" fmla="*/ 78 w 95"/>
                <a:gd name="T87" fmla="*/ 42 h 83"/>
                <a:gd name="T88" fmla="*/ 77 w 95"/>
                <a:gd name="T89" fmla="*/ 34 h 83"/>
                <a:gd name="T90" fmla="*/ 78 w 95"/>
                <a:gd name="T91" fmla="*/ 26 h 83"/>
                <a:gd name="T92" fmla="*/ 79 w 95"/>
                <a:gd name="T93" fmla="*/ 24 h 83"/>
                <a:gd name="T94" fmla="*/ 80 w 95"/>
                <a:gd name="T95" fmla="*/ 23 h 83"/>
                <a:gd name="T96" fmla="*/ 81 w 95"/>
                <a:gd name="T97" fmla="*/ 24 h 83"/>
                <a:gd name="T98" fmla="*/ 82 w 95"/>
                <a:gd name="T99" fmla="*/ 26 h 83"/>
                <a:gd name="T100" fmla="*/ 84 w 95"/>
                <a:gd name="T101" fmla="*/ 34 h 83"/>
                <a:gd name="T102" fmla="*/ 82 w 95"/>
                <a:gd name="T103" fmla="*/ 42 h 83"/>
                <a:gd name="T104" fmla="*/ 81 w 95"/>
                <a:gd name="T105" fmla="*/ 45 h 83"/>
                <a:gd name="T106" fmla="*/ 80 w 95"/>
                <a:gd name="T107" fmla="*/ 4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83">
                  <a:moveTo>
                    <a:pt x="95" y="34"/>
                  </a:moveTo>
                  <a:cubicBezTo>
                    <a:pt x="95" y="15"/>
                    <a:pt x="90" y="0"/>
                    <a:pt x="83" y="0"/>
                  </a:cubicBezTo>
                  <a:cubicBezTo>
                    <a:pt x="83" y="0"/>
                    <a:pt x="83" y="0"/>
                    <a:pt x="83" y="0"/>
                  </a:cubicBezTo>
                  <a:cubicBezTo>
                    <a:pt x="75" y="0"/>
                    <a:pt x="75" y="0"/>
                    <a:pt x="75" y="0"/>
                  </a:cubicBezTo>
                  <a:cubicBezTo>
                    <a:pt x="75" y="0"/>
                    <a:pt x="57" y="14"/>
                    <a:pt x="31" y="19"/>
                  </a:cubicBezTo>
                  <a:cubicBezTo>
                    <a:pt x="31" y="23"/>
                    <a:pt x="30" y="28"/>
                    <a:pt x="30" y="34"/>
                  </a:cubicBezTo>
                  <a:cubicBezTo>
                    <a:pt x="30" y="40"/>
                    <a:pt x="31" y="45"/>
                    <a:pt x="31" y="49"/>
                  </a:cubicBezTo>
                  <a:cubicBezTo>
                    <a:pt x="57" y="54"/>
                    <a:pt x="75" y="68"/>
                    <a:pt x="75" y="68"/>
                  </a:cubicBezTo>
                  <a:cubicBezTo>
                    <a:pt x="83" y="68"/>
                    <a:pt x="83" y="68"/>
                    <a:pt x="83" y="68"/>
                  </a:cubicBezTo>
                  <a:cubicBezTo>
                    <a:pt x="83" y="68"/>
                    <a:pt x="83" y="68"/>
                    <a:pt x="83" y="68"/>
                  </a:cubicBezTo>
                  <a:cubicBezTo>
                    <a:pt x="90" y="68"/>
                    <a:pt x="95" y="53"/>
                    <a:pt x="95" y="34"/>
                  </a:cubicBezTo>
                  <a:close/>
                  <a:moveTo>
                    <a:pt x="80" y="63"/>
                  </a:moveTo>
                  <a:cubicBezTo>
                    <a:pt x="79" y="63"/>
                    <a:pt x="78" y="62"/>
                    <a:pt x="78" y="61"/>
                  </a:cubicBezTo>
                  <a:cubicBezTo>
                    <a:pt x="77" y="60"/>
                    <a:pt x="76" y="58"/>
                    <a:pt x="75" y="55"/>
                  </a:cubicBezTo>
                  <a:cubicBezTo>
                    <a:pt x="73" y="50"/>
                    <a:pt x="71" y="42"/>
                    <a:pt x="71" y="34"/>
                  </a:cubicBezTo>
                  <a:cubicBezTo>
                    <a:pt x="71" y="26"/>
                    <a:pt x="73" y="18"/>
                    <a:pt x="75" y="13"/>
                  </a:cubicBezTo>
                  <a:cubicBezTo>
                    <a:pt x="76" y="10"/>
                    <a:pt x="77" y="8"/>
                    <a:pt x="78" y="7"/>
                  </a:cubicBezTo>
                  <a:cubicBezTo>
                    <a:pt x="78" y="6"/>
                    <a:pt x="79" y="5"/>
                    <a:pt x="80" y="5"/>
                  </a:cubicBezTo>
                  <a:cubicBezTo>
                    <a:pt x="81" y="5"/>
                    <a:pt x="82" y="6"/>
                    <a:pt x="83" y="7"/>
                  </a:cubicBezTo>
                  <a:cubicBezTo>
                    <a:pt x="84" y="8"/>
                    <a:pt x="85" y="10"/>
                    <a:pt x="86" y="13"/>
                  </a:cubicBezTo>
                  <a:cubicBezTo>
                    <a:pt x="88" y="18"/>
                    <a:pt x="89" y="26"/>
                    <a:pt x="89" y="34"/>
                  </a:cubicBezTo>
                  <a:cubicBezTo>
                    <a:pt x="89" y="42"/>
                    <a:pt x="88" y="50"/>
                    <a:pt x="86" y="55"/>
                  </a:cubicBezTo>
                  <a:cubicBezTo>
                    <a:pt x="85" y="58"/>
                    <a:pt x="84" y="60"/>
                    <a:pt x="83" y="61"/>
                  </a:cubicBezTo>
                  <a:cubicBezTo>
                    <a:pt x="82" y="62"/>
                    <a:pt x="81" y="63"/>
                    <a:pt x="80" y="63"/>
                  </a:cubicBezTo>
                  <a:close/>
                  <a:moveTo>
                    <a:pt x="24" y="34"/>
                  </a:moveTo>
                  <a:cubicBezTo>
                    <a:pt x="24" y="29"/>
                    <a:pt x="24" y="25"/>
                    <a:pt x="25" y="20"/>
                  </a:cubicBezTo>
                  <a:cubicBezTo>
                    <a:pt x="20" y="21"/>
                    <a:pt x="16" y="21"/>
                    <a:pt x="12" y="21"/>
                  </a:cubicBezTo>
                  <a:cubicBezTo>
                    <a:pt x="5" y="21"/>
                    <a:pt x="5" y="21"/>
                    <a:pt x="5" y="21"/>
                  </a:cubicBezTo>
                  <a:cubicBezTo>
                    <a:pt x="0" y="30"/>
                    <a:pt x="0" y="30"/>
                    <a:pt x="0" y="30"/>
                  </a:cubicBezTo>
                  <a:cubicBezTo>
                    <a:pt x="0" y="38"/>
                    <a:pt x="0" y="38"/>
                    <a:pt x="0" y="38"/>
                  </a:cubicBezTo>
                  <a:cubicBezTo>
                    <a:pt x="5" y="47"/>
                    <a:pt x="5" y="47"/>
                    <a:pt x="5" y="47"/>
                  </a:cubicBezTo>
                  <a:cubicBezTo>
                    <a:pt x="5" y="47"/>
                    <a:pt x="5" y="47"/>
                    <a:pt x="12" y="47"/>
                  </a:cubicBezTo>
                  <a:cubicBezTo>
                    <a:pt x="16" y="47"/>
                    <a:pt x="20" y="47"/>
                    <a:pt x="25" y="48"/>
                  </a:cubicBezTo>
                  <a:cubicBezTo>
                    <a:pt x="24" y="43"/>
                    <a:pt x="24" y="39"/>
                    <a:pt x="24" y="34"/>
                  </a:cubicBezTo>
                  <a:close/>
                  <a:moveTo>
                    <a:pt x="34" y="54"/>
                  </a:moveTo>
                  <a:cubicBezTo>
                    <a:pt x="23" y="51"/>
                    <a:pt x="23" y="51"/>
                    <a:pt x="23" y="51"/>
                  </a:cubicBezTo>
                  <a:cubicBezTo>
                    <a:pt x="30" y="81"/>
                    <a:pt x="30" y="81"/>
                    <a:pt x="30" y="81"/>
                  </a:cubicBezTo>
                  <a:cubicBezTo>
                    <a:pt x="31" y="83"/>
                    <a:pt x="32" y="83"/>
                    <a:pt x="34" y="83"/>
                  </a:cubicBezTo>
                  <a:cubicBezTo>
                    <a:pt x="44" y="78"/>
                    <a:pt x="44" y="78"/>
                    <a:pt x="44" y="78"/>
                  </a:cubicBezTo>
                  <a:cubicBezTo>
                    <a:pt x="46" y="78"/>
                    <a:pt x="47" y="76"/>
                    <a:pt x="46" y="75"/>
                  </a:cubicBezTo>
                  <a:lnTo>
                    <a:pt x="34" y="54"/>
                  </a:lnTo>
                  <a:close/>
                  <a:moveTo>
                    <a:pt x="80" y="45"/>
                  </a:moveTo>
                  <a:cubicBezTo>
                    <a:pt x="80" y="45"/>
                    <a:pt x="80" y="45"/>
                    <a:pt x="79" y="45"/>
                  </a:cubicBezTo>
                  <a:cubicBezTo>
                    <a:pt x="79" y="44"/>
                    <a:pt x="79" y="43"/>
                    <a:pt x="78" y="42"/>
                  </a:cubicBezTo>
                  <a:cubicBezTo>
                    <a:pt x="77" y="40"/>
                    <a:pt x="77" y="37"/>
                    <a:pt x="77" y="34"/>
                  </a:cubicBezTo>
                  <a:cubicBezTo>
                    <a:pt x="77" y="31"/>
                    <a:pt x="77" y="28"/>
                    <a:pt x="78" y="26"/>
                  </a:cubicBezTo>
                  <a:cubicBezTo>
                    <a:pt x="79" y="25"/>
                    <a:pt x="79" y="24"/>
                    <a:pt x="79" y="24"/>
                  </a:cubicBezTo>
                  <a:cubicBezTo>
                    <a:pt x="80" y="23"/>
                    <a:pt x="80" y="23"/>
                    <a:pt x="80" y="23"/>
                  </a:cubicBezTo>
                  <a:cubicBezTo>
                    <a:pt x="81" y="23"/>
                    <a:pt x="81" y="23"/>
                    <a:pt x="81" y="24"/>
                  </a:cubicBezTo>
                  <a:cubicBezTo>
                    <a:pt x="82" y="24"/>
                    <a:pt x="82" y="25"/>
                    <a:pt x="82" y="26"/>
                  </a:cubicBezTo>
                  <a:cubicBezTo>
                    <a:pt x="83" y="28"/>
                    <a:pt x="84" y="31"/>
                    <a:pt x="84" y="34"/>
                  </a:cubicBezTo>
                  <a:cubicBezTo>
                    <a:pt x="84" y="37"/>
                    <a:pt x="83" y="40"/>
                    <a:pt x="82" y="42"/>
                  </a:cubicBezTo>
                  <a:cubicBezTo>
                    <a:pt x="82" y="43"/>
                    <a:pt x="82" y="44"/>
                    <a:pt x="81" y="45"/>
                  </a:cubicBezTo>
                  <a:cubicBezTo>
                    <a:pt x="81" y="45"/>
                    <a:pt x="81" y="45"/>
                    <a:pt x="8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59" name="Freeform 173"/>
            <p:cNvSpPr/>
            <p:nvPr/>
          </p:nvSpPr>
          <p:spPr bwMode="auto">
            <a:xfrm>
              <a:off x="7751370" y="2444330"/>
              <a:ext cx="236837" cy="236836"/>
            </a:xfrm>
            <a:custGeom>
              <a:avLst/>
              <a:gdLst>
                <a:gd name="T0" fmla="*/ 60 w 121"/>
                <a:gd name="T1" fmla="*/ 121 h 121"/>
                <a:gd name="T2" fmla="*/ 121 w 121"/>
                <a:gd name="T3" fmla="*/ 61 h 121"/>
                <a:gd name="T4" fmla="*/ 83 w 121"/>
                <a:gd name="T5" fmla="*/ 61 h 121"/>
                <a:gd name="T6" fmla="*/ 83 w 121"/>
                <a:gd name="T7" fmla="*/ 0 h 121"/>
                <a:gd name="T8" fmla="*/ 37 w 121"/>
                <a:gd name="T9" fmla="*/ 0 h 121"/>
                <a:gd name="T10" fmla="*/ 37 w 121"/>
                <a:gd name="T11" fmla="*/ 61 h 121"/>
                <a:gd name="T12" fmla="*/ 0 w 121"/>
                <a:gd name="T13" fmla="*/ 61 h 121"/>
                <a:gd name="T14" fmla="*/ 60 w 121"/>
                <a:gd name="T15" fmla="*/ 121 h 1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1" h="121">
                  <a:moveTo>
                    <a:pt x="60" y="121"/>
                  </a:moveTo>
                  <a:lnTo>
                    <a:pt x="121" y="61"/>
                  </a:lnTo>
                  <a:lnTo>
                    <a:pt x="83" y="61"/>
                  </a:lnTo>
                  <a:lnTo>
                    <a:pt x="83" y="0"/>
                  </a:lnTo>
                  <a:lnTo>
                    <a:pt x="37" y="0"/>
                  </a:lnTo>
                  <a:lnTo>
                    <a:pt x="37" y="61"/>
                  </a:lnTo>
                  <a:lnTo>
                    <a:pt x="0" y="61"/>
                  </a:lnTo>
                  <a:lnTo>
                    <a:pt x="60" y="1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60" name="Freeform 176"/>
            <p:cNvSpPr>
              <a:spLocks noEditPoints="1"/>
            </p:cNvSpPr>
            <p:nvPr/>
          </p:nvSpPr>
          <p:spPr bwMode="auto">
            <a:xfrm>
              <a:off x="7222892" y="3976918"/>
              <a:ext cx="205520" cy="152672"/>
            </a:xfrm>
            <a:custGeom>
              <a:avLst/>
              <a:gdLst>
                <a:gd name="T0" fmla="*/ 56 w 64"/>
                <a:gd name="T1" fmla="*/ 8 h 48"/>
                <a:gd name="T2" fmla="*/ 56 w 64"/>
                <a:gd name="T3" fmla="*/ 0 h 48"/>
                <a:gd name="T4" fmla="*/ 0 w 64"/>
                <a:gd name="T5" fmla="*/ 0 h 48"/>
                <a:gd name="T6" fmla="*/ 0 w 64"/>
                <a:gd name="T7" fmla="*/ 44 h 48"/>
                <a:gd name="T8" fmla="*/ 4 w 64"/>
                <a:gd name="T9" fmla="*/ 48 h 48"/>
                <a:gd name="T10" fmla="*/ 58 w 64"/>
                <a:gd name="T11" fmla="*/ 48 h 48"/>
                <a:gd name="T12" fmla="*/ 64 w 64"/>
                <a:gd name="T13" fmla="*/ 42 h 48"/>
                <a:gd name="T14" fmla="*/ 64 w 64"/>
                <a:gd name="T15" fmla="*/ 8 h 48"/>
                <a:gd name="T16" fmla="*/ 56 w 64"/>
                <a:gd name="T17" fmla="*/ 8 h 48"/>
                <a:gd name="T18" fmla="*/ 52 w 64"/>
                <a:gd name="T19" fmla="*/ 44 h 48"/>
                <a:gd name="T20" fmla="*/ 4 w 64"/>
                <a:gd name="T21" fmla="*/ 44 h 48"/>
                <a:gd name="T22" fmla="*/ 4 w 64"/>
                <a:gd name="T23" fmla="*/ 4 h 48"/>
                <a:gd name="T24" fmla="*/ 52 w 64"/>
                <a:gd name="T25" fmla="*/ 4 h 48"/>
                <a:gd name="T26" fmla="*/ 52 w 64"/>
                <a:gd name="T27" fmla="*/ 44 h 48"/>
                <a:gd name="T28" fmla="*/ 8 w 64"/>
                <a:gd name="T29" fmla="*/ 12 h 48"/>
                <a:gd name="T30" fmla="*/ 48 w 64"/>
                <a:gd name="T31" fmla="*/ 12 h 48"/>
                <a:gd name="T32" fmla="*/ 48 w 64"/>
                <a:gd name="T33" fmla="*/ 16 h 48"/>
                <a:gd name="T34" fmla="*/ 8 w 64"/>
                <a:gd name="T35" fmla="*/ 16 h 48"/>
                <a:gd name="T36" fmla="*/ 8 w 64"/>
                <a:gd name="T37" fmla="*/ 12 h 48"/>
                <a:gd name="T38" fmla="*/ 32 w 64"/>
                <a:gd name="T39" fmla="*/ 20 h 48"/>
                <a:gd name="T40" fmla="*/ 48 w 64"/>
                <a:gd name="T41" fmla="*/ 20 h 48"/>
                <a:gd name="T42" fmla="*/ 48 w 64"/>
                <a:gd name="T43" fmla="*/ 24 h 48"/>
                <a:gd name="T44" fmla="*/ 32 w 64"/>
                <a:gd name="T45" fmla="*/ 24 h 48"/>
                <a:gd name="T46" fmla="*/ 32 w 64"/>
                <a:gd name="T47" fmla="*/ 20 h 48"/>
                <a:gd name="T48" fmla="*/ 32 w 64"/>
                <a:gd name="T49" fmla="*/ 28 h 48"/>
                <a:gd name="T50" fmla="*/ 48 w 64"/>
                <a:gd name="T51" fmla="*/ 28 h 48"/>
                <a:gd name="T52" fmla="*/ 48 w 64"/>
                <a:gd name="T53" fmla="*/ 32 h 48"/>
                <a:gd name="T54" fmla="*/ 32 w 64"/>
                <a:gd name="T55" fmla="*/ 32 h 48"/>
                <a:gd name="T56" fmla="*/ 32 w 64"/>
                <a:gd name="T57" fmla="*/ 28 h 48"/>
                <a:gd name="T58" fmla="*/ 32 w 64"/>
                <a:gd name="T59" fmla="*/ 36 h 48"/>
                <a:gd name="T60" fmla="*/ 44 w 64"/>
                <a:gd name="T61" fmla="*/ 36 h 48"/>
                <a:gd name="T62" fmla="*/ 44 w 64"/>
                <a:gd name="T63" fmla="*/ 40 h 48"/>
                <a:gd name="T64" fmla="*/ 32 w 64"/>
                <a:gd name="T65" fmla="*/ 40 h 48"/>
                <a:gd name="T66" fmla="*/ 32 w 64"/>
                <a:gd name="T67" fmla="*/ 36 h 48"/>
                <a:gd name="T68" fmla="*/ 8 w 64"/>
                <a:gd name="T69" fmla="*/ 20 h 48"/>
                <a:gd name="T70" fmla="*/ 28 w 64"/>
                <a:gd name="T71" fmla="*/ 20 h 48"/>
                <a:gd name="T72" fmla="*/ 28 w 64"/>
                <a:gd name="T73" fmla="*/ 40 h 48"/>
                <a:gd name="T74" fmla="*/ 8 w 64"/>
                <a:gd name="T75" fmla="*/ 40 h 48"/>
                <a:gd name="T76" fmla="*/ 8 w 64"/>
                <a:gd name="T77" fmla="*/ 2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4" h="48">
                  <a:moveTo>
                    <a:pt x="56" y="8"/>
                  </a:moveTo>
                  <a:cubicBezTo>
                    <a:pt x="56" y="0"/>
                    <a:pt x="56" y="0"/>
                    <a:pt x="56" y="0"/>
                  </a:cubicBezTo>
                  <a:cubicBezTo>
                    <a:pt x="0" y="0"/>
                    <a:pt x="0" y="0"/>
                    <a:pt x="0" y="0"/>
                  </a:cubicBezTo>
                  <a:cubicBezTo>
                    <a:pt x="0" y="44"/>
                    <a:pt x="0" y="44"/>
                    <a:pt x="0" y="44"/>
                  </a:cubicBezTo>
                  <a:cubicBezTo>
                    <a:pt x="0" y="46"/>
                    <a:pt x="2" y="48"/>
                    <a:pt x="4" y="48"/>
                  </a:cubicBezTo>
                  <a:cubicBezTo>
                    <a:pt x="58" y="48"/>
                    <a:pt x="58" y="48"/>
                    <a:pt x="58" y="48"/>
                  </a:cubicBezTo>
                  <a:cubicBezTo>
                    <a:pt x="61" y="48"/>
                    <a:pt x="64" y="45"/>
                    <a:pt x="64" y="42"/>
                  </a:cubicBezTo>
                  <a:cubicBezTo>
                    <a:pt x="64" y="8"/>
                    <a:pt x="64" y="8"/>
                    <a:pt x="64" y="8"/>
                  </a:cubicBezTo>
                  <a:lnTo>
                    <a:pt x="56" y="8"/>
                  </a:lnTo>
                  <a:close/>
                  <a:moveTo>
                    <a:pt x="52" y="44"/>
                  </a:moveTo>
                  <a:cubicBezTo>
                    <a:pt x="4" y="44"/>
                    <a:pt x="4" y="44"/>
                    <a:pt x="4" y="44"/>
                  </a:cubicBezTo>
                  <a:cubicBezTo>
                    <a:pt x="4" y="4"/>
                    <a:pt x="4" y="4"/>
                    <a:pt x="4" y="4"/>
                  </a:cubicBezTo>
                  <a:cubicBezTo>
                    <a:pt x="52" y="4"/>
                    <a:pt x="52" y="4"/>
                    <a:pt x="52" y="4"/>
                  </a:cubicBezTo>
                  <a:lnTo>
                    <a:pt x="52" y="44"/>
                  </a:lnTo>
                  <a:close/>
                  <a:moveTo>
                    <a:pt x="8" y="12"/>
                  </a:moveTo>
                  <a:cubicBezTo>
                    <a:pt x="48" y="12"/>
                    <a:pt x="48" y="12"/>
                    <a:pt x="48" y="12"/>
                  </a:cubicBezTo>
                  <a:cubicBezTo>
                    <a:pt x="48" y="16"/>
                    <a:pt x="48" y="16"/>
                    <a:pt x="48" y="16"/>
                  </a:cubicBezTo>
                  <a:cubicBezTo>
                    <a:pt x="8" y="16"/>
                    <a:pt x="8" y="16"/>
                    <a:pt x="8" y="16"/>
                  </a:cubicBezTo>
                  <a:lnTo>
                    <a:pt x="8" y="12"/>
                  </a:lnTo>
                  <a:close/>
                  <a:moveTo>
                    <a:pt x="32" y="20"/>
                  </a:moveTo>
                  <a:cubicBezTo>
                    <a:pt x="48" y="20"/>
                    <a:pt x="48" y="20"/>
                    <a:pt x="48" y="20"/>
                  </a:cubicBezTo>
                  <a:cubicBezTo>
                    <a:pt x="48" y="24"/>
                    <a:pt x="48" y="24"/>
                    <a:pt x="48" y="24"/>
                  </a:cubicBezTo>
                  <a:cubicBezTo>
                    <a:pt x="32" y="24"/>
                    <a:pt x="32" y="24"/>
                    <a:pt x="32" y="24"/>
                  </a:cubicBezTo>
                  <a:lnTo>
                    <a:pt x="32" y="20"/>
                  </a:lnTo>
                  <a:close/>
                  <a:moveTo>
                    <a:pt x="32" y="28"/>
                  </a:moveTo>
                  <a:cubicBezTo>
                    <a:pt x="48" y="28"/>
                    <a:pt x="48" y="28"/>
                    <a:pt x="48" y="28"/>
                  </a:cubicBezTo>
                  <a:cubicBezTo>
                    <a:pt x="48" y="32"/>
                    <a:pt x="48" y="32"/>
                    <a:pt x="48" y="32"/>
                  </a:cubicBezTo>
                  <a:cubicBezTo>
                    <a:pt x="32" y="32"/>
                    <a:pt x="32" y="32"/>
                    <a:pt x="32" y="32"/>
                  </a:cubicBezTo>
                  <a:lnTo>
                    <a:pt x="32" y="28"/>
                  </a:lnTo>
                  <a:close/>
                  <a:moveTo>
                    <a:pt x="32" y="36"/>
                  </a:moveTo>
                  <a:cubicBezTo>
                    <a:pt x="44" y="36"/>
                    <a:pt x="44" y="36"/>
                    <a:pt x="44" y="36"/>
                  </a:cubicBezTo>
                  <a:cubicBezTo>
                    <a:pt x="44" y="40"/>
                    <a:pt x="44" y="40"/>
                    <a:pt x="44" y="40"/>
                  </a:cubicBezTo>
                  <a:cubicBezTo>
                    <a:pt x="32" y="40"/>
                    <a:pt x="32" y="40"/>
                    <a:pt x="32" y="40"/>
                  </a:cubicBezTo>
                  <a:lnTo>
                    <a:pt x="32" y="36"/>
                  </a:lnTo>
                  <a:close/>
                  <a:moveTo>
                    <a:pt x="8" y="20"/>
                  </a:moveTo>
                  <a:cubicBezTo>
                    <a:pt x="28" y="20"/>
                    <a:pt x="28" y="20"/>
                    <a:pt x="28" y="20"/>
                  </a:cubicBezTo>
                  <a:cubicBezTo>
                    <a:pt x="28" y="40"/>
                    <a:pt x="28" y="40"/>
                    <a:pt x="28" y="40"/>
                  </a:cubicBezTo>
                  <a:cubicBezTo>
                    <a:pt x="8" y="40"/>
                    <a:pt x="8" y="40"/>
                    <a:pt x="8" y="40"/>
                  </a:cubicBezTo>
                  <a:lnTo>
                    <a:pt x="8"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61" name="Freeform 180"/>
            <p:cNvSpPr>
              <a:spLocks noEditPoints="1"/>
            </p:cNvSpPr>
            <p:nvPr/>
          </p:nvSpPr>
          <p:spPr bwMode="auto">
            <a:xfrm>
              <a:off x="8054756" y="1359970"/>
              <a:ext cx="246623" cy="246623"/>
            </a:xfrm>
            <a:custGeom>
              <a:avLst/>
              <a:gdLst>
                <a:gd name="T0" fmla="*/ 64 w 77"/>
                <a:gd name="T1" fmla="*/ 0 h 77"/>
                <a:gd name="T2" fmla="*/ 13 w 77"/>
                <a:gd name="T3" fmla="*/ 0 h 77"/>
                <a:gd name="T4" fmla="*/ 0 w 77"/>
                <a:gd name="T5" fmla="*/ 13 h 77"/>
                <a:gd name="T6" fmla="*/ 0 w 77"/>
                <a:gd name="T7" fmla="*/ 64 h 77"/>
                <a:gd name="T8" fmla="*/ 13 w 77"/>
                <a:gd name="T9" fmla="*/ 77 h 77"/>
                <a:gd name="T10" fmla="*/ 64 w 77"/>
                <a:gd name="T11" fmla="*/ 77 h 77"/>
                <a:gd name="T12" fmla="*/ 77 w 77"/>
                <a:gd name="T13" fmla="*/ 64 h 77"/>
                <a:gd name="T14" fmla="*/ 77 w 77"/>
                <a:gd name="T15" fmla="*/ 13 h 77"/>
                <a:gd name="T16" fmla="*/ 64 w 77"/>
                <a:gd name="T17" fmla="*/ 0 h 77"/>
                <a:gd name="T18" fmla="*/ 25 w 77"/>
                <a:gd name="T19" fmla="*/ 34 h 77"/>
                <a:gd name="T20" fmla="*/ 52 w 77"/>
                <a:gd name="T21" fmla="*/ 34 h 77"/>
                <a:gd name="T22" fmla="*/ 53 w 77"/>
                <a:gd name="T23" fmla="*/ 38 h 77"/>
                <a:gd name="T24" fmla="*/ 39 w 77"/>
                <a:gd name="T25" fmla="*/ 53 h 77"/>
                <a:gd name="T26" fmla="*/ 24 w 77"/>
                <a:gd name="T27" fmla="*/ 38 h 77"/>
                <a:gd name="T28" fmla="*/ 25 w 77"/>
                <a:gd name="T29" fmla="*/ 34 h 77"/>
                <a:gd name="T30" fmla="*/ 67 w 77"/>
                <a:gd name="T31" fmla="*/ 33 h 77"/>
                <a:gd name="T32" fmla="*/ 67 w 77"/>
                <a:gd name="T33" fmla="*/ 53 h 77"/>
                <a:gd name="T34" fmla="*/ 67 w 77"/>
                <a:gd name="T35" fmla="*/ 62 h 77"/>
                <a:gd name="T36" fmla="*/ 63 w 77"/>
                <a:gd name="T37" fmla="*/ 67 h 77"/>
                <a:gd name="T38" fmla="*/ 15 w 77"/>
                <a:gd name="T39" fmla="*/ 67 h 77"/>
                <a:gd name="T40" fmla="*/ 10 w 77"/>
                <a:gd name="T41" fmla="*/ 63 h 77"/>
                <a:gd name="T42" fmla="*/ 10 w 77"/>
                <a:gd name="T43" fmla="*/ 53 h 77"/>
                <a:gd name="T44" fmla="*/ 10 w 77"/>
                <a:gd name="T45" fmla="*/ 34 h 77"/>
                <a:gd name="T46" fmla="*/ 10 w 77"/>
                <a:gd name="T47" fmla="*/ 34 h 77"/>
                <a:gd name="T48" fmla="*/ 17 w 77"/>
                <a:gd name="T49" fmla="*/ 34 h 77"/>
                <a:gd name="T50" fmla="*/ 17 w 77"/>
                <a:gd name="T51" fmla="*/ 39 h 77"/>
                <a:gd name="T52" fmla="*/ 39 w 77"/>
                <a:gd name="T53" fmla="*/ 60 h 77"/>
                <a:gd name="T54" fmla="*/ 60 w 77"/>
                <a:gd name="T55" fmla="*/ 38 h 77"/>
                <a:gd name="T56" fmla="*/ 60 w 77"/>
                <a:gd name="T57" fmla="*/ 33 h 77"/>
                <a:gd name="T58" fmla="*/ 67 w 77"/>
                <a:gd name="T59" fmla="*/ 33 h 77"/>
                <a:gd name="T60" fmla="*/ 67 w 77"/>
                <a:gd name="T61" fmla="*/ 17 h 77"/>
                <a:gd name="T62" fmla="*/ 65 w 77"/>
                <a:gd name="T63" fmla="*/ 19 h 77"/>
                <a:gd name="T64" fmla="*/ 60 w 77"/>
                <a:gd name="T65" fmla="*/ 19 h 77"/>
                <a:gd name="T66" fmla="*/ 58 w 77"/>
                <a:gd name="T67" fmla="*/ 17 h 77"/>
                <a:gd name="T68" fmla="*/ 58 w 77"/>
                <a:gd name="T69" fmla="*/ 12 h 77"/>
                <a:gd name="T70" fmla="*/ 60 w 77"/>
                <a:gd name="T71" fmla="*/ 10 h 77"/>
                <a:gd name="T72" fmla="*/ 65 w 77"/>
                <a:gd name="T73" fmla="*/ 10 h 77"/>
                <a:gd name="T74" fmla="*/ 67 w 77"/>
                <a:gd name="T75" fmla="*/ 12 h 77"/>
                <a:gd name="T76" fmla="*/ 67 w 77"/>
                <a:gd name="T77" fmla="*/ 1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77">
                  <a:moveTo>
                    <a:pt x="64" y="0"/>
                  </a:moveTo>
                  <a:cubicBezTo>
                    <a:pt x="13" y="0"/>
                    <a:pt x="13" y="0"/>
                    <a:pt x="13" y="0"/>
                  </a:cubicBezTo>
                  <a:cubicBezTo>
                    <a:pt x="6" y="0"/>
                    <a:pt x="0" y="6"/>
                    <a:pt x="0" y="13"/>
                  </a:cubicBezTo>
                  <a:cubicBezTo>
                    <a:pt x="0" y="64"/>
                    <a:pt x="0" y="64"/>
                    <a:pt x="0" y="64"/>
                  </a:cubicBezTo>
                  <a:cubicBezTo>
                    <a:pt x="1" y="71"/>
                    <a:pt x="6" y="77"/>
                    <a:pt x="13" y="77"/>
                  </a:cubicBezTo>
                  <a:cubicBezTo>
                    <a:pt x="64" y="77"/>
                    <a:pt x="64" y="77"/>
                    <a:pt x="64" y="77"/>
                  </a:cubicBezTo>
                  <a:cubicBezTo>
                    <a:pt x="71" y="76"/>
                    <a:pt x="77" y="71"/>
                    <a:pt x="77" y="64"/>
                  </a:cubicBezTo>
                  <a:cubicBezTo>
                    <a:pt x="77" y="13"/>
                    <a:pt x="77" y="13"/>
                    <a:pt x="77" y="13"/>
                  </a:cubicBezTo>
                  <a:cubicBezTo>
                    <a:pt x="77" y="6"/>
                    <a:pt x="71" y="0"/>
                    <a:pt x="64" y="0"/>
                  </a:cubicBezTo>
                  <a:close/>
                  <a:moveTo>
                    <a:pt x="25" y="34"/>
                  </a:moveTo>
                  <a:cubicBezTo>
                    <a:pt x="52" y="34"/>
                    <a:pt x="52" y="34"/>
                    <a:pt x="52" y="34"/>
                  </a:cubicBezTo>
                  <a:cubicBezTo>
                    <a:pt x="53" y="35"/>
                    <a:pt x="53" y="37"/>
                    <a:pt x="53" y="38"/>
                  </a:cubicBezTo>
                  <a:cubicBezTo>
                    <a:pt x="53" y="46"/>
                    <a:pt x="47" y="53"/>
                    <a:pt x="39" y="53"/>
                  </a:cubicBezTo>
                  <a:cubicBezTo>
                    <a:pt x="31" y="53"/>
                    <a:pt x="24" y="47"/>
                    <a:pt x="24" y="38"/>
                  </a:cubicBezTo>
                  <a:cubicBezTo>
                    <a:pt x="24" y="37"/>
                    <a:pt x="24" y="35"/>
                    <a:pt x="25" y="34"/>
                  </a:cubicBezTo>
                  <a:close/>
                  <a:moveTo>
                    <a:pt x="67" y="33"/>
                  </a:moveTo>
                  <a:cubicBezTo>
                    <a:pt x="67" y="53"/>
                    <a:pt x="67" y="53"/>
                    <a:pt x="67" y="53"/>
                  </a:cubicBezTo>
                  <a:cubicBezTo>
                    <a:pt x="67" y="62"/>
                    <a:pt x="67" y="62"/>
                    <a:pt x="67" y="62"/>
                  </a:cubicBezTo>
                  <a:cubicBezTo>
                    <a:pt x="67" y="65"/>
                    <a:pt x="65" y="67"/>
                    <a:pt x="63" y="67"/>
                  </a:cubicBezTo>
                  <a:cubicBezTo>
                    <a:pt x="15" y="67"/>
                    <a:pt x="15" y="67"/>
                    <a:pt x="15" y="67"/>
                  </a:cubicBezTo>
                  <a:cubicBezTo>
                    <a:pt x="12" y="67"/>
                    <a:pt x="10" y="65"/>
                    <a:pt x="10" y="63"/>
                  </a:cubicBezTo>
                  <a:cubicBezTo>
                    <a:pt x="10" y="53"/>
                    <a:pt x="10" y="53"/>
                    <a:pt x="10" y="53"/>
                  </a:cubicBezTo>
                  <a:cubicBezTo>
                    <a:pt x="10" y="34"/>
                    <a:pt x="10" y="34"/>
                    <a:pt x="10" y="34"/>
                  </a:cubicBezTo>
                  <a:cubicBezTo>
                    <a:pt x="10" y="34"/>
                    <a:pt x="10" y="34"/>
                    <a:pt x="10" y="34"/>
                  </a:cubicBezTo>
                  <a:cubicBezTo>
                    <a:pt x="17" y="34"/>
                    <a:pt x="17" y="34"/>
                    <a:pt x="17" y="34"/>
                  </a:cubicBezTo>
                  <a:cubicBezTo>
                    <a:pt x="17" y="35"/>
                    <a:pt x="17" y="37"/>
                    <a:pt x="17" y="39"/>
                  </a:cubicBezTo>
                  <a:cubicBezTo>
                    <a:pt x="17" y="51"/>
                    <a:pt x="27" y="60"/>
                    <a:pt x="39" y="60"/>
                  </a:cubicBezTo>
                  <a:cubicBezTo>
                    <a:pt x="51" y="60"/>
                    <a:pt x="60" y="50"/>
                    <a:pt x="60" y="38"/>
                  </a:cubicBezTo>
                  <a:cubicBezTo>
                    <a:pt x="60" y="37"/>
                    <a:pt x="60" y="35"/>
                    <a:pt x="60" y="33"/>
                  </a:cubicBezTo>
                  <a:cubicBezTo>
                    <a:pt x="67" y="33"/>
                    <a:pt x="67" y="33"/>
                    <a:pt x="67" y="33"/>
                  </a:cubicBezTo>
                  <a:close/>
                  <a:moveTo>
                    <a:pt x="67" y="17"/>
                  </a:moveTo>
                  <a:cubicBezTo>
                    <a:pt x="67" y="18"/>
                    <a:pt x="66" y="19"/>
                    <a:pt x="65" y="19"/>
                  </a:cubicBezTo>
                  <a:cubicBezTo>
                    <a:pt x="60" y="19"/>
                    <a:pt x="60" y="19"/>
                    <a:pt x="60" y="19"/>
                  </a:cubicBezTo>
                  <a:cubicBezTo>
                    <a:pt x="59" y="19"/>
                    <a:pt x="58" y="18"/>
                    <a:pt x="58" y="17"/>
                  </a:cubicBezTo>
                  <a:cubicBezTo>
                    <a:pt x="58" y="12"/>
                    <a:pt x="58" y="12"/>
                    <a:pt x="58" y="12"/>
                  </a:cubicBezTo>
                  <a:cubicBezTo>
                    <a:pt x="58" y="11"/>
                    <a:pt x="59" y="10"/>
                    <a:pt x="60" y="10"/>
                  </a:cubicBezTo>
                  <a:cubicBezTo>
                    <a:pt x="65" y="10"/>
                    <a:pt x="65" y="10"/>
                    <a:pt x="65" y="10"/>
                  </a:cubicBezTo>
                  <a:cubicBezTo>
                    <a:pt x="66" y="9"/>
                    <a:pt x="67" y="11"/>
                    <a:pt x="67" y="12"/>
                  </a:cubicBezTo>
                  <a:lnTo>
                    <a:pt x="67"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62" name="Freeform 181"/>
            <p:cNvSpPr>
              <a:spLocks noEditPoints="1"/>
            </p:cNvSpPr>
            <p:nvPr/>
          </p:nvSpPr>
          <p:spPr bwMode="auto">
            <a:xfrm>
              <a:off x="7590869" y="1725991"/>
              <a:ext cx="252496" cy="191818"/>
            </a:xfrm>
            <a:custGeom>
              <a:avLst/>
              <a:gdLst>
                <a:gd name="T0" fmla="*/ 76 w 79"/>
                <a:gd name="T1" fmla="*/ 3 h 60"/>
                <a:gd name="T2" fmla="*/ 40 w 79"/>
                <a:gd name="T3" fmla="*/ 0 h 60"/>
                <a:gd name="T4" fmla="*/ 4 w 79"/>
                <a:gd name="T5" fmla="*/ 3 h 60"/>
                <a:gd name="T6" fmla="*/ 0 w 79"/>
                <a:gd name="T7" fmla="*/ 30 h 60"/>
                <a:gd name="T8" fmla="*/ 4 w 79"/>
                <a:gd name="T9" fmla="*/ 57 h 60"/>
                <a:gd name="T10" fmla="*/ 40 w 79"/>
                <a:gd name="T11" fmla="*/ 60 h 60"/>
                <a:gd name="T12" fmla="*/ 76 w 79"/>
                <a:gd name="T13" fmla="*/ 57 h 60"/>
                <a:gd name="T14" fmla="*/ 79 w 79"/>
                <a:gd name="T15" fmla="*/ 30 h 60"/>
                <a:gd name="T16" fmla="*/ 76 w 79"/>
                <a:gd name="T17" fmla="*/ 3 h 60"/>
                <a:gd name="T18" fmla="*/ 30 w 79"/>
                <a:gd name="T19" fmla="*/ 45 h 60"/>
                <a:gd name="T20" fmla="*/ 30 w 79"/>
                <a:gd name="T21" fmla="*/ 15 h 60"/>
                <a:gd name="T22" fmla="*/ 55 w 79"/>
                <a:gd name="T23" fmla="*/ 30 h 60"/>
                <a:gd name="T24" fmla="*/ 30 w 79"/>
                <a:gd name="T25" fmla="*/ 4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0">
                  <a:moveTo>
                    <a:pt x="76" y="3"/>
                  </a:moveTo>
                  <a:cubicBezTo>
                    <a:pt x="65" y="1"/>
                    <a:pt x="53" y="0"/>
                    <a:pt x="40" y="0"/>
                  </a:cubicBezTo>
                  <a:cubicBezTo>
                    <a:pt x="27" y="0"/>
                    <a:pt x="15" y="1"/>
                    <a:pt x="4" y="3"/>
                  </a:cubicBezTo>
                  <a:cubicBezTo>
                    <a:pt x="2" y="11"/>
                    <a:pt x="0" y="20"/>
                    <a:pt x="0" y="30"/>
                  </a:cubicBezTo>
                  <a:cubicBezTo>
                    <a:pt x="0" y="40"/>
                    <a:pt x="2" y="49"/>
                    <a:pt x="4" y="57"/>
                  </a:cubicBezTo>
                  <a:cubicBezTo>
                    <a:pt x="15" y="59"/>
                    <a:pt x="27" y="60"/>
                    <a:pt x="40" y="60"/>
                  </a:cubicBezTo>
                  <a:cubicBezTo>
                    <a:pt x="53" y="60"/>
                    <a:pt x="65" y="59"/>
                    <a:pt x="76" y="57"/>
                  </a:cubicBezTo>
                  <a:cubicBezTo>
                    <a:pt x="78" y="49"/>
                    <a:pt x="79" y="40"/>
                    <a:pt x="79" y="30"/>
                  </a:cubicBezTo>
                  <a:cubicBezTo>
                    <a:pt x="79" y="20"/>
                    <a:pt x="78" y="11"/>
                    <a:pt x="76" y="3"/>
                  </a:cubicBezTo>
                  <a:close/>
                  <a:moveTo>
                    <a:pt x="30" y="45"/>
                  </a:moveTo>
                  <a:cubicBezTo>
                    <a:pt x="30" y="15"/>
                    <a:pt x="30" y="15"/>
                    <a:pt x="30" y="15"/>
                  </a:cubicBezTo>
                  <a:cubicBezTo>
                    <a:pt x="55" y="30"/>
                    <a:pt x="55" y="30"/>
                    <a:pt x="55" y="30"/>
                  </a:cubicBezTo>
                  <a:lnTo>
                    <a:pt x="30" y="4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63" name="Freeform 183"/>
            <p:cNvSpPr>
              <a:spLocks noEditPoints="1"/>
            </p:cNvSpPr>
            <p:nvPr/>
          </p:nvSpPr>
          <p:spPr bwMode="auto">
            <a:xfrm>
              <a:off x="7334459" y="2704655"/>
              <a:ext cx="219221" cy="217263"/>
            </a:xfrm>
            <a:custGeom>
              <a:avLst/>
              <a:gdLst>
                <a:gd name="T0" fmla="*/ 34 w 68"/>
                <a:gd name="T1" fmla="*/ 0 h 68"/>
                <a:gd name="T2" fmla="*/ 0 w 68"/>
                <a:gd name="T3" fmla="*/ 34 h 68"/>
                <a:gd name="T4" fmla="*/ 34 w 68"/>
                <a:gd name="T5" fmla="*/ 68 h 68"/>
                <a:gd name="T6" fmla="*/ 68 w 68"/>
                <a:gd name="T7" fmla="*/ 34 h 68"/>
                <a:gd name="T8" fmla="*/ 34 w 68"/>
                <a:gd name="T9" fmla="*/ 0 h 68"/>
                <a:gd name="T10" fmla="*/ 34 w 68"/>
                <a:gd name="T11" fmla="*/ 61 h 68"/>
                <a:gd name="T12" fmla="*/ 7 w 68"/>
                <a:gd name="T13" fmla="*/ 34 h 68"/>
                <a:gd name="T14" fmla="*/ 34 w 68"/>
                <a:gd name="T15" fmla="*/ 6 h 68"/>
                <a:gd name="T16" fmla="*/ 62 w 68"/>
                <a:gd name="T17" fmla="*/ 34 h 68"/>
                <a:gd name="T18" fmla="*/ 34 w 68"/>
                <a:gd name="T19" fmla="*/ 61 h 68"/>
                <a:gd name="T20" fmla="*/ 21 w 68"/>
                <a:gd name="T21" fmla="*/ 21 h 68"/>
                <a:gd name="T22" fmla="*/ 47 w 68"/>
                <a:gd name="T23" fmla="*/ 21 h 68"/>
                <a:gd name="T24" fmla="*/ 47 w 68"/>
                <a:gd name="T25" fmla="*/ 46 h 68"/>
                <a:gd name="T26" fmla="*/ 21 w 68"/>
                <a:gd name="T27" fmla="*/ 46 h 68"/>
                <a:gd name="T28" fmla="*/ 21 w 68"/>
                <a:gd name="T29" fmla="*/ 2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68">
                  <a:moveTo>
                    <a:pt x="34" y="0"/>
                  </a:moveTo>
                  <a:cubicBezTo>
                    <a:pt x="15" y="0"/>
                    <a:pt x="0" y="15"/>
                    <a:pt x="0" y="34"/>
                  </a:cubicBezTo>
                  <a:cubicBezTo>
                    <a:pt x="0" y="52"/>
                    <a:pt x="15" y="68"/>
                    <a:pt x="34" y="68"/>
                  </a:cubicBezTo>
                  <a:cubicBezTo>
                    <a:pt x="53" y="68"/>
                    <a:pt x="68" y="52"/>
                    <a:pt x="68" y="34"/>
                  </a:cubicBezTo>
                  <a:cubicBezTo>
                    <a:pt x="68" y="15"/>
                    <a:pt x="53" y="0"/>
                    <a:pt x="34" y="0"/>
                  </a:cubicBezTo>
                  <a:close/>
                  <a:moveTo>
                    <a:pt x="34" y="61"/>
                  </a:moveTo>
                  <a:cubicBezTo>
                    <a:pt x="19" y="61"/>
                    <a:pt x="7" y="49"/>
                    <a:pt x="7" y="34"/>
                  </a:cubicBezTo>
                  <a:cubicBezTo>
                    <a:pt x="7" y="18"/>
                    <a:pt x="19" y="6"/>
                    <a:pt x="34" y="6"/>
                  </a:cubicBezTo>
                  <a:cubicBezTo>
                    <a:pt x="49" y="6"/>
                    <a:pt x="62" y="18"/>
                    <a:pt x="62" y="34"/>
                  </a:cubicBezTo>
                  <a:cubicBezTo>
                    <a:pt x="62" y="49"/>
                    <a:pt x="49" y="61"/>
                    <a:pt x="34" y="61"/>
                  </a:cubicBezTo>
                  <a:close/>
                  <a:moveTo>
                    <a:pt x="21" y="21"/>
                  </a:moveTo>
                  <a:cubicBezTo>
                    <a:pt x="47" y="21"/>
                    <a:pt x="47" y="21"/>
                    <a:pt x="47" y="21"/>
                  </a:cubicBezTo>
                  <a:cubicBezTo>
                    <a:pt x="47" y="46"/>
                    <a:pt x="47" y="46"/>
                    <a:pt x="47" y="46"/>
                  </a:cubicBezTo>
                  <a:cubicBezTo>
                    <a:pt x="21" y="46"/>
                    <a:pt x="21" y="46"/>
                    <a:pt x="21" y="46"/>
                  </a:cubicBezTo>
                  <a:lnTo>
                    <a:pt x="21"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64" name="Freeform 188"/>
            <p:cNvSpPr>
              <a:spLocks noEditPoints="1"/>
            </p:cNvSpPr>
            <p:nvPr/>
          </p:nvSpPr>
          <p:spPr bwMode="auto">
            <a:xfrm>
              <a:off x="6575015" y="3595239"/>
              <a:ext cx="229008" cy="230965"/>
            </a:xfrm>
            <a:custGeom>
              <a:avLst/>
              <a:gdLst>
                <a:gd name="T0" fmla="*/ 36 w 72"/>
                <a:gd name="T1" fmla="*/ 0 h 72"/>
                <a:gd name="T2" fmla="*/ 0 w 72"/>
                <a:gd name="T3" fmla="*/ 36 h 72"/>
                <a:gd name="T4" fmla="*/ 36 w 72"/>
                <a:gd name="T5" fmla="*/ 72 h 72"/>
                <a:gd name="T6" fmla="*/ 72 w 72"/>
                <a:gd name="T7" fmla="*/ 36 h 72"/>
                <a:gd name="T8" fmla="*/ 36 w 72"/>
                <a:gd name="T9" fmla="*/ 0 h 72"/>
                <a:gd name="T10" fmla="*/ 57 w 72"/>
                <a:gd name="T11" fmla="*/ 31 h 72"/>
                <a:gd name="T12" fmla="*/ 38 w 72"/>
                <a:gd name="T13" fmla="*/ 59 h 72"/>
                <a:gd name="T14" fmla="*/ 29 w 72"/>
                <a:gd name="T15" fmla="*/ 55 h 72"/>
                <a:gd name="T16" fmla="*/ 21 w 72"/>
                <a:gd name="T17" fmla="*/ 33 h 72"/>
                <a:gd name="T18" fmla="*/ 16 w 72"/>
                <a:gd name="T19" fmla="*/ 35 h 72"/>
                <a:gd name="T20" fmla="*/ 15 w 72"/>
                <a:gd name="T21" fmla="*/ 32 h 72"/>
                <a:gd name="T22" fmla="*/ 28 w 72"/>
                <a:gd name="T23" fmla="*/ 23 h 72"/>
                <a:gd name="T24" fmla="*/ 35 w 72"/>
                <a:gd name="T25" fmla="*/ 37 h 72"/>
                <a:gd name="T26" fmla="*/ 38 w 72"/>
                <a:gd name="T27" fmla="*/ 46 h 72"/>
                <a:gd name="T28" fmla="*/ 44 w 72"/>
                <a:gd name="T29" fmla="*/ 38 h 72"/>
                <a:gd name="T30" fmla="*/ 39 w 72"/>
                <a:gd name="T31" fmla="*/ 32 h 72"/>
                <a:gd name="T32" fmla="*/ 57 w 72"/>
                <a:gd name="T33" fmla="*/ 3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72">
                  <a:moveTo>
                    <a:pt x="36" y="0"/>
                  </a:moveTo>
                  <a:cubicBezTo>
                    <a:pt x="16" y="0"/>
                    <a:pt x="0" y="17"/>
                    <a:pt x="0" y="36"/>
                  </a:cubicBezTo>
                  <a:cubicBezTo>
                    <a:pt x="0" y="56"/>
                    <a:pt x="16" y="72"/>
                    <a:pt x="36" y="72"/>
                  </a:cubicBezTo>
                  <a:cubicBezTo>
                    <a:pt x="56" y="72"/>
                    <a:pt x="72" y="56"/>
                    <a:pt x="72" y="36"/>
                  </a:cubicBezTo>
                  <a:cubicBezTo>
                    <a:pt x="72" y="17"/>
                    <a:pt x="56" y="0"/>
                    <a:pt x="36" y="0"/>
                  </a:cubicBezTo>
                  <a:close/>
                  <a:moveTo>
                    <a:pt x="57" y="31"/>
                  </a:moveTo>
                  <a:cubicBezTo>
                    <a:pt x="55" y="45"/>
                    <a:pt x="42" y="56"/>
                    <a:pt x="38" y="59"/>
                  </a:cubicBezTo>
                  <a:cubicBezTo>
                    <a:pt x="34" y="61"/>
                    <a:pt x="30" y="58"/>
                    <a:pt x="29" y="55"/>
                  </a:cubicBezTo>
                  <a:cubicBezTo>
                    <a:pt x="27" y="52"/>
                    <a:pt x="22" y="35"/>
                    <a:pt x="21" y="33"/>
                  </a:cubicBezTo>
                  <a:cubicBezTo>
                    <a:pt x="20" y="32"/>
                    <a:pt x="16" y="35"/>
                    <a:pt x="16" y="35"/>
                  </a:cubicBezTo>
                  <a:cubicBezTo>
                    <a:pt x="15" y="32"/>
                    <a:pt x="15" y="32"/>
                    <a:pt x="15" y="32"/>
                  </a:cubicBezTo>
                  <a:cubicBezTo>
                    <a:pt x="15" y="32"/>
                    <a:pt x="22" y="24"/>
                    <a:pt x="28" y="23"/>
                  </a:cubicBezTo>
                  <a:cubicBezTo>
                    <a:pt x="33" y="22"/>
                    <a:pt x="33" y="32"/>
                    <a:pt x="35" y="37"/>
                  </a:cubicBezTo>
                  <a:cubicBezTo>
                    <a:pt x="36" y="43"/>
                    <a:pt x="37" y="46"/>
                    <a:pt x="38" y="46"/>
                  </a:cubicBezTo>
                  <a:cubicBezTo>
                    <a:pt x="39" y="46"/>
                    <a:pt x="42" y="43"/>
                    <a:pt x="44" y="38"/>
                  </a:cubicBezTo>
                  <a:cubicBezTo>
                    <a:pt x="47" y="34"/>
                    <a:pt x="44" y="29"/>
                    <a:pt x="39" y="32"/>
                  </a:cubicBezTo>
                  <a:cubicBezTo>
                    <a:pt x="41" y="21"/>
                    <a:pt x="60" y="18"/>
                    <a:pt x="57" y="31"/>
                  </a:cubicBezTo>
                  <a:close/>
                </a:path>
              </a:pathLst>
            </a:custGeom>
            <a:grpFill/>
            <a:ln>
              <a:noFill/>
            </a:ln>
          </p:spPr>
          <p:txBody>
            <a:bodyPr vert="horz" wrap="square" lIns="68580" tIns="34290" rIns="68580" bIns="34290" numCol="1" anchor="t" anchorCtr="0" compatLnSpc="1"/>
            <a:lstStyle/>
            <a:p>
              <a:endParaRPr lang="id-ID" sz="1350"/>
            </a:p>
          </p:txBody>
        </p:sp>
        <p:sp>
          <p:nvSpPr>
            <p:cNvPr id="165" name="Freeform 189"/>
            <p:cNvSpPr>
              <a:spLocks noEditPoints="1"/>
            </p:cNvSpPr>
            <p:nvPr/>
          </p:nvSpPr>
          <p:spPr bwMode="auto">
            <a:xfrm>
              <a:off x="5843656" y="2888235"/>
              <a:ext cx="150715" cy="150714"/>
            </a:xfrm>
            <a:custGeom>
              <a:avLst/>
              <a:gdLst>
                <a:gd name="T0" fmla="*/ 23 w 47"/>
                <a:gd name="T1" fmla="*/ 0 h 47"/>
                <a:gd name="T2" fmla="*/ 0 w 47"/>
                <a:gd name="T3" fmla="*/ 24 h 47"/>
                <a:gd name="T4" fmla="*/ 23 w 47"/>
                <a:gd name="T5" fmla="*/ 47 h 47"/>
                <a:gd name="T6" fmla="*/ 47 w 47"/>
                <a:gd name="T7" fmla="*/ 24 h 47"/>
                <a:gd name="T8" fmla="*/ 23 w 47"/>
                <a:gd name="T9" fmla="*/ 0 h 47"/>
                <a:gd name="T10" fmla="*/ 5 w 47"/>
                <a:gd name="T11" fmla="*/ 24 h 47"/>
                <a:gd name="T12" fmla="*/ 23 w 47"/>
                <a:gd name="T13" fmla="*/ 6 h 47"/>
                <a:gd name="T14" fmla="*/ 23 w 47"/>
                <a:gd name="T15" fmla="*/ 42 h 47"/>
                <a:gd name="T16" fmla="*/ 5 w 47"/>
                <a:gd name="T17" fmla="*/ 2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7">
                  <a:moveTo>
                    <a:pt x="23" y="0"/>
                  </a:moveTo>
                  <a:cubicBezTo>
                    <a:pt x="10" y="0"/>
                    <a:pt x="0" y="11"/>
                    <a:pt x="0" y="24"/>
                  </a:cubicBezTo>
                  <a:cubicBezTo>
                    <a:pt x="0" y="37"/>
                    <a:pt x="10" y="47"/>
                    <a:pt x="23" y="47"/>
                  </a:cubicBezTo>
                  <a:cubicBezTo>
                    <a:pt x="36" y="47"/>
                    <a:pt x="47" y="37"/>
                    <a:pt x="47" y="24"/>
                  </a:cubicBezTo>
                  <a:cubicBezTo>
                    <a:pt x="47" y="11"/>
                    <a:pt x="36" y="0"/>
                    <a:pt x="23" y="0"/>
                  </a:cubicBezTo>
                  <a:close/>
                  <a:moveTo>
                    <a:pt x="5" y="24"/>
                  </a:moveTo>
                  <a:cubicBezTo>
                    <a:pt x="5" y="14"/>
                    <a:pt x="13" y="6"/>
                    <a:pt x="23" y="6"/>
                  </a:cubicBezTo>
                  <a:cubicBezTo>
                    <a:pt x="23" y="42"/>
                    <a:pt x="23" y="42"/>
                    <a:pt x="23" y="42"/>
                  </a:cubicBezTo>
                  <a:cubicBezTo>
                    <a:pt x="13" y="42"/>
                    <a:pt x="5" y="34"/>
                    <a:pt x="5" y="24"/>
                  </a:cubicBezTo>
                  <a:close/>
                </a:path>
              </a:pathLst>
            </a:custGeom>
            <a:grpFill/>
            <a:ln>
              <a:noFill/>
            </a:ln>
          </p:spPr>
          <p:txBody>
            <a:bodyPr vert="horz" wrap="square" lIns="68580" tIns="34290" rIns="68580" bIns="34290" numCol="1" anchor="t" anchorCtr="0" compatLnSpc="1"/>
            <a:lstStyle/>
            <a:p>
              <a:endParaRPr lang="id-ID" sz="1350"/>
            </a:p>
          </p:txBody>
        </p:sp>
        <p:sp>
          <p:nvSpPr>
            <p:cNvPr id="166" name="Freeform 190"/>
            <p:cNvSpPr>
              <a:spLocks noEditPoints="1"/>
            </p:cNvSpPr>
            <p:nvPr/>
          </p:nvSpPr>
          <p:spPr bwMode="auto">
            <a:xfrm>
              <a:off x="5900419" y="2101389"/>
              <a:ext cx="215306" cy="199648"/>
            </a:xfrm>
            <a:custGeom>
              <a:avLst/>
              <a:gdLst>
                <a:gd name="T0" fmla="*/ 34 w 67"/>
                <a:gd name="T1" fmla="*/ 8 h 62"/>
                <a:gd name="T2" fmla="*/ 23 w 67"/>
                <a:gd name="T3" fmla="*/ 10 h 62"/>
                <a:gd name="T4" fmla="*/ 15 w 67"/>
                <a:gd name="T5" fmla="*/ 14 h 62"/>
                <a:gd name="T6" fmla="*/ 8 w 67"/>
                <a:gd name="T7" fmla="*/ 27 h 62"/>
                <a:gd name="T8" fmla="*/ 11 w 67"/>
                <a:gd name="T9" fmla="*/ 35 h 62"/>
                <a:gd name="T10" fmla="*/ 17 w 67"/>
                <a:gd name="T11" fmla="*/ 41 h 62"/>
                <a:gd name="T12" fmla="*/ 21 w 67"/>
                <a:gd name="T13" fmla="*/ 47 h 62"/>
                <a:gd name="T14" fmla="*/ 21 w 67"/>
                <a:gd name="T15" fmla="*/ 49 h 62"/>
                <a:gd name="T16" fmla="*/ 22 w 67"/>
                <a:gd name="T17" fmla="*/ 48 h 62"/>
                <a:gd name="T18" fmla="*/ 28 w 67"/>
                <a:gd name="T19" fmla="*/ 45 h 62"/>
                <a:gd name="T20" fmla="*/ 29 w 67"/>
                <a:gd name="T21" fmla="*/ 46 h 62"/>
                <a:gd name="T22" fmla="*/ 34 w 67"/>
                <a:gd name="T23" fmla="*/ 46 h 62"/>
                <a:gd name="T24" fmla="*/ 44 w 67"/>
                <a:gd name="T25" fmla="*/ 44 h 62"/>
                <a:gd name="T26" fmla="*/ 52 w 67"/>
                <a:gd name="T27" fmla="*/ 40 h 62"/>
                <a:gd name="T28" fmla="*/ 59 w 67"/>
                <a:gd name="T29" fmla="*/ 27 h 62"/>
                <a:gd name="T30" fmla="*/ 52 w 67"/>
                <a:gd name="T31" fmla="*/ 14 h 62"/>
                <a:gd name="T32" fmla="*/ 44 w 67"/>
                <a:gd name="T33" fmla="*/ 10 h 62"/>
                <a:gd name="T34" fmla="*/ 34 w 67"/>
                <a:gd name="T35" fmla="*/ 8 h 62"/>
                <a:gd name="T36" fmla="*/ 34 w 67"/>
                <a:gd name="T37" fmla="*/ 0 h 62"/>
                <a:gd name="T38" fmla="*/ 34 w 67"/>
                <a:gd name="T39" fmla="*/ 0 h 62"/>
                <a:gd name="T40" fmla="*/ 67 w 67"/>
                <a:gd name="T41" fmla="*/ 27 h 62"/>
                <a:gd name="T42" fmla="*/ 34 w 67"/>
                <a:gd name="T43" fmla="*/ 54 h 62"/>
                <a:gd name="T44" fmla="*/ 28 w 67"/>
                <a:gd name="T45" fmla="*/ 54 h 62"/>
                <a:gd name="T46" fmla="*/ 4 w 67"/>
                <a:gd name="T47" fmla="*/ 62 h 62"/>
                <a:gd name="T48" fmla="*/ 4 w 67"/>
                <a:gd name="T49" fmla="*/ 61 h 62"/>
                <a:gd name="T50" fmla="*/ 13 w 67"/>
                <a:gd name="T51" fmla="*/ 50 h 62"/>
                <a:gd name="T52" fmla="*/ 12 w 67"/>
                <a:gd name="T53" fmla="*/ 48 h 62"/>
                <a:gd name="T54" fmla="*/ 0 w 67"/>
                <a:gd name="T55" fmla="*/ 27 h 62"/>
                <a:gd name="T56" fmla="*/ 34 w 67"/>
                <a:gd name="T5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7" h="62">
                  <a:moveTo>
                    <a:pt x="34" y="8"/>
                  </a:moveTo>
                  <a:cubicBezTo>
                    <a:pt x="30" y="8"/>
                    <a:pt x="26" y="9"/>
                    <a:pt x="23" y="10"/>
                  </a:cubicBezTo>
                  <a:cubicBezTo>
                    <a:pt x="20" y="11"/>
                    <a:pt x="17" y="12"/>
                    <a:pt x="15" y="14"/>
                  </a:cubicBezTo>
                  <a:cubicBezTo>
                    <a:pt x="11" y="18"/>
                    <a:pt x="8" y="22"/>
                    <a:pt x="8" y="27"/>
                  </a:cubicBezTo>
                  <a:cubicBezTo>
                    <a:pt x="8" y="30"/>
                    <a:pt x="9" y="32"/>
                    <a:pt x="11" y="35"/>
                  </a:cubicBezTo>
                  <a:cubicBezTo>
                    <a:pt x="12" y="37"/>
                    <a:pt x="14" y="39"/>
                    <a:pt x="17" y="41"/>
                  </a:cubicBezTo>
                  <a:cubicBezTo>
                    <a:pt x="19" y="42"/>
                    <a:pt x="20" y="45"/>
                    <a:pt x="21" y="47"/>
                  </a:cubicBezTo>
                  <a:cubicBezTo>
                    <a:pt x="21" y="48"/>
                    <a:pt x="21" y="48"/>
                    <a:pt x="21" y="49"/>
                  </a:cubicBezTo>
                  <a:cubicBezTo>
                    <a:pt x="21" y="49"/>
                    <a:pt x="22" y="48"/>
                    <a:pt x="22" y="48"/>
                  </a:cubicBezTo>
                  <a:cubicBezTo>
                    <a:pt x="24" y="46"/>
                    <a:pt x="26" y="45"/>
                    <a:pt x="28" y="45"/>
                  </a:cubicBezTo>
                  <a:cubicBezTo>
                    <a:pt x="29" y="45"/>
                    <a:pt x="29" y="45"/>
                    <a:pt x="29" y="46"/>
                  </a:cubicBezTo>
                  <a:cubicBezTo>
                    <a:pt x="31" y="46"/>
                    <a:pt x="32" y="46"/>
                    <a:pt x="34" y="46"/>
                  </a:cubicBezTo>
                  <a:cubicBezTo>
                    <a:pt x="37" y="46"/>
                    <a:pt x="41" y="45"/>
                    <a:pt x="44" y="44"/>
                  </a:cubicBezTo>
                  <a:cubicBezTo>
                    <a:pt x="47" y="43"/>
                    <a:pt x="50" y="42"/>
                    <a:pt x="52" y="40"/>
                  </a:cubicBezTo>
                  <a:cubicBezTo>
                    <a:pt x="56" y="36"/>
                    <a:pt x="59" y="32"/>
                    <a:pt x="59" y="27"/>
                  </a:cubicBezTo>
                  <a:cubicBezTo>
                    <a:pt x="59" y="22"/>
                    <a:pt x="56" y="18"/>
                    <a:pt x="52" y="14"/>
                  </a:cubicBezTo>
                  <a:cubicBezTo>
                    <a:pt x="50" y="12"/>
                    <a:pt x="47" y="11"/>
                    <a:pt x="44" y="10"/>
                  </a:cubicBezTo>
                  <a:cubicBezTo>
                    <a:pt x="41" y="9"/>
                    <a:pt x="37" y="8"/>
                    <a:pt x="34" y="8"/>
                  </a:cubicBezTo>
                  <a:close/>
                  <a:moveTo>
                    <a:pt x="34" y="0"/>
                  </a:moveTo>
                  <a:cubicBezTo>
                    <a:pt x="34" y="0"/>
                    <a:pt x="34" y="0"/>
                    <a:pt x="34" y="0"/>
                  </a:cubicBezTo>
                  <a:cubicBezTo>
                    <a:pt x="52" y="0"/>
                    <a:pt x="67" y="12"/>
                    <a:pt x="67" y="27"/>
                  </a:cubicBezTo>
                  <a:cubicBezTo>
                    <a:pt x="67" y="42"/>
                    <a:pt x="52" y="54"/>
                    <a:pt x="34" y="54"/>
                  </a:cubicBezTo>
                  <a:cubicBezTo>
                    <a:pt x="32" y="54"/>
                    <a:pt x="30" y="54"/>
                    <a:pt x="28" y="54"/>
                  </a:cubicBezTo>
                  <a:cubicBezTo>
                    <a:pt x="21" y="61"/>
                    <a:pt x="13" y="62"/>
                    <a:pt x="4" y="62"/>
                  </a:cubicBezTo>
                  <a:cubicBezTo>
                    <a:pt x="4" y="61"/>
                    <a:pt x="4" y="61"/>
                    <a:pt x="4" y="61"/>
                  </a:cubicBezTo>
                  <a:cubicBezTo>
                    <a:pt x="9" y="59"/>
                    <a:pt x="13" y="55"/>
                    <a:pt x="13" y="50"/>
                  </a:cubicBezTo>
                  <a:cubicBezTo>
                    <a:pt x="13" y="49"/>
                    <a:pt x="13" y="49"/>
                    <a:pt x="12" y="48"/>
                  </a:cubicBezTo>
                  <a:cubicBezTo>
                    <a:pt x="5" y="43"/>
                    <a:pt x="0" y="36"/>
                    <a:pt x="0" y="27"/>
                  </a:cubicBezTo>
                  <a:cubicBezTo>
                    <a:pt x="0" y="12"/>
                    <a:pt x="15" y="0"/>
                    <a:pt x="34" y="0"/>
                  </a:cubicBezTo>
                  <a:close/>
                </a:path>
              </a:pathLst>
            </a:custGeom>
            <a:grpFill/>
            <a:ln>
              <a:noFill/>
            </a:ln>
          </p:spPr>
          <p:txBody>
            <a:bodyPr vert="horz" wrap="square" lIns="68580" tIns="34290" rIns="68580" bIns="34290" numCol="1" anchor="t" anchorCtr="0" compatLnSpc="1"/>
            <a:lstStyle/>
            <a:p>
              <a:endParaRPr lang="id-ID" sz="1350"/>
            </a:p>
          </p:txBody>
        </p:sp>
        <p:sp>
          <p:nvSpPr>
            <p:cNvPr id="167" name="Freeform 191"/>
            <p:cNvSpPr>
              <a:spLocks noEditPoints="1"/>
            </p:cNvSpPr>
            <p:nvPr/>
          </p:nvSpPr>
          <p:spPr bwMode="auto">
            <a:xfrm>
              <a:off x="6312733" y="2886686"/>
              <a:ext cx="207477" cy="203562"/>
            </a:xfrm>
            <a:custGeom>
              <a:avLst/>
              <a:gdLst>
                <a:gd name="T0" fmla="*/ 62 w 65"/>
                <a:gd name="T1" fmla="*/ 36 h 64"/>
                <a:gd name="T2" fmla="*/ 62 w 65"/>
                <a:gd name="T3" fmla="*/ 32 h 64"/>
                <a:gd name="T4" fmla="*/ 33 w 65"/>
                <a:gd name="T5" fmla="*/ 3 h 64"/>
                <a:gd name="T6" fmla="*/ 28 w 65"/>
                <a:gd name="T7" fmla="*/ 3 h 64"/>
                <a:gd name="T8" fmla="*/ 18 w 65"/>
                <a:gd name="T9" fmla="*/ 0 h 64"/>
                <a:gd name="T10" fmla="*/ 0 w 65"/>
                <a:gd name="T11" fmla="*/ 18 h 64"/>
                <a:gd name="T12" fmla="*/ 3 w 65"/>
                <a:gd name="T13" fmla="*/ 28 h 64"/>
                <a:gd name="T14" fmla="*/ 3 w 65"/>
                <a:gd name="T15" fmla="*/ 32 h 64"/>
                <a:gd name="T16" fmla="*/ 33 w 65"/>
                <a:gd name="T17" fmla="*/ 62 h 64"/>
                <a:gd name="T18" fmla="*/ 38 w 65"/>
                <a:gd name="T19" fmla="*/ 62 h 64"/>
                <a:gd name="T20" fmla="*/ 47 w 65"/>
                <a:gd name="T21" fmla="*/ 64 h 64"/>
                <a:gd name="T22" fmla="*/ 65 w 65"/>
                <a:gd name="T23" fmla="*/ 46 h 64"/>
                <a:gd name="T24" fmla="*/ 62 w 65"/>
                <a:gd name="T25" fmla="*/ 36 h 64"/>
                <a:gd name="T26" fmla="*/ 35 w 65"/>
                <a:gd name="T27" fmla="*/ 54 h 64"/>
                <a:gd name="T28" fmla="*/ 17 w 65"/>
                <a:gd name="T29" fmla="*/ 49 h 64"/>
                <a:gd name="T30" fmla="*/ 18 w 65"/>
                <a:gd name="T31" fmla="*/ 39 h 64"/>
                <a:gd name="T32" fmla="*/ 26 w 65"/>
                <a:gd name="T33" fmla="*/ 45 h 64"/>
                <a:gd name="T34" fmla="*/ 40 w 65"/>
                <a:gd name="T35" fmla="*/ 44 h 64"/>
                <a:gd name="T36" fmla="*/ 32 w 65"/>
                <a:gd name="T37" fmla="*/ 36 h 64"/>
                <a:gd name="T38" fmla="*/ 15 w 65"/>
                <a:gd name="T39" fmla="*/ 23 h 64"/>
                <a:gd name="T40" fmla="*/ 28 w 65"/>
                <a:gd name="T41" fmla="*/ 10 h 64"/>
                <a:gd name="T42" fmla="*/ 46 w 65"/>
                <a:gd name="T43" fmla="*/ 15 h 64"/>
                <a:gd name="T44" fmla="*/ 45 w 65"/>
                <a:gd name="T45" fmla="*/ 24 h 64"/>
                <a:gd name="T46" fmla="*/ 32 w 65"/>
                <a:gd name="T47" fmla="*/ 17 h 64"/>
                <a:gd name="T48" fmla="*/ 29 w 65"/>
                <a:gd name="T49" fmla="*/ 27 h 64"/>
                <a:gd name="T50" fmla="*/ 50 w 65"/>
                <a:gd name="T51" fmla="*/ 37 h 64"/>
                <a:gd name="T52" fmla="*/ 35 w 65"/>
                <a:gd name="T53" fmla="*/ 5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 h="64">
                  <a:moveTo>
                    <a:pt x="62" y="36"/>
                  </a:moveTo>
                  <a:cubicBezTo>
                    <a:pt x="62" y="35"/>
                    <a:pt x="62" y="34"/>
                    <a:pt x="62" y="32"/>
                  </a:cubicBezTo>
                  <a:cubicBezTo>
                    <a:pt x="62" y="16"/>
                    <a:pt x="49" y="3"/>
                    <a:pt x="33" y="3"/>
                  </a:cubicBezTo>
                  <a:cubicBezTo>
                    <a:pt x="31" y="3"/>
                    <a:pt x="29" y="3"/>
                    <a:pt x="28" y="3"/>
                  </a:cubicBezTo>
                  <a:cubicBezTo>
                    <a:pt x="25" y="1"/>
                    <a:pt x="22" y="0"/>
                    <a:pt x="18" y="0"/>
                  </a:cubicBezTo>
                  <a:cubicBezTo>
                    <a:pt x="8" y="0"/>
                    <a:pt x="0" y="8"/>
                    <a:pt x="0" y="18"/>
                  </a:cubicBezTo>
                  <a:cubicBezTo>
                    <a:pt x="0" y="21"/>
                    <a:pt x="1" y="25"/>
                    <a:pt x="3" y="28"/>
                  </a:cubicBezTo>
                  <a:cubicBezTo>
                    <a:pt x="3" y="29"/>
                    <a:pt x="3" y="31"/>
                    <a:pt x="3" y="32"/>
                  </a:cubicBezTo>
                  <a:cubicBezTo>
                    <a:pt x="3" y="49"/>
                    <a:pt x="16" y="62"/>
                    <a:pt x="33" y="62"/>
                  </a:cubicBezTo>
                  <a:cubicBezTo>
                    <a:pt x="34" y="62"/>
                    <a:pt x="36" y="62"/>
                    <a:pt x="38" y="62"/>
                  </a:cubicBezTo>
                  <a:cubicBezTo>
                    <a:pt x="41" y="63"/>
                    <a:pt x="44" y="64"/>
                    <a:pt x="47" y="64"/>
                  </a:cubicBezTo>
                  <a:cubicBezTo>
                    <a:pt x="57" y="64"/>
                    <a:pt x="65" y="56"/>
                    <a:pt x="65" y="46"/>
                  </a:cubicBezTo>
                  <a:cubicBezTo>
                    <a:pt x="65" y="43"/>
                    <a:pt x="64" y="39"/>
                    <a:pt x="62" y="36"/>
                  </a:cubicBezTo>
                  <a:close/>
                  <a:moveTo>
                    <a:pt x="35" y="54"/>
                  </a:moveTo>
                  <a:cubicBezTo>
                    <a:pt x="26" y="55"/>
                    <a:pt x="21" y="53"/>
                    <a:pt x="17" y="49"/>
                  </a:cubicBezTo>
                  <a:cubicBezTo>
                    <a:pt x="13" y="45"/>
                    <a:pt x="15" y="40"/>
                    <a:pt x="18" y="39"/>
                  </a:cubicBezTo>
                  <a:cubicBezTo>
                    <a:pt x="22" y="39"/>
                    <a:pt x="24" y="44"/>
                    <a:pt x="26" y="45"/>
                  </a:cubicBezTo>
                  <a:cubicBezTo>
                    <a:pt x="28" y="46"/>
                    <a:pt x="36" y="49"/>
                    <a:pt x="40" y="44"/>
                  </a:cubicBezTo>
                  <a:cubicBezTo>
                    <a:pt x="44" y="39"/>
                    <a:pt x="37" y="37"/>
                    <a:pt x="32" y="36"/>
                  </a:cubicBezTo>
                  <a:cubicBezTo>
                    <a:pt x="24" y="35"/>
                    <a:pt x="14" y="31"/>
                    <a:pt x="15" y="23"/>
                  </a:cubicBezTo>
                  <a:cubicBezTo>
                    <a:pt x="16" y="15"/>
                    <a:pt x="22" y="11"/>
                    <a:pt x="28" y="10"/>
                  </a:cubicBezTo>
                  <a:cubicBezTo>
                    <a:pt x="37" y="9"/>
                    <a:pt x="42" y="11"/>
                    <a:pt x="46" y="15"/>
                  </a:cubicBezTo>
                  <a:cubicBezTo>
                    <a:pt x="51" y="19"/>
                    <a:pt x="48" y="24"/>
                    <a:pt x="45" y="24"/>
                  </a:cubicBezTo>
                  <a:cubicBezTo>
                    <a:pt x="42" y="24"/>
                    <a:pt x="39" y="17"/>
                    <a:pt x="32" y="17"/>
                  </a:cubicBezTo>
                  <a:cubicBezTo>
                    <a:pt x="25" y="17"/>
                    <a:pt x="20" y="24"/>
                    <a:pt x="29" y="27"/>
                  </a:cubicBezTo>
                  <a:cubicBezTo>
                    <a:pt x="37" y="29"/>
                    <a:pt x="47" y="30"/>
                    <a:pt x="50" y="37"/>
                  </a:cubicBezTo>
                  <a:cubicBezTo>
                    <a:pt x="53" y="45"/>
                    <a:pt x="45" y="54"/>
                    <a:pt x="35" y="54"/>
                  </a:cubicBezTo>
                  <a:close/>
                </a:path>
              </a:pathLst>
            </a:custGeom>
            <a:grpFill/>
            <a:ln>
              <a:noFill/>
            </a:ln>
          </p:spPr>
          <p:txBody>
            <a:bodyPr vert="horz" wrap="square" lIns="68580" tIns="34290" rIns="68580" bIns="34290" numCol="1" anchor="t" anchorCtr="0" compatLnSpc="1"/>
            <a:lstStyle/>
            <a:p>
              <a:endParaRPr lang="id-ID" sz="1350"/>
            </a:p>
          </p:txBody>
        </p:sp>
        <p:sp>
          <p:nvSpPr>
            <p:cNvPr id="168" name="Freeform 195"/>
            <p:cNvSpPr>
              <a:spLocks noEditPoints="1"/>
            </p:cNvSpPr>
            <p:nvPr/>
          </p:nvSpPr>
          <p:spPr bwMode="auto">
            <a:xfrm>
              <a:off x="5156634" y="2140536"/>
              <a:ext cx="262282" cy="281855"/>
            </a:xfrm>
            <a:custGeom>
              <a:avLst/>
              <a:gdLst>
                <a:gd name="T0" fmla="*/ 78 w 82"/>
                <a:gd name="T1" fmla="*/ 22 h 88"/>
                <a:gd name="T2" fmla="*/ 50 w 82"/>
                <a:gd name="T3" fmla="*/ 2 h 88"/>
                <a:gd name="T4" fmla="*/ 40 w 82"/>
                <a:gd name="T5" fmla="*/ 4 h 88"/>
                <a:gd name="T6" fmla="*/ 3 w 82"/>
                <a:gd name="T7" fmla="*/ 55 h 88"/>
                <a:gd name="T8" fmla="*/ 4 w 82"/>
                <a:gd name="T9" fmla="*/ 65 h 88"/>
                <a:gd name="T10" fmla="*/ 32 w 82"/>
                <a:gd name="T11" fmla="*/ 85 h 88"/>
                <a:gd name="T12" fmla="*/ 42 w 82"/>
                <a:gd name="T13" fmla="*/ 84 h 88"/>
                <a:gd name="T14" fmla="*/ 80 w 82"/>
                <a:gd name="T15" fmla="*/ 33 h 88"/>
                <a:gd name="T16" fmla="*/ 78 w 82"/>
                <a:gd name="T17" fmla="*/ 22 h 88"/>
                <a:gd name="T18" fmla="*/ 54 w 82"/>
                <a:gd name="T19" fmla="*/ 9 h 88"/>
                <a:gd name="T20" fmla="*/ 70 w 82"/>
                <a:gd name="T21" fmla="*/ 21 h 88"/>
                <a:gd name="T22" fmla="*/ 68 w 82"/>
                <a:gd name="T23" fmla="*/ 23 h 88"/>
                <a:gd name="T24" fmla="*/ 53 w 82"/>
                <a:gd name="T25" fmla="*/ 11 h 88"/>
                <a:gd name="T26" fmla="*/ 54 w 82"/>
                <a:gd name="T27" fmla="*/ 9 h 88"/>
                <a:gd name="T28" fmla="*/ 21 w 82"/>
                <a:gd name="T29" fmla="*/ 71 h 88"/>
                <a:gd name="T30" fmla="*/ 20 w 82"/>
                <a:gd name="T31" fmla="*/ 64 h 88"/>
                <a:gd name="T32" fmla="*/ 27 w 82"/>
                <a:gd name="T33" fmla="*/ 63 h 88"/>
                <a:gd name="T34" fmla="*/ 28 w 82"/>
                <a:gd name="T35" fmla="*/ 70 h 88"/>
                <a:gd name="T36" fmla="*/ 21 w 82"/>
                <a:gd name="T37" fmla="*/ 71 h 88"/>
                <a:gd name="T38" fmla="*/ 45 w 82"/>
                <a:gd name="T39" fmla="*/ 71 h 88"/>
                <a:gd name="T40" fmla="*/ 14 w 82"/>
                <a:gd name="T41" fmla="*/ 48 h 88"/>
                <a:gd name="T42" fmla="*/ 43 w 82"/>
                <a:gd name="T43" fmla="*/ 9 h 88"/>
                <a:gd name="T44" fmla="*/ 74 w 82"/>
                <a:gd name="T45" fmla="*/ 32 h 88"/>
                <a:gd name="T46" fmla="*/ 45 w 82"/>
                <a:gd name="T47" fmla="*/ 7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 h="88">
                  <a:moveTo>
                    <a:pt x="78" y="22"/>
                  </a:moveTo>
                  <a:cubicBezTo>
                    <a:pt x="50" y="2"/>
                    <a:pt x="50" y="2"/>
                    <a:pt x="50" y="2"/>
                  </a:cubicBezTo>
                  <a:cubicBezTo>
                    <a:pt x="47" y="0"/>
                    <a:pt x="43" y="1"/>
                    <a:pt x="40" y="4"/>
                  </a:cubicBezTo>
                  <a:cubicBezTo>
                    <a:pt x="3" y="55"/>
                    <a:pt x="3" y="55"/>
                    <a:pt x="3" y="55"/>
                  </a:cubicBezTo>
                  <a:cubicBezTo>
                    <a:pt x="0" y="58"/>
                    <a:pt x="1" y="63"/>
                    <a:pt x="4" y="65"/>
                  </a:cubicBezTo>
                  <a:cubicBezTo>
                    <a:pt x="32" y="85"/>
                    <a:pt x="32" y="85"/>
                    <a:pt x="32" y="85"/>
                  </a:cubicBezTo>
                  <a:cubicBezTo>
                    <a:pt x="35" y="88"/>
                    <a:pt x="40" y="87"/>
                    <a:pt x="42" y="84"/>
                  </a:cubicBezTo>
                  <a:cubicBezTo>
                    <a:pt x="80" y="33"/>
                    <a:pt x="80" y="33"/>
                    <a:pt x="80" y="33"/>
                  </a:cubicBezTo>
                  <a:cubicBezTo>
                    <a:pt x="82" y="29"/>
                    <a:pt x="81" y="25"/>
                    <a:pt x="78" y="22"/>
                  </a:cubicBezTo>
                  <a:close/>
                  <a:moveTo>
                    <a:pt x="54" y="9"/>
                  </a:moveTo>
                  <a:cubicBezTo>
                    <a:pt x="70" y="21"/>
                    <a:pt x="70" y="21"/>
                    <a:pt x="70" y="21"/>
                  </a:cubicBezTo>
                  <a:cubicBezTo>
                    <a:pt x="68" y="23"/>
                    <a:pt x="68" y="23"/>
                    <a:pt x="68" y="23"/>
                  </a:cubicBezTo>
                  <a:cubicBezTo>
                    <a:pt x="53" y="11"/>
                    <a:pt x="53" y="11"/>
                    <a:pt x="53" y="11"/>
                  </a:cubicBezTo>
                  <a:lnTo>
                    <a:pt x="54" y="9"/>
                  </a:lnTo>
                  <a:close/>
                  <a:moveTo>
                    <a:pt x="21" y="71"/>
                  </a:moveTo>
                  <a:cubicBezTo>
                    <a:pt x="19" y="70"/>
                    <a:pt x="18" y="67"/>
                    <a:pt x="20" y="64"/>
                  </a:cubicBezTo>
                  <a:cubicBezTo>
                    <a:pt x="22" y="62"/>
                    <a:pt x="25" y="62"/>
                    <a:pt x="27" y="63"/>
                  </a:cubicBezTo>
                  <a:cubicBezTo>
                    <a:pt x="29" y="65"/>
                    <a:pt x="29" y="68"/>
                    <a:pt x="28" y="70"/>
                  </a:cubicBezTo>
                  <a:cubicBezTo>
                    <a:pt x="26" y="72"/>
                    <a:pt x="23" y="73"/>
                    <a:pt x="21" y="71"/>
                  </a:cubicBezTo>
                  <a:close/>
                  <a:moveTo>
                    <a:pt x="45" y="71"/>
                  </a:moveTo>
                  <a:cubicBezTo>
                    <a:pt x="14" y="48"/>
                    <a:pt x="14" y="48"/>
                    <a:pt x="14" y="48"/>
                  </a:cubicBezTo>
                  <a:cubicBezTo>
                    <a:pt x="43" y="9"/>
                    <a:pt x="43" y="9"/>
                    <a:pt x="43" y="9"/>
                  </a:cubicBezTo>
                  <a:cubicBezTo>
                    <a:pt x="74" y="32"/>
                    <a:pt x="74" y="32"/>
                    <a:pt x="74" y="32"/>
                  </a:cubicBezTo>
                  <a:lnTo>
                    <a:pt x="45" y="71"/>
                  </a:lnTo>
                  <a:close/>
                </a:path>
              </a:pathLst>
            </a:custGeom>
            <a:grpFill/>
            <a:ln>
              <a:noFill/>
            </a:ln>
          </p:spPr>
          <p:txBody>
            <a:bodyPr vert="horz" wrap="square" lIns="68580" tIns="34290" rIns="68580" bIns="34290" numCol="1" anchor="t" anchorCtr="0" compatLnSpc="1"/>
            <a:lstStyle/>
            <a:p>
              <a:endParaRPr lang="id-ID" sz="1350"/>
            </a:p>
          </p:txBody>
        </p:sp>
        <p:sp>
          <p:nvSpPr>
            <p:cNvPr id="169" name="Freeform 205"/>
            <p:cNvSpPr>
              <a:spLocks noEditPoints="1"/>
            </p:cNvSpPr>
            <p:nvPr/>
          </p:nvSpPr>
          <p:spPr bwMode="auto">
            <a:xfrm>
              <a:off x="4814101" y="2956741"/>
              <a:ext cx="137013" cy="152672"/>
            </a:xfrm>
            <a:custGeom>
              <a:avLst/>
              <a:gdLst>
                <a:gd name="T0" fmla="*/ 34 w 43"/>
                <a:gd name="T1" fmla="*/ 15 h 48"/>
                <a:gd name="T2" fmla="*/ 36 w 43"/>
                <a:gd name="T3" fmla="*/ 12 h 48"/>
                <a:gd name="T4" fmla="*/ 39 w 43"/>
                <a:gd name="T5" fmla="*/ 7 h 48"/>
                <a:gd name="T6" fmla="*/ 38 w 43"/>
                <a:gd name="T7" fmla="*/ 1 h 48"/>
                <a:gd name="T8" fmla="*/ 34 w 43"/>
                <a:gd name="T9" fmla="*/ 0 h 48"/>
                <a:gd name="T10" fmla="*/ 27 w 43"/>
                <a:gd name="T11" fmla="*/ 3 h 48"/>
                <a:gd name="T12" fmla="*/ 21 w 43"/>
                <a:gd name="T13" fmla="*/ 14 h 48"/>
                <a:gd name="T14" fmla="*/ 16 w 43"/>
                <a:gd name="T15" fmla="*/ 3 h 48"/>
                <a:gd name="T16" fmla="*/ 10 w 43"/>
                <a:gd name="T17" fmla="*/ 1 h 48"/>
                <a:gd name="T18" fmla="*/ 6 w 43"/>
                <a:gd name="T19" fmla="*/ 3 h 48"/>
                <a:gd name="T20" fmla="*/ 7 w 43"/>
                <a:gd name="T21" fmla="*/ 12 h 48"/>
                <a:gd name="T22" fmla="*/ 10 w 43"/>
                <a:gd name="T23" fmla="*/ 15 h 48"/>
                <a:gd name="T24" fmla="*/ 0 w 43"/>
                <a:gd name="T25" fmla="*/ 15 h 48"/>
                <a:gd name="T26" fmla="*/ 0 w 43"/>
                <a:gd name="T27" fmla="*/ 27 h 48"/>
                <a:gd name="T28" fmla="*/ 3 w 43"/>
                <a:gd name="T29" fmla="*/ 27 h 48"/>
                <a:gd name="T30" fmla="*/ 3 w 43"/>
                <a:gd name="T31" fmla="*/ 48 h 48"/>
                <a:gd name="T32" fmla="*/ 40 w 43"/>
                <a:gd name="T33" fmla="*/ 48 h 48"/>
                <a:gd name="T34" fmla="*/ 40 w 43"/>
                <a:gd name="T35" fmla="*/ 27 h 48"/>
                <a:gd name="T36" fmla="*/ 43 w 43"/>
                <a:gd name="T37" fmla="*/ 27 h 48"/>
                <a:gd name="T38" fmla="*/ 43 w 43"/>
                <a:gd name="T39" fmla="*/ 15 h 48"/>
                <a:gd name="T40" fmla="*/ 34 w 43"/>
                <a:gd name="T41" fmla="*/ 15 h 48"/>
                <a:gd name="T42" fmla="*/ 29 w 43"/>
                <a:gd name="T43" fmla="*/ 5 h 48"/>
                <a:gd name="T44" fmla="*/ 34 w 43"/>
                <a:gd name="T45" fmla="*/ 3 h 48"/>
                <a:gd name="T46" fmla="*/ 35 w 43"/>
                <a:gd name="T47" fmla="*/ 4 h 48"/>
                <a:gd name="T48" fmla="*/ 34 w 43"/>
                <a:gd name="T49" fmla="*/ 10 h 48"/>
                <a:gd name="T50" fmla="*/ 27 w 43"/>
                <a:gd name="T51" fmla="*/ 15 h 48"/>
                <a:gd name="T52" fmla="*/ 24 w 43"/>
                <a:gd name="T53" fmla="*/ 15 h 48"/>
                <a:gd name="T54" fmla="*/ 29 w 43"/>
                <a:gd name="T55" fmla="*/ 5 h 48"/>
                <a:gd name="T56" fmla="*/ 8 w 43"/>
                <a:gd name="T57" fmla="*/ 7 h 48"/>
                <a:gd name="T58" fmla="*/ 9 w 43"/>
                <a:gd name="T59" fmla="*/ 5 h 48"/>
                <a:gd name="T60" fmla="*/ 10 w 43"/>
                <a:gd name="T61" fmla="*/ 4 h 48"/>
                <a:gd name="T62" fmla="*/ 10 w 43"/>
                <a:gd name="T63" fmla="*/ 4 h 48"/>
                <a:gd name="T64" fmla="*/ 13 w 43"/>
                <a:gd name="T65" fmla="*/ 6 h 48"/>
                <a:gd name="T66" fmla="*/ 17 w 43"/>
                <a:gd name="T67" fmla="*/ 13 h 48"/>
                <a:gd name="T68" fmla="*/ 17 w 43"/>
                <a:gd name="T69" fmla="*/ 13 h 48"/>
                <a:gd name="T70" fmla="*/ 17 w 43"/>
                <a:gd name="T71" fmla="*/ 13 h 48"/>
                <a:gd name="T72" fmla="*/ 9 w 43"/>
                <a:gd name="T73" fmla="*/ 10 h 48"/>
                <a:gd name="T74" fmla="*/ 8 w 43"/>
                <a:gd name="T75" fmla="*/ 7 h 48"/>
                <a:gd name="T76" fmla="*/ 18 w 43"/>
                <a:gd name="T77" fmla="*/ 45 h 48"/>
                <a:gd name="T78" fmla="*/ 6 w 43"/>
                <a:gd name="T79" fmla="*/ 45 h 48"/>
                <a:gd name="T80" fmla="*/ 6 w 43"/>
                <a:gd name="T81" fmla="*/ 25 h 48"/>
                <a:gd name="T82" fmla="*/ 18 w 43"/>
                <a:gd name="T83" fmla="*/ 25 h 48"/>
                <a:gd name="T84" fmla="*/ 18 w 43"/>
                <a:gd name="T85" fmla="*/ 45 h 48"/>
                <a:gd name="T86" fmla="*/ 18 w 43"/>
                <a:gd name="T87" fmla="*/ 24 h 48"/>
                <a:gd name="T88" fmla="*/ 3 w 43"/>
                <a:gd name="T89" fmla="*/ 24 h 48"/>
                <a:gd name="T90" fmla="*/ 3 w 43"/>
                <a:gd name="T91" fmla="*/ 18 h 48"/>
                <a:gd name="T92" fmla="*/ 18 w 43"/>
                <a:gd name="T93" fmla="*/ 18 h 48"/>
                <a:gd name="T94" fmla="*/ 18 w 43"/>
                <a:gd name="T95" fmla="*/ 24 h 48"/>
                <a:gd name="T96" fmla="*/ 37 w 43"/>
                <a:gd name="T97" fmla="*/ 45 h 48"/>
                <a:gd name="T98" fmla="*/ 25 w 43"/>
                <a:gd name="T99" fmla="*/ 45 h 48"/>
                <a:gd name="T100" fmla="*/ 25 w 43"/>
                <a:gd name="T101" fmla="*/ 25 h 48"/>
                <a:gd name="T102" fmla="*/ 37 w 43"/>
                <a:gd name="T103" fmla="*/ 25 h 48"/>
                <a:gd name="T104" fmla="*/ 37 w 43"/>
                <a:gd name="T105" fmla="*/ 45 h 48"/>
                <a:gd name="T106" fmla="*/ 40 w 43"/>
                <a:gd name="T107" fmla="*/ 24 h 48"/>
                <a:gd name="T108" fmla="*/ 25 w 43"/>
                <a:gd name="T109" fmla="*/ 24 h 48"/>
                <a:gd name="T110" fmla="*/ 25 w 43"/>
                <a:gd name="T111" fmla="*/ 18 h 48"/>
                <a:gd name="T112" fmla="*/ 40 w 43"/>
                <a:gd name="T113" fmla="*/ 18 h 48"/>
                <a:gd name="T114" fmla="*/ 40 w 43"/>
                <a:gd name="T11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3" h="48">
                  <a:moveTo>
                    <a:pt x="34" y="15"/>
                  </a:moveTo>
                  <a:cubicBezTo>
                    <a:pt x="35" y="14"/>
                    <a:pt x="36" y="13"/>
                    <a:pt x="36" y="12"/>
                  </a:cubicBezTo>
                  <a:cubicBezTo>
                    <a:pt x="38" y="11"/>
                    <a:pt x="39" y="9"/>
                    <a:pt x="39" y="7"/>
                  </a:cubicBezTo>
                  <a:cubicBezTo>
                    <a:pt x="40" y="5"/>
                    <a:pt x="39" y="3"/>
                    <a:pt x="38" y="1"/>
                  </a:cubicBezTo>
                  <a:cubicBezTo>
                    <a:pt x="37" y="0"/>
                    <a:pt x="35" y="0"/>
                    <a:pt x="34" y="0"/>
                  </a:cubicBezTo>
                  <a:cubicBezTo>
                    <a:pt x="31" y="0"/>
                    <a:pt x="29" y="1"/>
                    <a:pt x="27" y="3"/>
                  </a:cubicBezTo>
                  <a:cubicBezTo>
                    <a:pt x="24" y="6"/>
                    <a:pt x="22" y="10"/>
                    <a:pt x="21" y="14"/>
                  </a:cubicBezTo>
                  <a:cubicBezTo>
                    <a:pt x="20" y="10"/>
                    <a:pt x="19" y="6"/>
                    <a:pt x="16" y="3"/>
                  </a:cubicBezTo>
                  <a:cubicBezTo>
                    <a:pt x="14" y="2"/>
                    <a:pt x="12" y="1"/>
                    <a:pt x="10" y="1"/>
                  </a:cubicBezTo>
                  <a:cubicBezTo>
                    <a:pt x="9" y="1"/>
                    <a:pt x="7" y="1"/>
                    <a:pt x="6" y="3"/>
                  </a:cubicBezTo>
                  <a:cubicBezTo>
                    <a:pt x="4" y="5"/>
                    <a:pt x="4" y="9"/>
                    <a:pt x="7" y="12"/>
                  </a:cubicBezTo>
                  <a:cubicBezTo>
                    <a:pt x="8" y="13"/>
                    <a:pt x="9" y="14"/>
                    <a:pt x="10" y="15"/>
                  </a:cubicBezTo>
                  <a:cubicBezTo>
                    <a:pt x="0" y="15"/>
                    <a:pt x="0" y="15"/>
                    <a:pt x="0" y="15"/>
                  </a:cubicBezTo>
                  <a:cubicBezTo>
                    <a:pt x="0" y="27"/>
                    <a:pt x="0" y="27"/>
                    <a:pt x="0" y="27"/>
                  </a:cubicBezTo>
                  <a:cubicBezTo>
                    <a:pt x="3" y="27"/>
                    <a:pt x="3" y="27"/>
                    <a:pt x="3" y="27"/>
                  </a:cubicBezTo>
                  <a:cubicBezTo>
                    <a:pt x="3" y="48"/>
                    <a:pt x="3" y="48"/>
                    <a:pt x="3" y="48"/>
                  </a:cubicBezTo>
                  <a:cubicBezTo>
                    <a:pt x="40" y="48"/>
                    <a:pt x="40" y="48"/>
                    <a:pt x="40" y="48"/>
                  </a:cubicBezTo>
                  <a:cubicBezTo>
                    <a:pt x="40" y="27"/>
                    <a:pt x="40" y="27"/>
                    <a:pt x="40" y="27"/>
                  </a:cubicBezTo>
                  <a:cubicBezTo>
                    <a:pt x="43" y="27"/>
                    <a:pt x="43" y="27"/>
                    <a:pt x="43" y="27"/>
                  </a:cubicBezTo>
                  <a:cubicBezTo>
                    <a:pt x="43" y="15"/>
                    <a:pt x="43" y="15"/>
                    <a:pt x="43" y="15"/>
                  </a:cubicBezTo>
                  <a:lnTo>
                    <a:pt x="34" y="15"/>
                  </a:lnTo>
                  <a:close/>
                  <a:moveTo>
                    <a:pt x="29" y="5"/>
                  </a:moveTo>
                  <a:cubicBezTo>
                    <a:pt x="31" y="4"/>
                    <a:pt x="32" y="3"/>
                    <a:pt x="34" y="3"/>
                  </a:cubicBezTo>
                  <a:cubicBezTo>
                    <a:pt x="34" y="3"/>
                    <a:pt x="35" y="3"/>
                    <a:pt x="35" y="4"/>
                  </a:cubicBezTo>
                  <a:cubicBezTo>
                    <a:pt x="37" y="5"/>
                    <a:pt x="36" y="8"/>
                    <a:pt x="34" y="10"/>
                  </a:cubicBezTo>
                  <a:cubicBezTo>
                    <a:pt x="32" y="12"/>
                    <a:pt x="29" y="14"/>
                    <a:pt x="27" y="15"/>
                  </a:cubicBezTo>
                  <a:cubicBezTo>
                    <a:pt x="24" y="15"/>
                    <a:pt x="24" y="15"/>
                    <a:pt x="24" y="15"/>
                  </a:cubicBezTo>
                  <a:cubicBezTo>
                    <a:pt x="25" y="12"/>
                    <a:pt x="27" y="8"/>
                    <a:pt x="29" y="5"/>
                  </a:cubicBezTo>
                  <a:close/>
                  <a:moveTo>
                    <a:pt x="8" y="7"/>
                  </a:moveTo>
                  <a:cubicBezTo>
                    <a:pt x="8" y="6"/>
                    <a:pt x="8" y="6"/>
                    <a:pt x="9" y="5"/>
                  </a:cubicBezTo>
                  <a:cubicBezTo>
                    <a:pt x="9" y="5"/>
                    <a:pt x="10" y="4"/>
                    <a:pt x="10" y="4"/>
                  </a:cubicBezTo>
                  <a:cubicBezTo>
                    <a:pt x="10" y="4"/>
                    <a:pt x="10" y="4"/>
                    <a:pt x="10" y="4"/>
                  </a:cubicBezTo>
                  <a:cubicBezTo>
                    <a:pt x="11" y="4"/>
                    <a:pt x="12" y="5"/>
                    <a:pt x="13" y="6"/>
                  </a:cubicBezTo>
                  <a:cubicBezTo>
                    <a:pt x="15" y="7"/>
                    <a:pt x="16" y="10"/>
                    <a:pt x="17" y="13"/>
                  </a:cubicBezTo>
                  <a:cubicBezTo>
                    <a:pt x="17" y="13"/>
                    <a:pt x="17" y="13"/>
                    <a:pt x="17" y="13"/>
                  </a:cubicBezTo>
                  <a:cubicBezTo>
                    <a:pt x="17" y="13"/>
                    <a:pt x="17" y="13"/>
                    <a:pt x="17" y="13"/>
                  </a:cubicBezTo>
                  <a:cubicBezTo>
                    <a:pt x="14" y="13"/>
                    <a:pt x="11" y="11"/>
                    <a:pt x="9" y="10"/>
                  </a:cubicBezTo>
                  <a:cubicBezTo>
                    <a:pt x="9" y="9"/>
                    <a:pt x="8" y="8"/>
                    <a:pt x="8" y="7"/>
                  </a:cubicBezTo>
                  <a:close/>
                  <a:moveTo>
                    <a:pt x="18" y="45"/>
                  </a:moveTo>
                  <a:cubicBezTo>
                    <a:pt x="6" y="45"/>
                    <a:pt x="6" y="45"/>
                    <a:pt x="6" y="45"/>
                  </a:cubicBezTo>
                  <a:cubicBezTo>
                    <a:pt x="6" y="25"/>
                    <a:pt x="6" y="25"/>
                    <a:pt x="6" y="25"/>
                  </a:cubicBezTo>
                  <a:cubicBezTo>
                    <a:pt x="18" y="25"/>
                    <a:pt x="18" y="25"/>
                    <a:pt x="18" y="25"/>
                  </a:cubicBezTo>
                  <a:lnTo>
                    <a:pt x="18" y="45"/>
                  </a:lnTo>
                  <a:close/>
                  <a:moveTo>
                    <a:pt x="18" y="24"/>
                  </a:moveTo>
                  <a:cubicBezTo>
                    <a:pt x="3" y="24"/>
                    <a:pt x="3" y="24"/>
                    <a:pt x="3" y="24"/>
                  </a:cubicBezTo>
                  <a:cubicBezTo>
                    <a:pt x="3" y="18"/>
                    <a:pt x="3" y="18"/>
                    <a:pt x="3" y="18"/>
                  </a:cubicBezTo>
                  <a:cubicBezTo>
                    <a:pt x="18" y="18"/>
                    <a:pt x="18" y="18"/>
                    <a:pt x="18" y="18"/>
                  </a:cubicBezTo>
                  <a:lnTo>
                    <a:pt x="18" y="24"/>
                  </a:lnTo>
                  <a:close/>
                  <a:moveTo>
                    <a:pt x="37" y="45"/>
                  </a:moveTo>
                  <a:cubicBezTo>
                    <a:pt x="25" y="45"/>
                    <a:pt x="25" y="45"/>
                    <a:pt x="25" y="45"/>
                  </a:cubicBezTo>
                  <a:cubicBezTo>
                    <a:pt x="25" y="25"/>
                    <a:pt x="25" y="25"/>
                    <a:pt x="25" y="25"/>
                  </a:cubicBezTo>
                  <a:cubicBezTo>
                    <a:pt x="37" y="25"/>
                    <a:pt x="37" y="25"/>
                    <a:pt x="37" y="25"/>
                  </a:cubicBezTo>
                  <a:lnTo>
                    <a:pt x="37" y="45"/>
                  </a:lnTo>
                  <a:close/>
                  <a:moveTo>
                    <a:pt x="40" y="24"/>
                  </a:moveTo>
                  <a:cubicBezTo>
                    <a:pt x="25" y="24"/>
                    <a:pt x="25" y="24"/>
                    <a:pt x="25" y="24"/>
                  </a:cubicBezTo>
                  <a:cubicBezTo>
                    <a:pt x="25" y="18"/>
                    <a:pt x="25" y="18"/>
                    <a:pt x="25" y="18"/>
                  </a:cubicBezTo>
                  <a:cubicBezTo>
                    <a:pt x="40" y="18"/>
                    <a:pt x="40" y="18"/>
                    <a:pt x="40" y="18"/>
                  </a:cubicBezTo>
                  <a:lnTo>
                    <a:pt x="40" y="24"/>
                  </a:lnTo>
                  <a:close/>
                </a:path>
              </a:pathLst>
            </a:custGeom>
            <a:grpFill/>
            <a:ln>
              <a:noFill/>
            </a:ln>
          </p:spPr>
          <p:txBody>
            <a:bodyPr vert="horz" wrap="square" lIns="68580" tIns="34290" rIns="68580" bIns="34290" numCol="1" anchor="t" anchorCtr="0" compatLnSpc="1"/>
            <a:lstStyle/>
            <a:p>
              <a:endParaRPr lang="id-ID" sz="1350"/>
            </a:p>
          </p:txBody>
        </p:sp>
        <p:sp>
          <p:nvSpPr>
            <p:cNvPr id="170" name="Freeform 223"/>
            <p:cNvSpPr>
              <a:spLocks noEditPoints="1"/>
            </p:cNvSpPr>
            <p:nvPr/>
          </p:nvSpPr>
          <p:spPr bwMode="auto">
            <a:xfrm>
              <a:off x="5646087" y="3307798"/>
              <a:ext cx="227050" cy="199648"/>
            </a:xfrm>
            <a:custGeom>
              <a:avLst/>
              <a:gdLst>
                <a:gd name="T0" fmla="*/ 76 w 116"/>
                <a:gd name="T1" fmla="*/ 15 h 102"/>
                <a:gd name="T2" fmla="*/ 40 w 116"/>
                <a:gd name="T3" fmla="*/ 0 h 102"/>
                <a:gd name="T4" fmla="*/ 0 w 116"/>
                <a:gd name="T5" fmla="*/ 15 h 102"/>
                <a:gd name="T6" fmla="*/ 0 w 116"/>
                <a:gd name="T7" fmla="*/ 102 h 102"/>
                <a:gd name="T8" fmla="*/ 40 w 116"/>
                <a:gd name="T9" fmla="*/ 87 h 102"/>
                <a:gd name="T10" fmla="*/ 76 w 116"/>
                <a:gd name="T11" fmla="*/ 102 h 102"/>
                <a:gd name="T12" fmla="*/ 116 w 116"/>
                <a:gd name="T13" fmla="*/ 87 h 102"/>
                <a:gd name="T14" fmla="*/ 116 w 116"/>
                <a:gd name="T15" fmla="*/ 0 h 102"/>
                <a:gd name="T16" fmla="*/ 76 w 116"/>
                <a:gd name="T17" fmla="*/ 15 h 102"/>
                <a:gd name="T18" fmla="*/ 44 w 116"/>
                <a:gd name="T19" fmla="*/ 9 h 102"/>
                <a:gd name="T20" fmla="*/ 73 w 116"/>
                <a:gd name="T21" fmla="*/ 22 h 102"/>
                <a:gd name="T22" fmla="*/ 73 w 116"/>
                <a:gd name="T23" fmla="*/ 92 h 102"/>
                <a:gd name="T24" fmla="*/ 44 w 116"/>
                <a:gd name="T25" fmla="*/ 80 h 102"/>
                <a:gd name="T26" fmla="*/ 44 w 116"/>
                <a:gd name="T27" fmla="*/ 9 h 102"/>
                <a:gd name="T28" fmla="*/ 8 w 116"/>
                <a:gd name="T29" fmla="*/ 20 h 102"/>
                <a:gd name="T30" fmla="*/ 37 w 116"/>
                <a:gd name="T31" fmla="*/ 9 h 102"/>
                <a:gd name="T32" fmla="*/ 37 w 116"/>
                <a:gd name="T33" fmla="*/ 80 h 102"/>
                <a:gd name="T34" fmla="*/ 8 w 116"/>
                <a:gd name="T35" fmla="*/ 92 h 102"/>
                <a:gd name="T36" fmla="*/ 8 w 116"/>
                <a:gd name="T37" fmla="*/ 20 h 102"/>
                <a:gd name="T38" fmla="*/ 109 w 116"/>
                <a:gd name="T39" fmla="*/ 82 h 102"/>
                <a:gd name="T40" fmla="*/ 80 w 116"/>
                <a:gd name="T41" fmla="*/ 92 h 102"/>
                <a:gd name="T42" fmla="*/ 80 w 116"/>
                <a:gd name="T43" fmla="*/ 22 h 102"/>
                <a:gd name="T44" fmla="*/ 109 w 116"/>
                <a:gd name="T45" fmla="*/ 10 h 102"/>
                <a:gd name="T46" fmla="*/ 109 w 116"/>
                <a:gd name="T47" fmla="*/ 8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6" h="102">
                  <a:moveTo>
                    <a:pt x="76" y="15"/>
                  </a:moveTo>
                  <a:lnTo>
                    <a:pt x="40" y="0"/>
                  </a:lnTo>
                  <a:lnTo>
                    <a:pt x="0" y="15"/>
                  </a:lnTo>
                  <a:lnTo>
                    <a:pt x="0" y="102"/>
                  </a:lnTo>
                  <a:lnTo>
                    <a:pt x="40" y="87"/>
                  </a:lnTo>
                  <a:lnTo>
                    <a:pt x="76" y="102"/>
                  </a:lnTo>
                  <a:lnTo>
                    <a:pt x="116" y="87"/>
                  </a:lnTo>
                  <a:lnTo>
                    <a:pt x="116" y="0"/>
                  </a:lnTo>
                  <a:lnTo>
                    <a:pt x="76" y="15"/>
                  </a:lnTo>
                  <a:close/>
                  <a:moveTo>
                    <a:pt x="44" y="9"/>
                  </a:moveTo>
                  <a:lnTo>
                    <a:pt x="73" y="22"/>
                  </a:lnTo>
                  <a:lnTo>
                    <a:pt x="73" y="92"/>
                  </a:lnTo>
                  <a:lnTo>
                    <a:pt x="44" y="80"/>
                  </a:lnTo>
                  <a:lnTo>
                    <a:pt x="44" y="9"/>
                  </a:lnTo>
                  <a:close/>
                  <a:moveTo>
                    <a:pt x="8" y="20"/>
                  </a:moveTo>
                  <a:lnTo>
                    <a:pt x="37" y="9"/>
                  </a:lnTo>
                  <a:lnTo>
                    <a:pt x="37" y="80"/>
                  </a:lnTo>
                  <a:lnTo>
                    <a:pt x="8" y="92"/>
                  </a:lnTo>
                  <a:lnTo>
                    <a:pt x="8" y="20"/>
                  </a:lnTo>
                  <a:close/>
                  <a:moveTo>
                    <a:pt x="109" y="82"/>
                  </a:moveTo>
                  <a:lnTo>
                    <a:pt x="80" y="92"/>
                  </a:lnTo>
                  <a:lnTo>
                    <a:pt x="80" y="22"/>
                  </a:lnTo>
                  <a:lnTo>
                    <a:pt x="109" y="10"/>
                  </a:lnTo>
                  <a:lnTo>
                    <a:pt x="109" y="82"/>
                  </a:lnTo>
                  <a:close/>
                </a:path>
              </a:pathLst>
            </a:custGeom>
            <a:grpFill/>
            <a:ln>
              <a:noFill/>
            </a:ln>
          </p:spPr>
          <p:txBody>
            <a:bodyPr vert="horz" wrap="square" lIns="68580" tIns="34290" rIns="68580" bIns="34290" numCol="1" anchor="t" anchorCtr="0" compatLnSpc="1"/>
            <a:lstStyle/>
            <a:p>
              <a:endParaRPr lang="id-ID" sz="1350"/>
            </a:p>
          </p:txBody>
        </p:sp>
      </p:grpSp>
      <p:grpSp>
        <p:nvGrpSpPr>
          <p:cNvPr id="10" name="Group 9"/>
          <p:cNvGrpSpPr/>
          <p:nvPr/>
        </p:nvGrpSpPr>
        <p:grpSpPr>
          <a:xfrm>
            <a:off x="7351170" y="1289058"/>
            <a:ext cx="3916760" cy="4537746"/>
            <a:chOff x="6868614" y="762985"/>
            <a:chExt cx="5222153" cy="6050102"/>
          </a:xfrm>
          <a:solidFill>
            <a:schemeClr val="accent1">
              <a:lumMod val="50000"/>
            </a:schemeClr>
          </a:solidFill>
        </p:grpSpPr>
        <p:sp>
          <p:nvSpPr>
            <p:cNvPr id="11" name="Freeform 55"/>
            <p:cNvSpPr>
              <a:spLocks noEditPoints="1"/>
            </p:cNvSpPr>
            <p:nvPr/>
          </p:nvSpPr>
          <p:spPr bwMode="auto">
            <a:xfrm>
              <a:off x="11738448" y="4076742"/>
              <a:ext cx="342533" cy="319044"/>
            </a:xfrm>
            <a:custGeom>
              <a:avLst/>
              <a:gdLst>
                <a:gd name="T0" fmla="*/ 53 w 107"/>
                <a:gd name="T1" fmla="*/ 13 h 100"/>
                <a:gd name="T2" fmla="*/ 37 w 107"/>
                <a:gd name="T3" fmla="*/ 16 h 100"/>
                <a:gd name="T4" fmla="*/ 24 w 107"/>
                <a:gd name="T5" fmla="*/ 23 h 100"/>
                <a:gd name="T6" fmla="*/ 13 w 107"/>
                <a:gd name="T7" fmla="*/ 43 h 100"/>
                <a:gd name="T8" fmla="*/ 17 w 107"/>
                <a:gd name="T9" fmla="*/ 55 h 100"/>
                <a:gd name="T10" fmla="*/ 27 w 107"/>
                <a:gd name="T11" fmla="*/ 66 h 100"/>
                <a:gd name="T12" fmla="*/ 33 w 107"/>
                <a:gd name="T13" fmla="*/ 75 h 100"/>
                <a:gd name="T14" fmla="*/ 33 w 107"/>
                <a:gd name="T15" fmla="*/ 79 h 100"/>
                <a:gd name="T16" fmla="*/ 36 w 107"/>
                <a:gd name="T17" fmla="*/ 77 h 100"/>
                <a:gd name="T18" fmla="*/ 45 w 107"/>
                <a:gd name="T19" fmla="*/ 73 h 100"/>
                <a:gd name="T20" fmla="*/ 47 w 107"/>
                <a:gd name="T21" fmla="*/ 73 h 100"/>
                <a:gd name="T22" fmla="*/ 53 w 107"/>
                <a:gd name="T23" fmla="*/ 73 h 100"/>
                <a:gd name="T24" fmla="*/ 70 w 107"/>
                <a:gd name="T25" fmla="*/ 71 h 100"/>
                <a:gd name="T26" fmla="*/ 83 w 107"/>
                <a:gd name="T27" fmla="*/ 64 h 100"/>
                <a:gd name="T28" fmla="*/ 93 w 107"/>
                <a:gd name="T29" fmla="*/ 43 h 100"/>
                <a:gd name="T30" fmla="*/ 83 w 107"/>
                <a:gd name="T31" fmla="*/ 23 h 100"/>
                <a:gd name="T32" fmla="*/ 70 w 107"/>
                <a:gd name="T33" fmla="*/ 16 h 100"/>
                <a:gd name="T34" fmla="*/ 53 w 107"/>
                <a:gd name="T35" fmla="*/ 13 h 100"/>
                <a:gd name="T36" fmla="*/ 53 w 107"/>
                <a:gd name="T37" fmla="*/ 0 h 100"/>
                <a:gd name="T38" fmla="*/ 53 w 107"/>
                <a:gd name="T39" fmla="*/ 0 h 100"/>
                <a:gd name="T40" fmla="*/ 107 w 107"/>
                <a:gd name="T41" fmla="*/ 43 h 100"/>
                <a:gd name="T42" fmla="*/ 53 w 107"/>
                <a:gd name="T43" fmla="*/ 87 h 100"/>
                <a:gd name="T44" fmla="*/ 45 w 107"/>
                <a:gd name="T45" fmla="*/ 86 h 100"/>
                <a:gd name="T46" fmla="*/ 7 w 107"/>
                <a:gd name="T47" fmla="*/ 100 h 100"/>
                <a:gd name="T48" fmla="*/ 7 w 107"/>
                <a:gd name="T49" fmla="*/ 97 h 100"/>
                <a:gd name="T50" fmla="*/ 20 w 107"/>
                <a:gd name="T51" fmla="*/ 80 h 100"/>
                <a:gd name="T52" fmla="*/ 20 w 107"/>
                <a:gd name="T53" fmla="*/ 77 h 100"/>
                <a:gd name="T54" fmla="*/ 0 w 107"/>
                <a:gd name="T55" fmla="*/ 43 h 100"/>
                <a:gd name="T56" fmla="*/ 53 w 107"/>
                <a:gd name="T57"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7" h="100">
                  <a:moveTo>
                    <a:pt x="53" y="13"/>
                  </a:moveTo>
                  <a:cubicBezTo>
                    <a:pt x="48" y="13"/>
                    <a:pt x="42" y="14"/>
                    <a:pt x="37" y="16"/>
                  </a:cubicBezTo>
                  <a:cubicBezTo>
                    <a:pt x="32" y="18"/>
                    <a:pt x="28" y="20"/>
                    <a:pt x="24" y="23"/>
                  </a:cubicBezTo>
                  <a:cubicBezTo>
                    <a:pt x="17" y="29"/>
                    <a:pt x="13" y="36"/>
                    <a:pt x="13" y="43"/>
                  </a:cubicBezTo>
                  <a:cubicBezTo>
                    <a:pt x="13" y="48"/>
                    <a:pt x="14" y="52"/>
                    <a:pt x="17" y="55"/>
                  </a:cubicBezTo>
                  <a:cubicBezTo>
                    <a:pt x="19" y="59"/>
                    <a:pt x="23" y="63"/>
                    <a:pt x="27" y="66"/>
                  </a:cubicBezTo>
                  <a:cubicBezTo>
                    <a:pt x="30" y="68"/>
                    <a:pt x="32" y="71"/>
                    <a:pt x="33" y="75"/>
                  </a:cubicBezTo>
                  <a:cubicBezTo>
                    <a:pt x="33" y="76"/>
                    <a:pt x="33" y="78"/>
                    <a:pt x="33" y="79"/>
                  </a:cubicBezTo>
                  <a:cubicBezTo>
                    <a:pt x="34" y="78"/>
                    <a:pt x="35" y="78"/>
                    <a:pt x="36" y="77"/>
                  </a:cubicBezTo>
                  <a:cubicBezTo>
                    <a:pt x="38" y="74"/>
                    <a:pt x="42" y="73"/>
                    <a:pt x="45" y="73"/>
                  </a:cubicBezTo>
                  <a:cubicBezTo>
                    <a:pt x="46" y="73"/>
                    <a:pt x="46" y="73"/>
                    <a:pt x="47" y="73"/>
                  </a:cubicBezTo>
                  <a:cubicBezTo>
                    <a:pt x="49" y="73"/>
                    <a:pt x="51" y="73"/>
                    <a:pt x="53" y="73"/>
                  </a:cubicBezTo>
                  <a:cubicBezTo>
                    <a:pt x="59" y="73"/>
                    <a:pt x="65" y="73"/>
                    <a:pt x="70" y="71"/>
                  </a:cubicBezTo>
                  <a:cubicBezTo>
                    <a:pt x="75" y="69"/>
                    <a:pt x="79" y="67"/>
                    <a:pt x="83" y="64"/>
                  </a:cubicBezTo>
                  <a:cubicBezTo>
                    <a:pt x="90" y="58"/>
                    <a:pt x="93" y="51"/>
                    <a:pt x="93" y="43"/>
                  </a:cubicBezTo>
                  <a:cubicBezTo>
                    <a:pt x="93" y="36"/>
                    <a:pt x="90" y="29"/>
                    <a:pt x="83" y="23"/>
                  </a:cubicBezTo>
                  <a:cubicBezTo>
                    <a:pt x="79" y="20"/>
                    <a:pt x="75" y="18"/>
                    <a:pt x="70" y="16"/>
                  </a:cubicBezTo>
                  <a:cubicBezTo>
                    <a:pt x="65" y="14"/>
                    <a:pt x="59" y="13"/>
                    <a:pt x="53" y="13"/>
                  </a:cubicBezTo>
                  <a:close/>
                  <a:moveTo>
                    <a:pt x="53" y="0"/>
                  </a:moveTo>
                  <a:cubicBezTo>
                    <a:pt x="53" y="0"/>
                    <a:pt x="53" y="0"/>
                    <a:pt x="53" y="0"/>
                  </a:cubicBezTo>
                  <a:cubicBezTo>
                    <a:pt x="83" y="0"/>
                    <a:pt x="107" y="19"/>
                    <a:pt x="107" y="43"/>
                  </a:cubicBezTo>
                  <a:cubicBezTo>
                    <a:pt x="107" y="67"/>
                    <a:pt x="83" y="87"/>
                    <a:pt x="53" y="87"/>
                  </a:cubicBezTo>
                  <a:cubicBezTo>
                    <a:pt x="51" y="87"/>
                    <a:pt x="48" y="87"/>
                    <a:pt x="45" y="86"/>
                  </a:cubicBezTo>
                  <a:cubicBezTo>
                    <a:pt x="34" y="98"/>
                    <a:pt x="20" y="100"/>
                    <a:pt x="7" y="100"/>
                  </a:cubicBezTo>
                  <a:cubicBezTo>
                    <a:pt x="7" y="97"/>
                    <a:pt x="7" y="97"/>
                    <a:pt x="7" y="97"/>
                  </a:cubicBezTo>
                  <a:cubicBezTo>
                    <a:pt x="14" y="94"/>
                    <a:pt x="20" y="87"/>
                    <a:pt x="20" y="80"/>
                  </a:cubicBezTo>
                  <a:cubicBezTo>
                    <a:pt x="20" y="79"/>
                    <a:pt x="20" y="78"/>
                    <a:pt x="20" y="77"/>
                  </a:cubicBezTo>
                  <a:cubicBezTo>
                    <a:pt x="8" y="69"/>
                    <a:pt x="0" y="57"/>
                    <a:pt x="0" y="43"/>
                  </a:cubicBezTo>
                  <a:cubicBezTo>
                    <a:pt x="0" y="19"/>
                    <a:pt x="24" y="0"/>
                    <a:pt x="5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 name="Freeform 56"/>
            <p:cNvSpPr>
              <a:spLocks noEditPoints="1"/>
            </p:cNvSpPr>
            <p:nvPr/>
          </p:nvSpPr>
          <p:spPr bwMode="auto">
            <a:xfrm>
              <a:off x="11501612" y="4250944"/>
              <a:ext cx="215306" cy="215306"/>
            </a:xfrm>
            <a:custGeom>
              <a:avLst/>
              <a:gdLst>
                <a:gd name="T0" fmla="*/ 62 w 67"/>
                <a:gd name="T1" fmla="*/ 17 h 67"/>
                <a:gd name="T2" fmla="*/ 67 w 67"/>
                <a:gd name="T3" fmla="*/ 13 h 67"/>
                <a:gd name="T4" fmla="*/ 67 w 67"/>
                <a:gd name="T5" fmla="*/ 5 h 67"/>
                <a:gd name="T6" fmla="*/ 58 w 67"/>
                <a:gd name="T7" fmla="*/ 5 h 67"/>
                <a:gd name="T8" fmla="*/ 58 w 67"/>
                <a:gd name="T9" fmla="*/ 0 h 67"/>
                <a:gd name="T10" fmla="*/ 4 w 67"/>
                <a:gd name="T11" fmla="*/ 0 h 67"/>
                <a:gd name="T12" fmla="*/ 0 w 67"/>
                <a:gd name="T13" fmla="*/ 5 h 67"/>
                <a:gd name="T14" fmla="*/ 0 w 67"/>
                <a:gd name="T15" fmla="*/ 63 h 67"/>
                <a:gd name="T16" fmla="*/ 4 w 67"/>
                <a:gd name="T17" fmla="*/ 67 h 67"/>
                <a:gd name="T18" fmla="*/ 58 w 67"/>
                <a:gd name="T19" fmla="*/ 67 h 67"/>
                <a:gd name="T20" fmla="*/ 58 w 67"/>
                <a:gd name="T21" fmla="*/ 50 h 67"/>
                <a:gd name="T22" fmla="*/ 62 w 67"/>
                <a:gd name="T23" fmla="*/ 50 h 67"/>
                <a:gd name="T24" fmla="*/ 67 w 67"/>
                <a:gd name="T25" fmla="*/ 46 h 67"/>
                <a:gd name="T26" fmla="*/ 67 w 67"/>
                <a:gd name="T27" fmla="*/ 38 h 67"/>
                <a:gd name="T28" fmla="*/ 58 w 67"/>
                <a:gd name="T29" fmla="*/ 38 h 67"/>
                <a:gd name="T30" fmla="*/ 58 w 67"/>
                <a:gd name="T31" fmla="*/ 34 h 67"/>
                <a:gd name="T32" fmla="*/ 62 w 67"/>
                <a:gd name="T33" fmla="*/ 34 h 67"/>
                <a:gd name="T34" fmla="*/ 67 w 67"/>
                <a:gd name="T35" fmla="*/ 30 h 67"/>
                <a:gd name="T36" fmla="*/ 67 w 67"/>
                <a:gd name="T37" fmla="*/ 21 h 67"/>
                <a:gd name="T38" fmla="*/ 58 w 67"/>
                <a:gd name="T39" fmla="*/ 21 h 67"/>
                <a:gd name="T40" fmla="*/ 58 w 67"/>
                <a:gd name="T41" fmla="*/ 17 h 67"/>
                <a:gd name="T42" fmla="*/ 62 w 67"/>
                <a:gd name="T43" fmla="*/ 17 h 67"/>
                <a:gd name="T44" fmla="*/ 37 w 67"/>
                <a:gd name="T45" fmla="*/ 17 h 67"/>
                <a:gd name="T46" fmla="*/ 46 w 67"/>
                <a:gd name="T47" fmla="*/ 25 h 67"/>
                <a:gd name="T48" fmla="*/ 37 w 67"/>
                <a:gd name="T49" fmla="*/ 34 h 67"/>
                <a:gd name="T50" fmla="*/ 29 w 67"/>
                <a:gd name="T51" fmla="*/ 25 h 67"/>
                <a:gd name="T52" fmla="*/ 37 w 67"/>
                <a:gd name="T53" fmla="*/ 17 h 67"/>
                <a:gd name="T54" fmla="*/ 16 w 67"/>
                <a:gd name="T55" fmla="*/ 63 h 67"/>
                <a:gd name="T56" fmla="*/ 12 w 67"/>
                <a:gd name="T57" fmla="*/ 63 h 67"/>
                <a:gd name="T58" fmla="*/ 12 w 67"/>
                <a:gd name="T59" fmla="*/ 5 h 67"/>
                <a:gd name="T60" fmla="*/ 16 w 67"/>
                <a:gd name="T61" fmla="*/ 5 h 67"/>
                <a:gd name="T62" fmla="*/ 16 w 67"/>
                <a:gd name="T63" fmla="*/ 63 h 67"/>
                <a:gd name="T64" fmla="*/ 50 w 67"/>
                <a:gd name="T65" fmla="*/ 50 h 67"/>
                <a:gd name="T66" fmla="*/ 25 w 67"/>
                <a:gd name="T67" fmla="*/ 50 h 67"/>
                <a:gd name="T68" fmla="*/ 25 w 67"/>
                <a:gd name="T69" fmla="*/ 46 h 67"/>
                <a:gd name="T70" fmla="*/ 33 w 67"/>
                <a:gd name="T71" fmla="*/ 38 h 67"/>
                <a:gd name="T72" fmla="*/ 33 w 67"/>
                <a:gd name="T73" fmla="*/ 38 h 67"/>
                <a:gd name="T74" fmla="*/ 41 w 67"/>
                <a:gd name="T75" fmla="*/ 38 h 67"/>
                <a:gd name="T76" fmla="*/ 50 w 67"/>
                <a:gd name="T77" fmla="*/ 46 h 67"/>
                <a:gd name="T78" fmla="*/ 50 w 67"/>
                <a:gd name="T79" fmla="*/ 5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7" h="67">
                  <a:moveTo>
                    <a:pt x="62" y="17"/>
                  </a:moveTo>
                  <a:cubicBezTo>
                    <a:pt x="65" y="17"/>
                    <a:pt x="67" y="15"/>
                    <a:pt x="67" y="13"/>
                  </a:cubicBezTo>
                  <a:cubicBezTo>
                    <a:pt x="67" y="5"/>
                    <a:pt x="67" y="5"/>
                    <a:pt x="67" y="5"/>
                  </a:cubicBezTo>
                  <a:cubicBezTo>
                    <a:pt x="58" y="5"/>
                    <a:pt x="58" y="5"/>
                    <a:pt x="58" y="5"/>
                  </a:cubicBezTo>
                  <a:cubicBezTo>
                    <a:pt x="58" y="0"/>
                    <a:pt x="58" y="0"/>
                    <a:pt x="58" y="0"/>
                  </a:cubicBezTo>
                  <a:cubicBezTo>
                    <a:pt x="4" y="0"/>
                    <a:pt x="4" y="0"/>
                    <a:pt x="4" y="0"/>
                  </a:cubicBezTo>
                  <a:cubicBezTo>
                    <a:pt x="2" y="0"/>
                    <a:pt x="0" y="2"/>
                    <a:pt x="0" y="5"/>
                  </a:cubicBezTo>
                  <a:cubicBezTo>
                    <a:pt x="0" y="63"/>
                    <a:pt x="0" y="63"/>
                    <a:pt x="0" y="63"/>
                  </a:cubicBezTo>
                  <a:cubicBezTo>
                    <a:pt x="0" y="65"/>
                    <a:pt x="2" y="67"/>
                    <a:pt x="4" y="67"/>
                  </a:cubicBezTo>
                  <a:cubicBezTo>
                    <a:pt x="58" y="67"/>
                    <a:pt x="58" y="67"/>
                    <a:pt x="58" y="67"/>
                  </a:cubicBezTo>
                  <a:cubicBezTo>
                    <a:pt x="58" y="50"/>
                    <a:pt x="58" y="50"/>
                    <a:pt x="58" y="50"/>
                  </a:cubicBezTo>
                  <a:cubicBezTo>
                    <a:pt x="62" y="50"/>
                    <a:pt x="62" y="50"/>
                    <a:pt x="62" y="50"/>
                  </a:cubicBezTo>
                  <a:cubicBezTo>
                    <a:pt x="65" y="50"/>
                    <a:pt x="67" y="49"/>
                    <a:pt x="67" y="46"/>
                  </a:cubicBezTo>
                  <a:cubicBezTo>
                    <a:pt x="67" y="38"/>
                    <a:pt x="67" y="38"/>
                    <a:pt x="67" y="38"/>
                  </a:cubicBezTo>
                  <a:cubicBezTo>
                    <a:pt x="58" y="38"/>
                    <a:pt x="58" y="38"/>
                    <a:pt x="58" y="38"/>
                  </a:cubicBezTo>
                  <a:cubicBezTo>
                    <a:pt x="58" y="34"/>
                    <a:pt x="58" y="34"/>
                    <a:pt x="58" y="34"/>
                  </a:cubicBezTo>
                  <a:cubicBezTo>
                    <a:pt x="62" y="34"/>
                    <a:pt x="62" y="34"/>
                    <a:pt x="62" y="34"/>
                  </a:cubicBezTo>
                  <a:cubicBezTo>
                    <a:pt x="65" y="34"/>
                    <a:pt x="67" y="32"/>
                    <a:pt x="67" y="30"/>
                  </a:cubicBezTo>
                  <a:cubicBezTo>
                    <a:pt x="67" y="21"/>
                    <a:pt x="67" y="21"/>
                    <a:pt x="67" y="21"/>
                  </a:cubicBezTo>
                  <a:cubicBezTo>
                    <a:pt x="58" y="21"/>
                    <a:pt x="58" y="21"/>
                    <a:pt x="58" y="21"/>
                  </a:cubicBezTo>
                  <a:cubicBezTo>
                    <a:pt x="58" y="17"/>
                    <a:pt x="58" y="17"/>
                    <a:pt x="58" y="17"/>
                  </a:cubicBezTo>
                  <a:lnTo>
                    <a:pt x="62" y="17"/>
                  </a:lnTo>
                  <a:close/>
                  <a:moveTo>
                    <a:pt x="37" y="17"/>
                  </a:moveTo>
                  <a:cubicBezTo>
                    <a:pt x="42" y="17"/>
                    <a:pt x="46" y="21"/>
                    <a:pt x="46" y="25"/>
                  </a:cubicBezTo>
                  <a:cubicBezTo>
                    <a:pt x="46" y="30"/>
                    <a:pt x="42" y="34"/>
                    <a:pt x="37" y="34"/>
                  </a:cubicBezTo>
                  <a:cubicBezTo>
                    <a:pt x="33" y="34"/>
                    <a:pt x="29" y="30"/>
                    <a:pt x="29" y="25"/>
                  </a:cubicBezTo>
                  <a:cubicBezTo>
                    <a:pt x="29" y="21"/>
                    <a:pt x="33" y="17"/>
                    <a:pt x="37" y="17"/>
                  </a:cubicBezTo>
                  <a:close/>
                  <a:moveTo>
                    <a:pt x="16" y="63"/>
                  </a:moveTo>
                  <a:cubicBezTo>
                    <a:pt x="12" y="63"/>
                    <a:pt x="12" y="63"/>
                    <a:pt x="12" y="63"/>
                  </a:cubicBezTo>
                  <a:cubicBezTo>
                    <a:pt x="12" y="5"/>
                    <a:pt x="12" y="5"/>
                    <a:pt x="12" y="5"/>
                  </a:cubicBezTo>
                  <a:cubicBezTo>
                    <a:pt x="16" y="5"/>
                    <a:pt x="16" y="5"/>
                    <a:pt x="16" y="5"/>
                  </a:cubicBezTo>
                  <a:lnTo>
                    <a:pt x="16" y="63"/>
                  </a:lnTo>
                  <a:close/>
                  <a:moveTo>
                    <a:pt x="50" y="50"/>
                  </a:moveTo>
                  <a:cubicBezTo>
                    <a:pt x="25" y="50"/>
                    <a:pt x="25" y="50"/>
                    <a:pt x="25" y="50"/>
                  </a:cubicBezTo>
                  <a:cubicBezTo>
                    <a:pt x="25" y="46"/>
                    <a:pt x="25" y="46"/>
                    <a:pt x="25" y="46"/>
                  </a:cubicBezTo>
                  <a:cubicBezTo>
                    <a:pt x="25" y="42"/>
                    <a:pt x="28" y="38"/>
                    <a:pt x="33" y="38"/>
                  </a:cubicBezTo>
                  <a:cubicBezTo>
                    <a:pt x="33" y="38"/>
                    <a:pt x="33" y="38"/>
                    <a:pt x="33" y="38"/>
                  </a:cubicBezTo>
                  <a:cubicBezTo>
                    <a:pt x="41" y="38"/>
                    <a:pt x="41" y="38"/>
                    <a:pt x="41" y="38"/>
                  </a:cubicBezTo>
                  <a:cubicBezTo>
                    <a:pt x="46" y="38"/>
                    <a:pt x="50" y="42"/>
                    <a:pt x="50" y="46"/>
                  </a:cubicBezTo>
                  <a:lnTo>
                    <a:pt x="50" y="5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 name="Freeform 57"/>
            <p:cNvSpPr>
              <a:spLocks noEditPoints="1"/>
            </p:cNvSpPr>
            <p:nvPr/>
          </p:nvSpPr>
          <p:spPr bwMode="auto">
            <a:xfrm>
              <a:off x="11869589" y="3663746"/>
              <a:ext cx="185947" cy="182031"/>
            </a:xfrm>
            <a:custGeom>
              <a:avLst/>
              <a:gdLst>
                <a:gd name="T0" fmla="*/ 58 w 58"/>
                <a:gd name="T1" fmla="*/ 29 h 57"/>
                <a:gd name="T2" fmla="*/ 29 w 58"/>
                <a:gd name="T3" fmla="*/ 57 h 57"/>
                <a:gd name="T4" fmla="*/ 0 w 58"/>
                <a:gd name="T5" fmla="*/ 29 h 57"/>
                <a:gd name="T6" fmla="*/ 29 w 58"/>
                <a:gd name="T7" fmla="*/ 0 h 57"/>
                <a:gd name="T8" fmla="*/ 58 w 58"/>
                <a:gd name="T9" fmla="*/ 29 h 57"/>
                <a:gd name="T10" fmla="*/ 6 w 58"/>
                <a:gd name="T11" fmla="*/ 29 h 57"/>
                <a:gd name="T12" fmla="*/ 29 w 58"/>
                <a:gd name="T13" fmla="*/ 52 h 57"/>
                <a:gd name="T14" fmla="*/ 52 w 58"/>
                <a:gd name="T15" fmla="*/ 29 h 57"/>
                <a:gd name="T16" fmla="*/ 29 w 58"/>
                <a:gd name="T17" fmla="*/ 6 h 57"/>
                <a:gd name="T18" fmla="*/ 6 w 58"/>
                <a:gd name="T19" fmla="*/ 29 h 57"/>
                <a:gd name="T20" fmla="*/ 32 w 58"/>
                <a:gd name="T21" fmla="*/ 12 h 57"/>
                <a:gd name="T22" fmla="*/ 46 w 58"/>
                <a:gd name="T23" fmla="*/ 26 h 57"/>
                <a:gd name="T24" fmla="*/ 46 w 58"/>
                <a:gd name="T25" fmla="*/ 31 h 57"/>
                <a:gd name="T26" fmla="*/ 41 w 58"/>
                <a:gd name="T27" fmla="*/ 31 h 57"/>
                <a:gd name="T28" fmla="*/ 33 w 58"/>
                <a:gd name="T29" fmla="*/ 23 h 57"/>
                <a:gd name="T30" fmla="*/ 33 w 58"/>
                <a:gd name="T31" fmla="*/ 43 h 57"/>
                <a:gd name="T32" fmla="*/ 29 w 58"/>
                <a:gd name="T33" fmla="*/ 47 h 57"/>
                <a:gd name="T34" fmla="*/ 25 w 58"/>
                <a:gd name="T35" fmla="*/ 43 h 57"/>
                <a:gd name="T36" fmla="*/ 25 w 58"/>
                <a:gd name="T37" fmla="*/ 23 h 57"/>
                <a:gd name="T38" fmla="*/ 17 w 58"/>
                <a:gd name="T39" fmla="*/ 31 h 57"/>
                <a:gd name="T40" fmla="*/ 12 w 58"/>
                <a:gd name="T41" fmla="*/ 31 h 57"/>
                <a:gd name="T42" fmla="*/ 11 w 58"/>
                <a:gd name="T43" fmla="*/ 29 h 57"/>
                <a:gd name="T44" fmla="*/ 12 w 58"/>
                <a:gd name="T45" fmla="*/ 26 h 57"/>
                <a:gd name="T46" fmla="*/ 27 w 58"/>
                <a:gd name="T47" fmla="*/ 12 h 57"/>
                <a:gd name="T48" fmla="*/ 32 w 58"/>
                <a:gd name="T49" fmla="*/ 1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57">
                  <a:moveTo>
                    <a:pt x="58" y="29"/>
                  </a:moveTo>
                  <a:cubicBezTo>
                    <a:pt x="58" y="45"/>
                    <a:pt x="45" y="57"/>
                    <a:pt x="29" y="57"/>
                  </a:cubicBezTo>
                  <a:cubicBezTo>
                    <a:pt x="13" y="57"/>
                    <a:pt x="0" y="45"/>
                    <a:pt x="0" y="29"/>
                  </a:cubicBezTo>
                  <a:cubicBezTo>
                    <a:pt x="0" y="13"/>
                    <a:pt x="13" y="0"/>
                    <a:pt x="29" y="0"/>
                  </a:cubicBezTo>
                  <a:cubicBezTo>
                    <a:pt x="45" y="0"/>
                    <a:pt x="58" y="13"/>
                    <a:pt x="58" y="29"/>
                  </a:cubicBezTo>
                  <a:close/>
                  <a:moveTo>
                    <a:pt x="6" y="29"/>
                  </a:moveTo>
                  <a:cubicBezTo>
                    <a:pt x="6" y="42"/>
                    <a:pt x="16" y="52"/>
                    <a:pt x="29" y="52"/>
                  </a:cubicBezTo>
                  <a:cubicBezTo>
                    <a:pt x="42" y="52"/>
                    <a:pt x="52" y="42"/>
                    <a:pt x="52" y="29"/>
                  </a:cubicBezTo>
                  <a:cubicBezTo>
                    <a:pt x="52" y="16"/>
                    <a:pt x="42" y="6"/>
                    <a:pt x="29" y="6"/>
                  </a:cubicBezTo>
                  <a:cubicBezTo>
                    <a:pt x="16" y="6"/>
                    <a:pt x="6" y="16"/>
                    <a:pt x="6" y="29"/>
                  </a:cubicBezTo>
                  <a:close/>
                  <a:moveTo>
                    <a:pt x="32" y="12"/>
                  </a:moveTo>
                  <a:cubicBezTo>
                    <a:pt x="46" y="26"/>
                    <a:pt x="46" y="26"/>
                    <a:pt x="46" y="26"/>
                  </a:cubicBezTo>
                  <a:cubicBezTo>
                    <a:pt x="47" y="28"/>
                    <a:pt x="47" y="30"/>
                    <a:pt x="46" y="31"/>
                  </a:cubicBezTo>
                  <a:cubicBezTo>
                    <a:pt x="45" y="33"/>
                    <a:pt x="42" y="33"/>
                    <a:pt x="41" y="31"/>
                  </a:cubicBezTo>
                  <a:cubicBezTo>
                    <a:pt x="33" y="23"/>
                    <a:pt x="33" y="23"/>
                    <a:pt x="33" y="23"/>
                  </a:cubicBezTo>
                  <a:cubicBezTo>
                    <a:pt x="33" y="43"/>
                    <a:pt x="33" y="43"/>
                    <a:pt x="33" y="43"/>
                  </a:cubicBezTo>
                  <a:cubicBezTo>
                    <a:pt x="33" y="45"/>
                    <a:pt x="31" y="47"/>
                    <a:pt x="29" y="47"/>
                  </a:cubicBezTo>
                  <a:cubicBezTo>
                    <a:pt x="27" y="47"/>
                    <a:pt x="25" y="45"/>
                    <a:pt x="25" y="43"/>
                  </a:cubicBezTo>
                  <a:cubicBezTo>
                    <a:pt x="25" y="23"/>
                    <a:pt x="25" y="23"/>
                    <a:pt x="25" y="23"/>
                  </a:cubicBezTo>
                  <a:cubicBezTo>
                    <a:pt x="17" y="31"/>
                    <a:pt x="17" y="31"/>
                    <a:pt x="17" y="31"/>
                  </a:cubicBezTo>
                  <a:cubicBezTo>
                    <a:pt x="16" y="33"/>
                    <a:pt x="14" y="33"/>
                    <a:pt x="12" y="31"/>
                  </a:cubicBezTo>
                  <a:cubicBezTo>
                    <a:pt x="12" y="31"/>
                    <a:pt x="11" y="30"/>
                    <a:pt x="11" y="29"/>
                  </a:cubicBezTo>
                  <a:cubicBezTo>
                    <a:pt x="11" y="28"/>
                    <a:pt x="12" y="27"/>
                    <a:pt x="12" y="26"/>
                  </a:cubicBezTo>
                  <a:cubicBezTo>
                    <a:pt x="27" y="12"/>
                    <a:pt x="27" y="12"/>
                    <a:pt x="27" y="12"/>
                  </a:cubicBezTo>
                  <a:cubicBezTo>
                    <a:pt x="28" y="11"/>
                    <a:pt x="30" y="11"/>
                    <a:pt x="3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 name="Freeform 58"/>
            <p:cNvSpPr>
              <a:spLocks noEditPoints="1"/>
            </p:cNvSpPr>
            <p:nvPr/>
          </p:nvSpPr>
          <p:spPr bwMode="auto">
            <a:xfrm>
              <a:off x="11838272" y="3890796"/>
              <a:ext cx="146800" cy="146799"/>
            </a:xfrm>
            <a:custGeom>
              <a:avLst/>
              <a:gdLst>
                <a:gd name="T0" fmla="*/ 3 w 46"/>
                <a:gd name="T1" fmla="*/ 0 h 46"/>
                <a:gd name="T2" fmla="*/ 20 w 46"/>
                <a:gd name="T3" fmla="*/ 0 h 46"/>
                <a:gd name="T4" fmla="*/ 20 w 46"/>
                <a:gd name="T5" fmla="*/ 3 h 46"/>
                <a:gd name="T6" fmla="*/ 3 w 46"/>
                <a:gd name="T7" fmla="*/ 3 h 46"/>
                <a:gd name="T8" fmla="*/ 3 w 46"/>
                <a:gd name="T9" fmla="*/ 0 h 46"/>
                <a:gd name="T10" fmla="*/ 26 w 46"/>
                <a:gd name="T11" fmla="*/ 0 h 46"/>
                <a:gd name="T12" fmla="*/ 43 w 46"/>
                <a:gd name="T13" fmla="*/ 0 h 46"/>
                <a:gd name="T14" fmla="*/ 43 w 46"/>
                <a:gd name="T15" fmla="*/ 3 h 46"/>
                <a:gd name="T16" fmla="*/ 26 w 46"/>
                <a:gd name="T17" fmla="*/ 3 h 46"/>
                <a:gd name="T18" fmla="*/ 26 w 46"/>
                <a:gd name="T19" fmla="*/ 0 h 46"/>
                <a:gd name="T20" fmla="*/ 43 w 46"/>
                <a:gd name="T21" fmla="*/ 14 h 46"/>
                <a:gd name="T22" fmla="*/ 41 w 46"/>
                <a:gd name="T23" fmla="*/ 14 h 46"/>
                <a:gd name="T24" fmla="*/ 41 w 46"/>
                <a:gd name="T25" fmla="*/ 3 h 46"/>
                <a:gd name="T26" fmla="*/ 29 w 46"/>
                <a:gd name="T27" fmla="*/ 3 h 46"/>
                <a:gd name="T28" fmla="*/ 29 w 46"/>
                <a:gd name="T29" fmla="*/ 14 h 46"/>
                <a:gd name="T30" fmla="*/ 17 w 46"/>
                <a:gd name="T31" fmla="*/ 14 h 46"/>
                <a:gd name="T32" fmla="*/ 17 w 46"/>
                <a:gd name="T33" fmla="*/ 3 h 46"/>
                <a:gd name="T34" fmla="*/ 6 w 46"/>
                <a:gd name="T35" fmla="*/ 3 h 46"/>
                <a:gd name="T36" fmla="*/ 6 w 46"/>
                <a:gd name="T37" fmla="*/ 14 h 46"/>
                <a:gd name="T38" fmla="*/ 3 w 46"/>
                <a:gd name="T39" fmla="*/ 14 h 46"/>
                <a:gd name="T40" fmla="*/ 0 w 46"/>
                <a:gd name="T41" fmla="*/ 18 h 46"/>
                <a:gd name="T42" fmla="*/ 0 w 46"/>
                <a:gd name="T43" fmla="*/ 43 h 46"/>
                <a:gd name="T44" fmla="*/ 3 w 46"/>
                <a:gd name="T45" fmla="*/ 46 h 46"/>
                <a:gd name="T46" fmla="*/ 17 w 46"/>
                <a:gd name="T47" fmla="*/ 46 h 46"/>
                <a:gd name="T48" fmla="*/ 20 w 46"/>
                <a:gd name="T49" fmla="*/ 43 h 46"/>
                <a:gd name="T50" fmla="*/ 20 w 46"/>
                <a:gd name="T51" fmla="*/ 26 h 46"/>
                <a:gd name="T52" fmla="*/ 26 w 46"/>
                <a:gd name="T53" fmla="*/ 26 h 46"/>
                <a:gd name="T54" fmla="*/ 26 w 46"/>
                <a:gd name="T55" fmla="*/ 43 h 46"/>
                <a:gd name="T56" fmla="*/ 29 w 46"/>
                <a:gd name="T57" fmla="*/ 46 h 46"/>
                <a:gd name="T58" fmla="*/ 43 w 46"/>
                <a:gd name="T59" fmla="*/ 46 h 46"/>
                <a:gd name="T60" fmla="*/ 46 w 46"/>
                <a:gd name="T61" fmla="*/ 43 h 46"/>
                <a:gd name="T62" fmla="*/ 46 w 46"/>
                <a:gd name="T63" fmla="*/ 18 h 46"/>
                <a:gd name="T64" fmla="*/ 43 w 46"/>
                <a:gd name="T65" fmla="*/ 14 h 46"/>
                <a:gd name="T66" fmla="*/ 16 w 46"/>
                <a:gd name="T67" fmla="*/ 43 h 46"/>
                <a:gd name="T68" fmla="*/ 5 w 46"/>
                <a:gd name="T69" fmla="*/ 43 h 46"/>
                <a:gd name="T70" fmla="*/ 3 w 46"/>
                <a:gd name="T71" fmla="*/ 42 h 46"/>
                <a:gd name="T72" fmla="*/ 5 w 46"/>
                <a:gd name="T73" fmla="*/ 40 h 46"/>
                <a:gd name="T74" fmla="*/ 16 w 46"/>
                <a:gd name="T75" fmla="*/ 40 h 46"/>
                <a:gd name="T76" fmla="*/ 17 w 46"/>
                <a:gd name="T77" fmla="*/ 42 h 46"/>
                <a:gd name="T78" fmla="*/ 16 w 46"/>
                <a:gd name="T79" fmla="*/ 43 h 46"/>
                <a:gd name="T80" fmla="*/ 25 w 46"/>
                <a:gd name="T81" fmla="*/ 23 h 46"/>
                <a:gd name="T82" fmla="*/ 22 w 46"/>
                <a:gd name="T83" fmla="*/ 23 h 46"/>
                <a:gd name="T84" fmla="*/ 20 w 46"/>
                <a:gd name="T85" fmla="*/ 22 h 46"/>
                <a:gd name="T86" fmla="*/ 22 w 46"/>
                <a:gd name="T87" fmla="*/ 20 h 46"/>
                <a:gd name="T88" fmla="*/ 25 w 46"/>
                <a:gd name="T89" fmla="*/ 20 h 46"/>
                <a:gd name="T90" fmla="*/ 26 w 46"/>
                <a:gd name="T91" fmla="*/ 22 h 46"/>
                <a:gd name="T92" fmla="*/ 25 w 46"/>
                <a:gd name="T93" fmla="*/ 23 h 46"/>
                <a:gd name="T94" fmla="*/ 42 w 46"/>
                <a:gd name="T95" fmla="*/ 43 h 46"/>
                <a:gd name="T96" fmla="*/ 31 w 46"/>
                <a:gd name="T97" fmla="*/ 43 h 46"/>
                <a:gd name="T98" fmla="*/ 29 w 46"/>
                <a:gd name="T99" fmla="*/ 42 h 46"/>
                <a:gd name="T100" fmla="*/ 31 w 46"/>
                <a:gd name="T101" fmla="*/ 40 h 46"/>
                <a:gd name="T102" fmla="*/ 42 w 46"/>
                <a:gd name="T103" fmla="*/ 40 h 46"/>
                <a:gd name="T104" fmla="*/ 43 w 46"/>
                <a:gd name="T105" fmla="*/ 42 h 46"/>
                <a:gd name="T106" fmla="*/ 42 w 46"/>
                <a:gd name="T107"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6" h="46">
                  <a:moveTo>
                    <a:pt x="3" y="0"/>
                  </a:moveTo>
                  <a:cubicBezTo>
                    <a:pt x="20" y="0"/>
                    <a:pt x="20" y="0"/>
                    <a:pt x="20" y="0"/>
                  </a:cubicBezTo>
                  <a:cubicBezTo>
                    <a:pt x="20" y="3"/>
                    <a:pt x="20" y="3"/>
                    <a:pt x="20" y="3"/>
                  </a:cubicBezTo>
                  <a:cubicBezTo>
                    <a:pt x="3" y="3"/>
                    <a:pt x="3" y="3"/>
                    <a:pt x="3" y="3"/>
                  </a:cubicBezTo>
                  <a:lnTo>
                    <a:pt x="3" y="0"/>
                  </a:lnTo>
                  <a:close/>
                  <a:moveTo>
                    <a:pt x="26" y="0"/>
                  </a:moveTo>
                  <a:cubicBezTo>
                    <a:pt x="43" y="0"/>
                    <a:pt x="43" y="0"/>
                    <a:pt x="43" y="0"/>
                  </a:cubicBezTo>
                  <a:cubicBezTo>
                    <a:pt x="43" y="3"/>
                    <a:pt x="43" y="3"/>
                    <a:pt x="43" y="3"/>
                  </a:cubicBezTo>
                  <a:cubicBezTo>
                    <a:pt x="26" y="3"/>
                    <a:pt x="26" y="3"/>
                    <a:pt x="26" y="3"/>
                  </a:cubicBezTo>
                  <a:lnTo>
                    <a:pt x="26" y="0"/>
                  </a:lnTo>
                  <a:close/>
                  <a:moveTo>
                    <a:pt x="43" y="14"/>
                  </a:moveTo>
                  <a:cubicBezTo>
                    <a:pt x="41" y="14"/>
                    <a:pt x="41" y="14"/>
                    <a:pt x="41" y="14"/>
                  </a:cubicBezTo>
                  <a:cubicBezTo>
                    <a:pt x="41" y="3"/>
                    <a:pt x="41" y="3"/>
                    <a:pt x="41" y="3"/>
                  </a:cubicBezTo>
                  <a:cubicBezTo>
                    <a:pt x="29" y="3"/>
                    <a:pt x="29" y="3"/>
                    <a:pt x="29" y="3"/>
                  </a:cubicBezTo>
                  <a:cubicBezTo>
                    <a:pt x="29" y="14"/>
                    <a:pt x="29" y="14"/>
                    <a:pt x="29" y="14"/>
                  </a:cubicBezTo>
                  <a:cubicBezTo>
                    <a:pt x="17" y="14"/>
                    <a:pt x="17" y="14"/>
                    <a:pt x="17" y="14"/>
                  </a:cubicBezTo>
                  <a:cubicBezTo>
                    <a:pt x="17" y="3"/>
                    <a:pt x="17" y="3"/>
                    <a:pt x="17" y="3"/>
                  </a:cubicBezTo>
                  <a:cubicBezTo>
                    <a:pt x="6" y="3"/>
                    <a:pt x="6" y="3"/>
                    <a:pt x="6" y="3"/>
                  </a:cubicBezTo>
                  <a:cubicBezTo>
                    <a:pt x="6" y="14"/>
                    <a:pt x="6" y="14"/>
                    <a:pt x="6" y="14"/>
                  </a:cubicBezTo>
                  <a:cubicBezTo>
                    <a:pt x="3" y="14"/>
                    <a:pt x="3" y="14"/>
                    <a:pt x="3" y="14"/>
                  </a:cubicBezTo>
                  <a:cubicBezTo>
                    <a:pt x="2" y="14"/>
                    <a:pt x="0" y="16"/>
                    <a:pt x="0" y="18"/>
                  </a:cubicBezTo>
                  <a:cubicBezTo>
                    <a:pt x="0" y="43"/>
                    <a:pt x="0" y="43"/>
                    <a:pt x="0" y="43"/>
                  </a:cubicBezTo>
                  <a:cubicBezTo>
                    <a:pt x="0" y="45"/>
                    <a:pt x="2" y="46"/>
                    <a:pt x="3" y="46"/>
                  </a:cubicBezTo>
                  <a:cubicBezTo>
                    <a:pt x="17" y="46"/>
                    <a:pt x="17" y="46"/>
                    <a:pt x="17" y="46"/>
                  </a:cubicBezTo>
                  <a:cubicBezTo>
                    <a:pt x="19" y="46"/>
                    <a:pt x="20" y="45"/>
                    <a:pt x="20" y="43"/>
                  </a:cubicBezTo>
                  <a:cubicBezTo>
                    <a:pt x="20" y="26"/>
                    <a:pt x="20" y="26"/>
                    <a:pt x="20" y="26"/>
                  </a:cubicBezTo>
                  <a:cubicBezTo>
                    <a:pt x="26" y="26"/>
                    <a:pt x="26" y="26"/>
                    <a:pt x="26" y="26"/>
                  </a:cubicBezTo>
                  <a:cubicBezTo>
                    <a:pt x="26" y="43"/>
                    <a:pt x="26" y="43"/>
                    <a:pt x="26" y="43"/>
                  </a:cubicBezTo>
                  <a:cubicBezTo>
                    <a:pt x="26" y="45"/>
                    <a:pt x="28" y="46"/>
                    <a:pt x="29" y="46"/>
                  </a:cubicBezTo>
                  <a:cubicBezTo>
                    <a:pt x="43" y="46"/>
                    <a:pt x="43" y="46"/>
                    <a:pt x="43" y="46"/>
                  </a:cubicBezTo>
                  <a:cubicBezTo>
                    <a:pt x="45" y="46"/>
                    <a:pt x="46" y="45"/>
                    <a:pt x="46" y="43"/>
                  </a:cubicBezTo>
                  <a:cubicBezTo>
                    <a:pt x="46" y="18"/>
                    <a:pt x="46" y="18"/>
                    <a:pt x="46" y="18"/>
                  </a:cubicBezTo>
                  <a:cubicBezTo>
                    <a:pt x="46" y="16"/>
                    <a:pt x="45" y="14"/>
                    <a:pt x="43" y="14"/>
                  </a:cubicBezTo>
                  <a:close/>
                  <a:moveTo>
                    <a:pt x="16" y="43"/>
                  </a:moveTo>
                  <a:cubicBezTo>
                    <a:pt x="5" y="43"/>
                    <a:pt x="5" y="43"/>
                    <a:pt x="5" y="43"/>
                  </a:cubicBezTo>
                  <a:cubicBezTo>
                    <a:pt x="4" y="43"/>
                    <a:pt x="3" y="43"/>
                    <a:pt x="3" y="42"/>
                  </a:cubicBezTo>
                  <a:cubicBezTo>
                    <a:pt x="3" y="41"/>
                    <a:pt x="4" y="40"/>
                    <a:pt x="5" y="40"/>
                  </a:cubicBezTo>
                  <a:cubicBezTo>
                    <a:pt x="16" y="40"/>
                    <a:pt x="16" y="40"/>
                    <a:pt x="16" y="40"/>
                  </a:cubicBezTo>
                  <a:cubicBezTo>
                    <a:pt x="17" y="40"/>
                    <a:pt x="17" y="41"/>
                    <a:pt x="17" y="42"/>
                  </a:cubicBezTo>
                  <a:cubicBezTo>
                    <a:pt x="17" y="43"/>
                    <a:pt x="17" y="43"/>
                    <a:pt x="16" y="43"/>
                  </a:cubicBezTo>
                  <a:close/>
                  <a:moveTo>
                    <a:pt x="25" y="23"/>
                  </a:moveTo>
                  <a:cubicBezTo>
                    <a:pt x="22" y="23"/>
                    <a:pt x="22" y="23"/>
                    <a:pt x="22" y="23"/>
                  </a:cubicBezTo>
                  <a:cubicBezTo>
                    <a:pt x="21" y="23"/>
                    <a:pt x="20" y="22"/>
                    <a:pt x="20" y="22"/>
                  </a:cubicBezTo>
                  <a:cubicBezTo>
                    <a:pt x="20" y="21"/>
                    <a:pt x="21" y="20"/>
                    <a:pt x="22" y="20"/>
                  </a:cubicBezTo>
                  <a:cubicBezTo>
                    <a:pt x="25" y="20"/>
                    <a:pt x="25" y="20"/>
                    <a:pt x="25" y="20"/>
                  </a:cubicBezTo>
                  <a:cubicBezTo>
                    <a:pt x="25" y="20"/>
                    <a:pt x="26" y="21"/>
                    <a:pt x="26" y="22"/>
                  </a:cubicBezTo>
                  <a:cubicBezTo>
                    <a:pt x="26" y="22"/>
                    <a:pt x="25" y="23"/>
                    <a:pt x="25" y="23"/>
                  </a:cubicBezTo>
                  <a:close/>
                  <a:moveTo>
                    <a:pt x="42" y="43"/>
                  </a:moveTo>
                  <a:cubicBezTo>
                    <a:pt x="31" y="43"/>
                    <a:pt x="31" y="43"/>
                    <a:pt x="31" y="43"/>
                  </a:cubicBezTo>
                  <a:cubicBezTo>
                    <a:pt x="30" y="43"/>
                    <a:pt x="29" y="43"/>
                    <a:pt x="29" y="42"/>
                  </a:cubicBezTo>
                  <a:cubicBezTo>
                    <a:pt x="29" y="41"/>
                    <a:pt x="30" y="40"/>
                    <a:pt x="31" y="40"/>
                  </a:cubicBezTo>
                  <a:cubicBezTo>
                    <a:pt x="42" y="40"/>
                    <a:pt x="42" y="40"/>
                    <a:pt x="42" y="40"/>
                  </a:cubicBezTo>
                  <a:cubicBezTo>
                    <a:pt x="43" y="40"/>
                    <a:pt x="43" y="41"/>
                    <a:pt x="43" y="42"/>
                  </a:cubicBezTo>
                  <a:cubicBezTo>
                    <a:pt x="43" y="43"/>
                    <a:pt x="43" y="43"/>
                    <a:pt x="42"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5" name="Freeform 59"/>
            <p:cNvSpPr/>
            <p:nvPr/>
          </p:nvSpPr>
          <p:spPr bwMode="auto">
            <a:xfrm>
              <a:off x="11572076" y="3920155"/>
              <a:ext cx="236837" cy="238794"/>
            </a:xfrm>
            <a:custGeom>
              <a:avLst/>
              <a:gdLst>
                <a:gd name="T0" fmla="*/ 61 w 121"/>
                <a:gd name="T1" fmla="*/ 122 h 122"/>
                <a:gd name="T2" fmla="*/ 121 w 121"/>
                <a:gd name="T3" fmla="*/ 62 h 122"/>
                <a:gd name="T4" fmla="*/ 84 w 121"/>
                <a:gd name="T5" fmla="*/ 62 h 122"/>
                <a:gd name="T6" fmla="*/ 84 w 121"/>
                <a:gd name="T7" fmla="*/ 0 h 122"/>
                <a:gd name="T8" fmla="*/ 38 w 121"/>
                <a:gd name="T9" fmla="*/ 0 h 122"/>
                <a:gd name="T10" fmla="*/ 38 w 121"/>
                <a:gd name="T11" fmla="*/ 62 h 122"/>
                <a:gd name="T12" fmla="*/ 0 w 121"/>
                <a:gd name="T13" fmla="*/ 62 h 122"/>
                <a:gd name="T14" fmla="*/ 61 w 121"/>
                <a:gd name="T15" fmla="*/ 122 h 1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1" h="122">
                  <a:moveTo>
                    <a:pt x="61" y="122"/>
                  </a:moveTo>
                  <a:lnTo>
                    <a:pt x="121" y="62"/>
                  </a:lnTo>
                  <a:lnTo>
                    <a:pt x="84" y="62"/>
                  </a:lnTo>
                  <a:lnTo>
                    <a:pt x="84" y="0"/>
                  </a:lnTo>
                  <a:lnTo>
                    <a:pt x="38" y="0"/>
                  </a:lnTo>
                  <a:lnTo>
                    <a:pt x="38" y="62"/>
                  </a:lnTo>
                  <a:lnTo>
                    <a:pt x="0" y="62"/>
                  </a:lnTo>
                  <a:lnTo>
                    <a:pt x="61" y="12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6" name="Freeform 60"/>
            <p:cNvSpPr>
              <a:spLocks noEditPoints="1"/>
            </p:cNvSpPr>
            <p:nvPr/>
          </p:nvSpPr>
          <p:spPr bwMode="auto">
            <a:xfrm>
              <a:off x="11848058" y="3391677"/>
              <a:ext cx="197691" cy="197690"/>
            </a:xfrm>
            <a:custGeom>
              <a:avLst/>
              <a:gdLst>
                <a:gd name="T0" fmla="*/ 31 w 62"/>
                <a:gd name="T1" fmla="*/ 62 h 62"/>
                <a:gd name="T2" fmla="*/ 0 w 62"/>
                <a:gd name="T3" fmla="*/ 31 h 62"/>
                <a:gd name="T4" fmla="*/ 31 w 62"/>
                <a:gd name="T5" fmla="*/ 0 h 62"/>
                <a:gd name="T6" fmla="*/ 62 w 62"/>
                <a:gd name="T7" fmla="*/ 31 h 62"/>
                <a:gd name="T8" fmla="*/ 31 w 62"/>
                <a:gd name="T9" fmla="*/ 62 h 62"/>
                <a:gd name="T10" fmla="*/ 57 w 62"/>
                <a:gd name="T11" fmla="*/ 35 h 62"/>
                <a:gd name="T12" fmla="*/ 41 w 62"/>
                <a:gd name="T13" fmla="*/ 34 h 62"/>
                <a:gd name="T14" fmla="*/ 46 w 62"/>
                <a:gd name="T15" fmla="*/ 53 h 62"/>
                <a:gd name="T16" fmla="*/ 57 w 62"/>
                <a:gd name="T17" fmla="*/ 35 h 62"/>
                <a:gd name="T18" fmla="*/ 41 w 62"/>
                <a:gd name="T19" fmla="*/ 55 h 62"/>
                <a:gd name="T20" fmla="*/ 36 w 62"/>
                <a:gd name="T21" fmla="*/ 35 h 62"/>
                <a:gd name="T22" fmla="*/ 35 w 62"/>
                <a:gd name="T23" fmla="*/ 35 h 62"/>
                <a:gd name="T24" fmla="*/ 15 w 62"/>
                <a:gd name="T25" fmla="*/ 52 h 62"/>
                <a:gd name="T26" fmla="*/ 31 w 62"/>
                <a:gd name="T27" fmla="*/ 57 h 62"/>
                <a:gd name="T28" fmla="*/ 41 w 62"/>
                <a:gd name="T29" fmla="*/ 55 h 62"/>
                <a:gd name="T30" fmla="*/ 11 w 62"/>
                <a:gd name="T31" fmla="*/ 48 h 62"/>
                <a:gd name="T32" fmla="*/ 33 w 62"/>
                <a:gd name="T33" fmla="*/ 31 h 62"/>
                <a:gd name="T34" fmla="*/ 34 w 62"/>
                <a:gd name="T35" fmla="*/ 31 h 62"/>
                <a:gd name="T36" fmla="*/ 32 w 62"/>
                <a:gd name="T37" fmla="*/ 26 h 62"/>
                <a:gd name="T38" fmla="*/ 4 w 62"/>
                <a:gd name="T39" fmla="*/ 30 h 62"/>
                <a:gd name="T40" fmla="*/ 4 w 62"/>
                <a:gd name="T41" fmla="*/ 31 h 62"/>
                <a:gd name="T42" fmla="*/ 11 w 62"/>
                <a:gd name="T43" fmla="*/ 48 h 62"/>
                <a:gd name="T44" fmla="*/ 5 w 62"/>
                <a:gd name="T45" fmla="*/ 25 h 62"/>
                <a:gd name="T46" fmla="*/ 29 w 62"/>
                <a:gd name="T47" fmla="*/ 22 h 62"/>
                <a:gd name="T48" fmla="*/ 20 w 62"/>
                <a:gd name="T49" fmla="*/ 7 h 62"/>
                <a:gd name="T50" fmla="*/ 5 w 62"/>
                <a:gd name="T51" fmla="*/ 25 h 62"/>
                <a:gd name="T52" fmla="*/ 25 w 62"/>
                <a:gd name="T53" fmla="*/ 5 h 62"/>
                <a:gd name="T54" fmla="*/ 35 w 62"/>
                <a:gd name="T55" fmla="*/ 20 h 62"/>
                <a:gd name="T56" fmla="*/ 49 w 62"/>
                <a:gd name="T57" fmla="*/ 11 h 62"/>
                <a:gd name="T58" fmla="*/ 31 w 62"/>
                <a:gd name="T59" fmla="*/ 4 h 62"/>
                <a:gd name="T60" fmla="*/ 25 w 62"/>
                <a:gd name="T61" fmla="*/ 5 h 62"/>
                <a:gd name="T62" fmla="*/ 51 w 62"/>
                <a:gd name="T63" fmla="*/ 14 h 62"/>
                <a:gd name="T64" fmla="*/ 37 w 62"/>
                <a:gd name="T65" fmla="*/ 24 h 62"/>
                <a:gd name="T66" fmla="*/ 38 w 62"/>
                <a:gd name="T67" fmla="*/ 28 h 62"/>
                <a:gd name="T68" fmla="*/ 39 w 62"/>
                <a:gd name="T69" fmla="*/ 30 h 62"/>
                <a:gd name="T70" fmla="*/ 57 w 62"/>
                <a:gd name="T71" fmla="*/ 30 h 62"/>
                <a:gd name="T72" fmla="*/ 51 w 62"/>
                <a:gd name="T73" fmla="*/ 1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57" y="35"/>
                  </a:moveTo>
                  <a:cubicBezTo>
                    <a:pt x="56" y="35"/>
                    <a:pt x="49" y="32"/>
                    <a:pt x="41" y="34"/>
                  </a:cubicBezTo>
                  <a:cubicBezTo>
                    <a:pt x="44" y="43"/>
                    <a:pt x="45" y="51"/>
                    <a:pt x="46" y="53"/>
                  </a:cubicBezTo>
                  <a:cubicBezTo>
                    <a:pt x="52" y="49"/>
                    <a:pt x="56" y="42"/>
                    <a:pt x="57" y="35"/>
                  </a:cubicBezTo>
                  <a:close/>
                  <a:moveTo>
                    <a:pt x="41" y="55"/>
                  </a:moveTo>
                  <a:cubicBezTo>
                    <a:pt x="41" y="53"/>
                    <a:pt x="39" y="45"/>
                    <a:pt x="36" y="35"/>
                  </a:cubicBezTo>
                  <a:cubicBezTo>
                    <a:pt x="36" y="35"/>
                    <a:pt x="36" y="35"/>
                    <a:pt x="35" y="35"/>
                  </a:cubicBezTo>
                  <a:cubicBezTo>
                    <a:pt x="20" y="40"/>
                    <a:pt x="15" y="51"/>
                    <a:pt x="15" y="52"/>
                  </a:cubicBezTo>
                  <a:cubicBezTo>
                    <a:pt x="19" y="55"/>
                    <a:pt x="25" y="57"/>
                    <a:pt x="31" y="57"/>
                  </a:cubicBezTo>
                  <a:cubicBezTo>
                    <a:pt x="35" y="57"/>
                    <a:pt x="38" y="57"/>
                    <a:pt x="41" y="55"/>
                  </a:cubicBezTo>
                  <a:close/>
                  <a:moveTo>
                    <a:pt x="11" y="48"/>
                  </a:moveTo>
                  <a:cubicBezTo>
                    <a:pt x="12" y="47"/>
                    <a:pt x="19" y="35"/>
                    <a:pt x="33" y="31"/>
                  </a:cubicBezTo>
                  <a:cubicBezTo>
                    <a:pt x="33" y="31"/>
                    <a:pt x="33" y="31"/>
                    <a:pt x="34" y="31"/>
                  </a:cubicBezTo>
                  <a:cubicBezTo>
                    <a:pt x="33" y="29"/>
                    <a:pt x="32" y="28"/>
                    <a:pt x="32" y="26"/>
                  </a:cubicBezTo>
                  <a:cubicBezTo>
                    <a:pt x="18" y="30"/>
                    <a:pt x="6" y="30"/>
                    <a:pt x="4" y="30"/>
                  </a:cubicBezTo>
                  <a:cubicBezTo>
                    <a:pt x="4" y="30"/>
                    <a:pt x="4" y="30"/>
                    <a:pt x="4" y="31"/>
                  </a:cubicBezTo>
                  <a:cubicBezTo>
                    <a:pt x="4" y="38"/>
                    <a:pt x="7" y="44"/>
                    <a:pt x="11" y="48"/>
                  </a:cubicBezTo>
                  <a:close/>
                  <a:moveTo>
                    <a:pt x="5" y="25"/>
                  </a:moveTo>
                  <a:cubicBezTo>
                    <a:pt x="6" y="25"/>
                    <a:pt x="17" y="25"/>
                    <a:pt x="29" y="22"/>
                  </a:cubicBezTo>
                  <a:cubicBezTo>
                    <a:pt x="25" y="14"/>
                    <a:pt x="20" y="8"/>
                    <a:pt x="20" y="7"/>
                  </a:cubicBezTo>
                  <a:cubicBezTo>
                    <a:pt x="12" y="10"/>
                    <a:pt x="7" y="17"/>
                    <a:pt x="5" y="25"/>
                  </a:cubicBezTo>
                  <a:close/>
                  <a:moveTo>
                    <a:pt x="25" y="5"/>
                  </a:moveTo>
                  <a:cubicBezTo>
                    <a:pt x="25" y="6"/>
                    <a:pt x="30" y="12"/>
                    <a:pt x="35" y="20"/>
                  </a:cubicBezTo>
                  <a:cubicBezTo>
                    <a:pt x="44" y="17"/>
                    <a:pt x="48" y="12"/>
                    <a:pt x="49" y="11"/>
                  </a:cubicBezTo>
                  <a:cubicBezTo>
                    <a:pt x="44" y="7"/>
                    <a:pt x="38" y="4"/>
                    <a:pt x="31" y="4"/>
                  </a:cubicBezTo>
                  <a:cubicBezTo>
                    <a:pt x="29" y="4"/>
                    <a:pt x="27" y="4"/>
                    <a:pt x="25" y="5"/>
                  </a:cubicBezTo>
                  <a:close/>
                  <a:moveTo>
                    <a:pt x="51" y="14"/>
                  </a:moveTo>
                  <a:cubicBezTo>
                    <a:pt x="51" y="15"/>
                    <a:pt x="46" y="20"/>
                    <a:pt x="37" y="24"/>
                  </a:cubicBezTo>
                  <a:cubicBezTo>
                    <a:pt x="37" y="26"/>
                    <a:pt x="38" y="27"/>
                    <a:pt x="38" y="28"/>
                  </a:cubicBezTo>
                  <a:cubicBezTo>
                    <a:pt x="39" y="29"/>
                    <a:pt x="39" y="29"/>
                    <a:pt x="39" y="30"/>
                  </a:cubicBezTo>
                  <a:cubicBezTo>
                    <a:pt x="48" y="29"/>
                    <a:pt x="57" y="30"/>
                    <a:pt x="57" y="30"/>
                  </a:cubicBezTo>
                  <a:cubicBezTo>
                    <a:pt x="57" y="24"/>
                    <a:pt x="55" y="18"/>
                    <a:pt x="5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7" name="Freeform 61"/>
            <p:cNvSpPr>
              <a:spLocks noEditPoints="1"/>
            </p:cNvSpPr>
            <p:nvPr/>
          </p:nvSpPr>
          <p:spPr bwMode="auto">
            <a:xfrm>
              <a:off x="11650369" y="3689191"/>
              <a:ext cx="187904" cy="166372"/>
            </a:xfrm>
            <a:custGeom>
              <a:avLst/>
              <a:gdLst>
                <a:gd name="T0" fmla="*/ 48 w 59"/>
                <a:gd name="T1" fmla="*/ 0 h 52"/>
                <a:gd name="T2" fmla="*/ 11 w 59"/>
                <a:gd name="T3" fmla="*/ 0 h 52"/>
                <a:gd name="T4" fmla="*/ 0 w 59"/>
                <a:gd name="T5" fmla="*/ 12 h 52"/>
                <a:gd name="T6" fmla="*/ 0 w 59"/>
                <a:gd name="T7" fmla="*/ 50 h 52"/>
                <a:gd name="T8" fmla="*/ 2 w 59"/>
                <a:gd name="T9" fmla="*/ 52 h 52"/>
                <a:gd name="T10" fmla="*/ 57 w 59"/>
                <a:gd name="T11" fmla="*/ 52 h 52"/>
                <a:gd name="T12" fmla="*/ 59 w 59"/>
                <a:gd name="T13" fmla="*/ 50 h 52"/>
                <a:gd name="T14" fmla="*/ 59 w 59"/>
                <a:gd name="T15" fmla="*/ 12 h 52"/>
                <a:gd name="T16" fmla="*/ 48 w 59"/>
                <a:gd name="T17" fmla="*/ 0 h 52"/>
                <a:gd name="T18" fmla="*/ 37 w 59"/>
                <a:gd name="T19" fmla="*/ 34 h 52"/>
                <a:gd name="T20" fmla="*/ 37 w 59"/>
                <a:gd name="T21" fmla="*/ 45 h 52"/>
                <a:gd name="T22" fmla="*/ 22 w 59"/>
                <a:gd name="T23" fmla="*/ 45 h 52"/>
                <a:gd name="T24" fmla="*/ 22 w 59"/>
                <a:gd name="T25" fmla="*/ 34 h 52"/>
                <a:gd name="T26" fmla="*/ 11 w 59"/>
                <a:gd name="T27" fmla="*/ 34 h 52"/>
                <a:gd name="T28" fmla="*/ 29 w 59"/>
                <a:gd name="T29" fmla="*/ 19 h 52"/>
                <a:gd name="T30" fmla="*/ 48 w 59"/>
                <a:gd name="T31" fmla="*/ 34 h 52"/>
                <a:gd name="T32" fmla="*/ 37 w 59"/>
                <a:gd name="T33" fmla="*/ 34 h 52"/>
                <a:gd name="T34" fmla="*/ 9 w 59"/>
                <a:gd name="T35" fmla="*/ 8 h 52"/>
                <a:gd name="T36" fmla="*/ 12 w 59"/>
                <a:gd name="T37" fmla="*/ 4 h 52"/>
                <a:gd name="T38" fmla="*/ 46 w 59"/>
                <a:gd name="T39" fmla="*/ 4 h 52"/>
                <a:gd name="T40" fmla="*/ 50 w 59"/>
                <a:gd name="T41" fmla="*/ 8 h 52"/>
                <a:gd name="T42" fmla="*/ 9 w 59"/>
                <a:gd name="T43" fmla="*/ 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9" h="52">
                  <a:moveTo>
                    <a:pt x="48" y="0"/>
                  </a:moveTo>
                  <a:cubicBezTo>
                    <a:pt x="11" y="0"/>
                    <a:pt x="11" y="0"/>
                    <a:pt x="11" y="0"/>
                  </a:cubicBezTo>
                  <a:cubicBezTo>
                    <a:pt x="0" y="12"/>
                    <a:pt x="0" y="12"/>
                    <a:pt x="0" y="12"/>
                  </a:cubicBezTo>
                  <a:cubicBezTo>
                    <a:pt x="0" y="50"/>
                    <a:pt x="0" y="50"/>
                    <a:pt x="0" y="50"/>
                  </a:cubicBezTo>
                  <a:cubicBezTo>
                    <a:pt x="0" y="52"/>
                    <a:pt x="1" y="52"/>
                    <a:pt x="2" y="52"/>
                  </a:cubicBezTo>
                  <a:cubicBezTo>
                    <a:pt x="57" y="52"/>
                    <a:pt x="57" y="52"/>
                    <a:pt x="57" y="52"/>
                  </a:cubicBezTo>
                  <a:cubicBezTo>
                    <a:pt x="58" y="52"/>
                    <a:pt x="59" y="52"/>
                    <a:pt x="59" y="50"/>
                  </a:cubicBezTo>
                  <a:cubicBezTo>
                    <a:pt x="59" y="12"/>
                    <a:pt x="59" y="12"/>
                    <a:pt x="59" y="12"/>
                  </a:cubicBezTo>
                  <a:lnTo>
                    <a:pt x="48" y="0"/>
                  </a:lnTo>
                  <a:close/>
                  <a:moveTo>
                    <a:pt x="37" y="34"/>
                  </a:moveTo>
                  <a:cubicBezTo>
                    <a:pt x="37" y="45"/>
                    <a:pt x="37" y="45"/>
                    <a:pt x="37" y="45"/>
                  </a:cubicBezTo>
                  <a:cubicBezTo>
                    <a:pt x="22" y="45"/>
                    <a:pt x="22" y="45"/>
                    <a:pt x="22" y="45"/>
                  </a:cubicBezTo>
                  <a:cubicBezTo>
                    <a:pt x="22" y="34"/>
                    <a:pt x="22" y="34"/>
                    <a:pt x="22" y="34"/>
                  </a:cubicBezTo>
                  <a:cubicBezTo>
                    <a:pt x="11" y="34"/>
                    <a:pt x="11" y="34"/>
                    <a:pt x="11" y="34"/>
                  </a:cubicBezTo>
                  <a:cubicBezTo>
                    <a:pt x="29" y="19"/>
                    <a:pt x="29" y="19"/>
                    <a:pt x="29" y="19"/>
                  </a:cubicBezTo>
                  <a:cubicBezTo>
                    <a:pt x="48" y="34"/>
                    <a:pt x="48" y="34"/>
                    <a:pt x="48" y="34"/>
                  </a:cubicBezTo>
                  <a:lnTo>
                    <a:pt x="37" y="34"/>
                  </a:lnTo>
                  <a:close/>
                  <a:moveTo>
                    <a:pt x="9" y="8"/>
                  </a:moveTo>
                  <a:cubicBezTo>
                    <a:pt x="12" y="4"/>
                    <a:pt x="12" y="4"/>
                    <a:pt x="12" y="4"/>
                  </a:cubicBezTo>
                  <a:cubicBezTo>
                    <a:pt x="46" y="4"/>
                    <a:pt x="46" y="4"/>
                    <a:pt x="46" y="4"/>
                  </a:cubicBezTo>
                  <a:cubicBezTo>
                    <a:pt x="50" y="8"/>
                    <a:pt x="50" y="8"/>
                    <a:pt x="50" y="8"/>
                  </a:cubicBezTo>
                  <a:lnTo>
                    <a:pt x="9"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8" name="Freeform 62"/>
            <p:cNvSpPr>
              <a:spLocks noEditPoints="1"/>
            </p:cNvSpPr>
            <p:nvPr/>
          </p:nvSpPr>
          <p:spPr bwMode="auto">
            <a:xfrm>
              <a:off x="11243244" y="4012150"/>
              <a:ext cx="303387" cy="266197"/>
            </a:xfrm>
            <a:custGeom>
              <a:avLst/>
              <a:gdLst>
                <a:gd name="T0" fmla="*/ 95 w 95"/>
                <a:gd name="T1" fmla="*/ 34 h 83"/>
                <a:gd name="T2" fmla="*/ 83 w 95"/>
                <a:gd name="T3" fmla="*/ 0 h 83"/>
                <a:gd name="T4" fmla="*/ 83 w 95"/>
                <a:gd name="T5" fmla="*/ 0 h 83"/>
                <a:gd name="T6" fmla="*/ 75 w 95"/>
                <a:gd name="T7" fmla="*/ 0 h 83"/>
                <a:gd name="T8" fmla="*/ 31 w 95"/>
                <a:gd name="T9" fmla="*/ 19 h 83"/>
                <a:gd name="T10" fmla="*/ 30 w 95"/>
                <a:gd name="T11" fmla="*/ 34 h 83"/>
                <a:gd name="T12" fmla="*/ 31 w 95"/>
                <a:gd name="T13" fmla="*/ 49 h 83"/>
                <a:gd name="T14" fmla="*/ 75 w 95"/>
                <a:gd name="T15" fmla="*/ 67 h 83"/>
                <a:gd name="T16" fmla="*/ 83 w 95"/>
                <a:gd name="T17" fmla="*/ 67 h 83"/>
                <a:gd name="T18" fmla="*/ 83 w 95"/>
                <a:gd name="T19" fmla="*/ 67 h 83"/>
                <a:gd name="T20" fmla="*/ 95 w 95"/>
                <a:gd name="T21" fmla="*/ 34 h 83"/>
                <a:gd name="T22" fmla="*/ 80 w 95"/>
                <a:gd name="T23" fmla="*/ 62 h 83"/>
                <a:gd name="T24" fmla="*/ 78 w 95"/>
                <a:gd name="T25" fmla="*/ 61 h 83"/>
                <a:gd name="T26" fmla="*/ 75 w 95"/>
                <a:gd name="T27" fmla="*/ 55 h 83"/>
                <a:gd name="T28" fmla="*/ 71 w 95"/>
                <a:gd name="T29" fmla="*/ 34 h 83"/>
                <a:gd name="T30" fmla="*/ 75 w 95"/>
                <a:gd name="T31" fmla="*/ 12 h 83"/>
                <a:gd name="T32" fmla="*/ 78 w 95"/>
                <a:gd name="T33" fmla="*/ 7 h 83"/>
                <a:gd name="T34" fmla="*/ 80 w 95"/>
                <a:gd name="T35" fmla="*/ 5 h 83"/>
                <a:gd name="T36" fmla="*/ 82 w 95"/>
                <a:gd name="T37" fmla="*/ 7 h 83"/>
                <a:gd name="T38" fmla="*/ 86 w 95"/>
                <a:gd name="T39" fmla="*/ 12 h 83"/>
                <a:gd name="T40" fmla="*/ 89 w 95"/>
                <a:gd name="T41" fmla="*/ 34 h 83"/>
                <a:gd name="T42" fmla="*/ 86 w 95"/>
                <a:gd name="T43" fmla="*/ 55 h 83"/>
                <a:gd name="T44" fmla="*/ 82 w 95"/>
                <a:gd name="T45" fmla="*/ 61 h 83"/>
                <a:gd name="T46" fmla="*/ 80 w 95"/>
                <a:gd name="T47" fmla="*/ 62 h 83"/>
                <a:gd name="T48" fmla="*/ 23 w 95"/>
                <a:gd name="T49" fmla="*/ 34 h 83"/>
                <a:gd name="T50" fmla="*/ 24 w 95"/>
                <a:gd name="T51" fmla="*/ 20 h 83"/>
                <a:gd name="T52" fmla="*/ 12 w 95"/>
                <a:gd name="T53" fmla="*/ 21 h 83"/>
                <a:gd name="T54" fmla="*/ 5 w 95"/>
                <a:gd name="T55" fmla="*/ 21 h 83"/>
                <a:gd name="T56" fmla="*/ 0 w 95"/>
                <a:gd name="T57" fmla="*/ 30 h 83"/>
                <a:gd name="T58" fmla="*/ 0 w 95"/>
                <a:gd name="T59" fmla="*/ 38 h 83"/>
                <a:gd name="T60" fmla="*/ 5 w 95"/>
                <a:gd name="T61" fmla="*/ 47 h 83"/>
                <a:gd name="T62" fmla="*/ 12 w 95"/>
                <a:gd name="T63" fmla="*/ 47 h 83"/>
                <a:gd name="T64" fmla="*/ 24 w 95"/>
                <a:gd name="T65" fmla="*/ 47 h 83"/>
                <a:gd name="T66" fmla="*/ 23 w 95"/>
                <a:gd name="T67" fmla="*/ 34 h 83"/>
                <a:gd name="T68" fmla="*/ 34 w 95"/>
                <a:gd name="T69" fmla="*/ 53 h 83"/>
                <a:gd name="T70" fmla="*/ 22 w 95"/>
                <a:gd name="T71" fmla="*/ 51 h 83"/>
                <a:gd name="T72" fmla="*/ 30 w 95"/>
                <a:gd name="T73" fmla="*/ 81 h 83"/>
                <a:gd name="T74" fmla="*/ 33 w 95"/>
                <a:gd name="T75" fmla="*/ 83 h 83"/>
                <a:gd name="T76" fmla="*/ 44 w 95"/>
                <a:gd name="T77" fmla="*/ 78 h 83"/>
                <a:gd name="T78" fmla="*/ 46 w 95"/>
                <a:gd name="T79" fmla="*/ 75 h 83"/>
                <a:gd name="T80" fmla="*/ 34 w 95"/>
                <a:gd name="T81" fmla="*/ 53 h 83"/>
                <a:gd name="T82" fmla="*/ 80 w 95"/>
                <a:gd name="T83" fmla="*/ 45 h 83"/>
                <a:gd name="T84" fmla="*/ 79 w 95"/>
                <a:gd name="T85" fmla="*/ 44 h 83"/>
                <a:gd name="T86" fmla="*/ 78 w 95"/>
                <a:gd name="T87" fmla="*/ 42 h 83"/>
                <a:gd name="T88" fmla="*/ 77 w 95"/>
                <a:gd name="T89" fmla="*/ 34 h 83"/>
                <a:gd name="T90" fmla="*/ 78 w 95"/>
                <a:gd name="T91" fmla="*/ 25 h 83"/>
                <a:gd name="T92" fmla="*/ 79 w 95"/>
                <a:gd name="T93" fmla="*/ 23 h 83"/>
                <a:gd name="T94" fmla="*/ 80 w 95"/>
                <a:gd name="T95" fmla="*/ 23 h 83"/>
                <a:gd name="T96" fmla="*/ 81 w 95"/>
                <a:gd name="T97" fmla="*/ 23 h 83"/>
                <a:gd name="T98" fmla="*/ 82 w 95"/>
                <a:gd name="T99" fmla="*/ 25 h 83"/>
                <a:gd name="T100" fmla="*/ 84 w 95"/>
                <a:gd name="T101" fmla="*/ 34 h 83"/>
                <a:gd name="T102" fmla="*/ 82 w 95"/>
                <a:gd name="T103" fmla="*/ 42 h 83"/>
                <a:gd name="T104" fmla="*/ 81 w 95"/>
                <a:gd name="T105" fmla="*/ 44 h 83"/>
                <a:gd name="T106" fmla="*/ 80 w 95"/>
                <a:gd name="T107" fmla="*/ 4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83">
                  <a:moveTo>
                    <a:pt x="95" y="34"/>
                  </a:moveTo>
                  <a:cubicBezTo>
                    <a:pt x="95" y="15"/>
                    <a:pt x="89" y="0"/>
                    <a:pt x="83" y="0"/>
                  </a:cubicBezTo>
                  <a:cubicBezTo>
                    <a:pt x="83" y="0"/>
                    <a:pt x="83" y="0"/>
                    <a:pt x="83" y="0"/>
                  </a:cubicBezTo>
                  <a:cubicBezTo>
                    <a:pt x="75" y="0"/>
                    <a:pt x="75" y="0"/>
                    <a:pt x="75" y="0"/>
                  </a:cubicBezTo>
                  <a:cubicBezTo>
                    <a:pt x="75" y="0"/>
                    <a:pt x="57" y="13"/>
                    <a:pt x="31" y="19"/>
                  </a:cubicBezTo>
                  <a:cubicBezTo>
                    <a:pt x="30" y="23"/>
                    <a:pt x="30" y="28"/>
                    <a:pt x="30" y="34"/>
                  </a:cubicBezTo>
                  <a:cubicBezTo>
                    <a:pt x="30" y="39"/>
                    <a:pt x="30" y="44"/>
                    <a:pt x="31" y="49"/>
                  </a:cubicBezTo>
                  <a:cubicBezTo>
                    <a:pt x="57" y="54"/>
                    <a:pt x="75" y="67"/>
                    <a:pt x="75" y="67"/>
                  </a:cubicBezTo>
                  <a:cubicBezTo>
                    <a:pt x="83" y="67"/>
                    <a:pt x="83" y="67"/>
                    <a:pt x="83" y="67"/>
                  </a:cubicBezTo>
                  <a:cubicBezTo>
                    <a:pt x="83" y="67"/>
                    <a:pt x="83" y="67"/>
                    <a:pt x="83" y="67"/>
                  </a:cubicBezTo>
                  <a:cubicBezTo>
                    <a:pt x="89" y="67"/>
                    <a:pt x="95" y="52"/>
                    <a:pt x="95" y="34"/>
                  </a:cubicBezTo>
                  <a:close/>
                  <a:moveTo>
                    <a:pt x="80" y="62"/>
                  </a:moveTo>
                  <a:cubicBezTo>
                    <a:pt x="79" y="62"/>
                    <a:pt x="78" y="61"/>
                    <a:pt x="78" y="61"/>
                  </a:cubicBezTo>
                  <a:cubicBezTo>
                    <a:pt x="77" y="60"/>
                    <a:pt x="76" y="58"/>
                    <a:pt x="75" y="55"/>
                  </a:cubicBezTo>
                  <a:cubicBezTo>
                    <a:pt x="72" y="49"/>
                    <a:pt x="71" y="42"/>
                    <a:pt x="71" y="34"/>
                  </a:cubicBezTo>
                  <a:cubicBezTo>
                    <a:pt x="71" y="26"/>
                    <a:pt x="72" y="18"/>
                    <a:pt x="75" y="12"/>
                  </a:cubicBezTo>
                  <a:cubicBezTo>
                    <a:pt x="76" y="10"/>
                    <a:pt x="77" y="8"/>
                    <a:pt x="78" y="7"/>
                  </a:cubicBezTo>
                  <a:cubicBezTo>
                    <a:pt x="78" y="6"/>
                    <a:pt x="79" y="5"/>
                    <a:pt x="80" y="5"/>
                  </a:cubicBezTo>
                  <a:cubicBezTo>
                    <a:pt x="81" y="5"/>
                    <a:pt x="82" y="6"/>
                    <a:pt x="82" y="7"/>
                  </a:cubicBezTo>
                  <a:cubicBezTo>
                    <a:pt x="84" y="8"/>
                    <a:pt x="85" y="10"/>
                    <a:pt x="86" y="12"/>
                  </a:cubicBezTo>
                  <a:cubicBezTo>
                    <a:pt x="88" y="18"/>
                    <a:pt x="89" y="26"/>
                    <a:pt x="89" y="34"/>
                  </a:cubicBezTo>
                  <a:cubicBezTo>
                    <a:pt x="89" y="42"/>
                    <a:pt x="88" y="49"/>
                    <a:pt x="86" y="55"/>
                  </a:cubicBezTo>
                  <a:cubicBezTo>
                    <a:pt x="85" y="58"/>
                    <a:pt x="84" y="60"/>
                    <a:pt x="82" y="61"/>
                  </a:cubicBezTo>
                  <a:cubicBezTo>
                    <a:pt x="82" y="61"/>
                    <a:pt x="81" y="62"/>
                    <a:pt x="80" y="62"/>
                  </a:cubicBezTo>
                  <a:close/>
                  <a:moveTo>
                    <a:pt x="23" y="34"/>
                  </a:moveTo>
                  <a:cubicBezTo>
                    <a:pt x="23" y="29"/>
                    <a:pt x="24" y="24"/>
                    <a:pt x="24" y="20"/>
                  </a:cubicBezTo>
                  <a:cubicBezTo>
                    <a:pt x="20" y="21"/>
                    <a:pt x="16" y="21"/>
                    <a:pt x="12" y="21"/>
                  </a:cubicBezTo>
                  <a:cubicBezTo>
                    <a:pt x="5" y="21"/>
                    <a:pt x="5" y="21"/>
                    <a:pt x="5" y="21"/>
                  </a:cubicBezTo>
                  <a:cubicBezTo>
                    <a:pt x="0" y="30"/>
                    <a:pt x="0" y="30"/>
                    <a:pt x="0" y="30"/>
                  </a:cubicBezTo>
                  <a:cubicBezTo>
                    <a:pt x="0" y="38"/>
                    <a:pt x="0" y="38"/>
                    <a:pt x="0" y="38"/>
                  </a:cubicBezTo>
                  <a:cubicBezTo>
                    <a:pt x="5" y="47"/>
                    <a:pt x="5" y="47"/>
                    <a:pt x="5" y="47"/>
                  </a:cubicBezTo>
                  <a:cubicBezTo>
                    <a:pt x="5" y="47"/>
                    <a:pt x="5" y="47"/>
                    <a:pt x="12" y="47"/>
                  </a:cubicBezTo>
                  <a:cubicBezTo>
                    <a:pt x="16" y="47"/>
                    <a:pt x="20" y="47"/>
                    <a:pt x="24" y="47"/>
                  </a:cubicBezTo>
                  <a:cubicBezTo>
                    <a:pt x="24" y="43"/>
                    <a:pt x="23" y="39"/>
                    <a:pt x="23" y="34"/>
                  </a:cubicBezTo>
                  <a:close/>
                  <a:moveTo>
                    <a:pt x="34" y="53"/>
                  </a:moveTo>
                  <a:cubicBezTo>
                    <a:pt x="22" y="51"/>
                    <a:pt x="22" y="51"/>
                    <a:pt x="22" y="51"/>
                  </a:cubicBezTo>
                  <a:cubicBezTo>
                    <a:pt x="30" y="81"/>
                    <a:pt x="30" y="81"/>
                    <a:pt x="30" y="81"/>
                  </a:cubicBezTo>
                  <a:cubicBezTo>
                    <a:pt x="30" y="82"/>
                    <a:pt x="32" y="83"/>
                    <a:pt x="33" y="83"/>
                  </a:cubicBezTo>
                  <a:cubicBezTo>
                    <a:pt x="44" y="78"/>
                    <a:pt x="44" y="78"/>
                    <a:pt x="44" y="78"/>
                  </a:cubicBezTo>
                  <a:cubicBezTo>
                    <a:pt x="46" y="78"/>
                    <a:pt x="46" y="76"/>
                    <a:pt x="46" y="75"/>
                  </a:cubicBezTo>
                  <a:lnTo>
                    <a:pt x="34" y="53"/>
                  </a:lnTo>
                  <a:close/>
                  <a:moveTo>
                    <a:pt x="80" y="45"/>
                  </a:moveTo>
                  <a:cubicBezTo>
                    <a:pt x="80" y="45"/>
                    <a:pt x="79" y="44"/>
                    <a:pt x="79" y="44"/>
                  </a:cubicBezTo>
                  <a:cubicBezTo>
                    <a:pt x="79" y="44"/>
                    <a:pt x="78" y="43"/>
                    <a:pt x="78" y="42"/>
                  </a:cubicBezTo>
                  <a:cubicBezTo>
                    <a:pt x="77" y="40"/>
                    <a:pt x="77" y="37"/>
                    <a:pt x="77" y="34"/>
                  </a:cubicBezTo>
                  <a:cubicBezTo>
                    <a:pt x="77" y="31"/>
                    <a:pt x="77" y="28"/>
                    <a:pt x="78" y="25"/>
                  </a:cubicBezTo>
                  <a:cubicBezTo>
                    <a:pt x="78" y="25"/>
                    <a:pt x="79" y="24"/>
                    <a:pt x="79" y="23"/>
                  </a:cubicBezTo>
                  <a:cubicBezTo>
                    <a:pt x="79" y="23"/>
                    <a:pt x="80" y="23"/>
                    <a:pt x="80" y="23"/>
                  </a:cubicBezTo>
                  <a:cubicBezTo>
                    <a:pt x="80" y="23"/>
                    <a:pt x="81" y="23"/>
                    <a:pt x="81" y="23"/>
                  </a:cubicBezTo>
                  <a:cubicBezTo>
                    <a:pt x="81" y="24"/>
                    <a:pt x="82" y="25"/>
                    <a:pt x="82" y="25"/>
                  </a:cubicBezTo>
                  <a:cubicBezTo>
                    <a:pt x="83" y="28"/>
                    <a:pt x="84" y="31"/>
                    <a:pt x="84" y="34"/>
                  </a:cubicBezTo>
                  <a:cubicBezTo>
                    <a:pt x="84" y="37"/>
                    <a:pt x="83" y="40"/>
                    <a:pt x="82" y="42"/>
                  </a:cubicBezTo>
                  <a:cubicBezTo>
                    <a:pt x="82" y="43"/>
                    <a:pt x="81" y="44"/>
                    <a:pt x="81" y="44"/>
                  </a:cubicBezTo>
                  <a:cubicBezTo>
                    <a:pt x="81" y="44"/>
                    <a:pt x="80" y="45"/>
                    <a:pt x="8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9" name="Freeform 18"/>
            <p:cNvSpPr>
              <a:spLocks noEditPoints="1"/>
            </p:cNvSpPr>
            <p:nvPr/>
          </p:nvSpPr>
          <p:spPr bwMode="auto">
            <a:xfrm>
              <a:off x="11767808" y="3599153"/>
              <a:ext cx="160501" cy="64591"/>
            </a:xfrm>
            <a:custGeom>
              <a:avLst/>
              <a:gdLst>
                <a:gd name="T0" fmla="*/ 50 w 50"/>
                <a:gd name="T1" fmla="*/ 10 h 20"/>
                <a:gd name="T2" fmla="*/ 50 w 50"/>
                <a:gd name="T3" fmla="*/ 10 h 20"/>
                <a:gd name="T4" fmla="*/ 40 w 50"/>
                <a:gd name="T5" fmla="*/ 0 h 20"/>
                <a:gd name="T6" fmla="*/ 28 w 50"/>
                <a:gd name="T7" fmla="*/ 0 h 20"/>
                <a:gd name="T8" fmla="*/ 18 w 50"/>
                <a:gd name="T9" fmla="*/ 10 h 20"/>
                <a:gd name="T10" fmla="*/ 18 w 50"/>
                <a:gd name="T11" fmla="*/ 10 h 20"/>
                <a:gd name="T12" fmla="*/ 18 w 50"/>
                <a:gd name="T13" fmla="*/ 11 h 20"/>
                <a:gd name="T14" fmla="*/ 23 w 50"/>
                <a:gd name="T15" fmla="*/ 11 h 20"/>
                <a:gd name="T16" fmla="*/ 23 w 50"/>
                <a:gd name="T17" fmla="*/ 10 h 20"/>
                <a:gd name="T18" fmla="*/ 23 w 50"/>
                <a:gd name="T19" fmla="*/ 10 h 20"/>
                <a:gd name="T20" fmla="*/ 28 w 50"/>
                <a:gd name="T21" fmla="*/ 5 h 20"/>
                <a:gd name="T22" fmla="*/ 40 w 50"/>
                <a:gd name="T23" fmla="*/ 5 h 20"/>
                <a:gd name="T24" fmla="*/ 45 w 50"/>
                <a:gd name="T25" fmla="*/ 10 h 20"/>
                <a:gd name="T26" fmla="*/ 45 w 50"/>
                <a:gd name="T27" fmla="*/ 10 h 20"/>
                <a:gd name="T28" fmla="*/ 40 w 50"/>
                <a:gd name="T29" fmla="*/ 15 h 20"/>
                <a:gd name="T30" fmla="*/ 35 w 50"/>
                <a:gd name="T31" fmla="*/ 15 h 20"/>
                <a:gd name="T32" fmla="*/ 32 w 50"/>
                <a:gd name="T33" fmla="*/ 20 h 20"/>
                <a:gd name="T34" fmla="*/ 40 w 50"/>
                <a:gd name="T35" fmla="*/ 20 h 20"/>
                <a:gd name="T36" fmla="*/ 50 w 50"/>
                <a:gd name="T37" fmla="*/ 10 h 20"/>
                <a:gd name="T38" fmla="*/ 32 w 50"/>
                <a:gd name="T39" fmla="*/ 10 h 20"/>
                <a:gd name="T40" fmla="*/ 32 w 50"/>
                <a:gd name="T41" fmla="*/ 9 h 20"/>
                <a:gd name="T42" fmla="*/ 27 w 50"/>
                <a:gd name="T43" fmla="*/ 9 h 20"/>
                <a:gd name="T44" fmla="*/ 28 w 50"/>
                <a:gd name="T45" fmla="*/ 10 h 20"/>
                <a:gd name="T46" fmla="*/ 28 w 50"/>
                <a:gd name="T47" fmla="*/ 10 h 20"/>
                <a:gd name="T48" fmla="*/ 22 w 50"/>
                <a:gd name="T49" fmla="*/ 15 h 20"/>
                <a:gd name="T50" fmla="*/ 10 w 50"/>
                <a:gd name="T51" fmla="*/ 15 h 20"/>
                <a:gd name="T52" fmla="*/ 5 w 50"/>
                <a:gd name="T53" fmla="*/ 10 h 20"/>
                <a:gd name="T54" fmla="*/ 5 w 50"/>
                <a:gd name="T55" fmla="*/ 10 h 20"/>
                <a:gd name="T56" fmla="*/ 10 w 50"/>
                <a:gd name="T57" fmla="*/ 5 h 20"/>
                <a:gd name="T58" fmla="*/ 16 w 50"/>
                <a:gd name="T59" fmla="*/ 5 h 20"/>
                <a:gd name="T60" fmla="*/ 19 w 50"/>
                <a:gd name="T61" fmla="*/ 0 h 20"/>
                <a:gd name="T62" fmla="*/ 10 w 50"/>
                <a:gd name="T63" fmla="*/ 0 h 20"/>
                <a:gd name="T64" fmla="*/ 0 w 50"/>
                <a:gd name="T65" fmla="*/ 10 h 20"/>
                <a:gd name="T66" fmla="*/ 0 w 50"/>
                <a:gd name="T67" fmla="*/ 10 h 20"/>
                <a:gd name="T68" fmla="*/ 10 w 50"/>
                <a:gd name="T69" fmla="*/ 20 h 20"/>
                <a:gd name="T70" fmla="*/ 22 w 50"/>
                <a:gd name="T71" fmla="*/ 20 h 20"/>
                <a:gd name="T72" fmla="*/ 32 w 50"/>
                <a:gd name="T7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0" h="20">
                  <a:moveTo>
                    <a:pt x="50" y="10"/>
                  </a:moveTo>
                  <a:cubicBezTo>
                    <a:pt x="50" y="10"/>
                    <a:pt x="50" y="10"/>
                    <a:pt x="50" y="10"/>
                  </a:cubicBezTo>
                  <a:cubicBezTo>
                    <a:pt x="50" y="5"/>
                    <a:pt x="46" y="0"/>
                    <a:pt x="40" y="0"/>
                  </a:cubicBezTo>
                  <a:cubicBezTo>
                    <a:pt x="28" y="0"/>
                    <a:pt x="28" y="0"/>
                    <a:pt x="28" y="0"/>
                  </a:cubicBezTo>
                  <a:cubicBezTo>
                    <a:pt x="23" y="0"/>
                    <a:pt x="18" y="5"/>
                    <a:pt x="18" y="10"/>
                  </a:cubicBezTo>
                  <a:cubicBezTo>
                    <a:pt x="18" y="10"/>
                    <a:pt x="18" y="10"/>
                    <a:pt x="18" y="10"/>
                  </a:cubicBezTo>
                  <a:cubicBezTo>
                    <a:pt x="18" y="10"/>
                    <a:pt x="18" y="11"/>
                    <a:pt x="18" y="11"/>
                  </a:cubicBezTo>
                  <a:cubicBezTo>
                    <a:pt x="23" y="11"/>
                    <a:pt x="23" y="11"/>
                    <a:pt x="23" y="11"/>
                  </a:cubicBezTo>
                  <a:cubicBezTo>
                    <a:pt x="23" y="11"/>
                    <a:pt x="23" y="10"/>
                    <a:pt x="23" y="10"/>
                  </a:cubicBezTo>
                  <a:cubicBezTo>
                    <a:pt x="23" y="10"/>
                    <a:pt x="23" y="10"/>
                    <a:pt x="23" y="10"/>
                  </a:cubicBezTo>
                  <a:cubicBezTo>
                    <a:pt x="23" y="7"/>
                    <a:pt x="25" y="5"/>
                    <a:pt x="28" y="5"/>
                  </a:cubicBezTo>
                  <a:cubicBezTo>
                    <a:pt x="40" y="5"/>
                    <a:pt x="40" y="5"/>
                    <a:pt x="40" y="5"/>
                  </a:cubicBezTo>
                  <a:cubicBezTo>
                    <a:pt x="43" y="5"/>
                    <a:pt x="45" y="7"/>
                    <a:pt x="45" y="10"/>
                  </a:cubicBezTo>
                  <a:cubicBezTo>
                    <a:pt x="45" y="10"/>
                    <a:pt x="45" y="10"/>
                    <a:pt x="45" y="10"/>
                  </a:cubicBezTo>
                  <a:cubicBezTo>
                    <a:pt x="45" y="13"/>
                    <a:pt x="43" y="15"/>
                    <a:pt x="40" y="15"/>
                  </a:cubicBezTo>
                  <a:cubicBezTo>
                    <a:pt x="35" y="15"/>
                    <a:pt x="35" y="15"/>
                    <a:pt x="35" y="15"/>
                  </a:cubicBezTo>
                  <a:cubicBezTo>
                    <a:pt x="34" y="17"/>
                    <a:pt x="33" y="18"/>
                    <a:pt x="32" y="20"/>
                  </a:cubicBezTo>
                  <a:cubicBezTo>
                    <a:pt x="40" y="20"/>
                    <a:pt x="40" y="20"/>
                    <a:pt x="40" y="20"/>
                  </a:cubicBezTo>
                  <a:cubicBezTo>
                    <a:pt x="46" y="20"/>
                    <a:pt x="50" y="15"/>
                    <a:pt x="50" y="10"/>
                  </a:cubicBezTo>
                  <a:close/>
                  <a:moveTo>
                    <a:pt x="32" y="10"/>
                  </a:moveTo>
                  <a:cubicBezTo>
                    <a:pt x="32" y="9"/>
                    <a:pt x="32" y="9"/>
                    <a:pt x="32" y="9"/>
                  </a:cubicBezTo>
                  <a:cubicBezTo>
                    <a:pt x="27" y="9"/>
                    <a:pt x="27" y="9"/>
                    <a:pt x="27" y="9"/>
                  </a:cubicBezTo>
                  <a:cubicBezTo>
                    <a:pt x="28" y="9"/>
                    <a:pt x="28" y="9"/>
                    <a:pt x="28" y="10"/>
                  </a:cubicBezTo>
                  <a:cubicBezTo>
                    <a:pt x="28" y="10"/>
                    <a:pt x="28" y="10"/>
                    <a:pt x="28" y="10"/>
                  </a:cubicBezTo>
                  <a:cubicBezTo>
                    <a:pt x="28" y="13"/>
                    <a:pt x="25" y="15"/>
                    <a:pt x="22" y="15"/>
                  </a:cubicBezTo>
                  <a:cubicBezTo>
                    <a:pt x="10" y="15"/>
                    <a:pt x="10" y="15"/>
                    <a:pt x="10" y="15"/>
                  </a:cubicBezTo>
                  <a:cubicBezTo>
                    <a:pt x="7" y="15"/>
                    <a:pt x="5" y="13"/>
                    <a:pt x="5" y="10"/>
                  </a:cubicBezTo>
                  <a:cubicBezTo>
                    <a:pt x="5" y="10"/>
                    <a:pt x="5" y="10"/>
                    <a:pt x="5" y="10"/>
                  </a:cubicBezTo>
                  <a:cubicBezTo>
                    <a:pt x="5" y="7"/>
                    <a:pt x="7" y="5"/>
                    <a:pt x="10" y="5"/>
                  </a:cubicBezTo>
                  <a:cubicBezTo>
                    <a:pt x="16" y="5"/>
                    <a:pt x="16" y="5"/>
                    <a:pt x="16" y="5"/>
                  </a:cubicBezTo>
                  <a:cubicBezTo>
                    <a:pt x="16" y="3"/>
                    <a:pt x="17" y="1"/>
                    <a:pt x="19" y="0"/>
                  </a:cubicBezTo>
                  <a:cubicBezTo>
                    <a:pt x="10" y="0"/>
                    <a:pt x="10" y="0"/>
                    <a:pt x="10" y="0"/>
                  </a:cubicBezTo>
                  <a:cubicBezTo>
                    <a:pt x="5" y="0"/>
                    <a:pt x="0" y="5"/>
                    <a:pt x="0" y="10"/>
                  </a:cubicBezTo>
                  <a:cubicBezTo>
                    <a:pt x="0" y="10"/>
                    <a:pt x="0" y="10"/>
                    <a:pt x="0" y="10"/>
                  </a:cubicBezTo>
                  <a:cubicBezTo>
                    <a:pt x="0" y="15"/>
                    <a:pt x="5" y="20"/>
                    <a:pt x="10" y="20"/>
                  </a:cubicBezTo>
                  <a:cubicBezTo>
                    <a:pt x="22" y="20"/>
                    <a:pt x="22" y="20"/>
                    <a:pt x="22" y="20"/>
                  </a:cubicBezTo>
                  <a:cubicBezTo>
                    <a:pt x="28" y="20"/>
                    <a:pt x="32" y="15"/>
                    <a:pt x="3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0" name="Freeform 19"/>
            <p:cNvSpPr>
              <a:spLocks noEditPoints="1"/>
            </p:cNvSpPr>
            <p:nvPr/>
          </p:nvSpPr>
          <p:spPr bwMode="auto">
            <a:xfrm>
              <a:off x="11918522" y="2912132"/>
              <a:ext cx="172245" cy="168330"/>
            </a:xfrm>
            <a:custGeom>
              <a:avLst/>
              <a:gdLst>
                <a:gd name="T0" fmla="*/ 27 w 54"/>
                <a:gd name="T1" fmla="*/ 0 h 53"/>
                <a:gd name="T2" fmla="*/ 0 w 54"/>
                <a:gd name="T3" fmla="*/ 27 h 53"/>
                <a:gd name="T4" fmla="*/ 27 w 54"/>
                <a:gd name="T5" fmla="*/ 53 h 53"/>
                <a:gd name="T6" fmla="*/ 54 w 54"/>
                <a:gd name="T7" fmla="*/ 27 h 53"/>
                <a:gd name="T8" fmla="*/ 27 w 54"/>
                <a:gd name="T9" fmla="*/ 0 h 53"/>
                <a:gd name="T10" fmla="*/ 16 w 54"/>
                <a:gd name="T11" fmla="*/ 43 h 53"/>
                <a:gd name="T12" fmla="*/ 17 w 54"/>
                <a:gd name="T13" fmla="*/ 38 h 53"/>
                <a:gd name="T14" fmla="*/ 7 w 54"/>
                <a:gd name="T15" fmla="*/ 24 h 53"/>
                <a:gd name="T16" fmla="*/ 13 w 54"/>
                <a:gd name="T17" fmla="*/ 12 h 53"/>
                <a:gd name="T18" fmla="*/ 27 w 54"/>
                <a:gd name="T19" fmla="*/ 7 h 53"/>
                <a:gd name="T20" fmla="*/ 41 w 54"/>
                <a:gd name="T21" fmla="*/ 12 h 53"/>
                <a:gd name="T22" fmla="*/ 47 w 54"/>
                <a:gd name="T23" fmla="*/ 24 h 53"/>
                <a:gd name="T24" fmla="*/ 37 w 54"/>
                <a:gd name="T25" fmla="*/ 38 h 53"/>
                <a:gd name="T26" fmla="*/ 38 w 54"/>
                <a:gd name="T27" fmla="*/ 43 h 53"/>
                <a:gd name="T28" fmla="*/ 27 w 54"/>
                <a:gd name="T29" fmla="*/ 47 h 53"/>
                <a:gd name="T30" fmla="*/ 16 w 54"/>
                <a:gd name="T31" fmla="*/ 43 h 53"/>
                <a:gd name="T32" fmla="*/ 29 w 54"/>
                <a:gd name="T33" fmla="*/ 33 h 53"/>
                <a:gd name="T34" fmla="*/ 30 w 54"/>
                <a:gd name="T35" fmla="*/ 35 h 53"/>
                <a:gd name="T36" fmla="*/ 30 w 54"/>
                <a:gd name="T37" fmla="*/ 38 h 53"/>
                <a:gd name="T38" fmla="*/ 29 w 54"/>
                <a:gd name="T39" fmla="*/ 40 h 53"/>
                <a:gd name="T40" fmla="*/ 25 w 54"/>
                <a:gd name="T41" fmla="*/ 40 h 53"/>
                <a:gd name="T42" fmla="*/ 24 w 54"/>
                <a:gd name="T43" fmla="*/ 38 h 53"/>
                <a:gd name="T44" fmla="*/ 24 w 54"/>
                <a:gd name="T45" fmla="*/ 35 h 53"/>
                <a:gd name="T46" fmla="*/ 25 w 54"/>
                <a:gd name="T47" fmla="*/ 33 h 53"/>
                <a:gd name="T48" fmla="*/ 26 w 54"/>
                <a:gd name="T49" fmla="*/ 10 h 53"/>
                <a:gd name="T50" fmla="*/ 28 w 54"/>
                <a:gd name="T51" fmla="*/ 10 h 53"/>
                <a:gd name="T52" fmla="*/ 29 w 54"/>
                <a:gd name="T53" fmla="*/ 3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3">
                  <a:moveTo>
                    <a:pt x="27" y="0"/>
                  </a:moveTo>
                  <a:cubicBezTo>
                    <a:pt x="12" y="0"/>
                    <a:pt x="0" y="12"/>
                    <a:pt x="0" y="27"/>
                  </a:cubicBezTo>
                  <a:cubicBezTo>
                    <a:pt x="0" y="41"/>
                    <a:pt x="12" y="53"/>
                    <a:pt x="27" y="53"/>
                  </a:cubicBezTo>
                  <a:cubicBezTo>
                    <a:pt x="42" y="53"/>
                    <a:pt x="54" y="41"/>
                    <a:pt x="54" y="27"/>
                  </a:cubicBezTo>
                  <a:cubicBezTo>
                    <a:pt x="54" y="12"/>
                    <a:pt x="42" y="0"/>
                    <a:pt x="27" y="0"/>
                  </a:cubicBezTo>
                  <a:close/>
                  <a:moveTo>
                    <a:pt x="16" y="43"/>
                  </a:moveTo>
                  <a:cubicBezTo>
                    <a:pt x="17" y="42"/>
                    <a:pt x="17" y="40"/>
                    <a:pt x="17" y="38"/>
                  </a:cubicBezTo>
                  <a:cubicBezTo>
                    <a:pt x="17" y="32"/>
                    <a:pt x="13" y="26"/>
                    <a:pt x="7" y="24"/>
                  </a:cubicBezTo>
                  <a:cubicBezTo>
                    <a:pt x="8" y="20"/>
                    <a:pt x="10" y="16"/>
                    <a:pt x="13" y="12"/>
                  </a:cubicBezTo>
                  <a:cubicBezTo>
                    <a:pt x="17" y="9"/>
                    <a:pt x="22" y="7"/>
                    <a:pt x="27" y="7"/>
                  </a:cubicBezTo>
                  <a:cubicBezTo>
                    <a:pt x="32" y="7"/>
                    <a:pt x="37" y="9"/>
                    <a:pt x="41" y="12"/>
                  </a:cubicBezTo>
                  <a:cubicBezTo>
                    <a:pt x="44" y="16"/>
                    <a:pt x="46" y="20"/>
                    <a:pt x="47" y="24"/>
                  </a:cubicBezTo>
                  <a:cubicBezTo>
                    <a:pt x="41" y="26"/>
                    <a:pt x="37" y="32"/>
                    <a:pt x="37" y="38"/>
                  </a:cubicBezTo>
                  <a:cubicBezTo>
                    <a:pt x="37" y="40"/>
                    <a:pt x="37" y="42"/>
                    <a:pt x="38" y="43"/>
                  </a:cubicBezTo>
                  <a:cubicBezTo>
                    <a:pt x="35" y="45"/>
                    <a:pt x="31" y="47"/>
                    <a:pt x="27" y="47"/>
                  </a:cubicBezTo>
                  <a:cubicBezTo>
                    <a:pt x="23" y="47"/>
                    <a:pt x="19" y="45"/>
                    <a:pt x="16" y="43"/>
                  </a:cubicBezTo>
                  <a:close/>
                  <a:moveTo>
                    <a:pt x="29" y="33"/>
                  </a:moveTo>
                  <a:cubicBezTo>
                    <a:pt x="30" y="33"/>
                    <a:pt x="30" y="34"/>
                    <a:pt x="30" y="35"/>
                  </a:cubicBezTo>
                  <a:cubicBezTo>
                    <a:pt x="30" y="38"/>
                    <a:pt x="30" y="38"/>
                    <a:pt x="30" y="38"/>
                  </a:cubicBezTo>
                  <a:cubicBezTo>
                    <a:pt x="30" y="39"/>
                    <a:pt x="30" y="40"/>
                    <a:pt x="29" y="40"/>
                  </a:cubicBezTo>
                  <a:cubicBezTo>
                    <a:pt x="25" y="40"/>
                    <a:pt x="25" y="40"/>
                    <a:pt x="25" y="40"/>
                  </a:cubicBezTo>
                  <a:cubicBezTo>
                    <a:pt x="25" y="40"/>
                    <a:pt x="24" y="39"/>
                    <a:pt x="24" y="38"/>
                  </a:cubicBezTo>
                  <a:cubicBezTo>
                    <a:pt x="24" y="35"/>
                    <a:pt x="24" y="35"/>
                    <a:pt x="24" y="35"/>
                  </a:cubicBezTo>
                  <a:cubicBezTo>
                    <a:pt x="24" y="34"/>
                    <a:pt x="24" y="33"/>
                    <a:pt x="25" y="33"/>
                  </a:cubicBezTo>
                  <a:cubicBezTo>
                    <a:pt x="26" y="10"/>
                    <a:pt x="26" y="10"/>
                    <a:pt x="26" y="10"/>
                  </a:cubicBezTo>
                  <a:cubicBezTo>
                    <a:pt x="28" y="10"/>
                    <a:pt x="28" y="10"/>
                    <a:pt x="28" y="10"/>
                  </a:cubicBezTo>
                  <a:lnTo>
                    <a:pt x="29"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1" name="Freeform 20"/>
            <p:cNvSpPr>
              <a:spLocks noEditPoints="1"/>
            </p:cNvSpPr>
            <p:nvPr/>
          </p:nvSpPr>
          <p:spPr bwMode="auto">
            <a:xfrm>
              <a:off x="11895034" y="3100035"/>
              <a:ext cx="150715" cy="121354"/>
            </a:xfrm>
            <a:custGeom>
              <a:avLst/>
              <a:gdLst>
                <a:gd name="T0" fmla="*/ 30 w 77"/>
                <a:gd name="T1" fmla="*/ 62 h 62"/>
                <a:gd name="T2" fmla="*/ 0 w 77"/>
                <a:gd name="T3" fmla="*/ 31 h 62"/>
                <a:gd name="T4" fmla="*/ 15 w 77"/>
                <a:gd name="T5" fmla="*/ 17 h 62"/>
                <a:gd name="T6" fmla="*/ 30 w 77"/>
                <a:gd name="T7" fmla="*/ 33 h 62"/>
                <a:gd name="T8" fmla="*/ 62 w 77"/>
                <a:gd name="T9" fmla="*/ 0 h 62"/>
                <a:gd name="T10" fmla="*/ 77 w 77"/>
                <a:gd name="T11" fmla="*/ 15 h 62"/>
                <a:gd name="T12" fmla="*/ 30 w 77"/>
                <a:gd name="T13" fmla="*/ 62 h 62"/>
                <a:gd name="T14" fmla="*/ 9 w 77"/>
                <a:gd name="T15" fmla="*/ 31 h 62"/>
                <a:gd name="T16" fmla="*/ 30 w 77"/>
                <a:gd name="T17" fmla="*/ 54 h 62"/>
                <a:gd name="T18" fmla="*/ 69 w 77"/>
                <a:gd name="T19" fmla="*/ 15 h 62"/>
                <a:gd name="T20" fmla="*/ 62 w 77"/>
                <a:gd name="T21" fmla="*/ 8 h 62"/>
                <a:gd name="T22" fmla="*/ 30 w 77"/>
                <a:gd name="T23" fmla="*/ 41 h 62"/>
                <a:gd name="T24" fmla="*/ 15 w 77"/>
                <a:gd name="T25" fmla="*/ 25 h 62"/>
                <a:gd name="T26" fmla="*/ 9 w 77"/>
                <a:gd name="T27"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7" h="62">
                  <a:moveTo>
                    <a:pt x="30" y="62"/>
                  </a:moveTo>
                  <a:lnTo>
                    <a:pt x="0" y="31"/>
                  </a:lnTo>
                  <a:lnTo>
                    <a:pt x="15" y="17"/>
                  </a:lnTo>
                  <a:lnTo>
                    <a:pt x="30" y="33"/>
                  </a:lnTo>
                  <a:lnTo>
                    <a:pt x="62" y="0"/>
                  </a:lnTo>
                  <a:lnTo>
                    <a:pt x="77" y="15"/>
                  </a:lnTo>
                  <a:lnTo>
                    <a:pt x="30" y="62"/>
                  </a:lnTo>
                  <a:close/>
                  <a:moveTo>
                    <a:pt x="9" y="31"/>
                  </a:moveTo>
                  <a:lnTo>
                    <a:pt x="30" y="54"/>
                  </a:lnTo>
                  <a:lnTo>
                    <a:pt x="69" y="15"/>
                  </a:lnTo>
                  <a:lnTo>
                    <a:pt x="62" y="8"/>
                  </a:lnTo>
                  <a:lnTo>
                    <a:pt x="30" y="41"/>
                  </a:lnTo>
                  <a:lnTo>
                    <a:pt x="15" y="25"/>
                  </a:lnTo>
                  <a:lnTo>
                    <a:pt x="9" y="3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2" name="Freeform 21"/>
            <p:cNvSpPr>
              <a:spLocks noEditPoints="1"/>
            </p:cNvSpPr>
            <p:nvPr/>
          </p:nvSpPr>
          <p:spPr bwMode="auto">
            <a:xfrm>
              <a:off x="11640581" y="3336871"/>
              <a:ext cx="178118" cy="236836"/>
            </a:xfrm>
            <a:custGeom>
              <a:avLst/>
              <a:gdLst>
                <a:gd name="T0" fmla="*/ 53 w 56"/>
                <a:gd name="T1" fmla="*/ 9 h 74"/>
                <a:gd name="T2" fmla="*/ 49 w 56"/>
                <a:gd name="T3" fmla="*/ 9 h 74"/>
                <a:gd name="T4" fmla="*/ 49 w 56"/>
                <a:gd name="T5" fmla="*/ 14 h 74"/>
                <a:gd name="T6" fmla="*/ 51 w 56"/>
                <a:gd name="T7" fmla="*/ 14 h 74"/>
                <a:gd name="T8" fmla="*/ 51 w 56"/>
                <a:gd name="T9" fmla="*/ 51 h 74"/>
                <a:gd name="T10" fmla="*/ 32 w 56"/>
                <a:gd name="T11" fmla="*/ 51 h 74"/>
                <a:gd name="T12" fmla="*/ 32 w 56"/>
                <a:gd name="T13" fmla="*/ 70 h 74"/>
                <a:gd name="T14" fmla="*/ 5 w 56"/>
                <a:gd name="T15" fmla="*/ 70 h 74"/>
                <a:gd name="T16" fmla="*/ 5 w 56"/>
                <a:gd name="T17" fmla="*/ 14 h 74"/>
                <a:gd name="T18" fmla="*/ 7 w 56"/>
                <a:gd name="T19" fmla="*/ 14 h 74"/>
                <a:gd name="T20" fmla="*/ 7 w 56"/>
                <a:gd name="T21" fmla="*/ 9 h 74"/>
                <a:gd name="T22" fmla="*/ 2 w 56"/>
                <a:gd name="T23" fmla="*/ 9 h 74"/>
                <a:gd name="T24" fmla="*/ 0 w 56"/>
                <a:gd name="T25" fmla="*/ 12 h 74"/>
                <a:gd name="T26" fmla="*/ 0 w 56"/>
                <a:gd name="T27" fmla="*/ 72 h 74"/>
                <a:gd name="T28" fmla="*/ 2 w 56"/>
                <a:gd name="T29" fmla="*/ 74 h 74"/>
                <a:gd name="T30" fmla="*/ 39 w 56"/>
                <a:gd name="T31" fmla="*/ 74 h 74"/>
                <a:gd name="T32" fmla="*/ 56 w 56"/>
                <a:gd name="T33" fmla="*/ 58 h 74"/>
                <a:gd name="T34" fmla="*/ 56 w 56"/>
                <a:gd name="T35" fmla="*/ 12 h 74"/>
                <a:gd name="T36" fmla="*/ 53 w 56"/>
                <a:gd name="T37" fmla="*/ 9 h 74"/>
                <a:gd name="T38" fmla="*/ 37 w 56"/>
                <a:gd name="T39" fmla="*/ 70 h 74"/>
                <a:gd name="T40" fmla="*/ 37 w 56"/>
                <a:gd name="T41" fmla="*/ 56 h 74"/>
                <a:gd name="T42" fmla="*/ 51 w 56"/>
                <a:gd name="T43" fmla="*/ 56 h 74"/>
                <a:gd name="T44" fmla="*/ 37 w 56"/>
                <a:gd name="T45" fmla="*/ 70 h 74"/>
                <a:gd name="T46" fmla="*/ 46 w 56"/>
                <a:gd name="T47" fmla="*/ 9 h 74"/>
                <a:gd name="T48" fmla="*/ 37 w 56"/>
                <a:gd name="T49" fmla="*/ 9 h 74"/>
                <a:gd name="T50" fmla="*/ 37 w 56"/>
                <a:gd name="T51" fmla="*/ 5 h 74"/>
                <a:gd name="T52" fmla="*/ 32 w 56"/>
                <a:gd name="T53" fmla="*/ 0 h 74"/>
                <a:gd name="T54" fmla="*/ 23 w 56"/>
                <a:gd name="T55" fmla="*/ 0 h 74"/>
                <a:gd name="T56" fmla="*/ 19 w 56"/>
                <a:gd name="T57" fmla="*/ 5 h 74"/>
                <a:gd name="T58" fmla="*/ 19 w 56"/>
                <a:gd name="T59" fmla="*/ 9 h 74"/>
                <a:gd name="T60" fmla="*/ 9 w 56"/>
                <a:gd name="T61" fmla="*/ 9 h 74"/>
                <a:gd name="T62" fmla="*/ 9 w 56"/>
                <a:gd name="T63" fmla="*/ 19 h 74"/>
                <a:gd name="T64" fmla="*/ 46 w 56"/>
                <a:gd name="T65" fmla="*/ 19 h 74"/>
                <a:gd name="T66" fmla="*/ 46 w 56"/>
                <a:gd name="T67" fmla="*/ 9 h 74"/>
                <a:gd name="T68" fmla="*/ 32 w 56"/>
                <a:gd name="T69" fmla="*/ 9 h 74"/>
                <a:gd name="T70" fmla="*/ 23 w 56"/>
                <a:gd name="T71" fmla="*/ 9 h 74"/>
                <a:gd name="T72" fmla="*/ 23 w 56"/>
                <a:gd name="T73" fmla="*/ 5 h 74"/>
                <a:gd name="T74" fmla="*/ 23 w 56"/>
                <a:gd name="T75" fmla="*/ 5 h 74"/>
                <a:gd name="T76" fmla="*/ 32 w 56"/>
                <a:gd name="T77" fmla="*/ 5 h 74"/>
                <a:gd name="T78" fmla="*/ 32 w 56"/>
                <a:gd name="T79" fmla="*/ 5 h 74"/>
                <a:gd name="T80" fmla="*/ 32 w 56"/>
                <a:gd name="T81" fmla="*/ 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6" h="74">
                  <a:moveTo>
                    <a:pt x="53" y="9"/>
                  </a:moveTo>
                  <a:cubicBezTo>
                    <a:pt x="49" y="9"/>
                    <a:pt x="49" y="9"/>
                    <a:pt x="49" y="9"/>
                  </a:cubicBezTo>
                  <a:cubicBezTo>
                    <a:pt x="49" y="14"/>
                    <a:pt x="49" y="14"/>
                    <a:pt x="49" y="14"/>
                  </a:cubicBezTo>
                  <a:cubicBezTo>
                    <a:pt x="51" y="14"/>
                    <a:pt x="51" y="14"/>
                    <a:pt x="51" y="14"/>
                  </a:cubicBezTo>
                  <a:cubicBezTo>
                    <a:pt x="51" y="51"/>
                    <a:pt x="51" y="51"/>
                    <a:pt x="51" y="51"/>
                  </a:cubicBezTo>
                  <a:cubicBezTo>
                    <a:pt x="32" y="51"/>
                    <a:pt x="32" y="51"/>
                    <a:pt x="32" y="51"/>
                  </a:cubicBezTo>
                  <a:cubicBezTo>
                    <a:pt x="32" y="70"/>
                    <a:pt x="32" y="70"/>
                    <a:pt x="32" y="70"/>
                  </a:cubicBezTo>
                  <a:cubicBezTo>
                    <a:pt x="5" y="70"/>
                    <a:pt x="5" y="70"/>
                    <a:pt x="5" y="70"/>
                  </a:cubicBezTo>
                  <a:cubicBezTo>
                    <a:pt x="5" y="14"/>
                    <a:pt x="5" y="14"/>
                    <a:pt x="5" y="14"/>
                  </a:cubicBezTo>
                  <a:cubicBezTo>
                    <a:pt x="7" y="14"/>
                    <a:pt x="7" y="14"/>
                    <a:pt x="7" y="14"/>
                  </a:cubicBezTo>
                  <a:cubicBezTo>
                    <a:pt x="7" y="9"/>
                    <a:pt x="7" y="9"/>
                    <a:pt x="7" y="9"/>
                  </a:cubicBezTo>
                  <a:cubicBezTo>
                    <a:pt x="2" y="9"/>
                    <a:pt x="2" y="9"/>
                    <a:pt x="2" y="9"/>
                  </a:cubicBezTo>
                  <a:cubicBezTo>
                    <a:pt x="1" y="9"/>
                    <a:pt x="0" y="10"/>
                    <a:pt x="0" y="12"/>
                  </a:cubicBezTo>
                  <a:cubicBezTo>
                    <a:pt x="0" y="72"/>
                    <a:pt x="0" y="72"/>
                    <a:pt x="0" y="72"/>
                  </a:cubicBezTo>
                  <a:cubicBezTo>
                    <a:pt x="0" y="73"/>
                    <a:pt x="1" y="74"/>
                    <a:pt x="2" y="74"/>
                  </a:cubicBezTo>
                  <a:cubicBezTo>
                    <a:pt x="39" y="74"/>
                    <a:pt x="39" y="74"/>
                    <a:pt x="39" y="74"/>
                  </a:cubicBezTo>
                  <a:cubicBezTo>
                    <a:pt x="56" y="58"/>
                    <a:pt x="56" y="58"/>
                    <a:pt x="56" y="58"/>
                  </a:cubicBezTo>
                  <a:cubicBezTo>
                    <a:pt x="56" y="12"/>
                    <a:pt x="56" y="12"/>
                    <a:pt x="56" y="12"/>
                  </a:cubicBezTo>
                  <a:cubicBezTo>
                    <a:pt x="56" y="10"/>
                    <a:pt x="55" y="9"/>
                    <a:pt x="53" y="9"/>
                  </a:cubicBezTo>
                  <a:close/>
                  <a:moveTo>
                    <a:pt x="37" y="70"/>
                  </a:moveTo>
                  <a:cubicBezTo>
                    <a:pt x="37" y="56"/>
                    <a:pt x="37" y="56"/>
                    <a:pt x="37" y="56"/>
                  </a:cubicBezTo>
                  <a:cubicBezTo>
                    <a:pt x="51" y="56"/>
                    <a:pt x="51" y="56"/>
                    <a:pt x="51" y="56"/>
                  </a:cubicBezTo>
                  <a:lnTo>
                    <a:pt x="37" y="70"/>
                  </a:lnTo>
                  <a:close/>
                  <a:moveTo>
                    <a:pt x="46" y="9"/>
                  </a:moveTo>
                  <a:cubicBezTo>
                    <a:pt x="37" y="9"/>
                    <a:pt x="37" y="9"/>
                    <a:pt x="37" y="9"/>
                  </a:cubicBezTo>
                  <a:cubicBezTo>
                    <a:pt x="37" y="5"/>
                    <a:pt x="37" y="5"/>
                    <a:pt x="37" y="5"/>
                  </a:cubicBezTo>
                  <a:cubicBezTo>
                    <a:pt x="37" y="2"/>
                    <a:pt x="35" y="0"/>
                    <a:pt x="32" y="0"/>
                  </a:cubicBezTo>
                  <a:cubicBezTo>
                    <a:pt x="23" y="0"/>
                    <a:pt x="23" y="0"/>
                    <a:pt x="23" y="0"/>
                  </a:cubicBezTo>
                  <a:cubicBezTo>
                    <a:pt x="21" y="0"/>
                    <a:pt x="19" y="2"/>
                    <a:pt x="19" y="5"/>
                  </a:cubicBezTo>
                  <a:cubicBezTo>
                    <a:pt x="19" y="9"/>
                    <a:pt x="19" y="9"/>
                    <a:pt x="19" y="9"/>
                  </a:cubicBezTo>
                  <a:cubicBezTo>
                    <a:pt x="9" y="9"/>
                    <a:pt x="9" y="9"/>
                    <a:pt x="9" y="9"/>
                  </a:cubicBezTo>
                  <a:cubicBezTo>
                    <a:pt x="9" y="19"/>
                    <a:pt x="9" y="19"/>
                    <a:pt x="9" y="19"/>
                  </a:cubicBezTo>
                  <a:cubicBezTo>
                    <a:pt x="46" y="19"/>
                    <a:pt x="46" y="19"/>
                    <a:pt x="46" y="19"/>
                  </a:cubicBezTo>
                  <a:lnTo>
                    <a:pt x="46" y="9"/>
                  </a:lnTo>
                  <a:close/>
                  <a:moveTo>
                    <a:pt x="32" y="9"/>
                  </a:moveTo>
                  <a:cubicBezTo>
                    <a:pt x="23" y="9"/>
                    <a:pt x="23" y="9"/>
                    <a:pt x="23" y="9"/>
                  </a:cubicBezTo>
                  <a:cubicBezTo>
                    <a:pt x="23" y="5"/>
                    <a:pt x="23" y="5"/>
                    <a:pt x="23" y="5"/>
                  </a:cubicBezTo>
                  <a:cubicBezTo>
                    <a:pt x="23" y="5"/>
                    <a:pt x="23" y="5"/>
                    <a:pt x="23" y="5"/>
                  </a:cubicBezTo>
                  <a:cubicBezTo>
                    <a:pt x="32" y="5"/>
                    <a:pt x="32" y="5"/>
                    <a:pt x="32" y="5"/>
                  </a:cubicBezTo>
                  <a:cubicBezTo>
                    <a:pt x="32" y="5"/>
                    <a:pt x="32" y="5"/>
                    <a:pt x="32" y="5"/>
                  </a:cubicBezTo>
                  <a:lnTo>
                    <a:pt x="32"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3" name="Freeform 22"/>
            <p:cNvSpPr/>
            <p:nvPr/>
          </p:nvSpPr>
          <p:spPr bwMode="auto">
            <a:xfrm>
              <a:off x="10986834" y="3618727"/>
              <a:ext cx="608730" cy="342532"/>
            </a:xfrm>
            <a:custGeom>
              <a:avLst/>
              <a:gdLst>
                <a:gd name="T0" fmla="*/ 190 w 190"/>
                <a:gd name="T1" fmla="*/ 74 h 107"/>
                <a:gd name="T2" fmla="*/ 166 w 190"/>
                <a:gd name="T3" fmla="*/ 43 h 107"/>
                <a:gd name="T4" fmla="*/ 122 w 190"/>
                <a:gd name="T5" fmla="*/ 0 h 107"/>
                <a:gd name="T6" fmla="*/ 87 w 190"/>
                <a:gd name="T7" fmla="*/ 17 h 107"/>
                <a:gd name="T8" fmla="*/ 67 w 190"/>
                <a:gd name="T9" fmla="*/ 7 h 107"/>
                <a:gd name="T10" fmla="*/ 42 w 190"/>
                <a:gd name="T11" fmla="*/ 32 h 107"/>
                <a:gd name="T12" fmla="*/ 43 w 190"/>
                <a:gd name="T13" fmla="*/ 35 h 107"/>
                <a:gd name="T14" fmla="*/ 36 w 190"/>
                <a:gd name="T15" fmla="*/ 35 h 107"/>
                <a:gd name="T16" fmla="*/ 0 w 190"/>
                <a:gd name="T17" fmla="*/ 71 h 107"/>
                <a:gd name="T18" fmla="*/ 36 w 190"/>
                <a:gd name="T19" fmla="*/ 107 h 107"/>
                <a:gd name="T20" fmla="*/ 158 w 190"/>
                <a:gd name="T21" fmla="*/ 107 h 107"/>
                <a:gd name="T22" fmla="*/ 158 w 190"/>
                <a:gd name="T23" fmla="*/ 107 h 107"/>
                <a:gd name="T24" fmla="*/ 190 w 190"/>
                <a:gd name="T25" fmla="*/ 7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0" h="107">
                  <a:moveTo>
                    <a:pt x="190" y="74"/>
                  </a:moveTo>
                  <a:cubicBezTo>
                    <a:pt x="190" y="59"/>
                    <a:pt x="180" y="46"/>
                    <a:pt x="166" y="43"/>
                  </a:cubicBezTo>
                  <a:cubicBezTo>
                    <a:pt x="165" y="19"/>
                    <a:pt x="146" y="0"/>
                    <a:pt x="122" y="0"/>
                  </a:cubicBezTo>
                  <a:cubicBezTo>
                    <a:pt x="107" y="0"/>
                    <a:pt x="95" y="6"/>
                    <a:pt x="87" y="17"/>
                  </a:cubicBezTo>
                  <a:cubicBezTo>
                    <a:pt x="82" y="11"/>
                    <a:pt x="75" y="7"/>
                    <a:pt x="67" y="7"/>
                  </a:cubicBezTo>
                  <a:cubicBezTo>
                    <a:pt x="54" y="7"/>
                    <a:pt x="42" y="18"/>
                    <a:pt x="42" y="32"/>
                  </a:cubicBezTo>
                  <a:cubicBezTo>
                    <a:pt x="42" y="33"/>
                    <a:pt x="43" y="34"/>
                    <a:pt x="43" y="35"/>
                  </a:cubicBezTo>
                  <a:cubicBezTo>
                    <a:pt x="41" y="35"/>
                    <a:pt x="38" y="35"/>
                    <a:pt x="36" y="35"/>
                  </a:cubicBezTo>
                  <a:cubicBezTo>
                    <a:pt x="16" y="35"/>
                    <a:pt x="0" y="51"/>
                    <a:pt x="0" y="71"/>
                  </a:cubicBezTo>
                  <a:cubicBezTo>
                    <a:pt x="0" y="91"/>
                    <a:pt x="16" y="107"/>
                    <a:pt x="36" y="107"/>
                  </a:cubicBezTo>
                  <a:cubicBezTo>
                    <a:pt x="158" y="107"/>
                    <a:pt x="158" y="107"/>
                    <a:pt x="158" y="107"/>
                  </a:cubicBezTo>
                  <a:cubicBezTo>
                    <a:pt x="158" y="107"/>
                    <a:pt x="158" y="107"/>
                    <a:pt x="158" y="107"/>
                  </a:cubicBezTo>
                  <a:cubicBezTo>
                    <a:pt x="176" y="107"/>
                    <a:pt x="190" y="92"/>
                    <a:pt x="190"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4" name="Freeform 23"/>
            <p:cNvSpPr/>
            <p:nvPr/>
          </p:nvSpPr>
          <p:spPr bwMode="auto">
            <a:xfrm>
              <a:off x="11632752" y="2722270"/>
              <a:ext cx="291643" cy="317087"/>
            </a:xfrm>
            <a:custGeom>
              <a:avLst/>
              <a:gdLst>
                <a:gd name="T0" fmla="*/ 61 w 91"/>
                <a:gd name="T1" fmla="*/ 27 h 99"/>
                <a:gd name="T2" fmla="*/ 51 w 91"/>
                <a:gd name="T3" fmla="*/ 38 h 99"/>
                <a:gd name="T4" fmla="*/ 46 w 91"/>
                <a:gd name="T5" fmla="*/ 46 h 99"/>
                <a:gd name="T6" fmla="*/ 48 w 91"/>
                <a:gd name="T7" fmla="*/ 29 h 99"/>
                <a:gd name="T8" fmla="*/ 48 w 91"/>
                <a:gd name="T9" fmla="*/ 14 h 99"/>
                <a:gd name="T10" fmla="*/ 23 w 91"/>
                <a:gd name="T11" fmla="*/ 4 h 99"/>
                <a:gd name="T12" fmla="*/ 13 w 91"/>
                <a:gd name="T13" fmla="*/ 29 h 99"/>
                <a:gd name="T14" fmla="*/ 24 w 91"/>
                <a:gd name="T15" fmla="*/ 40 h 99"/>
                <a:gd name="T16" fmla="*/ 38 w 91"/>
                <a:gd name="T17" fmla="*/ 50 h 99"/>
                <a:gd name="T18" fmla="*/ 29 w 91"/>
                <a:gd name="T19" fmla="*/ 48 h 99"/>
                <a:gd name="T20" fmla="*/ 14 w 91"/>
                <a:gd name="T21" fmla="*/ 48 h 99"/>
                <a:gd name="T22" fmla="*/ 4 w 91"/>
                <a:gd name="T23" fmla="*/ 74 h 99"/>
                <a:gd name="T24" fmla="*/ 30 w 91"/>
                <a:gd name="T25" fmla="*/ 84 h 99"/>
                <a:gd name="T26" fmla="*/ 40 w 91"/>
                <a:gd name="T27" fmla="*/ 73 h 99"/>
                <a:gd name="T28" fmla="*/ 45 w 91"/>
                <a:gd name="T29" fmla="*/ 65 h 99"/>
                <a:gd name="T30" fmla="*/ 43 w 91"/>
                <a:gd name="T31" fmla="*/ 96 h 99"/>
                <a:gd name="T32" fmla="*/ 45 w 91"/>
                <a:gd name="T33" fmla="*/ 99 h 99"/>
                <a:gd name="T34" fmla="*/ 61 w 91"/>
                <a:gd name="T35" fmla="*/ 92 h 99"/>
                <a:gd name="T36" fmla="*/ 78 w 91"/>
                <a:gd name="T37" fmla="*/ 84 h 99"/>
                <a:gd name="T38" fmla="*/ 76 w 91"/>
                <a:gd name="T39" fmla="*/ 81 h 99"/>
                <a:gd name="T40" fmla="*/ 53 w 91"/>
                <a:gd name="T41" fmla="*/ 61 h 99"/>
                <a:gd name="T42" fmla="*/ 61 w 91"/>
                <a:gd name="T43" fmla="*/ 63 h 99"/>
                <a:gd name="T44" fmla="*/ 77 w 91"/>
                <a:gd name="T45" fmla="*/ 63 h 99"/>
                <a:gd name="T46" fmla="*/ 87 w 91"/>
                <a:gd name="T47" fmla="*/ 37 h 99"/>
                <a:gd name="T48" fmla="*/ 61 w 91"/>
                <a:gd name="T49" fmla="*/ 2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 h="99">
                  <a:moveTo>
                    <a:pt x="61" y="27"/>
                  </a:moveTo>
                  <a:cubicBezTo>
                    <a:pt x="56" y="29"/>
                    <a:pt x="52" y="33"/>
                    <a:pt x="51" y="38"/>
                  </a:cubicBezTo>
                  <a:cubicBezTo>
                    <a:pt x="50" y="40"/>
                    <a:pt x="48" y="43"/>
                    <a:pt x="46" y="46"/>
                  </a:cubicBezTo>
                  <a:cubicBezTo>
                    <a:pt x="46" y="41"/>
                    <a:pt x="47" y="33"/>
                    <a:pt x="48" y="29"/>
                  </a:cubicBezTo>
                  <a:cubicBezTo>
                    <a:pt x="50" y="25"/>
                    <a:pt x="50" y="19"/>
                    <a:pt x="48" y="14"/>
                  </a:cubicBezTo>
                  <a:cubicBezTo>
                    <a:pt x="44" y="4"/>
                    <a:pt x="32" y="0"/>
                    <a:pt x="23" y="4"/>
                  </a:cubicBezTo>
                  <a:cubicBezTo>
                    <a:pt x="13" y="8"/>
                    <a:pt x="9" y="20"/>
                    <a:pt x="13" y="29"/>
                  </a:cubicBezTo>
                  <a:cubicBezTo>
                    <a:pt x="15" y="35"/>
                    <a:pt x="19" y="38"/>
                    <a:pt x="24" y="40"/>
                  </a:cubicBezTo>
                  <a:cubicBezTo>
                    <a:pt x="28" y="41"/>
                    <a:pt x="34" y="46"/>
                    <a:pt x="38" y="50"/>
                  </a:cubicBezTo>
                  <a:cubicBezTo>
                    <a:pt x="34" y="49"/>
                    <a:pt x="31" y="49"/>
                    <a:pt x="29" y="48"/>
                  </a:cubicBezTo>
                  <a:cubicBezTo>
                    <a:pt x="24" y="46"/>
                    <a:pt x="19" y="46"/>
                    <a:pt x="14" y="48"/>
                  </a:cubicBezTo>
                  <a:cubicBezTo>
                    <a:pt x="4" y="52"/>
                    <a:pt x="0" y="64"/>
                    <a:pt x="4" y="74"/>
                  </a:cubicBezTo>
                  <a:cubicBezTo>
                    <a:pt x="8" y="84"/>
                    <a:pt x="20" y="88"/>
                    <a:pt x="30" y="84"/>
                  </a:cubicBezTo>
                  <a:cubicBezTo>
                    <a:pt x="35" y="82"/>
                    <a:pt x="38" y="77"/>
                    <a:pt x="40" y="73"/>
                  </a:cubicBezTo>
                  <a:cubicBezTo>
                    <a:pt x="41" y="70"/>
                    <a:pt x="42" y="67"/>
                    <a:pt x="45" y="65"/>
                  </a:cubicBezTo>
                  <a:cubicBezTo>
                    <a:pt x="50" y="77"/>
                    <a:pt x="48" y="89"/>
                    <a:pt x="43" y="96"/>
                  </a:cubicBezTo>
                  <a:cubicBezTo>
                    <a:pt x="45" y="99"/>
                    <a:pt x="45" y="99"/>
                    <a:pt x="45" y="99"/>
                  </a:cubicBezTo>
                  <a:cubicBezTo>
                    <a:pt x="61" y="92"/>
                    <a:pt x="61" y="92"/>
                    <a:pt x="61" y="92"/>
                  </a:cubicBezTo>
                  <a:cubicBezTo>
                    <a:pt x="78" y="84"/>
                    <a:pt x="78" y="84"/>
                    <a:pt x="78" y="84"/>
                  </a:cubicBezTo>
                  <a:cubicBezTo>
                    <a:pt x="76" y="81"/>
                    <a:pt x="76" y="81"/>
                    <a:pt x="76" y="81"/>
                  </a:cubicBezTo>
                  <a:cubicBezTo>
                    <a:pt x="68" y="80"/>
                    <a:pt x="58" y="74"/>
                    <a:pt x="53" y="61"/>
                  </a:cubicBezTo>
                  <a:cubicBezTo>
                    <a:pt x="56" y="61"/>
                    <a:pt x="59" y="62"/>
                    <a:pt x="61" y="63"/>
                  </a:cubicBezTo>
                  <a:cubicBezTo>
                    <a:pt x="66" y="65"/>
                    <a:pt x="72" y="65"/>
                    <a:pt x="77" y="63"/>
                  </a:cubicBezTo>
                  <a:cubicBezTo>
                    <a:pt x="87" y="59"/>
                    <a:pt x="91" y="47"/>
                    <a:pt x="87" y="37"/>
                  </a:cubicBezTo>
                  <a:cubicBezTo>
                    <a:pt x="82" y="27"/>
                    <a:pt x="71" y="23"/>
                    <a:pt x="6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5" name="Freeform 24"/>
            <p:cNvSpPr>
              <a:spLocks noEditPoints="1"/>
            </p:cNvSpPr>
            <p:nvPr/>
          </p:nvSpPr>
          <p:spPr bwMode="auto">
            <a:xfrm>
              <a:off x="11460507" y="3483672"/>
              <a:ext cx="146800" cy="154628"/>
            </a:xfrm>
            <a:custGeom>
              <a:avLst/>
              <a:gdLst>
                <a:gd name="T0" fmla="*/ 43 w 46"/>
                <a:gd name="T1" fmla="*/ 29 h 48"/>
                <a:gd name="T2" fmla="*/ 46 w 46"/>
                <a:gd name="T3" fmla="*/ 16 h 48"/>
                <a:gd name="T4" fmla="*/ 41 w 46"/>
                <a:gd name="T5" fmla="*/ 8 h 48"/>
                <a:gd name="T6" fmla="*/ 37 w 46"/>
                <a:gd name="T7" fmla="*/ 9 h 48"/>
                <a:gd name="T8" fmla="*/ 28 w 46"/>
                <a:gd name="T9" fmla="*/ 0 h 48"/>
                <a:gd name="T10" fmla="*/ 18 w 46"/>
                <a:gd name="T11" fmla="*/ 0 h 48"/>
                <a:gd name="T12" fmla="*/ 17 w 46"/>
                <a:gd name="T13" fmla="*/ 4 h 48"/>
                <a:gd name="T14" fmla="*/ 4 w 46"/>
                <a:gd name="T15" fmla="*/ 8 h 48"/>
                <a:gd name="T16" fmla="*/ 0 w 46"/>
                <a:gd name="T17" fmla="*/ 16 h 48"/>
                <a:gd name="T18" fmla="*/ 3 w 46"/>
                <a:gd name="T19" fmla="*/ 19 h 48"/>
                <a:gd name="T20" fmla="*/ 0 w 46"/>
                <a:gd name="T21" fmla="*/ 32 h 48"/>
                <a:gd name="T22" fmla="*/ 4 w 46"/>
                <a:gd name="T23" fmla="*/ 40 h 48"/>
                <a:gd name="T24" fmla="*/ 9 w 46"/>
                <a:gd name="T25" fmla="*/ 39 h 48"/>
                <a:gd name="T26" fmla="*/ 18 w 46"/>
                <a:gd name="T27" fmla="*/ 48 h 48"/>
                <a:gd name="T28" fmla="*/ 28 w 46"/>
                <a:gd name="T29" fmla="*/ 48 h 48"/>
                <a:gd name="T30" fmla="*/ 29 w 46"/>
                <a:gd name="T31" fmla="*/ 44 h 48"/>
                <a:gd name="T32" fmla="*/ 41 w 46"/>
                <a:gd name="T33" fmla="*/ 40 h 48"/>
                <a:gd name="T34" fmla="*/ 46 w 46"/>
                <a:gd name="T35" fmla="*/ 32 h 48"/>
                <a:gd name="T36" fmla="*/ 43 w 46"/>
                <a:gd name="T37" fmla="*/ 29 h 48"/>
                <a:gd name="T38" fmla="*/ 23 w 46"/>
                <a:gd name="T39" fmla="*/ 34 h 48"/>
                <a:gd name="T40" fmla="*/ 13 w 46"/>
                <a:gd name="T41" fmla="*/ 24 h 48"/>
                <a:gd name="T42" fmla="*/ 23 w 46"/>
                <a:gd name="T43" fmla="*/ 14 h 48"/>
                <a:gd name="T44" fmla="*/ 33 w 46"/>
                <a:gd name="T45" fmla="*/ 24 h 48"/>
                <a:gd name="T46" fmla="*/ 23 w 46"/>
                <a:gd name="T4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48">
                  <a:moveTo>
                    <a:pt x="43" y="29"/>
                  </a:moveTo>
                  <a:cubicBezTo>
                    <a:pt x="40" y="24"/>
                    <a:pt x="42" y="19"/>
                    <a:pt x="46" y="16"/>
                  </a:cubicBezTo>
                  <a:cubicBezTo>
                    <a:pt x="41" y="8"/>
                    <a:pt x="41" y="8"/>
                    <a:pt x="41" y="8"/>
                  </a:cubicBezTo>
                  <a:cubicBezTo>
                    <a:pt x="40" y="9"/>
                    <a:pt x="38" y="9"/>
                    <a:pt x="37" y="9"/>
                  </a:cubicBezTo>
                  <a:cubicBezTo>
                    <a:pt x="32" y="9"/>
                    <a:pt x="28" y="5"/>
                    <a:pt x="28" y="0"/>
                  </a:cubicBezTo>
                  <a:cubicBezTo>
                    <a:pt x="18" y="0"/>
                    <a:pt x="18" y="0"/>
                    <a:pt x="18" y="0"/>
                  </a:cubicBezTo>
                  <a:cubicBezTo>
                    <a:pt x="18" y="1"/>
                    <a:pt x="18" y="3"/>
                    <a:pt x="17" y="4"/>
                  </a:cubicBezTo>
                  <a:cubicBezTo>
                    <a:pt x="14" y="9"/>
                    <a:pt x="9" y="10"/>
                    <a:pt x="4" y="8"/>
                  </a:cubicBezTo>
                  <a:cubicBezTo>
                    <a:pt x="0" y="16"/>
                    <a:pt x="0" y="16"/>
                    <a:pt x="0" y="16"/>
                  </a:cubicBezTo>
                  <a:cubicBezTo>
                    <a:pt x="1" y="17"/>
                    <a:pt x="2" y="18"/>
                    <a:pt x="3" y="19"/>
                  </a:cubicBezTo>
                  <a:cubicBezTo>
                    <a:pt x="5" y="24"/>
                    <a:pt x="4" y="29"/>
                    <a:pt x="0" y="32"/>
                  </a:cubicBezTo>
                  <a:cubicBezTo>
                    <a:pt x="4" y="40"/>
                    <a:pt x="4" y="40"/>
                    <a:pt x="4" y="40"/>
                  </a:cubicBezTo>
                  <a:cubicBezTo>
                    <a:pt x="6" y="39"/>
                    <a:pt x="7" y="39"/>
                    <a:pt x="9" y="39"/>
                  </a:cubicBezTo>
                  <a:cubicBezTo>
                    <a:pt x="14" y="39"/>
                    <a:pt x="18" y="43"/>
                    <a:pt x="18" y="48"/>
                  </a:cubicBezTo>
                  <a:cubicBezTo>
                    <a:pt x="28" y="48"/>
                    <a:pt x="28" y="48"/>
                    <a:pt x="28" y="48"/>
                  </a:cubicBezTo>
                  <a:cubicBezTo>
                    <a:pt x="28" y="47"/>
                    <a:pt x="28" y="45"/>
                    <a:pt x="29" y="44"/>
                  </a:cubicBezTo>
                  <a:cubicBezTo>
                    <a:pt x="31" y="39"/>
                    <a:pt x="37" y="38"/>
                    <a:pt x="41" y="40"/>
                  </a:cubicBezTo>
                  <a:cubicBezTo>
                    <a:pt x="46" y="32"/>
                    <a:pt x="46" y="32"/>
                    <a:pt x="46" y="32"/>
                  </a:cubicBezTo>
                  <a:cubicBezTo>
                    <a:pt x="45" y="31"/>
                    <a:pt x="44" y="30"/>
                    <a:pt x="43" y="29"/>
                  </a:cubicBezTo>
                  <a:close/>
                  <a:moveTo>
                    <a:pt x="23" y="34"/>
                  </a:moveTo>
                  <a:cubicBezTo>
                    <a:pt x="17" y="34"/>
                    <a:pt x="13" y="29"/>
                    <a:pt x="13" y="24"/>
                  </a:cubicBezTo>
                  <a:cubicBezTo>
                    <a:pt x="13" y="19"/>
                    <a:pt x="17" y="14"/>
                    <a:pt x="23" y="14"/>
                  </a:cubicBezTo>
                  <a:cubicBezTo>
                    <a:pt x="28" y="14"/>
                    <a:pt x="33" y="19"/>
                    <a:pt x="33" y="24"/>
                  </a:cubicBezTo>
                  <a:cubicBezTo>
                    <a:pt x="33" y="29"/>
                    <a:pt x="28" y="34"/>
                    <a:pt x="2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6" name="Freeform 25"/>
            <p:cNvSpPr/>
            <p:nvPr/>
          </p:nvSpPr>
          <p:spPr bwMode="auto">
            <a:xfrm>
              <a:off x="11585776" y="3078504"/>
              <a:ext cx="223135" cy="227050"/>
            </a:xfrm>
            <a:custGeom>
              <a:avLst/>
              <a:gdLst>
                <a:gd name="T0" fmla="*/ 53 w 70"/>
                <a:gd name="T1" fmla="*/ 45 h 71"/>
                <a:gd name="T2" fmla="*/ 41 w 70"/>
                <a:gd name="T3" fmla="*/ 32 h 71"/>
                <a:gd name="T4" fmla="*/ 70 w 70"/>
                <a:gd name="T5" fmla="*/ 10 h 71"/>
                <a:gd name="T6" fmla="*/ 62 w 70"/>
                <a:gd name="T7" fmla="*/ 1 h 71"/>
                <a:gd name="T8" fmla="*/ 25 w 70"/>
                <a:gd name="T9" fmla="*/ 16 h 71"/>
                <a:gd name="T10" fmla="*/ 13 w 70"/>
                <a:gd name="T11" fmla="*/ 5 h 71"/>
                <a:gd name="T12" fmla="*/ 2 w 70"/>
                <a:gd name="T13" fmla="*/ 3 h 71"/>
                <a:gd name="T14" fmla="*/ 4 w 70"/>
                <a:gd name="T15" fmla="*/ 13 h 71"/>
                <a:gd name="T16" fmla="*/ 16 w 70"/>
                <a:gd name="T17" fmla="*/ 25 h 71"/>
                <a:gd name="T18" fmla="*/ 1 w 70"/>
                <a:gd name="T19" fmla="*/ 62 h 71"/>
                <a:gd name="T20" fmla="*/ 10 w 70"/>
                <a:gd name="T21" fmla="*/ 71 h 71"/>
                <a:gd name="T22" fmla="*/ 32 w 70"/>
                <a:gd name="T23" fmla="*/ 41 h 71"/>
                <a:gd name="T24" fmla="*/ 44 w 70"/>
                <a:gd name="T25" fmla="*/ 53 h 71"/>
                <a:gd name="T26" fmla="*/ 44 w 70"/>
                <a:gd name="T27" fmla="*/ 71 h 71"/>
                <a:gd name="T28" fmla="*/ 53 w 70"/>
                <a:gd name="T29" fmla="*/ 71 h 71"/>
                <a:gd name="T30" fmla="*/ 57 w 70"/>
                <a:gd name="T31" fmla="*/ 58 h 71"/>
                <a:gd name="T32" fmla="*/ 70 w 70"/>
                <a:gd name="T33" fmla="*/ 53 h 71"/>
                <a:gd name="T34" fmla="*/ 70 w 70"/>
                <a:gd name="T35" fmla="*/ 45 h 71"/>
                <a:gd name="T36" fmla="*/ 53 w 70"/>
                <a:gd name="T37" fmla="*/ 4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71">
                  <a:moveTo>
                    <a:pt x="53" y="45"/>
                  </a:moveTo>
                  <a:cubicBezTo>
                    <a:pt x="41" y="32"/>
                    <a:pt x="41" y="32"/>
                    <a:pt x="41" y="32"/>
                  </a:cubicBezTo>
                  <a:cubicBezTo>
                    <a:pt x="70" y="10"/>
                    <a:pt x="70" y="10"/>
                    <a:pt x="70" y="10"/>
                  </a:cubicBezTo>
                  <a:cubicBezTo>
                    <a:pt x="62" y="1"/>
                    <a:pt x="62" y="1"/>
                    <a:pt x="62" y="1"/>
                  </a:cubicBezTo>
                  <a:cubicBezTo>
                    <a:pt x="25" y="16"/>
                    <a:pt x="25" y="16"/>
                    <a:pt x="25" y="16"/>
                  </a:cubicBezTo>
                  <a:cubicBezTo>
                    <a:pt x="13" y="5"/>
                    <a:pt x="13" y="5"/>
                    <a:pt x="13" y="5"/>
                  </a:cubicBezTo>
                  <a:cubicBezTo>
                    <a:pt x="10" y="1"/>
                    <a:pt x="5" y="0"/>
                    <a:pt x="2" y="3"/>
                  </a:cubicBezTo>
                  <a:cubicBezTo>
                    <a:pt x="0" y="5"/>
                    <a:pt x="1" y="10"/>
                    <a:pt x="4" y="13"/>
                  </a:cubicBezTo>
                  <a:cubicBezTo>
                    <a:pt x="16" y="25"/>
                    <a:pt x="16" y="25"/>
                    <a:pt x="16" y="25"/>
                  </a:cubicBezTo>
                  <a:cubicBezTo>
                    <a:pt x="1" y="62"/>
                    <a:pt x="1" y="62"/>
                    <a:pt x="1" y="62"/>
                  </a:cubicBezTo>
                  <a:cubicBezTo>
                    <a:pt x="10" y="71"/>
                    <a:pt x="10" y="71"/>
                    <a:pt x="10" y="71"/>
                  </a:cubicBezTo>
                  <a:cubicBezTo>
                    <a:pt x="32" y="41"/>
                    <a:pt x="32" y="41"/>
                    <a:pt x="32" y="41"/>
                  </a:cubicBezTo>
                  <a:cubicBezTo>
                    <a:pt x="44" y="53"/>
                    <a:pt x="44" y="53"/>
                    <a:pt x="44" y="53"/>
                  </a:cubicBezTo>
                  <a:cubicBezTo>
                    <a:pt x="44" y="71"/>
                    <a:pt x="44" y="71"/>
                    <a:pt x="44" y="71"/>
                  </a:cubicBezTo>
                  <a:cubicBezTo>
                    <a:pt x="53" y="71"/>
                    <a:pt x="53" y="71"/>
                    <a:pt x="53" y="71"/>
                  </a:cubicBezTo>
                  <a:cubicBezTo>
                    <a:pt x="57" y="58"/>
                    <a:pt x="57" y="58"/>
                    <a:pt x="57" y="58"/>
                  </a:cubicBezTo>
                  <a:cubicBezTo>
                    <a:pt x="70" y="53"/>
                    <a:pt x="70" y="53"/>
                    <a:pt x="70" y="53"/>
                  </a:cubicBezTo>
                  <a:cubicBezTo>
                    <a:pt x="70" y="45"/>
                    <a:pt x="70" y="45"/>
                    <a:pt x="70" y="45"/>
                  </a:cubicBezTo>
                  <a:cubicBezTo>
                    <a:pt x="53" y="45"/>
                    <a:pt x="53" y="45"/>
                    <a:pt x="53"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7" name="Freeform 26"/>
            <p:cNvSpPr>
              <a:spLocks noEditPoints="1"/>
            </p:cNvSpPr>
            <p:nvPr/>
          </p:nvSpPr>
          <p:spPr bwMode="auto">
            <a:xfrm>
              <a:off x="11859802" y="3225304"/>
              <a:ext cx="78293" cy="142884"/>
            </a:xfrm>
            <a:custGeom>
              <a:avLst/>
              <a:gdLst>
                <a:gd name="T0" fmla="*/ 16 w 24"/>
                <a:gd name="T1" fmla="*/ 44 h 45"/>
                <a:gd name="T2" fmla="*/ 16 w 24"/>
                <a:gd name="T3" fmla="*/ 44 h 45"/>
                <a:gd name="T4" fmla="*/ 23 w 24"/>
                <a:gd name="T5" fmla="*/ 34 h 45"/>
                <a:gd name="T6" fmla="*/ 21 w 24"/>
                <a:gd name="T7" fmla="*/ 23 h 45"/>
                <a:gd name="T8" fmla="*/ 11 w 24"/>
                <a:gd name="T9" fmla="*/ 16 h 45"/>
                <a:gd name="T10" fmla="*/ 11 w 24"/>
                <a:gd name="T11" fmla="*/ 16 h 45"/>
                <a:gd name="T12" fmla="*/ 10 w 24"/>
                <a:gd name="T13" fmla="*/ 17 h 45"/>
                <a:gd name="T14" fmla="*/ 11 w 24"/>
                <a:gd name="T15" fmla="*/ 20 h 45"/>
                <a:gd name="T16" fmla="*/ 12 w 24"/>
                <a:gd name="T17" fmla="*/ 20 h 45"/>
                <a:gd name="T18" fmla="*/ 12 w 24"/>
                <a:gd name="T19" fmla="*/ 20 h 45"/>
                <a:gd name="T20" fmla="*/ 17 w 24"/>
                <a:gd name="T21" fmla="*/ 24 h 45"/>
                <a:gd name="T22" fmla="*/ 19 w 24"/>
                <a:gd name="T23" fmla="*/ 35 h 45"/>
                <a:gd name="T24" fmla="*/ 16 w 24"/>
                <a:gd name="T25" fmla="*/ 40 h 45"/>
                <a:gd name="T26" fmla="*/ 16 w 24"/>
                <a:gd name="T27" fmla="*/ 40 h 45"/>
                <a:gd name="T28" fmla="*/ 10 w 24"/>
                <a:gd name="T29" fmla="*/ 36 h 45"/>
                <a:gd name="T30" fmla="*/ 9 w 24"/>
                <a:gd name="T31" fmla="*/ 31 h 45"/>
                <a:gd name="T32" fmla="*/ 5 w 24"/>
                <a:gd name="T33" fmla="*/ 30 h 45"/>
                <a:gd name="T34" fmla="*/ 6 w 24"/>
                <a:gd name="T35" fmla="*/ 37 h 45"/>
                <a:gd name="T36" fmla="*/ 16 w 24"/>
                <a:gd name="T37" fmla="*/ 44 h 45"/>
                <a:gd name="T38" fmla="*/ 13 w 24"/>
                <a:gd name="T39" fmla="*/ 28 h 45"/>
                <a:gd name="T40" fmla="*/ 15 w 24"/>
                <a:gd name="T41" fmla="*/ 28 h 45"/>
                <a:gd name="T42" fmla="*/ 14 w 24"/>
                <a:gd name="T43" fmla="*/ 24 h 45"/>
                <a:gd name="T44" fmla="*/ 13 w 24"/>
                <a:gd name="T45" fmla="*/ 24 h 45"/>
                <a:gd name="T46" fmla="*/ 12 w 24"/>
                <a:gd name="T47" fmla="*/ 24 h 45"/>
                <a:gd name="T48" fmla="*/ 7 w 24"/>
                <a:gd name="T49" fmla="*/ 21 h 45"/>
                <a:gd name="T50" fmla="*/ 5 w 24"/>
                <a:gd name="T51" fmla="*/ 10 h 45"/>
                <a:gd name="T52" fmla="*/ 9 w 24"/>
                <a:gd name="T53" fmla="*/ 4 h 45"/>
                <a:gd name="T54" fmla="*/ 9 w 24"/>
                <a:gd name="T55" fmla="*/ 4 h 45"/>
                <a:gd name="T56" fmla="*/ 14 w 24"/>
                <a:gd name="T57" fmla="*/ 8 h 45"/>
                <a:gd name="T58" fmla="*/ 15 w 24"/>
                <a:gd name="T59" fmla="*/ 13 h 45"/>
                <a:gd name="T60" fmla="*/ 20 w 24"/>
                <a:gd name="T61" fmla="*/ 15 h 45"/>
                <a:gd name="T62" fmla="*/ 18 w 24"/>
                <a:gd name="T63" fmla="*/ 7 h 45"/>
                <a:gd name="T64" fmla="*/ 8 w 24"/>
                <a:gd name="T65" fmla="*/ 0 h 45"/>
                <a:gd name="T66" fmla="*/ 8 w 24"/>
                <a:gd name="T67" fmla="*/ 1 h 45"/>
                <a:gd name="T68" fmla="*/ 1 w 24"/>
                <a:gd name="T69" fmla="*/ 11 h 45"/>
                <a:gd name="T70" fmla="*/ 3 w 24"/>
                <a:gd name="T71" fmla="*/ 21 h 45"/>
                <a:gd name="T72" fmla="*/ 13 w 24"/>
                <a:gd name="T73" fmla="*/ 2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 h="45">
                  <a:moveTo>
                    <a:pt x="16" y="44"/>
                  </a:moveTo>
                  <a:cubicBezTo>
                    <a:pt x="16" y="44"/>
                    <a:pt x="16" y="44"/>
                    <a:pt x="16" y="44"/>
                  </a:cubicBezTo>
                  <a:cubicBezTo>
                    <a:pt x="21" y="43"/>
                    <a:pt x="24" y="38"/>
                    <a:pt x="23" y="34"/>
                  </a:cubicBezTo>
                  <a:cubicBezTo>
                    <a:pt x="21" y="23"/>
                    <a:pt x="21" y="23"/>
                    <a:pt x="21" y="23"/>
                  </a:cubicBezTo>
                  <a:cubicBezTo>
                    <a:pt x="20" y="18"/>
                    <a:pt x="16" y="15"/>
                    <a:pt x="11" y="16"/>
                  </a:cubicBezTo>
                  <a:cubicBezTo>
                    <a:pt x="11" y="16"/>
                    <a:pt x="11" y="16"/>
                    <a:pt x="11" y="16"/>
                  </a:cubicBezTo>
                  <a:cubicBezTo>
                    <a:pt x="11" y="16"/>
                    <a:pt x="10" y="16"/>
                    <a:pt x="10" y="17"/>
                  </a:cubicBezTo>
                  <a:cubicBezTo>
                    <a:pt x="11" y="20"/>
                    <a:pt x="11" y="20"/>
                    <a:pt x="11" y="20"/>
                  </a:cubicBezTo>
                  <a:cubicBezTo>
                    <a:pt x="11" y="20"/>
                    <a:pt x="11" y="20"/>
                    <a:pt x="12" y="20"/>
                  </a:cubicBezTo>
                  <a:cubicBezTo>
                    <a:pt x="12" y="20"/>
                    <a:pt x="12" y="20"/>
                    <a:pt x="12" y="20"/>
                  </a:cubicBezTo>
                  <a:cubicBezTo>
                    <a:pt x="14" y="20"/>
                    <a:pt x="17" y="21"/>
                    <a:pt x="17" y="24"/>
                  </a:cubicBezTo>
                  <a:cubicBezTo>
                    <a:pt x="19" y="35"/>
                    <a:pt x="19" y="35"/>
                    <a:pt x="19" y="35"/>
                  </a:cubicBezTo>
                  <a:cubicBezTo>
                    <a:pt x="20" y="37"/>
                    <a:pt x="18" y="39"/>
                    <a:pt x="16" y="40"/>
                  </a:cubicBezTo>
                  <a:cubicBezTo>
                    <a:pt x="16" y="40"/>
                    <a:pt x="16" y="40"/>
                    <a:pt x="16" y="40"/>
                  </a:cubicBezTo>
                  <a:cubicBezTo>
                    <a:pt x="13" y="41"/>
                    <a:pt x="11" y="39"/>
                    <a:pt x="10" y="36"/>
                  </a:cubicBezTo>
                  <a:cubicBezTo>
                    <a:pt x="9" y="31"/>
                    <a:pt x="9" y="31"/>
                    <a:pt x="9" y="31"/>
                  </a:cubicBezTo>
                  <a:cubicBezTo>
                    <a:pt x="8" y="31"/>
                    <a:pt x="6" y="30"/>
                    <a:pt x="5" y="30"/>
                  </a:cubicBezTo>
                  <a:cubicBezTo>
                    <a:pt x="6" y="37"/>
                    <a:pt x="6" y="37"/>
                    <a:pt x="6" y="37"/>
                  </a:cubicBezTo>
                  <a:cubicBezTo>
                    <a:pt x="7" y="42"/>
                    <a:pt x="12" y="45"/>
                    <a:pt x="16" y="44"/>
                  </a:cubicBezTo>
                  <a:close/>
                  <a:moveTo>
                    <a:pt x="13" y="28"/>
                  </a:moveTo>
                  <a:cubicBezTo>
                    <a:pt x="14" y="28"/>
                    <a:pt x="14" y="28"/>
                    <a:pt x="15" y="28"/>
                  </a:cubicBezTo>
                  <a:cubicBezTo>
                    <a:pt x="14" y="24"/>
                    <a:pt x="14" y="24"/>
                    <a:pt x="14" y="24"/>
                  </a:cubicBezTo>
                  <a:cubicBezTo>
                    <a:pt x="13" y="24"/>
                    <a:pt x="13" y="24"/>
                    <a:pt x="13" y="24"/>
                  </a:cubicBezTo>
                  <a:cubicBezTo>
                    <a:pt x="12" y="24"/>
                    <a:pt x="12" y="24"/>
                    <a:pt x="12" y="24"/>
                  </a:cubicBezTo>
                  <a:cubicBezTo>
                    <a:pt x="10" y="25"/>
                    <a:pt x="8" y="23"/>
                    <a:pt x="7" y="21"/>
                  </a:cubicBezTo>
                  <a:cubicBezTo>
                    <a:pt x="5" y="10"/>
                    <a:pt x="5" y="10"/>
                    <a:pt x="5" y="10"/>
                  </a:cubicBezTo>
                  <a:cubicBezTo>
                    <a:pt x="4" y="7"/>
                    <a:pt x="6" y="5"/>
                    <a:pt x="9" y="4"/>
                  </a:cubicBezTo>
                  <a:cubicBezTo>
                    <a:pt x="9" y="4"/>
                    <a:pt x="9" y="4"/>
                    <a:pt x="9" y="4"/>
                  </a:cubicBezTo>
                  <a:cubicBezTo>
                    <a:pt x="11" y="4"/>
                    <a:pt x="14" y="6"/>
                    <a:pt x="14" y="8"/>
                  </a:cubicBezTo>
                  <a:cubicBezTo>
                    <a:pt x="15" y="13"/>
                    <a:pt x="15" y="13"/>
                    <a:pt x="15" y="13"/>
                  </a:cubicBezTo>
                  <a:cubicBezTo>
                    <a:pt x="17" y="13"/>
                    <a:pt x="18" y="14"/>
                    <a:pt x="20" y="15"/>
                  </a:cubicBezTo>
                  <a:cubicBezTo>
                    <a:pt x="18" y="7"/>
                    <a:pt x="18" y="7"/>
                    <a:pt x="18" y="7"/>
                  </a:cubicBezTo>
                  <a:cubicBezTo>
                    <a:pt x="17" y="3"/>
                    <a:pt x="13" y="0"/>
                    <a:pt x="8" y="0"/>
                  </a:cubicBezTo>
                  <a:cubicBezTo>
                    <a:pt x="8" y="1"/>
                    <a:pt x="8" y="1"/>
                    <a:pt x="8" y="1"/>
                  </a:cubicBezTo>
                  <a:cubicBezTo>
                    <a:pt x="3" y="1"/>
                    <a:pt x="0" y="6"/>
                    <a:pt x="1" y="11"/>
                  </a:cubicBezTo>
                  <a:cubicBezTo>
                    <a:pt x="3" y="21"/>
                    <a:pt x="3" y="21"/>
                    <a:pt x="3" y="21"/>
                  </a:cubicBezTo>
                  <a:cubicBezTo>
                    <a:pt x="4" y="26"/>
                    <a:pt x="9" y="29"/>
                    <a:pt x="13"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8" name="Freeform 27"/>
            <p:cNvSpPr/>
            <p:nvPr/>
          </p:nvSpPr>
          <p:spPr bwMode="auto">
            <a:xfrm>
              <a:off x="11253030" y="3186158"/>
              <a:ext cx="293599" cy="295556"/>
            </a:xfrm>
            <a:custGeom>
              <a:avLst/>
              <a:gdLst>
                <a:gd name="T0" fmla="*/ 29 w 92"/>
                <a:gd name="T1" fmla="*/ 18 h 92"/>
                <a:gd name="T2" fmla="*/ 92 w 92"/>
                <a:gd name="T3" fmla="*/ 0 h 92"/>
                <a:gd name="T4" fmla="*/ 92 w 92"/>
                <a:gd name="T5" fmla="*/ 6 h 92"/>
                <a:gd name="T6" fmla="*/ 92 w 92"/>
                <a:gd name="T7" fmla="*/ 18 h 92"/>
                <a:gd name="T8" fmla="*/ 92 w 92"/>
                <a:gd name="T9" fmla="*/ 67 h 92"/>
                <a:gd name="T10" fmla="*/ 72 w 92"/>
                <a:gd name="T11" fmla="*/ 81 h 92"/>
                <a:gd name="T12" fmla="*/ 52 w 92"/>
                <a:gd name="T13" fmla="*/ 67 h 92"/>
                <a:gd name="T14" fmla="*/ 72 w 92"/>
                <a:gd name="T15" fmla="*/ 52 h 92"/>
                <a:gd name="T16" fmla="*/ 80 w 92"/>
                <a:gd name="T17" fmla="*/ 54 h 92"/>
                <a:gd name="T18" fmla="*/ 80 w 92"/>
                <a:gd name="T19" fmla="*/ 24 h 92"/>
                <a:gd name="T20" fmla="*/ 40 w 92"/>
                <a:gd name="T21" fmla="*/ 35 h 92"/>
                <a:gd name="T22" fmla="*/ 40 w 92"/>
                <a:gd name="T23" fmla="*/ 78 h 92"/>
                <a:gd name="T24" fmla="*/ 20 w 92"/>
                <a:gd name="T25" fmla="*/ 92 h 92"/>
                <a:gd name="T26" fmla="*/ 0 w 92"/>
                <a:gd name="T27" fmla="*/ 78 h 92"/>
                <a:gd name="T28" fmla="*/ 20 w 92"/>
                <a:gd name="T29" fmla="*/ 64 h 92"/>
                <a:gd name="T30" fmla="*/ 29 w 92"/>
                <a:gd name="T31" fmla="*/ 65 h 92"/>
                <a:gd name="T32" fmla="*/ 29 w 92"/>
                <a:gd name="T33" fmla="*/ 35 h 92"/>
                <a:gd name="T34" fmla="*/ 29 w 92"/>
                <a:gd name="T35" fmla="*/ 1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92">
                  <a:moveTo>
                    <a:pt x="29" y="18"/>
                  </a:moveTo>
                  <a:cubicBezTo>
                    <a:pt x="92" y="0"/>
                    <a:pt x="92" y="0"/>
                    <a:pt x="92" y="0"/>
                  </a:cubicBezTo>
                  <a:cubicBezTo>
                    <a:pt x="92" y="6"/>
                    <a:pt x="92" y="6"/>
                    <a:pt x="92" y="6"/>
                  </a:cubicBezTo>
                  <a:cubicBezTo>
                    <a:pt x="92" y="18"/>
                    <a:pt x="92" y="18"/>
                    <a:pt x="92" y="18"/>
                  </a:cubicBezTo>
                  <a:cubicBezTo>
                    <a:pt x="92" y="67"/>
                    <a:pt x="92" y="67"/>
                    <a:pt x="92" y="67"/>
                  </a:cubicBezTo>
                  <a:cubicBezTo>
                    <a:pt x="92" y="74"/>
                    <a:pt x="83" y="81"/>
                    <a:pt x="72" y="81"/>
                  </a:cubicBezTo>
                  <a:cubicBezTo>
                    <a:pt x="61" y="81"/>
                    <a:pt x="52" y="74"/>
                    <a:pt x="52" y="67"/>
                  </a:cubicBezTo>
                  <a:cubicBezTo>
                    <a:pt x="52" y="59"/>
                    <a:pt x="61" y="52"/>
                    <a:pt x="72" y="52"/>
                  </a:cubicBezTo>
                  <a:cubicBezTo>
                    <a:pt x="75" y="52"/>
                    <a:pt x="78" y="53"/>
                    <a:pt x="80" y="54"/>
                  </a:cubicBezTo>
                  <a:cubicBezTo>
                    <a:pt x="80" y="24"/>
                    <a:pt x="80" y="24"/>
                    <a:pt x="80" y="24"/>
                  </a:cubicBezTo>
                  <a:cubicBezTo>
                    <a:pt x="40" y="35"/>
                    <a:pt x="40" y="35"/>
                    <a:pt x="40" y="35"/>
                  </a:cubicBezTo>
                  <a:cubicBezTo>
                    <a:pt x="40" y="78"/>
                    <a:pt x="40" y="78"/>
                    <a:pt x="40" y="78"/>
                  </a:cubicBezTo>
                  <a:cubicBezTo>
                    <a:pt x="40" y="86"/>
                    <a:pt x="31" y="92"/>
                    <a:pt x="20" y="92"/>
                  </a:cubicBezTo>
                  <a:cubicBezTo>
                    <a:pt x="9" y="92"/>
                    <a:pt x="0" y="86"/>
                    <a:pt x="0" y="78"/>
                  </a:cubicBezTo>
                  <a:cubicBezTo>
                    <a:pt x="0" y="70"/>
                    <a:pt x="9" y="64"/>
                    <a:pt x="20" y="64"/>
                  </a:cubicBezTo>
                  <a:cubicBezTo>
                    <a:pt x="23" y="64"/>
                    <a:pt x="26" y="64"/>
                    <a:pt x="29" y="65"/>
                  </a:cubicBezTo>
                  <a:cubicBezTo>
                    <a:pt x="29" y="35"/>
                    <a:pt x="29" y="35"/>
                    <a:pt x="29" y="35"/>
                  </a:cubicBezTo>
                  <a:lnTo>
                    <a:pt x="29"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9" name="Freeform 28"/>
            <p:cNvSpPr>
              <a:spLocks noEditPoints="1"/>
            </p:cNvSpPr>
            <p:nvPr/>
          </p:nvSpPr>
          <p:spPr bwMode="auto">
            <a:xfrm>
              <a:off x="11489868" y="2540239"/>
              <a:ext cx="207477" cy="291641"/>
            </a:xfrm>
            <a:custGeom>
              <a:avLst/>
              <a:gdLst>
                <a:gd name="T0" fmla="*/ 38 w 65"/>
                <a:gd name="T1" fmla="*/ 46 h 91"/>
                <a:gd name="T2" fmla="*/ 46 w 65"/>
                <a:gd name="T3" fmla="*/ 26 h 91"/>
                <a:gd name="T4" fmla="*/ 52 w 65"/>
                <a:gd name="T5" fmla="*/ 33 h 91"/>
                <a:gd name="T6" fmla="*/ 47 w 65"/>
                <a:gd name="T7" fmla="*/ 46 h 91"/>
                <a:gd name="T8" fmla="*/ 52 w 65"/>
                <a:gd name="T9" fmla="*/ 59 h 91"/>
                <a:gd name="T10" fmla="*/ 45 w 65"/>
                <a:gd name="T11" fmla="*/ 65 h 91"/>
                <a:gd name="T12" fmla="*/ 38 w 65"/>
                <a:gd name="T13" fmla="*/ 46 h 91"/>
                <a:gd name="T14" fmla="*/ 32 w 65"/>
                <a:gd name="T15" fmla="*/ 78 h 91"/>
                <a:gd name="T16" fmla="*/ 19 w 65"/>
                <a:gd name="T17" fmla="*/ 46 h 91"/>
                <a:gd name="T18" fmla="*/ 33 w 65"/>
                <a:gd name="T19" fmla="*/ 13 h 91"/>
                <a:gd name="T20" fmla="*/ 39 w 65"/>
                <a:gd name="T21" fmla="*/ 20 h 91"/>
                <a:gd name="T22" fmla="*/ 39 w 65"/>
                <a:gd name="T23" fmla="*/ 20 h 91"/>
                <a:gd name="T24" fmla="*/ 28 w 65"/>
                <a:gd name="T25" fmla="*/ 46 h 91"/>
                <a:gd name="T26" fmla="*/ 39 w 65"/>
                <a:gd name="T27" fmla="*/ 72 h 91"/>
                <a:gd name="T28" fmla="*/ 32 w 65"/>
                <a:gd name="T29" fmla="*/ 78 h 91"/>
                <a:gd name="T30" fmla="*/ 6 w 65"/>
                <a:gd name="T31" fmla="*/ 20 h 91"/>
                <a:gd name="T32" fmla="*/ 20 w 65"/>
                <a:gd name="T33" fmla="*/ 0 h 91"/>
                <a:gd name="T34" fmla="*/ 20 w 65"/>
                <a:gd name="T35" fmla="*/ 0 h 91"/>
                <a:gd name="T36" fmla="*/ 27 w 65"/>
                <a:gd name="T37" fmla="*/ 6 h 91"/>
                <a:gd name="T38" fmla="*/ 10 w 65"/>
                <a:gd name="T39" fmla="*/ 45 h 91"/>
                <a:gd name="T40" fmla="*/ 26 w 65"/>
                <a:gd name="T41" fmla="*/ 85 h 91"/>
                <a:gd name="T42" fmla="*/ 19 w 65"/>
                <a:gd name="T43" fmla="*/ 91 h 91"/>
                <a:gd name="T44" fmla="*/ 5 w 65"/>
                <a:gd name="T45" fmla="*/ 70 h 91"/>
                <a:gd name="T46" fmla="*/ 1 w 65"/>
                <a:gd name="T47" fmla="*/ 45 h 91"/>
                <a:gd name="T48" fmla="*/ 6 w 65"/>
                <a:gd name="T49" fmla="*/ 20 h 91"/>
                <a:gd name="T50" fmla="*/ 61 w 65"/>
                <a:gd name="T51" fmla="*/ 51 h 91"/>
                <a:gd name="T52" fmla="*/ 65 w 65"/>
                <a:gd name="T53" fmla="*/ 46 h 91"/>
                <a:gd name="T54" fmla="*/ 61 w 65"/>
                <a:gd name="T55" fmla="*/ 41 h 91"/>
                <a:gd name="T56" fmla="*/ 56 w 65"/>
                <a:gd name="T57" fmla="*/ 46 h 91"/>
                <a:gd name="T58" fmla="*/ 61 w 65"/>
                <a:gd name="T59" fmla="*/ 5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5" h="91">
                  <a:moveTo>
                    <a:pt x="38" y="46"/>
                  </a:moveTo>
                  <a:cubicBezTo>
                    <a:pt x="38" y="38"/>
                    <a:pt x="41" y="31"/>
                    <a:pt x="46" y="26"/>
                  </a:cubicBezTo>
                  <a:cubicBezTo>
                    <a:pt x="52" y="33"/>
                    <a:pt x="52" y="33"/>
                    <a:pt x="52" y="33"/>
                  </a:cubicBezTo>
                  <a:cubicBezTo>
                    <a:pt x="49" y="36"/>
                    <a:pt x="47" y="41"/>
                    <a:pt x="47" y="46"/>
                  </a:cubicBezTo>
                  <a:cubicBezTo>
                    <a:pt x="47" y="51"/>
                    <a:pt x="49" y="56"/>
                    <a:pt x="52" y="59"/>
                  </a:cubicBezTo>
                  <a:cubicBezTo>
                    <a:pt x="45" y="65"/>
                    <a:pt x="45" y="65"/>
                    <a:pt x="45" y="65"/>
                  </a:cubicBezTo>
                  <a:cubicBezTo>
                    <a:pt x="40" y="60"/>
                    <a:pt x="37" y="53"/>
                    <a:pt x="38" y="46"/>
                  </a:cubicBezTo>
                  <a:close/>
                  <a:moveTo>
                    <a:pt x="32" y="78"/>
                  </a:moveTo>
                  <a:cubicBezTo>
                    <a:pt x="24" y="69"/>
                    <a:pt x="19" y="58"/>
                    <a:pt x="19" y="46"/>
                  </a:cubicBezTo>
                  <a:cubicBezTo>
                    <a:pt x="19" y="33"/>
                    <a:pt x="24" y="22"/>
                    <a:pt x="33" y="13"/>
                  </a:cubicBezTo>
                  <a:cubicBezTo>
                    <a:pt x="39" y="20"/>
                    <a:pt x="39" y="20"/>
                    <a:pt x="39" y="20"/>
                  </a:cubicBezTo>
                  <a:cubicBezTo>
                    <a:pt x="39" y="20"/>
                    <a:pt x="39" y="20"/>
                    <a:pt x="39" y="20"/>
                  </a:cubicBezTo>
                  <a:cubicBezTo>
                    <a:pt x="32" y="27"/>
                    <a:pt x="28" y="36"/>
                    <a:pt x="28" y="46"/>
                  </a:cubicBezTo>
                  <a:cubicBezTo>
                    <a:pt x="28" y="55"/>
                    <a:pt x="32" y="65"/>
                    <a:pt x="39" y="72"/>
                  </a:cubicBezTo>
                  <a:lnTo>
                    <a:pt x="32" y="78"/>
                  </a:lnTo>
                  <a:close/>
                  <a:moveTo>
                    <a:pt x="6" y="20"/>
                  </a:moveTo>
                  <a:cubicBezTo>
                    <a:pt x="9" y="13"/>
                    <a:pt x="14" y="6"/>
                    <a:pt x="20" y="0"/>
                  </a:cubicBezTo>
                  <a:cubicBezTo>
                    <a:pt x="20" y="0"/>
                    <a:pt x="20" y="0"/>
                    <a:pt x="20" y="0"/>
                  </a:cubicBezTo>
                  <a:cubicBezTo>
                    <a:pt x="27" y="6"/>
                    <a:pt x="27" y="6"/>
                    <a:pt x="27" y="6"/>
                  </a:cubicBezTo>
                  <a:cubicBezTo>
                    <a:pt x="16" y="17"/>
                    <a:pt x="10" y="31"/>
                    <a:pt x="10" y="45"/>
                  </a:cubicBezTo>
                  <a:cubicBezTo>
                    <a:pt x="10" y="60"/>
                    <a:pt x="15" y="74"/>
                    <a:pt x="26" y="85"/>
                  </a:cubicBezTo>
                  <a:cubicBezTo>
                    <a:pt x="19" y="91"/>
                    <a:pt x="19" y="91"/>
                    <a:pt x="19" y="91"/>
                  </a:cubicBezTo>
                  <a:cubicBezTo>
                    <a:pt x="13" y="85"/>
                    <a:pt x="9" y="78"/>
                    <a:pt x="5" y="70"/>
                  </a:cubicBezTo>
                  <a:cubicBezTo>
                    <a:pt x="2" y="62"/>
                    <a:pt x="0" y="54"/>
                    <a:pt x="1" y="45"/>
                  </a:cubicBezTo>
                  <a:cubicBezTo>
                    <a:pt x="1" y="37"/>
                    <a:pt x="3" y="28"/>
                    <a:pt x="6" y="20"/>
                  </a:cubicBezTo>
                  <a:close/>
                  <a:moveTo>
                    <a:pt x="61" y="51"/>
                  </a:moveTo>
                  <a:cubicBezTo>
                    <a:pt x="63" y="51"/>
                    <a:pt x="65" y="49"/>
                    <a:pt x="65" y="46"/>
                  </a:cubicBezTo>
                  <a:cubicBezTo>
                    <a:pt x="65" y="44"/>
                    <a:pt x="63" y="41"/>
                    <a:pt x="61" y="41"/>
                  </a:cubicBezTo>
                  <a:cubicBezTo>
                    <a:pt x="58" y="41"/>
                    <a:pt x="56" y="43"/>
                    <a:pt x="56" y="46"/>
                  </a:cubicBezTo>
                  <a:cubicBezTo>
                    <a:pt x="56" y="49"/>
                    <a:pt x="58" y="51"/>
                    <a:pt x="61"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0" name="Freeform 29"/>
            <p:cNvSpPr>
              <a:spLocks noEditPoints="1"/>
            </p:cNvSpPr>
            <p:nvPr/>
          </p:nvSpPr>
          <p:spPr bwMode="auto">
            <a:xfrm>
              <a:off x="11413531" y="2853412"/>
              <a:ext cx="201605" cy="201604"/>
            </a:xfrm>
            <a:custGeom>
              <a:avLst/>
              <a:gdLst>
                <a:gd name="T0" fmla="*/ 63 w 103"/>
                <a:gd name="T1" fmla="*/ 27 h 103"/>
                <a:gd name="T2" fmla="*/ 65 w 103"/>
                <a:gd name="T3" fmla="*/ 2 h 103"/>
                <a:gd name="T4" fmla="*/ 19 w 103"/>
                <a:gd name="T5" fmla="*/ 0 h 103"/>
                <a:gd name="T6" fmla="*/ 1 w 103"/>
                <a:gd name="T7" fmla="*/ 20 h 103"/>
                <a:gd name="T8" fmla="*/ 0 w 103"/>
                <a:gd name="T9" fmla="*/ 77 h 103"/>
                <a:gd name="T10" fmla="*/ 39 w 103"/>
                <a:gd name="T11" fmla="*/ 77 h 103"/>
                <a:gd name="T12" fmla="*/ 37 w 103"/>
                <a:gd name="T13" fmla="*/ 102 h 103"/>
                <a:gd name="T14" fmla="*/ 101 w 103"/>
                <a:gd name="T15" fmla="*/ 103 h 103"/>
                <a:gd name="T16" fmla="*/ 103 w 103"/>
                <a:gd name="T17" fmla="*/ 27 h 103"/>
                <a:gd name="T18" fmla="*/ 63 w 103"/>
                <a:gd name="T19" fmla="*/ 27 h 103"/>
                <a:gd name="T20" fmla="*/ 19 w 103"/>
                <a:gd name="T21" fmla="*/ 10 h 103"/>
                <a:gd name="T22" fmla="*/ 19 w 103"/>
                <a:gd name="T23" fmla="*/ 20 h 103"/>
                <a:gd name="T24" fmla="*/ 9 w 103"/>
                <a:gd name="T25" fmla="*/ 20 h 103"/>
                <a:gd name="T26" fmla="*/ 19 w 103"/>
                <a:gd name="T27" fmla="*/ 10 h 103"/>
                <a:gd name="T28" fmla="*/ 6 w 103"/>
                <a:gd name="T29" fmla="*/ 71 h 103"/>
                <a:gd name="T30" fmla="*/ 6 w 103"/>
                <a:gd name="T31" fmla="*/ 27 h 103"/>
                <a:gd name="T32" fmla="*/ 26 w 103"/>
                <a:gd name="T33" fmla="*/ 27 h 103"/>
                <a:gd name="T34" fmla="*/ 26 w 103"/>
                <a:gd name="T35" fmla="*/ 7 h 103"/>
                <a:gd name="T36" fmla="*/ 58 w 103"/>
                <a:gd name="T37" fmla="*/ 7 h 103"/>
                <a:gd name="T38" fmla="*/ 58 w 103"/>
                <a:gd name="T39" fmla="*/ 27 h 103"/>
                <a:gd name="T40" fmla="*/ 39 w 103"/>
                <a:gd name="T41" fmla="*/ 46 h 103"/>
                <a:gd name="T42" fmla="*/ 39 w 103"/>
                <a:gd name="T43" fmla="*/ 71 h 103"/>
                <a:gd name="T44" fmla="*/ 6 w 103"/>
                <a:gd name="T45" fmla="*/ 71 h 103"/>
                <a:gd name="T46" fmla="*/ 57 w 103"/>
                <a:gd name="T47" fmla="*/ 36 h 103"/>
                <a:gd name="T48" fmla="*/ 57 w 103"/>
                <a:gd name="T49" fmla="*/ 46 h 103"/>
                <a:gd name="T50" fmla="*/ 47 w 103"/>
                <a:gd name="T51" fmla="*/ 46 h 103"/>
                <a:gd name="T52" fmla="*/ 57 w 103"/>
                <a:gd name="T53" fmla="*/ 36 h 103"/>
                <a:gd name="T54" fmla="*/ 94 w 103"/>
                <a:gd name="T55" fmla="*/ 97 h 103"/>
                <a:gd name="T56" fmla="*/ 44 w 103"/>
                <a:gd name="T57" fmla="*/ 97 h 103"/>
                <a:gd name="T58" fmla="*/ 45 w 103"/>
                <a:gd name="T59" fmla="*/ 51 h 103"/>
                <a:gd name="T60" fmla="*/ 63 w 103"/>
                <a:gd name="T61" fmla="*/ 53 h 103"/>
                <a:gd name="T62" fmla="*/ 63 w 103"/>
                <a:gd name="T63" fmla="*/ 33 h 103"/>
                <a:gd name="T64" fmla="*/ 96 w 103"/>
                <a:gd name="T65" fmla="*/ 33 h 103"/>
                <a:gd name="T66" fmla="*/ 94 w 103"/>
                <a:gd name="T67" fmla="*/ 9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03">
                  <a:moveTo>
                    <a:pt x="63" y="27"/>
                  </a:moveTo>
                  <a:lnTo>
                    <a:pt x="65" y="2"/>
                  </a:lnTo>
                  <a:lnTo>
                    <a:pt x="19" y="0"/>
                  </a:lnTo>
                  <a:lnTo>
                    <a:pt x="1" y="20"/>
                  </a:lnTo>
                  <a:lnTo>
                    <a:pt x="0" y="77"/>
                  </a:lnTo>
                  <a:lnTo>
                    <a:pt x="39" y="77"/>
                  </a:lnTo>
                  <a:lnTo>
                    <a:pt x="37" y="102"/>
                  </a:lnTo>
                  <a:lnTo>
                    <a:pt x="101" y="103"/>
                  </a:lnTo>
                  <a:lnTo>
                    <a:pt x="103" y="27"/>
                  </a:lnTo>
                  <a:lnTo>
                    <a:pt x="63" y="27"/>
                  </a:lnTo>
                  <a:close/>
                  <a:moveTo>
                    <a:pt x="19" y="10"/>
                  </a:moveTo>
                  <a:lnTo>
                    <a:pt x="19" y="20"/>
                  </a:lnTo>
                  <a:lnTo>
                    <a:pt x="9" y="20"/>
                  </a:lnTo>
                  <a:lnTo>
                    <a:pt x="19" y="10"/>
                  </a:lnTo>
                  <a:close/>
                  <a:moveTo>
                    <a:pt x="6" y="71"/>
                  </a:moveTo>
                  <a:lnTo>
                    <a:pt x="6" y="27"/>
                  </a:lnTo>
                  <a:lnTo>
                    <a:pt x="26" y="27"/>
                  </a:lnTo>
                  <a:lnTo>
                    <a:pt x="26" y="7"/>
                  </a:lnTo>
                  <a:lnTo>
                    <a:pt x="58" y="7"/>
                  </a:lnTo>
                  <a:lnTo>
                    <a:pt x="58" y="27"/>
                  </a:lnTo>
                  <a:lnTo>
                    <a:pt x="39" y="46"/>
                  </a:lnTo>
                  <a:lnTo>
                    <a:pt x="39" y="71"/>
                  </a:lnTo>
                  <a:lnTo>
                    <a:pt x="6" y="71"/>
                  </a:lnTo>
                  <a:close/>
                  <a:moveTo>
                    <a:pt x="57" y="36"/>
                  </a:moveTo>
                  <a:lnTo>
                    <a:pt x="57" y="46"/>
                  </a:lnTo>
                  <a:lnTo>
                    <a:pt x="47" y="46"/>
                  </a:lnTo>
                  <a:lnTo>
                    <a:pt x="57" y="36"/>
                  </a:lnTo>
                  <a:close/>
                  <a:moveTo>
                    <a:pt x="94" y="97"/>
                  </a:moveTo>
                  <a:lnTo>
                    <a:pt x="44" y="97"/>
                  </a:lnTo>
                  <a:lnTo>
                    <a:pt x="45" y="51"/>
                  </a:lnTo>
                  <a:lnTo>
                    <a:pt x="63" y="53"/>
                  </a:lnTo>
                  <a:lnTo>
                    <a:pt x="63" y="33"/>
                  </a:lnTo>
                  <a:lnTo>
                    <a:pt x="96" y="33"/>
                  </a:lnTo>
                  <a:lnTo>
                    <a:pt x="94" y="9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1" name="Freeform 30"/>
            <p:cNvSpPr>
              <a:spLocks noEditPoints="1"/>
            </p:cNvSpPr>
            <p:nvPr/>
          </p:nvSpPr>
          <p:spPr bwMode="auto">
            <a:xfrm>
              <a:off x="11153207" y="4299877"/>
              <a:ext cx="326874" cy="277941"/>
            </a:xfrm>
            <a:custGeom>
              <a:avLst/>
              <a:gdLst>
                <a:gd name="T0" fmla="*/ 76 w 102"/>
                <a:gd name="T1" fmla="*/ 1 h 87"/>
                <a:gd name="T2" fmla="*/ 7 w 102"/>
                <a:gd name="T3" fmla="*/ 22 h 87"/>
                <a:gd name="T4" fmla="*/ 1 w 102"/>
                <a:gd name="T5" fmla="*/ 32 h 87"/>
                <a:gd name="T6" fmla="*/ 15 w 102"/>
                <a:gd name="T7" fmla="*/ 80 h 87"/>
                <a:gd name="T8" fmla="*/ 26 w 102"/>
                <a:gd name="T9" fmla="*/ 86 h 87"/>
                <a:gd name="T10" fmla="*/ 95 w 102"/>
                <a:gd name="T11" fmla="*/ 65 h 87"/>
                <a:gd name="T12" fmla="*/ 101 w 102"/>
                <a:gd name="T13" fmla="*/ 55 h 87"/>
                <a:gd name="T14" fmla="*/ 87 w 102"/>
                <a:gd name="T15" fmla="*/ 7 h 87"/>
                <a:gd name="T16" fmla="*/ 76 w 102"/>
                <a:gd name="T17" fmla="*/ 1 h 87"/>
                <a:gd name="T18" fmla="*/ 8 w 102"/>
                <a:gd name="T19" fmla="*/ 27 h 87"/>
                <a:gd name="T20" fmla="*/ 78 w 102"/>
                <a:gd name="T21" fmla="*/ 7 h 87"/>
                <a:gd name="T22" fmla="*/ 81 w 102"/>
                <a:gd name="T23" fmla="*/ 8 h 87"/>
                <a:gd name="T24" fmla="*/ 84 w 102"/>
                <a:gd name="T25" fmla="*/ 17 h 87"/>
                <a:gd name="T26" fmla="*/ 9 w 102"/>
                <a:gd name="T27" fmla="*/ 38 h 87"/>
                <a:gd name="T28" fmla="*/ 7 w 102"/>
                <a:gd name="T29" fmla="*/ 30 h 87"/>
                <a:gd name="T30" fmla="*/ 8 w 102"/>
                <a:gd name="T31" fmla="*/ 27 h 87"/>
                <a:gd name="T32" fmla="*/ 94 w 102"/>
                <a:gd name="T33" fmla="*/ 60 h 87"/>
                <a:gd name="T34" fmla="*/ 24 w 102"/>
                <a:gd name="T35" fmla="*/ 80 h 87"/>
                <a:gd name="T36" fmla="*/ 21 w 102"/>
                <a:gd name="T37" fmla="*/ 78 h 87"/>
                <a:gd name="T38" fmla="*/ 14 w 102"/>
                <a:gd name="T39" fmla="*/ 54 h 87"/>
                <a:gd name="T40" fmla="*/ 88 w 102"/>
                <a:gd name="T41" fmla="*/ 33 h 87"/>
                <a:gd name="T42" fmla="*/ 95 w 102"/>
                <a:gd name="T43" fmla="*/ 57 h 87"/>
                <a:gd name="T44" fmla="*/ 94 w 102"/>
                <a:gd name="T45" fmla="*/ 60 h 87"/>
                <a:gd name="T46" fmla="*/ 22 w 102"/>
                <a:gd name="T47" fmla="*/ 64 h 87"/>
                <a:gd name="T48" fmla="*/ 27 w 102"/>
                <a:gd name="T49" fmla="*/ 62 h 87"/>
                <a:gd name="T50" fmla="*/ 31 w 102"/>
                <a:gd name="T51" fmla="*/ 73 h 87"/>
                <a:gd name="T52" fmla="*/ 25 w 102"/>
                <a:gd name="T53" fmla="*/ 74 h 87"/>
                <a:gd name="T54" fmla="*/ 22 w 102"/>
                <a:gd name="T55" fmla="*/ 64 h 87"/>
                <a:gd name="T56" fmla="*/ 33 w 102"/>
                <a:gd name="T57" fmla="*/ 60 h 87"/>
                <a:gd name="T58" fmla="*/ 38 w 102"/>
                <a:gd name="T59" fmla="*/ 59 h 87"/>
                <a:gd name="T60" fmla="*/ 41 w 102"/>
                <a:gd name="T61" fmla="*/ 70 h 87"/>
                <a:gd name="T62" fmla="*/ 36 w 102"/>
                <a:gd name="T63" fmla="*/ 71 h 87"/>
                <a:gd name="T64" fmla="*/ 33 w 102"/>
                <a:gd name="T65" fmla="*/ 60 h 87"/>
                <a:gd name="T66" fmla="*/ 43 w 102"/>
                <a:gd name="T67" fmla="*/ 57 h 87"/>
                <a:gd name="T68" fmla="*/ 49 w 102"/>
                <a:gd name="T69" fmla="*/ 56 h 87"/>
                <a:gd name="T70" fmla="*/ 52 w 102"/>
                <a:gd name="T71" fmla="*/ 66 h 87"/>
                <a:gd name="T72" fmla="*/ 47 w 102"/>
                <a:gd name="T73" fmla="*/ 68 h 87"/>
                <a:gd name="T74" fmla="*/ 43 w 102"/>
                <a:gd name="T7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2" h="87">
                  <a:moveTo>
                    <a:pt x="76" y="1"/>
                  </a:moveTo>
                  <a:cubicBezTo>
                    <a:pt x="7" y="22"/>
                    <a:pt x="7" y="22"/>
                    <a:pt x="7" y="22"/>
                  </a:cubicBezTo>
                  <a:cubicBezTo>
                    <a:pt x="2" y="23"/>
                    <a:pt x="0" y="28"/>
                    <a:pt x="1" y="32"/>
                  </a:cubicBezTo>
                  <a:cubicBezTo>
                    <a:pt x="15" y="80"/>
                    <a:pt x="15" y="80"/>
                    <a:pt x="15" y="80"/>
                  </a:cubicBezTo>
                  <a:cubicBezTo>
                    <a:pt x="17" y="84"/>
                    <a:pt x="21" y="87"/>
                    <a:pt x="26" y="86"/>
                  </a:cubicBezTo>
                  <a:cubicBezTo>
                    <a:pt x="95" y="65"/>
                    <a:pt x="95" y="65"/>
                    <a:pt x="95" y="65"/>
                  </a:cubicBezTo>
                  <a:cubicBezTo>
                    <a:pt x="100" y="64"/>
                    <a:pt x="102" y="59"/>
                    <a:pt x="101" y="55"/>
                  </a:cubicBezTo>
                  <a:cubicBezTo>
                    <a:pt x="87" y="7"/>
                    <a:pt x="87" y="7"/>
                    <a:pt x="87" y="7"/>
                  </a:cubicBezTo>
                  <a:cubicBezTo>
                    <a:pt x="85" y="3"/>
                    <a:pt x="81" y="0"/>
                    <a:pt x="76" y="1"/>
                  </a:cubicBezTo>
                  <a:close/>
                  <a:moveTo>
                    <a:pt x="8" y="27"/>
                  </a:moveTo>
                  <a:cubicBezTo>
                    <a:pt x="78" y="7"/>
                    <a:pt x="78" y="7"/>
                    <a:pt x="78" y="7"/>
                  </a:cubicBezTo>
                  <a:cubicBezTo>
                    <a:pt x="79" y="6"/>
                    <a:pt x="81" y="7"/>
                    <a:pt x="81" y="8"/>
                  </a:cubicBezTo>
                  <a:cubicBezTo>
                    <a:pt x="84" y="17"/>
                    <a:pt x="84" y="17"/>
                    <a:pt x="84" y="17"/>
                  </a:cubicBezTo>
                  <a:cubicBezTo>
                    <a:pt x="9" y="38"/>
                    <a:pt x="9" y="38"/>
                    <a:pt x="9" y="38"/>
                  </a:cubicBezTo>
                  <a:cubicBezTo>
                    <a:pt x="7" y="30"/>
                    <a:pt x="7" y="30"/>
                    <a:pt x="7" y="30"/>
                  </a:cubicBezTo>
                  <a:cubicBezTo>
                    <a:pt x="6" y="29"/>
                    <a:pt x="7" y="27"/>
                    <a:pt x="8" y="27"/>
                  </a:cubicBezTo>
                  <a:close/>
                  <a:moveTo>
                    <a:pt x="94" y="60"/>
                  </a:moveTo>
                  <a:cubicBezTo>
                    <a:pt x="24" y="80"/>
                    <a:pt x="24" y="80"/>
                    <a:pt x="24" y="80"/>
                  </a:cubicBezTo>
                  <a:cubicBezTo>
                    <a:pt x="23" y="81"/>
                    <a:pt x="21" y="80"/>
                    <a:pt x="21" y="78"/>
                  </a:cubicBezTo>
                  <a:cubicBezTo>
                    <a:pt x="14" y="54"/>
                    <a:pt x="14" y="54"/>
                    <a:pt x="14" y="54"/>
                  </a:cubicBezTo>
                  <a:cubicBezTo>
                    <a:pt x="88" y="33"/>
                    <a:pt x="88" y="33"/>
                    <a:pt x="88" y="33"/>
                  </a:cubicBezTo>
                  <a:cubicBezTo>
                    <a:pt x="95" y="57"/>
                    <a:pt x="95" y="57"/>
                    <a:pt x="95" y="57"/>
                  </a:cubicBezTo>
                  <a:cubicBezTo>
                    <a:pt x="96" y="58"/>
                    <a:pt x="95" y="60"/>
                    <a:pt x="94" y="60"/>
                  </a:cubicBezTo>
                  <a:close/>
                  <a:moveTo>
                    <a:pt x="22" y="64"/>
                  </a:moveTo>
                  <a:cubicBezTo>
                    <a:pt x="27" y="62"/>
                    <a:pt x="27" y="62"/>
                    <a:pt x="27" y="62"/>
                  </a:cubicBezTo>
                  <a:cubicBezTo>
                    <a:pt x="31" y="73"/>
                    <a:pt x="31" y="73"/>
                    <a:pt x="31" y="73"/>
                  </a:cubicBezTo>
                  <a:cubicBezTo>
                    <a:pt x="25" y="74"/>
                    <a:pt x="25" y="74"/>
                    <a:pt x="25" y="74"/>
                  </a:cubicBezTo>
                  <a:lnTo>
                    <a:pt x="22" y="64"/>
                  </a:lnTo>
                  <a:close/>
                  <a:moveTo>
                    <a:pt x="33" y="60"/>
                  </a:moveTo>
                  <a:cubicBezTo>
                    <a:pt x="38" y="59"/>
                    <a:pt x="38" y="59"/>
                    <a:pt x="38" y="59"/>
                  </a:cubicBezTo>
                  <a:cubicBezTo>
                    <a:pt x="41" y="70"/>
                    <a:pt x="41" y="70"/>
                    <a:pt x="41" y="70"/>
                  </a:cubicBezTo>
                  <a:cubicBezTo>
                    <a:pt x="36" y="71"/>
                    <a:pt x="36" y="71"/>
                    <a:pt x="36" y="71"/>
                  </a:cubicBezTo>
                  <a:lnTo>
                    <a:pt x="33" y="60"/>
                  </a:lnTo>
                  <a:close/>
                  <a:moveTo>
                    <a:pt x="43" y="57"/>
                  </a:moveTo>
                  <a:cubicBezTo>
                    <a:pt x="49" y="56"/>
                    <a:pt x="49" y="56"/>
                    <a:pt x="49" y="56"/>
                  </a:cubicBezTo>
                  <a:cubicBezTo>
                    <a:pt x="52" y="66"/>
                    <a:pt x="52" y="66"/>
                    <a:pt x="52" y="66"/>
                  </a:cubicBezTo>
                  <a:cubicBezTo>
                    <a:pt x="47" y="68"/>
                    <a:pt x="47" y="68"/>
                    <a:pt x="47" y="68"/>
                  </a:cubicBezTo>
                  <a:lnTo>
                    <a:pt x="43" y="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2" name="Freeform 31"/>
            <p:cNvSpPr/>
            <p:nvPr/>
          </p:nvSpPr>
          <p:spPr bwMode="auto">
            <a:xfrm>
              <a:off x="11274562" y="2275999"/>
              <a:ext cx="295557" cy="305343"/>
            </a:xfrm>
            <a:custGeom>
              <a:avLst/>
              <a:gdLst>
                <a:gd name="T0" fmla="*/ 65 w 92"/>
                <a:gd name="T1" fmla="*/ 96 h 96"/>
                <a:gd name="T2" fmla="*/ 36 w 92"/>
                <a:gd name="T3" fmla="*/ 49 h 96"/>
                <a:gd name="T4" fmla="*/ 36 w 92"/>
                <a:gd name="T5" fmla="*/ 72 h 96"/>
                <a:gd name="T6" fmla="*/ 0 w 92"/>
                <a:gd name="T7" fmla="*/ 36 h 96"/>
                <a:gd name="T8" fmla="*/ 36 w 92"/>
                <a:gd name="T9" fmla="*/ 0 h 96"/>
                <a:gd name="T10" fmla="*/ 36 w 92"/>
                <a:gd name="T11" fmla="*/ 24 h 96"/>
                <a:gd name="T12" fmla="*/ 65 w 92"/>
                <a:gd name="T13" fmla="*/ 96 h 96"/>
              </a:gdLst>
              <a:ahLst/>
              <a:cxnLst>
                <a:cxn ang="0">
                  <a:pos x="T0" y="T1"/>
                </a:cxn>
                <a:cxn ang="0">
                  <a:pos x="T2" y="T3"/>
                </a:cxn>
                <a:cxn ang="0">
                  <a:pos x="T4" y="T5"/>
                </a:cxn>
                <a:cxn ang="0">
                  <a:pos x="T6" y="T7"/>
                </a:cxn>
                <a:cxn ang="0">
                  <a:pos x="T8" y="T9"/>
                </a:cxn>
                <a:cxn ang="0">
                  <a:pos x="T10" y="T11"/>
                </a:cxn>
                <a:cxn ang="0">
                  <a:pos x="T12" y="T13"/>
                </a:cxn>
              </a:cxnLst>
              <a:rect l="0" t="0" r="r" b="b"/>
              <a:pathLst>
                <a:path w="92" h="96">
                  <a:moveTo>
                    <a:pt x="65" y="96"/>
                  </a:moveTo>
                  <a:cubicBezTo>
                    <a:pt x="76" y="77"/>
                    <a:pt x="78" y="48"/>
                    <a:pt x="36" y="49"/>
                  </a:cubicBezTo>
                  <a:cubicBezTo>
                    <a:pt x="36" y="72"/>
                    <a:pt x="36" y="72"/>
                    <a:pt x="36" y="72"/>
                  </a:cubicBezTo>
                  <a:cubicBezTo>
                    <a:pt x="0" y="36"/>
                    <a:pt x="0" y="36"/>
                    <a:pt x="0" y="36"/>
                  </a:cubicBezTo>
                  <a:cubicBezTo>
                    <a:pt x="36" y="0"/>
                    <a:pt x="36" y="0"/>
                    <a:pt x="36" y="0"/>
                  </a:cubicBezTo>
                  <a:cubicBezTo>
                    <a:pt x="36" y="24"/>
                    <a:pt x="36" y="24"/>
                    <a:pt x="36" y="24"/>
                  </a:cubicBezTo>
                  <a:cubicBezTo>
                    <a:pt x="86" y="22"/>
                    <a:pt x="92" y="68"/>
                    <a:pt x="65"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3" name="Freeform 32"/>
            <p:cNvSpPr>
              <a:spLocks noEditPoints="1"/>
            </p:cNvSpPr>
            <p:nvPr/>
          </p:nvSpPr>
          <p:spPr bwMode="auto">
            <a:xfrm>
              <a:off x="11188439" y="2508922"/>
              <a:ext cx="275984" cy="195733"/>
            </a:xfrm>
            <a:custGeom>
              <a:avLst/>
              <a:gdLst>
                <a:gd name="T0" fmla="*/ 70 w 86"/>
                <a:gd name="T1" fmla="*/ 58 h 61"/>
                <a:gd name="T2" fmla="*/ 75 w 86"/>
                <a:gd name="T3" fmla="*/ 49 h 61"/>
                <a:gd name="T4" fmla="*/ 80 w 86"/>
                <a:gd name="T5" fmla="*/ 41 h 61"/>
                <a:gd name="T6" fmla="*/ 85 w 86"/>
                <a:gd name="T7" fmla="*/ 32 h 61"/>
                <a:gd name="T8" fmla="*/ 83 w 86"/>
                <a:gd name="T9" fmla="*/ 25 h 61"/>
                <a:gd name="T10" fmla="*/ 65 w 86"/>
                <a:gd name="T11" fmla="*/ 9 h 61"/>
                <a:gd name="T12" fmla="*/ 58 w 86"/>
                <a:gd name="T13" fmla="*/ 9 h 61"/>
                <a:gd name="T14" fmla="*/ 50 w 86"/>
                <a:gd name="T15" fmla="*/ 17 h 61"/>
                <a:gd name="T16" fmla="*/ 49 w 86"/>
                <a:gd name="T17" fmla="*/ 18 h 61"/>
                <a:gd name="T18" fmla="*/ 17 w 86"/>
                <a:gd name="T19" fmla="*/ 0 h 61"/>
                <a:gd name="T20" fmla="*/ 0 w 86"/>
                <a:gd name="T21" fmla="*/ 3 h 61"/>
                <a:gd name="T22" fmla="*/ 4 w 86"/>
                <a:gd name="T23" fmla="*/ 16 h 61"/>
                <a:gd name="T24" fmla="*/ 9 w 86"/>
                <a:gd name="T25" fmla="*/ 15 h 61"/>
                <a:gd name="T26" fmla="*/ 11 w 86"/>
                <a:gd name="T27" fmla="*/ 24 h 61"/>
                <a:gd name="T28" fmla="*/ 20 w 86"/>
                <a:gd name="T29" fmla="*/ 21 h 61"/>
                <a:gd name="T30" fmla="*/ 23 w 86"/>
                <a:gd name="T31" fmla="*/ 30 h 61"/>
                <a:gd name="T32" fmla="*/ 32 w 86"/>
                <a:gd name="T33" fmla="*/ 27 h 61"/>
                <a:gd name="T34" fmla="*/ 35 w 86"/>
                <a:gd name="T35" fmla="*/ 36 h 61"/>
                <a:gd name="T36" fmla="*/ 39 w 86"/>
                <a:gd name="T37" fmla="*/ 35 h 61"/>
                <a:gd name="T38" fmla="*/ 39 w 86"/>
                <a:gd name="T39" fmla="*/ 36 h 61"/>
                <a:gd name="T40" fmla="*/ 37 w 86"/>
                <a:gd name="T41" fmla="*/ 47 h 61"/>
                <a:gd name="T42" fmla="*/ 41 w 86"/>
                <a:gd name="T43" fmla="*/ 53 h 61"/>
                <a:gd name="T44" fmla="*/ 64 w 86"/>
                <a:gd name="T45" fmla="*/ 61 h 61"/>
                <a:gd name="T46" fmla="*/ 70 w 86"/>
                <a:gd name="T47" fmla="*/ 58 h 61"/>
                <a:gd name="T48" fmla="*/ 15 w 86"/>
                <a:gd name="T49" fmla="*/ 10 h 61"/>
                <a:gd name="T50" fmla="*/ 18 w 86"/>
                <a:gd name="T51" fmla="*/ 6 h 61"/>
                <a:gd name="T52" fmla="*/ 46 w 86"/>
                <a:gd name="T53" fmla="*/ 21 h 61"/>
                <a:gd name="T54" fmla="*/ 43 w 86"/>
                <a:gd name="T55" fmla="*/ 25 h 61"/>
                <a:gd name="T56" fmla="*/ 15 w 86"/>
                <a:gd name="T57" fmla="*/ 10 h 61"/>
                <a:gd name="T58" fmla="*/ 61 w 86"/>
                <a:gd name="T59" fmla="*/ 54 h 61"/>
                <a:gd name="T60" fmla="*/ 57 w 86"/>
                <a:gd name="T61" fmla="*/ 52 h 61"/>
                <a:gd name="T62" fmla="*/ 56 w 86"/>
                <a:gd name="T63" fmla="*/ 49 h 61"/>
                <a:gd name="T64" fmla="*/ 69 w 86"/>
                <a:gd name="T65" fmla="*/ 24 h 61"/>
                <a:gd name="T66" fmla="*/ 72 w 86"/>
                <a:gd name="T67" fmla="*/ 23 h 61"/>
                <a:gd name="T68" fmla="*/ 77 w 86"/>
                <a:gd name="T69" fmla="*/ 26 h 61"/>
                <a:gd name="T70" fmla="*/ 77 w 86"/>
                <a:gd name="T71" fmla="*/ 29 h 61"/>
                <a:gd name="T72" fmla="*/ 64 w 86"/>
                <a:gd name="T73" fmla="*/ 53 h 61"/>
                <a:gd name="T74" fmla="*/ 61 w 86"/>
                <a:gd name="T75" fmla="*/ 5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6" h="61">
                  <a:moveTo>
                    <a:pt x="70" y="58"/>
                  </a:moveTo>
                  <a:cubicBezTo>
                    <a:pt x="75" y="49"/>
                    <a:pt x="75" y="49"/>
                    <a:pt x="75" y="49"/>
                  </a:cubicBezTo>
                  <a:cubicBezTo>
                    <a:pt x="77" y="47"/>
                    <a:pt x="79" y="43"/>
                    <a:pt x="80" y="41"/>
                  </a:cubicBezTo>
                  <a:cubicBezTo>
                    <a:pt x="85" y="32"/>
                    <a:pt x="85" y="32"/>
                    <a:pt x="85" y="32"/>
                  </a:cubicBezTo>
                  <a:cubicBezTo>
                    <a:pt x="86" y="29"/>
                    <a:pt x="85" y="26"/>
                    <a:pt x="83" y="25"/>
                  </a:cubicBezTo>
                  <a:cubicBezTo>
                    <a:pt x="65" y="9"/>
                    <a:pt x="65" y="9"/>
                    <a:pt x="65" y="9"/>
                  </a:cubicBezTo>
                  <a:cubicBezTo>
                    <a:pt x="63" y="7"/>
                    <a:pt x="60" y="8"/>
                    <a:pt x="58" y="9"/>
                  </a:cubicBezTo>
                  <a:cubicBezTo>
                    <a:pt x="50" y="17"/>
                    <a:pt x="50" y="17"/>
                    <a:pt x="50" y="17"/>
                  </a:cubicBezTo>
                  <a:cubicBezTo>
                    <a:pt x="49" y="17"/>
                    <a:pt x="49" y="18"/>
                    <a:pt x="49" y="18"/>
                  </a:cubicBezTo>
                  <a:cubicBezTo>
                    <a:pt x="17" y="0"/>
                    <a:pt x="17" y="0"/>
                    <a:pt x="17" y="0"/>
                  </a:cubicBezTo>
                  <a:cubicBezTo>
                    <a:pt x="0" y="3"/>
                    <a:pt x="0" y="3"/>
                    <a:pt x="0" y="3"/>
                  </a:cubicBezTo>
                  <a:cubicBezTo>
                    <a:pt x="4" y="16"/>
                    <a:pt x="4" y="16"/>
                    <a:pt x="4" y="16"/>
                  </a:cubicBezTo>
                  <a:cubicBezTo>
                    <a:pt x="9" y="15"/>
                    <a:pt x="9" y="15"/>
                    <a:pt x="9" y="15"/>
                  </a:cubicBezTo>
                  <a:cubicBezTo>
                    <a:pt x="11" y="24"/>
                    <a:pt x="11" y="24"/>
                    <a:pt x="11" y="24"/>
                  </a:cubicBezTo>
                  <a:cubicBezTo>
                    <a:pt x="20" y="21"/>
                    <a:pt x="20" y="21"/>
                    <a:pt x="20" y="21"/>
                  </a:cubicBezTo>
                  <a:cubicBezTo>
                    <a:pt x="23" y="30"/>
                    <a:pt x="23" y="30"/>
                    <a:pt x="23" y="30"/>
                  </a:cubicBezTo>
                  <a:cubicBezTo>
                    <a:pt x="32" y="27"/>
                    <a:pt x="32" y="27"/>
                    <a:pt x="32" y="27"/>
                  </a:cubicBezTo>
                  <a:cubicBezTo>
                    <a:pt x="35" y="36"/>
                    <a:pt x="35" y="36"/>
                    <a:pt x="35" y="36"/>
                  </a:cubicBezTo>
                  <a:cubicBezTo>
                    <a:pt x="39" y="35"/>
                    <a:pt x="39" y="35"/>
                    <a:pt x="39" y="35"/>
                  </a:cubicBezTo>
                  <a:cubicBezTo>
                    <a:pt x="39" y="35"/>
                    <a:pt x="39" y="36"/>
                    <a:pt x="39" y="36"/>
                  </a:cubicBezTo>
                  <a:cubicBezTo>
                    <a:pt x="37" y="47"/>
                    <a:pt x="37" y="47"/>
                    <a:pt x="37" y="47"/>
                  </a:cubicBezTo>
                  <a:cubicBezTo>
                    <a:pt x="37" y="50"/>
                    <a:pt x="38" y="53"/>
                    <a:pt x="41" y="53"/>
                  </a:cubicBezTo>
                  <a:cubicBezTo>
                    <a:pt x="64" y="61"/>
                    <a:pt x="64" y="61"/>
                    <a:pt x="64" y="61"/>
                  </a:cubicBezTo>
                  <a:cubicBezTo>
                    <a:pt x="66" y="61"/>
                    <a:pt x="69" y="60"/>
                    <a:pt x="70" y="58"/>
                  </a:cubicBezTo>
                  <a:close/>
                  <a:moveTo>
                    <a:pt x="15" y="10"/>
                  </a:moveTo>
                  <a:cubicBezTo>
                    <a:pt x="18" y="6"/>
                    <a:pt x="18" y="6"/>
                    <a:pt x="18" y="6"/>
                  </a:cubicBezTo>
                  <a:cubicBezTo>
                    <a:pt x="46" y="21"/>
                    <a:pt x="46" y="21"/>
                    <a:pt x="46" y="21"/>
                  </a:cubicBezTo>
                  <a:cubicBezTo>
                    <a:pt x="43" y="25"/>
                    <a:pt x="43" y="25"/>
                    <a:pt x="43" y="25"/>
                  </a:cubicBezTo>
                  <a:lnTo>
                    <a:pt x="15" y="10"/>
                  </a:lnTo>
                  <a:close/>
                  <a:moveTo>
                    <a:pt x="61" y="54"/>
                  </a:moveTo>
                  <a:cubicBezTo>
                    <a:pt x="57" y="52"/>
                    <a:pt x="57" y="52"/>
                    <a:pt x="57" y="52"/>
                  </a:cubicBezTo>
                  <a:cubicBezTo>
                    <a:pt x="56" y="51"/>
                    <a:pt x="55" y="50"/>
                    <a:pt x="56" y="49"/>
                  </a:cubicBezTo>
                  <a:cubicBezTo>
                    <a:pt x="69" y="24"/>
                    <a:pt x="69" y="24"/>
                    <a:pt x="69" y="24"/>
                  </a:cubicBezTo>
                  <a:cubicBezTo>
                    <a:pt x="70" y="23"/>
                    <a:pt x="71" y="23"/>
                    <a:pt x="72" y="23"/>
                  </a:cubicBezTo>
                  <a:cubicBezTo>
                    <a:pt x="77" y="26"/>
                    <a:pt x="77" y="26"/>
                    <a:pt x="77" y="26"/>
                  </a:cubicBezTo>
                  <a:cubicBezTo>
                    <a:pt x="78" y="26"/>
                    <a:pt x="78" y="28"/>
                    <a:pt x="77" y="29"/>
                  </a:cubicBezTo>
                  <a:cubicBezTo>
                    <a:pt x="64" y="53"/>
                    <a:pt x="64" y="53"/>
                    <a:pt x="64" y="53"/>
                  </a:cubicBezTo>
                  <a:cubicBezTo>
                    <a:pt x="64" y="54"/>
                    <a:pt x="62" y="55"/>
                    <a:pt x="61"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4" name="Freeform 33"/>
            <p:cNvSpPr>
              <a:spLocks noEditPoints="1"/>
            </p:cNvSpPr>
            <p:nvPr/>
          </p:nvSpPr>
          <p:spPr bwMode="auto">
            <a:xfrm>
              <a:off x="10996621" y="4129590"/>
              <a:ext cx="221179" cy="191818"/>
            </a:xfrm>
            <a:custGeom>
              <a:avLst/>
              <a:gdLst>
                <a:gd name="T0" fmla="*/ 56 w 69"/>
                <a:gd name="T1" fmla="*/ 0 h 60"/>
                <a:gd name="T2" fmla="*/ 13 w 69"/>
                <a:gd name="T3" fmla="*/ 0 h 60"/>
                <a:gd name="T4" fmla="*/ 0 w 69"/>
                <a:gd name="T5" fmla="*/ 13 h 60"/>
                <a:gd name="T6" fmla="*/ 0 w 69"/>
                <a:gd name="T7" fmla="*/ 58 h 60"/>
                <a:gd name="T8" fmla="*/ 2 w 69"/>
                <a:gd name="T9" fmla="*/ 60 h 60"/>
                <a:gd name="T10" fmla="*/ 66 w 69"/>
                <a:gd name="T11" fmla="*/ 60 h 60"/>
                <a:gd name="T12" fmla="*/ 69 w 69"/>
                <a:gd name="T13" fmla="*/ 58 h 60"/>
                <a:gd name="T14" fmla="*/ 69 w 69"/>
                <a:gd name="T15" fmla="*/ 13 h 60"/>
                <a:gd name="T16" fmla="*/ 56 w 69"/>
                <a:gd name="T17" fmla="*/ 0 h 60"/>
                <a:gd name="T18" fmla="*/ 34 w 69"/>
                <a:gd name="T19" fmla="*/ 51 h 60"/>
                <a:gd name="T20" fmla="*/ 13 w 69"/>
                <a:gd name="T21" fmla="*/ 34 h 60"/>
                <a:gd name="T22" fmla="*/ 26 w 69"/>
                <a:gd name="T23" fmla="*/ 34 h 60"/>
                <a:gd name="T24" fmla="*/ 26 w 69"/>
                <a:gd name="T25" fmla="*/ 21 h 60"/>
                <a:gd name="T26" fmla="*/ 43 w 69"/>
                <a:gd name="T27" fmla="*/ 21 h 60"/>
                <a:gd name="T28" fmla="*/ 43 w 69"/>
                <a:gd name="T29" fmla="*/ 34 h 60"/>
                <a:gd name="T30" fmla="*/ 56 w 69"/>
                <a:gd name="T31" fmla="*/ 34 h 60"/>
                <a:gd name="T32" fmla="*/ 34 w 69"/>
                <a:gd name="T33" fmla="*/ 51 h 60"/>
                <a:gd name="T34" fmla="*/ 10 w 69"/>
                <a:gd name="T35" fmla="*/ 9 h 60"/>
                <a:gd name="T36" fmla="*/ 15 w 69"/>
                <a:gd name="T37" fmla="*/ 4 h 60"/>
                <a:gd name="T38" fmla="*/ 54 w 69"/>
                <a:gd name="T39" fmla="*/ 4 h 60"/>
                <a:gd name="T40" fmla="*/ 58 w 69"/>
                <a:gd name="T41" fmla="*/ 9 h 60"/>
                <a:gd name="T42" fmla="*/ 10 w 69"/>
                <a:gd name="T43" fmla="*/ 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9" h="60">
                  <a:moveTo>
                    <a:pt x="56" y="0"/>
                  </a:moveTo>
                  <a:cubicBezTo>
                    <a:pt x="13" y="0"/>
                    <a:pt x="13" y="0"/>
                    <a:pt x="13" y="0"/>
                  </a:cubicBezTo>
                  <a:cubicBezTo>
                    <a:pt x="0" y="13"/>
                    <a:pt x="0" y="13"/>
                    <a:pt x="0" y="13"/>
                  </a:cubicBezTo>
                  <a:cubicBezTo>
                    <a:pt x="0" y="58"/>
                    <a:pt x="0" y="58"/>
                    <a:pt x="0" y="58"/>
                  </a:cubicBezTo>
                  <a:cubicBezTo>
                    <a:pt x="0" y="59"/>
                    <a:pt x="1" y="60"/>
                    <a:pt x="2" y="60"/>
                  </a:cubicBezTo>
                  <a:cubicBezTo>
                    <a:pt x="66" y="60"/>
                    <a:pt x="66" y="60"/>
                    <a:pt x="66" y="60"/>
                  </a:cubicBezTo>
                  <a:cubicBezTo>
                    <a:pt x="68" y="60"/>
                    <a:pt x="69" y="59"/>
                    <a:pt x="69" y="58"/>
                  </a:cubicBezTo>
                  <a:cubicBezTo>
                    <a:pt x="69" y="13"/>
                    <a:pt x="69" y="13"/>
                    <a:pt x="69" y="13"/>
                  </a:cubicBezTo>
                  <a:lnTo>
                    <a:pt x="56" y="0"/>
                  </a:lnTo>
                  <a:close/>
                  <a:moveTo>
                    <a:pt x="34" y="51"/>
                  </a:moveTo>
                  <a:cubicBezTo>
                    <a:pt x="13" y="34"/>
                    <a:pt x="13" y="34"/>
                    <a:pt x="13" y="34"/>
                  </a:cubicBezTo>
                  <a:cubicBezTo>
                    <a:pt x="26" y="34"/>
                    <a:pt x="26" y="34"/>
                    <a:pt x="26" y="34"/>
                  </a:cubicBezTo>
                  <a:cubicBezTo>
                    <a:pt x="26" y="21"/>
                    <a:pt x="26" y="21"/>
                    <a:pt x="26" y="21"/>
                  </a:cubicBezTo>
                  <a:cubicBezTo>
                    <a:pt x="43" y="21"/>
                    <a:pt x="43" y="21"/>
                    <a:pt x="43" y="21"/>
                  </a:cubicBezTo>
                  <a:cubicBezTo>
                    <a:pt x="43" y="34"/>
                    <a:pt x="43" y="34"/>
                    <a:pt x="43" y="34"/>
                  </a:cubicBezTo>
                  <a:cubicBezTo>
                    <a:pt x="56" y="34"/>
                    <a:pt x="56" y="34"/>
                    <a:pt x="56" y="34"/>
                  </a:cubicBezTo>
                  <a:lnTo>
                    <a:pt x="34" y="51"/>
                  </a:lnTo>
                  <a:close/>
                  <a:moveTo>
                    <a:pt x="10" y="9"/>
                  </a:moveTo>
                  <a:cubicBezTo>
                    <a:pt x="15" y="4"/>
                    <a:pt x="15" y="4"/>
                    <a:pt x="15" y="4"/>
                  </a:cubicBezTo>
                  <a:cubicBezTo>
                    <a:pt x="54" y="4"/>
                    <a:pt x="54" y="4"/>
                    <a:pt x="54" y="4"/>
                  </a:cubicBezTo>
                  <a:cubicBezTo>
                    <a:pt x="58" y="9"/>
                    <a:pt x="58" y="9"/>
                    <a:pt x="58" y="9"/>
                  </a:cubicBezTo>
                  <a:lnTo>
                    <a:pt x="1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5" name="Freeform 34"/>
            <p:cNvSpPr>
              <a:spLocks noEditPoints="1"/>
            </p:cNvSpPr>
            <p:nvPr/>
          </p:nvSpPr>
          <p:spPr bwMode="auto">
            <a:xfrm>
              <a:off x="11303921" y="2003931"/>
              <a:ext cx="182032" cy="248580"/>
            </a:xfrm>
            <a:custGeom>
              <a:avLst/>
              <a:gdLst>
                <a:gd name="T0" fmla="*/ 57 w 57"/>
                <a:gd name="T1" fmla="*/ 48 h 78"/>
                <a:gd name="T2" fmla="*/ 57 w 57"/>
                <a:gd name="T3" fmla="*/ 48 h 78"/>
                <a:gd name="T4" fmla="*/ 57 w 57"/>
                <a:gd name="T5" fmla="*/ 48 h 78"/>
                <a:gd name="T6" fmla="*/ 28 w 57"/>
                <a:gd name="T7" fmla="*/ 0 h 78"/>
                <a:gd name="T8" fmla="*/ 0 w 57"/>
                <a:gd name="T9" fmla="*/ 48 h 78"/>
                <a:gd name="T10" fmla="*/ 0 w 57"/>
                <a:gd name="T11" fmla="*/ 48 h 78"/>
                <a:gd name="T12" fmla="*/ 0 w 57"/>
                <a:gd name="T13" fmla="*/ 48 h 78"/>
                <a:gd name="T14" fmla="*/ 0 w 57"/>
                <a:gd name="T15" fmla="*/ 49 h 78"/>
                <a:gd name="T16" fmla="*/ 0 w 57"/>
                <a:gd name="T17" fmla="*/ 49 h 78"/>
                <a:gd name="T18" fmla="*/ 0 w 57"/>
                <a:gd name="T19" fmla="*/ 49 h 78"/>
                <a:gd name="T20" fmla="*/ 28 w 57"/>
                <a:gd name="T21" fmla="*/ 78 h 78"/>
                <a:gd name="T22" fmla="*/ 57 w 57"/>
                <a:gd name="T23" fmla="*/ 49 h 78"/>
                <a:gd name="T24" fmla="*/ 57 w 57"/>
                <a:gd name="T25" fmla="*/ 49 h 78"/>
                <a:gd name="T26" fmla="*/ 57 w 57"/>
                <a:gd name="T27" fmla="*/ 49 h 78"/>
                <a:gd name="T28" fmla="*/ 57 w 57"/>
                <a:gd name="T29" fmla="*/ 48 h 78"/>
                <a:gd name="T30" fmla="*/ 48 w 57"/>
                <a:gd name="T31" fmla="*/ 49 h 78"/>
                <a:gd name="T32" fmla="*/ 48 w 57"/>
                <a:gd name="T33" fmla="*/ 49 h 78"/>
                <a:gd name="T34" fmla="*/ 42 w 57"/>
                <a:gd name="T35" fmla="*/ 62 h 78"/>
                <a:gd name="T36" fmla="*/ 28 w 57"/>
                <a:gd name="T37" fmla="*/ 68 h 78"/>
                <a:gd name="T38" fmla="*/ 26 w 57"/>
                <a:gd name="T39" fmla="*/ 68 h 78"/>
                <a:gd name="T40" fmla="*/ 43 w 57"/>
                <a:gd name="T41" fmla="*/ 37 h 78"/>
                <a:gd name="T42" fmla="*/ 43 w 57"/>
                <a:gd name="T43" fmla="*/ 33 h 78"/>
                <a:gd name="T44" fmla="*/ 48 w 57"/>
                <a:gd name="T45" fmla="*/ 48 h 78"/>
                <a:gd name="T46" fmla="*/ 48 w 57"/>
                <a:gd name="T47" fmla="*/ 48 h 78"/>
                <a:gd name="T48" fmla="*/ 48 w 57"/>
                <a:gd name="T49" fmla="*/ 48 h 78"/>
                <a:gd name="T50" fmla="*/ 48 w 57"/>
                <a:gd name="T51" fmla="*/ 48 h 78"/>
                <a:gd name="T52" fmla="*/ 48 w 57"/>
                <a:gd name="T53" fmla="*/ 49 h 78"/>
                <a:gd name="T54" fmla="*/ 48 w 57"/>
                <a:gd name="T55" fmla="*/ 4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78">
                  <a:moveTo>
                    <a:pt x="57" y="48"/>
                  </a:moveTo>
                  <a:cubicBezTo>
                    <a:pt x="57" y="48"/>
                    <a:pt x="57" y="48"/>
                    <a:pt x="57" y="48"/>
                  </a:cubicBezTo>
                  <a:cubicBezTo>
                    <a:pt x="57" y="48"/>
                    <a:pt x="57" y="48"/>
                    <a:pt x="57" y="48"/>
                  </a:cubicBezTo>
                  <a:cubicBezTo>
                    <a:pt x="57" y="24"/>
                    <a:pt x="28" y="0"/>
                    <a:pt x="28" y="0"/>
                  </a:cubicBezTo>
                  <a:cubicBezTo>
                    <a:pt x="28" y="0"/>
                    <a:pt x="0" y="24"/>
                    <a:pt x="0" y="48"/>
                  </a:cubicBezTo>
                  <a:cubicBezTo>
                    <a:pt x="0" y="48"/>
                    <a:pt x="0" y="48"/>
                    <a:pt x="0" y="48"/>
                  </a:cubicBezTo>
                  <a:cubicBezTo>
                    <a:pt x="0" y="48"/>
                    <a:pt x="0" y="48"/>
                    <a:pt x="0" y="48"/>
                  </a:cubicBezTo>
                  <a:cubicBezTo>
                    <a:pt x="0" y="48"/>
                    <a:pt x="0" y="48"/>
                    <a:pt x="0" y="49"/>
                  </a:cubicBezTo>
                  <a:cubicBezTo>
                    <a:pt x="0" y="49"/>
                    <a:pt x="0" y="49"/>
                    <a:pt x="0" y="49"/>
                  </a:cubicBezTo>
                  <a:cubicBezTo>
                    <a:pt x="0" y="49"/>
                    <a:pt x="0" y="49"/>
                    <a:pt x="0" y="49"/>
                  </a:cubicBezTo>
                  <a:cubicBezTo>
                    <a:pt x="0" y="65"/>
                    <a:pt x="13" y="78"/>
                    <a:pt x="28" y="78"/>
                  </a:cubicBezTo>
                  <a:cubicBezTo>
                    <a:pt x="44" y="78"/>
                    <a:pt x="57" y="65"/>
                    <a:pt x="57" y="49"/>
                  </a:cubicBezTo>
                  <a:cubicBezTo>
                    <a:pt x="57" y="49"/>
                    <a:pt x="57" y="49"/>
                    <a:pt x="57" y="49"/>
                  </a:cubicBezTo>
                  <a:cubicBezTo>
                    <a:pt x="57" y="49"/>
                    <a:pt x="57" y="49"/>
                    <a:pt x="57" y="49"/>
                  </a:cubicBezTo>
                  <a:cubicBezTo>
                    <a:pt x="57" y="48"/>
                    <a:pt x="57" y="48"/>
                    <a:pt x="57" y="48"/>
                  </a:cubicBezTo>
                  <a:close/>
                  <a:moveTo>
                    <a:pt x="48" y="49"/>
                  </a:moveTo>
                  <a:cubicBezTo>
                    <a:pt x="48" y="49"/>
                    <a:pt x="48" y="49"/>
                    <a:pt x="48" y="49"/>
                  </a:cubicBezTo>
                  <a:cubicBezTo>
                    <a:pt x="48" y="54"/>
                    <a:pt x="46" y="59"/>
                    <a:pt x="42" y="62"/>
                  </a:cubicBezTo>
                  <a:cubicBezTo>
                    <a:pt x="38" y="66"/>
                    <a:pt x="34" y="68"/>
                    <a:pt x="28" y="68"/>
                  </a:cubicBezTo>
                  <a:cubicBezTo>
                    <a:pt x="28" y="68"/>
                    <a:pt x="27" y="68"/>
                    <a:pt x="26" y="68"/>
                  </a:cubicBezTo>
                  <a:cubicBezTo>
                    <a:pt x="36" y="61"/>
                    <a:pt x="43" y="50"/>
                    <a:pt x="43" y="37"/>
                  </a:cubicBezTo>
                  <a:cubicBezTo>
                    <a:pt x="43" y="35"/>
                    <a:pt x="43" y="34"/>
                    <a:pt x="43" y="33"/>
                  </a:cubicBezTo>
                  <a:cubicBezTo>
                    <a:pt x="46" y="38"/>
                    <a:pt x="48" y="43"/>
                    <a:pt x="48" y="48"/>
                  </a:cubicBezTo>
                  <a:cubicBezTo>
                    <a:pt x="48" y="48"/>
                    <a:pt x="48" y="48"/>
                    <a:pt x="48" y="48"/>
                  </a:cubicBezTo>
                  <a:cubicBezTo>
                    <a:pt x="48" y="48"/>
                    <a:pt x="48" y="48"/>
                    <a:pt x="48" y="48"/>
                  </a:cubicBezTo>
                  <a:cubicBezTo>
                    <a:pt x="48" y="48"/>
                    <a:pt x="48" y="48"/>
                    <a:pt x="48" y="48"/>
                  </a:cubicBezTo>
                  <a:cubicBezTo>
                    <a:pt x="48" y="48"/>
                    <a:pt x="48" y="48"/>
                    <a:pt x="48" y="49"/>
                  </a:cubicBezTo>
                  <a:cubicBezTo>
                    <a:pt x="48" y="49"/>
                    <a:pt x="48" y="49"/>
                    <a:pt x="48"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6" name="Freeform 35"/>
            <p:cNvSpPr>
              <a:spLocks noEditPoints="1"/>
            </p:cNvSpPr>
            <p:nvPr/>
          </p:nvSpPr>
          <p:spPr bwMode="auto">
            <a:xfrm>
              <a:off x="11108188" y="1823857"/>
              <a:ext cx="285770" cy="272068"/>
            </a:xfrm>
            <a:custGeom>
              <a:avLst/>
              <a:gdLst>
                <a:gd name="T0" fmla="*/ 52 w 89"/>
                <a:gd name="T1" fmla="*/ 3 h 85"/>
                <a:gd name="T2" fmla="*/ 4 w 89"/>
                <a:gd name="T3" fmla="*/ 36 h 85"/>
                <a:gd name="T4" fmla="*/ 3 w 89"/>
                <a:gd name="T5" fmla="*/ 45 h 85"/>
                <a:gd name="T6" fmla="*/ 28 w 89"/>
                <a:gd name="T7" fmla="*/ 82 h 85"/>
                <a:gd name="T8" fmla="*/ 37 w 89"/>
                <a:gd name="T9" fmla="*/ 83 h 85"/>
                <a:gd name="T10" fmla="*/ 85 w 89"/>
                <a:gd name="T11" fmla="*/ 50 h 85"/>
                <a:gd name="T12" fmla="*/ 87 w 89"/>
                <a:gd name="T13" fmla="*/ 41 h 85"/>
                <a:gd name="T14" fmla="*/ 61 w 89"/>
                <a:gd name="T15" fmla="*/ 4 h 85"/>
                <a:gd name="T16" fmla="*/ 52 w 89"/>
                <a:gd name="T17" fmla="*/ 3 h 85"/>
                <a:gd name="T18" fmla="*/ 38 w 89"/>
                <a:gd name="T19" fmla="*/ 48 h 85"/>
                <a:gd name="T20" fmla="*/ 31 w 89"/>
                <a:gd name="T21" fmla="*/ 71 h 85"/>
                <a:gd name="T22" fmla="*/ 11 w 89"/>
                <a:gd name="T23" fmla="*/ 42 h 85"/>
                <a:gd name="T24" fmla="*/ 38 w 89"/>
                <a:gd name="T25" fmla="*/ 48 h 85"/>
                <a:gd name="T26" fmla="*/ 14 w 89"/>
                <a:gd name="T27" fmla="*/ 40 h 85"/>
                <a:gd name="T28" fmla="*/ 52 w 89"/>
                <a:gd name="T29" fmla="*/ 13 h 85"/>
                <a:gd name="T30" fmla="*/ 43 w 89"/>
                <a:gd name="T31" fmla="*/ 41 h 85"/>
                <a:gd name="T32" fmla="*/ 14 w 89"/>
                <a:gd name="T33" fmla="*/ 40 h 85"/>
                <a:gd name="T34" fmla="*/ 39 w 89"/>
                <a:gd name="T35" fmla="*/ 48 h 85"/>
                <a:gd name="T36" fmla="*/ 50 w 89"/>
                <a:gd name="T37" fmla="*/ 50 h 85"/>
                <a:gd name="T38" fmla="*/ 51 w 89"/>
                <a:gd name="T39" fmla="*/ 40 h 85"/>
                <a:gd name="T40" fmla="*/ 74 w 89"/>
                <a:gd name="T41" fmla="*/ 47 h 85"/>
                <a:gd name="T42" fmla="*/ 38 w 89"/>
                <a:gd name="T43" fmla="*/ 72 h 85"/>
                <a:gd name="T44" fmla="*/ 39 w 89"/>
                <a:gd name="T45" fmla="*/ 48 h 85"/>
                <a:gd name="T46" fmla="*/ 51 w 89"/>
                <a:gd name="T47" fmla="*/ 39 h 85"/>
                <a:gd name="T48" fmla="*/ 55 w 89"/>
                <a:gd name="T49" fmla="*/ 11 h 85"/>
                <a:gd name="T50" fmla="*/ 75 w 89"/>
                <a:gd name="T51" fmla="*/ 40 h 85"/>
                <a:gd name="T52" fmla="*/ 51 w 89"/>
                <a:gd name="T53" fmla="*/ 3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9" h="85">
                  <a:moveTo>
                    <a:pt x="52" y="3"/>
                  </a:moveTo>
                  <a:cubicBezTo>
                    <a:pt x="4" y="36"/>
                    <a:pt x="4" y="36"/>
                    <a:pt x="4" y="36"/>
                  </a:cubicBezTo>
                  <a:cubicBezTo>
                    <a:pt x="1" y="38"/>
                    <a:pt x="0" y="42"/>
                    <a:pt x="3" y="45"/>
                  </a:cubicBezTo>
                  <a:cubicBezTo>
                    <a:pt x="28" y="82"/>
                    <a:pt x="28" y="82"/>
                    <a:pt x="28" y="82"/>
                  </a:cubicBezTo>
                  <a:cubicBezTo>
                    <a:pt x="30" y="85"/>
                    <a:pt x="34" y="85"/>
                    <a:pt x="37" y="83"/>
                  </a:cubicBezTo>
                  <a:cubicBezTo>
                    <a:pt x="85" y="50"/>
                    <a:pt x="85" y="50"/>
                    <a:pt x="85" y="50"/>
                  </a:cubicBezTo>
                  <a:cubicBezTo>
                    <a:pt x="88" y="48"/>
                    <a:pt x="89" y="44"/>
                    <a:pt x="87" y="41"/>
                  </a:cubicBezTo>
                  <a:cubicBezTo>
                    <a:pt x="61" y="4"/>
                    <a:pt x="61" y="4"/>
                    <a:pt x="61" y="4"/>
                  </a:cubicBezTo>
                  <a:cubicBezTo>
                    <a:pt x="59" y="1"/>
                    <a:pt x="55" y="0"/>
                    <a:pt x="52" y="3"/>
                  </a:cubicBezTo>
                  <a:close/>
                  <a:moveTo>
                    <a:pt x="38" y="48"/>
                  </a:moveTo>
                  <a:cubicBezTo>
                    <a:pt x="31" y="71"/>
                    <a:pt x="31" y="71"/>
                    <a:pt x="31" y="71"/>
                  </a:cubicBezTo>
                  <a:cubicBezTo>
                    <a:pt x="11" y="42"/>
                    <a:pt x="11" y="42"/>
                    <a:pt x="11" y="42"/>
                  </a:cubicBezTo>
                  <a:lnTo>
                    <a:pt x="38" y="48"/>
                  </a:lnTo>
                  <a:close/>
                  <a:moveTo>
                    <a:pt x="14" y="40"/>
                  </a:moveTo>
                  <a:cubicBezTo>
                    <a:pt x="52" y="13"/>
                    <a:pt x="52" y="13"/>
                    <a:pt x="52" y="13"/>
                  </a:cubicBezTo>
                  <a:cubicBezTo>
                    <a:pt x="43" y="41"/>
                    <a:pt x="43" y="41"/>
                    <a:pt x="43" y="41"/>
                  </a:cubicBezTo>
                  <a:lnTo>
                    <a:pt x="14" y="40"/>
                  </a:lnTo>
                  <a:close/>
                  <a:moveTo>
                    <a:pt x="39" y="48"/>
                  </a:moveTo>
                  <a:cubicBezTo>
                    <a:pt x="50" y="50"/>
                    <a:pt x="50" y="50"/>
                    <a:pt x="50" y="50"/>
                  </a:cubicBezTo>
                  <a:cubicBezTo>
                    <a:pt x="51" y="40"/>
                    <a:pt x="51" y="40"/>
                    <a:pt x="51" y="40"/>
                  </a:cubicBezTo>
                  <a:cubicBezTo>
                    <a:pt x="74" y="47"/>
                    <a:pt x="74" y="47"/>
                    <a:pt x="74" y="47"/>
                  </a:cubicBezTo>
                  <a:cubicBezTo>
                    <a:pt x="38" y="72"/>
                    <a:pt x="38" y="72"/>
                    <a:pt x="38" y="72"/>
                  </a:cubicBezTo>
                  <a:lnTo>
                    <a:pt x="39" y="48"/>
                  </a:lnTo>
                  <a:close/>
                  <a:moveTo>
                    <a:pt x="51" y="39"/>
                  </a:moveTo>
                  <a:cubicBezTo>
                    <a:pt x="55" y="11"/>
                    <a:pt x="55" y="11"/>
                    <a:pt x="55" y="11"/>
                  </a:cubicBezTo>
                  <a:cubicBezTo>
                    <a:pt x="75" y="40"/>
                    <a:pt x="75" y="40"/>
                    <a:pt x="75" y="40"/>
                  </a:cubicBezTo>
                  <a:lnTo>
                    <a:pt x="51" y="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7" name="Freeform 36"/>
            <p:cNvSpPr>
              <a:spLocks noEditPoints="1"/>
            </p:cNvSpPr>
            <p:nvPr/>
          </p:nvSpPr>
          <p:spPr bwMode="auto">
            <a:xfrm>
              <a:off x="10996621" y="1667271"/>
              <a:ext cx="217264" cy="221178"/>
            </a:xfrm>
            <a:custGeom>
              <a:avLst/>
              <a:gdLst>
                <a:gd name="T0" fmla="*/ 34 w 68"/>
                <a:gd name="T1" fmla="*/ 0 h 69"/>
                <a:gd name="T2" fmla="*/ 0 w 68"/>
                <a:gd name="T3" fmla="*/ 35 h 69"/>
                <a:gd name="T4" fmla="*/ 34 w 68"/>
                <a:gd name="T5" fmla="*/ 69 h 69"/>
                <a:gd name="T6" fmla="*/ 68 w 68"/>
                <a:gd name="T7" fmla="*/ 35 h 69"/>
                <a:gd name="T8" fmla="*/ 34 w 68"/>
                <a:gd name="T9" fmla="*/ 0 h 69"/>
                <a:gd name="T10" fmla="*/ 34 w 68"/>
                <a:gd name="T11" fmla="*/ 62 h 69"/>
                <a:gd name="T12" fmla="*/ 7 w 68"/>
                <a:gd name="T13" fmla="*/ 35 h 69"/>
                <a:gd name="T14" fmla="*/ 34 w 68"/>
                <a:gd name="T15" fmla="*/ 7 h 69"/>
                <a:gd name="T16" fmla="*/ 62 w 68"/>
                <a:gd name="T17" fmla="*/ 35 h 69"/>
                <a:gd name="T18" fmla="*/ 34 w 68"/>
                <a:gd name="T19" fmla="*/ 62 h 69"/>
                <a:gd name="T20" fmla="*/ 22 w 68"/>
                <a:gd name="T21" fmla="*/ 24 h 69"/>
                <a:gd name="T22" fmla="*/ 36 w 68"/>
                <a:gd name="T23" fmla="*/ 35 h 69"/>
                <a:gd name="T24" fmla="*/ 22 w 68"/>
                <a:gd name="T25" fmla="*/ 45 h 69"/>
                <a:gd name="T26" fmla="*/ 22 w 68"/>
                <a:gd name="T27" fmla="*/ 24 h 69"/>
                <a:gd name="T28" fmla="*/ 39 w 68"/>
                <a:gd name="T29" fmla="*/ 24 h 69"/>
                <a:gd name="T30" fmla="*/ 54 w 68"/>
                <a:gd name="T31" fmla="*/ 35 h 69"/>
                <a:gd name="T32" fmla="*/ 39 w 68"/>
                <a:gd name="T33" fmla="*/ 45 h 69"/>
                <a:gd name="T34" fmla="*/ 39 w 68"/>
                <a:gd name="T35" fmla="*/ 2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69">
                  <a:moveTo>
                    <a:pt x="34" y="0"/>
                  </a:moveTo>
                  <a:cubicBezTo>
                    <a:pt x="15" y="0"/>
                    <a:pt x="0" y="16"/>
                    <a:pt x="0" y="35"/>
                  </a:cubicBezTo>
                  <a:cubicBezTo>
                    <a:pt x="0" y="53"/>
                    <a:pt x="15" y="69"/>
                    <a:pt x="34" y="69"/>
                  </a:cubicBezTo>
                  <a:cubicBezTo>
                    <a:pt x="53" y="69"/>
                    <a:pt x="68" y="53"/>
                    <a:pt x="68" y="35"/>
                  </a:cubicBezTo>
                  <a:cubicBezTo>
                    <a:pt x="68" y="16"/>
                    <a:pt x="53" y="0"/>
                    <a:pt x="34" y="0"/>
                  </a:cubicBezTo>
                  <a:close/>
                  <a:moveTo>
                    <a:pt x="34" y="62"/>
                  </a:moveTo>
                  <a:cubicBezTo>
                    <a:pt x="19" y="62"/>
                    <a:pt x="7" y="50"/>
                    <a:pt x="7" y="35"/>
                  </a:cubicBezTo>
                  <a:cubicBezTo>
                    <a:pt x="7" y="19"/>
                    <a:pt x="19" y="7"/>
                    <a:pt x="34" y="7"/>
                  </a:cubicBezTo>
                  <a:cubicBezTo>
                    <a:pt x="50" y="7"/>
                    <a:pt x="62" y="19"/>
                    <a:pt x="62" y="35"/>
                  </a:cubicBezTo>
                  <a:cubicBezTo>
                    <a:pt x="62" y="50"/>
                    <a:pt x="50" y="62"/>
                    <a:pt x="34" y="62"/>
                  </a:cubicBezTo>
                  <a:close/>
                  <a:moveTo>
                    <a:pt x="22" y="24"/>
                  </a:moveTo>
                  <a:cubicBezTo>
                    <a:pt x="36" y="35"/>
                    <a:pt x="36" y="35"/>
                    <a:pt x="36" y="35"/>
                  </a:cubicBezTo>
                  <a:cubicBezTo>
                    <a:pt x="22" y="45"/>
                    <a:pt x="22" y="45"/>
                    <a:pt x="22" y="45"/>
                  </a:cubicBezTo>
                  <a:lnTo>
                    <a:pt x="22" y="24"/>
                  </a:lnTo>
                  <a:close/>
                  <a:moveTo>
                    <a:pt x="39" y="24"/>
                  </a:moveTo>
                  <a:cubicBezTo>
                    <a:pt x="54" y="35"/>
                    <a:pt x="54" y="35"/>
                    <a:pt x="54" y="35"/>
                  </a:cubicBezTo>
                  <a:cubicBezTo>
                    <a:pt x="39" y="45"/>
                    <a:pt x="39" y="45"/>
                    <a:pt x="39" y="45"/>
                  </a:cubicBezTo>
                  <a:lnTo>
                    <a:pt x="39"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8" name="Freeform 37"/>
            <p:cNvSpPr>
              <a:spLocks noEditPoints="1"/>
            </p:cNvSpPr>
            <p:nvPr/>
          </p:nvSpPr>
          <p:spPr bwMode="auto">
            <a:xfrm>
              <a:off x="11096444" y="2135072"/>
              <a:ext cx="172245" cy="197690"/>
            </a:xfrm>
            <a:custGeom>
              <a:avLst/>
              <a:gdLst>
                <a:gd name="T0" fmla="*/ 50 w 54"/>
                <a:gd name="T1" fmla="*/ 12 h 62"/>
                <a:gd name="T2" fmla="*/ 42 w 54"/>
                <a:gd name="T3" fmla="*/ 5 h 62"/>
                <a:gd name="T4" fmla="*/ 33 w 54"/>
                <a:gd name="T5" fmla="*/ 0 h 62"/>
                <a:gd name="T6" fmla="*/ 6 w 54"/>
                <a:gd name="T7" fmla="*/ 0 h 62"/>
                <a:gd name="T8" fmla="*/ 0 w 54"/>
                <a:gd name="T9" fmla="*/ 6 h 62"/>
                <a:gd name="T10" fmla="*/ 0 w 54"/>
                <a:gd name="T11" fmla="*/ 56 h 62"/>
                <a:gd name="T12" fmla="*/ 6 w 54"/>
                <a:gd name="T13" fmla="*/ 62 h 62"/>
                <a:gd name="T14" fmla="*/ 48 w 54"/>
                <a:gd name="T15" fmla="*/ 62 h 62"/>
                <a:gd name="T16" fmla="*/ 54 w 54"/>
                <a:gd name="T17" fmla="*/ 56 h 62"/>
                <a:gd name="T18" fmla="*/ 54 w 54"/>
                <a:gd name="T19" fmla="*/ 21 h 62"/>
                <a:gd name="T20" fmla="*/ 50 w 54"/>
                <a:gd name="T21" fmla="*/ 12 h 62"/>
                <a:gd name="T22" fmla="*/ 35 w 54"/>
                <a:gd name="T23" fmla="*/ 9 h 62"/>
                <a:gd name="T24" fmla="*/ 35 w 54"/>
                <a:gd name="T25" fmla="*/ 9 h 62"/>
                <a:gd name="T26" fmla="*/ 37 w 54"/>
                <a:gd name="T27" fmla="*/ 10 h 62"/>
                <a:gd name="T28" fmla="*/ 44 w 54"/>
                <a:gd name="T29" fmla="*/ 17 h 62"/>
                <a:gd name="T30" fmla="*/ 45 w 54"/>
                <a:gd name="T31" fmla="*/ 19 h 62"/>
                <a:gd name="T32" fmla="*/ 46 w 54"/>
                <a:gd name="T33" fmla="*/ 20 h 62"/>
                <a:gd name="T34" fmla="*/ 35 w 54"/>
                <a:gd name="T35" fmla="*/ 20 h 62"/>
                <a:gd name="T36" fmla="*/ 35 w 54"/>
                <a:gd name="T37" fmla="*/ 9 h 62"/>
                <a:gd name="T38" fmla="*/ 46 w 54"/>
                <a:gd name="T39" fmla="*/ 54 h 62"/>
                <a:gd name="T40" fmla="*/ 8 w 54"/>
                <a:gd name="T41" fmla="*/ 54 h 62"/>
                <a:gd name="T42" fmla="*/ 8 w 54"/>
                <a:gd name="T43" fmla="*/ 8 h 62"/>
                <a:gd name="T44" fmla="*/ 31 w 54"/>
                <a:gd name="T45" fmla="*/ 8 h 62"/>
                <a:gd name="T46" fmla="*/ 31 w 54"/>
                <a:gd name="T47" fmla="*/ 23 h 62"/>
                <a:gd name="T48" fmla="*/ 46 w 54"/>
                <a:gd name="T49" fmla="*/ 23 h 62"/>
                <a:gd name="T50" fmla="*/ 46 w 54"/>
                <a:gd name="T51" fmla="*/ 5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62">
                  <a:moveTo>
                    <a:pt x="50" y="12"/>
                  </a:moveTo>
                  <a:cubicBezTo>
                    <a:pt x="42" y="5"/>
                    <a:pt x="42" y="5"/>
                    <a:pt x="42" y="5"/>
                  </a:cubicBezTo>
                  <a:cubicBezTo>
                    <a:pt x="40" y="2"/>
                    <a:pt x="36" y="0"/>
                    <a:pt x="33" y="0"/>
                  </a:cubicBezTo>
                  <a:cubicBezTo>
                    <a:pt x="6" y="0"/>
                    <a:pt x="6" y="0"/>
                    <a:pt x="6" y="0"/>
                  </a:cubicBezTo>
                  <a:cubicBezTo>
                    <a:pt x="3" y="0"/>
                    <a:pt x="0" y="3"/>
                    <a:pt x="0" y="6"/>
                  </a:cubicBezTo>
                  <a:cubicBezTo>
                    <a:pt x="0" y="56"/>
                    <a:pt x="0" y="56"/>
                    <a:pt x="0" y="56"/>
                  </a:cubicBezTo>
                  <a:cubicBezTo>
                    <a:pt x="0" y="59"/>
                    <a:pt x="3" y="62"/>
                    <a:pt x="6" y="62"/>
                  </a:cubicBezTo>
                  <a:cubicBezTo>
                    <a:pt x="48" y="62"/>
                    <a:pt x="48" y="62"/>
                    <a:pt x="48" y="62"/>
                  </a:cubicBezTo>
                  <a:cubicBezTo>
                    <a:pt x="51" y="62"/>
                    <a:pt x="54" y="59"/>
                    <a:pt x="54" y="56"/>
                  </a:cubicBezTo>
                  <a:cubicBezTo>
                    <a:pt x="54" y="21"/>
                    <a:pt x="54" y="21"/>
                    <a:pt x="54" y="21"/>
                  </a:cubicBezTo>
                  <a:cubicBezTo>
                    <a:pt x="54" y="18"/>
                    <a:pt x="52" y="14"/>
                    <a:pt x="50" y="12"/>
                  </a:cubicBezTo>
                  <a:close/>
                  <a:moveTo>
                    <a:pt x="35" y="9"/>
                  </a:moveTo>
                  <a:cubicBezTo>
                    <a:pt x="35" y="9"/>
                    <a:pt x="35" y="9"/>
                    <a:pt x="35" y="9"/>
                  </a:cubicBezTo>
                  <a:cubicBezTo>
                    <a:pt x="36" y="9"/>
                    <a:pt x="37" y="10"/>
                    <a:pt x="37" y="10"/>
                  </a:cubicBezTo>
                  <a:cubicBezTo>
                    <a:pt x="44" y="17"/>
                    <a:pt x="44" y="17"/>
                    <a:pt x="44" y="17"/>
                  </a:cubicBezTo>
                  <a:cubicBezTo>
                    <a:pt x="45" y="17"/>
                    <a:pt x="45" y="18"/>
                    <a:pt x="45" y="19"/>
                  </a:cubicBezTo>
                  <a:cubicBezTo>
                    <a:pt x="46" y="19"/>
                    <a:pt x="46" y="19"/>
                    <a:pt x="46" y="20"/>
                  </a:cubicBezTo>
                  <a:cubicBezTo>
                    <a:pt x="35" y="20"/>
                    <a:pt x="35" y="20"/>
                    <a:pt x="35" y="20"/>
                  </a:cubicBezTo>
                  <a:lnTo>
                    <a:pt x="35" y="9"/>
                  </a:lnTo>
                  <a:close/>
                  <a:moveTo>
                    <a:pt x="46" y="54"/>
                  </a:moveTo>
                  <a:cubicBezTo>
                    <a:pt x="8" y="54"/>
                    <a:pt x="8" y="54"/>
                    <a:pt x="8" y="54"/>
                  </a:cubicBezTo>
                  <a:cubicBezTo>
                    <a:pt x="8" y="8"/>
                    <a:pt x="8" y="8"/>
                    <a:pt x="8" y="8"/>
                  </a:cubicBezTo>
                  <a:cubicBezTo>
                    <a:pt x="31" y="8"/>
                    <a:pt x="31" y="8"/>
                    <a:pt x="31" y="8"/>
                  </a:cubicBezTo>
                  <a:cubicBezTo>
                    <a:pt x="31" y="23"/>
                    <a:pt x="31" y="23"/>
                    <a:pt x="31" y="23"/>
                  </a:cubicBezTo>
                  <a:cubicBezTo>
                    <a:pt x="46" y="23"/>
                    <a:pt x="46" y="23"/>
                    <a:pt x="46" y="23"/>
                  </a:cubicBezTo>
                  <a:lnTo>
                    <a:pt x="46" y="5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9" name="Freeform 38"/>
            <p:cNvSpPr>
              <a:spLocks noEditPoints="1"/>
            </p:cNvSpPr>
            <p:nvPr/>
          </p:nvSpPr>
          <p:spPr bwMode="auto">
            <a:xfrm>
              <a:off x="11082743" y="2730100"/>
              <a:ext cx="279899" cy="297514"/>
            </a:xfrm>
            <a:custGeom>
              <a:avLst/>
              <a:gdLst>
                <a:gd name="T0" fmla="*/ 78 w 87"/>
                <a:gd name="T1" fmla="*/ 0 h 93"/>
                <a:gd name="T2" fmla="*/ 9 w 87"/>
                <a:gd name="T3" fmla="*/ 0 h 93"/>
                <a:gd name="T4" fmla="*/ 0 w 87"/>
                <a:gd name="T5" fmla="*/ 9 h 93"/>
                <a:gd name="T6" fmla="*/ 0 w 87"/>
                <a:gd name="T7" fmla="*/ 84 h 93"/>
                <a:gd name="T8" fmla="*/ 9 w 87"/>
                <a:gd name="T9" fmla="*/ 93 h 93"/>
                <a:gd name="T10" fmla="*/ 78 w 87"/>
                <a:gd name="T11" fmla="*/ 93 h 93"/>
                <a:gd name="T12" fmla="*/ 87 w 87"/>
                <a:gd name="T13" fmla="*/ 84 h 93"/>
                <a:gd name="T14" fmla="*/ 87 w 87"/>
                <a:gd name="T15" fmla="*/ 9 h 93"/>
                <a:gd name="T16" fmla="*/ 78 w 87"/>
                <a:gd name="T17" fmla="*/ 0 h 93"/>
                <a:gd name="T18" fmla="*/ 75 w 87"/>
                <a:gd name="T19" fmla="*/ 81 h 93"/>
                <a:gd name="T20" fmla="*/ 12 w 87"/>
                <a:gd name="T21" fmla="*/ 81 h 93"/>
                <a:gd name="T22" fmla="*/ 12 w 87"/>
                <a:gd name="T23" fmla="*/ 12 h 93"/>
                <a:gd name="T24" fmla="*/ 75 w 87"/>
                <a:gd name="T25" fmla="*/ 12 h 93"/>
                <a:gd name="T26" fmla="*/ 75 w 87"/>
                <a:gd name="T27" fmla="*/ 81 h 93"/>
                <a:gd name="T28" fmla="*/ 23 w 87"/>
                <a:gd name="T29" fmla="*/ 41 h 93"/>
                <a:gd name="T30" fmla="*/ 64 w 87"/>
                <a:gd name="T31" fmla="*/ 41 h 93"/>
                <a:gd name="T32" fmla="*/ 64 w 87"/>
                <a:gd name="T33" fmla="*/ 46 h 93"/>
                <a:gd name="T34" fmla="*/ 23 w 87"/>
                <a:gd name="T35" fmla="*/ 46 h 93"/>
                <a:gd name="T36" fmla="*/ 23 w 87"/>
                <a:gd name="T37" fmla="*/ 41 h 93"/>
                <a:gd name="T38" fmla="*/ 23 w 87"/>
                <a:gd name="T39" fmla="*/ 52 h 93"/>
                <a:gd name="T40" fmla="*/ 64 w 87"/>
                <a:gd name="T41" fmla="*/ 52 h 93"/>
                <a:gd name="T42" fmla="*/ 64 w 87"/>
                <a:gd name="T43" fmla="*/ 58 h 93"/>
                <a:gd name="T44" fmla="*/ 23 w 87"/>
                <a:gd name="T45" fmla="*/ 58 h 93"/>
                <a:gd name="T46" fmla="*/ 23 w 87"/>
                <a:gd name="T47" fmla="*/ 52 h 93"/>
                <a:gd name="T48" fmla="*/ 23 w 87"/>
                <a:gd name="T49" fmla="*/ 64 h 93"/>
                <a:gd name="T50" fmla="*/ 64 w 87"/>
                <a:gd name="T51" fmla="*/ 64 h 93"/>
                <a:gd name="T52" fmla="*/ 64 w 87"/>
                <a:gd name="T53" fmla="*/ 69 h 93"/>
                <a:gd name="T54" fmla="*/ 23 w 87"/>
                <a:gd name="T55" fmla="*/ 69 h 93"/>
                <a:gd name="T56" fmla="*/ 23 w 87"/>
                <a:gd name="T57" fmla="*/ 64 h 93"/>
                <a:gd name="T58" fmla="*/ 23 w 87"/>
                <a:gd name="T59" fmla="*/ 29 h 93"/>
                <a:gd name="T60" fmla="*/ 64 w 87"/>
                <a:gd name="T61" fmla="*/ 29 h 93"/>
                <a:gd name="T62" fmla="*/ 64 w 87"/>
                <a:gd name="T63" fmla="*/ 35 h 93"/>
                <a:gd name="T64" fmla="*/ 23 w 87"/>
                <a:gd name="T65" fmla="*/ 35 h 93"/>
                <a:gd name="T66" fmla="*/ 23 w 87"/>
                <a:gd name="T67" fmla="*/ 2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7" h="93">
                  <a:moveTo>
                    <a:pt x="78" y="0"/>
                  </a:moveTo>
                  <a:cubicBezTo>
                    <a:pt x="9" y="0"/>
                    <a:pt x="9" y="0"/>
                    <a:pt x="9" y="0"/>
                  </a:cubicBezTo>
                  <a:cubicBezTo>
                    <a:pt x="4" y="0"/>
                    <a:pt x="0" y="4"/>
                    <a:pt x="0" y="9"/>
                  </a:cubicBezTo>
                  <a:cubicBezTo>
                    <a:pt x="0" y="84"/>
                    <a:pt x="0" y="84"/>
                    <a:pt x="0" y="84"/>
                  </a:cubicBezTo>
                  <a:cubicBezTo>
                    <a:pt x="0" y="89"/>
                    <a:pt x="4" y="93"/>
                    <a:pt x="9" y="93"/>
                  </a:cubicBezTo>
                  <a:cubicBezTo>
                    <a:pt x="78" y="93"/>
                    <a:pt x="78" y="93"/>
                    <a:pt x="78" y="93"/>
                  </a:cubicBezTo>
                  <a:cubicBezTo>
                    <a:pt x="83" y="93"/>
                    <a:pt x="87" y="89"/>
                    <a:pt x="87" y="84"/>
                  </a:cubicBezTo>
                  <a:cubicBezTo>
                    <a:pt x="87" y="9"/>
                    <a:pt x="87" y="9"/>
                    <a:pt x="87" y="9"/>
                  </a:cubicBezTo>
                  <a:cubicBezTo>
                    <a:pt x="87" y="4"/>
                    <a:pt x="83" y="0"/>
                    <a:pt x="78" y="0"/>
                  </a:cubicBezTo>
                  <a:close/>
                  <a:moveTo>
                    <a:pt x="75" y="81"/>
                  </a:moveTo>
                  <a:cubicBezTo>
                    <a:pt x="12" y="81"/>
                    <a:pt x="12" y="81"/>
                    <a:pt x="12" y="81"/>
                  </a:cubicBezTo>
                  <a:cubicBezTo>
                    <a:pt x="12" y="12"/>
                    <a:pt x="12" y="12"/>
                    <a:pt x="12" y="12"/>
                  </a:cubicBezTo>
                  <a:cubicBezTo>
                    <a:pt x="75" y="12"/>
                    <a:pt x="75" y="12"/>
                    <a:pt x="75" y="12"/>
                  </a:cubicBezTo>
                  <a:lnTo>
                    <a:pt x="75" y="81"/>
                  </a:lnTo>
                  <a:close/>
                  <a:moveTo>
                    <a:pt x="23" y="41"/>
                  </a:moveTo>
                  <a:cubicBezTo>
                    <a:pt x="64" y="41"/>
                    <a:pt x="64" y="41"/>
                    <a:pt x="64" y="41"/>
                  </a:cubicBezTo>
                  <a:cubicBezTo>
                    <a:pt x="64" y="46"/>
                    <a:pt x="64" y="46"/>
                    <a:pt x="64" y="46"/>
                  </a:cubicBezTo>
                  <a:cubicBezTo>
                    <a:pt x="23" y="46"/>
                    <a:pt x="23" y="46"/>
                    <a:pt x="23" y="46"/>
                  </a:cubicBezTo>
                  <a:lnTo>
                    <a:pt x="23" y="41"/>
                  </a:lnTo>
                  <a:close/>
                  <a:moveTo>
                    <a:pt x="23" y="52"/>
                  </a:moveTo>
                  <a:cubicBezTo>
                    <a:pt x="64" y="52"/>
                    <a:pt x="64" y="52"/>
                    <a:pt x="64" y="52"/>
                  </a:cubicBezTo>
                  <a:cubicBezTo>
                    <a:pt x="64" y="58"/>
                    <a:pt x="64" y="58"/>
                    <a:pt x="64" y="58"/>
                  </a:cubicBezTo>
                  <a:cubicBezTo>
                    <a:pt x="23" y="58"/>
                    <a:pt x="23" y="58"/>
                    <a:pt x="23" y="58"/>
                  </a:cubicBezTo>
                  <a:lnTo>
                    <a:pt x="23" y="52"/>
                  </a:lnTo>
                  <a:close/>
                  <a:moveTo>
                    <a:pt x="23" y="64"/>
                  </a:moveTo>
                  <a:cubicBezTo>
                    <a:pt x="64" y="64"/>
                    <a:pt x="64" y="64"/>
                    <a:pt x="64" y="64"/>
                  </a:cubicBezTo>
                  <a:cubicBezTo>
                    <a:pt x="64" y="69"/>
                    <a:pt x="64" y="69"/>
                    <a:pt x="64" y="69"/>
                  </a:cubicBezTo>
                  <a:cubicBezTo>
                    <a:pt x="23" y="69"/>
                    <a:pt x="23" y="69"/>
                    <a:pt x="23" y="69"/>
                  </a:cubicBezTo>
                  <a:lnTo>
                    <a:pt x="23" y="64"/>
                  </a:lnTo>
                  <a:close/>
                  <a:moveTo>
                    <a:pt x="23" y="29"/>
                  </a:moveTo>
                  <a:cubicBezTo>
                    <a:pt x="64" y="29"/>
                    <a:pt x="64" y="29"/>
                    <a:pt x="64" y="29"/>
                  </a:cubicBezTo>
                  <a:cubicBezTo>
                    <a:pt x="64" y="35"/>
                    <a:pt x="64" y="35"/>
                    <a:pt x="64" y="35"/>
                  </a:cubicBezTo>
                  <a:cubicBezTo>
                    <a:pt x="23" y="35"/>
                    <a:pt x="23" y="35"/>
                    <a:pt x="23" y="35"/>
                  </a:cubicBezTo>
                  <a:lnTo>
                    <a:pt x="23" y="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0" name="Freeform 39"/>
            <p:cNvSpPr>
              <a:spLocks noEditPoints="1"/>
            </p:cNvSpPr>
            <p:nvPr/>
          </p:nvSpPr>
          <p:spPr bwMode="auto">
            <a:xfrm>
              <a:off x="11031853" y="3084377"/>
              <a:ext cx="262282" cy="197690"/>
            </a:xfrm>
            <a:custGeom>
              <a:avLst/>
              <a:gdLst>
                <a:gd name="T0" fmla="*/ 0 w 134"/>
                <a:gd name="T1" fmla="*/ 0 h 101"/>
                <a:gd name="T2" fmla="*/ 0 w 134"/>
                <a:gd name="T3" fmla="*/ 101 h 101"/>
                <a:gd name="T4" fmla="*/ 134 w 134"/>
                <a:gd name="T5" fmla="*/ 101 h 101"/>
                <a:gd name="T6" fmla="*/ 134 w 134"/>
                <a:gd name="T7" fmla="*/ 0 h 101"/>
                <a:gd name="T8" fmla="*/ 0 w 134"/>
                <a:gd name="T9" fmla="*/ 0 h 101"/>
                <a:gd name="T10" fmla="*/ 25 w 134"/>
                <a:gd name="T11" fmla="*/ 93 h 101"/>
                <a:gd name="T12" fmla="*/ 8 w 134"/>
                <a:gd name="T13" fmla="*/ 93 h 101"/>
                <a:gd name="T14" fmla="*/ 8 w 134"/>
                <a:gd name="T15" fmla="*/ 77 h 101"/>
                <a:gd name="T16" fmla="*/ 25 w 134"/>
                <a:gd name="T17" fmla="*/ 77 h 101"/>
                <a:gd name="T18" fmla="*/ 25 w 134"/>
                <a:gd name="T19" fmla="*/ 93 h 101"/>
                <a:gd name="T20" fmla="*/ 25 w 134"/>
                <a:gd name="T21" fmla="*/ 59 h 101"/>
                <a:gd name="T22" fmla="*/ 8 w 134"/>
                <a:gd name="T23" fmla="*/ 59 h 101"/>
                <a:gd name="T24" fmla="*/ 8 w 134"/>
                <a:gd name="T25" fmla="*/ 43 h 101"/>
                <a:gd name="T26" fmla="*/ 25 w 134"/>
                <a:gd name="T27" fmla="*/ 43 h 101"/>
                <a:gd name="T28" fmla="*/ 25 w 134"/>
                <a:gd name="T29" fmla="*/ 59 h 101"/>
                <a:gd name="T30" fmla="*/ 25 w 134"/>
                <a:gd name="T31" fmla="*/ 26 h 101"/>
                <a:gd name="T32" fmla="*/ 8 w 134"/>
                <a:gd name="T33" fmla="*/ 26 h 101"/>
                <a:gd name="T34" fmla="*/ 8 w 134"/>
                <a:gd name="T35" fmla="*/ 8 h 101"/>
                <a:gd name="T36" fmla="*/ 25 w 134"/>
                <a:gd name="T37" fmla="*/ 8 h 101"/>
                <a:gd name="T38" fmla="*/ 25 w 134"/>
                <a:gd name="T39" fmla="*/ 26 h 101"/>
                <a:gd name="T40" fmla="*/ 102 w 134"/>
                <a:gd name="T41" fmla="*/ 93 h 101"/>
                <a:gd name="T42" fmla="*/ 35 w 134"/>
                <a:gd name="T43" fmla="*/ 93 h 101"/>
                <a:gd name="T44" fmla="*/ 35 w 134"/>
                <a:gd name="T45" fmla="*/ 8 h 101"/>
                <a:gd name="T46" fmla="*/ 102 w 134"/>
                <a:gd name="T47" fmla="*/ 8 h 101"/>
                <a:gd name="T48" fmla="*/ 102 w 134"/>
                <a:gd name="T49" fmla="*/ 93 h 101"/>
                <a:gd name="T50" fmla="*/ 126 w 134"/>
                <a:gd name="T51" fmla="*/ 93 h 101"/>
                <a:gd name="T52" fmla="*/ 110 w 134"/>
                <a:gd name="T53" fmla="*/ 93 h 101"/>
                <a:gd name="T54" fmla="*/ 110 w 134"/>
                <a:gd name="T55" fmla="*/ 77 h 101"/>
                <a:gd name="T56" fmla="*/ 126 w 134"/>
                <a:gd name="T57" fmla="*/ 77 h 101"/>
                <a:gd name="T58" fmla="*/ 126 w 134"/>
                <a:gd name="T59" fmla="*/ 93 h 101"/>
                <a:gd name="T60" fmla="*/ 126 w 134"/>
                <a:gd name="T61" fmla="*/ 59 h 101"/>
                <a:gd name="T62" fmla="*/ 110 w 134"/>
                <a:gd name="T63" fmla="*/ 59 h 101"/>
                <a:gd name="T64" fmla="*/ 110 w 134"/>
                <a:gd name="T65" fmla="*/ 43 h 101"/>
                <a:gd name="T66" fmla="*/ 126 w 134"/>
                <a:gd name="T67" fmla="*/ 43 h 101"/>
                <a:gd name="T68" fmla="*/ 126 w 134"/>
                <a:gd name="T69" fmla="*/ 59 h 101"/>
                <a:gd name="T70" fmla="*/ 126 w 134"/>
                <a:gd name="T71" fmla="*/ 26 h 101"/>
                <a:gd name="T72" fmla="*/ 110 w 134"/>
                <a:gd name="T73" fmla="*/ 26 h 101"/>
                <a:gd name="T74" fmla="*/ 110 w 134"/>
                <a:gd name="T75" fmla="*/ 8 h 101"/>
                <a:gd name="T76" fmla="*/ 126 w 134"/>
                <a:gd name="T77" fmla="*/ 8 h 101"/>
                <a:gd name="T78" fmla="*/ 126 w 134"/>
                <a:gd name="T79" fmla="*/ 26 h 101"/>
                <a:gd name="T80" fmla="*/ 51 w 134"/>
                <a:gd name="T81" fmla="*/ 26 h 101"/>
                <a:gd name="T82" fmla="*/ 51 w 134"/>
                <a:gd name="T83" fmla="*/ 77 h 101"/>
                <a:gd name="T84" fmla="*/ 84 w 134"/>
                <a:gd name="T85" fmla="*/ 51 h 101"/>
                <a:gd name="T86" fmla="*/ 51 w 134"/>
                <a:gd name="T87" fmla="*/ 2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4" h="101">
                  <a:moveTo>
                    <a:pt x="0" y="0"/>
                  </a:moveTo>
                  <a:lnTo>
                    <a:pt x="0" y="101"/>
                  </a:lnTo>
                  <a:lnTo>
                    <a:pt x="134" y="101"/>
                  </a:lnTo>
                  <a:lnTo>
                    <a:pt x="134" y="0"/>
                  </a:lnTo>
                  <a:lnTo>
                    <a:pt x="0" y="0"/>
                  </a:lnTo>
                  <a:close/>
                  <a:moveTo>
                    <a:pt x="25" y="93"/>
                  </a:moveTo>
                  <a:lnTo>
                    <a:pt x="8" y="93"/>
                  </a:lnTo>
                  <a:lnTo>
                    <a:pt x="8" y="77"/>
                  </a:lnTo>
                  <a:lnTo>
                    <a:pt x="25" y="77"/>
                  </a:lnTo>
                  <a:lnTo>
                    <a:pt x="25" y="93"/>
                  </a:lnTo>
                  <a:close/>
                  <a:moveTo>
                    <a:pt x="25" y="59"/>
                  </a:moveTo>
                  <a:lnTo>
                    <a:pt x="8" y="59"/>
                  </a:lnTo>
                  <a:lnTo>
                    <a:pt x="8" y="43"/>
                  </a:lnTo>
                  <a:lnTo>
                    <a:pt x="25" y="43"/>
                  </a:lnTo>
                  <a:lnTo>
                    <a:pt x="25" y="59"/>
                  </a:lnTo>
                  <a:close/>
                  <a:moveTo>
                    <a:pt x="25" y="26"/>
                  </a:moveTo>
                  <a:lnTo>
                    <a:pt x="8" y="26"/>
                  </a:lnTo>
                  <a:lnTo>
                    <a:pt x="8" y="8"/>
                  </a:lnTo>
                  <a:lnTo>
                    <a:pt x="25" y="8"/>
                  </a:lnTo>
                  <a:lnTo>
                    <a:pt x="25" y="26"/>
                  </a:lnTo>
                  <a:close/>
                  <a:moveTo>
                    <a:pt x="102" y="93"/>
                  </a:moveTo>
                  <a:lnTo>
                    <a:pt x="35" y="93"/>
                  </a:lnTo>
                  <a:lnTo>
                    <a:pt x="35" y="8"/>
                  </a:lnTo>
                  <a:lnTo>
                    <a:pt x="102" y="8"/>
                  </a:lnTo>
                  <a:lnTo>
                    <a:pt x="102" y="93"/>
                  </a:lnTo>
                  <a:close/>
                  <a:moveTo>
                    <a:pt x="126" y="93"/>
                  </a:moveTo>
                  <a:lnTo>
                    <a:pt x="110" y="93"/>
                  </a:lnTo>
                  <a:lnTo>
                    <a:pt x="110" y="77"/>
                  </a:lnTo>
                  <a:lnTo>
                    <a:pt x="126" y="77"/>
                  </a:lnTo>
                  <a:lnTo>
                    <a:pt x="126" y="93"/>
                  </a:lnTo>
                  <a:close/>
                  <a:moveTo>
                    <a:pt x="126" y="59"/>
                  </a:moveTo>
                  <a:lnTo>
                    <a:pt x="110" y="59"/>
                  </a:lnTo>
                  <a:lnTo>
                    <a:pt x="110" y="43"/>
                  </a:lnTo>
                  <a:lnTo>
                    <a:pt x="126" y="43"/>
                  </a:lnTo>
                  <a:lnTo>
                    <a:pt x="126" y="59"/>
                  </a:lnTo>
                  <a:close/>
                  <a:moveTo>
                    <a:pt x="126" y="26"/>
                  </a:moveTo>
                  <a:lnTo>
                    <a:pt x="110" y="26"/>
                  </a:lnTo>
                  <a:lnTo>
                    <a:pt x="110" y="8"/>
                  </a:lnTo>
                  <a:lnTo>
                    <a:pt x="126" y="8"/>
                  </a:lnTo>
                  <a:lnTo>
                    <a:pt x="126" y="26"/>
                  </a:lnTo>
                  <a:close/>
                  <a:moveTo>
                    <a:pt x="51" y="26"/>
                  </a:moveTo>
                  <a:lnTo>
                    <a:pt x="51" y="77"/>
                  </a:lnTo>
                  <a:lnTo>
                    <a:pt x="84" y="51"/>
                  </a:lnTo>
                  <a:lnTo>
                    <a:pt x="5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1" name="Freeform 40"/>
            <p:cNvSpPr>
              <a:spLocks noEditPoints="1"/>
            </p:cNvSpPr>
            <p:nvPr/>
          </p:nvSpPr>
          <p:spPr bwMode="auto">
            <a:xfrm>
              <a:off x="11333281" y="3027613"/>
              <a:ext cx="156586" cy="146799"/>
            </a:xfrm>
            <a:custGeom>
              <a:avLst/>
              <a:gdLst>
                <a:gd name="T0" fmla="*/ 80 w 80"/>
                <a:gd name="T1" fmla="*/ 29 h 75"/>
                <a:gd name="T2" fmla="*/ 52 w 80"/>
                <a:gd name="T3" fmla="*/ 24 h 75"/>
                <a:gd name="T4" fmla="*/ 41 w 80"/>
                <a:gd name="T5" fmla="*/ 0 h 75"/>
                <a:gd name="T6" fmla="*/ 28 w 80"/>
                <a:gd name="T7" fmla="*/ 24 h 75"/>
                <a:gd name="T8" fmla="*/ 0 w 80"/>
                <a:gd name="T9" fmla="*/ 29 h 75"/>
                <a:gd name="T10" fmla="*/ 19 w 80"/>
                <a:gd name="T11" fmla="*/ 49 h 75"/>
                <a:gd name="T12" fmla="*/ 15 w 80"/>
                <a:gd name="T13" fmla="*/ 75 h 75"/>
                <a:gd name="T14" fmla="*/ 41 w 80"/>
                <a:gd name="T15" fmla="*/ 62 h 75"/>
                <a:gd name="T16" fmla="*/ 65 w 80"/>
                <a:gd name="T17" fmla="*/ 75 h 75"/>
                <a:gd name="T18" fmla="*/ 60 w 80"/>
                <a:gd name="T19" fmla="*/ 49 h 75"/>
                <a:gd name="T20" fmla="*/ 80 w 80"/>
                <a:gd name="T21" fmla="*/ 29 h 75"/>
                <a:gd name="T22" fmla="*/ 41 w 80"/>
                <a:gd name="T23" fmla="*/ 57 h 75"/>
                <a:gd name="T24" fmla="*/ 23 w 80"/>
                <a:gd name="T25" fmla="*/ 65 h 75"/>
                <a:gd name="T26" fmla="*/ 26 w 80"/>
                <a:gd name="T27" fmla="*/ 45 h 75"/>
                <a:gd name="T28" fmla="*/ 11 w 80"/>
                <a:gd name="T29" fmla="*/ 32 h 75"/>
                <a:gd name="T30" fmla="*/ 31 w 80"/>
                <a:gd name="T31" fmla="*/ 29 h 75"/>
                <a:gd name="T32" fmla="*/ 41 w 80"/>
                <a:gd name="T33" fmla="*/ 11 h 75"/>
                <a:gd name="T34" fmla="*/ 49 w 80"/>
                <a:gd name="T35" fmla="*/ 29 h 75"/>
                <a:gd name="T36" fmla="*/ 68 w 80"/>
                <a:gd name="T37" fmla="*/ 32 h 75"/>
                <a:gd name="T38" fmla="*/ 54 w 80"/>
                <a:gd name="T39" fmla="*/ 45 h 75"/>
                <a:gd name="T40" fmla="*/ 57 w 80"/>
                <a:gd name="T41" fmla="*/ 65 h 75"/>
                <a:gd name="T42" fmla="*/ 41 w 80"/>
                <a:gd name="T43" fmla="*/ 5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 h="75">
                  <a:moveTo>
                    <a:pt x="80" y="29"/>
                  </a:moveTo>
                  <a:lnTo>
                    <a:pt x="52" y="24"/>
                  </a:lnTo>
                  <a:lnTo>
                    <a:pt x="41" y="0"/>
                  </a:lnTo>
                  <a:lnTo>
                    <a:pt x="28" y="24"/>
                  </a:lnTo>
                  <a:lnTo>
                    <a:pt x="0" y="29"/>
                  </a:lnTo>
                  <a:lnTo>
                    <a:pt x="19" y="49"/>
                  </a:lnTo>
                  <a:lnTo>
                    <a:pt x="15" y="75"/>
                  </a:lnTo>
                  <a:lnTo>
                    <a:pt x="41" y="62"/>
                  </a:lnTo>
                  <a:lnTo>
                    <a:pt x="65" y="75"/>
                  </a:lnTo>
                  <a:lnTo>
                    <a:pt x="60" y="49"/>
                  </a:lnTo>
                  <a:lnTo>
                    <a:pt x="80" y="29"/>
                  </a:lnTo>
                  <a:close/>
                  <a:moveTo>
                    <a:pt x="41" y="57"/>
                  </a:moveTo>
                  <a:lnTo>
                    <a:pt x="23" y="65"/>
                  </a:lnTo>
                  <a:lnTo>
                    <a:pt x="26" y="45"/>
                  </a:lnTo>
                  <a:lnTo>
                    <a:pt x="11" y="32"/>
                  </a:lnTo>
                  <a:lnTo>
                    <a:pt x="31" y="29"/>
                  </a:lnTo>
                  <a:lnTo>
                    <a:pt x="41" y="11"/>
                  </a:lnTo>
                  <a:lnTo>
                    <a:pt x="49" y="29"/>
                  </a:lnTo>
                  <a:lnTo>
                    <a:pt x="68" y="32"/>
                  </a:lnTo>
                  <a:lnTo>
                    <a:pt x="54" y="45"/>
                  </a:lnTo>
                  <a:lnTo>
                    <a:pt x="57" y="65"/>
                  </a:lnTo>
                  <a:lnTo>
                    <a:pt x="41" y="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2" name="Freeform 41"/>
            <p:cNvSpPr>
              <a:spLocks noEditPoints="1"/>
            </p:cNvSpPr>
            <p:nvPr/>
          </p:nvSpPr>
          <p:spPr bwMode="auto">
            <a:xfrm>
              <a:off x="10818503" y="1526343"/>
              <a:ext cx="191818" cy="207477"/>
            </a:xfrm>
            <a:custGeom>
              <a:avLst/>
              <a:gdLst>
                <a:gd name="T0" fmla="*/ 48 w 60"/>
                <a:gd name="T1" fmla="*/ 11 h 65"/>
                <a:gd name="T2" fmla="*/ 60 w 60"/>
                <a:gd name="T3" fmla="*/ 6 h 65"/>
                <a:gd name="T4" fmla="*/ 60 w 60"/>
                <a:gd name="T5" fmla="*/ 44 h 65"/>
                <a:gd name="T6" fmla="*/ 48 w 60"/>
                <a:gd name="T7" fmla="*/ 48 h 65"/>
                <a:gd name="T8" fmla="*/ 36 w 60"/>
                <a:gd name="T9" fmla="*/ 45 h 65"/>
                <a:gd name="T10" fmla="*/ 24 w 60"/>
                <a:gd name="T11" fmla="*/ 41 h 65"/>
                <a:gd name="T12" fmla="*/ 12 w 60"/>
                <a:gd name="T13" fmla="*/ 46 h 65"/>
                <a:gd name="T14" fmla="*/ 12 w 60"/>
                <a:gd name="T15" fmla="*/ 8 h 65"/>
                <a:gd name="T16" fmla="*/ 24 w 60"/>
                <a:gd name="T17" fmla="*/ 4 h 65"/>
                <a:gd name="T18" fmla="*/ 36 w 60"/>
                <a:gd name="T19" fmla="*/ 7 h 65"/>
                <a:gd name="T20" fmla="*/ 48 w 60"/>
                <a:gd name="T21" fmla="*/ 11 h 65"/>
                <a:gd name="T22" fmla="*/ 4 w 60"/>
                <a:gd name="T23" fmla="*/ 0 h 65"/>
                <a:gd name="T24" fmla="*/ 8 w 60"/>
                <a:gd name="T25" fmla="*/ 4 h 65"/>
                <a:gd name="T26" fmla="*/ 8 w 60"/>
                <a:gd name="T27" fmla="*/ 65 h 65"/>
                <a:gd name="T28" fmla="*/ 0 w 60"/>
                <a:gd name="T29" fmla="*/ 65 h 65"/>
                <a:gd name="T30" fmla="*/ 0 w 60"/>
                <a:gd name="T31" fmla="*/ 4 h 65"/>
                <a:gd name="T32" fmla="*/ 4 w 60"/>
                <a:gd name="T33"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 h="65">
                  <a:moveTo>
                    <a:pt x="48" y="11"/>
                  </a:moveTo>
                  <a:cubicBezTo>
                    <a:pt x="53" y="11"/>
                    <a:pt x="58" y="8"/>
                    <a:pt x="60" y="6"/>
                  </a:cubicBezTo>
                  <a:cubicBezTo>
                    <a:pt x="60" y="44"/>
                    <a:pt x="60" y="44"/>
                    <a:pt x="60" y="44"/>
                  </a:cubicBezTo>
                  <a:cubicBezTo>
                    <a:pt x="58" y="46"/>
                    <a:pt x="53" y="48"/>
                    <a:pt x="48" y="48"/>
                  </a:cubicBezTo>
                  <a:cubicBezTo>
                    <a:pt x="43" y="48"/>
                    <a:pt x="39" y="47"/>
                    <a:pt x="36" y="45"/>
                  </a:cubicBezTo>
                  <a:cubicBezTo>
                    <a:pt x="33" y="43"/>
                    <a:pt x="29" y="41"/>
                    <a:pt x="24" y="41"/>
                  </a:cubicBezTo>
                  <a:cubicBezTo>
                    <a:pt x="19" y="41"/>
                    <a:pt x="15" y="44"/>
                    <a:pt x="12" y="46"/>
                  </a:cubicBezTo>
                  <a:cubicBezTo>
                    <a:pt x="12" y="8"/>
                    <a:pt x="12" y="8"/>
                    <a:pt x="12" y="8"/>
                  </a:cubicBezTo>
                  <a:cubicBezTo>
                    <a:pt x="15" y="6"/>
                    <a:pt x="19" y="4"/>
                    <a:pt x="24" y="4"/>
                  </a:cubicBezTo>
                  <a:cubicBezTo>
                    <a:pt x="29" y="4"/>
                    <a:pt x="33" y="5"/>
                    <a:pt x="36" y="7"/>
                  </a:cubicBezTo>
                  <a:cubicBezTo>
                    <a:pt x="39" y="9"/>
                    <a:pt x="43" y="11"/>
                    <a:pt x="48" y="11"/>
                  </a:cubicBezTo>
                  <a:close/>
                  <a:moveTo>
                    <a:pt x="4" y="0"/>
                  </a:moveTo>
                  <a:cubicBezTo>
                    <a:pt x="6" y="0"/>
                    <a:pt x="8" y="1"/>
                    <a:pt x="8" y="4"/>
                  </a:cubicBezTo>
                  <a:cubicBezTo>
                    <a:pt x="8" y="65"/>
                    <a:pt x="8" y="65"/>
                    <a:pt x="8" y="65"/>
                  </a:cubicBezTo>
                  <a:cubicBezTo>
                    <a:pt x="0" y="65"/>
                    <a:pt x="0" y="65"/>
                    <a:pt x="0" y="65"/>
                  </a:cubicBezTo>
                  <a:cubicBezTo>
                    <a:pt x="0" y="4"/>
                    <a:pt x="0" y="4"/>
                    <a:pt x="0" y="4"/>
                  </a:cubicBezTo>
                  <a:cubicBezTo>
                    <a:pt x="0" y="1"/>
                    <a:pt x="1"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3" name="Freeform 42"/>
            <p:cNvSpPr>
              <a:spLocks noEditPoints="1"/>
            </p:cNvSpPr>
            <p:nvPr/>
          </p:nvSpPr>
          <p:spPr bwMode="auto">
            <a:xfrm>
              <a:off x="10575795" y="1424562"/>
              <a:ext cx="203562" cy="207477"/>
            </a:xfrm>
            <a:custGeom>
              <a:avLst/>
              <a:gdLst>
                <a:gd name="T0" fmla="*/ 54 w 64"/>
                <a:gd name="T1" fmla="*/ 0 h 65"/>
                <a:gd name="T2" fmla="*/ 44 w 64"/>
                <a:gd name="T3" fmla="*/ 11 h 65"/>
                <a:gd name="T4" fmla="*/ 44 w 64"/>
                <a:gd name="T5" fmla="*/ 41 h 65"/>
                <a:gd name="T6" fmla="*/ 52 w 64"/>
                <a:gd name="T7" fmla="*/ 41 h 65"/>
                <a:gd name="T8" fmla="*/ 52 w 64"/>
                <a:gd name="T9" fmla="*/ 65 h 65"/>
                <a:gd name="T10" fmla="*/ 64 w 64"/>
                <a:gd name="T11" fmla="*/ 65 h 65"/>
                <a:gd name="T12" fmla="*/ 64 w 64"/>
                <a:gd name="T13" fmla="*/ 11 h 65"/>
                <a:gd name="T14" fmla="*/ 54 w 64"/>
                <a:gd name="T15" fmla="*/ 0 h 65"/>
                <a:gd name="T16" fmla="*/ 26 w 64"/>
                <a:gd name="T17" fmla="*/ 0 h 65"/>
                <a:gd name="T18" fmla="*/ 24 w 64"/>
                <a:gd name="T19" fmla="*/ 2 h 65"/>
                <a:gd name="T20" fmla="*/ 24 w 64"/>
                <a:gd name="T21" fmla="*/ 17 h 65"/>
                <a:gd name="T22" fmla="*/ 22 w 64"/>
                <a:gd name="T23" fmla="*/ 18 h 65"/>
                <a:gd name="T24" fmla="*/ 20 w 64"/>
                <a:gd name="T25" fmla="*/ 17 h 65"/>
                <a:gd name="T26" fmla="*/ 20 w 64"/>
                <a:gd name="T27" fmla="*/ 2 h 65"/>
                <a:gd name="T28" fmla="*/ 18 w 64"/>
                <a:gd name="T29" fmla="*/ 0 h 65"/>
                <a:gd name="T30" fmla="*/ 16 w 64"/>
                <a:gd name="T31" fmla="*/ 2 h 65"/>
                <a:gd name="T32" fmla="*/ 16 w 64"/>
                <a:gd name="T33" fmla="*/ 17 h 65"/>
                <a:gd name="T34" fmla="*/ 14 w 64"/>
                <a:gd name="T35" fmla="*/ 18 h 65"/>
                <a:gd name="T36" fmla="*/ 12 w 64"/>
                <a:gd name="T37" fmla="*/ 17 h 65"/>
                <a:gd name="T38" fmla="*/ 12 w 64"/>
                <a:gd name="T39" fmla="*/ 2 h 65"/>
                <a:gd name="T40" fmla="*/ 10 w 64"/>
                <a:gd name="T41" fmla="*/ 0 h 65"/>
                <a:gd name="T42" fmla="*/ 8 w 64"/>
                <a:gd name="T43" fmla="*/ 2 h 65"/>
                <a:gd name="T44" fmla="*/ 8 w 64"/>
                <a:gd name="T45" fmla="*/ 17 h 65"/>
                <a:gd name="T46" fmla="*/ 6 w 64"/>
                <a:gd name="T47" fmla="*/ 18 h 65"/>
                <a:gd name="T48" fmla="*/ 4 w 64"/>
                <a:gd name="T49" fmla="*/ 17 h 65"/>
                <a:gd name="T50" fmla="*/ 4 w 64"/>
                <a:gd name="T51" fmla="*/ 2 h 65"/>
                <a:gd name="T52" fmla="*/ 2 w 64"/>
                <a:gd name="T53" fmla="*/ 0 h 65"/>
                <a:gd name="T54" fmla="*/ 0 w 64"/>
                <a:gd name="T55" fmla="*/ 2 h 65"/>
                <a:gd name="T56" fmla="*/ 0 w 64"/>
                <a:gd name="T57" fmla="*/ 17 h 65"/>
                <a:gd name="T58" fmla="*/ 0 w 64"/>
                <a:gd name="T59" fmla="*/ 21 h 65"/>
                <a:gd name="T60" fmla="*/ 3 w 64"/>
                <a:gd name="T61" fmla="*/ 25 h 65"/>
                <a:gd name="T62" fmla="*/ 8 w 64"/>
                <a:gd name="T63" fmla="*/ 33 h 65"/>
                <a:gd name="T64" fmla="*/ 8 w 64"/>
                <a:gd name="T65" fmla="*/ 65 h 65"/>
                <a:gd name="T66" fmla="*/ 20 w 64"/>
                <a:gd name="T67" fmla="*/ 65 h 65"/>
                <a:gd name="T68" fmla="*/ 20 w 64"/>
                <a:gd name="T69" fmla="*/ 33 h 65"/>
                <a:gd name="T70" fmla="*/ 25 w 64"/>
                <a:gd name="T71" fmla="*/ 25 h 65"/>
                <a:gd name="T72" fmla="*/ 28 w 64"/>
                <a:gd name="T73" fmla="*/ 21 h 65"/>
                <a:gd name="T74" fmla="*/ 28 w 64"/>
                <a:gd name="T75" fmla="*/ 17 h 65"/>
                <a:gd name="T76" fmla="*/ 28 w 64"/>
                <a:gd name="T77" fmla="*/ 2 h 65"/>
                <a:gd name="T78" fmla="*/ 26 w 64"/>
                <a:gd name="T7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4" h="65">
                  <a:moveTo>
                    <a:pt x="54" y="0"/>
                  </a:moveTo>
                  <a:cubicBezTo>
                    <a:pt x="49" y="0"/>
                    <a:pt x="44" y="5"/>
                    <a:pt x="44" y="11"/>
                  </a:cubicBezTo>
                  <a:cubicBezTo>
                    <a:pt x="44" y="41"/>
                    <a:pt x="44" y="41"/>
                    <a:pt x="44" y="41"/>
                  </a:cubicBezTo>
                  <a:cubicBezTo>
                    <a:pt x="52" y="41"/>
                    <a:pt x="52" y="41"/>
                    <a:pt x="52" y="41"/>
                  </a:cubicBezTo>
                  <a:cubicBezTo>
                    <a:pt x="52" y="65"/>
                    <a:pt x="52" y="65"/>
                    <a:pt x="52" y="65"/>
                  </a:cubicBezTo>
                  <a:cubicBezTo>
                    <a:pt x="64" y="65"/>
                    <a:pt x="64" y="65"/>
                    <a:pt x="64" y="65"/>
                  </a:cubicBezTo>
                  <a:cubicBezTo>
                    <a:pt x="64" y="11"/>
                    <a:pt x="64" y="11"/>
                    <a:pt x="64" y="11"/>
                  </a:cubicBezTo>
                  <a:cubicBezTo>
                    <a:pt x="64" y="5"/>
                    <a:pt x="60" y="0"/>
                    <a:pt x="54" y="0"/>
                  </a:cubicBezTo>
                  <a:close/>
                  <a:moveTo>
                    <a:pt x="26" y="0"/>
                  </a:moveTo>
                  <a:cubicBezTo>
                    <a:pt x="25" y="0"/>
                    <a:pt x="24" y="1"/>
                    <a:pt x="24" y="2"/>
                  </a:cubicBezTo>
                  <a:cubicBezTo>
                    <a:pt x="24" y="17"/>
                    <a:pt x="24" y="17"/>
                    <a:pt x="24" y="17"/>
                  </a:cubicBezTo>
                  <a:cubicBezTo>
                    <a:pt x="24" y="17"/>
                    <a:pt x="23" y="18"/>
                    <a:pt x="22" y="18"/>
                  </a:cubicBezTo>
                  <a:cubicBezTo>
                    <a:pt x="21" y="18"/>
                    <a:pt x="20" y="17"/>
                    <a:pt x="20" y="17"/>
                  </a:cubicBezTo>
                  <a:cubicBezTo>
                    <a:pt x="20" y="2"/>
                    <a:pt x="20" y="2"/>
                    <a:pt x="20" y="2"/>
                  </a:cubicBezTo>
                  <a:cubicBezTo>
                    <a:pt x="20" y="1"/>
                    <a:pt x="19" y="0"/>
                    <a:pt x="18" y="0"/>
                  </a:cubicBezTo>
                  <a:cubicBezTo>
                    <a:pt x="17" y="0"/>
                    <a:pt x="16" y="1"/>
                    <a:pt x="16" y="2"/>
                  </a:cubicBezTo>
                  <a:cubicBezTo>
                    <a:pt x="16" y="17"/>
                    <a:pt x="16" y="17"/>
                    <a:pt x="16" y="17"/>
                  </a:cubicBezTo>
                  <a:cubicBezTo>
                    <a:pt x="16" y="17"/>
                    <a:pt x="15" y="18"/>
                    <a:pt x="14" y="18"/>
                  </a:cubicBezTo>
                  <a:cubicBezTo>
                    <a:pt x="13" y="18"/>
                    <a:pt x="12" y="17"/>
                    <a:pt x="12" y="17"/>
                  </a:cubicBezTo>
                  <a:cubicBezTo>
                    <a:pt x="12" y="2"/>
                    <a:pt x="12" y="2"/>
                    <a:pt x="12" y="2"/>
                  </a:cubicBezTo>
                  <a:cubicBezTo>
                    <a:pt x="12" y="1"/>
                    <a:pt x="11" y="0"/>
                    <a:pt x="10" y="0"/>
                  </a:cubicBezTo>
                  <a:cubicBezTo>
                    <a:pt x="9" y="0"/>
                    <a:pt x="8" y="1"/>
                    <a:pt x="8" y="2"/>
                  </a:cubicBezTo>
                  <a:cubicBezTo>
                    <a:pt x="8" y="17"/>
                    <a:pt x="8" y="17"/>
                    <a:pt x="8" y="17"/>
                  </a:cubicBezTo>
                  <a:cubicBezTo>
                    <a:pt x="8" y="17"/>
                    <a:pt x="7" y="18"/>
                    <a:pt x="6" y="18"/>
                  </a:cubicBezTo>
                  <a:cubicBezTo>
                    <a:pt x="5" y="18"/>
                    <a:pt x="4" y="17"/>
                    <a:pt x="4" y="17"/>
                  </a:cubicBezTo>
                  <a:cubicBezTo>
                    <a:pt x="4" y="2"/>
                    <a:pt x="4" y="2"/>
                    <a:pt x="4" y="2"/>
                  </a:cubicBezTo>
                  <a:cubicBezTo>
                    <a:pt x="4" y="1"/>
                    <a:pt x="3" y="0"/>
                    <a:pt x="2" y="0"/>
                  </a:cubicBezTo>
                  <a:cubicBezTo>
                    <a:pt x="0" y="0"/>
                    <a:pt x="0" y="1"/>
                    <a:pt x="0" y="2"/>
                  </a:cubicBezTo>
                  <a:cubicBezTo>
                    <a:pt x="0" y="17"/>
                    <a:pt x="0" y="17"/>
                    <a:pt x="0" y="17"/>
                  </a:cubicBezTo>
                  <a:cubicBezTo>
                    <a:pt x="0" y="21"/>
                    <a:pt x="0" y="21"/>
                    <a:pt x="0" y="21"/>
                  </a:cubicBezTo>
                  <a:cubicBezTo>
                    <a:pt x="0" y="22"/>
                    <a:pt x="1" y="23"/>
                    <a:pt x="3" y="25"/>
                  </a:cubicBezTo>
                  <a:cubicBezTo>
                    <a:pt x="5" y="26"/>
                    <a:pt x="8" y="28"/>
                    <a:pt x="8" y="33"/>
                  </a:cubicBezTo>
                  <a:cubicBezTo>
                    <a:pt x="8" y="65"/>
                    <a:pt x="8" y="65"/>
                    <a:pt x="8" y="65"/>
                  </a:cubicBezTo>
                  <a:cubicBezTo>
                    <a:pt x="20" y="65"/>
                    <a:pt x="20" y="65"/>
                    <a:pt x="20" y="65"/>
                  </a:cubicBezTo>
                  <a:cubicBezTo>
                    <a:pt x="20" y="33"/>
                    <a:pt x="20" y="33"/>
                    <a:pt x="20" y="33"/>
                  </a:cubicBezTo>
                  <a:cubicBezTo>
                    <a:pt x="20" y="28"/>
                    <a:pt x="22" y="26"/>
                    <a:pt x="25" y="25"/>
                  </a:cubicBezTo>
                  <a:cubicBezTo>
                    <a:pt x="26" y="23"/>
                    <a:pt x="28" y="22"/>
                    <a:pt x="28" y="21"/>
                  </a:cubicBezTo>
                  <a:cubicBezTo>
                    <a:pt x="28" y="17"/>
                    <a:pt x="28" y="17"/>
                    <a:pt x="28" y="17"/>
                  </a:cubicBezTo>
                  <a:cubicBezTo>
                    <a:pt x="28" y="2"/>
                    <a:pt x="28" y="2"/>
                    <a:pt x="28" y="2"/>
                  </a:cubicBezTo>
                  <a:cubicBezTo>
                    <a:pt x="28" y="1"/>
                    <a:pt x="27" y="0"/>
                    <a:pt x="2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4" name="Freeform 43"/>
            <p:cNvSpPr>
              <a:spLocks noEditPoints="1"/>
            </p:cNvSpPr>
            <p:nvPr/>
          </p:nvSpPr>
          <p:spPr bwMode="auto">
            <a:xfrm>
              <a:off x="10977048" y="3327085"/>
              <a:ext cx="236837" cy="266197"/>
            </a:xfrm>
            <a:custGeom>
              <a:avLst/>
              <a:gdLst>
                <a:gd name="T0" fmla="*/ 58 w 74"/>
                <a:gd name="T1" fmla="*/ 25 h 83"/>
                <a:gd name="T2" fmla="*/ 63 w 74"/>
                <a:gd name="T3" fmla="*/ 22 h 83"/>
                <a:gd name="T4" fmla="*/ 68 w 74"/>
                <a:gd name="T5" fmla="*/ 12 h 83"/>
                <a:gd name="T6" fmla="*/ 65 w 74"/>
                <a:gd name="T7" fmla="*/ 3 h 83"/>
                <a:gd name="T8" fmla="*/ 58 w 74"/>
                <a:gd name="T9" fmla="*/ 0 h 83"/>
                <a:gd name="T10" fmla="*/ 46 w 74"/>
                <a:gd name="T11" fmla="*/ 6 h 83"/>
                <a:gd name="T12" fmla="*/ 36 w 74"/>
                <a:gd name="T13" fmla="*/ 24 h 83"/>
                <a:gd name="T14" fmla="*/ 27 w 74"/>
                <a:gd name="T15" fmla="*/ 6 h 83"/>
                <a:gd name="T16" fmla="*/ 18 w 74"/>
                <a:gd name="T17" fmla="*/ 2 h 83"/>
                <a:gd name="T18" fmla="*/ 11 w 74"/>
                <a:gd name="T19" fmla="*/ 5 h 83"/>
                <a:gd name="T20" fmla="*/ 12 w 74"/>
                <a:gd name="T21" fmla="*/ 21 h 83"/>
                <a:gd name="T22" fmla="*/ 18 w 74"/>
                <a:gd name="T23" fmla="*/ 25 h 83"/>
                <a:gd name="T24" fmla="*/ 0 w 74"/>
                <a:gd name="T25" fmla="*/ 25 h 83"/>
                <a:gd name="T26" fmla="*/ 0 w 74"/>
                <a:gd name="T27" fmla="*/ 47 h 83"/>
                <a:gd name="T28" fmla="*/ 6 w 74"/>
                <a:gd name="T29" fmla="*/ 47 h 83"/>
                <a:gd name="T30" fmla="*/ 6 w 74"/>
                <a:gd name="T31" fmla="*/ 83 h 83"/>
                <a:gd name="T32" fmla="*/ 69 w 74"/>
                <a:gd name="T33" fmla="*/ 83 h 83"/>
                <a:gd name="T34" fmla="*/ 69 w 74"/>
                <a:gd name="T35" fmla="*/ 47 h 83"/>
                <a:gd name="T36" fmla="*/ 74 w 74"/>
                <a:gd name="T37" fmla="*/ 47 h 83"/>
                <a:gd name="T38" fmla="*/ 74 w 74"/>
                <a:gd name="T39" fmla="*/ 25 h 83"/>
                <a:gd name="T40" fmla="*/ 58 w 74"/>
                <a:gd name="T41" fmla="*/ 25 h 83"/>
                <a:gd name="T42" fmla="*/ 50 w 74"/>
                <a:gd name="T43" fmla="*/ 10 h 83"/>
                <a:gd name="T44" fmla="*/ 58 w 74"/>
                <a:gd name="T45" fmla="*/ 6 h 83"/>
                <a:gd name="T46" fmla="*/ 61 w 74"/>
                <a:gd name="T47" fmla="*/ 7 h 83"/>
                <a:gd name="T48" fmla="*/ 59 w 74"/>
                <a:gd name="T49" fmla="*/ 18 h 83"/>
                <a:gd name="T50" fmla="*/ 46 w 74"/>
                <a:gd name="T51" fmla="*/ 25 h 83"/>
                <a:gd name="T52" fmla="*/ 42 w 74"/>
                <a:gd name="T53" fmla="*/ 25 h 83"/>
                <a:gd name="T54" fmla="*/ 50 w 74"/>
                <a:gd name="T55" fmla="*/ 10 h 83"/>
                <a:gd name="T56" fmla="*/ 14 w 74"/>
                <a:gd name="T57" fmla="*/ 12 h 83"/>
                <a:gd name="T58" fmla="*/ 15 w 74"/>
                <a:gd name="T59" fmla="*/ 9 h 83"/>
                <a:gd name="T60" fmla="*/ 18 w 74"/>
                <a:gd name="T61" fmla="*/ 8 h 83"/>
                <a:gd name="T62" fmla="*/ 18 w 74"/>
                <a:gd name="T63" fmla="*/ 8 h 83"/>
                <a:gd name="T64" fmla="*/ 23 w 74"/>
                <a:gd name="T65" fmla="*/ 10 h 83"/>
                <a:gd name="T66" fmla="*/ 30 w 74"/>
                <a:gd name="T67" fmla="*/ 23 h 83"/>
                <a:gd name="T68" fmla="*/ 30 w 74"/>
                <a:gd name="T69" fmla="*/ 24 h 83"/>
                <a:gd name="T70" fmla="*/ 29 w 74"/>
                <a:gd name="T71" fmla="*/ 24 h 83"/>
                <a:gd name="T72" fmla="*/ 17 w 74"/>
                <a:gd name="T73" fmla="*/ 17 h 83"/>
                <a:gd name="T74" fmla="*/ 14 w 74"/>
                <a:gd name="T75" fmla="*/ 12 h 83"/>
                <a:gd name="T76" fmla="*/ 32 w 74"/>
                <a:gd name="T77" fmla="*/ 78 h 83"/>
                <a:gd name="T78" fmla="*/ 11 w 74"/>
                <a:gd name="T79" fmla="*/ 78 h 83"/>
                <a:gd name="T80" fmla="*/ 11 w 74"/>
                <a:gd name="T81" fmla="*/ 44 h 83"/>
                <a:gd name="T82" fmla="*/ 32 w 74"/>
                <a:gd name="T83" fmla="*/ 44 h 83"/>
                <a:gd name="T84" fmla="*/ 32 w 74"/>
                <a:gd name="T85" fmla="*/ 78 h 83"/>
                <a:gd name="T86" fmla="*/ 32 w 74"/>
                <a:gd name="T87" fmla="*/ 41 h 83"/>
                <a:gd name="T88" fmla="*/ 6 w 74"/>
                <a:gd name="T89" fmla="*/ 41 h 83"/>
                <a:gd name="T90" fmla="*/ 6 w 74"/>
                <a:gd name="T91" fmla="*/ 31 h 83"/>
                <a:gd name="T92" fmla="*/ 32 w 74"/>
                <a:gd name="T93" fmla="*/ 31 h 83"/>
                <a:gd name="T94" fmla="*/ 32 w 74"/>
                <a:gd name="T95" fmla="*/ 41 h 83"/>
                <a:gd name="T96" fmla="*/ 63 w 74"/>
                <a:gd name="T97" fmla="*/ 78 h 83"/>
                <a:gd name="T98" fmla="*/ 42 w 74"/>
                <a:gd name="T99" fmla="*/ 78 h 83"/>
                <a:gd name="T100" fmla="*/ 42 w 74"/>
                <a:gd name="T101" fmla="*/ 44 h 83"/>
                <a:gd name="T102" fmla="*/ 63 w 74"/>
                <a:gd name="T103" fmla="*/ 44 h 83"/>
                <a:gd name="T104" fmla="*/ 63 w 74"/>
                <a:gd name="T105" fmla="*/ 78 h 83"/>
                <a:gd name="T106" fmla="*/ 69 w 74"/>
                <a:gd name="T107" fmla="*/ 41 h 83"/>
                <a:gd name="T108" fmla="*/ 42 w 74"/>
                <a:gd name="T109" fmla="*/ 41 h 83"/>
                <a:gd name="T110" fmla="*/ 42 w 74"/>
                <a:gd name="T111" fmla="*/ 31 h 83"/>
                <a:gd name="T112" fmla="*/ 69 w 74"/>
                <a:gd name="T113" fmla="*/ 31 h 83"/>
                <a:gd name="T114" fmla="*/ 69 w 74"/>
                <a:gd name="T115" fmla="*/ 4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 h="83">
                  <a:moveTo>
                    <a:pt x="58" y="25"/>
                  </a:moveTo>
                  <a:cubicBezTo>
                    <a:pt x="60" y="24"/>
                    <a:pt x="61" y="23"/>
                    <a:pt x="63" y="22"/>
                  </a:cubicBezTo>
                  <a:cubicBezTo>
                    <a:pt x="65" y="19"/>
                    <a:pt x="67" y="16"/>
                    <a:pt x="68" y="12"/>
                  </a:cubicBezTo>
                  <a:cubicBezTo>
                    <a:pt x="69" y="9"/>
                    <a:pt x="68" y="5"/>
                    <a:pt x="65" y="3"/>
                  </a:cubicBezTo>
                  <a:cubicBezTo>
                    <a:pt x="63" y="1"/>
                    <a:pt x="61" y="0"/>
                    <a:pt x="58" y="0"/>
                  </a:cubicBezTo>
                  <a:cubicBezTo>
                    <a:pt x="54" y="0"/>
                    <a:pt x="50" y="2"/>
                    <a:pt x="46" y="6"/>
                  </a:cubicBezTo>
                  <a:cubicBezTo>
                    <a:pt x="41" y="11"/>
                    <a:pt x="38" y="19"/>
                    <a:pt x="36" y="24"/>
                  </a:cubicBezTo>
                  <a:cubicBezTo>
                    <a:pt x="35" y="19"/>
                    <a:pt x="32" y="11"/>
                    <a:pt x="27" y="6"/>
                  </a:cubicBezTo>
                  <a:cubicBezTo>
                    <a:pt x="25" y="4"/>
                    <a:pt x="21" y="2"/>
                    <a:pt x="18" y="2"/>
                  </a:cubicBezTo>
                  <a:cubicBezTo>
                    <a:pt x="15" y="2"/>
                    <a:pt x="13" y="3"/>
                    <a:pt x="11" y="5"/>
                  </a:cubicBezTo>
                  <a:cubicBezTo>
                    <a:pt x="7" y="9"/>
                    <a:pt x="8" y="16"/>
                    <a:pt x="12" y="21"/>
                  </a:cubicBezTo>
                  <a:cubicBezTo>
                    <a:pt x="14" y="23"/>
                    <a:pt x="16" y="24"/>
                    <a:pt x="18" y="25"/>
                  </a:cubicBezTo>
                  <a:cubicBezTo>
                    <a:pt x="0" y="25"/>
                    <a:pt x="0" y="25"/>
                    <a:pt x="0" y="25"/>
                  </a:cubicBezTo>
                  <a:cubicBezTo>
                    <a:pt x="0" y="47"/>
                    <a:pt x="0" y="47"/>
                    <a:pt x="0" y="47"/>
                  </a:cubicBezTo>
                  <a:cubicBezTo>
                    <a:pt x="6" y="47"/>
                    <a:pt x="6" y="47"/>
                    <a:pt x="6" y="47"/>
                  </a:cubicBezTo>
                  <a:cubicBezTo>
                    <a:pt x="6" y="83"/>
                    <a:pt x="6" y="83"/>
                    <a:pt x="6" y="83"/>
                  </a:cubicBezTo>
                  <a:cubicBezTo>
                    <a:pt x="69" y="83"/>
                    <a:pt x="69" y="83"/>
                    <a:pt x="69" y="83"/>
                  </a:cubicBezTo>
                  <a:cubicBezTo>
                    <a:pt x="69" y="47"/>
                    <a:pt x="69" y="47"/>
                    <a:pt x="69" y="47"/>
                  </a:cubicBezTo>
                  <a:cubicBezTo>
                    <a:pt x="74" y="47"/>
                    <a:pt x="74" y="47"/>
                    <a:pt x="74" y="47"/>
                  </a:cubicBezTo>
                  <a:cubicBezTo>
                    <a:pt x="74" y="25"/>
                    <a:pt x="74" y="25"/>
                    <a:pt x="74" y="25"/>
                  </a:cubicBezTo>
                  <a:lnTo>
                    <a:pt x="58" y="25"/>
                  </a:lnTo>
                  <a:close/>
                  <a:moveTo>
                    <a:pt x="50" y="10"/>
                  </a:moveTo>
                  <a:cubicBezTo>
                    <a:pt x="53" y="7"/>
                    <a:pt x="56" y="6"/>
                    <a:pt x="58" y="6"/>
                  </a:cubicBezTo>
                  <a:cubicBezTo>
                    <a:pt x="59" y="6"/>
                    <a:pt x="60" y="6"/>
                    <a:pt x="61" y="7"/>
                  </a:cubicBezTo>
                  <a:cubicBezTo>
                    <a:pt x="63" y="9"/>
                    <a:pt x="62" y="14"/>
                    <a:pt x="59" y="18"/>
                  </a:cubicBezTo>
                  <a:cubicBezTo>
                    <a:pt x="55" y="21"/>
                    <a:pt x="50" y="24"/>
                    <a:pt x="46" y="25"/>
                  </a:cubicBezTo>
                  <a:cubicBezTo>
                    <a:pt x="42" y="25"/>
                    <a:pt x="42" y="25"/>
                    <a:pt x="42" y="25"/>
                  </a:cubicBezTo>
                  <a:cubicBezTo>
                    <a:pt x="43" y="21"/>
                    <a:pt x="46" y="14"/>
                    <a:pt x="50" y="10"/>
                  </a:cubicBezTo>
                  <a:close/>
                  <a:moveTo>
                    <a:pt x="14" y="12"/>
                  </a:moveTo>
                  <a:cubicBezTo>
                    <a:pt x="14" y="12"/>
                    <a:pt x="14" y="10"/>
                    <a:pt x="15" y="9"/>
                  </a:cubicBezTo>
                  <a:cubicBezTo>
                    <a:pt x="16" y="8"/>
                    <a:pt x="17" y="8"/>
                    <a:pt x="18" y="8"/>
                  </a:cubicBezTo>
                  <a:cubicBezTo>
                    <a:pt x="18" y="8"/>
                    <a:pt x="18" y="8"/>
                    <a:pt x="18" y="8"/>
                  </a:cubicBezTo>
                  <a:cubicBezTo>
                    <a:pt x="20" y="8"/>
                    <a:pt x="22" y="9"/>
                    <a:pt x="23" y="10"/>
                  </a:cubicBezTo>
                  <a:cubicBezTo>
                    <a:pt x="26" y="13"/>
                    <a:pt x="28" y="18"/>
                    <a:pt x="30" y="23"/>
                  </a:cubicBezTo>
                  <a:cubicBezTo>
                    <a:pt x="30" y="23"/>
                    <a:pt x="30" y="24"/>
                    <a:pt x="30" y="24"/>
                  </a:cubicBezTo>
                  <a:cubicBezTo>
                    <a:pt x="30" y="24"/>
                    <a:pt x="29" y="24"/>
                    <a:pt x="29" y="24"/>
                  </a:cubicBezTo>
                  <a:cubicBezTo>
                    <a:pt x="24" y="22"/>
                    <a:pt x="19" y="20"/>
                    <a:pt x="17" y="17"/>
                  </a:cubicBezTo>
                  <a:cubicBezTo>
                    <a:pt x="15" y="16"/>
                    <a:pt x="14" y="14"/>
                    <a:pt x="14" y="12"/>
                  </a:cubicBezTo>
                  <a:close/>
                  <a:moveTo>
                    <a:pt x="32" y="78"/>
                  </a:moveTo>
                  <a:cubicBezTo>
                    <a:pt x="11" y="78"/>
                    <a:pt x="11" y="78"/>
                    <a:pt x="11" y="78"/>
                  </a:cubicBezTo>
                  <a:cubicBezTo>
                    <a:pt x="11" y="44"/>
                    <a:pt x="11" y="44"/>
                    <a:pt x="11" y="44"/>
                  </a:cubicBezTo>
                  <a:cubicBezTo>
                    <a:pt x="32" y="44"/>
                    <a:pt x="32" y="44"/>
                    <a:pt x="32" y="44"/>
                  </a:cubicBezTo>
                  <a:lnTo>
                    <a:pt x="32" y="78"/>
                  </a:lnTo>
                  <a:close/>
                  <a:moveTo>
                    <a:pt x="32" y="41"/>
                  </a:moveTo>
                  <a:cubicBezTo>
                    <a:pt x="6" y="41"/>
                    <a:pt x="6" y="41"/>
                    <a:pt x="6" y="41"/>
                  </a:cubicBezTo>
                  <a:cubicBezTo>
                    <a:pt x="6" y="31"/>
                    <a:pt x="6" y="31"/>
                    <a:pt x="6" y="31"/>
                  </a:cubicBezTo>
                  <a:cubicBezTo>
                    <a:pt x="32" y="31"/>
                    <a:pt x="32" y="31"/>
                    <a:pt x="32" y="31"/>
                  </a:cubicBezTo>
                  <a:lnTo>
                    <a:pt x="32" y="41"/>
                  </a:lnTo>
                  <a:close/>
                  <a:moveTo>
                    <a:pt x="63" y="78"/>
                  </a:moveTo>
                  <a:cubicBezTo>
                    <a:pt x="42" y="78"/>
                    <a:pt x="42" y="78"/>
                    <a:pt x="42" y="78"/>
                  </a:cubicBezTo>
                  <a:cubicBezTo>
                    <a:pt x="42" y="44"/>
                    <a:pt x="42" y="44"/>
                    <a:pt x="42" y="44"/>
                  </a:cubicBezTo>
                  <a:cubicBezTo>
                    <a:pt x="63" y="44"/>
                    <a:pt x="63" y="44"/>
                    <a:pt x="63" y="44"/>
                  </a:cubicBezTo>
                  <a:lnTo>
                    <a:pt x="63" y="78"/>
                  </a:lnTo>
                  <a:close/>
                  <a:moveTo>
                    <a:pt x="69" y="41"/>
                  </a:moveTo>
                  <a:cubicBezTo>
                    <a:pt x="42" y="41"/>
                    <a:pt x="42" y="41"/>
                    <a:pt x="42" y="41"/>
                  </a:cubicBezTo>
                  <a:cubicBezTo>
                    <a:pt x="42" y="31"/>
                    <a:pt x="42" y="31"/>
                    <a:pt x="42" y="31"/>
                  </a:cubicBezTo>
                  <a:cubicBezTo>
                    <a:pt x="69" y="31"/>
                    <a:pt x="69" y="31"/>
                    <a:pt x="69" y="31"/>
                  </a:cubicBezTo>
                  <a:lnTo>
                    <a:pt x="69"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5" name="Freeform 44"/>
            <p:cNvSpPr>
              <a:spLocks noEditPoints="1"/>
            </p:cNvSpPr>
            <p:nvPr/>
          </p:nvSpPr>
          <p:spPr bwMode="auto">
            <a:xfrm>
              <a:off x="10906584" y="4526927"/>
              <a:ext cx="246623" cy="201604"/>
            </a:xfrm>
            <a:custGeom>
              <a:avLst/>
              <a:gdLst>
                <a:gd name="T0" fmla="*/ 1 w 77"/>
                <a:gd name="T1" fmla="*/ 42 h 63"/>
                <a:gd name="T2" fmla="*/ 8 w 77"/>
                <a:gd name="T3" fmla="*/ 55 h 63"/>
                <a:gd name="T4" fmla="*/ 21 w 77"/>
                <a:gd name="T5" fmla="*/ 61 h 63"/>
                <a:gd name="T6" fmla="*/ 38 w 77"/>
                <a:gd name="T7" fmla="*/ 63 h 63"/>
                <a:gd name="T8" fmla="*/ 56 w 77"/>
                <a:gd name="T9" fmla="*/ 61 h 63"/>
                <a:gd name="T10" fmla="*/ 69 w 77"/>
                <a:gd name="T11" fmla="*/ 55 h 63"/>
                <a:gd name="T12" fmla="*/ 76 w 77"/>
                <a:gd name="T13" fmla="*/ 42 h 63"/>
                <a:gd name="T14" fmla="*/ 71 w 77"/>
                <a:gd name="T15" fmla="*/ 16 h 63"/>
                <a:gd name="T16" fmla="*/ 72 w 77"/>
                <a:gd name="T17" fmla="*/ 11 h 63"/>
                <a:gd name="T18" fmla="*/ 70 w 77"/>
                <a:gd name="T19" fmla="*/ 0 h 63"/>
                <a:gd name="T20" fmla="*/ 67 w 77"/>
                <a:gd name="T21" fmla="*/ 0 h 63"/>
                <a:gd name="T22" fmla="*/ 60 w 77"/>
                <a:gd name="T23" fmla="*/ 3 h 63"/>
                <a:gd name="T24" fmla="*/ 38 w 77"/>
                <a:gd name="T25" fmla="*/ 5 h 63"/>
                <a:gd name="T26" fmla="*/ 17 w 77"/>
                <a:gd name="T27" fmla="*/ 3 h 63"/>
                <a:gd name="T28" fmla="*/ 9 w 77"/>
                <a:gd name="T29" fmla="*/ 0 h 63"/>
                <a:gd name="T30" fmla="*/ 7 w 77"/>
                <a:gd name="T31" fmla="*/ 0 h 63"/>
                <a:gd name="T32" fmla="*/ 5 w 77"/>
                <a:gd name="T33" fmla="*/ 11 h 63"/>
                <a:gd name="T34" fmla="*/ 6 w 77"/>
                <a:gd name="T35" fmla="*/ 16 h 63"/>
                <a:gd name="T36" fmla="*/ 9 w 77"/>
                <a:gd name="T37" fmla="*/ 42 h 63"/>
                <a:gd name="T38" fmla="*/ 18 w 77"/>
                <a:gd name="T39" fmla="*/ 30 h 63"/>
                <a:gd name="T40" fmla="*/ 27 w 77"/>
                <a:gd name="T41" fmla="*/ 29 h 63"/>
                <a:gd name="T42" fmla="*/ 38 w 77"/>
                <a:gd name="T43" fmla="*/ 30 h 63"/>
                <a:gd name="T44" fmla="*/ 49 w 77"/>
                <a:gd name="T45" fmla="*/ 29 h 63"/>
                <a:gd name="T46" fmla="*/ 59 w 77"/>
                <a:gd name="T47" fmla="*/ 30 h 63"/>
                <a:gd name="T48" fmla="*/ 67 w 77"/>
                <a:gd name="T49" fmla="*/ 42 h 63"/>
                <a:gd name="T50" fmla="*/ 64 w 77"/>
                <a:gd name="T51" fmla="*/ 52 h 63"/>
                <a:gd name="T52" fmla="*/ 56 w 77"/>
                <a:gd name="T53" fmla="*/ 57 h 63"/>
                <a:gd name="T54" fmla="*/ 45 w 77"/>
                <a:gd name="T55" fmla="*/ 58 h 63"/>
                <a:gd name="T56" fmla="*/ 31 w 77"/>
                <a:gd name="T57" fmla="*/ 58 h 63"/>
                <a:gd name="T58" fmla="*/ 20 w 77"/>
                <a:gd name="T59" fmla="*/ 57 h 63"/>
                <a:gd name="T60" fmla="*/ 12 w 77"/>
                <a:gd name="T61" fmla="*/ 52 h 63"/>
                <a:gd name="T62" fmla="*/ 9 w 77"/>
                <a:gd name="T63" fmla="*/ 42 h 63"/>
                <a:gd name="T64" fmla="*/ 53 w 77"/>
                <a:gd name="T65" fmla="*/ 48 h 63"/>
                <a:gd name="T66" fmla="*/ 53 w 77"/>
                <a:gd name="T67" fmla="*/ 34 h 63"/>
                <a:gd name="T68" fmla="*/ 19 w 77"/>
                <a:gd name="T69" fmla="*/ 41 h 63"/>
                <a:gd name="T70" fmla="*/ 29 w 77"/>
                <a:gd name="T71" fmla="*/ 41 h 63"/>
                <a:gd name="T72" fmla="*/ 19 w 77"/>
                <a:gd name="T73" fmla="*/ 4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7" h="63">
                  <a:moveTo>
                    <a:pt x="0" y="33"/>
                  </a:moveTo>
                  <a:cubicBezTo>
                    <a:pt x="0" y="36"/>
                    <a:pt x="0" y="39"/>
                    <a:pt x="1" y="42"/>
                  </a:cubicBezTo>
                  <a:cubicBezTo>
                    <a:pt x="1" y="45"/>
                    <a:pt x="2" y="47"/>
                    <a:pt x="3" y="49"/>
                  </a:cubicBezTo>
                  <a:cubicBezTo>
                    <a:pt x="5" y="51"/>
                    <a:pt x="6" y="53"/>
                    <a:pt x="8" y="55"/>
                  </a:cubicBezTo>
                  <a:cubicBezTo>
                    <a:pt x="10" y="56"/>
                    <a:pt x="12" y="58"/>
                    <a:pt x="14" y="59"/>
                  </a:cubicBezTo>
                  <a:cubicBezTo>
                    <a:pt x="16" y="60"/>
                    <a:pt x="18" y="61"/>
                    <a:pt x="21" y="61"/>
                  </a:cubicBezTo>
                  <a:cubicBezTo>
                    <a:pt x="23" y="62"/>
                    <a:pt x="26" y="62"/>
                    <a:pt x="29" y="63"/>
                  </a:cubicBezTo>
                  <a:cubicBezTo>
                    <a:pt x="32" y="63"/>
                    <a:pt x="35" y="63"/>
                    <a:pt x="38" y="63"/>
                  </a:cubicBezTo>
                  <a:cubicBezTo>
                    <a:pt x="42" y="63"/>
                    <a:pt x="45" y="63"/>
                    <a:pt x="47" y="63"/>
                  </a:cubicBezTo>
                  <a:cubicBezTo>
                    <a:pt x="50" y="62"/>
                    <a:pt x="53" y="62"/>
                    <a:pt x="56" y="61"/>
                  </a:cubicBezTo>
                  <a:cubicBezTo>
                    <a:pt x="58" y="61"/>
                    <a:pt x="61" y="60"/>
                    <a:pt x="63" y="59"/>
                  </a:cubicBezTo>
                  <a:cubicBezTo>
                    <a:pt x="65" y="58"/>
                    <a:pt x="67" y="56"/>
                    <a:pt x="69" y="55"/>
                  </a:cubicBezTo>
                  <a:cubicBezTo>
                    <a:pt x="71" y="53"/>
                    <a:pt x="72" y="51"/>
                    <a:pt x="73" y="49"/>
                  </a:cubicBezTo>
                  <a:cubicBezTo>
                    <a:pt x="74" y="47"/>
                    <a:pt x="75" y="45"/>
                    <a:pt x="76" y="42"/>
                  </a:cubicBezTo>
                  <a:cubicBezTo>
                    <a:pt x="77" y="39"/>
                    <a:pt x="77" y="36"/>
                    <a:pt x="77" y="33"/>
                  </a:cubicBezTo>
                  <a:cubicBezTo>
                    <a:pt x="77" y="26"/>
                    <a:pt x="75" y="21"/>
                    <a:pt x="71" y="16"/>
                  </a:cubicBezTo>
                  <a:cubicBezTo>
                    <a:pt x="71" y="16"/>
                    <a:pt x="71" y="15"/>
                    <a:pt x="71" y="14"/>
                  </a:cubicBezTo>
                  <a:cubicBezTo>
                    <a:pt x="71" y="13"/>
                    <a:pt x="72" y="12"/>
                    <a:pt x="72" y="11"/>
                  </a:cubicBezTo>
                  <a:cubicBezTo>
                    <a:pt x="72" y="10"/>
                    <a:pt x="72" y="8"/>
                    <a:pt x="72" y="6"/>
                  </a:cubicBezTo>
                  <a:cubicBezTo>
                    <a:pt x="71" y="4"/>
                    <a:pt x="71" y="2"/>
                    <a:pt x="70" y="0"/>
                  </a:cubicBezTo>
                  <a:cubicBezTo>
                    <a:pt x="69" y="0"/>
                    <a:pt x="69" y="0"/>
                    <a:pt x="69" y="0"/>
                  </a:cubicBezTo>
                  <a:cubicBezTo>
                    <a:pt x="69" y="0"/>
                    <a:pt x="68" y="0"/>
                    <a:pt x="67" y="0"/>
                  </a:cubicBezTo>
                  <a:cubicBezTo>
                    <a:pt x="67" y="0"/>
                    <a:pt x="65" y="1"/>
                    <a:pt x="64" y="1"/>
                  </a:cubicBezTo>
                  <a:cubicBezTo>
                    <a:pt x="63" y="1"/>
                    <a:pt x="61" y="2"/>
                    <a:pt x="60" y="3"/>
                  </a:cubicBezTo>
                  <a:cubicBezTo>
                    <a:pt x="58" y="4"/>
                    <a:pt x="56" y="5"/>
                    <a:pt x="53" y="7"/>
                  </a:cubicBezTo>
                  <a:cubicBezTo>
                    <a:pt x="50" y="6"/>
                    <a:pt x="45" y="5"/>
                    <a:pt x="38" y="5"/>
                  </a:cubicBezTo>
                  <a:cubicBezTo>
                    <a:pt x="32" y="5"/>
                    <a:pt x="27" y="6"/>
                    <a:pt x="23" y="7"/>
                  </a:cubicBezTo>
                  <a:cubicBezTo>
                    <a:pt x="21" y="5"/>
                    <a:pt x="19" y="4"/>
                    <a:pt x="17" y="3"/>
                  </a:cubicBezTo>
                  <a:cubicBezTo>
                    <a:pt x="15" y="2"/>
                    <a:pt x="14" y="1"/>
                    <a:pt x="12" y="1"/>
                  </a:cubicBezTo>
                  <a:cubicBezTo>
                    <a:pt x="11" y="1"/>
                    <a:pt x="10" y="0"/>
                    <a:pt x="9" y="0"/>
                  </a:cubicBezTo>
                  <a:cubicBezTo>
                    <a:pt x="8" y="0"/>
                    <a:pt x="8" y="0"/>
                    <a:pt x="7" y="0"/>
                  </a:cubicBezTo>
                  <a:cubicBezTo>
                    <a:pt x="7" y="0"/>
                    <a:pt x="7" y="0"/>
                    <a:pt x="7" y="0"/>
                  </a:cubicBezTo>
                  <a:cubicBezTo>
                    <a:pt x="6" y="2"/>
                    <a:pt x="5" y="4"/>
                    <a:pt x="5" y="6"/>
                  </a:cubicBezTo>
                  <a:cubicBezTo>
                    <a:pt x="5" y="8"/>
                    <a:pt x="5" y="10"/>
                    <a:pt x="5" y="11"/>
                  </a:cubicBezTo>
                  <a:cubicBezTo>
                    <a:pt x="5" y="12"/>
                    <a:pt x="5" y="13"/>
                    <a:pt x="5" y="14"/>
                  </a:cubicBezTo>
                  <a:cubicBezTo>
                    <a:pt x="6" y="15"/>
                    <a:pt x="6" y="16"/>
                    <a:pt x="6" y="16"/>
                  </a:cubicBezTo>
                  <a:cubicBezTo>
                    <a:pt x="2" y="21"/>
                    <a:pt x="0" y="26"/>
                    <a:pt x="0" y="33"/>
                  </a:cubicBezTo>
                  <a:close/>
                  <a:moveTo>
                    <a:pt x="9" y="42"/>
                  </a:moveTo>
                  <a:cubicBezTo>
                    <a:pt x="9" y="38"/>
                    <a:pt x="11" y="35"/>
                    <a:pt x="14" y="32"/>
                  </a:cubicBezTo>
                  <a:cubicBezTo>
                    <a:pt x="15" y="31"/>
                    <a:pt x="16" y="30"/>
                    <a:pt x="18" y="30"/>
                  </a:cubicBezTo>
                  <a:cubicBezTo>
                    <a:pt x="19" y="30"/>
                    <a:pt x="20" y="29"/>
                    <a:pt x="22" y="29"/>
                  </a:cubicBezTo>
                  <a:cubicBezTo>
                    <a:pt x="24" y="29"/>
                    <a:pt x="25" y="29"/>
                    <a:pt x="27" y="29"/>
                  </a:cubicBezTo>
                  <a:cubicBezTo>
                    <a:pt x="28" y="29"/>
                    <a:pt x="30" y="29"/>
                    <a:pt x="32" y="30"/>
                  </a:cubicBezTo>
                  <a:cubicBezTo>
                    <a:pt x="35" y="30"/>
                    <a:pt x="36" y="30"/>
                    <a:pt x="38" y="30"/>
                  </a:cubicBezTo>
                  <a:cubicBezTo>
                    <a:pt x="40" y="30"/>
                    <a:pt x="42" y="30"/>
                    <a:pt x="44" y="30"/>
                  </a:cubicBezTo>
                  <a:cubicBezTo>
                    <a:pt x="46" y="29"/>
                    <a:pt x="48" y="29"/>
                    <a:pt x="49" y="29"/>
                  </a:cubicBezTo>
                  <a:cubicBezTo>
                    <a:pt x="51" y="29"/>
                    <a:pt x="52" y="29"/>
                    <a:pt x="54" y="29"/>
                  </a:cubicBezTo>
                  <a:cubicBezTo>
                    <a:pt x="56" y="29"/>
                    <a:pt x="57" y="30"/>
                    <a:pt x="59" y="30"/>
                  </a:cubicBezTo>
                  <a:cubicBezTo>
                    <a:pt x="60" y="30"/>
                    <a:pt x="61" y="31"/>
                    <a:pt x="62" y="32"/>
                  </a:cubicBezTo>
                  <a:cubicBezTo>
                    <a:pt x="65" y="35"/>
                    <a:pt x="67" y="38"/>
                    <a:pt x="67" y="42"/>
                  </a:cubicBezTo>
                  <a:cubicBezTo>
                    <a:pt x="67" y="44"/>
                    <a:pt x="67" y="46"/>
                    <a:pt x="66" y="48"/>
                  </a:cubicBezTo>
                  <a:cubicBezTo>
                    <a:pt x="66" y="49"/>
                    <a:pt x="65" y="51"/>
                    <a:pt x="64" y="52"/>
                  </a:cubicBezTo>
                  <a:cubicBezTo>
                    <a:pt x="63" y="53"/>
                    <a:pt x="62" y="54"/>
                    <a:pt x="61" y="55"/>
                  </a:cubicBezTo>
                  <a:cubicBezTo>
                    <a:pt x="59" y="56"/>
                    <a:pt x="58" y="56"/>
                    <a:pt x="56" y="57"/>
                  </a:cubicBezTo>
                  <a:cubicBezTo>
                    <a:pt x="55" y="57"/>
                    <a:pt x="53" y="57"/>
                    <a:pt x="51" y="58"/>
                  </a:cubicBezTo>
                  <a:cubicBezTo>
                    <a:pt x="48" y="58"/>
                    <a:pt x="46" y="58"/>
                    <a:pt x="45" y="58"/>
                  </a:cubicBezTo>
                  <a:cubicBezTo>
                    <a:pt x="43" y="58"/>
                    <a:pt x="41" y="58"/>
                    <a:pt x="38" y="58"/>
                  </a:cubicBezTo>
                  <a:cubicBezTo>
                    <a:pt x="35" y="58"/>
                    <a:pt x="33" y="58"/>
                    <a:pt x="31" y="58"/>
                  </a:cubicBezTo>
                  <a:cubicBezTo>
                    <a:pt x="30" y="58"/>
                    <a:pt x="28" y="58"/>
                    <a:pt x="25" y="58"/>
                  </a:cubicBezTo>
                  <a:cubicBezTo>
                    <a:pt x="23" y="57"/>
                    <a:pt x="21" y="57"/>
                    <a:pt x="20" y="57"/>
                  </a:cubicBezTo>
                  <a:cubicBezTo>
                    <a:pt x="19" y="56"/>
                    <a:pt x="17" y="56"/>
                    <a:pt x="16" y="55"/>
                  </a:cubicBezTo>
                  <a:cubicBezTo>
                    <a:pt x="14" y="54"/>
                    <a:pt x="13" y="53"/>
                    <a:pt x="12" y="52"/>
                  </a:cubicBezTo>
                  <a:cubicBezTo>
                    <a:pt x="11" y="51"/>
                    <a:pt x="11" y="49"/>
                    <a:pt x="10" y="48"/>
                  </a:cubicBezTo>
                  <a:cubicBezTo>
                    <a:pt x="9" y="46"/>
                    <a:pt x="9" y="44"/>
                    <a:pt x="9" y="42"/>
                  </a:cubicBezTo>
                  <a:close/>
                  <a:moveTo>
                    <a:pt x="48" y="41"/>
                  </a:moveTo>
                  <a:cubicBezTo>
                    <a:pt x="48" y="45"/>
                    <a:pt x="50" y="48"/>
                    <a:pt x="53" y="48"/>
                  </a:cubicBezTo>
                  <a:cubicBezTo>
                    <a:pt x="55" y="48"/>
                    <a:pt x="58" y="45"/>
                    <a:pt x="58" y="41"/>
                  </a:cubicBezTo>
                  <a:cubicBezTo>
                    <a:pt x="58" y="37"/>
                    <a:pt x="55" y="34"/>
                    <a:pt x="53" y="34"/>
                  </a:cubicBezTo>
                  <a:cubicBezTo>
                    <a:pt x="50" y="34"/>
                    <a:pt x="48" y="37"/>
                    <a:pt x="48" y="41"/>
                  </a:cubicBezTo>
                  <a:close/>
                  <a:moveTo>
                    <a:pt x="19" y="41"/>
                  </a:moveTo>
                  <a:cubicBezTo>
                    <a:pt x="19" y="45"/>
                    <a:pt x="21" y="48"/>
                    <a:pt x="24" y="48"/>
                  </a:cubicBezTo>
                  <a:cubicBezTo>
                    <a:pt x="27" y="48"/>
                    <a:pt x="29" y="45"/>
                    <a:pt x="29" y="41"/>
                  </a:cubicBezTo>
                  <a:cubicBezTo>
                    <a:pt x="29" y="37"/>
                    <a:pt x="27" y="34"/>
                    <a:pt x="24" y="34"/>
                  </a:cubicBezTo>
                  <a:cubicBezTo>
                    <a:pt x="21" y="34"/>
                    <a:pt x="19" y="37"/>
                    <a:pt x="19"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6" name="Freeform 45"/>
            <p:cNvSpPr>
              <a:spLocks noEditPoints="1"/>
            </p:cNvSpPr>
            <p:nvPr/>
          </p:nvSpPr>
          <p:spPr bwMode="auto">
            <a:xfrm>
              <a:off x="10654088" y="1900192"/>
              <a:ext cx="401253" cy="401252"/>
            </a:xfrm>
            <a:custGeom>
              <a:avLst/>
              <a:gdLst>
                <a:gd name="T0" fmla="*/ 0 w 125"/>
                <a:gd name="T1" fmla="*/ 63 h 125"/>
                <a:gd name="T2" fmla="*/ 125 w 125"/>
                <a:gd name="T3" fmla="*/ 63 h 125"/>
                <a:gd name="T4" fmla="*/ 98 w 125"/>
                <a:gd name="T5" fmla="*/ 83 h 125"/>
                <a:gd name="T6" fmla="*/ 117 w 125"/>
                <a:gd name="T7" fmla="*/ 67 h 125"/>
                <a:gd name="T8" fmla="*/ 98 w 125"/>
                <a:gd name="T9" fmla="*/ 83 h 125"/>
                <a:gd name="T10" fmla="*/ 25 w 125"/>
                <a:gd name="T11" fmla="*/ 59 h 125"/>
                <a:gd name="T12" fmla="*/ 13 w 125"/>
                <a:gd name="T13" fmla="*/ 42 h 125"/>
                <a:gd name="T14" fmla="*/ 90 w 125"/>
                <a:gd name="T15" fmla="*/ 42 h 125"/>
                <a:gd name="T16" fmla="*/ 67 w 125"/>
                <a:gd name="T17" fmla="*/ 59 h 125"/>
                <a:gd name="T18" fmla="*/ 90 w 125"/>
                <a:gd name="T19" fmla="*/ 42 h 125"/>
                <a:gd name="T20" fmla="*/ 67 w 125"/>
                <a:gd name="T21" fmla="*/ 9 h 125"/>
                <a:gd name="T22" fmla="*/ 82 w 125"/>
                <a:gd name="T23" fmla="*/ 23 h 125"/>
                <a:gd name="T24" fmla="*/ 67 w 125"/>
                <a:gd name="T25" fmla="*/ 34 h 125"/>
                <a:gd name="T26" fmla="*/ 53 w 125"/>
                <a:gd name="T27" fmla="*/ 12 h 125"/>
                <a:gd name="T28" fmla="*/ 59 w 125"/>
                <a:gd name="T29" fmla="*/ 34 h 125"/>
                <a:gd name="T30" fmla="*/ 43 w 125"/>
                <a:gd name="T31" fmla="*/ 23 h 125"/>
                <a:gd name="T32" fmla="*/ 59 w 125"/>
                <a:gd name="T33" fmla="*/ 59 h 125"/>
                <a:gd name="T34" fmla="*/ 36 w 125"/>
                <a:gd name="T35" fmla="*/ 42 h 125"/>
                <a:gd name="T36" fmla="*/ 13 w 125"/>
                <a:gd name="T37" fmla="*/ 83 h 125"/>
                <a:gd name="T38" fmla="*/ 25 w 125"/>
                <a:gd name="T39" fmla="*/ 67 h 125"/>
                <a:gd name="T40" fmla="*/ 13 w 125"/>
                <a:gd name="T41" fmla="*/ 83 h 125"/>
                <a:gd name="T42" fmla="*/ 59 w 125"/>
                <a:gd name="T43" fmla="*/ 67 h 125"/>
                <a:gd name="T44" fmla="*/ 36 w 125"/>
                <a:gd name="T45" fmla="*/ 83 h 125"/>
                <a:gd name="T46" fmla="*/ 59 w 125"/>
                <a:gd name="T47" fmla="*/ 92 h 125"/>
                <a:gd name="T48" fmla="*/ 53 w 125"/>
                <a:gd name="T49" fmla="*/ 113 h 125"/>
                <a:gd name="T50" fmla="*/ 38 w 125"/>
                <a:gd name="T51" fmla="*/ 92 h 125"/>
                <a:gd name="T52" fmla="*/ 82 w 125"/>
                <a:gd name="T53" fmla="*/ 102 h 125"/>
                <a:gd name="T54" fmla="*/ 67 w 125"/>
                <a:gd name="T55" fmla="*/ 116 h 125"/>
                <a:gd name="T56" fmla="*/ 87 w 125"/>
                <a:gd name="T57" fmla="*/ 92 h 125"/>
                <a:gd name="T58" fmla="*/ 67 w 125"/>
                <a:gd name="T59" fmla="*/ 83 h 125"/>
                <a:gd name="T60" fmla="*/ 92 w 125"/>
                <a:gd name="T61" fmla="*/ 67 h 125"/>
                <a:gd name="T62" fmla="*/ 67 w 125"/>
                <a:gd name="T63" fmla="*/ 83 h 125"/>
                <a:gd name="T64" fmla="*/ 98 w 125"/>
                <a:gd name="T65" fmla="*/ 42 h 125"/>
                <a:gd name="T66" fmla="*/ 117 w 125"/>
                <a:gd name="T67" fmla="*/ 59 h 125"/>
                <a:gd name="T68" fmla="*/ 108 w 125"/>
                <a:gd name="T69" fmla="*/ 34 h 125"/>
                <a:gd name="T70" fmla="*/ 86 w 125"/>
                <a:gd name="T71" fmla="*/ 14 h 125"/>
                <a:gd name="T72" fmla="*/ 108 w 125"/>
                <a:gd name="T73" fmla="*/ 34 h 125"/>
                <a:gd name="T74" fmla="*/ 39 w 125"/>
                <a:gd name="T75" fmla="*/ 14 h 125"/>
                <a:gd name="T76" fmla="*/ 17 w 125"/>
                <a:gd name="T77" fmla="*/ 34 h 125"/>
                <a:gd name="T78" fmla="*/ 17 w 125"/>
                <a:gd name="T79" fmla="*/ 92 h 125"/>
                <a:gd name="T80" fmla="*/ 39 w 125"/>
                <a:gd name="T81" fmla="*/ 111 h 125"/>
                <a:gd name="T82" fmla="*/ 17 w 125"/>
                <a:gd name="T83" fmla="*/ 92 h 125"/>
                <a:gd name="T84" fmla="*/ 86 w 125"/>
                <a:gd name="T85" fmla="*/ 111 h 125"/>
                <a:gd name="T86" fmla="*/ 108 w 125"/>
                <a:gd name="T87" fmla="*/ 92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125">
                  <a:moveTo>
                    <a:pt x="63" y="0"/>
                  </a:moveTo>
                  <a:cubicBezTo>
                    <a:pt x="28" y="0"/>
                    <a:pt x="0" y="28"/>
                    <a:pt x="0" y="63"/>
                  </a:cubicBezTo>
                  <a:cubicBezTo>
                    <a:pt x="0" y="97"/>
                    <a:pt x="28" y="125"/>
                    <a:pt x="63" y="125"/>
                  </a:cubicBezTo>
                  <a:cubicBezTo>
                    <a:pt x="97" y="125"/>
                    <a:pt x="125" y="97"/>
                    <a:pt x="125" y="63"/>
                  </a:cubicBezTo>
                  <a:cubicBezTo>
                    <a:pt x="125" y="28"/>
                    <a:pt x="97" y="0"/>
                    <a:pt x="63" y="0"/>
                  </a:cubicBezTo>
                  <a:close/>
                  <a:moveTo>
                    <a:pt x="98" y="83"/>
                  </a:moveTo>
                  <a:cubicBezTo>
                    <a:pt x="99" y="78"/>
                    <a:pt x="100" y="73"/>
                    <a:pt x="100" y="67"/>
                  </a:cubicBezTo>
                  <a:cubicBezTo>
                    <a:pt x="117" y="67"/>
                    <a:pt x="117" y="67"/>
                    <a:pt x="117" y="67"/>
                  </a:cubicBezTo>
                  <a:cubicBezTo>
                    <a:pt x="116" y="73"/>
                    <a:pt x="115" y="78"/>
                    <a:pt x="113" y="83"/>
                  </a:cubicBezTo>
                  <a:lnTo>
                    <a:pt x="98" y="83"/>
                  </a:lnTo>
                  <a:close/>
                  <a:moveTo>
                    <a:pt x="27" y="42"/>
                  </a:moveTo>
                  <a:cubicBezTo>
                    <a:pt x="26" y="47"/>
                    <a:pt x="26" y="53"/>
                    <a:pt x="25" y="59"/>
                  </a:cubicBezTo>
                  <a:cubicBezTo>
                    <a:pt x="9" y="59"/>
                    <a:pt x="9" y="59"/>
                    <a:pt x="9" y="59"/>
                  </a:cubicBezTo>
                  <a:cubicBezTo>
                    <a:pt x="9" y="53"/>
                    <a:pt x="11" y="47"/>
                    <a:pt x="13" y="42"/>
                  </a:cubicBezTo>
                  <a:lnTo>
                    <a:pt x="27" y="42"/>
                  </a:lnTo>
                  <a:close/>
                  <a:moveTo>
                    <a:pt x="90" y="42"/>
                  </a:moveTo>
                  <a:cubicBezTo>
                    <a:pt x="91" y="47"/>
                    <a:pt x="92" y="53"/>
                    <a:pt x="92" y="59"/>
                  </a:cubicBezTo>
                  <a:cubicBezTo>
                    <a:pt x="67" y="59"/>
                    <a:pt x="67" y="59"/>
                    <a:pt x="67" y="59"/>
                  </a:cubicBezTo>
                  <a:cubicBezTo>
                    <a:pt x="67" y="42"/>
                    <a:pt x="67" y="42"/>
                    <a:pt x="67" y="42"/>
                  </a:cubicBezTo>
                  <a:lnTo>
                    <a:pt x="90" y="42"/>
                  </a:lnTo>
                  <a:close/>
                  <a:moveTo>
                    <a:pt x="67" y="34"/>
                  </a:moveTo>
                  <a:cubicBezTo>
                    <a:pt x="67" y="9"/>
                    <a:pt x="67" y="9"/>
                    <a:pt x="67" y="9"/>
                  </a:cubicBezTo>
                  <a:cubicBezTo>
                    <a:pt x="69" y="10"/>
                    <a:pt x="71" y="11"/>
                    <a:pt x="73" y="12"/>
                  </a:cubicBezTo>
                  <a:cubicBezTo>
                    <a:pt x="76" y="14"/>
                    <a:pt x="79" y="18"/>
                    <a:pt x="82" y="23"/>
                  </a:cubicBezTo>
                  <a:cubicBezTo>
                    <a:pt x="84" y="26"/>
                    <a:pt x="86" y="30"/>
                    <a:pt x="87" y="34"/>
                  </a:cubicBezTo>
                  <a:cubicBezTo>
                    <a:pt x="67" y="34"/>
                    <a:pt x="67" y="34"/>
                    <a:pt x="67" y="34"/>
                  </a:cubicBezTo>
                  <a:close/>
                  <a:moveTo>
                    <a:pt x="43" y="23"/>
                  </a:moveTo>
                  <a:cubicBezTo>
                    <a:pt x="46" y="18"/>
                    <a:pt x="50" y="14"/>
                    <a:pt x="53" y="12"/>
                  </a:cubicBezTo>
                  <a:cubicBezTo>
                    <a:pt x="55" y="11"/>
                    <a:pt x="57" y="10"/>
                    <a:pt x="59" y="9"/>
                  </a:cubicBezTo>
                  <a:cubicBezTo>
                    <a:pt x="59" y="34"/>
                    <a:pt x="59" y="34"/>
                    <a:pt x="59" y="34"/>
                  </a:cubicBezTo>
                  <a:cubicBezTo>
                    <a:pt x="38" y="34"/>
                    <a:pt x="38" y="34"/>
                    <a:pt x="38" y="34"/>
                  </a:cubicBezTo>
                  <a:cubicBezTo>
                    <a:pt x="40" y="30"/>
                    <a:pt x="41" y="26"/>
                    <a:pt x="43" y="23"/>
                  </a:cubicBezTo>
                  <a:close/>
                  <a:moveTo>
                    <a:pt x="59" y="42"/>
                  </a:moveTo>
                  <a:cubicBezTo>
                    <a:pt x="59" y="59"/>
                    <a:pt x="59" y="59"/>
                    <a:pt x="59" y="59"/>
                  </a:cubicBezTo>
                  <a:cubicBezTo>
                    <a:pt x="34" y="59"/>
                    <a:pt x="34" y="59"/>
                    <a:pt x="34" y="59"/>
                  </a:cubicBezTo>
                  <a:cubicBezTo>
                    <a:pt x="34" y="53"/>
                    <a:pt x="35" y="47"/>
                    <a:pt x="36" y="42"/>
                  </a:cubicBezTo>
                  <a:lnTo>
                    <a:pt x="59" y="42"/>
                  </a:lnTo>
                  <a:close/>
                  <a:moveTo>
                    <a:pt x="13" y="83"/>
                  </a:moveTo>
                  <a:cubicBezTo>
                    <a:pt x="11" y="78"/>
                    <a:pt x="9" y="73"/>
                    <a:pt x="9" y="67"/>
                  </a:cubicBezTo>
                  <a:cubicBezTo>
                    <a:pt x="25" y="67"/>
                    <a:pt x="25" y="67"/>
                    <a:pt x="25" y="67"/>
                  </a:cubicBezTo>
                  <a:cubicBezTo>
                    <a:pt x="26" y="73"/>
                    <a:pt x="26" y="78"/>
                    <a:pt x="27" y="83"/>
                  </a:cubicBezTo>
                  <a:lnTo>
                    <a:pt x="13" y="83"/>
                  </a:lnTo>
                  <a:close/>
                  <a:moveTo>
                    <a:pt x="34" y="67"/>
                  </a:moveTo>
                  <a:cubicBezTo>
                    <a:pt x="59" y="67"/>
                    <a:pt x="59" y="67"/>
                    <a:pt x="59" y="67"/>
                  </a:cubicBezTo>
                  <a:cubicBezTo>
                    <a:pt x="59" y="83"/>
                    <a:pt x="59" y="83"/>
                    <a:pt x="59" y="83"/>
                  </a:cubicBezTo>
                  <a:cubicBezTo>
                    <a:pt x="36" y="83"/>
                    <a:pt x="36" y="83"/>
                    <a:pt x="36" y="83"/>
                  </a:cubicBezTo>
                  <a:cubicBezTo>
                    <a:pt x="35" y="78"/>
                    <a:pt x="34" y="73"/>
                    <a:pt x="34" y="67"/>
                  </a:cubicBezTo>
                  <a:close/>
                  <a:moveTo>
                    <a:pt x="59" y="92"/>
                  </a:moveTo>
                  <a:cubicBezTo>
                    <a:pt x="59" y="116"/>
                    <a:pt x="59" y="116"/>
                    <a:pt x="59" y="116"/>
                  </a:cubicBezTo>
                  <a:cubicBezTo>
                    <a:pt x="57" y="116"/>
                    <a:pt x="55" y="115"/>
                    <a:pt x="53" y="113"/>
                  </a:cubicBezTo>
                  <a:cubicBezTo>
                    <a:pt x="50" y="111"/>
                    <a:pt x="46" y="107"/>
                    <a:pt x="43" y="102"/>
                  </a:cubicBezTo>
                  <a:cubicBezTo>
                    <a:pt x="41" y="99"/>
                    <a:pt x="40" y="96"/>
                    <a:pt x="38" y="92"/>
                  </a:cubicBezTo>
                  <a:cubicBezTo>
                    <a:pt x="59" y="92"/>
                    <a:pt x="59" y="92"/>
                    <a:pt x="59" y="92"/>
                  </a:cubicBezTo>
                  <a:close/>
                  <a:moveTo>
                    <a:pt x="82" y="102"/>
                  </a:moveTo>
                  <a:cubicBezTo>
                    <a:pt x="79" y="107"/>
                    <a:pt x="76" y="111"/>
                    <a:pt x="73" y="113"/>
                  </a:cubicBezTo>
                  <a:cubicBezTo>
                    <a:pt x="71" y="115"/>
                    <a:pt x="69" y="116"/>
                    <a:pt x="67" y="116"/>
                  </a:cubicBezTo>
                  <a:cubicBezTo>
                    <a:pt x="67" y="92"/>
                    <a:pt x="67" y="92"/>
                    <a:pt x="67" y="92"/>
                  </a:cubicBezTo>
                  <a:cubicBezTo>
                    <a:pt x="87" y="92"/>
                    <a:pt x="87" y="92"/>
                    <a:pt x="87" y="92"/>
                  </a:cubicBezTo>
                  <a:cubicBezTo>
                    <a:pt x="86" y="96"/>
                    <a:pt x="84" y="99"/>
                    <a:pt x="82" y="102"/>
                  </a:cubicBezTo>
                  <a:close/>
                  <a:moveTo>
                    <a:pt x="67" y="83"/>
                  </a:moveTo>
                  <a:cubicBezTo>
                    <a:pt x="67" y="67"/>
                    <a:pt x="67" y="67"/>
                    <a:pt x="67" y="67"/>
                  </a:cubicBezTo>
                  <a:cubicBezTo>
                    <a:pt x="92" y="67"/>
                    <a:pt x="92" y="67"/>
                    <a:pt x="92" y="67"/>
                  </a:cubicBezTo>
                  <a:cubicBezTo>
                    <a:pt x="92" y="73"/>
                    <a:pt x="91" y="78"/>
                    <a:pt x="90" y="83"/>
                  </a:cubicBezTo>
                  <a:lnTo>
                    <a:pt x="67" y="83"/>
                  </a:lnTo>
                  <a:close/>
                  <a:moveTo>
                    <a:pt x="100" y="59"/>
                  </a:moveTo>
                  <a:cubicBezTo>
                    <a:pt x="100" y="53"/>
                    <a:pt x="99" y="47"/>
                    <a:pt x="98" y="42"/>
                  </a:cubicBezTo>
                  <a:cubicBezTo>
                    <a:pt x="113" y="42"/>
                    <a:pt x="113" y="42"/>
                    <a:pt x="113" y="42"/>
                  </a:cubicBezTo>
                  <a:cubicBezTo>
                    <a:pt x="115" y="47"/>
                    <a:pt x="116" y="53"/>
                    <a:pt x="117" y="59"/>
                  </a:cubicBezTo>
                  <a:lnTo>
                    <a:pt x="100" y="59"/>
                  </a:lnTo>
                  <a:close/>
                  <a:moveTo>
                    <a:pt x="108" y="34"/>
                  </a:moveTo>
                  <a:cubicBezTo>
                    <a:pt x="96" y="34"/>
                    <a:pt x="96" y="34"/>
                    <a:pt x="96" y="34"/>
                  </a:cubicBezTo>
                  <a:cubicBezTo>
                    <a:pt x="93" y="26"/>
                    <a:pt x="90" y="19"/>
                    <a:pt x="86" y="14"/>
                  </a:cubicBezTo>
                  <a:cubicBezTo>
                    <a:pt x="92" y="17"/>
                    <a:pt x="97" y="20"/>
                    <a:pt x="101" y="24"/>
                  </a:cubicBezTo>
                  <a:cubicBezTo>
                    <a:pt x="104" y="27"/>
                    <a:pt x="106" y="30"/>
                    <a:pt x="108" y="34"/>
                  </a:cubicBezTo>
                  <a:close/>
                  <a:moveTo>
                    <a:pt x="25" y="24"/>
                  </a:moveTo>
                  <a:cubicBezTo>
                    <a:pt x="29" y="20"/>
                    <a:pt x="34" y="17"/>
                    <a:pt x="39" y="14"/>
                  </a:cubicBezTo>
                  <a:cubicBezTo>
                    <a:pt x="35" y="19"/>
                    <a:pt x="32" y="26"/>
                    <a:pt x="30" y="34"/>
                  </a:cubicBezTo>
                  <a:cubicBezTo>
                    <a:pt x="17" y="34"/>
                    <a:pt x="17" y="34"/>
                    <a:pt x="17" y="34"/>
                  </a:cubicBezTo>
                  <a:cubicBezTo>
                    <a:pt x="19" y="30"/>
                    <a:pt x="22" y="27"/>
                    <a:pt x="25" y="24"/>
                  </a:cubicBezTo>
                  <a:close/>
                  <a:moveTo>
                    <a:pt x="17" y="92"/>
                  </a:moveTo>
                  <a:cubicBezTo>
                    <a:pt x="30" y="92"/>
                    <a:pt x="30" y="92"/>
                    <a:pt x="30" y="92"/>
                  </a:cubicBezTo>
                  <a:cubicBezTo>
                    <a:pt x="32" y="99"/>
                    <a:pt x="35" y="106"/>
                    <a:pt x="39" y="111"/>
                  </a:cubicBezTo>
                  <a:cubicBezTo>
                    <a:pt x="34" y="109"/>
                    <a:pt x="29" y="105"/>
                    <a:pt x="25" y="101"/>
                  </a:cubicBezTo>
                  <a:cubicBezTo>
                    <a:pt x="22" y="98"/>
                    <a:pt x="19" y="95"/>
                    <a:pt x="17" y="92"/>
                  </a:cubicBezTo>
                  <a:close/>
                  <a:moveTo>
                    <a:pt x="101" y="101"/>
                  </a:moveTo>
                  <a:cubicBezTo>
                    <a:pt x="97" y="105"/>
                    <a:pt x="92" y="109"/>
                    <a:pt x="86" y="111"/>
                  </a:cubicBezTo>
                  <a:cubicBezTo>
                    <a:pt x="90" y="106"/>
                    <a:pt x="93" y="99"/>
                    <a:pt x="96" y="92"/>
                  </a:cubicBezTo>
                  <a:cubicBezTo>
                    <a:pt x="108" y="92"/>
                    <a:pt x="108" y="92"/>
                    <a:pt x="108" y="92"/>
                  </a:cubicBezTo>
                  <a:cubicBezTo>
                    <a:pt x="106" y="95"/>
                    <a:pt x="104" y="98"/>
                    <a:pt x="101"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7" name="Freeform 46"/>
            <p:cNvSpPr>
              <a:spLocks noEditPoints="1"/>
            </p:cNvSpPr>
            <p:nvPr/>
          </p:nvSpPr>
          <p:spPr bwMode="auto">
            <a:xfrm>
              <a:off x="10577753" y="1690759"/>
              <a:ext cx="189861" cy="187904"/>
            </a:xfrm>
            <a:custGeom>
              <a:avLst/>
              <a:gdLst>
                <a:gd name="T0" fmla="*/ 49 w 59"/>
                <a:gd name="T1" fmla="*/ 0 h 59"/>
                <a:gd name="T2" fmla="*/ 9 w 59"/>
                <a:gd name="T3" fmla="*/ 0 h 59"/>
                <a:gd name="T4" fmla="*/ 0 w 59"/>
                <a:gd name="T5" fmla="*/ 10 h 59"/>
                <a:gd name="T6" fmla="*/ 0 w 59"/>
                <a:gd name="T7" fmla="*/ 49 h 59"/>
                <a:gd name="T8" fmla="*/ 9 w 59"/>
                <a:gd name="T9" fmla="*/ 59 h 59"/>
                <a:gd name="T10" fmla="*/ 49 w 59"/>
                <a:gd name="T11" fmla="*/ 59 h 59"/>
                <a:gd name="T12" fmla="*/ 59 w 59"/>
                <a:gd name="T13" fmla="*/ 49 h 59"/>
                <a:gd name="T14" fmla="*/ 59 w 59"/>
                <a:gd name="T15" fmla="*/ 10 h 59"/>
                <a:gd name="T16" fmla="*/ 49 w 59"/>
                <a:gd name="T17" fmla="*/ 0 h 59"/>
                <a:gd name="T18" fmla="*/ 40 w 59"/>
                <a:gd name="T19" fmla="*/ 2 h 59"/>
                <a:gd name="T20" fmla="*/ 40 w 59"/>
                <a:gd name="T21" fmla="*/ 11 h 59"/>
                <a:gd name="T22" fmla="*/ 31 w 59"/>
                <a:gd name="T23" fmla="*/ 11 h 59"/>
                <a:gd name="T24" fmla="*/ 31 w 59"/>
                <a:gd name="T25" fmla="*/ 2 h 59"/>
                <a:gd name="T26" fmla="*/ 40 w 59"/>
                <a:gd name="T27" fmla="*/ 2 h 59"/>
                <a:gd name="T28" fmla="*/ 27 w 59"/>
                <a:gd name="T29" fmla="*/ 2 h 59"/>
                <a:gd name="T30" fmla="*/ 27 w 59"/>
                <a:gd name="T31" fmla="*/ 11 h 59"/>
                <a:gd name="T32" fmla="*/ 18 w 59"/>
                <a:gd name="T33" fmla="*/ 11 h 59"/>
                <a:gd name="T34" fmla="*/ 18 w 59"/>
                <a:gd name="T35" fmla="*/ 2 h 59"/>
                <a:gd name="T36" fmla="*/ 27 w 59"/>
                <a:gd name="T37" fmla="*/ 2 h 59"/>
                <a:gd name="T38" fmla="*/ 1 w 59"/>
                <a:gd name="T39" fmla="*/ 11 h 59"/>
                <a:gd name="T40" fmla="*/ 1 w 59"/>
                <a:gd name="T41" fmla="*/ 10 h 59"/>
                <a:gd name="T42" fmla="*/ 9 w 59"/>
                <a:gd name="T43" fmla="*/ 2 h 59"/>
                <a:gd name="T44" fmla="*/ 14 w 59"/>
                <a:gd name="T45" fmla="*/ 2 h 59"/>
                <a:gd name="T46" fmla="*/ 14 w 59"/>
                <a:gd name="T47" fmla="*/ 11 h 59"/>
                <a:gd name="T48" fmla="*/ 1 w 59"/>
                <a:gd name="T49" fmla="*/ 11 h 59"/>
                <a:gd name="T50" fmla="*/ 44 w 59"/>
                <a:gd name="T51" fmla="*/ 37 h 59"/>
                <a:gd name="T52" fmla="*/ 33 w 59"/>
                <a:gd name="T53" fmla="*/ 37 h 59"/>
                <a:gd name="T54" fmla="*/ 33 w 59"/>
                <a:gd name="T55" fmla="*/ 48 h 59"/>
                <a:gd name="T56" fmla="*/ 25 w 59"/>
                <a:gd name="T57" fmla="*/ 48 h 59"/>
                <a:gd name="T58" fmla="*/ 25 w 59"/>
                <a:gd name="T59" fmla="*/ 37 h 59"/>
                <a:gd name="T60" fmla="*/ 14 w 59"/>
                <a:gd name="T61" fmla="*/ 37 h 59"/>
                <a:gd name="T62" fmla="*/ 14 w 59"/>
                <a:gd name="T63" fmla="*/ 30 h 59"/>
                <a:gd name="T64" fmla="*/ 25 w 59"/>
                <a:gd name="T65" fmla="*/ 30 h 59"/>
                <a:gd name="T66" fmla="*/ 25 w 59"/>
                <a:gd name="T67" fmla="*/ 18 h 59"/>
                <a:gd name="T68" fmla="*/ 33 w 59"/>
                <a:gd name="T69" fmla="*/ 18 h 59"/>
                <a:gd name="T70" fmla="*/ 33 w 59"/>
                <a:gd name="T71" fmla="*/ 30 h 59"/>
                <a:gd name="T72" fmla="*/ 44 w 59"/>
                <a:gd name="T73" fmla="*/ 30 h 59"/>
                <a:gd name="T74" fmla="*/ 44 w 59"/>
                <a:gd name="T75" fmla="*/ 37 h 59"/>
                <a:gd name="T76" fmla="*/ 57 w 59"/>
                <a:gd name="T77" fmla="*/ 11 h 59"/>
                <a:gd name="T78" fmla="*/ 44 w 59"/>
                <a:gd name="T79" fmla="*/ 11 h 59"/>
                <a:gd name="T80" fmla="*/ 44 w 59"/>
                <a:gd name="T81" fmla="*/ 2 h 59"/>
                <a:gd name="T82" fmla="*/ 49 w 59"/>
                <a:gd name="T83" fmla="*/ 2 h 59"/>
                <a:gd name="T84" fmla="*/ 57 w 59"/>
                <a:gd name="T85" fmla="*/ 10 h 59"/>
                <a:gd name="T86" fmla="*/ 57 w 59"/>
                <a:gd name="T87" fmla="*/ 1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9" h="59">
                  <a:moveTo>
                    <a:pt x="49" y="0"/>
                  </a:moveTo>
                  <a:cubicBezTo>
                    <a:pt x="9" y="0"/>
                    <a:pt x="9" y="0"/>
                    <a:pt x="9" y="0"/>
                  </a:cubicBezTo>
                  <a:cubicBezTo>
                    <a:pt x="4" y="0"/>
                    <a:pt x="0" y="4"/>
                    <a:pt x="0" y="10"/>
                  </a:cubicBezTo>
                  <a:cubicBezTo>
                    <a:pt x="0" y="49"/>
                    <a:pt x="0" y="49"/>
                    <a:pt x="0" y="49"/>
                  </a:cubicBezTo>
                  <a:cubicBezTo>
                    <a:pt x="0" y="55"/>
                    <a:pt x="4" y="59"/>
                    <a:pt x="9" y="59"/>
                  </a:cubicBezTo>
                  <a:cubicBezTo>
                    <a:pt x="49" y="59"/>
                    <a:pt x="49" y="59"/>
                    <a:pt x="49" y="59"/>
                  </a:cubicBezTo>
                  <a:cubicBezTo>
                    <a:pt x="54" y="59"/>
                    <a:pt x="59" y="55"/>
                    <a:pt x="59" y="49"/>
                  </a:cubicBezTo>
                  <a:cubicBezTo>
                    <a:pt x="59" y="10"/>
                    <a:pt x="59" y="10"/>
                    <a:pt x="59" y="10"/>
                  </a:cubicBezTo>
                  <a:cubicBezTo>
                    <a:pt x="59" y="4"/>
                    <a:pt x="54" y="0"/>
                    <a:pt x="49" y="0"/>
                  </a:cubicBezTo>
                  <a:close/>
                  <a:moveTo>
                    <a:pt x="40" y="2"/>
                  </a:moveTo>
                  <a:cubicBezTo>
                    <a:pt x="40" y="11"/>
                    <a:pt x="40" y="11"/>
                    <a:pt x="40" y="11"/>
                  </a:cubicBezTo>
                  <a:cubicBezTo>
                    <a:pt x="31" y="11"/>
                    <a:pt x="31" y="11"/>
                    <a:pt x="31" y="11"/>
                  </a:cubicBezTo>
                  <a:cubicBezTo>
                    <a:pt x="31" y="2"/>
                    <a:pt x="31" y="2"/>
                    <a:pt x="31" y="2"/>
                  </a:cubicBezTo>
                  <a:lnTo>
                    <a:pt x="40" y="2"/>
                  </a:lnTo>
                  <a:close/>
                  <a:moveTo>
                    <a:pt x="27" y="2"/>
                  </a:moveTo>
                  <a:cubicBezTo>
                    <a:pt x="27" y="11"/>
                    <a:pt x="27" y="11"/>
                    <a:pt x="27" y="11"/>
                  </a:cubicBezTo>
                  <a:cubicBezTo>
                    <a:pt x="18" y="11"/>
                    <a:pt x="18" y="11"/>
                    <a:pt x="18" y="11"/>
                  </a:cubicBezTo>
                  <a:cubicBezTo>
                    <a:pt x="18" y="2"/>
                    <a:pt x="18" y="2"/>
                    <a:pt x="18" y="2"/>
                  </a:cubicBezTo>
                  <a:lnTo>
                    <a:pt x="27" y="2"/>
                  </a:lnTo>
                  <a:close/>
                  <a:moveTo>
                    <a:pt x="1" y="11"/>
                  </a:moveTo>
                  <a:cubicBezTo>
                    <a:pt x="1" y="10"/>
                    <a:pt x="1" y="10"/>
                    <a:pt x="1" y="10"/>
                  </a:cubicBezTo>
                  <a:cubicBezTo>
                    <a:pt x="1" y="5"/>
                    <a:pt x="5" y="2"/>
                    <a:pt x="9" y="2"/>
                  </a:cubicBezTo>
                  <a:cubicBezTo>
                    <a:pt x="14" y="2"/>
                    <a:pt x="14" y="2"/>
                    <a:pt x="14" y="2"/>
                  </a:cubicBezTo>
                  <a:cubicBezTo>
                    <a:pt x="14" y="11"/>
                    <a:pt x="14" y="11"/>
                    <a:pt x="14" y="11"/>
                  </a:cubicBezTo>
                  <a:lnTo>
                    <a:pt x="1" y="11"/>
                  </a:lnTo>
                  <a:close/>
                  <a:moveTo>
                    <a:pt x="44" y="37"/>
                  </a:moveTo>
                  <a:cubicBezTo>
                    <a:pt x="33" y="37"/>
                    <a:pt x="33" y="37"/>
                    <a:pt x="33" y="37"/>
                  </a:cubicBezTo>
                  <a:cubicBezTo>
                    <a:pt x="33" y="48"/>
                    <a:pt x="33" y="48"/>
                    <a:pt x="33" y="48"/>
                  </a:cubicBezTo>
                  <a:cubicBezTo>
                    <a:pt x="25" y="48"/>
                    <a:pt x="25" y="48"/>
                    <a:pt x="25" y="48"/>
                  </a:cubicBezTo>
                  <a:cubicBezTo>
                    <a:pt x="25" y="37"/>
                    <a:pt x="25" y="37"/>
                    <a:pt x="25" y="37"/>
                  </a:cubicBezTo>
                  <a:cubicBezTo>
                    <a:pt x="14" y="37"/>
                    <a:pt x="14" y="37"/>
                    <a:pt x="14" y="37"/>
                  </a:cubicBezTo>
                  <a:cubicBezTo>
                    <a:pt x="14" y="30"/>
                    <a:pt x="14" y="30"/>
                    <a:pt x="14" y="30"/>
                  </a:cubicBezTo>
                  <a:cubicBezTo>
                    <a:pt x="25" y="30"/>
                    <a:pt x="25" y="30"/>
                    <a:pt x="25" y="30"/>
                  </a:cubicBezTo>
                  <a:cubicBezTo>
                    <a:pt x="25" y="18"/>
                    <a:pt x="25" y="18"/>
                    <a:pt x="25" y="18"/>
                  </a:cubicBezTo>
                  <a:cubicBezTo>
                    <a:pt x="33" y="18"/>
                    <a:pt x="33" y="18"/>
                    <a:pt x="33" y="18"/>
                  </a:cubicBezTo>
                  <a:cubicBezTo>
                    <a:pt x="33" y="30"/>
                    <a:pt x="33" y="30"/>
                    <a:pt x="33" y="30"/>
                  </a:cubicBezTo>
                  <a:cubicBezTo>
                    <a:pt x="44" y="30"/>
                    <a:pt x="44" y="30"/>
                    <a:pt x="44" y="30"/>
                  </a:cubicBezTo>
                  <a:lnTo>
                    <a:pt x="44" y="37"/>
                  </a:lnTo>
                  <a:close/>
                  <a:moveTo>
                    <a:pt x="57" y="11"/>
                  </a:moveTo>
                  <a:cubicBezTo>
                    <a:pt x="44" y="11"/>
                    <a:pt x="44" y="11"/>
                    <a:pt x="44" y="11"/>
                  </a:cubicBezTo>
                  <a:cubicBezTo>
                    <a:pt x="44" y="2"/>
                    <a:pt x="44" y="2"/>
                    <a:pt x="44" y="2"/>
                  </a:cubicBezTo>
                  <a:cubicBezTo>
                    <a:pt x="49" y="2"/>
                    <a:pt x="49" y="2"/>
                    <a:pt x="49" y="2"/>
                  </a:cubicBezTo>
                  <a:cubicBezTo>
                    <a:pt x="53" y="2"/>
                    <a:pt x="57" y="5"/>
                    <a:pt x="57" y="10"/>
                  </a:cubicBezTo>
                  <a:lnTo>
                    <a:pt x="57"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8" name="Freeform 47"/>
            <p:cNvSpPr>
              <a:spLocks noEditPoints="1"/>
            </p:cNvSpPr>
            <p:nvPr/>
          </p:nvSpPr>
          <p:spPr bwMode="auto">
            <a:xfrm>
              <a:off x="10793059" y="1731862"/>
              <a:ext cx="176160" cy="137013"/>
            </a:xfrm>
            <a:custGeom>
              <a:avLst/>
              <a:gdLst>
                <a:gd name="T0" fmla="*/ 34 w 90"/>
                <a:gd name="T1" fmla="*/ 70 h 70"/>
                <a:gd name="T2" fmla="*/ 0 w 90"/>
                <a:gd name="T3" fmla="*/ 36 h 70"/>
                <a:gd name="T4" fmla="*/ 18 w 90"/>
                <a:gd name="T5" fmla="*/ 19 h 70"/>
                <a:gd name="T6" fmla="*/ 34 w 90"/>
                <a:gd name="T7" fmla="*/ 36 h 70"/>
                <a:gd name="T8" fmla="*/ 72 w 90"/>
                <a:gd name="T9" fmla="*/ 0 h 70"/>
                <a:gd name="T10" fmla="*/ 90 w 90"/>
                <a:gd name="T11" fmla="*/ 16 h 70"/>
                <a:gd name="T12" fmla="*/ 34 w 90"/>
                <a:gd name="T13" fmla="*/ 70 h 70"/>
                <a:gd name="T14" fmla="*/ 9 w 90"/>
                <a:gd name="T15" fmla="*/ 36 h 70"/>
                <a:gd name="T16" fmla="*/ 34 w 90"/>
                <a:gd name="T17" fmla="*/ 60 h 70"/>
                <a:gd name="T18" fmla="*/ 80 w 90"/>
                <a:gd name="T19" fmla="*/ 16 h 70"/>
                <a:gd name="T20" fmla="*/ 72 w 90"/>
                <a:gd name="T21" fmla="*/ 8 h 70"/>
                <a:gd name="T22" fmla="*/ 34 w 90"/>
                <a:gd name="T23" fmla="*/ 46 h 70"/>
                <a:gd name="T24" fmla="*/ 18 w 90"/>
                <a:gd name="T25" fmla="*/ 28 h 70"/>
                <a:gd name="T26" fmla="*/ 9 w 90"/>
                <a:gd name="T27" fmla="*/ 3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70">
                  <a:moveTo>
                    <a:pt x="34" y="70"/>
                  </a:moveTo>
                  <a:lnTo>
                    <a:pt x="0" y="36"/>
                  </a:lnTo>
                  <a:lnTo>
                    <a:pt x="18" y="19"/>
                  </a:lnTo>
                  <a:lnTo>
                    <a:pt x="34" y="36"/>
                  </a:lnTo>
                  <a:lnTo>
                    <a:pt x="72" y="0"/>
                  </a:lnTo>
                  <a:lnTo>
                    <a:pt x="90" y="16"/>
                  </a:lnTo>
                  <a:lnTo>
                    <a:pt x="34" y="70"/>
                  </a:lnTo>
                  <a:close/>
                  <a:moveTo>
                    <a:pt x="9" y="36"/>
                  </a:moveTo>
                  <a:lnTo>
                    <a:pt x="34" y="60"/>
                  </a:lnTo>
                  <a:lnTo>
                    <a:pt x="80" y="16"/>
                  </a:lnTo>
                  <a:lnTo>
                    <a:pt x="72" y="8"/>
                  </a:lnTo>
                  <a:lnTo>
                    <a:pt x="34" y="46"/>
                  </a:lnTo>
                  <a:lnTo>
                    <a:pt x="18" y="28"/>
                  </a:lnTo>
                  <a:lnTo>
                    <a:pt x="9"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9" name="Freeform 93"/>
            <p:cNvSpPr>
              <a:spLocks noEditPoints="1"/>
            </p:cNvSpPr>
            <p:nvPr/>
          </p:nvSpPr>
          <p:spPr bwMode="auto">
            <a:xfrm>
              <a:off x="10789144" y="4738319"/>
              <a:ext cx="252496" cy="258367"/>
            </a:xfrm>
            <a:custGeom>
              <a:avLst/>
              <a:gdLst>
                <a:gd name="T0" fmla="*/ 69 w 79"/>
                <a:gd name="T1" fmla="*/ 22 h 81"/>
                <a:gd name="T2" fmla="*/ 22 w 79"/>
                <a:gd name="T3" fmla="*/ 14 h 81"/>
                <a:gd name="T4" fmla="*/ 19 w 79"/>
                <a:gd name="T5" fmla="*/ 3 h 81"/>
                <a:gd name="T6" fmla="*/ 0 w 79"/>
                <a:gd name="T7" fmla="*/ 5 h 81"/>
                <a:gd name="T8" fmla="*/ 12 w 79"/>
                <a:gd name="T9" fmla="*/ 12 h 81"/>
                <a:gd name="T10" fmla="*/ 14 w 79"/>
                <a:gd name="T11" fmla="*/ 54 h 81"/>
                <a:gd name="T12" fmla="*/ 61 w 79"/>
                <a:gd name="T13" fmla="*/ 59 h 81"/>
                <a:gd name="T14" fmla="*/ 76 w 79"/>
                <a:gd name="T15" fmla="*/ 20 h 81"/>
                <a:gd name="T16" fmla="*/ 36 w 79"/>
                <a:gd name="T17" fmla="*/ 32 h 81"/>
                <a:gd name="T18" fmla="*/ 45 w 79"/>
                <a:gd name="T19" fmla="*/ 39 h 81"/>
                <a:gd name="T20" fmla="*/ 44 w 79"/>
                <a:gd name="T21" fmla="*/ 44 h 81"/>
                <a:gd name="T22" fmla="*/ 33 w 79"/>
                <a:gd name="T23" fmla="*/ 47 h 81"/>
                <a:gd name="T24" fmla="*/ 44 w 79"/>
                <a:gd name="T25" fmla="*/ 44 h 81"/>
                <a:gd name="T26" fmla="*/ 38 w 79"/>
                <a:gd name="T27" fmla="*/ 23 h 81"/>
                <a:gd name="T28" fmla="*/ 47 w 79"/>
                <a:gd name="T29" fmla="*/ 29 h 81"/>
                <a:gd name="T30" fmla="*/ 22 w 79"/>
                <a:gd name="T31" fmla="*/ 19 h 81"/>
                <a:gd name="T32" fmla="*/ 32 w 79"/>
                <a:gd name="T33" fmla="*/ 27 h 81"/>
                <a:gd name="T34" fmla="*/ 22 w 79"/>
                <a:gd name="T35" fmla="*/ 19 h 81"/>
                <a:gd name="T36" fmla="*/ 31 w 79"/>
                <a:gd name="T37" fmla="*/ 32 h 81"/>
                <a:gd name="T38" fmla="*/ 21 w 79"/>
                <a:gd name="T39" fmla="*/ 35 h 81"/>
                <a:gd name="T40" fmla="*/ 20 w 79"/>
                <a:gd name="T41" fmla="*/ 40 h 81"/>
                <a:gd name="T42" fmla="*/ 28 w 79"/>
                <a:gd name="T43" fmla="*/ 46 h 81"/>
                <a:gd name="T44" fmla="*/ 20 w 79"/>
                <a:gd name="T45" fmla="*/ 40 h 81"/>
                <a:gd name="T46" fmla="*/ 48 w 79"/>
                <a:gd name="T47" fmla="*/ 50 h 81"/>
                <a:gd name="T48" fmla="*/ 57 w 79"/>
                <a:gd name="T49" fmla="*/ 47 h 81"/>
                <a:gd name="T50" fmla="*/ 59 w 79"/>
                <a:gd name="T51" fmla="*/ 42 h 81"/>
                <a:gd name="T52" fmla="*/ 51 w 79"/>
                <a:gd name="T53" fmla="*/ 35 h 81"/>
                <a:gd name="T54" fmla="*/ 59 w 79"/>
                <a:gd name="T55" fmla="*/ 42 h 81"/>
                <a:gd name="T56" fmla="*/ 52 w 79"/>
                <a:gd name="T57" fmla="*/ 30 h 81"/>
                <a:gd name="T58" fmla="*/ 66 w 79"/>
                <a:gd name="T59" fmla="*/ 28 h 81"/>
                <a:gd name="T60" fmla="*/ 9 w 79"/>
                <a:gd name="T61" fmla="*/ 66 h 81"/>
                <a:gd name="T62" fmla="*/ 24 w 79"/>
                <a:gd name="T63" fmla="*/ 69 h 81"/>
                <a:gd name="T64" fmla="*/ 18 w 79"/>
                <a:gd name="T65" fmla="*/ 60 h 81"/>
                <a:gd name="T66" fmla="*/ 39 w 79"/>
                <a:gd name="T67" fmla="*/ 72 h 81"/>
                <a:gd name="T68" fmla="*/ 54 w 79"/>
                <a:gd name="T69" fmla="*/ 75 h 81"/>
                <a:gd name="T70" fmla="*/ 48 w 79"/>
                <a:gd name="T71" fmla="*/ 6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 h="81">
                  <a:moveTo>
                    <a:pt x="76" y="20"/>
                  </a:moveTo>
                  <a:cubicBezTo>
                    <a:pt x="73" y="19"/>
                    <a:pt x="70" y="20"/>
                    <a:pt x="69" y="22"/>
                  </a:cubicBezTo>
                  <a:cubicBezTo>
                    <a:pt x="68" y="23"/>
                    <a:pt x="68" y="23"/>
                    <a:pt x="68" y="23"/>
                  </a:cubicBezTo>
                  <a:cubicBezTo>
                    <a:pt x="22" y="14"/>
                    <a:pt x="22" y="14"/>
                    <a:pt x="22" y="14"/>
                  </a:cubicBezTo>
                  <a:cubicBezTo>
                    <a:pt x="23" y="9"/>
                    <a:pt x="23" y="9"/>
                    <a:pt x="23" y="9"/>
                  </a:cubicBezTo>
                  <a:cubicBezTo>
                    <a:pt x="23" y="6"/>
                    <a:pt x="21" y="4"/>
                    <a:pt x="19" y="3"/>
                  </a:cubicBezTo>
                  <a:cubicBezTo>
                    <a:pt x="6" y="1"/>
                    <a:pt x="6" y="1"/>
                    <a:pt x="6" y="1"/>
                  </a:cubicBezTo>
                  <a:cubicBezTo>
                    <a:pt x="3" y="0"/>
                    <a:pt x="1" y="2"/>
                    <a:pt x="0" y="5"/>
                  </a:cubicBezTo>
                  <a:cubicBezTo>
                    <a:pt x="0" y="8"/>
                    <a:pt x="1" y="10"/>
                    <a:pt x="4" y="11"/>
                  </a:cubicBezTo>
                  <a:cubicBezTo>
                    <a:pt x="12" y="12"/>
                    <a:pt x="12" y="12"/>
                    <a:pt x="12" y="12"/>
                  </a:cubicBezTo>
                  <a:cubicBezTo>
                    <a:pt x="10" y="49"/>
                    <a:pt x="10" y="49"/>
                    <a:pt x="10" y="49"/>
                  </a:cubicBezTo>
                  <a:cubicBezTo>
                    <a:pt x="10" y="51"/>
                    <a:pt x="11" y="53"/>
                    <a:pt x="14" y="54"/>
                  </a:cubicBezTo>
                  <a:cubicBezTo>
                    <a:pt x="56" y="62"/>
                    <a:pt x="56" y="62"/>
                    <a:pt x="56" y="62"/>
                  </a:cubicBezTo>
                  <a:cubicBezTo>
                    <a:pt x="58" y="63"/>
                    <a:pt x="60" y="62"/>
                    <a:pt x="61" y="59"/>
                  </a:cubicBezTo>
                  <a:cubicBezTo>
                    <a:pt x="78" y="27"/>
                    <a:pt x="78" y="27"/>
                    <a:pt x="78" y="27"/>
                  </a:cubicBezTo>
                  <a:cubicBezTo>
                    <a:pt x="79" y="24"/>
                    <a:pt x="78" y="21"/>
                    <a:pt x="76" y="20"/>
                  </a:cubicBezTo>
                  <a:close/>
                  <a:moveTo>
                    <a:pt x="35" y="37"/>
                  </a:moveTo>
                  <a:cubicBezTo>
                    <a:pt x="36" y="32"/>
                    <a:pt x="36" y="32"/>
                    <a:pt x="36" y="32"/>
                  </a:cubicBezTo>
                  <a:cubicBezTo>
                    <a:pt x="46" y="34"/>
                    <a:pt x="46" y="34"/>
                    <a:pt x="46" y="34"/>
                  </a:cubicBezTo>
                  <a:cubicBezTo>
                    <a:pt x="45" y="39"/>
                    <a:pt x="45" y="39"/>
                    <a:pt x="45" y="39"/>
                  </a:cubicBezTo>
                  <a:lnTo>
                    <a:pt x="35" y="37"/>
                  </a:lnTo>
                  <a:close/>
                  <a:moveTo>
                    <a:pt x="44" y="44"/>
                  </a:moveTo>
                  <a:cubicBezTo>
                    <a:pt x="43" y="49"/>
                    <a:pt x="43" y="49"/>
                    <a:pt x="43" y="49"/>
                  </a:cubicBezTo>
                  <a:cubicBezTo>
                    <a:pt x="33" y="47"/>
                    <a:pt x="33" y="47"/>
                    <a:pt x="33" y="47"/>
                  </a:cubicBezTo>
                  <a:cubicBezTo>
                    <a:pt x="34" y="42"/>
                    <a:pt x="34" y="42"/>
                    <a:pt x="34" y="42"/>
                  </a:cubicBezTo>
                  <a:lnTo>
                    <a:pt x="44" y="44"/>
                  </a:lnTo>
                  <a:close/>
                  <a:moveTo>
                    <a:pt x="37" y="28"/>
                  </a:moveTo>
                  <a:cubicBezTo>
                    <a:pt x="38" y="23"/>
                    <a:pt x="38" y="23"/>
                    <a:pt x="38" y="23"/>
                  </a:cubicBezTo>
                  <a:cubicBezTo>
                    <a:pt x="48" y="25"/>
                    <a:pt x="48" y="25"/>
                    <a:pt x="48" y="25"/>
                  </a:cubicBezTo>
                  <a:cubicBezTo>
                    <a:pt x="47" y="29"/>
                    <a:pt x="47" y="29"/>
                    <a:pt x="47" y="29"/>
                  </a:cubicBezTo>
                  <a:lnTo>
                    <a:pt x="37" y="28"/>
                  </a:lnTo>
                  <a:close/>
                  <a:moveTo>
                    <a:pt x="22" y="19"/>
                  </a:moveTo>
                  <a:cubicBezTo>
                    <a:pt x="33" y="22"/>
                    <a:pt x="33" y="22"/>
                    <a:pt x="33" y="22"/>
                  </a:cubicBezTo>
                  <a:cubicBezTo>
                    <a:pt x="32" y="27"/>
                    <a:pt x="32" y="27"/>
                    <a:pt x="32" y="27"/>
                  </a:cubicBezTo>
                  <a:cubicBezTo>
                    <a:pt x="21" y="25"/>
                    <a:pt x="21" y="25"/>
                    <a:pt x="21" y="25"/>
                  </a:cubicBezTo>
                  <a:lnTo>
                    <a:pt x="22" y="19"/>
                  </a:lnTo>
                  <a:close/>
                  <a:moveTo>
                    <a:pt x="21" y="30"/>
                  </a:moveTo>
                  <a:cubicBezTo>
                    <a:pt x="31" y="32"/>
                    <a:pt x="31" y="32"/>
                    <a:pt x="31" y="32"/>
                  </a:cubicBezTo>
                  <a:cubicBezTo>
                    <a:pt x="30" y="36"/>
                    <a:pt x="30" y="36"/>
                    <a:pt x="30" y="36"/>
                  </a:cubicBezTo>
                  <a:cubicBezTo>
                    <a:pt x="21" y="35"/>
                    <a:pt x="21" y="35"/>
                    <a:pt x="21" y="35"/>
                  </a:cubicBezTo>
                  <a:lnTo>
                    <a:pt x="21" y="30"/>
                  </a:lnTo>
                  <a:close/>
                  <a:moveTo>
                    <a:pt x="20" y="40"/>
                  </a:moveTo>
                  <a:cubicBezTo>
                    <a:pt x="29" y="41"/>
                    <a:pt x="29" y="41"/>
                    <a:pt x="29" y="41"/>
                  </a:cubicBezTo>
                  <a:cubicBezTo>
                    <a:pt x="28" y="46"/>
                    <a:pt x="28" y="46"/>
                    <a:pt x="28" y="46"/>
                  </a:cubicBezTo>
                  <a:cubicBezTo>
                    <a:pt x="20" y="45"/>
                    <a:pt x="20" y="45"/>
                    <a:pt x="20" y="45"/>
                  </a:cubicBezTo>
                  <a:lnTo>
                    <a:pt x="20" y="40"/>
                  </a:lnTo>
                  <a:close/>
                  <a:moveTo>
                    <a:pt x="54" y="52"/>
                  </a:moveTo>
                  <a:cubicBezTo>
                    <a:pt x="48" y="50"/>
                    <a:pt x="48" y="50"/>
                    <a:pt x="48" y="50"/>
                  </a:cubicBezTo>
                  <a:cubicBezTo>
                    <a:pt x="49" y="45"/>
                    <a:pt x="49" y="45"/>
                    <a:pt x="49" y="45"/>
                  </a:cubicBezTo>
                  <a:cubicBezTo>
                    <a:pt x="57" y="47"/>
                    <a:pt x="57" y="47"/>
                    <a:pt x="57" y="47"/>
                  </a:cubicBezTo>
                  <a:lnTo>
                    <a:pt x="54" y="52"/>
                  </a:lnTo>
                  <a:close/>
                  <a:moveTo>
                    <a:pt x="59" y="42"/>
                  </a:moveTo>
                  <a:cubicBezTo>
                    <a:pt x="50" y="40"/>
                    <a:pt x="50" y="40"/>
                    <a:pt x="50" y="40"/>
                  </a:cubicBezTo>
                  <a:cubicBezTo>
                    <a:pt x="51" y="35"/>
                    <a:pt x="51" y="35"/>
                    <a:pt x="51" y="35"/>
                  </a:cubicBezTo>
                  <a:cubicBezTo>
                    <a:pt x="61" y="37"/>
                    <a:pt x="61" y="37"/>
                    <a:pt x="61" y="37"/>
                  </a:cubicBezTo>
                  <a:lnTo>
                    <a:pt x="59" y="42"/>
                  </a:lnTo>
                  <a:close/>
                  <a:moveTo>
                    <a:pt x="64" y="33"/>
                  </a:moveTo>
                  <a:cubicBezTo>
                    <a:pt x="52" y="30"/>
                    <a:pt x="52" y="30"/>
                    <a:pt x="52" y="30"/>
                  </a:cubicBezTo>
                  <a:cubicBezTo>
                    <a:pt x="53" y="25"/>
                    <a:pt x="53" y="25"/>
                    <a:pt x="53" y="25"/>
                  </a:cubicBezTo>
                  <a:cubicBezTo>
                    <a:pt x="66" y="28"/>
                    <a:pt x="66" y="28"/>
                    <a:pt x="66" y="28"/>
                  </a:cubicBezTo>
                  <a:lnTo>
                    <a:pt x="64" y="33"/>
                  </a:lnTo>
                  <a:close/>
                  <a:moveTo>
                    <a:pt x="9" y="66"/>
                  </a:moveTo>
                  <a:cubicBezTo>
                    <a:pt x="8" y="70"/>
                    <a:pt x="11" y="74"/>
                    <a:pt x="15" y="75"/>
                  </a:cubicBezTo>
                  <a:cubicBezTo>
                    <a:pt x="19" y="76"/>
                    <a:pt x="23" y="73"/>
                    <a:pt x="24" y="69"/>
                  </a:cubicBezTo>
                  <a:cubicBezTo>
                    <a:pt x="24" y="69"/>
                    <a:pt x="24" y="69"/>
                    <a:pt x="24" y="69"/>
                  </a:cubicBezTo>
                  <a:cubicBezTo>
                    <a:pt x="25" y="65"/>
                    <a:pt x="22" y="61"/>
                    <a:pt x="18" y="60"/>
                  </a:cubicBezTo>
                  <a:cubicBezTo>
                    <a:pt x="14" y="59"/>
                    <a:pt x="10" y="62"/>
                    <a:pt x="9" y="66"/>
                  </a:cubicBezTo>
                  <a:close/>
                  <a:moveTo>
                    <a:pt x="39" y="72"/>
                  </a:moveTo>
                  <a:cubicBezTo>
                    <a:pt x="38" y="76"/>
                    <a:pt x="41" y="80"/>
                    <a:pt x="45" y="81"/>
                  </a:cubicBezTo>
                  <a:cubicBezTo>
                    <a:pt x="49" y="81"/>
                    <a:pt x="53" y="79"/>
                    <a:pt x="54" y="75"/>
                  </a:cubicBezTo>
                  <a:cubicBezTo>
                    <a:pt x="54" y="75"/>
                    <a:pt x="54" y="75"/>
                    <a:pt x="54" y="75"/>
                  </a:cubicBezTo>
                  <a:cubicBezTo>
                    <a:pt x="54" y="70"/>
                    <a:pt x="52" y="66"/>
                    <a:pt x="48" y="66"/>
                  </a:cubicBezTo>
                  <a:cubicBezTo>
                    <a:pt x="43" y="65"/>
                    <a:pt x="39" y="68"/>
                    <a:pt x="39" y="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0" name="Freeform 94"/>
            <p:cNvSpPr>
              <a:spLocks noEditPoints="1"/>
            </p:cNvSpPr>
            <p:nvPr/>
          </p:nvSpPr>
          <p:spPr bwMode="auto">
            <a:xfrm>
              <a:off x="10975090" y="4354682"/>
              <a:ext cx="150715" cy="152672"/>
            </a:xfrm>
            <a:custGeom>
              <a:avLst/>
              <a:gdLst>
                <a:gd name="T0" fmla="*/ 24 w 47"/>
                <a:gd name="T1" fmla="*/ 0 h 48"/>
                <a:gd name="T2" fmla="*/ 0 w 47"/>
                <a:gd name="T3" fmla="*/ 24 h 48"/>
                <a:gd name="T4" fmla="*/ 24 w 47"/>
                <a:gd name="T5" fmla="*/ 48 h 48"/>
                <a:gd name="T6" fmla="*/ 47 w 47"/>
                <a:gd name="T7" fmla="*/ 24 h 48"/>
                <a:gd name="T8" fmla="*/ 24 w 47"/>
                <a:gd name="T9" fmla="*/ 0 h 48"/>
                <a:gd name="T10" fmla="*/ 6 w 47"/>
                <a:gd name="T11" fmla="*/ 24 h 48"/>
                <a:gd name="T12" fmla="*/ 24 w 47"/>
                <a:gd name="T13" fmla="*/ 6 h 48"/>
                <a:gd name="T14" fmla="*/ 24 w 47"/>
                <a:gd name="T15" fmla="*/ 42 h 48"/>
                <a:gd name="T16" fmla="*/ 6 w 47"/>
                <a:gd name="T17"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8">
                  <a:moveTo>
                    <a:pt x="24" y="0"/>
                  </a:moveTo>
                  <a:cubicBezTo>
                    <a:pt x="11" y="0"/>
                    <a:pt x="0" y="11"/>
                    <a:pt x="0" y="24"/>
                  </a:cubicBezTo>
                  <a:cubicBezTo>
                    <a:pt x="0" y="37"/>
                    <a:pt x="11" y="48"/>
                    <a:pt x="24" y="48"/>
                  </a:cubicBezTo>
                  <a:cubicBezTo>
                    <a:pt x="37" y="48"/>
                    <a:pt x="47" y="37"/>
                    <a:pt x="47" y="24"/>
                  </a:cubicBezTo>
                  <a:cubicBezTo>
                    <a:pt x="47" y="11"/>
                    <a:pt x="37" y="0"/>
                    <a:pt x="24" y="0"/>
                  </a:cubicBezTo>
                  <a:close/>
                  <a:moveTo>
                    <a:pt x="6" y="24"/>
                  </a:moveTo>
                  <a:cubicBezTo>
                    <a:pt x="6" y="14"/>
                    <a:pt x="14" y="6"/>
                    <a:pt x="24" y="6"/>
                  </a:cubicBezTo>
                  <a:cubicBezTo>
                    <a:pt x="24" y="42"/>
                    <a:pt x="24" y="42"/>
                    <a:pt x="24" y="42"/>
                  </a:cubicBezTo>
                  <a:cubicBezTo>
                    <a:pt x="14" y="42"/>
                    <a:pt x="6" y="34"/>
                    <a:pt x="6"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1" name="Freeform 95"/>
            <p:cNvSpPr>
              <a:spLocks noEditPoints="1"/>
            </p:cNvSpPr>
            <p:nvPr/>
          </p:nvSpPr>
          <p:spPr bwMode="auto">
            <a:xfrm>
              <a:off x="10642344" y="3839905"/>
              <a:ext cx="379722" cy="369934"/>
            </a:xfrm>
            <a:custGeom>
              <a:avLst/>
              <a:gdLst>
                <a:gd name="T0" fmla="*/ 22 w 119"/>
                <a:gd name="T1" fmla="*/ 19 h 116"/>
                <a:gd name="T2" fmla="*/ 58 w 119"/>
                <a:gd name="T3" fmla="*/ 33 h 116"/>
                <a:gd name="T4" fmla="*/ 62 w 119"/>
                <a:gd name="T5" fmla="*/ 12 h 116"/>
                <a:gd name="T6" fmla="*/ 82 w 119"/>
                <a:gd name="T7" fmla="*/ 3 h 116"/>
                <a:gd name="T8" fmla="*/ 91 w 119"/>
                <a:gd name="T9" fmla="*/ 23 h 116"/>
                <a:gd name="T10" fmla="*/ 95 w 119"/>
                <a:gd name="T11" fmla="*/ 49 h 116"/>
                <a:gd name="T12" fmla="*/ 95 w 119"/>
                <a:gd name="T13" fmla="*/ 50 h 116"/>
                <a:gd name="T14" fmla="*/ 99 w 119"/>
                <a:gd name="T15" fmla="*/ 41 h 116"/>
                <a:gd name="T16" fmla="*/ 119 w 119"/>
                <a:gd name="T17" fmla="*/ 49 h 116"/>
                <a:gd name="T18" fmla="*/ 93 w 119"/>
                <a:gd name="T19" fmla="*/ 116 h 116"/>
                <a:gd name="T20" fmla="*/ 73 w 119"/>
                <a:gd name="T21" fmla="*/ 109 h 116"/>
                <a:gd name="T22" fmla="*/ 75 w 119"/>
                <a:gd name="T23" fmla="*/ 103 h 116"/>
                <a:gd name="T24" fmla="*/ 63 w 119"/>
                <a:gd name="T25" fmla="*/ 103 h 116"/>
                <a:gd name="T26" fmla="*/ 53 w 119"/>
                <a:gd name="T27" fmla="*/ 106 h 116"/>
                <a:gd name="T28" fmla="*/ 35 w 119"/>
                <a:gd name="T29" fmla="*/ 102 h 116"/>
                <a:gd name="T30" fmla="*/ 30 w 119"/>
                <a:gd name="T31" fmla="*/ 100 h 116"/>
                <a:gd name="T32" fmla="*/ 28 w 119"/>
                <a:gd name="T33" fmla="*/ 99 h 116"/>
                <a:gd name="T34" fmla="*/ 21 w 119"/>
                <a:gd name="T35" fmla="*/ 83 h 116"/>
                <a:gd name="T36" fmla="*/ 22 w 119"/>
                <a:gd name="T37" fmla="*/ 80 h 116"/>
                <a:gd name="T38" fmla="*/ 22 w 119"/>
                <a:gd name="T39" fmla="*/ 70 h 116"/>
                <a:gd name="T40" fmla="*/ 24 w 119"/>
                <a:gd name="T41" fmla="*/ 67 h 116"/>
                <a:gd name="T42" fmla="*/ 24 w 119"/>
                <a:gd name="T43" fmla="*/ 57 h 116"/>
                <a:gd name="T44" fmla="*/ 27 w 119"/>
                <a:gd name="T45" fmla="*/ 52 h 116"/>
                <a:gd name="T46" fmla="*/ 11 w 119"/>
                <a:gd name="T47" fmla="*/ 46 h 116"/>
                <a:gd name="T48" fmla="*/ 3 w 119"/>
                <a:gd name="T49" fmla="*/ 28 h 116"/>
                <a:gd name="T50" fmla="*/ 22 w 119"/>
                <a:gd name="T51" fmla="*/ 19 h 116"/>
                <a:gd name="T52" fmla="*/ 86 w 119"/>
                <a:gd name="T53" fmla="*/ 106 h 116"/>
                <a:gd name="T54" fmla="*/ 90 w 119"/>
                <a:gd name="T55" fmla="*/ 104 h 116"/>
                <a:gd name="T56" fmla="*/ 88 w 119"/>
                <a:gd name="T57" fmla="*/ 99 h 116"/>
                <a:gd name="T58" fmla="*/ 84 w 119"/>
                <a:gd name="T59" fmla="*/ 101 h 116"/>
                <a:gd name="T60" fmla="*/ 86 w 119"/>
                <a:gd name="T61" fmla="*/ 106 h 116"/>
                <a:gd name="T62" fmla="*/ 15 w 119"/>
                <a:gd name="T63" fmla="*/ 40 h 116"/>
                <a:gd name="T64" fmla="*/ 41 w 119"/>
                <a:gd name="T65" fmla="*/ 50 h 116"/>
                <a:gd name="T66" fmla="*/ 42 w 119"/>
                <a:gd name="T67" fmla="*/ 50 h 116"/>
                <a:gd name="T68" fmla="*/ 39 w 119"/>
                <a:gd name="T69" fmla="*/ 57 h 116"/>
                <a:gd name="T70" fmla="*/ 38 w 119"/>
                <a:gd name="T71" fmla="*/ 57 h 116"/>
                <a:gd name="T72" fmla="*/ 31 w 119"/>
                <a:gd name="T73" fmla="*/ 60 h 116"/>
                <a:gd name="T74" fmla="*/ 32 w 119"/>
                <a:gd name="T75" fmla="*/ 66 h 116"/>
                <a:gd name="T76" fmla="*/ 34 w 119"/>
                <a:gd name="T77" fmla="*/ 68 h 116"/>
                <a:gd name="T78" fmla="*/ 31 w 119"/>
                <a:gd name="T79" fmla="*/ 70 h 116"/>
                <a:gd name="T80" fmla="*/ 30 w 119"/>
                <a:gd name="T81" fmla="*/ 73 h 116"/>
                <a:gd name="T82" fmla="*/ 30 w 119"/>
                <a:gd name="T83" fmla="*/ 78 h 116"/>
                <a:gd name="T84" fmla="*/ 32 w 119"/>
                <a:gd name="T85" fmla="*/ 81 h 116"/>
                <a:gd name="T86" fmla="*/ 30 w 119"/>
                <a:gd name="T87" fmla="*/ 83 h 116"/>
                <a:gd name="T88" fmla="*/ 28 w 119"/>
                <a:gd name="T89" fmla="*/ 85 h 116"/>
                <a:gd name="T90" fmla="*/ 31 w 119"/>
                <a:gd name="T91" fmla="*/ 93 h 116"/>
                <a:gd name="T92" fmla="*/ 33 w 119"/>
                <a:gd name="T93" fmla="*/ 93 h 116"/>
                <a:gd name="T94" fmla="*/ 38 w 119"/>
                <a:gd name="T95" fmla="*/ 95 h 116"/>
                <a:gd name="T96" fmla="*/ 60 w 119"/>
                <a:gd name="T97" fmla="*/ 96 h 116"/>
                <a:gd name="T98" fmla="*/ 78 w 119"/>
                <a:gd name="T99" fmla="*/ 95 h 116"/>
                <a:gd name="T100" fmla="*/ 92 w 119"/>
                <a:gd name="T101" fmla="*/ 59 h 116"/>
                <a:gd name="T102" fmla="*/ 88 w 119"/>
                <a:gd name="T103" fmla="*/ 55 h 116"/>
                <a:gd name="T104" fmla="*/ 83 w 119"/>
                <a:gd name="T105" fmla="*/ 20 h 116"/>
                <a:gd name="T106" fmla="*/ 79 w 119"/>
                <a:gd name="T107" fmla="*/ 12 h 116"/>
                <a:gd name="T108" fmla="*/ 70 w 119"/>
                <a:gd name="T109" fmla="*/ 15 h 116"/>
                <a:gd name="T110" fmla="*/ 67 w 119"/>
                <a:gd name="T111" fmla="*/ 37 h 116"/>
                <a:gd name="T112" fmla="*/ 66 w 119"/>
                <a:gd name="T113" fmla="*/ 44 h 116"/>
                <a:gd name="T114" fmla="*/ 20 w 119"/>
                <a:gd name="T115" fmla="*/ 26 h 116"/>
                <a:gd name="T116" fmla="*/ 10 w 119"/>
                <a:gd name="T117" fmla="*/ 31 h 116"/>
                <a:gd name="T118" fmla="*/ 15 w 119"/>
                <a:gd name="T119" fmla="*/ 4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9" h="116">
                  <a:moveTo>
                    <a:pt x="22" y="19"/>
                  </a:moveTo>
                  <a:cubicBezTo>
                    <a:pt x="58" y="33"/>
                    <a:pt x="58" y="33"/>
                    <a:pt x="58" y="33"/>
                  </a:cubicBezTo>
                  <a:cubicBezTo>
                    <a:pt x="59" y="24"/>
                    <a:pt x="59" y="21"/>
                    <a:pt x="62" y="12"/>
                  </a:cubicBezTo>
                  <a:cubicBezTo>
                    <a:pt x="65" y="4"/>
                    <a:pt x="74" y="0"/>
                    <a:pt x="82" y="3"/>
                  </a:cubicBezTo>
                  <a:cubicBezTo>
                    <a:pt x="90" y="6"/>
                    <a:pt x="94" y="15"/>
                    <a:pt x="91" y="23"/>
                  </a:cubicBezTo>
                  <a:cubicBezTo>
                    <a:pt x="87" y="34"/>
                    <a:pt x="89" y="41"/>
                    <a:pt x="95" y="49"/>
                  </a:cubicBezTo>
                  <a:cubicBezTo>
                    <a:pt x="95" y="50"/>
                    <a:pt x="95" y="50"/>
                    <a:pt x="95" y="50"/>
                  </a:cubicBezTo>
                  <a:cubicBezTo>
                    <a:pt x="99" y="41"/>
                    <a:pt x="99" y="41"/>
                    <a:pt x="99" y="41"/>
                  </a:cubicBezTo>
                  <a:cubicBezTo>
                    <a:pt x="119" y="49"/>
                    <a:pt x="119" y="49"/>
                    <a:pt x="119" y="49"/>
                  </a:cubicBezTo>
                  <a:cubicBezTo>
                    <a:pt x="93" y="116"/>
                    <a:pt x="93" y="116"/>
                    <a:pt x="93" y="116"/>
                  </a:cubicBezTo>
                  <a:cubicBezTo>
                    <a:pt x="73" y="109"/>
                    <a:pt x="73" y="109"/>
                    <a:pt x="73" y="109"/>
                  </a:cubicBezTo>
                  <a:cubicBezTo>
                    <a:pt x="75" y="103"/>
                    <a:pt x="75" y="103"/>
                    <a:pt x="75" y="103"/>
                  </a:cubicBezTo>
                  <a:cubicBezTo>
                    <a:pt x="68" y="101"/>
                    <a:pt x="66" y="102"/>
                    <a:pt x="63" y="103"/>
                  </a:cubicBezTo>
                  <a:cubicBezTo>
                    <a:pt x="60" y="104"/>
                    <a:pt x="57" y="106"/>
                    <a:pt x="53" y="106"/>
                  </a:cubicBezTo>
                  <a:cubicBezTo>
                    <a:pt x="48" y="106"/>
                    <a:pt x="42" y="105"/>
                    <a:pt x="35" y="102"/>
                  </a:cubicBezTo>
                  <a:cubicBezTo>
                    <a:pt x="30" y="100"/>
                    <a:pt x="30" y="100"/>
                    <a:pt x="30" y="100"/>
                  </a:cubicBezTo>
                  <a:cubicBezTo>
                    <a:pt x="28" y="99"/>
                    <a:pt x="28" y="99"/>
                    <a:pt x="28" y="99"/>
                  </a:cubicBezTo>
                  <a:cubicBezTo>
                    <a:pt x="21" y="97"/>
                    <a:pt x="18" y="89"/>
                    <a:pt x="21" y="83"/>
                  </a:cubicBezTo>
                  <a:cubicBezTo>
                    <a:pt x="21" y="82"/>
                    <a:pt x="22" y="81"/>
                    <a:pt x="22" y="80"/>
                  </a:cubicBezTo>
                  <a:cubicBezTo>
                    <a:pt x="21" y="77"/>
                    <a:pt x="21" y="73"/>
                    <a:pt x="22" y="70"/>
                  </a:cubicBezTo>
                  <a:cubicBezTo>
                    <a:pt x="23" y="69"/>
                    <a:pt x="23" y="68"/>
                    <a:pt x="24" y="67"/>
                  </a:cubicBezTo>
                  <a:cubicBezTo>
                    <a:pt x="23" y="64"/>
                    <a:pt x="23" y="60"/>
                    <a:pt x="24" y="57"/>
                  </a:cubicBezTo>
                  <a:cubicBezTo>
                    <a:pt x="25" y="55"/>
                    <a:pt x="26" y="54"/>
                    <a:pt x="27" y="52"/>
                  </a:cubicBezTo>
                  <a:cubicBezTo>
                    <a:pt x="11" y="46"/>
                    <a:pt x="11" y="46"/>
                    <a:pt x="11" y="46"/>
                  </a:cubicBezTo>
                  <a:cubicBezTo>
                    <a:pt x="4" y="44"/>
                    <a:pt x="0" y="35"/>
                    <a:pt x="3" y="28"/>
                  </a:cubicBezTo>
                  <a:cubicBezTo>
                    <a:pt x="6" y="20"/>
                    <a:pt x="14" y="16"/>
                    <a:pt x="22" y="19"/>
                  </a:cubicBezTo>
                  <a:close/>
                  <a:moveTo>
                    <a:pt x="86" y="106"/>
                  </a:moveTo>
                  <a:cubicBezTo>
                    <a:pt x="88" y="106"/>
                    <a:pt x="90" y="106"/>
                    <a:pt x="90" y="104"/>
                  </a:cubicBezTo>
                  <a:cubicBezTo>
                    <a:pt x="91" y="102"/>
                    <a:pt x="90" y="100"/>
                    <a:pt x="88" y="99"/>
                  </a:cubicBezTo>
                  <a:cubicBezTo>
                    <a:pt x="86" y="98"/>
                    <a:pt x="84" y="99"/>
                    <a:pt x="84" y="101"/>
                  </a:cubicBezTo>
                  <a:cubicBezTo>
                    <a:pt x="83" y="103"/>
                    <a:pt x="84" y="105"/>
                    <a:pt x="86" y="106"/>
                  </a:cubicBezTo>
                  <a:close/>
                  <a:moveTo>
                    <a:pt x="15" y="40"/>
                  </a:moveTo>
                  <a:cubicBezTo>
                    <a:pt x="41" y="50"/>
                    <a:pt x="41" y="50"/>
                    <a:pt x="41" y="50"/>
                  </a:cubicBezTo>
                  <a:cubicBezTo>
                    <a:pt x="42" y="50"/>
                    <a:pt x="42" y="50"/>
                    <a:pt x="42" y="50"/>
                  </a:cubicBezTo>
                  <a:cubicBezTo>
                    <a:pt x="39" y="57"/>
                    <a:pt x="39" y="57"/>
                    <a:pt x="39" y="57"/>
                  </a:cubicBezTo>
                  <a:cubicBezTo>
                    <a:pt x="38" y="57"/>
                    <a:pt x="38" y="57"/>
                    <a:pt x="38" y="57"/>
                  </a:cubicBezTo>
                  <a:cubicBezTo>
                    <a:pt x="36" y="56"/>
                    <a:pt x="32" y="57"/>
                    <a:pt x="31" y="60"/>
                  </a:cubicBezTo>
                  <a:cubicBezTo>
                    <a:pt x="31" y="62"/>
                    <a:pt x="31" y="64"/>
                    <a:pt x="32" y="66"/>
                  </a:cubicBezTo>
                  <a:cubicBezTo>
                    <a:pt x="34" y="68"/>
                    <a:pt x="34" y="68"/>
                    <a:pt x="34" y="68"/>
                  </a:cubicBezTo>
                  <a:cubicBezTo>
                    <a:pt x="31" y="70"/>
                    <a:pt x="31" y="70"/>
                    <a:pt x="31" y="70"/>
                  </a:cubicBezTo>
                  <a:cubicBezTo>
                    <a:pt x="31" y="71"/>
                    <a:pt x="30" y="72"/>
                    <a:pt x="30" y="73"/>
                  </a:cubicBezTo>
                  <a:cubicBezTo>
                    <a:pt x="29" y="75"/>
                    <a:pt x="29" y="77"/>
                    <a:pt x="30" y="78"/>
                  </a:cubicBezTo>
                  <a:cubicBezTo>
                    <a:pt x="32" y="81"/>
                    <a:pt x="32" y="81"/>
                    <a:pt x="32" y="81"/>
                  </a:cubicBezTo>
                  <a:cubicBezTo>
                    <a:pt x="30" y="83"/>
                    <a:pt x="30" y="83"/>
                    <a:pt x="30" y="83"/>
                  </a:cubicBezTo>
                  <a:cubicBezTo>
                    <a:pt x="29" y="84"/>
                    <a:pt x="28" y="85"/>
                    <a:pt x="28" y="85"/>
                  </a:cubicBezTo>
                  <a:cubicBezTo>
                    <a:pt x="27" y="88"/>
                    <a:pt x="28" y="92"/>
                    <a:pt x="31" y="93"/>
                  </a:cubicBezTo>
                  <a:cubicBezTo>
                    <a:pt x="33" y="93"/>
                    <a:pt x="33" y="93"/>
                    <a:pt x="33" y="93"/>
                  </a:cubicBezTo>
                  <a:cubicBezTo>
                    <a:pt x="38" y="95"/>
                    <a:pt x="38" y="95"/>
                    <a:pt x="38" y="95"/>
                  </a:cubicBezTo>
                  <a:cubicBezTo>
                    <a:pt x="51" y="100"/>
                    <a:pt x="56" y="97"/>
                    <a:pt x="60" y="96"/>
                  </a:cubicBezTo>
                  <a:cubicBezTo>
                    <a:pt x="64" y="94"/>
                    <a:pt x="68" y="92"/>
                    <a:pt x="78" y="95"/>
                  </a:cubicBezTo>
                  <a:cubicBezTo>
                    <a:pt x="92" y="59"/>
                    <a:pt x="92" y="59"/>
                    <a:pt x="92" y="59"/>
                  </a:cubicBezTo>
                  <a:cubicBezTo>
                    <a:pt x="90" y="58"/>
                    <a:pt x="89" y="56"/>
                    <a:pt x="88" y="55"/>
                  </a:cubicBezTo>
                  <a:cubicBezTo>
                    <a:pt x="81" y="43"/>
                    <a:pt x="78" y="34"/>
                    <a:pt x="83" y="20"/>
                  </a:cubicBezTo>
                  <a:cubicBezTo>
                    <a:pt x="85" y="17"/>
                    <a:pt x="83" y="13"/>
                    <a:pt x="79" y="12"/>
                  </a:cubicBezTo>
                  <a:cubicBezTo>
                    <a:pt x="76" y="10"/>
                    <a:pt x="72" y="12"/>
                    <a:pt x="70" y="15"/>
                  </a:cubicBezTo>
                  <a:cubicBezTo>
                    <a:pt x="67" y="24"/>
                    <a:pt x="67" y="27"/>
                    <a:pt x="67" y="37"/>
                  </a:cubicBezTo>
                  <a:cubicBezTo>
                    <a:pt x="67" y="39"/>
                    <a:pt x="66" y="42"/>
                    <a:pt x="66" y="44"/>
                  </a:cubicBezTo>
                  <a:cubicBezTo>
                    <a:pt x="20" y="26"/>
                    <a:pt x="20" y="26"/>
                    <a:pt x="20" y="26"/>
                  </a:cubicBezTo>
                  <a:cubicBezTo>
                    <a:pt x="16" y="25"/>
                    <a:pt x="12" y="27"/>
                    <a:pt x="10" y="31"/>
                  </a:cubicBezTo>
                  <a:cubicBezTo>
                    <a:pt x="9" y="34"/>
                    <a:pt x="11" y="38"/>
                    <a:pt x="15"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2" name="Freeform 96"/>
            <p:cNvSpPr>
              <a:spLocks noEditPoints="1"/>
            </p:cNvSpPr>
            <p:nvPr/>
          </p:nvSpPr>
          <p:spPr bwMode="auto">
            <a:xfrm>
              <a:off x="10495545" y="4229413"/>
              <a:ext cx="459973" cy="403210"/>
            </a:xfrm>
            <a:custGeom>
              <a:avLst/>
              <a:gdLst>
                <a:gd name="T0" fmla="*/ 144 w 144"/>
                <a:gd name="T1" fmla="*/ 41 h 126"/>
                <a:gd name="T2" fmla="*/ 102 w 144"/>
                <a:gd name="T3" fmla="*/ 0 h 126"/>
                <a:gd name="T4" fmla="*/ 72 w 144"/>
                <a:gd name="T5" fmla="*/ 14 h 126"/>
                <a:gd name="T6" fmla="*/ 41 w 144"/>
                <a:gd name="T7" fmla="*/ 0 h 126"/>
                <a:gd name="T8" fmla="*/ 0 w 144"/>
                <a:gd name="T9" fmla="*/ 41 h 126"/>
                <a:gd name="T10" fmla="*/ 13 w 144"/>
                <a:gd name="T11" fmla="*/ 72 h 126"/>
                <a:gd name="T12" fmla="*/ 13 w 144"/>
                <a:gd name="T13" fmla="*/ 72 h 126"/>
                <a:gd name="T14" fmla="*/ 58 w 144"/>
                <a:gd name="T15" fmla="*/ 117 h 126"/>
                <a:gd name="T16" fmla="*/ 72 w 144"/>
                <a:gd name="T17" fmla="*/ 126 h 126"/>
                <a:gd name="T18" fmla="*/ 85 w 144"/>
                <a:gd name="T19" fmla="*/ 117 h 126"/>
                <a:gd name="T20" fmla="*/ 130 w 144"/>
                <a:gd name="T21" fmla="*/ 72 h 126"/>
                <a:gd name="T22" fmla="*/ 130 w 144"/>
                <a:gd name="T23" fmla="*/ 72 h 126"/>
                <a:gd name="T24" fmla="*/ 144 w 144"/>
                <a:gd name="T25" fmla="*/ 41 h 126"/>
                <a:gd name="T26" fmla="*/ 118 w 144"/>
                <a:gd name="T27" fmla="*/ 59 h 126"/>
                <a:gd name="T28" fmla="*/ 73 w 144"/>
                <a:gd name="T29" fmla="*/ 104 h 126"/>
                <a:gd name="T30" fmla="*/ 72 w 144"/>
                <a:gd name="T31" fmla="*/ 105 h 126"/>
                <a:gd name="T32" fmla="*/ 71 w 144"/>
                <a:gd name="T33" fmla="*/ 104 h 126"/>
                <a:gd name="T34" fmla="*/ 25 w 144"/>
                <a:gd name="T35" fmla="*/ 59 h 126"/>
                <a:gd name="T36" fmla="*/ 18 w 144"/>
                <a:gd name="T37" fmla="*/ 41 h 126"/>
                <a:gd name="T38" fmla="*/ 41 w 144"/>
                <a:gd name="T39" fmla="*/ 18 h 126"/>
                <a:gd name="T40" fmla="*/ 58 w 144"/>
                <a:gd name="T41" fmla="*/ 26 h 126"/>
                <a:gd name="T42" fmla="*/ 72 w 144"/>
                <a:gd name="T43" fmla="*/ 40 h 126"/>
                <a:gd name="T44" fmla="*/ 85 w 144"/>
                <a:gd name="T45" fmla="*/ 26 h 126"/>
                <a:gd name="T46" fmla="*/ 102 w 144"/>
                <a:gd name="T47" fmla="*/ 18 h 126"/>
                <a:gd name="T48" fmla="*/ 126 w 144"/>
                <a:gd name="T49" fmla="*/ 41 h 126"/>
                <a:gd name="T50" fmla="*/ 118 w 144"/>
                <a:gd name="T51" fmla="*/ 5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4" h="126">
                  <a:moveTo>
                    <a:pt x="144" y="41"/>
                  </a:moveTo>
                  <a:cubicBezTo>
                    <a:pt x="144" y="19"/>
                    <a:pt x="125" y="0"/>
                    <a:pt x="102" y="0"/>
                  </a:cubicBezTo>
                  <a:cubicBezTo>
                    <a:pt x="90" y="0"/>
                    <a:pt x="79" y="5"/>
                    <a:pt x="72" y="14"/>
                  </a:cubicBezTo>
                  <a:cubicBezTo>
                    <a:pt x="64" y="5"/>
                    <a:pt x="53" y="0"/>
                    <a:pt x="41" y="0"/>
                  </a:cubicBezTo>
                  <a:cubicBezTo>
                    <a:pt x="18" y="0"/>
                    <a:pt x="0" y="19"/>
                    <a:pt x="0" y="41"/>
                  </a:cubicBezTo>
                  <a:cubicBezTo>
                    <a:pt x="0" y="54"/>
                    <a:pt x="5" y="65"/>
                    <a:pt x="13" y="72"/>
                  </a:cubicBezTo>
                  <a:cubicBezTo>
                    <a:pt x="13" y="72"/>
                    <a:pt x="13" y="72"/>
                    <a:pt x="13" y="72"/>
                  </a:cubicBezTo>
                  <a:cubicBezTo>
                    <a:pt x="58" y="117"/>
                    <a:pt x="58" y="117"/>
                    <a:pt x="58" y="117"/>
                  </a:cubicBezTo>
                  <a:cubicBezTo>
                    <a:pt x="63" y="122"/>
                    <a:pt x="67" y="126"/>
                    <a:pt x="72" y="126"/>
                  </a:cubicBezTo>
                  <a:cubicBezTo>
                    <a:pt x="76" y="126"/>
                    <a:pt x="81" y="122"/>
                    <a:pt x="85" y="117"/>
                  </a:cubicBezTo>
                  <a:cubicBezTo>
                    <a:pt x="130" y="72"/>
                    <a:pt x="130" y="72"/>
                    <a:pt x="130" y="72"/>
                  </a:cubicBezTo>
                  <a:cubicBezTo>
                    <a:pt x="130" y="72"/>
                    <a:pt x="130" y="72"/>
                    <a:pt x="130" y="72"/>
                  </a:cubicBezTo>
                  <a:cubicBezTo>
                    <a:pt x="139" y="65"/>
                    <a:pt x="144" y="54"/>
                    <a:pt x="144" y="41"/>
                  </a:cubicBezTo>
                  <a:close/>
                  <a:moveTo>
                    <a:pt x="118" y="59"/>
                  </a:moveTo>
                  <a:cubicBezTo>
                    <a:pt x="73" y="104"/>
                    <a:pt x="73" y="104"/>
                    <a:pt x="73" y="104"/>
                  </a:cubicBezTo>
                  <a:cubicBezTo>
                    <a:pt x="72" y="105"/>
                    <a:pt x="72" y="105"/>
                    <a:pt x="72" y="105"/>
                  </a:cubicBezTo>
                  <a:cubicBezTo>
                    <a:pt x="72" y="105"/>
                    <a:pt x="71" y="105"/>
                    <a:pt x="71" y="104"/>
                  </a:cubicBezTo>
                  <a:cubicBezTo>
                    <a:pt x="25" y="59"/>
                    <a:pt x="25" y="59"/>
                    <a:pt x="25" y="59"/>
                  </a:cubicBezTo>
                  <a:cubicBezTo>
                    <a:pt x="20" y="54"/>
                    <a:pt x="18" y="48"/>
                    <a:pt x="18" y="41"/>
                  </a:cubicBezTo>
                  <a:cubicBezTo>
                    <a:pt x="18" y="29"/>
                    <a:pt x="28" y="18"/>
                    <a:pt x="41" y="18"/>
                  </a:cubicBezTo>
                  <a:cubicBezTo>
                    <a:pt x="48" y="18"/>
                    <a:pt x="54" y="21"/>
                    <a:pt x="58" y="26"/>
                  </a:cubicBezTo>
                  <a:cubicBezTo>
                    <a:pt x="72" y="40"/>
                    <a:pt x="72" y="40"/>
                    <a:pt x="72" y="40"/>
                  </a:cubicBezTo>
                  <a:cubicBezTo>
                    <a:pt x="85" y="26"/>
                    <a:pt x="85" y="26"/>
                    <a:pt x="85" y="26"/>
                  </a:cubicBezTo>
                  <a:cubicBezTo>
                    <a:pt x="90" y="21"/>
                    <a:pt x="96" y="18"/>
                    <a:pt x="102" y="18"/>
                  </a:cubicBezTo>
                  <a:cubicBezTo>
                    <a:pt x="115" y="18"/>
                    <a:pt x="126" y="29"/>
                    <a:pt x="126" y="41"/>
                  </a:cubicBezTo>
                  <a:cubicBezTo>
                    <a:pt x="126" y="48"/>
                    <a:pt x="123" y="54"/>
                    <a:pt x="118"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3" name="Freeform 97"/>
            <p:cNvSpPr>
              <a:spLocks noEditPoints="1"/>
            </p:cNvSpPr>
            <p:nvPr/>
          </p:nvSpPr>
          <p:spPr bwMode="auto">
            <a:xfrm>
              <a:off x="10558179" y="4663940"/>
              <a:ext cx="195733" cy="195733"/>
            </a:xfrm>
            <a:custGeom>
              <a:avLst/>
              <a:gdLst>
                <a:gd name="T0" fmla="*/ 31 w 61"/>
                <a:gd name="T1" fmla="*/ 0 h 61"/>
                <a:gd name="T2" fmla="*/ 0 w 61"/>
                <a:gd name="T3" fmla="*/ 30 h 61"/>
                <a:gd name="T4" fmla="*/ 31 w 61"/>
                <a:gd name="T5" fmla="*/ 61 h 61"/>
                <a:gd name="T6" fmla="*/ 61 w 61"/>
                <a:gd name="T7" fmla="*/ 30 h 61"/>
                <a:gd name="T8" fmla="*/ 31 w 61"/>
                <a:gd name="T9" fmla="*/ 0 h 61"/>
                <a:gd name="T10" fmla="*/ 31 w 61"/>
                <a:gd name="T11" fmla="*/ 55 h 61"/>
                <a:gd name="T12" fmla="*/ 6 w 61"/>
                <a:gd name="T13" fmla="*/ 30 h 61"/>
                <a:gd name="T14" fmla="*/ 31 w 61"/>
                <a:gd name="T15" fmla="*/ 6 h 61"/>
                <a:gd name="T16" fmla="*/ 55 w 61"/>
                <a:gd name="T17" fmla="*/ 30 h 61"/>
                <a:gd name="T18" fmla="*/ 31 w 61"/>
                <a:gd name="T19" fmla="*/ 55 h 61"/>
                <a:gd name="T20" fmla="*/ 27 w 61"/>
                <a:gd name="T21" fmla="*/ 15 h 61"/>
                <a:gd name="T22" fmla="*/ 34 w 61"/>
                <a:gd name="T23" fmla="*/ 15 h 61"/>
                <a:gd name="T24" fmla="*/ 34 w 61"/>
                <a:gd name="T25" fmla="*/ 23 h 61"/>
                <a:gd name="T26" fmla="*/ 27 w 61"/>
                <a:gd name="T27" fmla="*/ 23 h 61"/>
                <a:gd name="T28" fmla="*/ 27 w 61"/>
                <a:gd name="T29" fmla="*/ 15 h 61"/>
                <a:gd name="T30" fmla="*/ 38 w 61"/>
                <a:gd name="T31" fmla="*/ 46 h 61"/>
                <a:gd name="T32" fmla="*/ 23 w 61"/>
                <a:gd name="T33" fmla="*/ 46 h 61"/>
                <a:gd name="T34" fmla="*/ 23 w 61"/>
                <a:gd name="T35" fmla="*/ 42 h 61"/>
                <a:gd name="T36" fmla="*/ 27 w 61"/>
                <a:gd name="T37" fmla="*/ 42 h 61"/>
                <a:gd name="T38" fmla="*/ 27 w 61"/>
                <a:gd name="T39" fmla="*/ 30 h 61"/>
                <a:gd name="T40" fmla="*/ 23 w 61"/>
                <a:gd name="T41" fmla="*/ 30 h 61"/>
                <a:gd name="T42" fmla="*/ 23 w 61"/>
                <a:gd name="T43" fmla="*/ 27 h 61"/>
                <a:gd name="T44" fmla="*/ 34 w 61"/>
                <a:gd name="T45" fmla="*/ 27 h 61"/>
                <a:gd name="T46" fmla="*/ 34 w 61"/>
                <a:gd name="T47" fmla="*/ 42 h 61"/>
                <a:gd name="T48" fmla="*/ 38 w 61"/>
                <a:gd name="T49" fmla="*/ 42 h 61"/>
                <a:gd name="T50" fmla="*/ 38 w 61"/>
                <a:gd name="T51"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61">
                  <a:moveTo>
                    <a:pt x="31" y="0"/>
                  </a:moveTo>
                  <a:cubicBezTo>
                    <a:pt x="14" y="0"/>
                    <a:pt x="0" y="14"/>
                    <a:pt x="0" y="30"/>
                  </a:cubicBezTo>
                  <a:cubicBezTo>
                    <a:pt x="0" y="47"/>
                    <a:pt x="14" y="61"/>
                    <a:pt x="31" y="61"/>
                  </a:cubicBezTo>
                  <a:cubicBezTo>
                    <a:pt x="47" y="61"/>
                    <a:pt x="61" y="47"/>
                    <a:pt x="61" y="30"/>
                  </a:cubicBezTo>
                  <a:cubicBezTo>
                    <a:pt x="61" y="14"/>
                    <a:pt x="47" y="0"/>
                    <a:pt x="31" y="0"/>
                  </a:cubicBezTo>
                  <a:close/>
                  <a:moveTo>
                    <a:pt x="31" y="55"/>
                  </a:moveTo>
                  <a:cubicBezTo>
                    <a:pt x="17" y="55"/>
                    <a:pt x="6" y="44"/>
                    <a:pt x="6" y="30"/>
                  </a:cubicBezTo>
                  <a:cubicBezTo>
                    <a:pt x="6" y="17"/>
                    <a:pt x="17" y="6"/>
                    <a:pt x="31" y="6"/>
                  </a:cubicBezTo>
                  <a:cubicBezTo>
                    <a:pt x="44" y="6"/>
                    <a:pt x="55" y="17"/>
                    <a:pt x="55" y="30"/>
                  </a:cubicBezTo>
                  <a:cubicBezTo>
                    <a:pt x="55" y="44"/>
                    <a:pt x="44" y="55"/>
                    <a:pt x="31" y="55"/>
                  </a:cubicBezTo>
                  <a:close/>
                  <a:moveTo>
                    <a:pt x="27" y="15"/>
                  </a:moveTo>
                  <a:cubicBezTo>
                    <a:pt x="34" y="15"/>
                    <a:pt x="34" y="15"/>
                    <a:pt x="34" y="15"/>
                  </a:cubicBezTo>
                  <a:cubicBezTo>
                    <a:pt x="34" y="23"/>
                    <a:pt x="34" y="23"/>
                    <a:pt x="34" y="23"/>
                  </a:cubicBezTo>
                  <a:cubicBezTo>
                    <a:pt x="27" y="23"/>
                    <a:pt x="27" y="23"/>
                    <a:pt x="27" y="23"/>
                  </a:cubicBezTo>
                  <a:lnTo>
                    <a:pt x="27" y="15"/>
                  </a:lnTo>
                  <a:close/>
                  <a:moveTo>
                    <a:pt x="38" y="46"/>
                  </a:moveTo>
                  <a:cubicBezTo>
                    <a:pt x="23" y="46"/>
                    <a:pt x="23" y="46"/>
                    <a:pt x="23" y="46"/>
                  </a:cubicBezTo>
                  <a:cubicBezTo>
                    <a:pt x="23" y="42"/>
                    <a:pt x="23" y="42"/>
                    <a:pt x="23" y="42"/>
                  </a:cubicBezTo>
                  <a:cubicBezTo>
                    <a:pt x="27" y="42"/>
                    <a:pt x="27" y="42"/>
                    <a:pt x="27" y="42"/>
                  </a:cubicBezTo>
                  <a:cubicBezTo>
                    <a:pt x="27" y="30"/>
                    <a:pt x="27" y="30"/>
                    <a:pt x="27" y="30"/>
                  </a:cubicBezTo>
                  <a:cubicBezTo>
                    <a:pt x="23" y="30"/>
                    <a:pt x="23" y="30"/>
                    <a:pt x="23" y="30"/>
                  </a:cubicBezTo>
                  <a:cubicBezTo>
                    <a:pt x="23" y="27"/>
                    <a:pt x="23" y="27"/>
                    <a:pt x="23" y="27"/>
                  </a:cubicBezTo>
                  <a:cubicBezTo>
                    <a:pt x="34" y="27"/>
                    <a:pt x="34" y="27"/>
                    <a:pt x="34" y="27"/>
                  </a:cubicBezTo>
                  <a:cubicBezTo>
                    <a:pt x="34" y="42"/>
                    <a:pt x="34" y="42"/>
                    <a:pt x="34" y="42"/>
                  </a:cubicBezTo>
                  <a:cubicBezTo>
                    <a:pt x="38" y="42"/>
                    <a:pt x="38" y="42"/>
                    <a:pt x="38" y="42"/>
                  </a:cubicBezTo>
                  <a:lnTo>
                    <a:pt x="38" y="4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4" name="Freeform 98"/>
            <p:cNvSpPr>
              <a:spLocks noEditPoints="1"/>
            </p:cNvSpPr>
            <p:nvPr/>
          </p:nvSpPr>
          <p:spPr bwMode="auto">
            <a:xfrm>
              <a:off x="10607112" y="4990815"/>
              <a:ext cx="299472" cy="301429"/>
            </a:xfrm>
            <a:custGeom>
              <a:avLst/>
              <a:gdLst>
                <a:gd name="T0" fmla="*/ 85 w 94"/>
                <a:gd name="T1" fmla="*/ 20 h 94"/>
                <a:gd name="T2" fmla="*/ 37 w 94"/>
                <a:gd name="T3" fmla="*/ 2 h 94"/>
                <a:gd name="T4" fmla="*/ 20 w 94"/>
                <a:gd name="T5" fmla="*/ 10 h 94"/>
                <a:gd name="T6" fmla="*/ 2 w 94"/>
                <a:gd name="T7" fmla="*/ 57 h 94"/>
                <a:gd name="T8" fmla="*/ 10 w 94"/>
                <a:gd name="T9" fmla="*/ 74 h 94"/>
                <a:gd name="T10" fmla="*/ 57 w 94"/>
                <a:gd name="T11" fmla="*/ 92 h 94"/>
                <a:gd name="T12" fmla="*/ 74 w 94"/>
                <a:gd name="T13" fmla="*/ 84 h 94"/>
                <a:gd name="T14" fmla="*/ 92 w 94"/>
                <a:gd name="T15" fmla="*/ 37 h 94"/>
                <a:gd name="T16" fmla="*/ 85 w 94"/>
                <a:gd name="T17" fmla="*/ 20 h 94"/>
                <a:gd name="T18" fmla="*/ 36 w 94"/>
                <a:gd name="T19" fmla="*/ 38 h 94"/>
                <a:gd name="T20" fmla="*/ 62 w 94"/>
                <a:gd name="T21" fmla="*/ 47 h 94"/>
                <a:gd name="T22" fmla="*/ 61 w 94"/>
                <a:gd name="T23" fmla="*/ 52 h 94"/>
                <a:gd name="T24" fmla="*/ 42 w 94"/>
                <a:gd name="T25" fmla="*/ 61 h 94"/>
                <a:gd name="T26" fmla="*/ 33 w 94"/>
                <a:gd name="T27" fmla="*/ 42 h 94"/>
                <a:gd name="T28" fmla="*/ 36 w 94"/>
                <a:gd name="T29" fmla="*/ 38 h 94"/>
                <a:gd name="T30" fmla="*/ 76 w 94"/>
                <a:gd name="T31" fmla="*/ 53 h 94"/>
                <a:gd name="T32" fmla="*/ 69 w 94"/>
                <a:gd name="T33" fmla="*/ 71 h 94"/>
                <a:gd name="T34" fmla="*/ 66 w 94"/>
                <a:gd name="T35" fmla="*/ 80 h 94"/>
                <a:gd name="T36" fmla="*/ 59 w 94"/>
                <a:gd name="T37" fmla="*/ 82 h 94"/>
                <a:gd name="T38" fmla="*/ 15 w 94"/>
                <a:gd name="T39" fmla="*/ 65 h 94"/>
                <a:gd name="T40" fmla="*/ 12 w 94"/>
                <a:gd name="T41" fmla="*/ 59 h 94"/>
                <a:gd name="T42" fmla="*/ 15 w 94"/>
                <a:gd name="T43" fmla="*/ 50 h 94"/>
                <a:gd name="T44" fmla="*/ 22 w 94"/>
                <a:gd name="T45" fmla="*/ 32 h 94"/>
                <a:gd name="T46" fmla="*/ 22 w 94"/>
                <a:gd name="T47" fmla="*/ 32 h 94"/>
                <a:gd name="T48" fmla="*/ 29 w 94"/>
                <a:gd name="T49" fmla="*/ 35 h 94"/>
                <a:gd name="T50" fmla="*/ 27 w 94"/>
                <a:gd name="T51" fmla="*/ 39 h 94"/>
                <a:gd name="T52" fmla="*/ 39 w 94"/>
                <a:gd name="T53" fmla="*/ 67 h 94"/>
                <a:gd name="T54" fmla="*/ 67 w 94"/>
                <a:gd name="T55" fmla="*/ 55 h 94"/>
                <a:gd name="T56" fmla="*/ 69 w 94"/>
                <a:gd name="T57" fmla="*/ 50 h 94"/>
                <a:gd name="T58" fmla="*/ 76 w 94"/>
                <a:gd name="T59" fmla="*/ 53 h 94"/>
                <a:gd name="T60" fmla="*/ 82 w 94"/>
                <a:gd name="T61" fmla="*/ 37 h 94"/>
                <a:gd name="T62" fmla="*/ 79 w 94"/>
                <a:gd name="T63" fmla="*/ 38 h 94"/>
                <a:gd name="T64" fmla="*/ 74 w 94"/>
                <a:gd name="T65" fmla="*/ 37 h 94"/>
                <a:gd name="T66" fmla="*/ 73 w 94"/>
                <a:gd name="T67" fmla="*/ 34 h 94"/>
                <a:gd name="T68" fmla="*/ 74 w 94"/>
                <a:gd name="T69" fmla="*/ 29 h 94"/>
                <a:gd name="T70" fmla="*/ 77 w 94"/>
                <a:gd name="T71" fmla="*/ 28 h 94"/>
                <a:gd name="T72" fmla="*/ 82 w 94"/>
                <a:gd name="T73" fmla="*/ 29 h 94"/>
                <a:gd name="T74" fmla="*/ 83 w 94"/>
                <a:gd name="T75" fmla="*/ 33 h 94"/>
                <a:gd name="T76" fmla="*/ 82 w 94"/>
                <a:gd name="T77" fmla="*/ 3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4" h="94">
                  <a:moveTo>
                    <a:pt x="85" y="20"/>
                  </a:moveTo>
                  <a:cubicBezTo>
                    <a:pt x="37" y="2"/>
                    <a:pt x="37" y="2"/>
                    <a:pt x="37" y="2"/>
                  </a:cubicBezTo>
                  <a:cubicBezTo>
                    <a:pt x="30" y="0"/>
                    <a:pt x="23" y="3"/>
                    <a:pt x="20" y="10"/>
                  </a:cubicBezTo>
                  <a:cubicBezTo>
                    <a:pt x="2" y="57"/>
                    <a:pt x="2" y="57"/>
                    <a:pt x="2" y="57"/>
                  </a:cubicBezTo>
                  <a:cubicBezTo>
                    <a:pt x="0" y="64"/>
                    <a:pt x="3" y="71"/>
                    <a:pt x="10" y="74"/>
                  </a:cubicBezTo>
                  <a:cubicBezTo>
                    <a:pt x="57" y="92"/>
                    <a:pt x="57" y="92"/>
                    <a:pt x="57" y="92"/>
                  </a:cubicBezTo>
                  <a:cubicBezTo>
                    <a:pt x="64" y="94"/>
                    <a:pt x="71" y="91"/>
                    <a:pt x="74" y="84"/>
                  </a:cubicBezTo>
                  <a:cubicBezTo>
                    <a:pt x="92" y="37"/>
                    <a:pt x="92" y="37"/>
                    <a:pt x="92" y="37"/>
                  </a:cubicBezTo>
                  <a:cubicBezTo>
                    <a:pt x="94" y="30"/>
                    <a:pt x="91" y="23"/>
                    <a:pt x="85" y="20"/>
                  </a:cubicBezTo>
                  <a:close/>
                  <a:moveTo>
                    <a:pt x="36" y="38"/>
                  </a:moveTo>
                  <a:cubicBezTo>
                    <a:pt x="62" y="47"/>
                    <a:pt x="62" y="47"/>
                    <a:pt x="62" y="47"/>
                  </a:cubicBezTo>
                  <a:cubicBezTo>
                    <a:pt x="62" y="49"/>
                    <a:pt x="61" y="51"/>
                    <a:pt x="61" y="52"/>
                  </a:cubicBezTo>
                  <a:cubicBezTo>
                    <a:pt x="58" y="60"/>
                    <a:pt x="49" y="64"/>
                    <a:pt x="42" y="61"/>
                  </a:cubicBezTo>
                  <a:cubicBezTo>
                    <a:pt x="34" y="58"/>
                    <a:pt x="31" y="49"/>
                    <a:pt x="33" y="42"/>
                  </a:cubicBezTo>
                  <a:cubicBezTo>
                    <a:pt x="34" y="40"/>
                    <a:pt x="35" y="39"/>
                    <a:pt x="36" y="38"/>
                  </a:cubicBezTo>
                  <a:close/>
                  <a:moveTo>
                    <a:pt x="76" y="53"/>
                  </a:moveTo>
                  <a:cubicBezTo>
                    <a:pt x="69" y="71"/>
                    <a:pt x="69" y="71"/>
                    <a:pt x="69" y="71"/>
                  </a:cubicBezTo>
                  <a:cubicBezTo>
                    <a:pt x="66" y="80"/>
                    <a:pt x="66" y="80"/>
                    <a:pt x="66" y="80"/>
                  </a:cubicBezTo>
                  <a:cubicBezTo>
                    <a:pt x="65" y="82"/>
                    <a:pt x="62" y="83"/>
                    <a:pt x="59" y="82"/>
                  </a:cubicBezTo>
                  <a:cubicBezTo>
                    <a:pt x="15" y="65"/>
                    <a:pt x="15" y="65"/>
                    <a:pt x="15" y="65"/>
                  </a:cubicBezTo>
                  <a:cubicBezTo>
                    <a:pt x="12" y="64"/>
                    <a:pt x="11" y="62"/>
                    <a:pt x="12" y="59"/>
                  </a:cubicBezTo>
                  <a:cubicBezTo>
                    <a:pt x="15" y="50"/>
                    <a:pt x="15" y="50"/>
                    <a:pt x="15" y="50"/>
                  </a:cubicBezTo>
                  <a:cubicBezTo>
                    <a:pt x="22" y="32"/>
                    <a:pt x="22" y="32"/>
                    <a:pt x="22" y="32"/>
                  </a:cubicBezTo>
                  <a:cubicBezTo>
                    <a:pt x="22" y="32"/>
                    <a:pt x="22" y="32"/>
                    <a:pt x="22" y="32"/>
                  </a:cubicBezTo>
                  <a:cubicBezTo>
                    <a:pt x="29" y="35"/>
                    <a:pt x="29" y="35"/>
                    <a:pt x="29" y="35"/>
                  </a:cubicBezTo>
                  <a:cubicBezTo>
                    <a:pt x="28" y="36"/>
                    <a:pt x="27" y="38"/>
                    <a:pt x="27" y="39"/>
                  </a:cubicBezTo>
                  <a:cubicBezTo>
                    <a:pt x="23" y="51"/>
                    <a:pt x="28" y="63"/>
                    <a:pt x="39" y="67"/>
                  </a:cubicBezTo>
                  <a:cubicBezTo>
                    <a:pt x="51" y="72"/>
                    <a:pt x="63" y="66"/>
                    <a:pt x="67" y="55"/>
                  </a:cubicBezTo>
                  <a:cubicBezTo>
                    <a:pt x="68" y="53"/>
                    <a:pt x="68" y="52"/>
                    <a:pt x="69" y="50"/>
                  </a:cubicBezTo>
                  <a:cubicBezTo>
                    <a:pt x="76" y="53"/>
                    <a:pt x="76" y="53"/>
                    <a:pt x="76" y="53"/>
                  </a:cubicBezTo>
                  <a:close/>
                  <a:moveTo>
                    <a:pt x="82" y="37"/>
                  </a:moveTo>
                  <a:cubicBezTo>
                    <a:pt x="81" y="38"/>
                    <a:pt x="80" y="39"/>
                    <a:pt x="79" y="38"/>
                  </a:cubicBezTo>
                  <a:cubicBezTo>
                    <a:pt x="74" y="37"/>
                    <a:pt x="74" y="37"/>
                    <a:pt x="74" y="37"/>
                  </a:cubicBezTo>
                  <a:cubicBezTo>
                    <a:pt x="73" y="36"/>
                    <a:pt x="72" y="35"/>
                    <a:pt x="73" y="34"/>
                  </a:cubicBezTo>
                  <a:cubicBezTo>
                    <a:pt x="74" y="29"/>
                    <a:pt x="74" y="29"/>
                    <a:pt x="74" y="29"/>
                  </a:cubicBezTo>
                  <a:cubicBezTo>
                    <a:pt x="75" y="28"/>
                    <a:pt x="76" y="27"/>
                    <a:pt x="77" y="28"/>
                  </a:cubicBezTo>
                  <a:cubicBezTo>
                    <a:pt x="82" y="29"/>
                    <a:pt x="82" y="29"/>
                    <a:pt x="82" y="29"/>
                  </a:cubicBezTo>
                  <a:cubicBezTo>
                    <a:pt x="83" y="30"/>
                    <a:pt x="84" y="31"/>
                    <a:pt x="83" y="33"/>
                  </a:cubicBezTo>
                  <a:lnTo>
                    <a:pt x="82" y="3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5" name="Freeform 99"/>
            <p:cNvSpPr>
              <a:spLocks noEditPoints="1"/>
            </p:cNvSpPr>
            <p:nvPr/>
          </p:nvSpPr>
          <p:spPr bwMode="auto">
            <a:xfrm>
              <a:off x="10793059" y="3628514"/>
              <a:ext cx="168330" cy="168330"/>
            </a:xfrm>
            <a:custGeom>
              <a:avLst/>
              <a:gdLst>
                <a:gd name="T0" fmla="*/ 44 w 53"/>
                <a:gd name="T1" fmla="*/ 0 h 53"/>
                <a:gd name="T2" fmla="*/ 9 w 53"/>
                <a:gd name="T3" fmla="*/ 0 h 53"/>
                <a:gd name="T4" fmla="*/ 0 w 53"/>
                <a:gd name="T5" fmla="*/ 9 h 53"/>
                <a:gd name="T6" fmla="*/ 0 w 53"/>
                <a:gd name="T7" fmla="*/ 44 h 53"/>
                <a:gd name="T8" fmla="*/ 9 w 53"/>
                <a:gd name="T9" fmla="*/ 53 h 53"/>
                <a:gd name="T10" fmla="*/ 44 w 53"/>
                <a:gd name="T11" fmla="*/ 53 h 53"/>
                <a:gd name="T12" fmla="*/ 53 w 53"/>
                <a:gd name="T13" fmla="*/ 44 h 53"/>
                <a:gd name="T14" fmla="*/ 53 w 53"/>
                <a:gd name="T15" fmla="*/ 9 h 53"/>
                <a:gd name="T16" fmla="*/ 44 w 53"/>
                <a:gd name="T17" fmla="*/ 0 h 53"/>
                <a:gd name="T18" fmla="*/ 20 w 53"/>
                <a:gd name="T19" fmla="*/ 43 h 53"/>
                <a:gd name="T20" fmla="*/ 13 w 53"/>
                <a:gd name="T21" fmla="*/ 43 h 53"/>
                <a:gd name="T22" fmla="*/ 13 w 53"/>
                <a:gd name="T23" fmla="*/ 20 h 53"/>
                <a:gd name="T24" fmla="*/ 20 w 53"/>
                <a:gd name="T25" fmla="*/ 20 h 53"/>
                <a:gd name="T26" fmla="*/ 20 w 53"/>
                <a:gd name="T27" fmla="*/ 43 h 53"/>
                <a:gd name="T28" fmla="*/ 17 w 53"/>
                <a:gd name="T29" fmla="*/ 16 h 53"/>
                <a:gd name="T30" fmla="*/ 13 w 53"/>
                <a:gd name="T31" fmla="*/ 13 h 53"/>
                <a:gd name="T32" fmla="*/ 17 w 53"/>
                <a:gd name="T33" fmla="*/ 10 h 53"/>
                <a:gd name="T34" fmla="*/ 20 w 53"/>
                <a:gd name="T35" fmla="*/ 13 h 53"/>
                <a:gd name="T36" fmla="*/ 17 w 53"/>
                <a:gd name="T37" fmla="*/ 16 h 53"/>
                <a:gd name="T38" fmla="*/ 43 w 53"/>
                <a:gd name="T39" fmla="*/ 43 h 53"/>
                <a:gd name="T40" fmla="*/ 37 w 53"/>
                <a:gd name="T41" fmla="*/ 43 h 53"/>
                <a:gd name="T42" fmla="*/ 37 w 53"/>
                <a:gd name="T43" fmla="*/ 30 h 53"/>
                <a:gd name="T44" fmla="*/ 33 w 53"/>
                <a:gd name="T45" fmla="*/ 26 h 53"/>
                <a:gd name="T46" fmla="*/ 30 w 53"/>
                <a:gd name="T47" fmla="*/ 30 h 53"/>
                <a:gd name="T48" fmla="*/ 30 w 53"/>
                <a:gd name="T49" fmla="*/ 43 h 53"/>
                <a:gd name="T50" fmla="*/ 23 w 53"/>
                <a:gd name="T51" fmla="*/ 43 h 53"/>
                <a:gd name="T52" fmla="*/ 23 w 53"/>
                <a:gd name="T53" fmla="*/ 20 h 53"/>
                <a:gd name="T54" fmla="*/ 30 w 53"/>
                <a:gd name="T55" fmla="*/ 20 h 53"/>
                <a:gd name="T56" fmla="*/ 30 w 53"/>
                <a:gd name="T57" fmla="*/ 24 h 53"/>
                <a:gd name="T58" fmla="*/ 36 w 53"/>
                <a:gd name="T59" fmla="*/ 20 h 53"/>
                <a:gd name="T60" fmla="*/ 43 w 53"/>
                <a:gd name="T61" fmla="*/ 28 h 53"/>
                <a:gd name="T62" fmla="*/ 43 w 53"/>
                <a:gd name="T63" fmla="*/ 4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 h="53">
                  <a:moveTo>
                    <a:pt x="44" y="0"/>
                  </a:moveTo>
                  <a:cubicBezTo>
                    <a:pt x="9" y="0"/>
                    <a:pt x="9" y="0"/>
                    <a:pt x="9" y="0"/>
                  </a:cubicBezTo>
                  <a:cubicBezTo>
                    <a:pt x="4" y="0"/>
                    <a:pt x="0" y="4"/>
                    <a:pt x="0" y="9"/>
                  </a:cubicBezTo>
                  <a:cubicBezTo>
                    <a:pt x="0" y="44"/>
                    <a:pt x="0" y="44"/>
                    <a:pt x="0" y="44"/>
                  </a:cubicBezTo>
                  <a:cubicBezTo>
                    <a:pt x="0" y="49"/>
                    <a:pt x="4" y="53"/>
                    <a:pt x="9" y="53"/>
                  </a:cubicBezTo>
                  <a:cubicBezTo>
                    <a:pt x="44" y="53"/>
                    <a:pt x="44" y="53"/>
                    <a:pt x="44" y="53"/>
                  </a:cubicBezTo>
                  <a:cubicBezTo>
                    <a:pt x="49" y="53"/>
                    <a:pt x="53" y="49"/>
                    <a:pt x="53" y="44"/>
                  </a:cubicBezTo>
                  <a:cubicBezTo>
                    <a:pt x="53" y="9"/>
                    <a:pt x="53" y="9"/>
                    <a:pt x="53" y="9"/>
                  </a:cubicBezTo>
                  <a:cubicBezTo>
                    <a:pt x="53" y="4"/>
                    <a:pt x="49" y="0"/>
                    <a:pt x="44" y="0"/>
                  </a:cubicBezTo>
                  <a:close/>
                  <a:moveTo>
                    <a:pt x="20" y="43"/>
                  </a:moveTo>
                  <a:cubicBezTo>
                    <a:pt x="13" y="43"/>
                    <a:pt x="13" y="43"/>
                    <a:pt x="13" y="43"/>
                  </a:cubicBezTo>
                  <a:cubicBezTo>
                    <a:pt x="13" y="20"/>
                    <a:pt x="13" y="20"/>
                    <a:pt x="13" y="20"/>
                  </a:cubicBezTo>
                  <a:cubicBezTo>
                    <a:pt x="20" y="20"/>
                    <a:pt x="20" y="20"/>
                    <a:pt x="20" y="20"/>
                  </a:cubicBezTo>
                  <a:lnTo>
                    <a:pt x="20" y="43"/>
                  </a:lnTo>
                  <a:close/>
                  <a:moveTo>
                    <a:pt x="17" y="16"/>
                  </a:moveTo>
                  <a:cubicBezTo>
                    <a:pt x="15" y="16"/>
                    <a:pt x="13" y="15"/>
                    <a:pt x="13" y="13"/>
                  </a:cubicBezTo>
                  <a:cubicBezTo>
                    <a:pt x="13" y="11"/>
                    <a:pt x="15" y="10"/>
                    <a:pt x="17" y="10"/>
                  </a:cubicBezTo>
                  <a:cubicBezTo>
                    <a:pt x="18" y="10"/>
                    <a:pt x="20" y="11"/>
                    <a:pt x="20" y="13"/>
                  </a:cubicBezTo>
                  <a:cubicBezTo>
                    <a:pt x="20" y="15"/>
                    <a:pt x="18" y="16"/>
                    <a:pt x="17" y="16"/>
                  </a:cubicBezTo>
                  <a:close/>
                  <a:moveTo>
                    <a:pt x="43" y="43"/>
                  </a:moveTo>
                  <a:cubicBezTo>
                    <a:pt x="37" y="43"/>
                    <a:pt x="37" y="43"/>
                    <a:pt x="37" y="43"/>
                  </a:cubicBezTo>
                  <a:cubicBezTo>
                    <a:pt x="37" y="30"/>
                    <a:pt x="37" y="30"/>
                    <a:pt x="37" y="30"/>
                  </a:cubicBezTo>
                  <a:cubicBezTo>
                    <a:pt x="37" y="28"/>
                    <a:pt x="35" y="26"/>
                    <a:pt x="33" y="26"/>
                  </a:cubicBezTo>
                  <a:cubicBezTo>
                    <a:pt x="31" y="26"/>
                    <a:pt x="30" y="28"/>
                    <a:pt x="30" y="30"/>
                  </a:cubicBezTo>
                  <a:cubicBezTo>
                    <a:pt x="30" y="43"/>
                    <a:pt x="30" y="43"/>
                    <a:pt x="30" y="43"/>
                  </a:cubicBezTo>
                  <a:cubicBezTo>
                    <a:pt x="23" y="43"/>
                    <a:pt x="23" y="43"/>
                    <a:pt x="23" y="43"/>
                  </a:cubicBezTo>
                  <a:cubicBezTo>
                    <a:pt x="23" y="20"/>
                    <a:pt x="23" y="20"/>
                    <a:pt x="23" y="20"/>
                  </a:cubicBezTo>
                  <a:cubicBezTo>
                    <a:pt x="30" y="20"/>
                    <a:pt x="30" y="20"/>
                    <a:pt x="30" y="20"/>
                  </a:cubicBezTo>
                  <a:cubicBezTo>
                    <a:pt x="30" y="24"/>
                    <a:pt x="30" y="24"/>
                    <a:pt x="30" y="24"/>
                  </a:cubicBezTo>
                  <a:cubicBezTo>
                    <a:pt x="31" y="22"/>
                    <a:pt x="33" y="20"/>
                    <a:pt x="36" y="20"/>
                  </a:cubicBezTo>
                  <a:cubicBezTo>
                    <a:pt x="40" y="20"/>
                    <a:pt x="43" y="23"/>
                    <a:pt x="43" y="28"/>
                  </a:cubicBezTo>
                  <a:lnTo>
                    <a:pt x="43" y="4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6" name="Freeform 100"/>
            <p:cNvSpPr>
              <a:spLocks noEditPoints="1"/>
            </p:cNvSpPr>
            <p:nvPr/>
          </p:nvSpPr>
          <p:spPr bwMode="auto">
            <a:xfrm>
              <a:off x="10646259" y="3395591"/>
              <a:ext cx="309258" cy="193775"/>
            </a:xfrm>
            <a:custGeom>
              <a:avLst/>
              <a:gdLst>
                <a:gd name="T0" fmla="*/ 49 w 158"/>
                <a:gd name="T1" fmla="*/ 70 h 99"/>
                <a:gd name="T2" fmla="*/ 49 w 158"/>
                <a:gd name="T3" fmla="*/ 39 h 99"/>
                <a:gd name="T4" fmla="*/ 78 w 158"/>
                <a:gd name="T5" fmla="*/ 39 h 99"/>
                <a:gd name="T6" fmla="*/ 39 w 158"/>
                <a:gd name="T7" fmla="*/ 0 h 99"/>
                <a:gd name="T8" fmla="*/ 0 w 158"/>
                <a:gd name="T9" fmla="*/ 39 h 99"/>
                <a:gd name="T10" fmla="*/ 29 w 158"/>
                <a:gd name="T11" fmla="*/ 39 h 99"/>
                <a:gd name="T12" fmla="*/ 29 w 158"/>
                <a:gd name="T13" fmla="*/ 89 h 99"/>
                <a:gd name="T14" fmla="*/ 88 w 158"/>
                <a:gd name="T15" fmla="*/ 89 h 99"/>
                <a:gd name="T16" fmla="*/ 68 w 158"/>
                <a:gd name="T17" fmla="*/ 70 h 99"/>
                <a:gd name="T18" fmla="*/ 49 w 158"/>
                <a:gd name="T19" fmla="*/ 70 h 99"/>
                <a:gd name="T20" fmla="*/ 129 w 158"/>
                <a:gd name="T21" fmla="*/ 58 h 99"/>
                <a:gd name="T22" fmla="*/ 129 w 158"/>
                <a:gd name="T23" fmla="*/ 9 h 99"/>
                <a:gd name="T24" fmla="*/ 68 w 158"/>
                <a:gd name="T25" fmla="*/ 9 h 99"/>
                <a:gd name="T26" fmla="*/ 88 w 158"/>
                <a:gd name="T27" fmla="*/ 29 h 99"/>
                <a:gd name="T28" fmla="*/ 107 w 158"/>
                <a:gd name="T29" fmla="*/ 29 h 99"/>
                <a:gd name="T30" fmla="*/ 107 w 158"/>
                <a:gd name="T31" fmla="*/ 58 h 99"/>
                <a:gd name="T32" fmla="*/ 78 w 158"/>
                <a:gd name="T33" fmla="*/ 58 h 99"/>
                <a:gd name="T34" fmla="*/ 119 w 158"/>
                <a:gd name="T35" fmla="*/ 99 h 99"/>
                <a:gd name="T36" fmla="*/ 158 w 158"/>
                <a:gd name="T37" fmla="*/ 58 h 99"/>
                <a:gd name="T38" fmla="*/ 129 w 158"/>
                <a:gd name="T39" fmla="*/ 5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8" h="99">
                  <a:moveTo>
                    <a:pt x="49" y="70"/>
                  </a:moveTo>
                  <a:lnTo>
                    <a:pt x="49" y="39"/>
                  </a:lnTo>
                  <a:lnTo>
                    <a:pt x="78" y="39"/>
                  </a:lnTo>
                  <a:lnTo>
                    <a:pt x="39" y="0"/>
                  </a:lnTo>
                  <a:lnTo>
                    <a:pt x="0" y="39"/>
                  </a:lnTo>
                  <a:lnTo>
                    <a:pt x="29" y="39"/>
                  </a:lnTo>
                  <a:lnTo>
                    <a:pt x="29" y="89"/>
                  </a:lnTo>
                  <a:lnTo>
                    <a:pt x="88" y="89"/>
                  </a:lnTo>
                  <a:lnTo>
                    <a:pt x="68" y="70"/>
                  </a:lnTo>
                  <a:lnTo>
                    <a:pt x="49" y="70"/>
                  </a:lnTo>
                  <a:close/>
                  <a:moveTo>
                    <a:pt x="129" y="58"/>
                  </a:moveTo>
                  <a:lnTo>
                    <a:pt x="129" y="9"/>
                  </a:lnTo>
                  <a:lnTo>
                    <a:pt x="68" y="9"/>
                  </a:lnTo>
                  <a:lnTo>
                    <a:pt x="88" y="29"/>
                  </a:lnTo>
                  <a:lnTo>
                    <a:pt x="107" y="29"/>
                  </a:lnTo>
                  <a:lnTo>
                    <a:pt x="107" y="58"/>
                  </a:lnTo>
                  <a:lnTo>
                    <a:pt x="78" y="58"/>
                  </a:lnTo>
                  <a:lnTo>
                    <a:pt x="119" y="99"/>
                  </a:lnTo>
                  <a:lnTo>
                    <a:pt x="158" y="58"/>
                  </a:lnTo>
                  <a:lnTo>
                    <a:pt x="129" y="5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7" name="Freeform 101"/>
            <p:cNvSpPr>
              <a:spLocks noEditPoints="1"/>
            </p:cNvSpPr>
            <p:nvPr/>
          </p:nvSpPr>
          <p:spPr bwMode="auto">
            <a:xfrm>
              <a:off x="10910498" y="2367994"/>
              <a:ext cx="321002" cy="322959"/>
            </a:xfrm>
            <a:custGeom>
              <a:avLst/>
              <a:gdLst>
                <a:gd name="T0" fmla="*/ 96 w 100"/>
                <a:gd name="T1" fmla="*/ 85 h 101"/>
                <a:gd name="T2" fmla="*/ 73 w 100"/>
                <a:gd name="T3" fmla="*/ 65 h 101"/>
                <a:gd name="T4" fmla="*/ 66 w 100"/>
                <a:gd name="T5" fmla="*/ 62 h 101"/>
                <a:gd name="T6" fmla="*/ 74 w 100"/>
                <a:gd name="T7" fmla="*/ 37 h 101"/>
                <a:gd name="T8" fmla="*/ 37 w 100"/>
                <a:gd name="T9" fmla="*/ 0 h 101"/>
                <a:gd name="T10" fmla="*/ 0 w 100"/>
                <a:gd name="T11" fmla="*/ 37 h 101"/>
                <a:gd name="T12" fmla="*/ 37 w 100"/>
                <a:gd name="T13" fmla="*/ 75 h 101"/>
                <a:gd name="T14" fmla="*/ 61 w 100"/>
                <a:gd name="T15" fmla="*/ 66 h 101"/>
                <a:gd name="T16" fmla="*/ 64 w 100"/>
                <a:gd name="T17" fmla="*/ 73 h 101"/>
                <a:gd name="T18" fmla="*/ 84 w 100"/>
                <a:gd name="T19" fmla="*/ 96 h 101"/>
                <a:gd name="T20" fmla="*/ 97 w 100"/>
                <a:gd name="T21" fmla="*/ 97 h 101"/>
                <a:gd name="T22" fmla="*/ 96 w 100"/>
                <a:gd name="T23" fmla="*/ 85 h 101"/>
                <a:gd name="T24" fmla="*/ 37 w 100"/>
                <a:gd name="T25" fmla="*/ 62 h 101"/>
                <a:gd name="T26" fmla="*/ 12 w 100"/>
                <a:gd name="T27" fmla="*/ 37 h 101"/>
                <a:gd name="T28" fmla="*/ 37 w 100"/>
                <a:gd name="T29" fmla="*/ 12 h 101"/>
                <a:gd name="T30" fmla="*/ 62 w 100"/>
                <a:gd name="T31" fmla="*/ 37 h 101"/>
                <a:gd name="T32" fmla="*/ 37 w 100"/>
                <a:gd name="T33" fmla="*/ 6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01">
                  <a:moveTo>
                    <a:pt x="96" y="85"/>
                  </a:moveTo>
                  <a:cubicBezTo>
                    <a:pt x="73" y="65"/>
                    <a:pt x="73" y="65"/>
                    <a:pt x="73" y="65"/>
                  </a:cubicBezTo>
                  <a:cubicBezTo>
                    <a:pt x="70" y="62"/>
                    <a:pt x="68" y="61"/>
                    <a:pt x="66" y="62"/>
                  </a:cubicBezTo>
                  <a:cubicBezTo>
                    <a:pt x="71" y="55"/>
                    <a:pt x="74" y="47"/>
                    <a:pt x="74" y="37"/>
                  </a:cubicBezTo>
                  <a:cubicBezTo>
                    <a:pt x="74" y="17"/>
                    <a:pt x="58" y="0"/>
                    <a:pt x="37" y="0"/>
                  </a:cubicBezTo>
                  <a:cubicBezTo>
                    <a:pt x="17" y="0"/>
                    <a:pt x="0" y="17"/>
                    <a:pt x="0" y="37"/>
                  </a:cubicBezTo>
                  <a:cubicBezTo>
                    <a:pt x="0" y="58"/>
                    <a:pt x="17" y="75"/>
                    <a:pt x="37" y="75"/>
                  </a:cubicBezTo>
                  <a:cubicBezTo>
                    <a:pt x="46" y="75"/>
                    <a:pt x="55" y="71"/>
                    <a:pt x="61" y="66"/>
                  </a:cubicBezTo>
                  <a:cubicBezTo>
                    <a:pt x="61" y="68"/>
                    <a:pt x="62" y="70"/>
                    <a:pt x="64" y="73"/>
                  </a:cubicBezTo>
                  <a:cubicBezTo>
                    <a:pt x="84" y="96"/>
                    <a:pt x="84" y="96"/>
                    <a:pt x="84" y="96"/>
                  </a:cubicBezTo>
                  <a:cubicBezTo>
                    <a:pt x="88" y="100"/>
                    <a:pt x="94" y="101"/>
                    <a:pt x="97" y="97"/>
                  </a:cubicBezTo>
                  <a:cubicBezTo>
                    <a:pt x="100" y="94"/>
                    <a:pt x="100" y="88"/>
                    <a:pt x="96" y="85"/>
                  </a:cubicBezTo>
                  <a:close/>
                  <a:moveTo>
                    <a:pt x="37" y="62"/>
                  </a:moveTo>
                  <a:cubicBezTo>
                    <a:pt x="23" y="62"/>
                    <a:pt x="12" y="51"/>
                    <a:pt x="12" y="37"/>
                  </a:cubicBezTo>
                  <a:cubicBezTo>
                    <a:pt x="12" y="24"/>
                    <a:pt x="23" y="12"/>
                    <a:pt x="37" y="12"/>
                  </a:cubicBezTo>
                  <a:cubicBezTo>
                    <a:pt x="51" y="12"/>
                    <a:pt x="62" y="24"/>
                    <a:pt x="62" y="37"/>
                  </a:cubicBezTo>
                  <a:cubicBezTo>
                    <a:pt x="62" y="51"/>
                    <a:pt x="51" y="62"/>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8" name="Freeform 102"/>
            <p:cNvSpPr/>
            <p:nvPr/>
          </p:nvSpPr>
          <p:spPr bwMode="auto">
            <a:xfrm>
              <a:off x="10581667" y="2328848"/>
              <a:ext cx="395380" cy="383636"/>
            </a:xfrm>
            <a:custGeom>
              <a:avLst/>
              <a:gdLst>
                <a:gd name="T0" fmla="*/ 78 w 124"/>
                <a:gd name="T1" fmla="*/ 84 h 120"/>
                <a:gd name="T2" fmla="*/ 75 w 124"/>
                <a:gd name="T3" fmla="*/ 75 h 120"/>
                <a:gd name="T4" fmla="*/ 86 w 124"/>
                <a:gd name="T5" fmla="*/ 54 h 120"/>
                <a:gd name="T6" fmla="*/ 89 w 124"/>
                <a:gd name="T7" fmla="*/ 37 h 120"/>
                <a:gd name="T8" fmla="*/ 62 w 124"/>
                <a:gd name="T9" fmla="*/ 0 h 120"/>
                <a:gd name="T10" fmla="*/ 36 w 124"/>
                <a:gd name="T11" fmla="*/ 37 h 120"/>
                <a:gd name="T12" fmla="*/ 39 w 124"/>
                <a:gd name="T13" fmla="*/ 54 h 120"/>
                <a:gd name="T14" fmla="*/ 50 w 124"/>
                <a:gd name="T15" fmla="*/ 75 h 120"/>
                <a:gd name="T16" fmla="*/ 47 w 124"/>
                <a:gd name="T17" fmla="*/ 84 h 120"/>
                <a:gd name="T18" fmla="*/ 0 w 124"/>
                <a:gd name="T19" fmla="*/ 120 h 120"/>
                <a:gd name="T20" fmla="*/ 62 w 124"/>
                <a:gd name="T21" fmla="*/ 120 h 120"/>
                <a:gd name="T22" fmla="*/ 124 w 124"/>
                <a:gd name="T23" fmla="*/ 120 h 120"/>
                <a:gd name="T24" fmla="*/ 78 w 124"/>
                <a:gd name="T25" fmla="*/ 8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 h="120">
                  <a:moveTo>
                    <a:pt x="78" y="84"/>
                  </a:moveTo>
                  <a:cubicBezTo>
                    <a:pt x="75" y="84"/>
                    <a:pt x="75" y="75"/>
                    <a:pt x="75" y="75"/>
                  </a:cubicBezTo>
                  <a:cubicBezTo>
                    <a:pt x="75" y="75"/>
                    <a:pt x="84" y="66"/>
                    <a:pt x="86" y="54"/>
                  </a:cubicBezTo>
                  <a:cubicBezTo>
                    <a:pt x="91" y="54"/>
                    <a:pt x="94" y="42"/>
                    <a:pt x="89" y="37"/>
                  </a:cubicBezTo>
                  <a:cubicBezTo>
                    <a:pt x="89" y="32"/>
                    <a:pt x="96" y="0"/>
                    <a:pt x="62" y="0"/>
                  </a:cubicBezTo>
                  <a:cubicBezTo>
                    <a:pt x="29" y="0"/>
                    <a:pt x="36" y="32"/>
                    <a:pt x="36" y="37"/>
                  </a:cubicBezTo>
                  <a:cubicBezTo>
                    <a:pt x="31" y="42"/>
                    <a:pt x="34" y="54"/>
                    <a:pt x="39" y="54"/>
                  </a:cubicBezTo>
                  <a:cubicBezTo>
                    <a:pt x="41" y="66"/>
                    <a:pt x="50" y="75"/>
                    <a:pt x="50" y="75"/>
                  </a:cubicBezTo>
                  <a:cubicBezTo>
                    <a:pt x="50" y="75"/>
                    <a:pt x="50" y="84"/>
                    <a:pt x="47" y="84"/>
                  </a:cubicBezTo>
                  <a:cubicBezTo>
                    <a:pt x="37" y="86"/>
                    <a:pt x="0" y="102"/>
                    <a:pt x="0" y="120"/>
                  </a:cubicBezTo>
                  <a:cubicBezTo>
                    <a:pt x="62" y="120"/>
                    <a:pt x="62" y="120"/>
                    <a:pt x="62" y="120"/>
                  </a:cubicBezTo>
                  <a:cubicBezTo>
                    <a:pt x="124" y="120"/>
                    <a:pt x="124" y="120"/>
                    <a:pt x="124" y="120"/>
                  </a:cubicBezTo>
                  <a:cubicBezTo>
                    <a:pt x="124" y="102"/>
                    <a:pt x="88" y="86"/>
                    <a:pt x="78"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9" name="Freeform 103"/>
            <p:cNvSpPr>
              <a:spLocks noEditPoints="1"/>
            </p:cNvSpPr>
            <p:nvPr/>
          </p:nvSpPr>
          <p:spPr bwMode="auto">
            <a:xfrm>
              <a:off x="10658002" y="5303987"/>
              <a:ext cx="131142" cy="207477"/>
            </a:xfrm>
            <a:custGeom>
              <a:avLst/>
              <a:gdLst>
                <a:gd name="T0" fmla="*/ 21 w 41"/>
                <a:gd name="T1" fmla="*/ 0 h 65"/>
                <a:gd name="T2" fmla="*/ 0 w 41"/>
                <a:gd name="T3" fmla="*/ 20 h 65"/>
                <a:gd name="T4" fmla="*/ 21 w 41"/>
                <a:gd name="T5" fmla="*/ 65 h 65"/>
                <a:gd name="T6" fmla="*/ 41 w 41"/>
                <a:gd name="T7" fmla="*/ 20 h 65"/>
                <a:gd name="T8" fmla="*/ 21 w 41"/>
                <a:gd name="T9" fmla="*/ 0 h 65"/>
                <a:gd name="T10" fmla="*/ 21 w 41"/>
                <a:gd name="T11" fmla="*/ 33 h 65"/>
                <a:gd name="T12" fmla="*/ 8 w 41"/>
                <a:gd name="T13" fmla="*/ 20 h 65"/>
                <a:gd name="T14" fmla="*/ 21 w 41"/>
                <a:gd name="T15" fmla="*/ 8 h 65"/>
                <a:gd name="T16" fmla="*/ 33 w 41"/>
                <a:gd name="T17" fmla="*/ 20 h 65"/>
                <a:gd name="T18" fmla="*/ 21 w 41"/>
                <a:gd name="T19" fmla="*/ 33 h 65"/>
                <a:gd name="T20" fmla="*/ 13 w 41"/>
                <a:gd name="T21" fmla="*/ 20 h 65"/>
                <a:gd name="T22" fmla="*/ 21 w 41"/>
                <a:gd name="T23" fmla="*/ 28 h 65"/>
                <a:gd name="T24" fmla="*/ 29 w 41"/>
                <a:gd name="T25" fmla="*/ 20 h 65"/>
                <a:gd name="T26" fmla="*/ 21 w 41"/>
                <a:gd name="T27" fmla="*/ 12 h 65"/>
                <a:gd name="T28" fmla="*/ 13 w 41"/>
                <a:gd name="T29" fmla="*/ 2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65">
                  <a:moveTo>
                    <a:pt x="21" y="0"/>
                  </a:moveTo>
                  <a:cubicBezTo>
                    <a:pt x="9" y="0"/>
                    <a:pt x="0" y="9"/>
                    <a:pt x="0" y="20"/>
                  </a:cubicBezTo>
                  <a:cubicBezTo>
                    <a:pt x="0" y="41"/>
                    <a:pt x="21" y="65"/>
                    <a:pt x="21" y="65"/>
                  </a:cubicBezTo>
                  <a:cubicBezTo>
                    <a:pt x="21" y="65"/>
                    <a:pt x="41" y="41"/>
                    <a:pt x="41" y="20"/>
                  </a:cubicBezTo>
                  <a:cubicBezTo>
                    <a:pt x="41" y="9"/>
                    <a:pt x="32" y="0"/>
                    <a:pt x="21" y="0"/>
                  </a:cubicBezTo>
                  <a:close/>
                  <a:moveTo>
                    <a:pt x="21" y="33"/>
                  </a:moveTo>
                  <a:cubicBezTo>
                    <a:pt x="14" y="33"/>
                    <a:pt x="8" y="27"/>
                    <a:pt x="8" y="20"/>
                  </a:cubicBezTo>
                  <a:cubicBezTo>
                    <a:pt x="8" y="13"/>
                    <a:pt x="14" y="8"/>
                    <a:pt x="21" y="8"/>
                  </a:cubicBezTo>
                  <a:cubicBezTo>
                    <a:pt x="28" y="8"/>
                    <a:pt x="33" y="13"/>
                    <a:pt x="33" y="20"/>
                  </a:cubicBezTo>
                  <a:cubicBezTo>
                    <a:pt x="33" y="27"/>
                    <a:pt x="28" y="33"/>
                    <a:pt x="21" y="33"/>
                  </a:cubicBezTo>
                  <a:close/>
                  <a:moveTo>
                    <a:pt x="13" y="20"/>
                  </a:moveTo>
                  <a:cubicBezTo>
                    <a:pt x="13" y="25"/>
                    <a:pt x="16" y="28"/>
                    <a:pt x="21" y="28"/>
                  </a:cubicBezTo>
                  <a:cubicBezTo>
                    <a:pt x="25" y="28"/>
                    <a:pt x="29" y="25"/>
                    <a:pt x="29" y="20"/>
                  </a:cubicBezTo>
                  <a:cubicBezTo>
                    <a:pt x="29" y="16"/>
                    <a:pt x="25" y="12"/>
                    <a:pt x="21" y="12"/>
                  </a:cubicBezTo>
                  <a:cubicBezTo>
                    <a:pt x="16" y="12"/>
                    <a:pt x="13" y="16"/>
                    <a:pt x="1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0" name="Freeform 104"/>
            <p:cNvSpPr>
              <a:spLocks noEditPoints="1"/>
            </p:cNvSpPr>
            <p:nvPr/>
          </p:nvSpPr>
          <p:spPr bwMode="auto">
            <a:xfrm>
              <a:off x="10515118" y="5527123"/>
              <a:ext cx="203562" cy="275983"/>
            </a:xfrm>
            <a:custGeom>
              <a:avLst/>
              <a:gdLst>
                <a:gd name="T0" fmla="*/ 58 w 64"/>
                <a:gd name="T1" fmla="*/ 9 h 86"/>
                <a:gd name="T2" fmla="*/ 24 w 64"/>
                <a:gd name="T3" fmla="*/ 1 h 86"/>
                <a:gd name="T4" fmla="*/ 16 w 64"/>
                <a:gd name="T5" fmla="*/ 7 h 86"/>
                <a:gd name="T6" fmla="*/ 1 w 64"/>
                <a:gd name="T7" fmla="*/ 68 h 86"/>
                <a:gd name="T8" fmla="*/ 6 w 64"/>
                <a:gd name="T9" fmla="*/ 77 h 86"/>
                <a:gd name="T10" fmla="*/ 39 w 64"/>
                <a:gd name="T11" fmla="*/ 85 h 86"/>
                <a:gd name="T12" fmla="*/ 48 w 64"/>
                <a:gd name="T13" fmla="*/ 80 h 86"/>
                <a:gd name="T14" fmla="*/ 63 w 64"/>
                <a:gd name="T15" fmla="*/ 18 h 86"/>
                <a:gd name="T16" fmla="*/ 58 w 64"/>
                <a:gd name="T17" fmla="*/ 9 h 86"/>
                <a:gd name="T18" fmla="*/ 31 w 64"/>
                <a:gd name="T19" fmla="*/ 7 h 86"/>
                <a:gd name="T20" fmla="*/ 50 w 64"/>
                <a:gd name="T21" fmla="*/ 11 h 86"/>
                <a:gd name="T22" fmla="*/ 49 w 64"/>
                <a:gd name="T23" fmla="*/ 14 h 86"/>
                <a:gd name="T24" fmla="*/ 30 w 64"/>
                <a:gd name="T25" fmla="*/ 9 h 86"/>
                <a:gd name="T26" fmla="*/ 31 w 64"/>
                <a:gd name="T27" fmla="*/ 7 h 86"/>
                <a:gd name="T28" fmla="*/ 24 w 64"/>
                <a:gd name="T29" fmla="*/ 76 h 86"/>
                <a:gd name="T30" fmla="*/ 20 w 64"/>
                <a:gd name="T31" fmla="*/ 71 h 86"/>
                <a:gd name="T32" fmla="*/ 26 w 64"/>
                <a:gd name="T33" fmla="*/ 67 h 86"/>
                <a:gd name="T34" fmla="*/ 30 w 64"/>
                <a:gd name="T35" fmla="*/ 73 h 86"/>
                <a:gd name="T36" fmla="*/ 24 w 64"/>
                <a:gd name="T37" fmla="*/ 76 h 86"/>
                <a:gd name="T38" fmla="*/ 46 w 64"/>
                <a:gd name="T39" fmla="*/ 67 h 86"/>
                <a:gd name="T40" fmla="*/ 8 w 64"/>
                <a:gd name="T41" fmla="*/ 58 h 86"/>
                <a:gd name="T42" fmla="*/ 20 w 64"/>
                <a:gd name="T43" fmla="*/ 10 h 86"/>
                <a:gd name="T44" fmla="*/ 58 w 64"/>
                <a:gd name="T45" fmla="*/ 19 h 86"/>
                <a:gd name="T46" fmla="*/ 46 w 64"/>
                <a:gd name="T47" fmla="*/ 6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 h="86">
                  <a:moveTo>
                    <a:pt x="58" y="9"/>
                  </a:moveTo>
                  <a:cubicBezTo>
                    <a:pt x="24" y="1"/>
                    <a:pt x="24" y="1"/>
                    <a:pt x="24" y="1"/>
                  </a:cubicBezTo>
                  <a:cubicBezTo>
                    <a:pt x="21" y="0"/>
                    <a:pt x="17" y="3"/>
                    <a:pt x="16" y="7"/>
                  </a:cubicBezTo>
                  <a:cubicBezTo>
                    <a:pt x="1" y="68"/>
                    <a:pt x="1" y="68"/>
                    <a:pt x="1" y="68"/>
                  </a:cubicBezTo>
                  <a:cubicBezTo>
                    <a:pt x="0" y="72"/>
                    <a:pt x="2" y="76"/>
                    <a:pt x="6" y="77"/>
                  </a:cubicBezTo>
                  <a:cubicBezTo>
                    <a:pt x="39" y="85"/>
                    <a:pt x="39" y="85"/>
                    <a:pt x="39" y="85"/>
                  </a:cubicBezTo>
                  <a:cubicBezTo>
                    <a:pt x="43" y="86"/>
                    <a:pt x="47" y="84"/>
                    <a:pt x="48" y="80"/>
                  </a:cubicBezTo>
                  <a:cubicBezTo>
                    <a:pt x="63" y="18"/>
                    <a:pt x="63" y="18"/>
                    <a:pt x="63" y="18"/>
                  </a:cubicBezTo>
                  <a:cubicBezTo>
                    <a:pt x="64" y="14"/>
                    <a:pt x="61" y="10"/>
                    <a:pt x="58" y="9"/>
                  </a:cubicBezTo>
                  <a:close/>
                  <a:moveTo>
                    <a:pt x="31" y="7"/>
                  </a:moveTo>
                  <a:cubicBezTo>
                    <a:pt x="50" y="11"/>
                    <a:pt x="50" y="11"/>
                    <a:pt x="50" y="11"/>
                  </a:cubicBezTo>
                  <a:cubicBezTo>
                    <a:pt x="49" y="14"/>
                    <a:pt x="49" y="14"/>
                    <a:pt x="49" y="14"/>
                  </a:cubicBezTo>
                  <a:cubicBezTo>
                    <a:pt x="30" y="9"/>
                    <a:pt x="30" y="9"/>
                    <a:pt x="30" y="9"/>
                  </a:cubicBezTo>
                  <a:lnTo>
                    <a:pt x="31" y="7"/>
                  </a:lnTo>
                  <a:close/>
                  <a:moveTo>
                    <a:pt x="24" y="76"/>
                  </a:moveTo>
                  <a:cubicBezTo>
                    <a:pt x="21" y="76"/>
                    <a:pt x="19" y="73"/>
                    <a:pt x="20" y="71"/>
                  </a:cubicBezTo>
                  <a:cubicBezTo>
                    <a:pt x="21" y="68"/>
                    <a:pt x="23" y="66"/>
                    <a:pt x="26" y="67"/>
                  </a:cubicBezTo>
                  <a:cubicBezTo>
                    <a:pt x="29" y="68"/>
                    <a:pt x="30" y="70"/>
                    <a:pt x="30" y="73"/>
                  </a:cubicBezTo>
                  <a:cubicBezTo>
                    <a:pt x="29" y="75"/>
                    <a:pt x="26" y="77"/>
                    <a:pt x="24" y="76"/>
                  </a:cubicBezTo>
                  <a:close/>
                  <a:moveTo>
                    <a:pt x="46" y="67"/>
                  </a:moveTo>
                  <a:cubicBezTo>
                    <a:pt x="8" y="58"/>
                    <a:pt x="8" y="58"/>
                    <a:pt x="8" y="58"/>
                  </a:cubicBezTo>
                  <a:cubicBezTo>
                    <a:pt x="20" y="10"/>
                    <a:pt x="20" y="10"/>
                    <a:pt x="20" y="10"/>
                  </a:cubicBezTo>
                  <a:cubicBezTo>
                    <a:pt x="58" y="19"/>
                    <a:pt x="58" y="19"/>
                    <a:pt x="58" y="19"/>
                  </a:cubicBezTo>
                  <a:lnTo>
                    <a:pt x="46" y="6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1" name="Freeform 105"/>
            <p:cNvSpPr>
              <a:spLocks noEditPoints="1"/>
            </p:cNvSpPr>
            <p:nvPr/>
          </p:nvSpPr>
          <p:spPr bwMode="auto">
            <a:xfrm>
              <a:off x="10470099" y="3638300"/>
              <a:ext cx="274026" cy="207477"/>
            </a:xfrm>
            <a:custGeom>
              <a:avLst/>
              <a:gdLst>
                <a:gd name="T0" fmla="*/ 75 w 86"/>
                <a:gd name="T1" fmla="*/ 11 h 65"/>
                <a:gd name="T2" fmla="*/ 75 w 86"/>
                <a:gd name="T3" fmla="*/ 0 h 65"/>
                <a:gd name="T4" fmla="*/ 0 w 86"/>
                <a:gd name="T5" fmla="*/ 0 h 65"/>
                <a:gd name="T6" fmla="*/ 0 w 86"/>
                <a:gd name="T7" fmla="*/ 60 h 65"/>
                <a:gd name="T8" fmla="*/ 5 w 86"/>
                <a:gd name="T9" fmla="*/ 65 h 65"/>
                <a:gd name="T10" fmla="*/ 78 w 86"/>
                <a:gd name="T11" fmla="*/ 65 h 65"/>
                <a:gd name="T12" fmla="*/ 86 w 86"/>
                <a:gd name="T13" fmla="*/ 57 h 65"/>
                <a:gd name="T14" fmla="*/ 86 w 86"/>
                <a:gd name="T15" fmla="*/ 11 h 65"/>
                <a:gd name="T16" fmla="*/ 75 w 86"/>
                <a:gd name="T17" fmla="*/ 11 h 65"/>
                <a:gd name="T18" fmla="*/ 70 w 86"/>
                <a:gd name="T19" fmla="*/ 60 h 65"/>
                <a:gd name="T20" fmla="*/ 5 w 86"/>
                <a:gd name="T21" fmla="*/ 60 h 65"/>
                <a:gd name="T22" fmla="*/ 5 w 86"/>
                <a:gd name="T23" fmla="*/ 5 h 65"/>
                <a:gd name="T24" fmla="*/ 70 w 86"/>
                <a:gd name="T25" fmla="*/ 5 h 65"/>
                <a:gd name="T26" fmla="*/ 70 w 86"/>
                <a:gd name="T27" fmla="*/ 60 h 65"/>
                <a:gd name="T28" fmla="*/ 10 w 86"/>
                <a:gd name="T29" fmla="*/ 16 h 65"/>
                <a:gd name="T30" fmla="*/ 64 w 86"/>
                <a:gd name="T31" fmla="*/ 16 h 65"/>
                <a:gd name="T32" fmla="*/ 64 w 86"/>
                <a:gd name="T33" fmla="*/ 22 h 65"/>
                <a:gd name="T34" fmla="*/ 10 w 86"/>
                <a:gd name="T35" fmla="*/ 22 h 65"/>
                <a:gd name="T36" fmla="*/ 10 w 86"/>
                <a:gd name="T37" fmla="*/ 16 h 65"/>
                <a:gd name="T38" fmla="*/ 43 w 86"/>
                <a:gd name="T39" fmla="*/ 27 h 65"/>
                <a:gd name="T40" fmla="*/ 64 w 86"/>
                <a:gd name="T41" fmla="*/ 27 h 65"/>
                <a:gd name="T42" fmla="*/ 64 w 86"/>
                <a:gd name="T43" fmla="*/ 32 h 65"/>
                <a:gd name="T44" fmla="*/ 43 w 86"/>
                <a:gd name="T45" fmla="*/ 32 h 65"/>
                <a:gd name="T46" fmla="*/ 43 w 86"/>
                <a:gd name="T47" fmla="*/ 27 h 65"/>
                <a:gd name="T48" fmla="*/ 43 w 86"/>
                <a:gd name="T49" fmla="*/ 38 h 65"/>
                <a:gd name="T50" fmla="*/ 64 w 86"/>
                <a:gd name="T51" fmla="*/ 38 h 65"/>
                <a:gd name="T52" fmla="*/ 64 w 86"/>
                <a:gd name="T53" fmla="*/ 43 h 65"/>
                <a:gd name="T54" fmla="*/ 43 w 86"/>
                <a:gd name="T55" fmla="*/ 43 h 65"/>
                <a:gd name="T56" fmla="*/ 43 w 86"/>
                <a:gd name="T57" fmla="*/ 38 h 65"/>
                <a:gd name="T58" fmla="*/ 43 w 86"/>
                <a:gd name="T59" fmla="*/ 49 h 65"/>
                <a:gd name="T60" fmla="*/ 59 w 86"/>
                <a:gd name="T61" fmla="*/ 49 h 65"/>
                <a:gd name="T62" fmla="*/ 59 w 86"/>
                <a:gd name="T63" fmla="*/ 54 h 65"/>
                <a:gd name="T64" fmla="*/ 43 w 86"/>
                <a:gd name="T65" fmla="*/ 54 h 65"/>
                <a:gd name="T66" fmla="*/ 43 w 86"/>
                <a:gd name="T67" fmla="*/ 49 h 65"/>
                <a:gd name="T68" fmla="*/ 10 w 86"/>
                <a:gd name="T69" fmla="*/ 27 h 65"/>
                <a:gd name="T70" fmla="*/ 37 w 86"/>
                <a:gd name="T71" fmla="*/ 27 h 65"/>
                <a:gd name="T72" fmla="*/ 37 w 86"/>
                <a:gd name="T73" fmla="*/ 54 h 65"/>
                <a:gd name="T74" fmla="*/ 10 w 86"/>
                <a:gd name="T75" fmla="*/ 54 h 65"/>
                <a:gd name="T76" fmla="*/ 10 w 86"/>
                <a:gd name="T77" fmla="*/ 2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6" h="65">
                  <a:moveTo>
                    <a:pt x="75" y="11"/>
                  </a:moveTo>
                  <a:cubicBezTo>
                    <a:pt x="75" y="0"/>
                    <a:pt x="75" y="0"/>
                    <a:pt x="75" y="0"/>
                  </a:cubicBezTo>
                  <a:cubicBezTo>
                    <a:pt x="0" y="0"/>
                    <a:pt x="0" y="0"/>
                    <a:pt x="0" y="0"/>
                  </a:cubicBezTo>
                  <a:cubicBezTo>
                    <a:pt x="0" y="60"/>
                    <a:pt x="0" y="60"/>
                    <a:pt x="0" y="60"/>
                  </a:cubicBezTo>
                  <a:cubicBezTo>
                    <a:pt x="0" y="62"/>
                    <a:pt x="2" y="65"/>
                    <a:pt x="5" y="65"/>
                  </a:cubicBezTo>
                  <a:cubicBezTo>
                    <a:pt x="78" y="65"/>
                    <a:pt x="78" y="65"/>
                    <a:pt x="78" y="65"/>
                  </a:cubicBezTo>
                  <a:cubicBezTo>
                    <a:pt x="82" y="65"/>
                    <a:pt x="86" y="61"/>
                    <a:pt x="86" y="57"/>
                  </a:cubicBezTo>
                  <a:cubicBezTo>
                    <a:pt x="86" y="11"/>
                    <a:pt x="86" y="11"/>
                    <a:pt x="86" y="11"/>
                  </a:cubicBezTo>
                  <a:lnTo>
                    <a:pt x="75" y="11"/>
                  </a:lnTo>
                  <a:close/>
                  <a:moveTo>
                    <a:pt x="70" y="60"/>
                  </a:moveTo>
                  <a:cubicBezTo>
                    <a:pt x="5" y="60"/>
                    <a:pt x="5" y="60"/>
                    <a:pt x="5" y="60"/>
                  </a:cubicBezTo>
                  <a:cubicBezTo>
                    <a:pt x="5" y="5"/>
                    <a:pt x="5" y="5"/>
                    <a:pt x="5" y="5"/>
                  </a:cubicBezTo>
                  <a:cubicBezTo>
                    <a:pt x="70" y="5"/>
                    <a:pt x="70" y="5"/>
                    <a:pt x="70" y="5"/>
                  </a:cubicBezTo>
                  <a:lnTo>
                    <a:pt x="70" y="60"/>
                  </a:lnTo>
                  <a:close/>
                  <a:moveTo>
                    <a:pt x="10" y="16"/>
                  </a:moveTo>
                  <a:cubicBezTo>
                    <a:pt x="64" y="16"/>
                    <a:pt x="64" y="16"/>
                    <a:pt x="64" y="16"/>
                  </a:cubicBezTo>
                  <a:cubicBezTo>
                    <a:pt x="64" y="22"/>
                    <a:pt x="64" y="22"/>
                    <a:pt x="64" y="22"/>
                  </a:cubicBezTo>
                  <a:cubicBezTo>
                    <a:pt x="10" y="22"/>
                    <a:pt x="10" y="22"/>
                    <a:pt x="10" y="22"/>
                  </a:cubicBezTo>
                  <a:lnTo>
                    <a:pt x="10" y="16"/>
                  </a:lnTo>
                  <a:close/>
                  <a:moveTo>
                    <a:pt x="43" y="27"/>
                  </a:moveTo>
                  <a:cubicBezTo>
                    <a:pt x="64" y="27"/>
                    <a:pt x="64" y="27"/>
                    <a:pt x="64" y="27"/>
                  </a:cubicBezTo>
                  <a:cubicBezTo>
                    <a:pt x="64" y="32"/>
                    <a:pt x="64" y="32"/>
                    <a:pt x="64" y="32"/>
                  </a:cubicBezTo>
                  <a:cubicBezTo>
                    <a:pt x="43" y="32"/>
                    <a:pt x="43" y="32"/>
                    <a:pt x="43" y="32"/>
                  </a:cubicBezTo>
                  <a:lnTo>
                    <a:pt x="43" y="27"/>
                  </a:lnTo>
                  <a:close/>
                  <a:moveTo>
                    <a:pt x="43" y="38"/>
                  </a:moveTo>
                  <a:cubicBezTo>
                    <a:pt x="64" y="38"/>
                    <a:pt x="64" y="38"/>
                    <a:pt x="64" y="38"/>
                  </a:cubicBezTo>
                  <a:cubicBezTo>
                    <a:pt x="64" y="43"/>
                    <a:pt x="64" y="43"/>
                    <a:pt x="64" y="43"/>
                  </a:cubicBezTo>
                  <a:cubicBezTo>
                    <a:pt x="43" y="43"/>
                    <a:pt x="43" y="43"/>
                    <a:pt x="43" y="43"/>
                  </a:cubicBezTo>
                  <a:lnTo>
                    <a:pt x="43" y="38"/>
                  </a:lnTo>
                  <a:close/>
                  <a:moveTo>
                    <a:pt x="43" y="49"/>
                  </a:moveTo>
                  <a:cubicBezTo>
                    <a:pt x="59" y="49"/>
                    <a:pt x="59" y="49"/>
                    <a:pt x="59" y="49"/>
                  </a:cubicBezTo>
                  <a:cubicBezTo>
                    <a:pt x="59" y="54"/>
                    <a:pt x="59" y="54"/>
                    <a:pt x="59" y="54"/>
                  </a:cubicBezTo>
                  <a:cubicBezTo>
                    <a:pt x="43" y="54"/>
                    <a:pt x="43" y="54"/>
                    <a:pt x="43" y="54"/>
                  </a:cubicBezTo>
                  <a:lnTo>
                    <a:pt x="43" y="49"/>
                  </a:lnTo>
                  <a:close/>
                  <a:moveTo>
                    <a:pt x="10" y="27"/>
                  </a:moveTo>
                  <a:cubicBezTo>
                    <a:pt x="37" y="27"/>
                    <a:pt x="37" y="27"/>
                    <a:pt x="37" y="27"/>
                  </a:cubicBezTo>
                  <a:cubicBezTo>
                    <a:pt x="37" y="54"/>
                    <a:pt x="37" y="54"/>
                    <a:pt x="37" y="54"/>
                  </a:cubicBezTo>
                  <a:cubicBezTo>
                    <a:pt x="10" y="54"/>
                    <a:pt x="10" y="54"/>
                    <a:pt x="10" y="54"/>
                  </a:cubicBezTo>
                  <a:lnTo>
                    <a:pt x="10"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2" name="Freeform 106"/>
            <p:cNvSpPr>
              <a:spLocks noEditPoints="1"/>
            </p:cNvSpPr>
            <p:nvPr/>
          </p:nvSpPr>
          <p:spPr bwMode="auto">
            <a:xfrm>
              <a:off x="10763698" y="2767289"/>
              <a:ext cx="256411" cy="256409"/>
            </a:xfrm>
            <a:custGeom>
              <a:avLst/>
              <a:gdLst>
                <a:gd name="T0" fmla="*/ 0 w 131"/>
                <a:gd name="T1" fmla="*/ 131 h 131"/>
                <a:gd name="T2" fmla="*/ 65 w 131"/>
                <a:gd name="T3" fmla="*/ 131 h 131"/>
                <a:gd name="T4" fmla="*/ 65 w 131"/>
                <a:gd name="T5" fmla="*/ 0 h 131"/>
                <a:gd name="T6" fmla="*/ 0 w 131"/>
                <a:gd name="T7" fmla="*/ 0 h 131"/>
                <a:gd name="T8" fmla="*/ 0 w 131"/>
                <a:gd name="T9" fmla="*/ 131 h 131"/>
                <a:gd name="T10" fmla="*/ 41 w 131"/>
                <a:gd name="T11" fmla="*/ 17 h 131"/>
                <a:gd name="T12" fmla="*/ 57 w 131"/>
                <a:gd name="T13" fmla="*/ 17 h 131"/>
                <a:gd name="T14" fmla="*/ 57 w 131"/>
                <a:gd name="T15" fmla="*/ 33 h 131"/>
                <a:gd name="T16" fmla="*/ 41 w 131"/>
                <a:gd name="T17" fmla="*/ 33 h 131"/>
                <a:gd name="T18" fmla="*/ 41 w 131"/>
                <a:gd name="T19" fmla="*/ 17 h 131"/>
                <a:gd name="T20" fmla="*/ 41 w 131"/>
                <a:gd name="T21" fmla="*/ 49 h 131"/>
                <a:gd name="T22" fmla="*/ 57 w 131"/>
                <a:gd name="T23" fmla="*/ 49 h 131"/>
                <a:gd name="T24" fmla="*/ 57 w 131"/>
                <a:gd name="T25" fmla="*/ 66 h 131"/>
                <a:gd name="T26" fmla="*/ 41 w 131"/>
                <a:gd name="T27" fmla="*/ 66 h 131"/>
                <a:gd name="T28" fmla="*/ 41 w 131"/>
                <a:gd name="T29" fmla="*/ 49 h 131"/>
                <a:gd name="T30" fmla="*/ 41 w 131"/>
                <a:gd name="T31" fmla="*/ 82 h 131"/>
                <a:gd name="T32" fmla="*/ 57 w 131"/>
                <a:gd name="T33" fmla="*/ 82 h 131"/>
                <a:gd name="T34" fmla="*/ 57 w 131"/>
                <a:gd name="T35" fmla="*/ 98 h 131"/>
                <a:gd name="T36" fmla="*/ 41 w 131"/>
                <a:gd name="T37" fmla="*/ 98 h 131"/>
                <a:gd name="T38" fmla="*/ 41 w 131"/>
                <a:gd name="T39" fmla="*/ 82 h 131"/>
                <a:gd name="T40" fmla="*/ 8 w 131"/>
                <a:gd name="T41" fmla="*/ 17 h 131"/>
                <a:gd name="T42" fmla="*/ 24 w 131"/>
                <a:gd name="T43" fmla="*/ 17 h 131"/>
                <a:gd name="T44" fmla="*/ 24 w 131"/>
                <a:gd name="T45" fmla="*/ 33 h 131"/>
                <a:gd name="T46" fmla="*/ 8 w 131"/>
                <a:gd name="T47" fmla="*/ 33 h 131"/>
                <a:gd name="T48" fmla="*/ 8 w 131"/>
                <a:gd name="T49" fmla="*/ 17 h 131"/>
                <a:gd name="T50" fmla="*/ 8 w 131"/>
                <a:gd name="T51" fmla="*/ 49 h 131"/>
                <a:gd name="T52" fmla="*/ 24 w 131"/>
                <a:gd name="T53" fmla="*/ 49 h 131"/>
                <a:gd name="T54" fmla="*/ 24 w 131"/>
                <a:gd name="T55" fmla="*/ 66 h 131"/>
                <a:gd name="T56" fmla="*/ 8 w 131"/>
                <a:gd name="T57" fmla="*/ 66 h 131"/>
                <a:gd name="T58" fmla="*/ 8 w 131"/>
                <a:gd name="T59" fmla="*/ 49 h 131"/>
                <a:gd name="T60" fmla="*/ 8 w 131"/>
                <a:gd name="T61" fmla="*/ 82 h 131"/>
                <a:gd name="T62" fmla="*/ 24 w 131"/>
                <a:gd name="T63" fmla="*/ 82 h 131"/>
                <a:gd name="T64" fmla="*/ 24 w 131"/>
                <a:gd name="T65" fmla="*/ 98 h 131"/>
                <a:gd name="T66" fmla="*/ 8 w 131"/>
                <a:gd name="T67" fmla="*/ 98 h 131"/>
                <a:gd name="T68" fmla="*/ 8 w 131"/>
                <a:gd name="T69" fmla="*/ 82 h 131"/>
                <a:gd name="T70" fmla="*/ 73 w 131"/>
                <a:gd name="T71" fmla="*/ 41 h 131"/>
                <a:gd name="T72" fmla="*/ 131 w 131"/>
                <a:gd name="T73" fmla="*/ 41 h 131"/>
                <a:gd name="T74" fmla="*/ 131 w 131"/>
                <a:gd name="T75" fmla="*/ 49 h 131"/>
                <a:gd name="T76" fmla="*/ 73 w 131"/>
                <a:gd name="T77" fmla="*/ 49 h 131"/>
                <a:gd name="T78" fmla="*/ 73 w 131"/>
                <a:gd name="T79" fmla="*/ 41 h 131"/>
                <a:gd name="T80" fmla="*/ 73 w 131"/>
                <a:gd name="T81" fmla="*/ 131 h 131"/>
                <a:gd name="T82" fmla="*/ 90 w 131"/>
                <a:gd name="T83" fmla="*/ 131 h 131"/>
                <a:gd name="T84" fmla="*/ 90 w 131"/>
                <a:gd name="T85" fmla="*/ 98 h 131"/>
                <a:gd name="T86" fmla="*/ 114 w 131"/>
                <a:gd name="T87" fmla="*/ 98 h 131"/>
                <a:gd name="T88" fmla="*/ 114 w 131"/>
                <a:gd name="T89" fmla="*/ 131 h 131"/>
                <a:gd name="T90" fmla="*/ 131 w 131"/>
                <a:gd name="T91" fmla="*/ 131 h 131"/>
                <a:gd name="T92" fmla="*/ 131 w 131"/>
                <a:gd name="T93" fmla="*/ 57 h 131"/>
                <a:gd name="T94" fmla="*/ 73 w 131"/>
                <a:gd name="T95" fmla="*/ 57 h 131"/>
                <a:gd name="T96" fmla="*/ 73 w 131"/>
                <a:gd name="T97"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1" h="131">
                  <a:moveTo>
                    <a:pt x="0" y="131"/>
                  </a:moveTo>
                  <a:lnTo>
                    <a:pt x="65" y="131"/>
                  </a:lnTo>
                  <a:lnTo>
                    <a:pt x="65" y="0"/>
                  </a:lnTo>
                  <a:lnTo>
                    <a:pt x="0" y="0"/>
                  </a:lnTo>
                  <a:lnTo>
                    <a:pt x="0" y="131"/>
                  </a:lnTo>
                  <a:close/>
                  <a:moveTo>
                    <a:pt x="41" y="17"/>
                  </a:moveTo>
                  <a:lnTo>
                    <a:pt x="57" y="17"/>
                  </a:lnTo>
                  <a:lnTo>
                    <a:pt x="57" y="33"/>
                  </a:lnTo>
                  <a:lnTo>
                    <a:pt x="41" y="33"/>
                  </a:lnTo>
                  <a:lnTo>
                    <a:pt x="41" y="17"/>
                  </a:lnTo>
                  <a:close/>
                  <a:moveTo>
                    <a:pt x="41" y="49"/>
                  </a:moveTo>
                  <a:lnTo>
                    <a:pt x="57" y="49"/>
                  </a:lnTo>
                  <a:lnTo>
                    <a:pt x="57" y="66"/>
                  </a:lnTo>
                  <a:lnTo>
                    <a:pt x="41" y="66"/>
                  </a:lnTo>
                  <a:lnTo>
                    <a:pt x="41" y="49"/>
                  </a:lnTo>
                  <a:close/>
                  <a:moveTo>
                    <a:pt x="41" y="82"/>
                  </a:moveTo>
                  <a:lnTo>
                    <a:pt x="57" y="82"/>
                  </a:lnTo>
                  <a:lnTo>
                    <a:pt x="57" y="98"/>
                  </a:lnTo>
                  <a:lnTo>
                    <a:pt x="41" y="98"/>
                  </a:lnTo>
                  <a:lnTo>
                    <a:pt x="41" y="82"/>
                  </a:lnTo>
                  <a:close/>
                  <a:moveTo>
                    <a:pt x="8" y="17"/>
                  </a:moveTo>
                  <a:lnTo>
                    <a:pt x="24" y="17"/>
                  </a:lnTo>
                  <a:lnTo>
                    <a:pt x="24" y="33"/>
                  </a:lnTo>
                  <a:lnTo>
                    <a:pt x="8" y="33"/>
                  </a:lnTo>
                  <a:lnTo>
                    <a:pt x="8" y="17"/>
                  </a:lnTo>
                  <a:close/>
                  <a:moveTo>
                    <a:pt x="8" y="49"/>
                  </a:moveTo>
                  <a:lnTo>
                    <a:pt x="24" y="49"/>
                  </a:lnTo>
                  <a:lnTo>
                    <a:pt x="24" y="66"/>
                  </a:lnTo>
                  <a:lnTo>
                    <a:pt x="8" y="66"/>
                  </a:lnTo>
                  <a:lnTo>
                    <a:pt x="8" y="49"/>
                  </a:lnTo>
                  <a:close/>
                  <a:moveTo>
                    <a:pt x="8" y="82"/>
                  </a:moveTo>
                  <a:lnTo>
                    <a:pt x="24" y="82"/>
                  </a:lnTo>
                  <a:lnTo>
                    <a:pt x="24" y="98"/>
                  </a:lnTo>
                  <a:lnTo>
                    <a:pt x="8" y="98"/>
                  </a:lnTo>
                  <a:lnTo>
                    <a:pt x="8" y="82"/>
                  </a:lnTo>
                  <a:close/>
                  <a:moveTo>
                    <a:pt x="73" y="41"/>
                  </a:moveTo>
                  <a:lnTo>
                    <a:pt x="131" y="41"/>
                  </a:lnTo>
                  <a:lnTo>
                    <a:pt x="131" y="49"/>
                  </a:lnTo>
                  <a:lnTo>
                    <a:pt x="73" y="49"/>
                  </a:lnTo>
                  <a:lnTo>
                    <a:pt x="73" y="41"/>
                  </a:lnTo>
                  <a:close/>
                  <a:moveTo>
                    <a:pt x="73" y="131"/>
                  </a:moveTo>
                  <a:lnTo>
                    <a:pt x="90" y="131"/>
                  </a:lnTo>
                  <a:lnTo>
                    <a:pt x="90" y="98"/>
                  </a:lnTo>
                  <a:lnTo>
                    <a:pt x="114" y="98"/>
                  </a:lnTo>
                  <a:lnTo>
                    <a:pt x="114" y="131"/>
                  </a:lnTo>
                  <a:lnTo>
                    <a:pt x="131" y="131"/>
                  </a:lnTo>
                  <a:lnTo>
                    <a:pt x="131" y="57"/>
                  </a:lnTo>
                  <a:lnTo>
                    <a:pt x="73" y="57"/>
                  </a:lnTo>
                  <a:lnTo>
                    <a:pt x="73" y="13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3" name="Freeform 107"/>
            <p:cNvSpPr>
              <a:spLocks noEditPoints="1"/>
            </p:cNvSpPr>
            <p:nvPr/>
          </p:nvSpPr>
          <p:spPr bwMode="auto">
            <a:xfrm>
              <a:off x="10712808" y="3080462"/>
              <a:ext cx="272069" cy="272068"/>
            </a:xfrm>
            <a:custGeom>
              <a:avLst/>
              <a:gdLst>
                <a:gd name="T0" fmla="*/ 79 w 85"/>
                <a:gd name="T1" fmla="*/ 24 h 85"/>
                <a:gd name="T2" fmla="*/ 61 w 85"/>
                <a:gd name="T3" fmla="*/ 6 h 85"/>
                <a:gd name="T4" fmla="*/ 66 w 85"/>
                <a:gd name="T5" fmla="*/ 0 h 85"/>
                <a:gd name="T6" fmla="*/ 85 w 85"/>
                <a:gd name="T7" fmla="*/ 19 h 85"/>
                <a:gd name="T8" fmla="*/ 79 w 85"/>
                <a:gd name="T9" fmla="*/ 24 h 85"/>
                <a:gd name="T10" fmla="*/ 74 w 85"/>
                <a:gd name="T11" fmla="*/ 30 h 85"/>
                <a:gd name="T12" fmla="*/ 71 w 85"/>
                <a:gd name="T13" fmla="*/ 59 h 85"/>
                <a:gd name="T14" fmla="*/ 13 w 85"/>
                <a:gd name="T15" fmla="*/ 85 h 85"/>
                <a:gd name="T16" fmla="*/ 8 w 85"/>
                <a:gd name="T17" fmla="*/ 81 h 85"/>
                <a:gd name="T18" fmla="*/ 31 w 85"/>
                <a:gd name="T19" fmla="*/ 58 h 85"/>
                <a:gd name="T20" fmla="*/ 34 w 85"/>
                <a:gd name="T21" fmla="*/ 59 h 85"/>
                <a:gd name="T22" fmla="*/ 42 w 85"/>
                <a:gd name="T23" fmla="*/ 51 h 85"/>
                <a:gd name="T24" fmla="*/ 34 w 85"/>
                <a:gd name="T25" fmla="*/ 43 h 85"/>
                <a:gd name="T26" fmla="*/ 26 w 85"/>
                <a:gd name="T27" fmla="*/ 51 h 85"/>
                <a:gd name="T28" fmla="*/ 27 w 85"/>
                <a:gd name="T29" fmla="*/ 54 h 85"/>
                <a:gd name="T30" fmla="*/ 4 w 85"/>
                <a:gd name="T31" fmla="*/ 76 h 85"/>
                <a:gd name="T32" fmla="*/ 0 w 85"/>
                <a:gd name="T33" fmla="*/ 72 h 85"/>
                <a:gd name="T34" fmla="*/ 26 w 85"/>
                <a:gd name="T35" fmla="*/ 14 h 85"/>
                <a:gd name="T36" fmla="*/ 55 w 85"/>
                <a:gd name="T37" fmla="*/ 11 h 85"/>
                <a:gd name="T38" fmla="*/ 74 w 85"/>
                <a:gd name="T39" fmla="*/ 3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 h="85">
                  <a:moveTo>
                    <a:pt x="79" y="24"/>
                  </a:moveTo>
                  <a:cubicBezTo>
                    <a:pt x="61" y="6"/>
                    <a:pt x="61" y="6"/>
                    <a:pt x="61" y="6"/>
                  </a:cubicBezTo>
                  <a:cubicBezTo>
                    <a:pt x="66" y="0"/>
                    <a:pt x="66" y="0"/>
                    <a:pt x="66" y="0"/>
                  </a:cubicBezTo>
                  <a:cubicBezTo>
                    <a:pt x="85" y="19"/>
                    <a:pt x="85" y="19"/>
                    <a:pt x="85" y="19"/>
                  </a:cubicBezTo>
                  <a:lnTo>
                    <a:pt x="79" y="24"/>
                  </a:lnTo>
                  <a:close/>
                  <a:moveTo>
                    <a:pt x="74" y="30"/>
                  </a:moveTo>
                  <a:cubicBezTo>
                    <a:pt x="71" y="59"/>
                    <a:pt x="71" y="59"/>
                    <a:pt x="71" y="59"/>
                  </a:cubicBezTo>
                  <a:cubicBezTo>
                    <a:pt x="47" y="59"/>
                    <a:pt x="13" y="85"/>
                    <a:pt x="13" y="85"/>
                  </a:cubicBezTo>
                  <a:cubicBezTo>
                    <a:pt x="8" y="81"/>
                    <a:pt x="8" y="81"/>
                    <a:pt x="8" y="81"/>
                  </a:cubicBezTo>
                  <a:cubicBezTo>
                    <a:pt x="31" y="58"/>
                    <a:pt x="31" y="58"/>
                    <a:pt x="31" y="58"/>
                  </a:cubicBezTo>
                  <a:cubicBezTo>
                    <a:pt x="32" y="59"/>
                    <a:pt x="33" y="59"/>
                    <a:pt x="34" y="59"/>
                  </a:cubicBezTo>
                  <a:cubicBezTo>
                    <a:pt x="38" y="59"/>
                    <a:pt x="42" y="55"/>
                    <a:pt x="42" y="51"/>
                  </a:cubicBezTo>
                  <a:cubicBezTo>
                    <a:pt x="42" y="46"/>
                    <a:pt x="38" y="43"/>
                    <a:pt x="34" y="43"/>
                  </a:cubicBezTo>
                  <a:cubicBezTo>
                    <a:pt x="30" y="43"/>
                    <a:pt x="26" y="46"/>
                    <a:pt x="26" y="51"/>
                  </a:cubicBezTo>
                  <a:cubicBezTo>
                    <a:pt x="26" y="52"/>
                    <a:pt x="26" y="53"/>
                    <a:pt x="27" y="54"/>
                  </a:cubicBezTo>
                  <a:cubicBezTo>
                    <a:pt x="4" y="76"/>
                    <a:pt x="4" y="76"/>
                    <a:pt x="4" y="76"/>
                  </a:cubicBezTo>
                  <a:cubicBezTo>
                    <a:pt x="0" y="72"/>
                    <a:pt x="0" y="72"/>
                    <a:pt x="0" y="72"/>
                  </a:cubicBezTo>
                  <a:cubicBezTo>
                    <a:pt x="0" y="72"/>
                    <a:pt x="26" y="37"/>
                    <a:pt x="26" y="14"/>
                  </a:cubicBezTo>
                  <a:cubicBezTo>
                    <a:pt x="55" y="11"/>
                    <a:pt x="55" y="11"/>
                    <a:pt x="55" y="11"/>
                  </a:cubicBezTo>
                  <a:lnTo>
                    <a:pt x="74"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4" name="Freeform 108"/>
            <p:cNvSpPr>
              <a:spLocks noEditPoints="1"/>
            </p:cNvSpPr>
            <p:nvPr/>
          </p:nvSpPr>
          <p:spPr bwMode="auto">
            <a:xfrm>
              <a:off x="10466184" y="2757502"/>
              <a:ext cx="246623" cy="246623"/>
            </a:xfrm>
            <a:custGeom>
              <a:avLst/>
              <a:gdLst>
                <a:gd name="T0" fmla="*/ 53 w 77"/>
                <a:gd name="T1" fmla="*/ 30 h 77"/>
                <a:gd name="T2" fmla="*/ 26 w 77"/>
                <a:gd name="T3" fmla="*/ 2 h 77"/>
                <a:gd name="T4" fmla="*/ 39 w 77"/>
                <a:gd name="T5" fmla="*/ 0 h 77"/>
                <a:gd name="T6" fmla="*/ 53 w 77"/>
                <a:gd name="T7" fmla="*/ 3 h 77"/>
                <a:gd name="T8" fmla="*/ 53 w 77"/>
                <a:gd name="T9" fmla="*/ 30 h 77"/>
                <a:gd name="T10" fmla="*/ 58 w 77"/>
                <a:gd name="T11" fmla="*/ 53 h 77"/>
                <a:gd name="T12" fmla="*/ 58 w 77"/>
                <a:gd name="T13" fmla="*/ 5 h 77"/>
                <a:gd name="T14" fmla="*/ 77 w 77"/>
                <a:gd name="T15" fmla="*/ 38 h 77"/>
                <a:gd name="T16" fmla="*/ 74 w 77"/>
                <a:gd name="T17" fmla="*/ 53 h 77"/>
                <a:gd name="T18" fmla="*/ 58 w 77"/>
                <a:gd name="T19" fmla="*/ 53 h 77"/>
                <a:gd name="T20" fmla="*/ 24 w 77"/>
                <a:gd name="T21" fmla="*/ 58 h 77"/>
                <a:gd name="T22" fmla="*/ 72 w 77"/>
                <a:gd name="T23" fmla="*/ 58 h 77"/>
                <a:gd name="T24" fmla="*/ 39 w 77"/>
                <a:gd name="T25" fmla="*/ 77 h 77"/>
                <a:gd name="T26" fmla="*/ 24 w 77"/>
                <a:gd name="T27" fmla="*/ 74 h 77"/>
                <a:gd name="T28" fmla="*/ 24 w 77"/>
                <a:gd name="T29" fmla="*/ 58 h 77"/>
                <a:gd name="T30" fmla="*/ 32 w 77"/>
                <a:gd name="T31" fmla="*/ 17 h 77"/>
                <a:gd name="T32" fmla="*/ 1 w 77"/>
                <a:gd name="T33" fmla="*/ 48 h 77"/>
                <a:gd name="T34" fmla="*/ 0 w 77"/>
                <a:gd name="T35" fmla="*/ 38 h 77"/>
                <a:gd name="T36" fmla="*/ 20 w 77"/>
                <a:gd name="T37" fmla="*/ 5 h 77"/>
                <a:gd name="T38" fmla="*/ 32 w 77"/>
                <a:gd name="T39" fmla="*/ 17 h 77"/>
                <a:gd name="T40" fmla="*/ 20 w 77"/>
                <a:gd name="T41" fmla="*/ 38 h 77"/>
                <a:gd name="T42" fmla="*/ 20 w 77"/>
                <a:gd name="T43" fmla="*/ 72 h 77"/>
                <a:gd name="T44" fmla="*/ 4 w 77"/>
                <a:gd name="T45" fmla="*/ 54 h 77"/>
                <a:gd name="T46" fmla="*/ 20 w 77"/>
                <a:gd name="T47" fmla="*/ 3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77">
                  <a:moveTo>
                    <a:pt x="53" y="30"/>
                  </a:moveTo>
                  <a:cubicBezTo>
                    <a:pt x="26" y="2"/>
                    <a:pt x="26" y="2"/>
                    <a:pt x="26" y="2"/>
                  </a:cubicBezTo>
                  <a:cubicBezTo>
                    <a:pt x="30" y="1"/>
                    <a:pt x="34" y="0"/>
                    <a:pt x="39" y="0"/>
                  </a:cubicBezTo>
                  <a:cubicBezTo>
                    <a:pt x="44" y="0"/>
                    <a:pt x="49" y="1"/>
                    <a:pt x="53" y="3"/>
                  </a:cubicBezTo>
                  <a:lnTo>
                    <a:pt x="53" y="30"/>
                  </a:lnTo>
                  <a:close/>
                  <a:moveTo>
                    <a:pt x="58" y="53"/>
                  </a:moveTo>
                  <a:cubicBezTo>
                    <a:pt x="58" y="5"/>
                    <a:pt x="58" y="5"/>
                    <a:pt x="58" y="5"/>
                  </a:cubicBezTo>
                  <a:cubicBezTo>
                    <a:pt x="69" y="12"/>
                    <a:pt x="77" y="24"/>
                    <a:pt x="77" y="38"/>
                  </a:cubicBezTo>
                  <a:cubicBezTo>
                    <a:pt x="77" y="43"/>
                    <a:pt x="76" y="48"/>
                    <a:pt x="74" y="53"/>
                  </a:cubicBezTo>
                  <a:lnTo>
                    <a:pt x="58" y="53"/>
                  </a:lnTo>
                  <a:close/>
                  <a:moveTo>
                    <a:pt x="24" y="58"/>
                  </a:moveTo>
                  <a:cubicBezTo>
                    <a:pt x="72" y="58"/>
                    <a:pt x="72" y="58"/>
                    <a:pt x="72" y="58"/>
                  </a:cubicBezTo>
                  <a:cubicBezTo>
                    <a:pt x="65" y="69"/>
                    <a:pt x="53" y="77"/>
                    <a:pt x="39" y="77"/>
                  </a:cubicBezTo>
                  <a:cubicBezTo>
                    <a:pt x="34" y="77"/>
                    <a:pt x="29" y="76"/>
                    <a:pt x="24" y="74"/>
                  </a:cubicBezTo>
                  <a:lnTo>
                    <a:pt x="24" y="58"/>
                  </a:lnTo>
                  <a:close/>
                  <a:moveTo>
                    <a:pt x="32" y="17"/>
                  </a:moveTo>
                  <a:cubicBezTo>
                    <a:pt x="1" y="48"/>
                    <a:pt x="1" y="48"/>
                    <a:pt x="1" y="48"/>
                  </a:cubicBezTo>
                  <a:cubicBezTo>
                    <a:pt x="1" y="45"/>
                    <a:pt x="0" y="42"/>
                    <a:pt x="0" y="38"/>
                  </a:cubicBezTo>
                  <a:cubicBezTo>
                    <a:pt x="0" y="24"/>
                    <a:pt x="8" y="11"/>
                    <a:pt x="20" y="5"/>
                  </a:cubicBezTo>
                  <a:lnTo>
                    <a:pt x="32" y="17"/>
                  </a:lnTo>
                  <a:close/>
                  <a:moveTo>
                    <a:pt x="20" y="38"/>
                  </a:moveTo>
                  <a:cubicBezTo>
                    <a:pt x="20" y="72"/>
                    <a:pt x="20" y="72"/>
                    <a:pt x="20" y="72"/>
                  </a:cubicBezTo>
                  <a:cubicBezTo>
                    <a:pt x="12" y="68"/>
                    <a:pt x="7" y="61"/>
                    <a:pt x="4" y="54"/>
                  </a:cubicBezTo>
                  <a:lnTo>
                    <a:pt x="20" y="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5" name="Freeform 109"/>
            <p:cNvSpPr>
              <a:spLocks noEditPoints="1"/>
            </p:cNvSpPr>
            <p:nvPr/>
          </p:nvSpPr>
          <p:spPr bwMode="auto">
            <a:xfrm>
              <a:off x="10462270" y="3049145"/>
              <a:ext cx="230965" cy="185946"/>
            </a:xfrm>
            <a:custGeom>
              <a:avLst/>
              <a:gdLst>
                <a:gd name="T0" fmla="*/ 0 w 72"/>
                <a:gd name="T1" fmla="*/ 0 h 58"/>
                <a:gd name="T2" fmla="*/ 0 w 72"/>
                <a:gd name="T3" fmla="*/ 58 h 58"/>
                <a:gd name="T4" fmla="*/ 72 w 72"/>
                <a:gd name="T5" fmla="*/ 58 h 58"/>
                <a:gd name="T6" fmla="*/ 72 w 72"/>
                <a:gd name="T7" fmla="*/ 0 h 58"/>
                <a:gd name="T8" fmla="*/ 0 w 72"/>
                <a:gd name="T9" fmla="*/ 0 h 58"/>
                <a:gd name="T10" fmla="*/ 67 w 72"/>
                <a:gd name="T11" fmla="*/ 53 h 58"/>
                <a:gd name="T12" fmla="*/ 4 w 72"/>
                <a:gd name="T13" fmla="*/ 53 h 58"/>
                <a:gd name="T14" fmla="*/ 4 w 72"/>
                <a:gd name="T15" fmla="*/ 4 h 58"/>
                <a:gd name="T16" fmla="*/ 67 w 72"/>
                <a:gd name="T17" fmla="*/ 4 h 58"/>
                <a:gd name="T18" fmla="*/ 67 w 72"/>
                <a:gd name="T19" fmla="*/ 53 h 58"/>
                <a:gd name="T20" fmla="*/ 49 w 72"/>
                <a:gd name="T21" fmla="*/ 15 h 58"/>
                <a:gd name="T22" fmla="*/ 56 w 72"/>
                <a:gd name="T23" fmla="*/ 22 h 58"/>
                <a:gd name="T24" fmla="*/ 63 w 72"/>
                <a:gd name="T25" fmla="*/ 15 h 58"/>
                <a:gd name="T26" fmla="*/ 56 w 72"/>
                <a:gd name="T27" fmla="*/ 9 h 58"/>
                <a:gd name="T28" fmla="*/ 49 w 72"/>
                <a:gd name="T29" fmla="*/ 15 h 58"/>
                <a:gd name="T30" fmla="*/ 63 w 72"/>
                <a:gd name="T31" fmla="*/ 49 h 58"/>
                <a:gd name="T32" fmla="*/ 9 w 72"/>
                <a:gd name="T33" fmla="*/ 49 h 58"/>
                <a:gd name="T34" fmla="*/ 22 w 72"/>
                <a:gd name="T35" fmla="*/ 13 h 58"/>
                <a:gd name="T36" fmla="*/ 40 w 72"/>
                <a:gd name="T37" fmla="*/ 35 h 58"/>
                <a:gd name="T38" fmla="*/ 49 w 72"/>
                <a:gd name="T39" fmla="*/ 29 h 58"/>
                <a:gd name="T40" fmla="*/ 63 w 72"/>
                <a:gd name="T41" fmla="*/ 4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2" h="58">
                  <a:moveTo>
                    <a:pt x="0" y="0"/>
                  </a:moveTo>
                  <a:cubicBezTo>
                    <a:pt x="0" y="58"/>
                    <a:pt x="0" y="58"/>
                    <a:pt x="0" y="58"/>
                  </a:cubicBezTo>
                  <a:cubicBezTo>
                    <a:pt x="72" y="58"/>
                    <a:pt x="72" y="58"/>
                    <a:pt x="72" y="58"/>
                  </a:cubicBezTo>
                  <a:cubicBezTo>
                    <a:pt x="72" y="0"/>
                    <a:pt x="72" y="0"/>
                    <a:pt x="72" y="0"/>
                  </a:cubicBezTo>
                  <a:lnTo>
                    <a:pt x="0" y="0"/>
                  </a:lnTo>
                  <a:close/>
                  <a:moveTo>
                    <a:pt x="67" y="53"/>
                  </a:moveTo>
                  <a:cubicBezTo>
                    <a:pt x="4" y="53"/>
                    <a:pt x="4" y="53"/>
                    <a:pt x="4" y="53"/>
                  </a:cubicBezTo>
                  <a:cubicBezTo>
                    <a:pt x="4" y="4"/>
                    <a:pt x="4" y="4"/>
                    <a:pt x="4" y="4"/>
                  </a:cubicBezTo>
                  <a:cubicBezTo>
                    <a:pt x="67" y="4"/>
                    <a:pt x="67" y="4"/>
                    <a:pt x="67" y="4"/>
                  </a:cubicBezTo>
                  <a:lnTo>
                    <a:pt x="67" y="53"/>
                  </a:lnTo>
                  <a:close/>
                  <a:moveTo>
                    <a:pt x="49" y="15"/>
                  </a:moveTo>
                  <a:cubicBezTo>
                    <a:pt x="49" y="19"/>
                    <a:pt x="52" y="22"/>
                    <a:pt x="56" y="22"/>
                  </a:cubicBezTo>
                  <a:cubicBezTo>
                    <a:pt x="60" y="22"/>
                    <a:pt x="63" y="19"/>
                    <a:pt x="63" y="15"/>
                  </a:cubicBezTo>
                  <a:cubicBezTo>
                    <a:pt x="63" y="12"/>
                    <a:pt x="60" y="9"/>
                    <a:pt x="56" y="9"/>
                  </a:cubicBezTo>
                  <a:cubicBezTo>
                    <a:pt x="52" y="9"/>
                    <a:pt x="49" y="12"/>
                    <a:pt x="49" y="15"/>
                  </a:cubicBezTo>
                  <a:close/>
                  <a:moveTo>
                    <a:pt x="63" y="49"/>
                  </a:moveTo>
                  <a:cubicBezTo>
                    <a:pt x="9" y="49"/>
                    <a:pt x="9" y="49"/>
                    <a:pt x="9" y="49"/>
                  </a:cubicBezTo>
                  <a:cubicBezTo>
                    <a:pt x="22" y="13"/>
                    <a:pt x="22" y="13"/>
                    <a:pt x="22" y="13"/>
                  </a:cubicBezTo>
                  <a:cubicBezTo>
                    <a:pt x="40" y="35"/>
                    <a:pt x="40" y="35"/>
                    <a:pt x="40" y="35"/>
                  </a:cubicBezTo>
                  <a:cubicBezTo>
                    <a:pt x="49" y="29"/>
                    <a:pt x="49" y="29"/>
                    <a:pt x="49" y="29"/>
                  </a:cubicBezTo>
                  <a:lnTo>
                    <a:pt x="63" y="4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6" name="Freeform 110"/>
            <p:cNvSpPr>
              <a:spLocks noEditPoints="1"/>
            </p:cNvSpPr>
            <p:nvPr/>
          </p:nvSpPr>
          <p:spPr bwMode="auto">
            <a:xfrm>
              <a:off x="10370276" y="3305554"/>
              <a:ext cx="242709" cy="281855"/>
            </a:xfrm>
            <a:custGeom>
              <a:avLst/>
              <a:gdLst>
                <a:gd name="T0" fmla="*/ 54 w 76"/>
                <a:gd name="T1" fmla="*/ 0 h 88"/>
                <a:gd name="T2" fmla="*/ 14 w 76"/>
                <a:gd name="T3" fmla="*/ 28 h 88"/>
                <a:gd name="T4" fmla="*/ 16 w 76"/>
                <a:gd name="T5" fmla="*/ 65 h 88"/>
                <a:gd name="T6" fmla="*/ 49 w 76"/>
                <a:gd name="T7" fmla="*/ 27 h 88"/>
                <a:gd name="T8" fmla="*/ 32 w 76"/>
                <a:gd name="T9" fmla="*/ 75 h 88"/>
                <a:gd name="T10" fmla="*/ 70 w 76"/>
                <a:gd name="T11" fmla="*/ 57 h 88"/>
                <a:gd name="T12" fmla="*/ 54 w 76"/>
                <a:gd name="T13" fmla="*/ 0 h 88"/>
                <a:gd name="T14" fmla="*/ 4 w 76"/>
                <a:gd name="T15" fmla="*/ 78 h 88"/>
                <a:gd name="T16" fmla="*/ 10 w 76"/>
                <a:gd name="T17" fmla="*/ 83 h 88"/>
                <a:gd name="T18" fmla="*/ 47 w 76"/>
                <a:gd name="T19" fmla="*/ 41 h 88"/>
                <a:gd name="T20" fmla="*/ 4 w 76"/>
                <a:gd name="T21" fmla="*/ 7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88">
                  <a:moveTo>
                    <a:pt x="54" y="0"/>
                  </a:moveTo>
                  <a:cubicBezTo>
                    <a:pt x="40" y="23"/>
                    <a:pt x="30" y="12"/>
                    <a:pt x="14" y="28"/>
                  </a:cubicBezTo>
                  <a:cubicBezTo>
                    <a:pt x="0" y="42"/>
                    <a:pt x="5" y="60"/>
                    <a:pt x="16" y="65"/>
                  </a:cubicBezTo>
                  <a:cubicBezTo>
                    <a:pt x="28" y="60"/>
                    <a:pt x="40" y="46"/>
                    <a:pt x="49" y="27"/>
                  </a:cubicBezTo>
                  <a:cubicBezTo>
                    <a:pt x="49" y="27"/>
                    <a:pt x="57" y="51"/>
                    <a:pt x="32" y="75"/>
                  </a:cubicBezTo>
                  <a:cubicBezTo>
                    <a:pt x="44" y="88"/>
                    <a:pt x="64" y="79"/>
                    <a:pt x="70" y="57"/>
                  </a:cubicBezTo>
                  <a:cubicBezTo>
                    <a:pt x="76" y="33"/>
                    <a:pt x="60" y="9"/>
                    <a:pt x="54" y="0"/>
                  </a:cubicBezTo>
                  <a:close/>
                  <a:moveTo>
                    <a:pt x="4" y="78"/>
                  </a:moveTo>
                  <a:cubicBezTo>
                    <a:pt x="4" y="79"/>
                    <a:pt x="4" y="83"/>
                    <a:pt x="10" y="83"/>
                  </a:cubicBezTo>
                  <a:cubicBezTo>
                    <a:pt x="14" y="83"/>
                    <a:pt x="36" y="71"/>
                    <a:pt x="47" y="41"/>
                  </a:cubicBezTo>
                  <a:cubicBezTo>
                    <a:pt x="30" y="71"/>
                    <a:pt x="6" y="78"/>
                    <a:pt x="4" y="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7" name="Freeform 111"/>
            <p:cNvSpPr>
              <a:spLocks noEditPoints="1"/>
            </p:cNvSpPr>
            <p:nvPr/>
          </p:nvSpPr>
          <p:spPr bwMode="auto">
            <a:xfrm>
              <a:off x="10303727" y="2346463"/>
              <a:ext cx="328831" cy="244665"/>
            </a:xfrm>
            <a:custGeom>
              <a:avLst/>
              <a:gdLst>
                <a:gd name="T0" fmla="*/ 99 w 103"/>
                <a:gd name="T1" fmla="*/ 3 h 77"/>
                <a:gd name="T2" fmla="*/ 52 w 103"/>
                <a:gd name="T3" fmla="*/ 0 h 77"/>
                <a:gd name="T4" fmla="*/ 4 w 103"/>
                <a:gd name="T5" fmla="*/ 3 h 77"/>
                <a:gd name="T6" fmla="*/ 0 w 103"/>
                <a:gd name="T7" fmla="*/ 38 h 77"/>
                <a:gd name="T8" fmla="*/ 4 w 103"/>
                <a:gd name="T9" fmla="*/ 73 h 77"/>
                <a:gd name="T10" fmla="*/ 52 w 103"/>
                <a:gd name="T11" fmla="*/ 77 h 77"/>
                <a:gd name="T12" fmla="*/ 99 w 103"/>
                <a:gd name="T13" fmla="*/ 73 h 77"/>
                <a:gd name="T14" fmla="*/ 103 w 103"/>
                <a:gd name="T15" fmla="*/ 38 h 77"/>
                <a:gd name="T16" fmla="*/ 99 w 103"/>
                <a:gd name="T17" fmla="*/ 3 h 77"/>
                <a:gd name="T18" fmla="*/ 39 w 103"/>
                <a:gd name="T19" fmla="*/ 57 h 77"/>
                <a:gd name="T20" fmla="*/ 39 w 103"/>
                <a:gd name="T21" fmla="*/ 19 h 77"/>
                <a:gd name="T22" fmla="*/ 71 w 103"/>
                <a:gd name="T23" fmla="*/ 38 h 77"/>
                <a:gd name="T24" fmla="*/ 39 w 103"/>
                <a:gd name="T25" fmla="*/ 5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77">
                  <a:moveTo>
                    <a:pt x="99" y="3"/>
                  </a:moveTo>
                  <a:cubicBezTo>
                    <a:pt x="84" y="1"/>
                    <a:pt x="68" y="0"/>
                    <a:pt x="52" y="0"/>
                  </a:cubicBezTo>
                  <a:cubicBezTo>
                    <a:pt x="35" y="0"/>
                    <a:pt x="19" y="1"/>
                    <a:pt x="4" y="3"/>
                  </a:cubicBezTo>
                  <a:cubicBezTo>
                    <a:pt x="2" y="14"/>
                    <a:pt x="0" y="26"/>
                    <a:pt x="0" y="38"/>
                  </a:cubicBezTo>
                  <a:cubicBezTo>
                    <a:pt x="0" y="51"/>
                    <a:pt x="2" y="63"/>
                    <a:pt x="4" y="73"/>
                  </a:cubicBezTo>
                  <a:cubicBezTo>
                    <a:pt x="19" y="75"/>
                    <a:pt x="35" y="77"/>
                    <a:pt x="52" y="77"/>
                  </a:cubicBezTo>
                  <a:cubicBezTo>
                    <a:pt x="68" y="77"/>
                    <a:pt x="84" y="75"/>
                    <a:pt x="99" y="73"/>
                  </a:cubicBezTo>
                  <a:cubicBezTo>
                    <a:pt x="101" y="63"/>
                    <a:pt x="103" y="51"/>
                    <a:pt x="103" y="38"/>
                  </a:cubicBezTo>
                  <a:cubicBezTo>
                    <a:pt x="103" y="26"/>
                    <a:pt x="101" y="14"/>
                    <a:pt x="99" y="3"/>
                  </a:cubicBezTo>
                  <a:close/>
                  <a:moveTo>
                    <a:pt x="39" y="57"/>
                  </a:moveTo>
                  <a:cubicBezTo>
                    <a:pt x="39" y="19"/>
                    <a:pt x="39" y="19"/>
                    <a:pt x="39" y="19"/>
                  </a:cubicBezTo>
                  <a:cubicBezTo>
                    <a:pt x="71" y="38"/>
                    <a:pt x="71" y="38"/>
                    <a:pt x="71" y="38"/>
                  </a:cubicBezTo>
                  <a:lnTo>
                    <a:pt x="39" y="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8" name="Freeform 112"/>
            <p:cNvSpPr>
              <a:spLocks noEditPoints="1"/>
            </p:cNvSpPr>
            <p:nvPr/>
          </p:nvSpPr>
          <p:spPr bwMode="auto">
            <a:xfrm>
              <a:off x="10278281" y="3927985"/>
              <a:ext cx="367978" cy="367978"/>
            </a:xfrm>
            <a:custGeom>
              <a:avLst/>
              <a:gdLst>
                <a:gd name="T0" fmla="*/ 115 w 115"/>
                <a:gd name="T1" fmla="*/ 32 h 115"/>
                <a:gd name="T2" fmla="*/ 104 w 115"/>
                <a:gd name="T3" fmla="*/ 22 h 115"/>
                <a:gd name="T4" fmla="*/ 84 w 115"/>
                <a:gd name="T5" fmla="*/ 42 h 115"/>
                <a:gd name="T6" fmla="*/ 73 w 115"/>
                <a:gd name="T7" fmla="*/ 30 h 115"/>
                <a:gd name="T8" fmla="*/ 93 w 115"/>
                <a:gd name="T9" fmla="*/ 10 h 115"/>
                <a:gd name="T10" fmla="*/ 83 w 115"/>
                <a:gd name="T11" fmla="*/ 0 h 115"/>
                <a:gd name="T12" fmla="*/ 63 w 115"/>
                <a:gd name="T13" fmla="*/ 20 h 115"/>
                <a:gd name="T14" fmla="*/ 50 w 115"/>
                <a:gd name="T15" fmla="*/ 7 h 115"/>
                <a:gd name="T16" fmla="*/ 40 w 115"/>
                <a:gd name="T17" fmla="*/ 17 h 115"/>
                <a:gd name="T18" fmla="*/ 98 w 115"/>
                <a:gd name="T19" fmla="*/ 74 h 115"/>
                <a:gd name="T20" fmla="*/ 107 w 115"/>
                <a:gd name="T21" fmla="*/ 65 h 115"/>
                <a:gd name="T22" fmla="*/ 95 w 115"/>
                <a:gd name="T23" fmla="*/ 52 h 115"/>
                <a:gd name="T24" fmla="*/ 115 w 115"/>
                <a:gd name="T25" fmla="*/ 32 h 115"/>
                <a:gd name="T26" fmla="*/ 31 w 115"/>
                <a:gd name="T27" fmla="*/ 84 h 115"/>
                <a:gd name="T28" fmla="*/ 89 w 115"/>
                <a:gd name="T29" fmla="*/ 76 h 115"/>
                <a:gd name="T30" fmla="*/ 39 w 115"/>
                <a:gd name="T31" fmla="*/ 26 h 115"/>
                <a:gd name="T32" fmla="*/ 31 w 115"/>
                <a:gd name="T33" fmla="*/ 84 h 115"/>
                <a:gd name="T34" fmla="*/ 21 w 115"/>
                <a:gd name="T35" fmla="*/ 79 h 115"/>
                <a:gd name="T36" fmla="*/ 36 w 115"/>
                <a:gd name="T37" fmla="*/ 93 h 115"/>
                <a:gd name="T38" fmla="*/ 14 w 115"/>
                <a:gd name="T39" fmla="*/ 115 h 115"/>
                <a:gd name="T40" fmla="*/ 0 w 115"/>
                <a:gd name="T41" fmla="*/ 100 h 115"/>
                <a:gd name="T42" fmla="*/ 21 w 115"/>
                <a:gd name="T43" fmla="*/ 79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5" h="115">
                  <a:moveTo>
                    <a:pt x="115" y="32"/>
                  </a:moveTo>
                  <a:cubicBezTo>
                    <a:pt x="104" y="22"/>
                    <a:pt x="104" y="22"/>
                    <a:pt x="104" y="22"/>
                  </a:cubicBezTo>
                  <a:cubicBezTo>
                    <a:pt x="84" y="42"/>
                    <a:pt x="84" y="42"/>
                    <a:pt x="84" y="42"/>
                  </a:cubicBezTo>
                  <a:cubicBezTo>
                    <a:pt x="73" y="30"/>
                    <a:pt x="73" y="30"/>
                    <a:pt x="73" y="30"/>
                  </a:cubicBezTo>
                  <a:cubicBezTo>
                    <a:pt x="93" y="10"/>
                    <a:pt x="93" y="10"/>
                    <a:pt x="93" y="10"/>
                  </a:cubicBezTo>
                  <a:cubicBezTo>
                    <a:pt x="83" y="0"/>
                    <a:pt x="83" y="0"/>
                    <a:pt x="83" y="0"/>
                  </a:cubicBezTo>
                  <a:cubicBezTo>
                    <a:pt x="63" y="20"/>
                    <a:pt x="63" y="20"/>
                    <a:pt x="63" y="20"/>
                  </a:cubicBezTo>
                  <a:cubicBezTo>
                    <a:pt x="50" y="7"/>
                    <a:pt x="50" y="7"/>
                    <a:pt x="50" y="7"/>
                  </a:cubicBezTo>
                  <a:cubicBezTo>
                    <a:pt x="40" y="17"/>
                    <a:pt x="40" y="17"/>
                    <a:pt x="40" y="17"/>
                  </a:cubicBezTo>
                  <a:cubicBezTo>
                    <a:pt x="98" y="74"/>
                    <a:pt x="98" y="74"/>
                    <a:pt x="98" y="74"/>
                  </a:cubicBezTo>
                  <a:cubicBezTo>
                    <a:pt x="107" y="65"/>
                    <a:pt x="107" y="65"/>
                    <a:pt x="107" y="65"/>
                  </a:cubicBezTo>
                  <a:cubicBezTo>
                    <a:pt x="95" y="52"/>
                    <a:pt x="95" y="52"/>
                    <a:pt x="95" y="52"/>
                  </a:cubicBezTo>
                  <a:lnTo>
                    <a:pt x="115" y="32"/>
                  </a:lnTo>
                  <a:close/>
                  <a:moveTo>
                    <a:pt x="31" y="84"/>
                  </a:moveTo>
                  <a:cubicBezTo>
                    <a:pt x="49" y="103"/>
                    <a:pt x="74" y="88"/>
                    <a:pt x="89" y="76"/>
                  </a:cubicBezTo>
                  <a:cubicBezTo>
                    <a:pt x="39" y="26"/>
                    <a:pt x="39" y="26"/>
                    <a:pt x="39" y="26"/>
                  </a:cubicBezTo>
                  <a:cubicBezTo>
                    <a:pt x="27" y="41"/>
                    <a:pt x="12" y="66"/>
                    <a:pt x="31" y="84"/>
                  </a:cubicBezTo>
                  <a:close/>
                  <a:moveTo>
                    <a:pt x="21" y="79"/>
                  </a:moveTo>
                  <a:cubicBezTo>
                    <a:pt x="36" y="93"/>
                    <a:pt x="36" y="93"/>
                    <a:pt x="36" y="93"/>
                  </a:cubicBezTo>
                  <a:cubicBezTo>
                    <a:pt x="14" y="115"/>
                    <a:pt x="14" y="115"/>
                    <a:pt x="14" y="115"/>
                  </a:cubicBezTo>
                  <a:cubicBezTo>
                    <a:pt x="0" y="100"/>
                    <a:pt x="0" y="100"/>
                    <a:pt x="0" y="100"/>
                  </a:cubicBezTo>
                  <a:lnTo>
                    <a:pt x="21" y="7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9" name="Freeform 113"/>
            <p:cNvSpPr>
              <a:spLocks noEditPoints="1"/>
            </p:cNvSpPr>
            <p:nvPr/>
          </p:nvSpPr>
          <p:spPr bwMode="auto">
            <a:xfrm>
              <a:off x="10217604" y="4376214"/>
              <a:ext cx="270111" cy="313173"/>
            </a:xfrm>
            <a:custGeom>
              <a:avLst/>
              <a:gdLst>
                <a:gd name="T0" fmla="*/ 55 w 85"/>
                <a:gd name="T1" fmla="*/ 14 h 98"/>
                <a:gd name="T2" fmla="*/ 55 w 85"/>
                <a:gd name="T3" fmla="*/ 27 h 98"/>
                <a:gd name="T4" fmla="*/ 64 w 85"/>
                <a:gd name="T5" fmla="*/ 33 h 98"/>
                <a:gd name="T6" fmla="*/ 73 w 85"/>
                <a:gd name="T7" fmla="*/ 55 h 98"/>
                <a:gd name="T8" fmla="*/ 64 w 85"/>
                <a:gd name="T9" fmla="*/ 77 h 98"/>
                <a:gd name="T10" fmla="*/ 43 w 85"/>
                <a:gd name="T11" fmla="*/ 86 h 98"/>
                <a:gd name="T12" fmla="*/ 21 w 85"/>
                <a:gd name="T13" fmla="*/ 77 h 98"/>
                <a:gd name="T14" fmla="*/ 12 w 85"/>
                <a:gd name="T15" fmla="*/ 55 h 98"/>
                <a:gd name="T16" fmla="*/ 21 w 85"/>
                <a:gd name="T17" fmla="*/ 33 h 98"/>
                <a:gd name="T18" fmla="*/ 30 w 85"/>
                <a:gd name="T19" fmla="*/ 27 h 98"/>
                <a:gd name="T20" fmla="*/ 30 w 85"/>
                <a:gd name="T21" fmla="*/ 14 h 98"/>
                <a:gd name="T22" fmla="*/ 0 w 85"/>
                <a:gd name="T23" fmla="*/ 55 h 98"/>
                <a:gd name="T24" fmla="*/ 43 w 85"/>
                <a:gd name="T25" fmla="*/ 98 h 98"/>
                <a:gd name="T26" fmla="*/ 85 w 85"/>
                <a:gd name="T27" fmla="*/ 55 h 98"/>
                <a:gd name="T28" fmla="*/ 55 w 85"/>
                <a:gd name="T29" fmla="*/ 14 h 98"/>
                <a:gd name="T30" fmla="*/ 37 w 85"/>
                <a:gd name="T31" fmla="*/ 0 h 98"/>
                <a:gd name="T32" fmla="*/ 49 w 85"/>
                <a:gd name="T33" fmla="*/ 0 h 98"/>
                <a:gd name="T34" fmla="*/ 49 w 85"/>
                <a:gd name="T35" fmla="*/ 49 h 98"/>
                <a:gd name="T36" fmla="*/ 37 w 85"/>
                <a:gd name="T37" fmla="*/ 49 h 98"/>
                <a:gd name="T38" fmla="*/ 37 w 85"/>
                <a:gd name="T39"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 h="98">
                  <a:moveTo>
                    <a:pt x="55" y="14"/>
                  </a:moveTo>
                  <a:cubicBezTo>
                    <a:pt x="55" y="27"/>
                    <a:pt x="55" y="27"/>
                    <a:pt x="55" y="27"/>
                  </a:cubicBezTo>
                  <a:cubicBezTo>
                    <a:pt x="58" y="29"/>
                    <a:pt x="62" y="31"/>
                    <a:pt x="64" y="33"/>
                  </a:cubicBezTo>
                  <a:cubicBezTo>
                    <a:pt x="70" y="39"/>
                    <a:pt x="73" y="47"/>
                    <a:pt x="73" y="55"/>
                  </a:cubicBezTo>
                  <a:cubicBezTo>
                    <a:pt x="73" y="63"/>
                    <a:pt x="70" y="71"/>
                    <a:pt x="64" y="77"/>
                  </a:cubicBezTo>
                  <a:cubicBezTo>
                    <a:pt x="58" y="82"/>
                    <a:pt x="51" y="86"/>
                    <a:pt x="43" y="86"/>
                  </a:cubicBezTo>
                  <a:cubicBezTo>
                    <a:pt x="34" y="86"/>
                    <a:pt x="27" y="82"/>
                    <a:pt x="21" y="77"/>
                  </a:cubicBezTo>
                  <a:cubicBezTo>
                    <a:pt x="15" y="71"/>
                    <a:pt x="12" y="63"/>
                    <a:pt x="12" y="55"/>
                  </a:cubicBezTo>
                  <a:cubicBezTo>
                    <a:pt x="12" y="47"/>
                    <a:pt x="15" y="39"/>
                    <a:pt x="21" y="33"/>
                  </a:cubicBezTo>
                  <a:cubicBezTo>
                    <a:pt x="24" y="31"/>
                    <a:pt x="27" y="29"/>
                    <a:pt x="30" y="27"/>
                  </a:cubicBezTo>
                  <a:cubicBezTo>
                    <a:pt x="30" y="14"/>
                    <a:pt x="30" y="14"/>
                    <a:pt x="30" y="14"/>
                  </a:cubicBezTo>
                  <a:cubicBezTo>
                    <a:pt x="13" y="19"/>
                    <a:pt x="0" y="36"/>
                    <a:pt x="0" y="55"/>
                  </a:cubicBezTo>
                  <a:cubicBezTo>
                    <a:pt x="0" y="79"/>
                    <a:pt x="19" y="98"/>
                    <a:pt x="43" y="98"/>
                  </a:cubicBezTo>
                  <a:cubicBezTo>
                    <a:pt x="66" y="98"/>
                    <a:pt x="85" y="79"/>
                    <a:pt x="85" y="55"/>
                  </a:cubicBezTo>
                  <a:cubicBezTo>
                    <a:pt x="85" y="36"/>
                    <a:pt x="73" y="19"/>
                    <a:pt x="55" y="14"/>
                  </a:cubicBezTo>
                  <a:close/>
                  <a:moveTo>
                    <a:pt x="37" y="0"/>
                  </a:moveTo>
                  <a:cubicBezTo>
                    <a:pt x="49" y="0"/>
                    <a:pt x="49" y="0"/>
                    <a:pt x="49" y="0"/>
                  </a:cubicBezTo>
                  <a:cubicBezTo>
                    <a:pt x="49" y="49"/>
                    <a:pt x="49" y="49"/>
                    <a:pt x="49" y="49"/>
                  </a:cubicBezTo>
                  <a:cubicBezTo>
                    <a:pt x="37" y="49"/>
                    <a:pt x="37" y="49"/>
                    <a:pt x="37" y="49"/>
                  </a:cubicBezTo>
                  <a:lnTo>
                    <a:pt x="3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0" name="Freeform 114"/>
            <p:cNvSpPr/>
            <p:nvPr/>
          </p:nvSpPr>
          <p:spPr bwMode="auto">
            <a:xfrm>
              <a:off x="10248921" y="3640258"/>
              <a:ext cx="146800" cy="256409"/>
            </a:xfrm>
            <a:custGeom>
              <a:avLst/>
              <a:gdLst>
                <a:gd name="T0" fmla="*/ 0 w 75"/>
                <a:gd name="T1" fmla="*/ 131 h 131"/>
                <a:gd name="T2" fmla="*/ 0 w 75"/>
                <a:gd name="T3" fmla="*/ 0 h 131"/>
                <a:gd name="T4" fmla="*/ 21 w 75"/>
                <a:gd name="T5" fmla="*/ 0 h 131"/>
                <a:gd name="T6" fmla="*/ 21 w 75"/>
                <a:gd name="T7" fmla="*/ 59 h 131"/>
                <a:gd name="T8" fmla="*/ 75 w 75"/>
                <a:gd name="T9" fmla="*/ 5 h 131"/>
                <a:gd name="T10" fmla="*/ 75 w 75"/>
                <a:gd name="T11" fmla="*/ 125 h 131"/>
                <a:gd name="T12" fmla="*/ 21 w 75"/>
                <a:gd name="T13" fmla="*/ 71 h 131"/>
                <a:gd name="T14" fmla="*/ 21 w 75"/>
                <a:gd name="T15" fmla="*/ 131 h 131"/>
                <a:gd name="T16" fmla="*/ 0 w 75"/>
                <a:gd name="T17"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131">
                  <a:moveTo>
                    <a:pt x="0" y="131"/>
                  </a:moveTo>
                  <a:lnTo>
                    <a:pt x="0" y="0"/>
                  </a:lnTo>
                  <a:lnTo>
                    <a:pt x="21" y="0"/>
                  </a:lnTo>
                  <a:lnTo>
                    <a:pt x="21" y="59"/>
                  </a:lnTo>
                  <a:lnTo>
                    <a:pt x="75" y="5"/>
                  </a:lnTo>
                  <a:lnTo>
                    <a:pt x="75" y="125"/>
                  </a:lnTo>
                  <a:lnTo>
                    <a:pt x="21" y="71"/>
                  </a:lnTo>
                  <a:lnTo>
                    <a:pt x="21" y="131"/>
                  </a:lnTo>
                  <a:lnTo>
                    <a:pt x="0" y="13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1" name="Freeform 115"/>
            <p:cNvSpPr>
              <a:spLocks noEditPoints="1"/>
            </p:cNvSpPr>
            <p:nvPr/>
          </p:nvSpPr>
          <p:spPr bwMode="auto">
            <a:xfrm>
              <a:off x="10156926" y="2651806"/>
              <a:ext cx="279899" cy="250538"/>
            </a:xfrm>
            <a:custGeom>
              <a:avLst/>
              <a:gdLst>
                <a:gd name="T0" fmla="*/ 22 w 88"/>
                <a:gd name="T1" fmla="*/ 0 h 78"/>
                <a:gd name="T2" fmla="*/ 66 w 88"/>
                <a:gd name="T3" fmla="*/ 0 h 78"/>
                <a:gd name="T4" fmla="*/ 66 w 88"/>
                <a:gd name="T5" fmla="*/ 11 h 78"/>
                <a:gd name="T6" fmla="*/ 22 w 88"/>
                <a:gd name="T7" fmla="*/ 11 h 78"/>
                <a:gd name="T8" fmla="*/ 22 w 88"/>
                <a:gd name="T9" fmla="*/ 0 h 78"/>
                <a:gd name="T10" fmla="*/ 83 w 88"/>
                <a:gd name="T11" fmla="*/ 17 h 78"/>
                <a:gd name="T12" fmla="*/ 5 w 88"/>
                <a:gd name="T13" fmla="*/ 17 h 78"/>
                <a:gd name="T14" fmla="*/ 0 w 88"/>
                <a:gd name="T15" fmla="*/ 22 h 78"/>
                <a:gd name="T16" fmla="*/ 0 w 88"/>
                <a:gd name="T17" fmla="*/ 50 h 78"/>
                <a:gd name="T18" fmla="*/ 5 w 88"/>
                <a:gd name="T19" fmla="*/ 56 h 78"/>
                <a:gd name="T20" fmla="*/ 22 w 88"/>
                <a:gd name="T21" fmla="*/ 56 h 78"/>
                <a:gd name="T22" fmla="*/ 22 w 88"/>
                <a:gd name="T23" fmla="*/ 78 h 78"/>
                <a:gd name="T24" fmla="*/ 66 w 88"/>
                <a:gd name="T25" fmla="*/ 78 h 78"/>
                <a:gd name="T26" fmla="*/ 66 w 88"/>
                <a:gd name="T27" fmla="*/ 56 h 78"/>
                <a:gd name="T28" fmla="*/ 83 w 88"/>
                <a:gd name="T29" fmla="*/ 56 h 78"/>
                <a:gd name="T30" fmla="*/ 88 w 88"/>
                <a:gd name="T31" fmla="*/ 50 h 78"/>
                <a:gd name="T32" fmla="*/ 88 w 88"/>
                <a:gd name="T33" fmla="*/ 22 h 78"/>
                <a:gd name="T34" fmla="*/ 83 w 88"/>
                <a:gd name="T35" fmla="*/ 17 h 78"/>
                <a:gd name="T36" fmla="*/ 60 w 88"/>
                <a:gd name="T37" fmla="*/ 72 h 78"/>
                <a:gd name="T38" fmla="*/ 27 w 88"/>
                <a:gd name="T39" fmla="*/ 72 h 78"/>
                <a:gd name="T40" fmla="*/ 27 w 88"/>
                <a:gd name="T41" fmla="*/ 45 h 78"/>
                <a:gd name="T42" fmla="*/ 60 w 88"/>
                <a:gd name="T43" fmla="*/ 45 h 78"/>
                <a:gd name="T44" fmla="*/ 60 w 88"/>
                <a:gd name="T45" fmla="*/ 72 h 78"/>
                <a:gd name="T46" fmla="*/ 84 w 88"/>
                <a:gd name="T47" fmla="*/ 25 h 78"/>
                <a:gd name="T48" fmla="*/ 80 w 88"/>
                <a:gd name="T49" fmla="*/ 29 h 78"/>
                <a:gd name="T50" fmla="*/ 76 w 88"/>
                <a:gd name="T51" fmla="*/ 25 h 78"/>
                <a:gd name="T52" fmla="*/ 80 w 88"/>
                <a:gd name="T53" fmla="*/ 21 h 78"/>
                <a:gd name="T54" fmla="*/ 84 w 88"/>
                <a:gd name="T55" fmla="*/ 2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8" h="78">
                  <a:moveTo>
                    <a:pt x="22" y="0"/>
                  </a:moveTo>
                  <a:cubicBezTo>
                    <a:pt x="66" y="0"/>
                    <a:pt x="66" y="0"/>
                    <a:pt x="66" y="0"/>
                  </a:cubicBezTo>
                  <a:cubicBezTo>
                    <a:pt x="66" y="11"/>
                    <a:pt x="66" y="11"/>
                    <a:pt x="66" y="11"/>
                  </a:cubicBezTo>
                  <a:cubicBezTo>
                    <a:pt x="22" y="11"/>
                    <a:pt x="22" y="11"/>
                    <a:pt x="22" y="11"/>
                  </a:cubicBezTo>
                  <a:lnTo>
                    <a:pt x="22" y="0"/>
                  </a:lnTo>
                  <a:close/>
                  <a:moveTo>
                    <a:pt x="83" y="17"/>
                  </a:moveTo>
                  <a:cubicBezTo>
                    <a:pt x="5" y="17"/>
                    <a:pt x="5" y="17"/>
                    <a:pt x="5" y="17"/>
                  </a:cubicBezTo>
                  <a:cubicBezTo>
                    <a:pt x="2" y="17"/>
                    <a:pt x="0" y="19"/>
                    <a:pt x="0" y="22"/>
                  </a:cubicBezTo>
                  <a:cubicBezTo>
                    <a:pt x="0" y="50"/>
                    <a:pt x="0" y="50"/>
                    <a:pt x="0" y="50"/>
                  </a:cubicBezTo>
                  <a:cubicBezTo>
                    <a:pt x="0" y="53"/>
                    <a:pt x="2" y="56"/>
                    <a:pt x="5" y="56"/>
                  </a:cubicBezTo>
                  <a:cubicBezTo>
                    <a:pt x="22" y="56"/>
                    <a:pt x="22" y="56"/>
                    <a:pt x="22" y="56"/>
                  </a:cubicBezTo>
                  <a:cubicBezTo>
                    <a:pt x="22" y="78"/>
                    <a:pt x="22" y="78"/>
                    <a:pt x="22" y="78"/>
                  </a:cubicBezTo>
                  <a:cubicBezTo>
                    <a:pt x="66" y="78"/>
                    <a:pt x="66" y="78"/>
                    <a:pt x="66" y="78"/>
                  </a:cubicBezTo>
                  <a:cubicBezTo>
                    <a:pt x="66" y="56"/>
                    <a:pt x="66" y="56"/>
                    <a:pt x="66" y="56"/>
                  </a:cubicBezTo>
                  <a:cubicBezTo>
                    <a:pt x="83" y="56"/>
                    <a:pt x="83" y="56"/>
                    <a:pt x="83" y="56"/>
                  </a:cubicBezTo>
                  <a:cubicBezTo>
                    <a:pt x="86" y="56"/>
                    <a:pt x="88" y="53"/>
                    <a:pt x="88" y="50"/>
                  </a:cubicBezTo>
                  <a:cubicBezTo>
                    <a:pt x="88" y="22"/>
                    <a:pt x="88" y="22"/>
                    <a:pt x="88" y="22"/>
                  </a:cubicBezTo>
                  <a:cubicBezTo>
                    <a:pt x="88" y="19"/>
                    <a:pt x="86" y="17"/>
                    <a:pt x="83" y="17"/>
                  </a:cubicBezTo>
                  <a:close/>
                  <a:moveTo>
                    <a:pt x="60" y="72"/>
                  </a:moveTo>
                  <a:cubicBezTo>
                    <a:pt x="27" y="72"/>
                    <a:pt x="27" y="72"/>
                    <a:pt x="27" y="72"/>
                  </a:cubicBezTo>
                  <a:cubicBezTo>
                    <a:pt x="27" y="45"/>
                    <a:pt x="27" y="45"/>
                    <a:pt x="27" y="45"/>
                  </a:cubicBezTo>
                  <a:cubicBezTo>
                    <a:pt x="60" y="45"/>
                    <a:pt x="60" y="45"/>
                    <a:pt x="60" y="45"/>
                  </a:cubicBezTo>
                  <a:lnTo>
                    <a:pt x="60" y="72"/>
                  </a:lnTo>
                  <a:close/>
                  <a:moveTo>
                    <a:pt x="84" y="25"/>
                  </a:moveTo>
                  <a:cubicBezTo>
                    <a:pt x="84" y="27"/>
                    <a:pt x="82" y="29"/>
                    <a:pt x="80" y="29"/>
                  </a:cubicBezTo>
                  <a:cubicBezTo>
                    <a:pt x="78" y="29"/>
                    <a:pt x="76" y="27"/>
                    <a:pt x="76" y="25"/>
                  </a:cubicBezTo>
                  <a:cubicBezTo>
                    <a:pt x="76" y="23"/>
                    <a:pt x="78" y="21"/>
                    <a:pt x="80" y="21"/>
                  </a:cubicBezTo>
                  <a:cubicBezTo>
                    <a:pt x="82" y="21"/>
                    <a:pt x="84" y="23"/>
                    <a:pt x="8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2" name="Freeform 116"/>
            <p:cNvSpPr>
              <a:spLocks noEditPoints="1"/>
            </p:cNvSpPr>
            <p:nvPr/>
          </p:nvSpPr>
          <p:spPr bwMode="auto">
            <a:xfrm>
              <a:off x="10164756" y="2953235"/>
              <a:ext cx="244667" cy="258367"/>
            </a:xfrm>
            <a:custGeom>
              <a:avLst/>
              <a:gdLst>
                <a:gd name="T0" fmla="*/ 69 w 76"/>
                <a:gd name="T1" fmla="*/ 0 h 81"/>
                <a:gd name="T2" fmla="*/ 8 w 76"/>
                <a:gd name="T3" fmla="*/ 0 h 81"/>
                <a:gd name="T4" fmla="*/ 0 w 76"/>
                <a:gd name="T5" fmla="*/ 7 h 81"/>
                <a:gd name="T6" fmla="*/ 0 w 76"/>
                <a:gd name="T7" fmla="*/ 73 h 81"/>
                <a:gd name="T8" fmla="*/ 8 w 76"/>
                <a:gd name="T9" fmla="*/ 81 h 81"/>
                <a:gd name="T10" fmla="*/ 69 w 76"/>
                <a:gd name="T11" fmla="*/ 81 h 81"/>
                <a:gd name="T12" fmla="*/ 76 w 76"/>
                <a:gd name="T13" fmla="*/ 73 h 81"/>
                <a:gd name="T14" fmla="*/ 76 w 76"/>
                <a:gd name="T15" fmla="*/ 7 h 81"/>
                <a:gd name="T16" fmla="*/ 69 w 76"/>
                <a:gd name="T17" fmla="*/ 0 h 81"/>
                <a:gd name="T18" fmla="*/ 66 w 76"/>
                <a:gd name="T19" fmla="*/ 71 h 81"/>
                <a:gd name="T20" fmla="*/ 11 w 76"/>
                <a:gd name="T21" fmla="*/ 71 h 81"/>
                <a:gd name="T22" fmla="*/ 11 w 76"/>
                <a:gd name="T23" fmla="*/ 10 h 81"/>
                <a:gd name="T24" fmla="*/ 66 w 76"/>
                <a:gd name="T25" fmla="*/ 10 h 81"/>
                <a:gd name="T26" fmla="*/ 66 w 76"/>
                <a:gd name="T27" fmla="*/ 71 h 81"/>
                <a:gd name="T28" fmla="*/ 21 w 76"/>
                <a:gd name="T29" fmla="*/ 45 h 81"/>
                <a:gd name="T30" fmla="*/ 56 w 76"/>
                <a:gd name="T31" fmla="*/ 45 h 81"/>
                <a:gd name="T32" fmla="*/ 56 w 76"/>
                <a:gd name="T33" fmla="*/ 50 h 81"/>
                <a:gd name="T34" fmla="*/ 21 w 76"/>
                <a:gd name="T35" fmla="*/ 50 h 81"/>
                <a:gd name="T36" fmla="*/ 21 w 76"/>
                <a:gd name="T37" fmla="*/ 45 h 81"/>
                <a:gd name="T38" fmla="*/ 21 w 76"/>
                <a:gd name="T39" fmla="*/ 55 h 81"/>
                <a:gd name="T40" fmla="*/ 56 w 76"/>
                <a:gd name="T41" fmla="*/ 55 h 81"/>
                <a:gd name="T42" fmla="*/ 56 w 76"/>
                <a:gd name="T43" fmla="*/ 60 h 81"/>
                <a:gd name="T44" fmla="*/ 21 w 76"/>
                <a:gd name="T45" fmla="*/ 60 h 81"/>
                <a:gd name="T46" fmla="*/ 21 w 76"/>
                <a:gd name="T47" fmla="*/ 55 h 81"/>
                <a:gd name="T48" fmla="*/ 26 w 76"/>
                <a:gd name="T49" fmla="*/ 23 h 81"/>
                <a:gd name="T50" fmla="*/ 33 w 76"/>
                <a:gd name="T51" fmla="*/ 30 h 81"/>
                <a:gd name="T52" fmla="*/ 41 w 76"/>
                <a:gd name="T53" fmla="*/ 23 h 81"/>
                <a:gd name="T54" fmla="*/ 33 w 76"/>
                <a:gd name="T55" fmla="*/ 15 h 81"/>
                <a:gd name="T56" fmla="*/ 26 w 76"/>
                <a:gd name="T57" fmla="*/ 23 h 81"/>
                <a:gd name="T58" fmla="*/ 38 w 76"/>
                <a:gd name="T59" fmla="*/ 30 h 81"/>
                <a:gd name="T60" fmla="*/ 28 w 76"/>
                <a:gd name="T61" fmla="*/ 30 h 81"/>
                <a:gd name="T62" fmla="*/ 21 w 76"/>
                <a:gd name="T63" fmla="*/ 35 h 81"/>
                <a:gd name="T64" fmla="*/ 21 w 76"/>
                <a:gd name="T65" fmla="*/ 40 h 81"/>
                <a:gd name="T66" fmla="*/ 46 w 76"/>
                <a:gd name="T67" fmla="*/ 40 h 81"/>
                <a:gd name="T68" fmla="*/ 46 w 76"/>
                <a:gd name="T69" fmla="*/ 35 h 81"/>
                <a:gd name="T70" fmla="*/ 38 w 76"/>
                <a:gd name="T71" fmla="*/ 3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6" h="81">
                  <a:moveTo>
                    <a:pt x="69" y="0"/>
                  </a:moveTo>
                  <a:cubicBezTo>
                    <a:pt x="8" y="0"/>
                    <a:pt x="8" y="0"/>
                    <a:pt x="8" y="0"/>
                  </a:cubicBezTo>
                  <a:cubicBezTo>
                    <a:pt x="4" y="0"/>
                    <a:pt x="0" y="3"/>
                    <a:pt x="0" y="7"/>
                  </a:cubicBezTo>
                  <a:cubicBezTo>
                    <a:pt x="0" y="73"/>
                    <a:pt x="0" y="73"/>
                    <a:pt x="0" y="73"/>
                  </a:cubicBezTo>
                  <a:cubicBezTo>
                    <a:pt x="0" y="77"/>
                    <a:pt x="4" y="81"/>
                    <a:pt x="8" y="81"/>
                  </a:cubicBezTo>
                  <a:cubicBezTo>
                    <a:pt x="69" y="81"/>
                    <a:pt x="69" y="81"/>
                    <a:pt x="69" y="81"/>
                  </a:cubicBezTo>
                  <a:cubicBezTo>
                    <a:pt x="73" y="81"/>
                    <a:pt x="76" y="77"/>
                    <a:pt x="76" y="73"/>
                  </a:cubicBezTo>
                  <a:cubicBezTo>
                    <a:pt x="76" y="7"/>
                    <a:pt x="76" y="7"/>
                    <a:pt x="76" y="7"/>
                  </a:cubicBezTo>
                  <a:cubicBezTo>
                    <a:pt x="76" y="3"/>
                    <a:pt x="73" y="0"/>
                    <a:pt x="69" y="0"/>
                  </a:cubicBezTo>
                  <a:close/>
                  <a:moveTo>
                    <a:pt x="66" y="71"/>
                  </a:moveTo>
                  <a:cubicBezTo>
                    <a:pt x="11" y="71"/>
                    <a:pt x="11" y="71"/>
                    <a:pt x="11" y="71"/>
                  </a:cubicBezTo>
                  <a:cubicBezTo>
                    <a:pt x="11" y="10"/>
                    <a:pt x="11" y="10"/>
                    <a:pt x="11" y="10"/>
                  </a:cubicBezTo>
                  <a:cubicBezTo>
                    <a:pt x="66" y="10"/>
                    <a:pt x="66" y="10"/>
                    <a:pt x="66" y="10"/>
                  </a:cubicBezTo>
                  <a:lnTo>
                    <a:pt x="66" y="71"/>
                  </a:lnTo>
                  <a:close/>
                  <a:moveTo>
                    <a:pt x="21" y="45"/>
                  </a:moveTo>
                  <a:cubicBezTo>
                    <a:pt x="56" y="45"/>
                    <a:pt x="56" y="45"/>
                    <a:pt x="56" y="45"/>
                  </a:cubicBezTo>
                  <a:cubicBezTo>
                    <a:pt x="56" y="50"/>
                    <a:pt x="56" y="50"/>
                    <a:pt x="56" y="50"/>
                  </a:cubicBezTo>
                  <a:cubicBezTo>
                    <a:pt x="21" y="50"/>
                    <a:pt x="21" y="50"/>
                    <a:pt x="21" y="50"/>
                  </a:cubicBezTo>
                  <a:lnTo>
                    <a:pt x="21" y="45"/>
                  </a:lnTo>
                  <a:close/>
                  <a:moveTo>
                    <a:pt x="21" y="55"/>
                  </a:moveTo>
                  <a:cubicBezTo>
                    <a:pt x="56" y="55"/>
                    <a:pt x="56" y="55"/>
                    <a:pt x="56" y="55"/>
                  </a:cubicBezTo>
                  <a:cubicBezTo>
                    <a:pt x="56" y="60"/>
                    <a:pt x="56" y="60"/>
                    <a:pt x="56" y="60"/>
                  </a:cubicBezTo>
                  <a:cubicBezTo>
                    <a:pt x="21" y="60"/>
                    <a:pt x="21" y="60"/>
                    <a:pt x="21" y="60"/>
                  </a:cubicBezTo>
                  <a:lnTo>
                    <a:pt x="21" y="55"/>
                  </a:lnTo>
                  <a:close/>
                  <a:moveTo>
                    <a:pt x="26" y="23"/>
                  </a:moveTo>
                  <a:cubicBezTo>
                    <a:pt x="26" y="27"/>
                    <a:pt x="29" y="30"/>
                    <a:pt x="33" y="30"/>
                  </a:cubicBezTo>
                  <a:cubicBezTo>
                    <a:pt x="37" y="30"/>
                    <a:pt x="41" y="27"/>
                    <a:pt x="41" y="23"/>
                  </a:cubicBezTo>
                  <a:cubicBezTo>
                    <a:pt x="41" y="18"/>
                    <a:pt x="37" y="15"/>
                    <a:pt x="33" y="15"/>
                  </a:cubicBezTo>
                  <a:cubicBezTo>
                    <a:pt x="29" y="15"/>
                    <a:pt x="26" y="18"/>
                    <a:pt x="26" y="23"/>
                  </a:cubicBezTo>
                  <a:close/>
                  <a:moveTo>
                    <a:pt x="38" y="30"/>
                  </a:moveTo>
                  <a:cubicBezTo>
                    <a:pt x="28" y="30"/>
                    <a:pt x="28" y="30"/>
                    <a:pt x="28" y="30"/>
                  </a:cubicBezTo>
                  <a:cubicBezTo>
                    <a:pt x="24" y="30"/>
                    <a:pt x="21" y="32"/>
                    <a:pt x="21" y="35"/>
                  </a:cubicBezTo>
                  <a:cubicBezTo>
                    <a:pt x="21" y="40"/>
                    <a:pt x="21" y="40"/>
                    <a:pt x="21" y="40"/>
                  </a:cubicBezTo>
                  <a:cubicBezTo>
                    <a:pt x="46" y="40"/>
                    <a:pt x="46" y="40"/>
                    <a:pt x="46" y="40"/>
                  </a:cubicBezTo>
                  <a:cubicBezTo>
                    <a:pt x="46" y="35"/>
                    <a:pt x="46" y="35"/>
                    <a:pt x="46" y="35"/>
                  </a:cubicBezTo>
                  <a:cubicBezTo>
                    <a:pt x="46" y="32"/>
                    <a:pt x="42" y="30"/>
                    <a:pt x="3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3" name="Freeform 117"/>
            <p:cNvSpPr>
              <a:spLocks noEditPoints="1"/>
            </p:cNvSpPr>
            <p:nvPr/>
          </p:nvSpPr>
          <p:spPr bwMode="auto">
            <a:xfrm>
              <a:off x="10383977" y="2054822"/>
              <a:ext cx="248581" cy="248580"/>
            </a:xfrm>
            <a:custGeom>
              <a:avLst/>
              <a:gdLst>
                <a:gd name="T0" fmla="*/ 67 w 127"/>
                <a:gd name="T1" fmla="*/ 0 h 127"/>
                <a:gd name="T2" fmla="*/ 55 w 127"/>
                <a:gd name="T3" fmla="*/ 11 h 127"/>
                <a:gd name="T4" fmla="*/ 67 w 127"/>
                <a:gd name="T5" fmla="*/ 24 h 127"/>
                <a:gd name="T6" fmla="*/ 39 w 127"/>
                <a:gd name="T7" fmla="*/ 55 h 127"/>
                <a:gd name="T8" fmla="*/ 11 w 127"/>
                <a:gd name="T9" fmla="*/ 55 h 127"/>
                <a:gd name="T10" fmla="*/ 34 w 127"/>
                <a:gd name="T11" fmla="*/ 77 h 127"/>
                <a:gd name="T12" fmla="*/ 0 w 127"/>
                <a:gd name="T13" fmla="*/ 122 h 127"/>
                <a:gd name="T14" fmla="*/ 0 w 127"/>
                <a:gd name="T15" fmla="*/ 127 h 127"/>
                <a:gd name="T16" fmla="*/ 4 w 127"/>
                <a:gd name="T17" fmla="*/ 127 h 127"/>
                <a:gd name="T18" fmla="*/ 49 w 127"/>
                <a:gd name="T19" fmla="*/ 93 h 127"/>
                <a:gd name="T20" fmla="*/ 71 w 127"/>
                <a:gd name="T21" fmla="*/ 114 h 127"/>
                <a:gd name="T22" fmla="*/ 71 w 127"/>
                <a:gd name="T23" fmla="*/ 86 h 127"/>
                <a:gd name="T24" fmla="*/ 102 w 127"/>
                <a:gd name="T25" fmla="*/ 59 h 127"/>
                <a:gd name="T26" fmla="*/ 114 w 127"/>
                <a:gd name="T27" fmla="*/ 72 h 127"/>
                <a:gd name="T28" fmla="*/ 127 w 127"/>
                <a:gd name="T29" fmla="*/ 59 h 127"/>
                <a:gd name="T30" fmla="*/ 67 w 127"/>
                <a:gd name="T31" fmla="*/ 0 h 127"/>
                <a:gd name="T32" fmla="*/ 55 w 127"/>
                <a:gd name="T33" fmla="*/ 67 h 127"/>
                <a:gd name="T34" fmla="*/ 47 w 127"/>
                <a:gd name="T35" fmla="*/ 59 h 127"/>
                <a:gd name="T36" fmla="*/ 75 w 127"/>
                <a:gd name="T37" fmla="*/ 31 h 127"/>
                <a:gd name="T38" fmla="*/ 83 w 127"/>
                <a:gd name="T39" fmla="*/ 39 h 127"/>
                <a:gd name="T40" fmla="*/ 55 w 127"/>
                <a:gd name="T41" fmla="*/ 6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127">
                  <a:moveTo>
                    <a:pt x="67" y="0"/>
                  </a:moveTo>
                  <a:lnTo>
                    <a:pt x="55" y="11"/>
                  </a:lnTo>
                  <a:lnTo>
                    <a:pt x="67" y="24"/>
                  </a:lnTo>
                  <a:lnTo>
                    <a:pt x="39" y="55"/>
                  </a:lnTo>
                  <a:lnTo>
                    <a:pt x="11" y="55"/>
                  </a:lnTo>
                  <a:lnTo>
                    <a:pt x="34" y="77"/>
                  </a:lnTo>
                  <a:lnTo>
                    <a:pt x="0" y="122"/>
                  </a:lnTo>
                  <a:lnTo>
                    <a:pt x="0" y="127"/>
                  </a:lnTo>
                  <a:lnTo>
                    <a:pt x="4" y="127"/>
                  </a:lnTo>
                  <a:lnTo>
                    <a:pt x="49" y="93"/>
                  </a:lnTo>
                  <a:lnTo>
                    <a:pt x="71" y="114"/>
                  </a:lnTo>
                  <a:lnTo>
                    <a:pt x="71" y="86"/>
                  </a:lnTo>
                  <a:lnTo>
                    <a:pt x="102" y="59"/>
                  </a:lnTo>
                  <a:lnTo>
                    <a:pt x="114" y="72"/>
                  </a:lnTo>
                  <a:lnTo>
                    <a:pt x="127" y="59"/>
                  </a:lnTo>
                  <a:lnTo>
                    <a:pt x="67" y="0"/>
                  </a:lnTo>
                  <a:close/>
                  <a:moveTo>
                    <a:pt x="55" y="67"/>
                  </a:moveTo>
                  <a:lnTo>
                    <a:pt x="47" y="59"/>
                  </a:lnTo>
                  <a:lnTo>
                    <a:pt x="75" y="31"/>
                  </a:lnTo>
                  <a:lnTo>
                    <a:pt x="83" y="39"/>
                  </a:lnTo>
                  <a:lnTo>
                    <a:pt x="55" y="6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4" name="Freeform 118"/>
            <p:cNvSpPr>
              <a:spLocks noEditPoints="1"/>
            </p:cNvSpPr>
            <p:nvPr/>
          </p:nvSpPr>
          <p:spPr bwMode="auto">
            <a:xfrm>
              <a:off x="10274366" y="1367799"/>
              <a:ext cx="246623" cy="166372"/>
            </a:xfrm>
            <a:custGeom>
              <a:avLst/>
              <a:gdLst>
                <a:gd name="T0" fmla="*/ 17 w 77"/>
                <a:gd name="T1" fmla="*/ 19 h 52"/>
                <a:gd name="T2" fmla="*/ 34 w 77"/>
                <a:gd name="T3" fmla="*/ 36 h 52"/>
                <a:gd name="T4" fmla="*/ 17 w 77"/>
                <a:gd name="T5" fmla="*/ 52 h 52"/>
                <a:gd name="T6" fmla="*/ 0 w 77"/>
                <a:gd name="T7" fmla="*/ 36 h 52"/>
                <a:gd name="T8" fmla="*/ 0 w 77"/>
                <a:gd name="T9" fmla="*/ 33 h 52"/>
                <a:gd name="T10" fmla="*/ 34 w 77"/>
                <a:gd name="T11" fmla="*/ 0 h 52"/>
                <a:gd name="T12" fmla="*/ 34 w 77"/>
                <a:gd name="T13" fmla="*/ 9 h 52"/>
                <a:gd name="T14" fmla="*/ 17 w 77"/>
                <a:gd name="T15" fmla="*/ 16 h 52"/>
                <a:gd name="T16" fmla="*/ 14 w 77"/>
                <a:gd name="T17" fmla="*/ 19 h 52"/>
                <a:gd name="T18" fmla="*/ 17 w 77"/>
                <a:gd name="T19" fmla="*/ 19 h 52"/>
                <a:gd name="T20" fmla="*/ 60 w 77"/>
                <a:gd name="T21" fmla="*/ 19 h 52"/>
                <a:gd name="T22" fmla="*/ 77 w 77"/>
                <a:gd name="T23" fmla="*/ 36 h 52"/>
                <a:gd name="T24" fmla="*/ 60 w 77"/>
                <a:gd name="T25" fmla="*/ 52 h 52"/>
                <a:gd name="T26" fmla="*/ 43 w 77"/>
                <a:gd name="T27" fmla="*/ 36 h 52"/>
                <a:gd name="T28" fmla="*/ 43 w 77"/>
                <a:gd name="T29" fmla="*/ 33 h 52"/>
                <a:gd name="T30" fmla="*/ 77 w 77"/>
                <a:gd name="T31" fmla="*/ 0 h 52"/>
                <a:gd name="T32" fmla="*/ 77 w 77"/>
                <a:gd name="T33" fmla="*/ 9 h 52"/>
                <a:gd name="T34" fmla="*/ 60 w 77"/>
                <a:gd name="T35" fmla="*/ 16 h 52"/>
                <a:gd name="T36" fmla="*/ 58 w 77"/>
                <a:gd name="T37" fmla="*/ 19 h 52"/>
                <a:gd name="T38" fmla="*/ 60 w 77"/>
                <a:gd name="T39" fmla="*/ 1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7" h="52">
                  <a:moveTo>
                    <a:pt x="17" y="19"/>
                  </a:moveTo>
                  <a:cubicBezTo>
                    <a:pt x="26" y="19"/>
                    <a:pt x="34" y="26"/>
                    <a:pt x="34" y="36"/>
                  </a:cubicBezTo>
                  <a:cubicBezTo>
                    <a:pt x="34" y="45"/>
                    <a:pt x="26" y="52"/>
                    <a:pt x="17" y="52"/>
                  </a:cubicBezTo>
                  <a:cubicBezTo>
                    <a:pt x="8" y="52"/>
                    <a:pt x="0" y="45"/>
                    <a:pt x="0" y="36"/>
                  </a:cubicBezTo>
                  <a:cubicBezTo>
                    <a:pt x="0" y="33"/>
                    <a:pt x="0" y="33"/>
                    <a:pt x="0" y="33"/>
                  </a:cubicBezTo>
                  <a:cubicBezTo>
                    <a:pt x="0" y="15"/>
                    <a:pt x="15" y="0"/>
                    <a:pt x="34" y="0"/>
                  </a:cubicBezTo>
                  <a:cubicBezTo>
                    <a:pt x="34" y="9"/>
                    <a:pt x="34" y="9"/>
                    <a:pt x="34" y="9"/>
                  </a:cubicBezTo>
                  <a:cubicBezTo>
                    <a:pt x="27" y="9"/>
                    <a:pt x="21" y="12"/>
                    <a:pt x="17" y="16"/>
                  </a:cubicBezTo>
                  <a:cubicBezTo>
                    <a:pt x="16" y="17"/>
                    <a:pt x="15" y="18"/>
                    <a:pt x="14" y="19"/>
                  </a:cubicBezTo>
                  <a:cubicBezTo>
                    <a:pt x="15" y="19"/>
                    <a:pt x="16" y="19"/>
                    <a:pt x="17" y="19"/>
                  </a:cubicBezTo>
                  <a:close/>
                  <a:moveTo>
                    <a:pt x="60" y="19"/>
                  </a:moveTo>
                  <a:cubicBezTo>
                    <a:pt x="70" y="19"/>
                    <a:pt x="77" y="26"/>
                    <a:pt x="77" y="36"/>
                  </a:cubicBezTo>
                  <a:cubicBezTo>
                    <a:pt x="77" y="45"/>
                    <a:pt x="70" y="52"/>
                    <a:pt x="60" y="52"/>
                  </a:cubicBezTo>
                  <a:cubicBezTo>
                    <a:pt x="51" y="52"/>
                    <a:pt x="43" y="45"/>
                    <a:pt x="43" y="36"/>
                  </a:cubicBezTo>
                  <a:cubicBezTo>
                    <a:pt x="43" y="33"/>
                    <a:pt x="43" y="33"/>
                    <a:pt x="43" y="33"/>
                  </a:cubicBezTo>
                  <a:cubicBezTo>
                    <a:pt x="43" y="15"/>
                    <a:pt x="58" y="0"/>
                    <a:pt x="77" y="0"/>
                  </a:cubicBezTo>
                  <a:cubicBezTo>
                    <a:pt x="77" y="9"/>
                    <a:pt x="77" y="9"/>
                    <a:pt x="77" y="9"/>
                  </a:cubicBezTo>
                  <a:cubicBezTo>
                    <a:pt x="71" y="9"/>
                    <a:pt x="65" y="12"/>
                    <a:pt x="60" y="16"/>
                  </a:cubicBezTo>
                  <a:cubicBezTo>
                    <a:pt x="59" y="17"/>
                    <a:pt x="58" y="18"/>
                    <a:pt x="58" y="19"/>
                  </a:cubicBezTo>
                  <a:cubicBezTo>
                    <a:pt x="58" y="19"/>
                    <a:pt x="59" y="19"/>
                    <a:pt x="6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5" name="Freeform 119"/>
            <p:cNvSpPr/>
            <p:nvPr/>
          </p:nvSpPr>
          <p:spPr bwMode="auto">
            <a:xfrm>
              <a:off x="10213690" y="1782753"/>
              <a:ext cx="383636" cy="364063"/>
            </a:xfrm>
            <a:custGeom>
              <a:avLst/>
              <a:gdLst>
                <a:gd name="T0" fmla="*/ 78 w 120"/>
                <a:gd name="T1" fmla="*/ 29 h 114"/>
                <a:gd name="T2" fmla="*/ 83 w 120"/>
                <a:gd name="T3" fmla="*/ 0 h 114"/>
                <a:gd name="T4" fmla="*/ 120 w 120"/>
                <a:gd name="T5" fmla="*/ 52 h 114"/>
                <a:gd name="T6" fmla="*/ 68 w 120"/>
                <a:gd name="T7" fmla="*/ 90 h 114"/>
                <a:gd name="T8" fmla="*/ 73 w 120"/>
                <a:gd name="T9" fmla="*/ 60 h 114"/>
                <a:gd name="T10" fmla="*/ 27 w 120"/>
                <a:gd name="T11" fmla="*/ 114 h 114"/>
                <a:gd name="T12" fmla="*/ 78 w 120"/>
                <a:gd name="T13" fmla="*/ 29 h 114"/>
              </a:gdLst>
              <a:ahLst/>
              <a:cxnLst>
                <a:cxn ang="0">
                  <a:pos x="T0" y="T1"/>
                </a:cxn>
                <a:cxn ang="0">
                  <a:pos x="T2" y="T3"/>
                </a:cxn>
                <a:cxn ang="0">
                  <a:pos x="T4" y="T5"/>
                </a:cxn>
                <a:cxn ang="0">
                  <a:pos x="T6" y="T7"/>
                </a:cxn>
                <a:cxn ang="0">
                  <a:pos x="T8" y="T9"/>
                </a:cxn>
                <a:cxn ang="0">
                  <a:pos x="T10" y="T11"/>
                </a:cxn>
                <a:cxn ang="0">
                  <a:pos x="T12" y="T13"/>
                </a:cxn>
              </a:cxnLst>
              <a:rect l="0" t="0" r="r" b="b"/>
              <a:pathLst>
                <a:path w="120" h="114">
                  <a:moveTo>
                    <a:pt x="78" y="29"/>
                  </a:moveTo>
                  <a:cubicBezTo>
                    <a:pt x="83" y="0"/>
                    <a:pt x="83" y="0"/>
                    <a:pt x="83" y="0"/>
                  </a:cubicBezTo>
                  <a:cubicBezTo>
                    <a:pt x="120" y="52"/>
                    <a:pt x="120" y="52"/>
                    <a:pt x="120" y="52"/>
                  </a:cubicBezTo>
                  <a:cubicBezTo>
                    <a:pt x="68" y="90"/>
                    <a:pt x="68" y="90"/>
                    <a:pt x="68" y="90"/>
                  </a:cubicBezTo>
                  <a:cubicBezTo>
                    <a:pt x="73" y="60"/>
                    <a:pt x="73" y="60"/>
                    <a:pt x="73" y="60"/>
                  </a:cubicBezTo>
                  <a:cubicBezTo>
                    <a:pt x="21" y="51"/>
                    <a:pt x="18" y="88"/>
                    <a:pt x="27" y="114"/>
                  </a:cubicBezTo>
                  <a:cubicBezTo>
                    <a:pt x="0" y="73"/>
                    <a:pt x="16" y="18"/>
                    <a:pt x="78"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6" name="Freeform 120"/>
            <p:cNvSpPr/>
            <p:nvPr/>
          </p:nvSpPr>
          <p:spPr bwMode="auto">
            <a:xfrm>
              <a:off x="10295897" y="1555702"/>
              <a:ext cx="240752" cy="252495"/>
            </a:xfrm>
            <a:custGeom>
              <a:avLst/>
              <a:gdLst>
                <a:gd name="T0" fmla="*/ 59 w 123"/>
                <a:gd name="T1" fmla="*/ 129 h 129"/>
                <a:gd name="T2" fmla="*/ 59 w 123"/>
                <a:gd name="T3" fmla="*/ 72 h 129"/>
                <a:gd name="T4" fmla="*/ 0 w 123"/>
                <a:gd name="T5" fmla="*/ 129 h 129"/>
                <a:gd name="T6" fmla="*/ 0 w 123"/>
                <a:gd name="T7" fmla="*/ 0 h 129"/>
                <a:gd name="T8" fmla="*/ 59 w 123"/>
                <a:gd name="T9" fmla="*/ 59 h 129"/>
                <a:gd name="T10" fmla="*/ 59 w 123"/>
                <a:gd name="T11" fmla="*/ 0 h 129"/>
                <a:gd name="T12" fmla="*/ 123 w 123"/>
                <a:gd name="T13" fmla="*/ 65 h 129"/>
                <a:gd name="T14" fmla="*/ 59 w 123"/>
                <a:gd name="T15" fmla="*/ 129 h 1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29">
                  <a:moveTo>
                    <a:pt x="59" y="129"/>
                  </a:moveTo>
                  <a:lnTo>
                    <a:pt x="59" y="72"/>
                  </a:lnTo>
                  <a:lnTo>
                    <a:pt x="0" y="129"/>
                  </a:lnTo>
                  <a:lnTo>
                    <a:pt x="0" y="0"/>
                  </a:lnTo>
                  <a:lnTo>
                    <a:pt x="59" y="59"/>
                  </a:lnTo>
                  <a:lnTo>
                    <a:pt x="59" y="0"/>
                  </a:lnTo>
                  <a:lnTo>
                    <a:pt x="123" y="65"/>
                  </a:lnTo>
                  <a:lnTo>
                    <a:pt x="59" y="1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7" name="Freeform 121"/>
            <p:cNvSpPr/>
            <p:nvPr/>
          </p:nvSpPr>
          <p:spPr bwMode="auto">
            <a:xfrm>
              <a:off x="10051231" y="3280109"/>
              <a:ext cx="303387" cy="303385"/>
            </a:xfrm>
            <a:custGeom>
              <a:avLst/>
              <a:gdLst>
                <a:gd name="T0" fmla="*/ 95 w 95"/>
                <a:gd name="T1" fmla="*/ 35 h 95"/>
                <a:gd name="T2" fmla="*/ 60 w 95"/>
                <a:gd name="T3" fmla="*/ 35 h 95"/>
                <a:gd name="T4" fmla="*/ 73 w 95"/>
                <a:gd name="T5" fmla="*/ 22 h 95"/>
                <a:gd name="T6" fmla="*/ 48 w 95"/>
                <a:gd name="T7" fmla="*/ 12 h 95"/>
                <a:gd name="T8" fmla="*/ 23 w 95"/>
                <a:gd name="T9" fmla="*/ 22 h 95"/>
                <a:gd name="T10" fmla="*/ 12 w 95"/>
                <a:gd name="T11" fmla="*/ 47 h 95"/>
                <a:gd name="T12" fmla="*/ 23 w 95"/>
                <a:gd name="T13" fmla="*/ 72 h 95"/>
                <a:gd name="T14" fmla="*/ 48 w 95"/>
                <a:gd name="T15" fmla="*/ 83 h 95"/>
                <a:gd name="T16" fmla="*/ 73 w 95"/>
                <a:gd name="T17" fmla="*/ 72 h 95"/>
                <a:gd name="T18" fmla="*/ 74 w 95"/>
                <a:gd name="T19" fmla="*/ 71 h 95"/>
                <a:gd name="T20" fmla="*/ 83 w 95"/>
                <a:gd name="T21" fmla="*/ 78 h 95"/>
                <a:gd name="T22" fmla="*/ 48 w 95"/>
                <a:gd name="T23" fmla="*/ 95 h 95"/>
                <a:gd name="T24" fmla="*/ 0 w 95"/>
                <a:gd name="T25" fmla="*/ 47 h 95"/>
                <a:gd name="T26" fmla="*/ 48 w 95"/>
                <a:gd name="T27" fmla="*/ 0 h 95"/>
                <a:gd name="T28" fmla="*/ 81 w 95"/>
                <a:gd name="T29" fmla="*/ 14 h 95"/>
                <a:gd name="T30" fmla="*/ 95 w 95"/>
                <a:gd name="T31" fmla="*/ 0 h 95"/>
                <a:gd name="T32" fmla="*/ 95 w 95"/>
                <a:gd name="T33" fmla="*/ 3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5" h="95">
                  <a:moveTo>
                    <a:pt x="95" y="35"/>
                  </a:moveTo>
                  <a:cubicBezTo>
                    <a:pt x="60" y="35"/>
                    <a:pt x="60" y="35"/>
                    <a:pt x="60" y="35"/>
                  </a:cubicBezTo>
                  <a:cubicBezTo>
                    <a:pt x="73" y="22"/>
                    <a:pt x="73" y="22"/>
                    <a:pt x="73" y="22"/>
                  </a:cubicBezTo>
                  <a:cubicBezTo>
                    <a:pt x="66" y="15"/>
                    <a:pt x="57" y="12"/>
                    <a:pt x="48" y="12"/>
                  </a:cubicBezTo>
                  <a:cubicBezTo>
                    <a:pt x="38" y="12"/>
                    <a:pt x="29" y="15"/>
                    <a:pt x="23" y="22"/>
                  </a:cubicBezTo>
                  <a:cubicBezTo>
                    <a:pt x="16" y="29"/>
                    <a:pt x="12" y="38"/>
                    <a:pt x="12" y="47"/>
                  </a:cubicBezTo>
                  <a:cubicBezTo>
                    <a:pt x="12" y="57"/>
                    <a:pt x="16" y="66"/>
                    <a:pt x="23" y="72"/>
                  </a:cubicBezTo>
                  <a:cubicBezTo>
                    <a:pt x="29" y="79"/>
                    <a:pt x="38" y="83"/>
                    <a:pt x="48" y="83"/>
                  </a:cubicBezTo>
                  <a:cubicBezTo>
                    <a:pt x="57" y="83"/>
                    <a:pt x="66" y="79"/>
                    <a:pt x="73" y="72"/>
                  </a:cubicBezTo>
                  <a:cubicBezTo>
                    <a:pt x="73" y="72"/>
                    <a:pt x="74" y="71"/>
                    <a:pt x="74" y="71"/>
                  </a:cubicBezTo>
                  <a:cubicBezTo>
                    <a:pt x="83" y="78"/>
                    <a:pt x="83" y="78"/>
                    <a:pt x="83" y="78"/>
                  </a:cubicBezTo>
                  <a:cubicBezTo>
                    <a:pt x="75" y="88"/>
                    <a:pt x="62" y="95"/>
                    <a:pt x="48" y="95"/>
                  </a:cubicBezTo>
                  <a:cubicBezTo>
                    <a:pt x="22" y="95"/>
                    <a:pt x="0" y="73"/>
                    <a:pt x="0" y="47"/>
                  </a:cubicBezTo>
                  <a:cubicBezTo>
                    <a:pt x="0" y="21"/>
                    <a:pt x="22" y="0"/>
                    <a:pt x="48" y="0"/>
                  </a:cubicBezTo>
                  <a:cubicBezTo>
                    <a:pt x="61" y="0"/>
                    <a:pt x="73" y="5"/>
                    <a:pt x="81" y="14"/>
                  </a:cubicBezTo>
                  <a:cubicBezTo>
                    <a:pt x="95" y="0"/>
                    <a:pt x="95" y="0"/>
                    <a:pt x="95" y="0"/>
                  </a:cubicBezTo>
                  <a:lnTo>
                    <a:pt x="95"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8" name="Freeform 122"/>
            <p:cNvSpPr>
              <a:spLocks noEditPoints="1"/>
            </p:cNvSpPr>
            <p:nvPr/>
          </p:nvSpPr>
          <p:spPr bwMode="auto">
            <a:xfrm>
              <a:off x="9912261" y="2277957"/>
              <a:ext cx="332746" cy="336661"/>
            </a:xfrm>
            <a:custGeom>
              <a:avLst/>
              <a:gdLst>
                <a:gd name="T0" fmla="*/ 86 w 104"/>
                <a:gd name="T1" fmla="*/ 0 h 105"/>
                <a:gd name="T2" fmla="*/ 17 w 104"/>
                <a:gd name="T3" fmla="*/ 0 h 105"/>
                <a:gd name="T4" fmla="*/ 0 w 104"/>
                <a:gd name="T5" fmla="*/ 18 h 105"/>
                <a:gd name="T6" fmla="*/ 0 w 104"/>
                <a:gd name="T7" fmla="*/ 87 h 105"/>
                <a:gd name="T8" fmla="*/ 17 w 104"/>
                <a:gd name="T9" fmla="*/ 105 h 105"/>
                <a:gd name="T10" fmla="*/ 86 w 104"/>
                <a:gd name="T11" fmla="*/ 105 h 105"/>
                <a:gd name="T12" fmla="*/ 104 w 104"/>
                <a:gd name="T13" fmla="*/ 87 h 105"/>
                <a:gd name="T14" fmla="*/ 104 w 104"/>
                <a:gd name="T15" fmla="*/ 18 h 105"/>
                <a:gd name="T16" fmla="*/ 86 w 104"/>
                <a:gd name="T17" fmla="*/ 0 h 105"/>
                <a:gd name="T18" fmla="*/ 28 w 104"/>
                <a:gd name="T19" fmla="*/ 85 h 105"/>
                <a:gd name="T20" fmla="*/ 19 w 104"/>
                <a:gd name="T21" fmla="*/ 76 h 105"/>
                <a:gd name="T22" fmla="*/ 28 w 104"/>
                <a:gd name="T23" fmla="*/ 67 h 105"/>
                <a:gd name="T24" fmla="*/ 37 w 104"/>
                <a:gd name="T25" fmla="*/ 76 h 105"/>
                <a:gd name="T26" fmla="*/ 28 w 104"/>
                <a:gd name="T27" fmla="*/ 85 h 105"/>
                <a:gd name="T28" fmla="*/ 50 w 104"/>
                <a:gd name="T29" fmla="*/ 85 h 105"/>
                <a:gd name="T30" fmla="*/ 41 w 104"/>
                <a:gd name="T31" fmla="*/ 63 h 105"/>
                <a:gd name="T32" fmla="*/ 19 w 104"/>
                <a:gd name="T33" fmla="*/ 54 h 105"/>
                <a:gd name="T34" fmla="*/ 19 w 104"/>
                <a:gd name="T35" fmla="*/ 41 h 105"/>
                <a:gd name="T36" fmla="*/ 63 w 104"/>
                <a:gd name="T37" fmla="*/ 85 h 105"/>
                <a:gd name="T38" fmla="*/ 50 w 104"/>
                <a:gd name="T39" fmla="*/ 85 h 105"/>
                <a:gd name="T40" fmla="*/ 73 w 104"/>
                <a:gd name="T41" fmla="*/ 85 h 105"/>
                <a:gd name="T42" fmla="*/ 19 w 104"/>
                <a:gd name="T43" fmla="*/ 31 h 105"/>
                <a:gd name="T44" fmla="*/ 19 w 104"/>
                <a:gd name="T45" fmla="*/ 18 h 105"/>
                <a:gd name="T46" fmla="*/ 86 w 104"/>
                <a:gd name="T47" fmla="*/ 85 h 105"/>
                <a:gd name="T48" fmla="*/ 73 w 104"/>
                <a:gd name="T49" fmla="*/ 8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4" h="105">
                  <a:moveTo>
                    <a:pt x="86" y="0"/>
                  </a:moveTo>
                  <a:cubicBezTo>
                    <a:pt x="17" y="0"/>
                    <a:pt x="17" y="0"/>
                    <a:pt x="17" y="0"/>
                  </a:cubicBezTo>
                  <a:cubicBezTo>
                    <a:pt x="7" y="0"/>
                    <a:pt x="0" y="8"/>
                    <a:pt x="0" y="18"/>
                  </a:cubicBezTo>
                  <a:cubicBezTo>
                    <a:pt x="0" y="87"/>
                    <a:pt x="0" y="87"/>
                    <a:pt x="0" y="87"/>
                  </a:cubicBezTo>
                  <a:cubicBezTo>
                    <a:pt x="0" y="97"/>
                    <a:pt x="7" y="105"/>
                    <a:pt x="17" y="105"/>
                  </a:cubicBezTo>
                  <a:cubicBezTo>
                    <a:pt x="86" y="105"/>
                    <a:pt x="86" y="105"/>
                    <a:pt x="86" y="105"/>
                  </a:cubicBezTo>
                  <a:cubicBezTo>
                    <a:pt x="96" y="105"/>
                    <a:pt x="104" y="97"/>
                    <a:pt x="104" y="87"/>
                  </a:cubicBezTo>
                  <a:cubicBezTo>
                    <a:pt x="104" y="18"/>
                    <a:pt x="104" y="18"/>
                    <a:pt x="104" y="18"/>
                  </a:cubicBezTo>
                  <a:cubicBezTo>
                    <a:pt x="104" y="8"/>
                    <a:pt x="96" y="0"/>
                    <a:pt x="86" y="0"/>
                  </a:cubicBezTo>
                  <a:close/>
                  <a:moveTo>
                    <a:pt x="28" y="85"/>
                  </a:moveTo>
                  <a:cubicBezTo>
                    <a:pt x="23" y="85"/>
                    <a:pt x="19" y="81"/>
                    <a:pt x="19" y="76"/>
                  </a:cubicBezTo>
                  <a:cubicBezTo>
                    <a:pt x="19" y="71"/>
                    <a:pt x="23" y="67"/>
                    <a:pt x="28" y="67"/>
                  </a:cubicBezTo>
                  <a:cubicBezTo>
                    <a:pt x="33" y="67"/>
                    <a:pt x="37" y="71"/>
                    <a:pt x="37" y="76"/>
                  </a:cubicBezTo>
                  <a:cubicBezTo>
                    <a:pt x="37" y="81"/>
                    <a:pt x="33" y="85"/>
                    <a:pt x="28" y="85"/>
                  </a:cubicBezTo>
                  <a:close/>
                  <a:moveTo>
                    <a:pt x="50" y="85"/>
                  </a:moveTo>
                  <a:cubicBezTo>
                    <a:pt x="50" y="77"/>
                    <a:pt x="47" y="69"/>
                    <a:pt x="41" y="63"/>
                  </a:cubicBezTo>
                  <a:cubicBezTo>
                    <a:pt x="35" y="57"/>
                    <a:pt x="27" y="54"/>
                    <a:pt x="19" y="54"/>
                  </a:cubicBezTo>
                  <a:cubicBezTo>
                    <a:pt x="19" y="41"/>
                    <a:pt x="19" y="41"/>
                    <a:pt x="19" y="41"/>
                  </a:cubicBezTo>
                  <a:cubicBezTo>
                    <a:pt x="43" y="41"/>
                    <a:pt x="63" y="61"/>
                    <a:pt x="63" y="85"/>
                  </a:cubicBezTo>
                  <a:cubicBezTo>
                    <a:pt x="50" y="85"/>
                    <a:pt x="50" y="85"/>
                    <a:pt x="50" y="85"/>
                  </a:cubicBezTo>
                  <a:close/>
                  <a:moveTo>
                    <a:pt x="73" y="85"/>
                  </a:moveTo>
                  <a:cubicBezTo>
                    <a:pt x="73" y="55"/>
                    <a:pt x="49" y="31"/>
                    <a:pt x="19" y="31"/>
                  </a:cubicBezTo>
                  <a:cubicBezTo>
                    <a:pt x="19" y="18"/>
                    <a:pt x="19" y="18"/>
                    <a:pt x="19" y="18"/>
                  </a:cubicBezTo>
                  <a:cubicBezTo>
                    <a:pt x="56" y="18"/>
                    <a:pt x="86" y="48"/>
                    <a:pt x="86" y="85"/>
                  </a:cubicBezTo>
                  <a:cubicBezTo>
                    <a:pt x="73" y="85"/>
                    <a:pt x="73" y="85"/>
                    <a:pt x="73"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9" name="Freeform 123"/>
            <p:cNvSpPr>
              <a:spLocks noEditPoints="1"/>
            </p:cNvSpPr>
            <p:nvPr/>
          </p:nvSpPr>
          <p:spPr bwMode="auto">
            <a:xfrm>
              <a:off x="9884858" y="3579580"/>
              <a:ext cx="307301" cy="322959"/>
            </a:xfrm>
            <a:custGeom>
              <a:avLst/>
              <a:gdLst>
                <a:gd name="T0" fmla="*/ 41 w 96"/>
                <a:gd name="T1" fmla="*/ 6 h 101"/>
                <a:gd name="T2" fmla="*/ 42 w 96"/>
                <a:gd name="T3" fmla="*/ 2 h 101"/>
                <a:gd name="T4" fmla="*/ 36 w 96"/>
                <a:gd name="T5" fmla="*/ 0 h 101"/>
                <a:gd name="T6" fmla="*/ 35 w 96"/>
                <a:gd name="T7" fmla="*/ 7 h 101"/>
                <a:gd name="T8" fmla="*/ 0 w 96"/>
                <a:gd name="T9" fmla="*/ 54 h 101"/>
                <a:gd name="T10" fmla="*/ 96 w 96"/>
                <a:gd name="T11" fmla="*/ 54 h 101"/>
                <a:gd name="T12" fmla="*/ 33 w 96"/>
                <a:gd name="T13" fmla="*/ 4 h 101"/>
                <a:gd name="T14" fmla="*/ 38 w 96"/>
                <a:gd name="T15" fmla="*/ 1 h 101"/>
                <a:gd name="T16" fmla="*/ 40 w 96"/>
                <a:gd name="T17" fmla="*/ 5 h 101"/>
                <a:gd name="T18" fmla="*/ 35 w 96"/>
                <a:gd name="T19" fmla="*/ 6 h 101"/>
                <a:gd name="T20" fmla="*/ 73 w 96"/>
                <a:gd name="T21" fmla="*/ 79 h 101"/>
                <a:gd name="T22" fmla="*/ 54 w 96"/>
                <a:gd name="T23" fmla="*/ 81 h 101"/>
                <a:gd name="T24" fmla="*/ 48 w 96"/>
                <a:gd name="T25" fmla="*/ 90 h 101"/>
                <a:gd name="T26" fmla="*/ 13 w 96"/>
                <a:gd name="T27" fmla="*/ 64 h 101"/>
                <a:gd name="T28" fmla="*/ 12 w 96"/>
                <a:gd name="T29" fmla="*/ 58 h 101"/>
                <a:gd name="T30" fmla="*/ 22 w 96"/>
                <a:gd name="T31" fmla="*/ 28 h 101"/>
                <a:gd name="T32" fmla="*/ 42 w 96"/>
                <a:gd name="T33" fmla="*/ 26 h 101"/>
                <a:gd name="T34" fmla="*/ 48 w 96"/>
                <a:gd name="T35" fmla="*/ 17 h 101"/>
                <a:gd name="T36" fmla="*/ 83 w 96"/>
                <a:gd name="T37" fmla="*/ 43 h 101"/>
                <a:gd name="T38" fmla="*/ 84 w 96"/>
                <a:gd name="T39" fmla="*/ 49 h 101"/>
                <a:gd name="T40" fmla="*/ 73 w 96"/>
                <a:gd name="T41" fmla="*/ 79 h 101"/>
                <a:gd name="T42" fmla="*/ 53 w 96"/>
                <a:gd name="T43" fmla="*/ 44 h 101"/>
                <a:gd name="T44" fmla="*/ 43 w 96"/>
                <a:gd name="T45" fmla="*/ 32 h 101"/>
                <a:gd name="T46" fmla="*/ 40 w 96"/>
                <a:gd name="T47" fmla="*/ 46 h 101"/>
                <a:gd name="T48" fmla="*/ 38 w 96"/>
                <a:gd name="T49" fmla="*/ 49 h 101"/>
                <a:gd name="T50" fmla="*/ 26 w 96"/>
                <a:gd name="T51" fmla="*/ 58 h 101"/>
                <a:gd name="T52" fmla="*/ 38 w 96"/>
                <a:gd name="T53" fmla="*/ 59 h 101"/>
                <a:gd name="T54" fmla="*/ 43 w 96"/>
                <a:gd name="T55" fmla="*/ 63 h 101"/>
                <a:gd name="T56" fmla="*/ 53 w 96"/>
                <a:gd name="T57" fmla="*/ 75 h 101"/>
                <a:gd name="T58" fmla="*/ 56 w 96"/>
                <a:gd name="T59" fmla="*/ 61 h 101"/>
                <a:gd name="T60" fmla="*/ 58 w 96"/>
                <a:gd name="T61" fmla="*/ 58 h 101"/>
                <a:gd name="T62" fmla="*/ 70 w 96"/>
                <a:gd name="T63" fmla="*/ 49 h 101"/>
                <a:gd name="T64" fmla="*/ 58 w 96"/>
                <a:gd name="T65" fmla="*/ 48 h 101"/>
                <a:gd name="T66" fmla="*/ 48 w 96"/>
                <a:gd name="T67" fmla="*/ 44 h 101"/>
                <a:gd name="T68" fmla="*/ 48 w 96"/>
                <a:gd name="T69" fmla="*/ 44 h 101"/>
                <a:gd name="T70" fmla="*/ 48 w 96"/>
                <a:gd name="T71" fmla="*/ 44 h 101"/>
                <a:gd name="T72" fmla="*/ 49 w 96"/>
                <a:gd name="T73" fmla="*/ 44 h 101"/>
                <a:gd name="T74" fmla="*/ 52 w 96"/>
                <a:gd name="T75" fmla="*/ 45 h 101"/>
                <a:gd name="T76" fmla="*/ 39 w 96"/>
                <a:gd name="T77" fmla="*/ 57 h 101"/>
                <a:gd name="T78" fmla="*/ 46 w 96"/>
                <a:gd name="T79" fmla="*/ 44 h 101"/>
                <a:gd name="T80" fmla="*/ 53 w 96"/>
                <a:gd name="T81" fmla="*/ 62 h 101"/>
                <a:gd name="T82" fmla="*/ 50 w 96"/>
                <a:gd name="T83" fmla="*/ 63 h 101"/>
                <a:gd name="T84" fmla="*/ 47 w 96"/>
                <a:gd name="T85" fmla="*/ 63 h 101"/>
                <a:gd name="T86" fmla="*/ 47 w 96"/>
                <a:gd name="T87" fmla="*/ 63 h 101"/>
                <a:gd name="T88" fmla="*/ 51 w 96"/>
                <a:gd name="T89" fmla="*/ 57 h 101"/>
                <a:gd name="T90" fmla="*/ 57 w 96"/>
                <a:gd name="T91" fmla="*/ 5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1">
                  <a:moveTo>
                    <a:pt x="48" y="6"/>
                  </a:moveTo>
                  <a:cubicBezTo>
                    <a:pt x="46" y="6"/>
                    <a:pt x="43" y="6"/>
                    <a:pt x="41" y="6"/>
                  </a:cubicBezTo>
                  <a:cubicBezTo>
                    <a:pt x="41" y="6"/>
                    <a:pt x="41" y="6"/>
                    <a:pt x="41" y="6"/>
                  </a:cubicBezTo>
                  <a:cubicBezTo>
                    <a:pt x="42" y="5"/>
                    <a:pt x="43" y="4"/>
                    <a:pt x="42" y="2"/>
                  </a:cubicBezTo>
                  <a:cubicBezTo>
                    <a:pt x="42" y="1"/>
                    <a:pt x="40" y="0"/>
                    <a:pt x="38" y="0"/>
                  </a:cubicBezTo>
                  <a:cubicBezTo>
                    <a:pt x="37" y="0"/>
                    <a:pt x="37" y="0"/>
                    <a:pt x="36" y="0"/>
                  </a:cubicBezTo>
                  <a:cubicBezTo>
                    <a:pt x="33" y="0"/>
                    <a:pt x="31" y="3"/>
                    <a:pt x="32" y="5"/>
                  </a:cubicBezTo>
                  <a:cubicBezTo>
                    <a:pt x="32" y="6"/>
                    <a:pt x="33" y="7"/>
                    <a:pt x="35" y="7"/>
                  </a:cubicBezTo>
                  <a:cubicBezTo>
                    <a:pt x="35" y="8"/>
                    <a:pt x="35" y="8"/>
                    <a:pt x="35" y="8"/>
                  </a:cubicBezTo>
                  <a:cubicBezTo>
                    <a:pt x="15" y="13"/>
                    <a:pt x="0" y="32"/>
                    <a:pt x="0" y="54"/>
                  </a:cubicBezTo>
                  <a:cubicBezTo>
                    <a:pt x="0" y="80"/>
                    <a:pt x="22" y="101"/>
                    <a:pt x="48" y="101"/>
                  </a:cubicBezTo>
                  <a:cubicBezTo>
                    <a:pt x="74" y="101"/>
                    <a:pt x="96" y="80"/>
                    <a:pt x="96" y="54"/>
                  </a:cubicBezTo>
                  <a:cubicBezTo>
                    <a:pt x="96" y="27"/>
                    <a:pt x="74" y="6"/>
                    <a:pt x="48" y="6"/>
                  </a:cubicBezTo>
                  <a:close/>
                  <a:moveTo>
                    <a:pt x="33" y="4"/>
                  </a:moveTo>
                  <a:cubicBezTo>
                    <a:pt x="33" y="3"/>
                    <a:pt x="35" y="2"/>
                    <a:pt x="37" y="1"/>
                  </a:cubicBezTo>
                  <a:cubicBezTo>
                    <a:pt x="37" y="1"/>
                    <a:pt x="37" y="1"/>
                    <a:pt x="38" y="1"/>
                  </a:cubicBezTo>
                  <a:cubicBezTo>
                    <a:pt x="39" y="1"/>
                    <a:pt x="41" y="2"/>
                    <a:pt x="41" y="3"/>
                  </a:cubicBezTo>
                  <a:cubicBezTo>
                    <a:pt x="41" y="4"/>
                    <a:pt x="41" y="4"/>
                    <a:pt x="40" y="5"/>
                  </a:cubicBezTo>
                  <a:cubicBezTo>
                    <a:pt x="39" y="4"/>
                    <a:pt x="38" y="4"/>
                    <a:pt x="37" y="4"/>
                  </a:cubicBezTo>
                  <a:cubicBezTo>
                    <a:pt x="36" y="5"/>
                    <a:pt x="36" y="5"/>
                    <a:pt x="35" y="6"/>
                  </a:cubicBezTo>
                  <a:cubicBezTo>
                    <a:pt x="34" y="6"/>
                    <a:pt x="33" y="5"/>
                    <a:pt x="33" y="4"/>
                  </a:cubicBezTo>
                  <a:close/>
                  <a:moveTo>
                    <a:pt x="73" y="79"/>
                  </a:moveTo>
                  <a:cubicBezTo>
                    <a:pt x="69" y="84"/>
                    <a:pt x="64" y="87"/>
                    <a:pt x="58" y="88"/>
                  </a:cubicBezTo>
                  <a:cubicBezTo>
                    <a:pt x="54" y="81"/>
                    <a:pt x="54" y="81"/>
                    <a:pt x="54" y="81"/>
                  </a:cubicBezTo>
                  <a:cubicBezTo>
                    <a:pt x="53" y="89"/>
                    <a:pt x="53" y="89"/>
                    <a:pt x="53" y="89"/>
                  </a:cubicBezTo>
                  <a:cubicBezTo>
                    <a:pt x="51" y="90"/>
                    <a:pt x="50" y="90"/>
                    <a:pt x="48" y="90"/>
                  </a:cubicBezTo>
                  <a:cubicBezTo>
                    <a:pt x="38" y="90"/>
                    <a:pt x="29" y="86"/>
                    <a:pt x="22" y="79"/>
                  </a:cubicBezTo>
                  <a:cubicBezTo>
                    <a:pt x="18" y="75"/>
                    <a:pt x="15" y="70"/>
                    <a:pt x="13" y="64"/>
                  </a:cubicBezTo>
                  <a:cubicBezTo>
                    <a:pt x="20" y="60"/>
                    <a:pt x="20" y="60"/>
                    <a:pt x="20" y="60"/>
                  </a:cubicBezTo>
                  <a:cubicBezTo>
                    <a:pt x="12" y="58"/>
                    <a:pt x="12" y="58"/>
                    <a:pt x="12" y="58"/>
                  </a:cubicBezTo>
                  <a:cubicBezTo>
                    <a:pt x="12" y="57"/>
                    <a:pt x="12" y="55"/>
                    <a:pt x="12" y="54"/>
                  </a:cubicBezTo>
                  <a:cubicBezTo>
                    <a:pt x="12" y="44"/>
                    <a:pt x="15" y="35"/>
                    <a:pt x="22" y="28"/>
                  </a:cubicBezTo>
                  <a:cubicBezTo>
                    <a:pt x="27" y="24"/>
                    <a:pt x="32" y="21"/>
                    <a:pt x="38" y="19"/>
                  </a:cubicBezTo>
                  <a:cubicBezTo>
                    <a:pt x="42" y="26"/>
                    <a:pt x="42" y="26"/>
                    <a:pt x="42" y="26"/>
                  </a:cubicBezTo>
                  <a:cubicBezTo>
                    <a:pt x="43" y="18"/>
                    <a:pt x="43" y="18"/>
                    <a:pt x="43" y="18"/>
                  </a:cubicBezTo>
                  <a:cubicBezTo>
                    <a:pt x="45" y="18"/>
                    <a:pt x="46" y="17"/>
                    <a:pt x="48" y="17"/>
                  </a:cubicBezTo>
                  <a:cubicBezTo>
                    <a:pt x="58" y="17"/>
                    <a:pt x="67" y="21"/>
                    <a:pt x="73" y="28"/>
                  </a:cubicBezTo>
                  <a:cubicBezTo>
                    <a:pt x="78" y="32"/>
                    <a:pt x="81" y="38"/>
                    <a:pt x="83" y="43"/>
                  </a:cubicBezTo>
                  <a:cubicBezTo>
                    <a:pt x="76" y="48"/>
                    <a:pt x="76" y="48"/>
                    <a:pt x="76" y="48"/>
                  </a:cubicBezTo>
                  <a:cubicBezTo>
                    <a:pt x="84" y="49"/>
                    <a:pt x="84" y="49"/>
                    <a:pt x="84" y="49"/>
                  </a:cubicBezTo>
                  <a:cubicBezTo>
                    <a:pt x="84" y="50"/>
                    <a:pt x="84" y="52"/>
                    <a:pt x="84" y="54"/>
                  </a:cubicBezTo>
                  <a:cubicBezTo>
                    <a:pt x="84" y="63"/>
                    <a:pt x="80" y="72"/>
                    <a:pt x="73" y="79"/>
                  </a:cubicBezTo>
                  <a:close/>
                  <a:moveTo>
                    <a:pt x="73" y="29"/>
                  </a:moveTo>
                  <a:cubicBezTo>
                    <a:pt x="53" y="44"/>
                    <a:pt x="53" y="44"/>
                    <a:pt x="53" y="44"/>
                  </a:cubicBezTo>
                  <a:cubicBezTo>
                    <a:pt x="52" y="43"/>
                    <a:pt x="50" y="43"/>
                    <a:pt x="48" y="42"/>
                  </a:cubicBezTo>
                  <a:cubicBezTo>
                    <a:pt x="43" y="32"/>
                    <a:pt x="43" y="32"/>
                    <a:pt x="43" y="32"/>
                  </a:cubicBezTo>
                  <a:cubicBezTo>
                    <a:pt x="43" y="44"/>
                    <a:pt x="43" y="44"/>
                    <a:pt x="43" y="44"/>
                  </a:cubicBezTo>
                  <a:cubicBezTo>
                    <a:pt x="42" y="44"/>
                    <a:pt x="40" y="45"/>
                    <a:pt x="40" y="46"/>
                  </a:cubicBezTo>
                  <a:cubicBezTo>
                    <a:pt x="33" y="44"/>
                    <a:pt x="33" y="44"/>
                    <a:pt x="33" y="44"/>
                  </a:cubicBezTo>
                  <a:cubicBezTo>
                    <a:pt x="38" y="49"/>
                    <a:pt x="38" y="49"/>
                    <a:pt x="38" y="49"/>
                  </a:cubicBezTo>
                  <a:cubicBezTo>
                    <a:pt x="37" y="50"/>
                    <a:pt x="37" y="52"/>
                    <a:pt x="37" y="53"/>
                  </a:cubicBezTo>
                  <a:cubicBezTo>
                    <a:pt x="26" y="58"/>
                    <a:pt x="26" y="58"/>
                    <a:pt x="26" y="58"/>
                  </a:cubicBezTo>
                  <a:cubicBezTo>
                    <a:pt x="38" y="59"/>
                    <a:pt x="38" y="59"/>
                    <a:pt x="38" y="59"/>
                  </a:cubicBezTo>
                  <a:cubicBezTo>
                    <a:pt x="38" y="59"/>
                    <a:pt x="38" y="59"/>
                    <a:pt x="38" y="59"/>
                  </a:cubicBezTo>
                  <a:cubicBezTo>
                    <a:pt x="23" y="78"/>
                    <a:pt x="23" y="78"/>
                    <a:pt x="23" y="78"/>
                  </a:cubicBezTo>
                  <a:cubicBezTo>
                    <a:pt x="43" y="63"/>
                    <a:pt x="43" y="63"/>
                    <a:pt x="43" y="63"/>
                  </a:cubicBezTo>
                  <a:cubicBezTo>
                    <a:pt x="44" y="64"/>
                    <a:pt x="46" y="65"/>
                    <a:pt x="47" y="65"/>
                  </a:cubicBezTo>
                  <a:cubicBezTo>
                    <a:pt x="53" y="75"/>
                    <a:pt x="53" y="75"/>
                    <a:pt x="53" y="75"/>
                  </a:cubicBezTo>
                  <a:cubicBezTo>
                    <a:pt x="53" y="64"/>
                    <a:pt x="53" y="64"/>
                    <a:pt x="53" y="64"/>
                  </a:cubicBezTo>
                  <a:cubicBezTo>
                    <a:pt x="54" y="63"/>
                    <a:pt x="55" y="62"/>
                    <a:pt x="56" y="61"/>
                  </a:cubicBezTo>
                  <a:cubicBezTo>
                    <a:pt x="63" y="63"/>
                    <a:pt x="63" y="63"/>
                    <a:pt x="63" y="63"/>
                  </a:cubicBezTo>
                  <a:cubicBezTo>
                    <a:pt x="58" y="58"/>
                    <a:pt x="58" y="58"/>
                    <a:pt x="58" y="58"/>
                  </a:cubicBezTo>
                  <a:cubicBezTo>
                    <a:pt x="59" y="57"/>
                    <a:pt x="59" y="56"/>
                    <a:pt x="59" y="54"/>
                  </a:cubicBezTo>
                  <a:cubicBezTo>
                    <a:pt x="70" y="49"/>
                    <a:pt x="70" y="49"/>
                    <a:pt x="70" y="49"/>
                  </a:cubicBezTo>
                  <a:cubicBezTo>
                    <a:pt x="58" y="49"/>
                    <a:pt x="58" y="49"/>
                    <a:pt x="58" y="49"/>
                  </a:cubicBezTo>
                  <a:cubicBezTo>
                    <a:pt x="58" y="49"/>
                    <a:pt x="58" y="49"/>
                    <a:pt x="58" y="48"/>
                  </a:cubicBezTo>
                  <a:lnTo>
                    <a:pt x="73" y="29"/>
                  </a:lnTo>
                  <a:close/>
                  <a:moveTo>
                    <a:pt x="48" y="44"/>
                  </a:moveTo>
                  <a:cubicBezTo>
                    <a:pt x="48" y="44"/>
                    <a:pt x="48" y="44"/>
                    <a:pt x="48" y="44"/>
                  </a:cubicBezTo>
                  <a:cubicBezTo>
                    <a:pt x="48" y="44"/>
                    <a:pt x="48" y="44"/>
                    <a:pt x="48" y="44"/>
                  </a:cubicBezTo>
                  <a:close/>
                  <a:moveTo>
                    <a:pt x="46" y="44"/>
                  </a:moveTo>
                  <a:cubicBezTo>
                    <a:pt x="47" y="44"/>
                    <a:pt x="47" y="44"/>
                    <a:pt x="48" y="44"/>
                  </a:cubicBezTo>
                  <a:cubicBezTo>
                    <a:pt x="48" y="44"/>
                    <a:pt x="49" y="44"/>
                    <a:pt x="49" y="44"/>
                  </a:cubicBezTo>
                  <a:cubicBezTo>
                    <a:pt x="49" y="44"/>
                    <a:pt x="49" y="44"/>
                    <a:pt x="49" y="44"/>
                  </a:cubicBezTo>
                  <a:cubicBezTo>
                    <a:pt x="49" y="44"/>
                    <a:pt x="49" y="44"/>
                    <a:pt x="49" y="44"/>
                  </a:cubicBezTo>
                  <a:cubicBezTo>
                    <a:pt x="50" y="44"/>
                    <a:pt x="51" y="44"/>
                    <a:pt x="52" y="45"/>
                  </a:cubicBezTo>
                  <a:cubicBezTo>
                    <a:pt x="45" y="50"/>
                    <a:pt x="45" y="50"/>
                    <a:pt x="45" y="50"/>
                  </a:cubicBezTo>
                  <a:cubicBezTo>
                    <a:pt x="39" y="57"/>
                    <a:pt x="39" y="57"/>
                    <a:pt x="39" y="57"/>
                  </a:cubicBezTo>
                  <a:cubicBezTo>
                    <a:pt x="39" y="57"/>
                    <a:pt x="39" y="56"/>
                    <a:pt x="39" y="56"/>
                  </a:cubicBezTo>
                  <a:cubicBezTo>
                    <a:pt x="37" y="50"/>
                    <a:pt x="41" y="45"/>
                    <a:pt x="46" y="44"/>
                  </a:cubicBezTo>
                  <a:close/>
                  <a:moveTo>
                    <a:pt x="53" y="62"/>
                  </a:moveTo>
                  <a:cubicBezTo>
                    <a:pt x="53" y="62"/>
                    <a:pt x="53" y="62"/>
                    <a:pt x="53" y="62"/>
                  </a:cubicBezTo>
                  <a:cubicBezTo>
                    <a:pt x="53" y="62"/>
                    <a:pt x="53" y="62"/>
                    <a:pt x="53" y="62"/>
                  </a:cubicBezTo>
                  <a:cubicBezTo>
                    <a:pt x="52" y="62"/>
                    <a:pt x="51" y="63"/>
                    <a:pt x="50" y="63"/>
                  </a:cubicBezTo>
                  <a:cubicBezTo>
                    <a:pt x="49" y="63"/>
                    <a:pt x="49" y="63"/>
                    <a:pt x="48" y="63"/>
                  </a:cubicBezTo>
                  <a:cubicBezTo>
                    <a:pt x="47" y="63"/>
                    <a:pt x="47" y="63"/>
                    <a:pt x="47" y="63"/>
                  </a:cubicBezTo>
                  <a:cubicBezTo>
                    <a:pt x="47" y="63"/>
                    <a:pt x="47" y="63"/>
                    <a:pt x="47" y="63"/>
                  </a:cubicBezTo>
                  <a:cubicBezTo>
                    <a:pt x="47" y="63"/>
                    <a:pt x="47" y="63"/>
                    <a:pt x="47" y="63"/>
                  </a:cubicBezTo>
                  <a:cubicBezTo>
                    <a:pt x="46" y="63"/>
                    <a:pt x="45" y="63"/>
                    <a:pt x="44" y="62"/>
                  </a:cubicBezTo>
                  <a:cubicBezTo>
                    <a:pt x="51" y="57"/>
                    <a:pt x="51" y="57"/>
                    <a:pt x="51" y="57"/>
                  </a:cubicBezTo>
                  <a:cubicBezTo>
                    <a:pt x="57" y="50"/>
                    <a:pt x="57" y="50"/>
                    <a:pt x="57" y="50"/>
                  </a:cubicBezTo>
                  <a:cubicBezTo>
                    <a:pt x="57" y="50"/>
                    <a:pt x="57" y="51"/>
                    <a:pt x="57" y="52"/>
                  </a:cubicBezTo>
                  <a:cubicBezTo>
                    <a:pt x="58" y="56"/>
                    <a:pt x="56" y="60"/>
                    <a:pt x="53"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0" name="Freeform 124"/>
            <p:cNvSpPr/>
            <p:nvPr/>
          </p:nvSpPr>
          <p:spPr bwMode="auto">
            <a:xfrm>
              <a:off x="9763504" y="2679209"/>
              <a:ext cx="340575" cy="340575"/>
            </a:xfrm>
            <a:custGeom>
              <a:avLst/>
              <a:gdLst>
                <a:gd name="T0" fmla="*/ 90 w 107"/>
                <a:gd name="T1" fmla="*/ 74 h 107"/>
                <a:gd name="T2" fmla="*/ 78 w 107"/>
                <a:gd name="T3" fmla="*/ 79 h 107"/>
                <a:gd name="T4" fmla="*/ 33 w 107"/>
                <a:gd name="T5" fmla="*/ 56 h 107"/>
                <a:gd name="T6" fmla="*/ 34 w 107"/>
                <a:gd name="T7" fmla="*/ 54 h 107"/>
                <a:gd name="T8" fmla="*/ 33 w 107"/>
                <a:gd name="T9" fmla="*/ 51 h 107"/>
                <a:gd name="T10" fmla="*/ 78 w 107"/>
                <a:gd name="T11" fmla="*/ 29 h 107"/>
                <a:gd name="T12" fmla="*/ 90 w 107"/>
                <a:gd name="T13" fmla="*/ 34 h 107"/>
                <a:gd name="T14" fmla="*/ 107 w 107"/>
                <a:gd name="T15" fmla="*/ 17 h 107"/>
                <a:gd name="T16" fmla="*/ 90 w 107"/>
                <a:gd name="T17" fmla="*/ 0 h 107"/>
                <a:gd name="T18" fmla="*/ 74 w 107"/>
                <a:gd name="T19" fmla="*/ 17 h 107"/>
                <a:gd name="T20" fmla="*/ 74 w 107"/>
                <a:gd name="T21" fmla="*/ 20 h 107"/>
                <a:gd name="T22" fmla="*/ 29 w 107"/>
                <a:gd name="T23" fmla="*/ 42 h 107"/>
                <a:gd name="T24" fmla="*/ 17 w 107"/>
                <a:gd name="T25" fmla="*/ 37 h 107"/>
                <a:gd name="T26" fmla="*/ 0 w 107"/>
                <a:gd name="T27" fmla="*/ 54 h 107"/>
                <a:gd name="T28" fmla="*/ 17 w 107"/>
                <a:gd name="T29" fmla="*/ 70 h 107"/>
                <a:gd name="T30" fmla="*/ 29 w 107"/>
                <a:gd name="T31" fmla="*/ 65 h 107"/>
                <a:gd name="T32" fmla="*/ 74 w 107"/>
                <a:gd name="T33" fmla="*/ 88 h 107"/>
                <a:gd name="T34" fmla="*/ 74 w 107"/>
                <a:gd name="T35" fmla="*/ 90 h 107"/>
                <a:gd name="T36" fmla="*/ 90 w 107"/>
                <a:gd name="T37" fmla="*/ 107 h 107"/>
                <a:gd name="T38" fmla="*/ 107 w 107"/>
                <a:gd name="T39" fmla="*/ 90 h 107"/>
                <a:gd name="T40" fmla="*/ 90 w 107"/>
                <a:gd name="T41" fmla="*/ 7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7" h="107">
                  <a:moveTo>
                    <a:pt x="90" y="74"/>
                  </a:moveTo>
                  <a:cubicBezTo>
                    <a:pt x="86" y="74"/>
                    <a:pt x="81" y="76"/>
                    <a:pt x="78" y="79"/>
                  </a:cubicBezTo>
                  <a:cubicBezTo>
                    <a:pt x="33" y="56"/>
                    <a:pt x="33" y="56"/>
                    <a:pt x="33" y="56"/>
                  </a:cubicBezTo>
                  <a:cubicBezTo>
                    <a:pt x="34" y="56"/>
                    <a:pt x="34" y="55"/>
                    <a:pt x="34" y="54"/>
                  </a:cubicBezTo>
                  <a:cubicBezTo>
                    <a:pt x="34" y="53"/>
                    <a:pt x="34" y="52"/>
                    <a:pt x="33" y="51"/>
                  </a:cubicBezTo>
                  <a:cubicBezTo>
                    <a:pt x="78" y="29"/>
                    <a:pt x="78" y="29"/>
                    <a:pt x="78" y="29"/>
                  </a:cubicBezTo>
                  <a:cubicBezTo>
                    <a:pt x="81" y="32"/>
                    <a:pt x="86" y="34"/>
                    <a:pt x="90" y="34"/>
                  </a:cubicBezTo>
                  <a:cubicBezTo>
                    <a:pt x="100" y="34"/>
                    <a:pt x="107" y="26"/>
                    <a:pt x="107" y="17"/>
                  </a:cubicBezTo>
                  <a:cubicBezTo>
                    <a:pt x="107" y="8"/>
                    <a:pt x="100" y="0"/>
                    <a:pt x="90" y="0"/>
                  </a:cubicBezTo>
                  <a:cubicBezTo>
                    <a:pt x="81" y="0"/>
                    <a:pt x="74" y="8"/>
                    <a:pt x="74" y="17"/>
                  </a:cubicBezTo>
                  <a:cubicBezTo>
                    <a:pt x="74" y="18"/>
                    <a:pt x="74" y="19"/>
                    <a:pt x="74" y="20"/>
                  </a:cubicBezTo>
                  <a:cubicBezTo>
                    <a:pt x="29" y="42"/>
                    <a:pt x="29" y="42"/>
                    <a:pt x="29" y="42"/>
                  </a:cubicBezTo>
                  <a:cubicBezTo>
                    <a:pt x="26" y="39"/>
                    <a:pt x="22" y="37"/>
                    <a:pt x="17" y="37"/>
                  </a:cubicBezTo>
                  <a:cubicBezTo>
                    <a:pt x="8" y="37"/>
                    <a:pt x="0" y="45"/>
                    <a:pt x="0" y="54"/>
                  </a:cubicBezTo>
                  <a:cubicBezTo>
                    <a:pt x="0" y="63"/>
                    <a:pt x="8" y="70"/>
                    <a:pt x="17" y="70"/>
                  </a:cubicBezTo>
                  <a:cubicBezTo>
                    <a:pt x="22" y="70"/>
                    <a:pt x="26" y="68"/>
                    <a:pt x="29" y="65"/>
                  </a:cubicBezTo>
                  <a:cubicBezTo>
                    <a:pt x="74" y="88"/>
                    <a:pt x="74" y="88"/>
                    <a:pt x="74" y="88"/>
                  </a:cubicBezTo>
                  <a:cubicBezTo>
                    <a:pt x="74" y="89"/>
                    <a:pt x="74" y="90"/>
                    <a:pt x="74" y="90"/>
                  </a:cubicBezTo>
                  <a:cubicBezTo>
                    <a:pt x="74" y="100"/>
                    <a:pt x="81" y="107"/>
                    <a:pt x="90" y="107"/>
                  </a:cubicBezTo>
                  <a:cubicBezTo>
                    <a:pt x="100" y="107"/>
                    <a:pt x="107" y="100"/>
                    <a:pt x="107" y="90"/>
                  </a:cubicBezTo>
                  <a:cubicBezTo>
                    <a:pt x="107" y="81"/>
                    <a:pt x="100" y="74"/>
                    <a:pt x="90"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1" name="Freeform 125"/>
            <p:cNvSpPr>
              <a:spLocks noEditPoints="1"/>
            </p:cNvSpPr>
            <p:nvPr/>
          </p:nvSpPr>
          <p:spPr bwMode="auto">
            <a:xfrm>
              <a:off x="9875071" y="1874748"/>
              <a:ext cx="324917" cy="352319"/>
            </a:xfrm>
            <a:custGeom>
              <a:avLst/>
              <a:gdLst>
                <a:gd name="T0" fmla="*/ 13 w 102"/>
                <a:gd name="T1" fmla="*/ 100 h 110"/>
                <a:gd name="T2" fmla="*/ 24 w 102"/>
                <a:gd name="T3" fmla="*/ 110 h 110"/>
                <a:gd name="T4" fmla="*/ 34 w 102"/>
                <a:gd name="T5" fmla="*/ 100 h 110"/>
                <a:gd name="T6" fmla="*/ 34 w 102"/>
                <a:gd name="T7" fmla="*/ 100 h 110"/>
                <a:gd name="T8" fmla="*/ 24 w 102"/>
                <a:gd name="T9" fmla="*/ 89 h 110"/>
                <a:gd name="T10" fmla="*/ 13 w 102"/>
                <a:gd name="T11" fmla="*/ 100 h 110"/>
                <a:gd name="T12" fmla="*/ 82 w 102"/>
                <a:gd name="T13" fmla="*/ 100 h 110"/>
                <a:gd name="T14" fmla="*/ 92 w 102"/>
                <a:gd name="T15" fmla="*/ 110 h 110"/>
                <a:gd name="T16" fmla="*/ 102 w 102"/>
                <a:gd name="T17" fmla="*/ 100 h 110"/>
                <a:gd name="T18" fmla="*/ 102 w 102"/>
                <a:gd name="T19" fmla="*/ 100 h 110"/>
                <a:gd name="T20" fmla="*/ 92 w 102"/>
                <a:gd name="T21" fmla="*/ 89 h 110"/>
                <a:gd name="T22" fmla="*/ 82 w 102"/>
                <a:gd name="T23" fmla="*/ 100 h 110"/>
                <a:gd name="T24" fmla="*/ 102 w 102"/>
                <a:gd name="T25" fmla="*/ 55 h 110"/>
                <a:gd name="T26" fmla="*/ 102 w 102"/>
                <a:gd name="T27" fmla="*/ 14 h 110"/>
                <a:gd name="T28" fmla="*/ 13 w 102"/>
                <a:gd name="T29" fmla="*/ 14 h 110"/>
                <a:gd name="T30" fmla="*/ 0 w 102"/>
                <a:gd name="T31" fmla="*/ 0 h 110"/>
                <a:gd name="T32" fmla="*/ 0 w 102"/>
                <a:gd name="T33" fmla="*/ 7 h 110"/>
                <a:gd name="T34" fmla="*/ 7 w 102"/>
                <a:gd name="T35" fmla="*/ 14 h 110"/>
                <a:gd name="T36" fmla="*/ 12 w 102"/>
                <a:gd name="T37" fmla="*/ 58 h 110"/>
                <a:gd name="T38" fmla="*/ 7 w 102"/>
                <a:gd name="T39" fmla="*/ 69 h 110"/>
                <a:gd name="T40" fmla="*/ 20 w 102"/>
                <a:gd name="T41" fmla="*/ 82 h 110"/>
                <a:gd name="T42" fmla="*/ 102 w 102"/>
                <a:gd name="T43" fmla="*/ 82 h 110"/>
                <a:gd name="T44" fmla="*/ 102 w 102"/>
                <a:gd name="T45" fmla="*/ 76 h 110"/>
                <a:gd name="T46" fmla="*/ 20 w 102"/>
                <a:gd name="T47" fmla="*/ 76 h 110"/>
                <a:gd name="T48" fmla="*/ 13 w 102"/>
                <a:gd name="T49" fmla="*/ 69 h 110"/>
                <a:gd name="T50" fmla="*/ 13 w 102"/>
                <a:gd name="T51" fmla="*/ 69 h 110"/>
                <a:gd name="T52" fmla="*/ 102 w 102"/>
                <a:gd name="T53"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2" h="110">
                  <a:moveTo>
                    <a:pt x="13" y="100"/>
                  </a:moveTo>
                  <a:cubicBezTo>
                    <a:pt x="13" y="105"/>
                    <a:pt x="18" y="110"/>
                    <a:pt x="24" y="110"/>
                  </a:cubicBezTo>
                  <a:cubicBezTo>
                    <a:pt x="29" y="110"/>
                    <a:pt x="34" y="105"/>
                    <a:pt x="34" y="100"/>
                  </a:cubicBezTo>
                  <a:cubicBezTo>
                    <a:pt x="34" y="100"/>
                    <a:pt x="34" y="100"/>
                    <a:pt x="34" y="100"/>
                  </a:cubicBezTo>
                  <a:cubicBezTo>
                    <a:pt x="34" y="94"/>
                    <a:pt x="29" y="89"/>
                    <a:pt x="24" y="89"/>
                  </a:cubicBezTo>
                  <a:cubicBezTo>
                    <a:pt x="18" y="89"/>
                    <a:pt x="13" y="94"/>
                    <a:pt x="13" y="100"/>
                  </a:cubicBezTo>
                  <a:close/>
                  <a:moveTo>
                    <a:pt x="82" y="100"/>
                  </a:moveTo>
                  <a:cubicBezTo>
                    <a:pt x="82" y="105"/>
                    <a:pt x="86" y="110"/>
                    <a:pt x="92" y="110"/>
                  </a:cubicBezTo>
                  <a:cubicBezTo>
                    <a:pt x="98" y="110"/>
                    <a:pt x="102" y="105"/>
                    <a:pt x="102" y="100"/>
                  </a:cubicBezTo>
                  <a:cubicBezTo>
                    <a:pt x="102" y="100"/>
                    <a:pt x="102" y="100"/>
                    <a:pt x="102" y="100"/>
                  </a:cubicBezTo>
                  <a:cubicBezTo>
                    <a:pt x="102" y="94"/>
                    <a:pt x="98" y="89"/>
                    <a:pt x="92" y="89"/>
                  </a:cubicBezTo>
                  <a:cubicBezTo>
                    <a:pt x="86" y="89"/>
                    <a:pt x="82" y="94"/>
                    <a:pt x="82" y="100"/>
                  </a:cubicBezTo>
                  <a:close/>
                  <a:moveTo>
                    <a:pt x="102" y="55"/>
                  </a:moveTo>
                  <a:cubicBezTo>
                    <a:pt x="102" y="14"/>
                    <a:pt x="102" y="14"/>
                    <a:pt x="102" y="14"/>
                  </a:cubicBezTo>
                  <a:cubicBezTo>
                    <a:pt x="13" y="14"/>
                    <a:pt x="13" y="14"/>
                    <a:pt x="13" y="14"/>
                  </a:cubicBezTo>
                  <a:cubicBezTo>
                    <a:pt x="13" y="6"/>
                    <a:pt x="7" y="0"/>
                    <a:pt x="0" y="0"/>
                  </a:cubicBezTo>
                  <a:cubicBezTo>
                    <a:pt x="0" y="7"/>
                    <a:pt x="0" y="7"/>
                    <a:pt x="0" y="7"/>
                  </a:cubicBezTo>
                  <a:cubicBezTo>
                    <a:pt x="3" y="7"/>
                    <a:pt x="7" y="10"/>
                    <a:pt x="7" y="14"/>
                  </a:cubicBezTo>
                  <a:cubicBezTo>
                    <a:pt x="12" y="58"/>
                    <a:pt x="12" y="58"/>
                    <a:pt x="12" y="58"/>
                  </a:cubicBezTo>
                  <a:cubicBezTo>
                    <a:pt x="9" y="61"/>
                    <a:pt x="7" y="64"/>
                    <a:pt x="7" y="69"/>
                  </a:cubicBezTo>
                  <a:cubicBezTo>
                    <a:pt x="7" y="76"/>
                    <a:pt x="13" y="82"/>
                    <a:pt x="20" y="82"/>
                  </a:cubicBezTo>
                  <a:cubicBezTo>
                    <a:pt x="102" y="82"/>
                    <a:pt x="102" y="82"/>
                    <a:pt x="102" y="82"/>
                  </a:cubicBezTo>
                  <a:cubicBezTo>
                    <a:pt x="102" y="76"/>
                    <a:pt x="102" y="76"/>
                    <a:pt x="102" y="76"/>
                  </a:cubicBezTo>
                  <a:cubicBezTo>
                    <a:pt x="20" y="76"/>
                    <a:pt x="20" y="76"/>
                    <a:pt x="20" y="76"/>
                  </a:cubicBezTo>
                  <a:cubicBezTo>
                    <a:pt x="16" y="76"/>
                    <a:pt x="13" y="73"/>
                    <a:pt x="13" y="69"/>
                  </a:cubicBezTo>
                  <a:cubicBezTo>
                    <a:pt x="13" y="69"/>
                    <a:pt x="13" y="69"/>
                    <a:pt x="13" y="69"/>
                  </a:cubicBezTo>
                  <a:lnTo>
                    <a:pt x="102" y="5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2" name="Freeform 126"/>
            <p:cNvSpPr>
              <a:spLocks noEditPoints="1"/>
            </p:cNvSpPr>
            <p:nvPr/>
          </p:nvSpPr>
          <p:spPr bwMode="auto">
            <a:xfrm>
              <a:off x="9965108" y="1600722"/>
              <a:ext cx="274026" cy="268153"/>
            </a:xfrm>
            <a:custGeom>
              <a:avLst/>
              <a:gdLst>
                <a:gd name="T0" fmla="*/ 82 w 86"/>
                <a:gd name="T1" fmla="*/ 47 h 84"/>
                <a:gd name="T2" fmla="*/ 82 w 86"/>
                <a:gd name="T3" fmla="*/ 42 h 84"/>
                <a:gd name="T4" fmla="*/ 43 w 86"/>
                <a:gd name="T5" fmla="*/ 3 h 84"/>
                <a:gd name="T6" fmla="*/ 36 w 86"/>
                <a:gd name="T7" fmla="*/ 4 h 84"/>
                <a:gd name="T8" fmla="*/ 24 w 86"/>
                <a:gd name="T9" fmla="*/ 0 h 84"/>
                <a:gd name="T10" fmla="*/ 0 w 86"/>
                <a:gd name="T11" fmla="*/ 23 h 84"/>
                <a:gd name="T12" fmla="*/ 4 w 86"/>
                <a:gd name="T13" fmla="*/ 36 h 84"/>
                <a:gd name="T14" fmla="*/ 4 w 86"/>
                <a:gd name="T15" fmla="*/ 42 h 84"/>
                <a:gd name="T16" fmla="*/ 43 w 86"/>
                <a:gd name="T17" fmla="*/ 81 h 84"/>
                <a:gd name="T18" fmla="*/ 50 w 86"/>
                <a:gd name="T19" fmla="*/ 80 h 84"/>
                <a:gd name="T20" fmla="*/ 62 w 86"/>
                <a:gd name="T21" fmla="*/ 84 h 84"/>
                <a:gd name="T22" fmla="*/ 86 w 86"/>
                <a:gd name="T23" fmla="*/ 61 h 84"/>
                <a:gd name="T24" fmla="*/ 82 w 86"/>
                <a:gd name="T25" fmla="*/ 47 h 84"/>
                <a:gd name="T26" fmla="*/ 46 w 86"/>
                <a:gd name="T27" fmla="*/ 71 h 84"/>
                <a:gd name="T28" fmla="*/ 23 w 86"/>
                <a:gd name="T29" fmla="*/ 64 h 84"/>
                <a:gd name="T30" fmla="*/ 24 w 86"/>
                <a:gd name="T31" fmla="*/ 51 h 84"/>
                <a:gd name="T32" fmla="*/ 34 w 86"/>
                <a:gd name="T33" fmla="*/ 59 h 84"/>
                <a:gd name="T34" fmla="*/ 52 w 86"/>
                <a:gd name="T35" fmla="*/ 58 h 84"/>
                <a:gd name="T36" fmla="*/ 41 w 86"/>
                <a:gd name="T37" fmla="*/ 47 h 84"/>
                <a:gd name="T38" fmla="*/ 20 w 86"/>
                <a:gd name="T39" fmla="*/ 30 h 84"/>
                <a:gd name="T40" fmla="*/ 37 w 86"/>
                <a:gd name="T41" fmla="*/ 13 h 84"/>
                <a:gd name="T42" fmla="*/ 61 w 86"/>
                <a:gd name="T43" fmla="*/ 19 h 84"/>
                <a:gd name="T44" fmla="*/ 59 w 86"/>
                <a:gd name="T45" fmla="*/ 31 h 84"/>
                <a:gd name="T46" fmla="*/ 42 w 86"/>
                <a:gd name="T47" fmla="*/ 22 h 84"/>
                <a:gd name="T48" fmla="*/ 38 w 86"/>
                <a:gd name="T49" fmla="*/ 35 h 84"/>
                <a:gd name="T50" fmla="*/ 66 w 86"/>
                <a:gd name="T51" fmla="*/ 49 h 84"/>
                <a:gd name="T52" fmla="*/ 46 w 86"/>
                <a:gd name="T53" fmla="*/ 7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6" h="84">
                  <a:moveTo>
                    <a:pt x="82" y="47"/>
                  </a:moveTo>
                  <a:cubicBezTo>
                    <a:pt x="82" y="46"/>
                    <a:pt x="82" y="44"/>
                    <a:pt x="82" y="42"/>
                  </a:cubicBezTo>
                  <a:cubicBezTo>
                    <a:pt x="82" y="21"/>
                    <a:pt x="64" y="3"/>
                    <a:pt x="43" y="3"/>
                  </a:cubicBezTo>
                  <a:cubicBezTo>
                    <a:pt x="41" y="3"/>
                    <a:pt x="39" y="3"/>
                    <a:pt x="36" y="4"/>
                  </a:cubicBezTo>
                  <a:cubicBezTo>
                    <a:pt x="33" y="1"/>
                    <a:pt x="28" y="0"/>
                    <a:pt x="24" y="0"/>
                  </a:cubicBezTo>
                  <a:cubicBezTo>
                    <a:pt x="11" y="0"/>
                    <a:pt x="0" y="10"/>
                    <a:pt x="0" y="23"/>
                  </a:cubicBezTo>
                  <a:cubicBezTo>
                    <a:pt x="0" y="28"/>
                    <a:pt x="2" y="32"/>
                    <a:pt x="4" y="36"/>
                  </a:cubicBezTo>
                  <a:cubicBezTo>
                    <a:pt x="4" y="38"/>
                    <a:pt x="4" y="40"/>
                    <a:pt x="4" y="42"/>
                  </a:cubicBezTo>
                  <a:cubicBezTo>
                    <a:pt x="4" y="64"/>
                    <a:pt x="21" y="81"/>
                    <a:pt x="43" y="81"/>
                  </a:cubicBezTo>
                  <a:cubicBezTo>
                    <a:pt x="45" y="81"/>
                    <a:pt x="48" y="81"/>
                    <a:pt x="50" y="80"/>
                  </a:cubicBezTo>
                  <a:cubicBezTo>
                    <a:pt x="54" y="83"/>
                    <a:pt x="58" y="84"/>
                    <a:pt x="62" y="84"/>
                  </a:cubicBezTo>
                  <a:cubicBezTo>
                    <a:pt x="75" y="84"/>
                    <a:pt x="86" y="73"/>
                    <a:pt x="86" y="61"/>
                  </a:cubicBezTo>
                  <a:cubicBezTo>
                    <a:pt x="86" y="56"/>
                    <a:pt x="84" y="51"/>
                    <a:pt x="82" y="47"/>
                  </a:cubicBezTo>
                  <a:close/>
                  <a:moveTo>
                    <a:pt x="46" y="71"/>
                  </a:moveTo>
                  <a:cubicBezTo>
                    <a:pt x="34" y="71"/>
                    <a:pt x="28" y="69"/>
                    <a:pt x="23" y="64"/>
                  </a:cubicBezTo>
                  <a:cubicBezTo>
                    <a:pt x="17" y="58"/>
                    <a:pt x="19" y="52"/>
                    <a:pt x="24" y="51"/>
                  </a:cubicBezTo>
                  <a:cubicBezTo>
                    <a:pt x="29" y="51"/>
                    <a:pt x="32" y="57"/>
                    <a:pt x="34" y="59"/>
                  </a:cubicBezTo>
                  <a:cubicBezTo>
                    <a:pt x="37" y="60"/>
                    <a:pt x="47" y="64"/>
                    <a:pt x="52" y="58"/>
                  </a:cubicBezTo>
                  <a:cubicBezTo>
                    <a:pt x="58" y="51"/>
                    <a:pt x="48" y="48"/>
                    <a:pt x="41" y="47"/>
                  </a:cubicBezTo>
                  <a:cubicBezTo>
                    <a:pt x="32" y="46"/>
                    <a:pt x="19" y="40"/>
                    <a:pt x="20" y="30"/>
                  </a:cubicBezTo>
                  <a:cubicBezTo>
                    <a:pt x="21" y="19"/>
                    <a:pt x="29" y="14"/>
                    <a:pt x="37" y="13"/>
                  </a:cubicBezTo>
                  <a:cubicBezTo>
                    <a:pt x="48" y="12"/>
                    <a:pt x="55" y="15"/>
                    <a:pt x="61" y="19"/>
                  </a:cubicBezTo>
                  <a:cubicBezTo>
                    <a:pt x="67" y="25"/>
                    <a:pt x="63" y="31"/>
                    <a:pt x="59" y="31"/>
                  </a:cubicBezTo>
                  <a:cubicBezTo>
                    <a:pt x="55" y="32"/>
                    <a:pt x="51" y="22"/>
                    <a:pt x="42" y="22"/>
                  </a:cubicBezTo>
                  <a:cubicBezTo>
                    <a:pt x="33" y="22"/>
                    <a:pt x="27" y="32"/>
                    <a:pt x="38" y="35"/>
                  </a:cubicBezTo>
                  <a:cubicBezTo>
                    <a:pt x="49" y="37"/>
                    <a:pt x="61" y="38"/>
                    <a:pt x="66" y="49"/>
                  </a:cubicBezTo>
                  <a:cubicBezTo>
                    <a:pt x="70" y="59"/>
                    <a:pt x="59" y="70"/>
                    <a:pt x="46"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3" name="Freeform 127"/>
            <p:cNvSpPr>
              <a:spLocks noEditPoints="1"/>
            </p:cNvSpPr>
            <p:nvPr/>
          </p:nvSpPr>
          <p:spPr bwMode="auto">
            <a:xfrm>
              <a:off x="10082548" y="1367799"/>
              <a:ext cx="152672" cy="199648"/>
            </a:xfrm>
            <a:custGeom>
              <a:avLst/>
              <a:gdLst>
                <a:gd name="T0" fmla="*/ 42 w 48"/>
                <a:gd name="T1" fmla="*/ 8 h 63"/>
                <a:gd name="T2" fmla="*/ 6 w 48"/>
                <a:gd name="T3" fmla="*/ 8 h 63"/>
                <a:gd name="T4" fmla="*/ 0 w 48"/>
                <a:gd name="T5" fmla="*/ 14 h 63"/>
                <a:gd name="T6" fmla="*/ 0 w 48"/>
                <a:gd name="T7" fmla="*/ 16 h 63"/>
                <a:gd name="T8" fmla="*/ 48 w 48"/>
                <a:gd name="T9" fmla="*/ 16 h 63"/>
                <a:gd name="T10" fmla="*/ 48 w 48"/>
                <a:gd name="T11" fmla="*/ 14 h 63"/>
                <a:gd name="T12" fmla="*/ 42 w 48"/>
                <a:gd name="T13" fmla="*/ 8 h 63"/>
                <a:gd name="T14" fmla="*/ 31 w 48"/>
                <a:gd name="T15" fmla="*/ 4 h 63"/>
                <a:gd name="T16" fmla="*/ 32 w 48"/>
                <a:gd name="T17" fmla="*/ 10 h 63"/>
                <a:gd name="T18" fmla="*/ 16 w 48"/>
                <a:gd name="T19" fmla="*/ 10 h 63"/>
                <a:gd name="T20" fmla="*/ 17 w 48"/>
                <a:gd name="T21" fmla="*/ 4 h 63"/>
                <a:gd name="T22" fmla="*/ 31 w 48"/>
                <a:gd name="T23" fmla="*/ 4 h 63"/>
                <a:gd name="T24" fmla="*/ 32 w 48"/>
                <a:gd name="T25" fmla="*/ 0 h 63"/>
                <a:gd name="T26" fmla="*/ 16 w 48"/>
                <a:gd name="T27" fmla="*/ 0 h 63"/>
                <a:gd name="T28" fmla="*/ 13 w 48"/>
                <a:gd name="T29" fmla="*/ 3 h 63"/>
                <a:gd name="T30" fmla="*/ 12 w 48"/>
                <a:gd name="T31" fmla="*/ 11 h 63"/>
                <a:gd name="T32" fmla="*/ 14 w 48"/>
                <a:gd name="T33" fmla="*/ 14 h 63"/>
                <a:gd name="T34" fmla="*/ 34 w 48"/>
                <a:gd name="T35" fmla="*/ 14 h 63"/>
                <a:gd name="T36" fmla="*/ 36 w 48"/>
                <a:gd name="T37" fmla="*/ 11 h 63"/>
                <a:gd name="T38" fmla="*/ 35 w 48"/>
                <a:gd name="T39" fmla="*/ 3 h 63"/>
                <a:gd name="T40" fmla="*/ 32 w 48"/>
                <a:gd name="T41" fmla="*/ 0 h 63"/>
                <a:gd name="T42" fmla="*/ 43 w 48"/>
                <a:gd name="T43" fmla="*/ 20 h 63"/>
                <a:gd name="T44" fmla="*/ 5 w 48"/>
                <a:gd name="T45" fmla="*/ 20 h 63"/>
                <a:gd name="T46" fmla="*/ 2 w 48"/>
                <a:gd name="T47" fmla="*/ 24 h 63"/>
                <a:gd name="T48" fmla="*/ 5 w 48"/>
                <a:gd name="T49" fmla="*/ 59 h 63"/>
                <a:gd name="T50" fmla="*/ 9 w 48"/>
                <a:gd name="T51" fmla="*/ 63 h 63"/>
                <a:gd name="T52" fmla="*/ 39 w 48"/>
                <a:gd name="T53" fmla="*/ 63 h 63"/>
                <a:gd name="T54" fmla="*/ 43 w 48"/>
                <a:gd name="T55" fmla="*/ 59 h 63"/>
                <a:gd name="T56" fmla="*/ 46 w 48"/>
                <a:gd name="T57" fmla="*/ 24 h 63"/>
                <a:gd name="T58" fmla="*/ 43 w 48"/>
                <a:gd name="T59" fmla="*/ 20 h 63"/>
                <a:gd name="T60" fmla="*/ 16 w 48"/>
                <a:gd name="T61" fmla="*/ 55 h 63"/>
                <a:gd name="T62" fmla="*/ 10 w 48"/>
                <a:gd name="T63" fmla="*/ 55 h 63"/>
                <a:gd name="T64" fmla="*/ 8 w 48"/>
                <a:gd name="T65" fmla="*/ 28 h 63"/>
                <a:gd name="T66" fmla="*/ 16 w 48"/>
                <a:gd name="T67" fmla="*/ 28 h 63"/>
                <a:gd name="T68" fmla="*/ 16 w 48"/>
                <a:gd name="T69" fmla="*/ 55 h 63"/>
                <a:gd name="T70" fmla="*/ 28 w 48"/>
                <a:gd name="T71" fmla="*/ 55 h 63"/>
                <a:gd name="T72" fmla="*/ 20 w 48"/>
                <a:gd name="T73" fmla="*/ 55 h 63"/>
                <a:gd name="T74" fmla="*/ 20 w 48"/>
                <a:gd name="T75" fmla="*/ 28 h 63"/>
                <a:gd name="T76" fmla="*/ 28 w 48"/>
                <a:gd name="T77" fmla="*/ 28 h 63"/>
                <a:gd name="T78" fmla="*/ 28 w 48"/>
                <a:gd name="T79" fmla="*/ 55 h 63"/>
                <a:gd name="T80" fmla="*/ 38 w 48"/>
                <a:gd name="T81" fmla="*/ 55 h 63"/>
                <a:gd name="T82" fmla="*/ 32 w 48"/>
                <a:gd name="T83" fmla="*/ 55 h 63"/>
                <a:gd name="T84" fmla="*/ 32 w 48"/>
                <a:gd name="T85" fmla="*/ 28 h 63"/>
                <a:gd name="T86" fmla="*/ 40 w 48"/>
                <a:gd name="T87" fmla="*/ 28 h 63"/>
                <a:gd name="T88" fmla="*/ 38 w 48"/>
                <a:gd name="T89" fmla="*/ 5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8" h="63">
                  <a:moveTo>
                    <a:pt x="42" y="8"/>
                  </a:moveTo>
                  <a:cubicBezTo>
                    <a:pt x="6" y="8"/>
                    <a:pt x="6" y="8"/>
                    <a:pt x="6" y="8"/>
                  </a:cubicBezTo>
                  <a:cubicBezTo>
                    <a:pt x="3" y="8"/>
                    <a:pt x="0" y="11"/>
                    <a:pt x="0" y="14"/>
                  </a:cubicBezTo>
                  <a:cubicBezTo>
                    <a:pt x="0" y="16"/>
                    <a:pt x="0" y="16"/>
                    <a:pt x="0" y="16"/>
                  </a:cubicBezTo>
                  <a:cubicBezTo>
                    <a:pt x="48" y="16"/>
                    <a:pt x="48" y="16"/>
                    <a:pt x="48" y="16"/>
                  </a:cubicBezTo>
                  <a:cubicBezTo>
                    <a:pt x="48" y="14"/>
                    <a:pt x="48" y="14"/>
                    <a:pt x="48" y="14"/>
                  </a:cubicBezTo>
                  <a:cubicBezTo>
                    <a:pt x="48" y="11"/>
                    <a:pt x="45" y="8"/>
                    <a:pt x="42" y="8"/>
                  </a:cubicBezTo>
                  <a:close/>
                  <a:moveTo>
                    <a:pt x="31" y="4"/>
                  </a:moveTo>
                  <a:cubicBezTo>
                    <a:pt x="32" y="10"/>
                    <a:pt x="32" y="10"/>
                    <a:pt x="32" y="10"/>
                  </a:cubicBezTo>
                  <a:cubicBezTo>
                    <a:pt x="16" y="10"/>
                    <a:pt x="16" y="10"/>
                    <a:pt x="16" y="10"/>
                  </a:cubicBezTo>
                  <a:cubicBezTo>
                    <a:pt x="17" y="4"/>
                    <a:pt x="17" y="4"/>
                    <a:pt x="17" y="4"/>
                  </a:cubicBezTo>
                  <a:cubicBezTo>
                    <a:pt x="31" y="4"/>
                    <a:pt x="31" y="4"/>
                    <a:pt x="31" y="4"/>
                  </a:cubicBezTo>
                  <a:moveTo>
                    <a:pt x="32" y="0"/>
                  </a:moveTo>
                  <a:cubicBezTo>
                    <a:pt x="16" y="0"/>
                    <a:pt x="16" y="0"/>
                    <a:pt x="16" y="0"/>
                  </a:cubicBezTo>
                  <a:cubicBezTo>
                    <a:pt x="15" y="0"/>
                    <a:pt x="13" y="1"/>
                    <a:pt x="13" y="3"/>
                  </a:cubicBezTo>
                  <a:cubicBezTo>
                    <a:pt x="12" y="11"/>
                    <a:pt x="12" y="11"/>
                    <a:pt x="12" y="11"/>
                  </a:cubicBezTo>
                  <a:cubicBezTo>
                    <a:pt x="11" y="13"/>
                    <a:pt x="13" y="14"/>
                    <a:pt x="14" y="14"/>
                  </a:cubicBezTo>
                  <a:cubicBezTo>
                    <a:pt x="34" y="14"/>
                    <a:pt x="34" y="14"/>
                    <a:pt x="34" y="14"/>
                  </a:cubicBezTo>
                  <a:cubicBezTo>
                    <a:pt x="36" y="14"/>
                    <a:pt x="37" y="13"/>
                    <a:pt x="36" y="11"/>
                  </a:cubicBezTo>
                  <a:cubicBezTo>
                    <a:pt x="35" y="3"/>
                    <a:pt x="35" y="3"/>
                    <a:pt x="35" y="3"/>
                  </a:cubicBezTo>
                  <a:cubicBezTo>
                    <a:pt x="35" y="1"/>
                    <a:pt x="34" y="0"/>
                    <a:pt x="32" y="0"/>
                  </a:cubicBezTo>
                  <a:close/>
                  <a:moveTo>
                    <a:pt x="43" y="20"/>
                  </a:moveTo>
                  <a:cubicBezTo>
                    <a:pt x="5" y="20"/>
                    <a:pt x="5" y="20"/>
                    <a:pt x="5" y="20"/>
                  </a:cubicBezTo>
                  <a:cubicBezTo>
                    <a:pt x="3" y="20"/>
                    <a:pt x="2" y="22"/>
                    <a:pt x="2" y="24"/>
                  </a:cubicBezTo>
                  <a:cubicBezTo>
                    <a:pt x="5" y="59"/>
                    <a:pt x="5" y="59"/>
                    <a:pt x="5" y="59"/>
                  </a:cubicBezTo>
                  <a:cubicBezTo>
                    <a:pt x="5" y="61"/>
                    <a:pt x="7" y="63"/>
                    <a:pt x="9" y="63"/>
                  </a:cubicBezTo>
                  <a:cubicBezTo>
                    <a:pt x="39" y="63"/>
                    <a:pt x="39" y="63"/>
                    <a:pt x="39" y="63"/>
                  </a:cubicBezTo>
                  <a:cubicBezTo>
                    <a:pt x="41" y="63"/>
                    <a:pt x="43" y="61"/>
                    <a:pt x="43" y="59"/>
                  </a:cubicBezTo>
                  <a:cubicBezTo>
                    <a:pt x="46" y="24"/>
                    <a:pt x="46" y="24"/>
                    <a:pt x="46" y="24"/>
                  </a:cubicBezTo>
                  <a:cubicBezTo>
                    <a:pt x="47" y="22"/>
                    <a:pt x="45" y="20"/>
                    <a:pt x="43" y="20"/>
                  </a:cubicBezTo>
                  <a:close/>
                  <a:moveTo>
                    <a:pt x="16" y="55"/>
                  </a:moveTo>
                  <a:cubicBezTo>
                    <a:pt x="10" y="55"/>
                    <a:pt x="10" y="55"/>
                    <a:pt x="10" y="55"/>
                  </a:cubicBezTo>
                  <a:cubicBezTo>
                    <a:pt x="8" y="28"/>
                    <a:pt x="8" y="28"/>
                    <a:pt x="8" y="28"/>
                  </a:cubicBezTo>
                  <a:cubicBezTo>
                    <a:pt x="16" y="28"/>
                    <a:pt x="16" y="28"/>
                    <a:pt x="16" y="28"/>
                  </a:cubicBezTo>
                  <a:lnTo>
                    <a:pt x="16" y="55"/>
                  </a:lnTo>
                  <a:close/>
                  <a:moveTo>
                    <a:pt x="28" y="55"/>
                  </a:moveTo>
                  <a:cubicBezTo>
                    <a:pt x="20" y="55"/>
                    <a:pt x="20" y="55"/>
                    <a:pt x="20" y="55"/>
                  </a:cubicBezTo>
                  <a:cubicBezTo>
                    <a:pt x="20" y="28"/>
                    <a:pt x="20" y="28"/>
                    <a:pt x="20" y="28"/>
                  </a:cubicBezTo>
                  <a:cubicBezTo>
                    <a:pt x="28" y="28"/>
                    <a:pt x="28" y="28"/>
                    <a:pt x="28" y="28"/>
                  </a:cubicBezTo>
                  <a:lnTo>
                    <a:pt x="28" y="55"/>
                  </a:lnTo>
                  <a:close/>
                  <a:moveTo>
                    <a:pt x="38" y="55"/>
                  </a:moveTo>
                  <a:cubicBezTo>
                    <a:pt x="32" y="55"/>
                    <a:pt x="32" y="55"/>
                    <a:pt x="32" y="55"/>
                  </a:cubicBezTo>
                  <a:cubicBezTo>
                    <a:pt x="32" y="28"/>
                    <a:pt x="32" y="28"/>
                    <a:pt x="32" y="28"/>
                  </a:cubicBezTo>
                  <a:cubicBezTo>
                    <a:pt x="40" y="28"/>
                    <a:pt x="40" y="28"/>
                    <a:pt x="40" y="28"/>
                  </a:cubicBezTo>
                  <a:lnTo>
                    <a:pt x="38" y="5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4" name="Freeform 128"/>
            <p:cNvSpPr>
              <a:spLocks noEditPoints="1"/>
            </p:cNvSpPr>
            <p:nvPr/>
          </p:nvSpPr>
          <p:spPr bwMode="auto">
            <a:xfrm>
              <a:off x="9634320" y="3002169"/>
              <a:ext cx="416912" cy="418868"/>
            </a:xfrm>
            <a:custGeom>
              <a:avLst/>
              <a:gdLst>
                <a:gd name="T0" fmla="*/ 65 w 130"/>
                <a:gd name="T1" fmla="*/ 0 h 131"/>
                <a:gd name="T2" fmla="*/ 0 w 130"/>
                <a:gd name="T3" fmla="*/ 65 h 131"/>
                <a:gd name="T4" fmla="*/ 65 w 130"/>
                <a:gd name="T5" fmla="*/ 131 h 131"/>
                <a:gd name="T6" fmla="*/ 130 w 130"/>
                <a:gd name="T7" fmla="*/ 65 h 131"/>
                <a:gd name="T8" fmla="*/ 65 w 130"/>
                <a:gd name="T9" fmla="*/ 0 h 131"/>
                <a:gd name="T10" fmla="*/ 65 w 130"/>
                <a:gd name="T11" fmla="*/ 114 h 131"/>
                <a:gd name="T12" fmla="*/ 16 w 130"/>
                <a:gd name="T13" fmla="*/ 65 h 131"/>
                <a:gd name="T14" fmla="*/ 65 w 130"/>
                <a:gd name="T15" fmla="*/ 17 h 131"/>
                <a:gd name="T16" fmla="*/ 114 w 130"/>
                <a:gd name="T17" fmla="*/ 65 h 131"/>
                <a:gd name="T18" fmla="*/ 65 w 130"/>
                <a:gd name="T19" fmla="*/ 114 h 131"/>
                <a:gd name="T20" fmla="*/ 40 w 130"/>
                <a:gd name="T21" fmla="*/ 65 h 131"/>
                <a:gd name="T22" fmla="*/ 65 w 130"/>
                <a:gd name="T23" fmla="*/ 90 h 131"/>
                <a:gd name="T24" fmla="*/ 89 w 130"/>
                <a:gd name="T25" fmla="*/ 65 h 131"/>
                <a:gd name="T26" fmla="*/ 65 w 130"/>
                <a:gd name="T27" fmla="*/ 41 h 131"/>
                <a:gd name="T28" fmla="*/ 40 w 130"/>
                <a:gd name="T29" fmla="*/ 6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0" h="131">
                  <a:moveTo>
                    <a:pt x="65" y="0"/>
                  </a:moveTo>
                  <a:cubicBezTo>
                    <a:pt x="29" y="0"/>
                    <a:pt x="0" y="29"/>
                    <a:pt x="0" y="65"/>
                  </a:cubicBezTo>
                  <a:cubicBezTo>
                    <a:pt x="0" y="101"/>
                    <a:pt x="29" y="131"/>
                    <a:pt x="65" y="131"/>
                  </a:cubicBezTo>
                  <a:cubicBezTo>
                    <a:pt x="101" y="131"/>
                    <a:pt x="130" y="101"/>
                    <a:pt x="130" y="65"/>
                  </a:cubicBezTo>
                  <a:cubicBezTo>
                    <a:pt x="130" y="29"/>
                    <a:pt x="101" y="0"/>
                    <a:pt x="65" y="0"/>
                  </a:cubicBezTo>
                  <a:close/>
                  <a:moveTo>
                    <a:pt x="65" y="114"/>
                  </a:moveTo>
                  <a:cubicBezTo>
                    <a:pt x="38" y="114"/>
                    <a:pt x="16" y="92"/>
                    <a:pt x="16" y="65"/>
                  </a:cubicBezTo>
                  <a:cubicBezTo>
                    <a:pt x="16" y="38"/>
                    <a:pt x="38" y="17"/>
                    <a:pt x="65" y="17"/>
                  </a:cubicBezTo>
                  <a:cubicBezTo>
                    <a:pt x="92" y="17"/>
                    <a:pt x="114" y="38"/>
                    <a:pt x="114" y="65"/>
                  </a:cubicBezTo>
                  <a:cubicBezTo>
                    <a:pt x="114" y="92"/>
                    <a:pt x="92" y="114"/>
                    <a:pt x="65" y="114"/>
                  </a:cubicBezTo>
                  <a:close/>
                  <a:moveTo>
                    <a:pt x="40" y="65"/>
                  </a:moveTo>
                  <a:cubicBezTo>
                    <a:pt x="40" y="79"/>
                    <a:pt x="51" y="90"/>
                    <a:pt x="65" y="90"/>
                  </a:cubicBezTo>
                  <a:cubicBezTo>
                    <a:pt x="78" y="90"/>
                    <a:pt x="89" y="79"/>
                    <a:pt x="89" y="65"/>
                  </a:cubicBezTo>
                  <a:cubicBezTo>
                    <a:pt x="89" y="52"/>
                    <a:pt x="78" y="41"/>
                    <a:pt x="65" y="41"/>
                  </a:cubicBezTo>
                  <a:cubicBezTo>
                    <a:pt x="51" y="41"/>
                    <a:pt x="40" y="52"/>
                    <a:pt x="40"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5" name="Freeform 129"/>
            <p:cNvSpPr>
              <a:spLocks noEditPoints="1"/>
            </p:cNvSpPr>
            <p:nvPr/>
          </p:nvSpPr>
          <p:spPr bwMode="auto">
            <a:xfrm>
              <a:off x="9330934" y="1252317"/>
              <a:ext cx="690938" cy="299471"/>
            </a:xfrm>
            <a:custGeom>
              <a:avLst/>
              <a:gdLst>
                <a:gd name="T0" fmla="*/ 188 w 216"/>
                <a:gd name="T1" fmla="*/ 41 h 94"/>
                <a:gd name="T2" fmla="*/ 178 w 216"/>
                <a:gd name="T3" fmla="*/ 43 h 94"/>
                <a:gd name="T4" fmla="*/ 129 w 216"/>
                <a:gd name="T5" fmla="*/ 0 h 94"/>
                <a:gd name="T6" fmla="*/ 111 w 216"/>
                <a:gd name="T7" fmla="*/ 3 h 94"/>
                <a:gd name="T8" fmla="*/ 108 w 216"/>
                <a:gd name="T9" fmla="*/ 6 h 94"/>
                <a:gd name="T10" fmla="*/ 108 w 216"/>
                <a:gd name="T11" fmla="*/ 91 h 94"/>
                <a:gd name="T12" fmla="*/ 111 w 216"/>
                <a:gd name="T13" fmla="*/ 94 h 94"/>
                <a:gd name="T14" fmla="*/ 188 w 216"/>
                <a:gd name="T15" fmla="*/ 94 h 94"/>
                <a:gd name="T16" fmla="*/ 216 w 216"/>
                <a:gd name="T17" fmla="*/ 68 h 94"/>
                <a:gd name="T18" fmla="*/ 188 w 216"/>
                <a:gd name="T19" fmla="*/ 41 h 94"/>
                <a:gd name="T20" fmla="*/ 85 w 216"/>
                <a:gd name="T21" fmla="*/ 94 h 94"/>
                <a:gd name="T22" fmla="*/ 91 w 216"/>
                <a:gd name="T23" fmla="*/ 94 h 94"/>
                <a:gd name="T24" fmla="*/ 95 w 216"/>
                <a:gd name="T25" fmla="*/ 47 h 94"/>
                <a:gd name="T26" fmla="*/ 91 w 216"/>
                <a:gd name="T27" fmla="*/ 0 h 94"/>
                <a:gd name="T28" fmla="*/ 85 w 216"/>
                <a:gd name="T29" fmla="*/ 0 h 94"/>
                <a:gd name="T30" fmla="*/ 81 w 216"/>
                <a:gd name="T31" fmla="*/ 47 h 94"/>
                <a:gd name="T32" fmla="*/ 85 w 216"/>
                <a:gd name="T33" fmla="*/ 94 h 94"/>
                <a:gd name="T34" fmla="*/ 64 w 216"/>
                <a:gd name="T35" fmla="*/ 94 h 94"/>
                <a:gd name="T36" fmla="*/ 58 w 216"/>
                <a:gd name="T37" fmla="*/ 94 h 94"/>
                <a:gd name="T38" fmla="*/ 54 w 216"/>
                <a:gd name="T39" fmla="*/ 60 h 94"/>
                <a:gd name="T40" fmla="*/ 58 w 216"/>
                <a:gd name="T41" fmla="*/ 27 h 94"/>
                <a:gd name="T42" fmla="*/ 64 w 216"/>
                <a:gd name="T43" fmla="*/ 27 h 94"/>
                <a:gd name="T44" fmla="*/ 68 w 216"/>
                <a:gd name="T45" fmla="*/ 61 h 94"/>
                <a:gd name="T46" fmla="*/ 64 w 216"/>
                <a:gd name="T47" fmla="*/ 94 h 94"/>
                <a:gd name="T48" fmla="*/ 31 w 216"/>
                <a:gd name="T49" fmla="*/ 94 h 94"/>
                <a:gd name="T50" fmla="*/ 37 w 216"/>
                <a:gd name="T51" fmla="*/ 94 h 94"/>
                <a:gd name="T52" fmla="*/ 41 w 216"/>
                <a:gd name="T53" fmla="*/ 67 h 94"/>
                <a:gd name="T54" fmla="*/ 37 w 216"/>
                <a:gd name="T55" fmla="*/ 40 h 94"/>
                <a:gd name="T56" fmla="*/ 31 w 216"/>
                <a:gd name="T57" fmla="*/ 40 h 94"/>
                <a:gd name="T58" fmla="*/ 27 w 216"/>
                <a:gd name="T59" fmla="*/ 67 h 94"/>
                <a:gd name="T60" fmla="*/ 31 w 216"/>
                <a:gd name="T61" fmla="*/ 94 h 94"/>
                <a:gd name="T62" fmla="*/ 4 w 216"/>
                <a:gd name="T63" fmla="*/ 81 h 94"/>
                <a:gd name="T64" fmla="*/ 10 w 216"/>
                <a:gd name="T65" fmla="*/ 81 h 94"/>
                <a:gd name="T66" fmla="*/ 14 w 216"/>
                <a:gd name="T67" fmla="*/ 67 h 94"/>
                <a:gd name="T68" fmla="*/ 10 w 216"/>
                <a:gd name="T69" fmla="*/ 54 h 94"/>
                <a:gd name="T70" fmla="*/ 4 w 216"/>
                <a:gd name="T71" fmla="*/ 54 h 94"/>
                <a:gd name="T72" fmla="*/ 0 w 216"/>
                <a:gd name="T73" fmla="*/ 67 h 94"/>
                <a:gd name="T74" fmla="*/ 4 w 216"/>
                <a:gd name="T75" fmla="*/ 8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6" h="94">
                  <a:moveTo>
                    <a:pt x="188" y="41"/>
                  </a:moveTo>
                  <a:cubicBezTo>
                    <a:pt x="184" y="41"/>
                    <a:pt x="181" y="42"/>
                    <a:pt x="178" y="43"/>
                  </a:cubicBezTo>
                  <a:cubicBezTo>
                    <a:pt x="175" y="19"/>
                    <a:pt x="154" y="0"/>
                    <a:pt x="129" y="0"/>
                  </a:cubicBezTo>
                  <a:cubicBezTo>
                    <a:pt x="122" y="0"/>
                    <a:pt x="116" y="1"/>
                    <a:pt x="111" y="3"/>
                  </a:cubicBezTo>
                  <a:cubicBezTo>
                    <a:pt x="109" y="4"/>
                    <a:pt x="108" y="5"/>
                    <a:pt x="108" y="6"/>
                  </a:cubicBezTo>
                  <a:cubicBezTo>
                    <a:pt x="108" y="91"/>
                    <a:pt x="108" y="91"/>
                    <a:pt x="108" y="91"/>
                  </a:cubicBezTo>
                  <a:cubicBezTo>
                    <a:pt x="108" y="93"/>
                    <a:pt x="110" y="94"/>
                    <a:pt x="111" y="94"/>
                  </a:cubicBezTo>
                  <a:cubicBezTo>
                    <a:pt x="111" y="94"/>
                    <a:pt x="188" y="94"/>
                    <a:pt x="188" y="94"/>
                  </a:cubicBezTo>
                  <a:cubicBezTo>
                    <a:pt x="204" y="94"/>
                    <a:pt x="216" y="82"/>
                    <a:pt x="216" y="68"/>
                  </a:cubicBezTo>
                  <a:cubicBezTo>
                    <a:pt x="216" y="53"/>
                    <a:pt x="204" y="41"/>
                    <a:pt x="188" y="41"/>
                  </a:cubicBezTo>
                  <a:close/>
                  <a:moveTo>
                    <a:pt x="85" y="94"/>
                  </a:moveTo>
                  <a:cubicBezTo>
                    <a:pt x="91" y="94"/>
                    <a:pt x="91" y="94"/>
                    <a:pt x="91" y="94"/>
                  </a:cubicBezTo>
                  <a:cubicBezTo>
                    <a:pt x="95" y="47"/>
                    <a:pt x="95" y="47"/>
                    <a:pt x="95" y="47"/>
                  </a:cubicBezTo>
                  <a:cubicBezTo>
                    <a:pt x="91" y="0"/>
                    <a:pt x="91" y="0"/>
                    <a:pt x="91" y="0"/>
                  </a:cubicBezTo>
                  <a:cubicBezTo>
                    <a:pt x="85" y="0"/>
                    <a:pt x="85" y="0"/>
                    <a:pt x="85" y="0"/>
                  </a:cubicBezTo>
                  <a:cubicBezTo>
                    <a:pt x="81" y="47"/>
                    <a:pt x="81" y="47"/>
                    <a:pt x="81" y="47"/>
                  </a:cubicBezTo>
                  <a:lnTo>
                    <a:pt x="85" y="94"/>
                  </a:lnTo>
                  <a:close/>
                  <a:moveTo>
                    <a:pt x="64" y="94"/>
                  </a:moveTo>
                  <a:cubicBezTo>
                    <a:pt x="58" y="94"/>
                    <a:pt x="58" y="94"/>
                    <a:pt x="58" y="94"/>
                  </a:cubicBezTo>
                  <a:cubicBezTo>
                    <a:pt x="54" y="60"/>
                    <a:pt x="54" y="60"/>
                    <a:pt x="54" y="60"/>
                  </a:cubicBezTo>
                  <a:cubicBezTo>
                    <a:pt x="58" y="27"/>
                    <a:pt x="58" y="27"/>
                    <a:pt x="58" y="27"/>
                  </a:cubicBezTo>
                  <a:cubicBezTo>
                    <a:pt x="64" y="27"/>
                    <a:pt x="64" y="27"/>
                    <a:pt x="64" y="27"/>
                  </a:cubicBezTo>
                  <a:cubicBezTo>
                    <a:pt x="68" y="61"/>
                    <a:pt x="68" y="61"/>
                    <a:pt x="68" y="61"/>
                  </a:cubicBezTo>
                  <a:lnTo>
                    <a:pt x="64" y="94"/>
                  </a:lnTo>
                  <a:close/>
                  <a:moveTo>
                    <a:pt x="31" y="94"/>
                  </a:moveTo>
                  <a:cubicBezTo>
                    <a:pt x="37" y="94"/>
                    <a:pt x="37" y="94"/>
                    <a:pt x="37" y="94"/>
                  </a:cubicBezTo>
                  <a:cubicBezTo>
                    <a:pt x="41" y="67"/>
                    <a:pt x="41" y="67"/>
                    <a:pt x="41" y="67"/>
                  </a:cubicBezTo>
                  <a:cubicBezTo>
                    <a:pt x="37" y="40"/>
                    <a:pt x="37" y="40"/>
                    <a:pt x="37" y="40"/>
                  </a:cubicBezTo>
                  <a:cubicBezTo>
                    <a:pt x="31" y="40"/>
                    <a:pt x="31" y="40"/>
                    <a:pt x="31" y="40"/>
                  </a:cubicBezTo>
                  <a:cubicBezTo>
                    <a:pt x="27" y="67"/>
                    <a:pt x="27" y="67"/>
                    <a:pt x="27" y="67"/>
                  </a:cubicBezTo>
                  <a:lnTo>
                    <a:pt x="31" y="94"/>
                  </a:lnTo>
                  <a:close/>
                  <a:moveTo>
                    <a:pt x="4" y="81"/>
                  </a:moveTo>
                  <a:cubicBezTo>
                    <a:pt x="10" y="81"/>
                    <a:pt x="10" y="81"/>
                    <a:pt x="10" y="81"/>
                  </a:cubicBezTo>
                  <a:cubicBezTo>
                    <a:pt x="14" y="67"/>
                    <a:pt x="14" y="67"/>
                    <a:pt x="14" y="67"/>
                  </a:cubicBezTo>
                  <a:cubicBezTo>
                    <a:pt x="10" y="54"/>
                    <a:pt x="10" y="54"/>
                    <a:pt x="10" y="54"/>
                  </a:cubicBezTo>
                  <a:cubicBezTo>
                    <a:pt x="4" y="54"/>
                    <a:pt x="4" y="54"/>
                    <a:pt x="4" y="54"/>
                  </a:cubicBezTo>
                  <a:cubicBezTo>
                    <a:pt x="0" y="67"/>
                    <a:pt x="0" y="67"/>
                    <a:pt x="0" y="67"/>
                  </a:cubicBezTo>
                  <a:lnTo>
                    <a:pt x="4" y="8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6" name="Freeform 130"/>
            <p:cNvSpPr>
              <a:spLocks noEditPoints="1"/>
            </p:cNvSpPr>
            <p:nvPr/>
          </p:nvSpPr>
          <p:spPr bwMode="auto">
            <a:xfrm>
              <a:off x="9462075" y="1610508"/>
              <a:ext cx="383636" cy="342532"/>
            </a:xfrm>
            <a:custGeom>
              <a:avLst/>
              <a:gdLst>
                <a:gd name="T0" fmla="*/ 50 w 120"/>
                <a:gd name="T1" fmla="*/ 0 h 107"/>
                <a:gd name="T2" fmla="*/ 50 w 120"/>
                <a:gd name="T3" fmla="*/ 0 h 107"/>
                <a:gd name="T4" fmla="*/ 100 w 120"/>
                <a:gd name="T5" fmla="*/ 41 h 107"/>
                <a:gd name="T6" fmla="*/ 50 w 120"/>
                <a:gd name="T7" fmla="*/ 81 h 107"/>
                <a:gd name="T8" fmla="*/ 42 w 120"/>
                <a:gd name="T9" fmla="*/ 81 h 107"/>
                <a:gd name="T10" fmla="*/ 7 w 120"/>
                <a:gd name="T11" fmla="*/ 93 h 107"/>
                <a:gd name="T12" fmla="*/ 7 w 120"/>
                <a:gd name="T13" fmla="*/ 91 h 107"/>
                <a:gd name="T14" fmla="*/ 19 w 120"/>
                <a:gd name="T15" fmla="*/ 75 h 107"/>
                <a:gd name="T16" fmla="*/ 19 w 120"/>
                <a:gd name="T17" fmla="*/ 72 h 107"/>
                <a:gd name="T18" fmla="*/ 0 w 120"/>
                <a:gd name="T19" fmla="*/ 41 h 107"/>
                <a:gd name="T20" fmla="*/ 50 w 120"/>
                <a:gd name="T21" fmla="*/ 0 h 107"/>
                <a:gd name="T22" fmla="*/ 104 w 120"/>
                <a:gd name="T23" fmla="*/ 91 h 107"/>
                <a:gd name="T24" fmla="*/ 113 w 120"/>
                <a:gd name="T25" fmla="*/ 104 h 107"/>
                <a:gd name="T26" fmla="*/ 113 w 120"/>
                <a:gd name="T27" fmla="*/ 107 h 107"/>
                <a:gd name="T28" fmla="*/ 83 w 120"/>
                <a:gd name="T29" fmla="*/ 96 h 107"/>
                <a:gd name="T30" fmla="*/ 77 w 120"/>
                <a:gd name="T31" fmla="*/ 96 h 107"/>
                <a:gd name="T32" fmla="*/ 50 w 120"/>
                <a:gd name="T33" fmla="*/ 89 h 107"/>
                <a:gd name="T34" fmla="*/ 90 w 120"/>
                <a:gd name="T35" fmla="*/ 75 h 107"/>
                <a:gd name="T36" fmla="*/ 103 w 120"/>
                <a:gd name="T37" fmla="*/ 60 h 107"/>
                <a:gd name="T38" fmla="*/ 108 w 120"/>
                <a:gd name="T39" fmla="*/ 41 h 107"/>
                <a:gd name="T40" fmla="*/ 108 w 120"/>
                <a:gd name="T41" fmla="*/ 37 h 107"/>
                <a:gd name="T42" fmla="*/ 120 w 120"/>
                <a:gd name="T43" fmla="*/ 62 h 107"/>
                <a:gd name="T44" fmla="*/ 104 w 120"/>
                <a:gd name="T45" fmla="*/ 88 h 107"/>
                <a:gd name="T46" fmla="*/ 104 w 120"/>
                <a:gd name="T47" fmla="*/ 9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0" h="107">
                  <a:moveTo>
                    <a:pt x="50" y="0"/>
                  </a:moveTo>
                  <a:cubicBezTo>
                    <a:pt x="50" y="0"/>
                    <a:pt x="50" y="0"/>
                    <a:pt x="50" y="0"/>
                  </a:cubicBezTo>
                  <a:cubicBezTo>
                    <a:pt x="78" y="0"/>
                    <a:pt x="100" y="18"/>
                    <a:pt x="100" y="41"/>
                  </a:cubicBezTo>
                  <a:cubicBezTo>
                    <a:pt x="100" y="63"/>
                    <a:pt x="78" y="81"/>
                    <a:pt x="50" y="81"/>
                  </a:cubicBezTo>
                  <a:cubicBezTo>
                    <a:pt x="47" y="81"/>
                    <a:pt x="45" y="81"/>
                    <a:pt x="42" y="81"/>
                  </a:cubicBezTo>
                  <a:cubicBezTo>
                    <a:pt x="32" y="91"/>
                    <a:pt x="19" y="93"/>
                    <a:pt x="7" y="93"/>
                  </a:cubicBezTo>
                  <a:cubicBezTo>
                    <a:pt x="7" y="91"/>
                    <a:pt x="7" y="91"/>
                    <a:pt x="7" y="91"/>
                  </a:cubicBezTo>
                  <a:cubicBezTo>
                    <a:pt x="14" y="87"/>
                    <a:pt x="19" y="82"/>
                    <a:pt x="19" y="75"/>
                  </a:cubicBezTo>
                  <a:cubicBezTo>
                    <a:pt x="19" y="74"/>
                    <a:pt x="19" y="73"/>
                    <a:pt x="19" y="72"/>
                  </a:cubicBezTo>
                  <a:cubicBezTo>
                    <a:pt x="8" y="65"/>
                    <a:pt x="0" y="53"/>
                    <a:pt x="0" y="41"/>
                  </a:cubicBezTo>
                  <a:cubicBezTo>
                    <a:pt x="0" y="18"/>
                    <a:pt x="23" y="0"/>
                    <a:pt x="50" y="0"/>
                  </a:cubicBezTo>
                  <a:close/>
                  <a:moveTo>
                    <a:pt x="104" y="91"/>
                  </a:moveTo>
                  <a:cubicBezTo>
                    <a:pt x="104" y="97"/>
                    <a:pt x="107" y="102"/>
                    <a:pt x="113" y="104"/>
                  </a:cubicBezTo>
                  <a:cubicBezTo>
                    <a:pt x="113" y="107"/>
                    <a:pt x="113" y="107"/>
                    <a:pt x="113" y="107"/>
                  </a:cubicBezTo>
                  <a:cubicBezTo>
                    <a:pt x="102" y="106"/>
                    <a:pt x="93" y="105"/>
                    <a:pt x="83" y="96"/>
                  </a:cubicBezTo>
                  <a:cubicBezTo>
                    <a:pt x="81" y="96"/>
                    <a:pt x="79" y="96"/>
                    <a:pt x="77" y="96"/>
                  </a:cubicBezTo>
                  <a:cubicBezTo>
                    <a:pt x="67" y="96"/>
                    <a:pt x="58" y="93"/>
                    <a:pt x="50" y="89"/>
                  </a:cubicBezTo>
                  <a:cubicBezTo>
                    <a:pt x="65" y="89"/>
                    <a:pt x="79" y="84"/>
                    <a:pt x="90" y="75"/>
                  </a:cubicBezTo>
                  <a:cubicBezTo>
                    <a:pt x="96" y="71"/>
                    <a:pt x="100" y="66"/>
                    <a:pt x="103" y="60"/>
                  </a:cubicBezTo>
                  <a:cubicBezTo>
                    <a:pt x="106" y="54"/>
                    <a:pt x="108" y="47"/>
                    <a:pt x="108" y="41"/>
                  </a:cubicBezTo>
                  <a:cubicBezTo>
                    <a:pt x="108" y="40"/>
                    <a:pt x="108" y="39"/>
                    <a:pt x="108" y="37"/>
                  </a:cubicBezTo>
                  <a:cubicBezTo>
                    <a:pt x="115" y="44"/>
                    <a:pt x="120" y="52"/>
                    <a:pt x="120" y="62"/>
                  </a:cubicBezTo>
                  <a:cubicBezTo>
                    <a:pt x="120" y="72"/>
                    <a:pt x="114" y="82"/>
                    <a:pt x="104" y="88"/>
                  </a:cubicBezTo>
                  <a:cubicBezTo>
                    <a:pt x="104" y="89"/>
                    <a:pt x="104" y="90"/>
                    <a:pt x="104" y="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7" name="Freeform 131"/>
            <p:cNvSpPr>
              <a:spLocks noEditPoints="1"/>
            </p:cNvSpPr>
            <p:nvPr/>
          </p:nvSpPr>
          <p:spPr bwMode="auto">
            <a:xfrm>
              <a:off x="9501222" y="1990229"/>
              <a:ext cx="338618" cy="336661"/>
            </a:xfrm>
            <a:custGeom>
              <a:avLst/>
              <a:gdLst>
                <a:gd name="T0" fmla="*/ 20 w 106"/>
                <a:gd name="T1" fmla="*/ 53 h 105"/>
                <a:gd name="T2" fmla="*/ 20 w 106"/>
                <a:gd name="T3" fmla="*/ 49 h 105"/>
                <a:gd name="T4" fmla="*/ 1 w 106"/>
                <a:gd name="T5" fmla="*/ 43 h 105"/>
                <a:gd name="T6" fmla="*/ 0 w 106"/>
                <a:gd name="T7" fmla="*/ 53 h 105"/>
                <a:gd name="T8" fmla="*/ 17 w 106"/>
                <a:gd name="T9" fmla="*/ 91 h 105"/>
                <a:gd name="T10" fmla="*/ 29 w 106"/>
                <a:gd name="T11" fmla="*/ 75 h 105"/>
                <a:gd name="T12" fmla="*/ 20 w 106"/>
                <a:gd name="T13" fmla="*/ 53 h 105"/>
                <a:gd name="T14" fmla="*/ 86 w 106"/>
                <a:gd name="T15" fmla="*/ 53 h 105"/>
                <a:gd name="T16" fmla="*/ 77 w 106"/>
                <a:gd name="T17" fmla="*/ 75 h 105"/>
                <a:gd name="T18" fmla="*/ 89 w 106"/>
                <a:gd name="T19" fmla="*/ 91 h 105"/>
                <a:gd name="T20" fmla="*/ 106 w 106"/>
                <a:gd name="T21" fmla="*/ 53 h 105"/>
                <a:gd name="T22" fmla="*/ 105 w 106"/>
                <a:gd name="T23" fmla="*/ 43 h 105"/>
                <a:gd name="T24" fmla="*/ 86 w 106"/>
                <a:gd name="T25" fmla="*/ 49 h 105"/>
                <a:gd name="T26" fmla="*/ 86 w 106"/>
                <a:gd name="T27" fmla="*/ 53 h 105"/>
                <a:gd name="T28" fmla="*/ 59 w 106"/>
                <a:gd name="T29" fmla="*/ 20 h 105"/>
                <a:gd name="T30" fmla="*/ 82 w 106"/>
                <a:gd name="T31" fmla="*/ 36 h 105"/>
                <a:gd name="T32" fmla="*/ 101 w 106"/>
                <a:gd name="T33" fmla="*/ 30 h 105"/>
                <a:gd name="T34" fmla="*/ 59 w 106"/>
                <a:gd name="T35" fmla="*/ 0 h 105"/>
                <a:gd name="T36" fmla="*/ 59 w 106"/>
                <a:gd name="T37" fmla="*/ 20 h 105"/>
                <a:gd name="T38" fmla="*/ 24 w 106"/>
                <a:gd name="T39" fmla="*/ 36 h 105"/>
                <a:gd name="T40" fmla="*/ 46 w 106"/>
                <a:gd name="T41" fmla="*/ 20 h 105"/>
                <a:gd name="T42" fmla="*/ 46 w 106"/>
                <a:gd name="T43" fmla="*/ 0 h 105"/>
                <a:gd name="T44" fmla="*/ 5 w 106"/>
                <a:gd name="T45" fmla="*/ 30 h 105"/>
                <a:gd name="T46" fmla="*/ 24 w 106"/>
                <a:gd name="T47" fmla="*/ 36 h 105"/>
                <a:gd name="T48" fmla="*/ 67 w 106"/>
                <a:gd name="T49" fmla="*/ 83 h 105"/>
                <a:gd name="T50" fmla="*/ 53 w 106"/>
                <a:gd name="T51" fmla="*/ 85 h 105"/>
                <a:gd name="T52" fmla="*/ 39 w 106"/>
                <a:gd name="T53" fmla="*/ 83 h 105"/>
                <a:gd name="T54" fmla="*/ 28 w 106"/>
                <a:gd name="T55" fmla="*/ 99 h 105"/>
                <a:gd name="T56" fmla="*/ 53 w 106"/>
                <a:gd name="T57" fmla="*/ 105 h 105"/>
                <a:gd name="T58" fmla="*/ 78 w 106"/>
                <a:gd name="T59" fmla="*/ 99 h 105"/>
                <a:gd name="T60" fmla="*/ 67 w 106"/>
                <a:gd name="T61"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 h="105">
                  <a:moveTo>
                    <a:pt x="20" y="53"/>
                  </a:moveTo>
                  <a:cubicBezTo>
                    <a:pt x="20" y="51"/>
                    <a:pt x="20" y="50"/>
                    <a:pt x="20" y="49"/>
                  </a:cubicBezTo>
                  <a:cubicBezTo>
                    <a:pt x="1" y="43"/>
                    <a:pt x="1" y="43"/>
                    <a:pt x="1" y="43"/>
                  </a:cubicBezTo>
                  <a:cubicBezTo>
                    <a:pt x="1" y="46"/>
                    <a:pt x="0" y="49"/>
                    <a:pt x="0" y="53"/>
                  </a:cubicBezTo>
                  <a:cubicBezTo>
                    <a:pt x="0" y="68"/>
                    <a:pt x="7" y="81"/>
                    <a:pt x="17" y="91"/>
                  </a:cubicBezTo>
                  <a:cubicBezTo>
                    <a:pt x="29" y="75"/>
                    <a:pt x="29" y="75"/>
                    <a:pt x="29" y="75"/>
                  </a:cubicBezTo>
                  <a:cubicBezTo>
                    <a:pt x="23" y="69"/>
                    <a:pt x="20" y="61"/>
                    <a:pt x="20" y="53"/>
                  </a:cubicBezTo>
                  <a:close/>
                  <a:moveTo>
                    <a:pt x="86" y="53"/>
                  </a:moveTo>
                  <a:cubicBezTo>
                    <a:pt x="86" y="61"/>
                    <a:pt x="83" y="69"/>
                    <a:pt x="77" y="75"/>
                  </a:cubicBezTo>
                  <a:cubicBezTo>
                    <a:pt x="89" y="91"/>
                    <a:pt x="89" y="91"/>
                    <a:pt x="89" y="91"/>
                  </a:cubicBezTo>
                  <a:cubicBezTo>
                    <a:pt x="99" y="81"/>
                    <a:pt x="106" y="68"/>
                    <a:pt x="106" y="53"/>
                  </a:cubicBezTo>
                  <a:cubicBezTo>
                    <a:pt x="106" y="49"/>
                    <a:pt x="105" y="46"/>
                    <a:pt x="105" y="43"/>
                  </a:cubicBezTo>
                  <a:cubicBezTo>
                    <a:pt x="86" y="49"/>
                    <a:pt x="86" y="49"/>
                    <a:pt x="86" y="49"/>
                  </a:cubicBezTo>
                  <a:cubicBezTo>
                    <a:pt x="86" y="50"/>
                    <a:pt x="86" y="51"/>
                    <a:pt x="86" y="53"/>
                  </a:cubicBezTo>
                  <a:close/>
                  <a:moveTo>
                    <a:pt x="59" y="20"/>
                  </a:moveTo>
                  <a:cubicBezTo>
                    <a:pt x="69" y="22"/>
                    <a:pt x="77" y="28"/>
                    <a:pt x="82" y="36"/>
                  </a:cubicBezTo>
                  <a:cubicBezTo>
                    <a:pt x="101" y="30"/>
                    <a:pt x="101" y="30"/>
                    <a:pt x="101" y="30"/>
                  </a:cubicBezTo>
                  <a:cubicBezTo>
                    <a:pt x="93" y="14"/>
                    <a:pt x="78" y="3"/>
                    <a:pt x="59" y="0"/>
                  </a:cubicBezTo>
                  <a:lnTo>
                    <a:pt x="59" y="20"/>
                  </a:lnTo>
                  <a:close/>
                  <a:moveTo>
                    <a:pt x="24" y="36"/>
                  </a:moveTo>
                  <a:cubicBezTo>
                    <a:pt x="29" y="28"/>
                    <a:pt x="37" y="22"/>
                    <a:pt x="46" y="20"/>
                  </a:cubicBezTo>
                  <a:cubicBezTo>
                    <a:pt x="46" y="0"/>
                    <a:pt x="46" y="0"/>
                    <a:pt x="46" y="0"/>
                  </a:cubicBezTo>
                  <a:cubicBezTo>
                    <a:pt x="28" y="3"/>
                    <a:pt x="13" y="14"/>
                    <a:pt x="5" y="30"/>
                  </a:cubicBezTo>
                  <a:lnTo>
                    <a:pt x="24" y="36"/>
                  </a:lnTo>
                  <a:close/>
                  <a:moveTo>
                    <a:pt x="67" y="83"/>
                  </a:moveTo>
                  <a:cubicBezTo>
                    <a:pt x="62" y="84"/>
                    <a:pt x="58" y="85"/>
                    <a:pt x="53" y="85"/>
                  </a:cubicBezTo>
                  <a:cubicBezTo>
                    <a:pt x="48" y="85"/>
                    <a:pt x="43" y="84"/>
                    <a:pt x="39" y="83"/>
                  </a:cubicBezTo>
                  <a:cubicBezTo>
                    <a:pt x="28" y="99"/>
                    <a:pt x="28" y="99"/>
                    <a:pt x="28" y="99"/>
                  </a:cubicBezTo>
                  <a:cubicBezTo>
                    <a:pt x="35" y="103"/>
                    <a:pt x="44" y="105"/>
                    <a:pt x="53" y="105"/>
                  </a:cubicBezTo>
                  <a:cubicBezTo>
                    <a:pt x="62" y="105"/>
                    <a:pt x="71" y="103"/>
                    <a:pt x="78" y="99"/>
                  </a:cubicBezTo>
                  <a:lnTo>
                    <a:pt x="67" y="8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8" name="Freeform 132"/>
            <p:cNvSpPr>
              <a:spLocks noEditPoints="1"/>
            </p:cNvSpPr>
            <p:nvPr/>
          </p:nvSpPr>
          <p:spPr bwMode="auto">
            <a:xfrm>
              <a:off x="9522752" y="2397354"/>
              <a:ext cx="317087" cy="334703"/>
            </a:xfrm>
            <a:custGeom>
              <a:avLst/>
              <a:gdLst>
                <a:gd name="T0" fmla="*/ 75 w 162"/>
                <a:gd name="T1" fmla="*/ 65 h 171"/>
                <a:gd name="T2" fmla="*/ 54 w 162"/>
                <a:gd name="T3" fmla="*/ 86 h 171"/>
                <a:gd name="T4" fmla="*/ 87 w 162"/>
                <a:gd name="T5" fmla="*/ 65 h 171"/>
                <a:gd name="T6" fmla="*/ 108 w 162"/>
                <a:gd name="T7" fmla="*/ 86 h 171"/>
                <a:gd name="T8" fmla="*/ 87 w 162"/>
                <a:gd name="T9" fmla="*/ 65 h 171"/>
                <a:gd name="T10" fmla="*/ 139 w 162"/>
                <a:gd name="T11" fmla="*/ 65 h 171"/>
                <a:gd name="T12" fmla="*/ 118 w 162"/>
                <a:gd name="T13" fmla="*/ 86 h 171"/>
                <a:gd name="T14" fmla="*/ 21 w 162"/>
                <a:gd name="T15" fmla="*/ 129 h 171"/>
                <a:gd name="T16" fmla="*/ 43 w 162"/>
                <a:gd name="T17" fmla="*/ 150 h 171"/>
                <a:gd name="T18" fmla="*/ 21 w 162"/>
                <a:gd name="T19" fmla="*/ 129 h 171"/>
                <a:gd name="T20" fmla="*/ 75 w 162"/>
                <a:gd name="T21" fmla="*/ 129 h 171"/>
                <a:gd name="T22" fmla="*/ 54 w 162"/>
                <a:gd name="T23" fmla="*/ 150 h 171"/>
                <a:gd name="T24" fmla="*/ 87 w 162"/>
                <a:gd name="T25" fmla="*/ 129 h 171"/>
                <a:gd name="T26" fmla="*/ 108 w 162"/>
                <a:gd name="T27" fmla="*/ 150 h 171"/>
                <a:gd name="T28" fmla="*/ 87 w 162"/>
                <a:gd name="T29" fmla="*/ 129 h 171"/>
                <a:gd name="T30" fmla="*/ 75 w 162"/>
                <a:gd name="T31" fmla="*/ 96 h 171"/>
                <a:gd name="T32" fmla="*/ 54 w 162"/>
                <a:gd name="T33" fmla="*/ 117 h 171"/>
                <a:gd name="T34" fmla="*/ 87 w 162"/>
                <a:gd name="T35" fmla="*/ 96 h 171"/>
                <a:gd name="T36" fmla="*/ 108 w 162"/>
                <a:gd name="T37" fmla="*/ 117 h 171"/>
                <a:gd name="T38" fmla="*/ 87 w 162"/>
                <a:gd name="T39" fmla="*/ 96 h 171"/>
                <a:gd name="T40" fmla="*/ 139 w 162"/>
                <a:gd name="T41" fmla="*/ 96 h 171"/>
                <a:gd name="T42" fmla="*/ 118 w 162"/>
                <a:gd name="T43" fmla="*/ 117 h 171"/>
                <a:gd name="T44" fmla="*/ 21 w 162"/>
                <a:gd name="T45" fmla="*/ 96 h 171"/>
                <a:gd name="T46" fmla="*/ 43 w 162"/>
                <a:gd name="T47" fmla="*/ 117 h 171"/>
                <a:gd name="T48" fmla="*/ 21 w 162"/>
                <a:gd name="T49" fmla="*/ 96 h 171"/>
                <a:gd name="T50" fmla="*/ 139 w 162"/>
                <a:gd name="T51" fmla="*/ 11 h 171"/>
                <a:gd name="T52" fmla="*/ 118 w 162"/>
                <a:gd name="T53" fmla="*/ 0 h 171"/>
                <a:gd name="T54" fmla="*/ 43 w 162"/>
                <a:gd name="T55" fmla="*/ 11 h 171"/>
                <a:gd name="T56" fmla="*/ 21 w 162"/>
                <a:gd name="T57" fmla="*/ 0 h 171"/>
                <a:gd name="T58" fmla="*/ 0 w 162"/>
                <a:gd name="T59" fmla="*/ 171 h 171"/>
                <a:gd name="T60" fmla="*/ 162 w 162"/>
                <a:gd name="T61" fmla="*/ 0 h 171"/>
                <a:gd name="T62" fmla="*/ 150 w 162"/>
                <a:gd name="T63" fmla="*/ 161 h 171"/>
                <a:gd name="T64" fmla="*/ 11 w 162"/>
                <a:gd name="T65" fmla="*/ 44 h 171"/>
                <a:gd name="T66" fmla="*/ 150 w 162"/>
                <a:gd name="T67" fmla="*/ 16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2" h="171">
                  <a:moveTo>
                    <a:pt x="54" y="65"/>
                  </a:moveTo>
                  <a:lnTo>
                    <a:pt x="75" y="65"/>
                  </a:lnTo>
                  <a:lnTo>
                    <a:pt x="75" y="86"/>
                  </a:lnTo>
                  <a:lnTo>
                    <a:pt x="54" y="86"/>
                  </a:lnTo>
                  <a:lnTo>
                    <a:pt x="54" y="65"/>
                  </a:lnTo>
                  <a:close/>
                  <a:moveTo>
                    <a:pt x="87" y="65"/>
                  </a:moveTo>
                  <a:lnTo>
                    <a:pt x="108" y="65"/>
                  </a:lnTo>
                  <a:lnTo>
                    <a:pt x="108" y="86"/>
                  </a:lnTo>
                  <a:lnTo>
                    <a:pt x="87" y="86"/>
                  </a:lnTo>
                  <a:lnTo>
                    <a:pt x="87" y="65"/>
                  </a:lnTo>
                  <a:close/>
                  <a:moveTo>
                    <a:pt x="118" y="65"/>
                  </a:moveTo>
                  <a:lnTo>
                    <a:pt x="139" y="65"/>
                  </a:lnTo>
                  <a:lnTo>
                    <a:pt x="139" y="86"/>
                  </a:lnTo>
                  <a:lnTo>
                    <a:pt x="118" y="86"/>
                  </a:lnTo>
                  <a:lnTo>
                    <a:pt x="118" y="65"/>
                  </a:lnTo>
                  <a:close/>
                  <a:moveTo>
                    <a:pt x="21" y="129"/>
                  </a:moveTo>
                  <a:lnTo>
                    <a:pt x="43" y="129"/>
                  </a:lnTo>
                  <a:lnTo>
                    <a:pt x="43" y="150"/>
                  </a:lnTo>
                  <a:lnTo>
                    <a:pt x="21" y="150"/>
                  </a:lnTo>
                  <a:lnTo>
                    <a:pt x="21" y="129"/>
                  </a:lnTo>
                  <a:close/>
                  <a:moveTo>
                    <a:pt x="54" y="129"/>
                  </a:moveTo>
                  <a:lnTo>
                    <a:pt x="75" y="129"/>
                  </a:lnTo>
                  <a:lnTo>
                    <a:pt x="75" y="150"/>
                  </a:lnTo>
                  <a:lnTo>
                    <a:pt x="54" y="150"/>
                  </a:lnTo>
                  <a:lnTo>
                    <a:pt x="54" y="129"/>
                  </a:lnTo>
                  <a:close/>
                  <a:moveTo>
                    <a:pt x="87" y="129"/>
                  </a:moveTo>
                  <a:lnTo>
                    <a:pt x="108" y="129"/>
                  </a:lnTo>
                  <a:lnTo>
                    <a:pt x="108" y="150"/>
                  </a:lnTo>
                  <a:lnTo>
                    <a:pt x="87" y="150"/>
                  </a:lnTo>
                  <a:lnTo>
                    <a:pt x="87" y="129"/>
                  </a:lnTo>
                  <a:close/>
                  <a:moveTo>
                    <a:pt x="54" y="96"/>
                  </a:moveTo>
                  <a:lnTo>
                    <a:pt x="75" y="96"/>
                  </a:lnTo>
                  <a:lnTo>
                    <a:pt x="75" y="117"/>
                  </a:lnTo>
                  <a:lnTo>
                    <a:pt x="54" y="117"/>
                  </a:lnTo>
                  <a:lnTo>
                    <a:pt x="54" y="96"/>
                  </a:lnTo>
                  <a:close/>
                  <a:moveTo>
                    <a:pt x="87" y="96"/>
                  </a:moveTo>
                  <a:lnTo>
                    <a:pt x="108" y="96"/>
                  </a:lnTo>
                  <a:lnTo>
                    <a:pt x="108" y="117"/>
                  </a:lnTo>
                  <a:lnTo>
                    <a:pt x="87" y="117"/>
                  </a:lnTo>
                  <a:lnTo>
                    <a:pt x="87" y="96"/>
                  </a:lnTo>
                  <a:close/>
                  <a:moveTo>
                    <a:pt x="118" y="96"/>
                  </a:moveTo>
                  <a:lnTo>
                    <a:pt x="139" y="96"/>
                  </a:lnTo>
                  <a:lnTo>
                    <a:pt x="139" y="117"/>
                  </a:lnTo>
                  <a:lnTo>
                    <a:pt x="118" y="117"/>
                  </a:lnTo>
                  <a:lnTo>
                    <a:pt x="118" y="96"/>
                  </a:lnTo>
                  <a:close/>
                  <a:moveTo>
                    <a:pt x="21" y="96"/>
                  </a:moveTo>
                  <a:lnTo>
                    <a:pt x="43" y="96"/>
                  </a:lnTo>
                  <a:lnTo>
                    <a:pt x="43" y="117"/>
                  </a:lnTo>
                  <a:lnTo>
                    <a:pt x="21" y="117"/>
                  </a:lnTo>
                  <a:lnTo>
                    <a:pt x="21" y="96"/>
                  </a:lnTo>
                  <a:close/>
                  <a:moveTo>
                    <a:pt x="139" y="0"/>
                  </a:moveTo>
                  <a:lnTo>
                    <a:pt x="139" y="11"/>
                  </a:lnTo>
                  <a:lnTo>
                    <a:pt x="118" y="11"/>
                  </a:lnTo>
                  <a:lnTo>
                    <a:pt x="118" y="0"/>
                  </a:lnTo>
                  <a:lnTo>
                    <a:pt x="43" y="0"/>
                  </a:lnTo>
                  <a:lnTo>
                    <a:pt x="43" y="11"/>
                  </a:lnTo>
                  <a:lnTo>
                    <a:pt x="21" y="11"/>
                  </a:lnTo>
                  <a:lnTo>
                    <a:pt x="21" y="0"/>
                  </a:lnTo>
                  <a:lnTo>
                    <a:pt x="0" y="0"/>
                  </a:lnTo>
                  <a:lnTo>
                    <a:pt x="0" y="171"/>
                  </a:lnTo>
                  <a:lnTo>
                    <a:pt x="162" y="171"/>
                  </a:lnTo>
                  <a:lnTo>
                    <a:pt x="162" y="0"/>
                  </a:lnTo>
                  <a:lnTo>
                    <a:pt x="139" y="0"/>
                  </a:lnTo>
                  <a:close/>
                  <a:moveTo>
                    <a:pt x="150" y="161"/>
                  </a:moveTo>
                  <a:lnTo>
                    <a:pt x="11" y="161"/>
                  </a:lnTo>
                  <a:lnTo>
                    <a:pt x="11" y="44"/>
                  </a:lnTo>
                  <a:lnTo>
                    <a:pt x="150" y="44"/>
                  </a:lnTo>
                  <a:lnTo>
                    <a:pt x="150" y="16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9" name="Freeform 133"/>
            <p:cNvSpPr>
              <a:spLocks noEditPoints="1"/>
            </p:cNvSpPr>
            <p:nvPr/>
          </p:nvSpPr>
          <p:spPr bwMode="auto">
            <a:xfrm>
              <a:off x="10025786" y="3945601"/>
              <a:ext cx="268155" cy="268153"/>
            </a:xfrm>
            <a:custGeom>
              <a:avLst/>
              <a:gdLst>
                <a:gd name="T0" fmla="*/ 42 w 84"/>
                <a:gd name="T1" fmla="*/ 0 h 84"/>
                <a:gd name="T2" fmla="*/ 0 w 84"/>
                <a:gd name="T3" fmla="*/ 42 h 84"/>
                <a:gd name="T4" fmla="*/ 42 w 84"/>
                <a:gd name="T5" fmla="*/ 84 h 84"/>
                <a:gd name="T6" fmla="*/ 84 w 84"/>
                <a:gd name="T7" fmla="*/ 42 h 84"/>
                <a:gd name="T8" fmla="*/ 42 w 84"/>
                <a:gd name="T9" fmla="*/ 0 h 84"/>
                <a:gd name="T10" fmla="*/ 42 w 84"/>
                <a:gd name="T11" fmla="*/ 76 h 84"/>
                <a:gd name="T12" fmla="*/ 8 w 84"/>
                <a:gd name="T13" fmla="*/ 42 h 84"/>
                <a:gd name="T14" fmla="*/ 42 w 84"/>
                <a:gd name="T15" fmla="*/ 8 h 84"/>
                <a:gd name="T16" fmla="*/ 76 w 84"/>
                <a:gd name="T17" fmla="*/ 42 h 84"/>
                <a:gd name="T18" fmla="*/ 42 w 84"/>
                <a:gd name="T19" fmla="*/ 76 h 84"/>
                <a:gd name="T20" fmla="*/ 26 w 84"/>
                <a:gd name="T21" fmla="*/ 26 h 84"/>
                <a:gd name="T22" fmla="*/ 58 w 84"/>
                <a:gd name="T23" fmla="*/ 26 h 84"/>
                <a:gd name="T24" fmla="*/ 58 w 84"/>
                <a:gd name="T25" fmla="*/ 58 h 84"/>
                <a:gd name="T26" fmla="*/ 26 w 84"/>
                <a:gd name="T27" fmla="*/ 58 h 84"/>
                <a:gd name="T28" fmla="*/ 26 w 84"/>
                <a:gd name="T29" fmla="*/ 2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 h="84">
                  <a:moveTo>
                    <a:pt x="42" y="0"/>
                  </a:moveTo>
                  <a:cubicBezTo>
                    <a:pt x="19" y="0"/>
                    <a:pt x="0" y="19"/>
                    <a:pt x="0" y="42"/>
                  </a:cubicBezTo>
                  <a:cubicBezTo>
                    <a:pt x="0" y="65"/>
                    <a:pt x="19" y="84"/>
                    <a:pt x="42" y="84"/>
                  </a:cubicBezTo>
                  <a:cubicBezTo>
                    <a:pt x="65" y="84"/>
                    <a:pt x="84" y="65"/>
                    <a:pt x="84" y="42"/>
                  </a:cubicBezTo>
                  <a:cubicBezTo>
                    <a:pt x="84" y="19"/>
                    <a:pt x="65" y="0"/>
                    <a:pt x="42" y="0"/>
                  </a:cubicBezTo>
                  <a:close/>
                  <a:moveTo>
                    <a:pt x="42" y="76"/>
                  </a:moveTo>
                  <a:cubicBezTo>
                    <a:pt x="23" y="76"/>
                    <a:pt x="8" y="61"/>
                    <a:pt x="8" y="42"/>
                  </a:cubicBezTo>
                  <a:cubicBezTo>
                    <a:pt x="8" y="23"/>
                    <a:pt x="23" y="8"/>
                    <a:pt x="42" y="8"/>
                  </a:cubicBezTo>
                  <a:cubicBezTo>
                    <a:pt x="61" y="8"/>
                    <a:pt x="76" y="23"/>
                    <a:pt x="76" y="42"/>
                  </a:cubicBezTo>
                  <a:cubicBezTo>
                    <a:pt x="76" y="61"/>
                    <a:pt x="61" y="76"/>
                    <a:pt x="42" y="76"/>
                  </a:cubicBezTo>
                  <a:close/>
                  <a:moveTo>
                    <a:pt x="26" y="26"/>
                  </a:moveTo>
                  <a:cubicBezTo>
                    <a:pt x="58" y="26"/>
                    <a:pt x="58" y="26"/>
                    <a:pt x="58" y="26"/>
                  </a:cubicBezTo>
                  <a:cubicBezTo>
                    <a:pt x="58" y="58"/>
                    <a:pt x="58" y="58"/>
                    <a:pt x="58" y="58"/>
                  </a:cubicBezTo>
                  <a:cubicBezTo>
                    <a:pt x="26" y="58"/>
                    <a:pt x="26" y="58"/>
                    <a:pt x="26" y="58"/>
                  </a:cubicBezTo>
                  <a:lnTo>
                    <a:pt x="26"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90" name="Freeform 134"/>
            <p:cNvSpPr>
              <a:spLocks noEditPoints="1"/>
            </p:cNvSpPr>
            <p:nvPr/>
          </p:nvSpPr>
          <p:spPr bwMode="auto">
            <a:xfrm>
              <a:off x="9634320" y="3906455"/>
              <a:ext cx="467802" cy="467801"/>
            </a:xfrm>
            <a:custGeom>
              <a:avLst/>
              <a:gdLst>
                <a:gd name="T0" fmla="*/ 140 w 146"/>
                <a:gd name="T1" fmla="*/ 123 h 146"/>
                <a:gd name="T2" fmla="*/ 106 w 146"/>
                <a:gd name="T3" fmla="*/ 94 h 146"/>
                <a:gd name="T4" fmla="*/ 96 w 146"/>
                <a:gd name="T5" fmla="*/ 89 h 146"/>
                <a:gd name="T6" fmla="*/ 109 w 146"/>
                <a:gd name="T7" fmla="*/ 54 h 146"/>
                <a:gd name="T8" fmla="*/ 54 w 146"/>
                <a:gd name="T9" fmla="*/ 0 h 146"/>
                <a:gd name="T10" fmla="*/ 0 w 146"/>
                <a:gd name="T11" fmla="*/ 54 h 146"/>
                <a:gd name="T12" fmla="*/ 54 w 146"/>
                <a:gd name="T13" fmla="*/ 108 h 146"/>
                <a:gd name="T14" fmla="*/ 90 w 146"/>
                <a:gd name="T15" fmla="*/ 95 h 146"/>
                <a:gd name="T16" fmla="*/ 94 w 146"/>
                <a:gd name="T17" fmla="*/ 106 h 146"/>
                <a:gd name="T18" fmla="*/ 123 w 146"/>
                <a:gd name="T19" fmla="*/ 140 h 146"/>
                <a:gd name="T20" fmla="*/ 141 w 146"/>
                <a:gd name="T21" fmla="*/ 141 h 146"/>
                <a:gd name="T22" fmla="*/ 140 w 146"/>
                <a:gd name="T23" fmla="*/ 123 h 146"/>
                <a:gd name="T24" fmla="*/ 54 w 146"/>
                <a:gd name="T25" fmla="*/ 90 h 146"/>
                <a:gd name="T26" fmla="*/ 18 w 146"/>
                <a:gd name="T27" fmla="*/ 54 h 146"/>
                <a:gd name="T28" fmla="*/ 54 w 146"/>
                <a:gd name="T29" fmla="*/ 18 h 146"/>
                <a:gd name="T30" fmla="*/ 91 w 146"/>
                <a:gd name="T31" fmla="*/ 54 h 146"/>
                <a:gd name="T32" fmla="*/ 54 w 146"/>
                <a:gd name="T33" fmla="*/ 90 h 146"/>
                <a:gd name="T34" fmla="*/ 63 w 146"/>
                <a:gd name="T35" fmla="*/ 27 h 146"/>
                <a:gd name="T36" fmla="*/ 45 w 146"/>
                <a:gd name="T37" fmla="*/ 27 h 146"/>
                <a:gd name="T38" fmla="*/ 45 w 146"/>
                <a:gd name="T39" fmla="*/ 45 h 146"/>
                <a:gd name="T40" fmla="*/ 27 w 146"/>
                <a:gd name="T41" fmla="*/ 45 h 146"/>
                <a:gd name="T42" fmla="*/ 27 w 146"/>
                <a:gd name="T43" fmla="*/ 63 h 146"/>
                <a:gd name="T44" fmla="*/ 45 w 146"/>
                <a:gd name="T45" fmla="*/ 63 h 146"/>
                <a:gd name="T46" fmla="*/ 45 w 146"/>
                <a:gd name="T47" fmla="*/ 81 h 146"/>
                <a:gd name="T48" fmla="*/ 63 w 146"/>
                <a:gd name="T49" fmla="*/ 81 h 146"/>
                <a:gd name="T50" fmla="*/ 63 w 146"/>
                <a:gd name="T51" fmla="*/ 63 h 146"/>
                <a:gd name="T52" fmla="*/ 81 w 146"/>
                <a:gd name="T53" fmla="*/ 63 h 146"/>
                <a:gd name="T54" fmla="*/ 81 w 146"/>
                <a:gd name="T55" fmla="*/ 45 h 146"/>
                <a:gd name="T56" fmla="*/ 63 w 146"/>
                <a:gd name="T57" fmla="*/ 45 h 146"/>
                <a:gd name="T58" fmla="*/ 63 w 146"/>
                <a:gd name="T59" fmla="*/ 2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 h="146">
                  <a:moveTo>
                    <a:pt x="140" y="123"/>
                  </a:moveTo>
                  <a:cubicBezTo>
                    <a:pt x="106" y="94"/>
                    <a:pt x="106" y="94"/>
                    <a:pt x="106" y="94"/>
                  </a:cubicBezTo>
                  <a:cubicBezTo>
                    <a:pt x="103" y="91"/>
                    <a:pt x="99" y="89"/>
                    <a:pt x="96" y="89"/>
                  </a:cubicBezTo>
                  <a:cubicBezTo>
                    <a:pt x="104" y="80"/>
                    <a:pt x="109" y="67"/>
                    <a:pt x="109" y="54"/>
                  </a:cubicBezTo>
                  <a:cubicBezTo>
                    <a:pt x="109" y="24"/>
                    <a:pt x="84" y="0"/>
                    <a:pt x="54" y="0"/>
                  </a:cubicBezTo>
                  <a:cubicBezTo>
                    <a:pt x="24" y="0"/>
                    <a:pt x="0" y="24"/>
                    <a:pt x="0" y="54"/>
                  </a:cubicBezTo>
                  <a:cubicBezTo>
                    <a:pt x="0" y="84"/>
                    <a:pt x="24" y="108"/>
                    <a:pt x="54" y="108"/>
                  </a:cubicBezTo>
                  <a:cubicBezTo>
                    <a:pt x="68" y="108"/>
                    <a:pt x="80" y="103"/>
                    <a:pt x="90" y="95"/>
                  </a:cubicBezTo>
                  <a:cubicBezTo>
                    <a:pt x="89" y="98"/>
                    <a:pt x="91" y="102"/>
                    <a:pt x="94" y="106"/>
                  </a:cubicBezTo>
                  <a:cubicBezTo>
                    <a:pt x="123" y="140"/>
                    <a:pt x="123" y="140"/>
                    <a:pt x="123" y="140"/>
                  </a:cubicBezTo>
                  <a:cubicBezTo>
                    <a:pt x="128" y="146"/>
                    <a:pt x="136" y="146"/>
                    <a:pt x="141" y="141"/>
                  </a:cubicBezTo>
                  <a:cubicBezTo>
                    <a:pt x="146" y="136"/>
                    <a:pt x="146" y="128"/>
                    <a:pt x="140" y="123"/>
                  </a:cubicBezTo>
                  <a:close/>
                  <a:moveTo>
                    <a:pt x="54" y="90"/>
                  </a:moveTo>
                  <a:cubicBezTo>
                    <a:pt x="34" y="90"/>
                    <a:pt x="18" y="74"/>
                    <a:pt x="18" y="54"/>
                  </a:cubicBezTo>
                  <a:cubicBezTo>
                    <a:pt x="18" y="34"/>
                    <a:pt x="34" y="18"/>
                    <a:pt x="54" y="18"/>
                  </a:cubicBezTo>
                  <a:cubicBezTo>
                    <a:pt x="74" y="18"/>
                    <a:pt x="91" y="34"/>
                    <a:pt x="91" y="54"/>
                  </a:cubicBezTo>
                  <a:cubicBezTo>
                    <a:pt x="91" y="74"/>
                    <a:pt x="74" y="90"/>
                    <a:pt x="54" y="90"/>
                  </a:cubicBezTo>
                  <a:close/>
                  <a:moveTo>
                    <a:pt x="63" y="27"/>
                  </a:moveTo>
                  <a:cubicBezTo>
                    <a:pt x="45" y="27"/>
                    <a:pt x="45" y="27"/>
                    <a:pt x="45" y="27"/>
                  </a:cubicBezTo>
                  <a:cubicBezTo>
                    <a:pt x="45" y="45"/>
                    <a:pt x="45" y="45"/>
                    <a:pt x="45" y="45"/>
                  </a:cubicBezTo>
                  <a:cubicBezTo>
                    <a:pt x="27" y="45"/>
                    <a:pt x="27" y="45"/>
                    <a:pt x="27" y="45"/>
                  </a:cubicBezTo>
                  <a:cubicBezTo>
                    <a:pt x="27" y="63"/>
                    <a:pt x="27" y="63"/>
                    <a:pt x="27" y="63"/>
                  </a:cubicBezTo>
                  <a:cubicBezTo>
                    <a:pt x="45" y="63"/>
                    <a:pt x="45" y="63"/>
                    <a:pt x="45" y="63"/>
                  </a:cubicBezTo>
                  <a:cubicBezTo>
                    <a:pt x="45" y="81"/>
                    <a:pt x="45" y="81"/>
                    <a:pt x="45" y="81"/>
                  </a:cubicBezTo>
                  <a:cubicBezTo>
                    <a:pt x="63" y="81"/>
                    <a:pt x="63" y="81"/>
                    <a:pt x="63" y="81"/>
                  </a:cubicBezTo>
                  <a:cubicBezTo>
                    <a:pt x="63" y="63"/>
                    <a:pt x="63" y="63"/>
                    <a:pt x="63" y="63"/>
                  </a:cubicBezTo>
                  <a:cubicBezTo>
                    <a:pt x="81" y="63"/>
                    <a:pt x="81" y="63"/>
                    <a:pt x="81" y="63"/>
                  </a:cubicBezTo>
                  <a:cubicBezTo>
                    <a:pt x="81" y="45"/>
                    <a:pt x="81" y="45"/>
                    <a:pt x="81" y="45"/>
                  </a:cubicBezTo>
                  <a:cubicBezTo>
                    <a:pt x="63" y="45"/>
                    <a:pt x="63" y="45"/>
                    <a:pt x="63" y="45"/>
                  </a:cubicBezTo>
                  <a:lnTo>
                    <a:pt x="63"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91" name="Freeform 135"/>
            <p:cNvSpPr>
              <a:spLocks noEditPoints="1"/>
            </p:cNvSpPr>
            <p:nvPr/>
          </p:nvSpPr>
          <p:spPr bwMode="auto">
            <a:xfrm>
              <a:off x="10248921" y="4744191"/>
              <a:ext cx="272069" cy="275983"/>
            </a:xfrm>
            <a:custGeom>
              <a:avLst/>
              <a:gdLst>
                <a:gd name="T0" fmla="*/ 16 w 85"/>
                <a:gd name="T1" fmla="*/ 49 h 86"/>
                <a:gd name="T2" fmla="*/ 16 w 85"/>
                <a:gd name="T3" fmla="*/ 86 h 86"/>
                <a:gd name="T4" fmla="*/ 18 w 85"/>
                <a:gd name="T5" fmla="*/ 86 h 86"/>
                <a:gd name="T6" fmla="*/ 21 w 85"/>
                <a:gd name="T7" fmla="*/ 86 h 86"/>
                <a:gd name="T8" fmla="*/ 21 w 85"/>
                <a:gd name="T9" fmla="*/ 49 h 86"/>
                <a:gd name="T10" fmla="*/ 18 w 85"/>
                <a:gd name="T11" fmla="*/ 49 h 86"/>
                <a:gd name="T12" fmla="*/ 16 w 85"/>
                <a:gd name="T13" fmla="*/ 49 h 86"/>
                <a:gd name="T14" fmla="*/ 64 w 85"/>
                <a:gd name="T15" fmla="*/ 49 h 86"/>
                <a:gd name="T16" fmla="*/ 64 w 85"/>
                <a:gd name="T17" fmla="*/ 86 h 86"/>
                <a:gd name="T18" fmla="*/ 67 w 85"/>
                <a:gd name="T19" fmla="*/ 86 h 86"/>
                <a:gd name="T20" fmla="*/ 69 w 85"/>
                <a:gd name="T21" fmla="*/ 86 h 86"/>
                <a:gd name="T22" fmla="*/ 69 w 85"/>
                <a:gd name="T23" fmla="*/ 49 h 86"/>
                <a:gd name="T24" fmla="*/ 67 w 85"/>
                <a:gd name="T25" fmla="*/ 49 h 86"/>
                <a:gd name="T26" fmla="*/ 64 w 85"/>
                <a:gd name="T27" fmla="*/ 49 h 86"/>
                <a:gd name="T28" fmla="*/ 85 w 85"/>
                <a:gd name="T29" fmla="*/ 43 h 86"/>
                <a:gd name="T30" fmla="*/ 42 w 85"/>
                <a:gd name="T31" fmla="*/ 0 h 86"/>
                <a:gd name="T32" fmla="*/ 0 w 85"/>
                <a:gd name="T33" fmla="*/ 43 h 86"/>
                <a:gd name="T34" fmla="*/ 2 w 85"/>
                <a:gd name="T35" fmla="*/ 58 h 86"/>
                <a:gd name="T36" fmla="*/ 0 w 85"/>
                <a:gd name="T37" fmla="*/ 67 h 86"/>
                <a:gd name="T38" fmla="*/ 10 w 85"/>
                <a:gd name="T39" fmla="*/ 84 h 86"/>
                <a:gd name="T40" fmla="*/ 10 w 85"/>
                <a:gd name="T41" fmla="*/ 51 h 86"/>
                <a:gd name="T42" fmla="*/ 6 w 85"/>
                <a:gd name="T43" fmla="*/ 54 h 86"/>
                <a:gd name="T44" fmla="*/ 5 w 85"/>
                <a:gd name="T45" fmla="*/ 46 h 86"/>
                <a:gd name="T46" fmla="*/ 42 w 85"/>
                <a:gd name="T47" fmla="*/ 8 h 86"/>
                <a:gd name="T48" fmla="*/ 80 w 85"/>
                <a:gd name="T49" fmla="*/ 46 h 86"/>
                <a:gd name="T50" fmla="*/ 79 w 85"/>
                <a:gd name="T51" fmla="*/ 54 h 86"/>
                <a:gd name="T52" fmla="*/ 75 w 85"/>
                <a:gd name="T53" fmla="*/ 51 h 86"/>
                <a:gd name="T54" fmla="*/ 75 w 85"/>
                <a:gd name="T55" fmla="*/ 84 h 86"/>
                <a:gd name="T56" fmla="*/ 85 w 85"/>
                <a:gd name="T57" fmla="*/ 67 h 86"/>
                <a:gd name="T58" fmla="*/ 83 w 85"/>
                <a:gd name="T59" fmla="*/ 58 h 86"/>
                <a:gd name="T60" fmla="*/ 85 w 85"/>
                <a:gd name="T61" fmla="*/ 4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5" h="86">
                  <a:moveTo>
                    <a:pt x="16" y="49"/>
                  </a:moveTo>
                  <a:cubicBezTo>
                    <a:pt x="16" y="86"/>
                    <a:pt x="16" y="86"/>
                    <a:pt x="16" y="86"/>
                  </a:cubicBezTo>
                  <a:cubicBezTo>
                    <a:pt x="17" y="86"/>
                    <a:pt x="17" y="86"/>
                    <a:pt x="18" y="86"/>
                  </a:cubicBezTo>
                  <a:cubicBezTo>
                    <a:pt x="21" y="86"/>
                    <a:pt x="21" y="86"/>
                    <a:pt x="21" y="86"/>
                  </a:cubicBezTo>
                  <a:cubicBezTo>
                    <a:pt x="21" y="49"/>
                    <a:pt x="21" y="49"/>
                    <a:pt x="21" y="49"/>
                  </a:cubicBezTo>
                  <a:cubicBezTo>
                    <a:pt x="18" y="49"/>
                    <a:pt x="18" y="49"/>
                    <a:pt x="18" y="49"/>
                  </a:cubicBezTo>
                  <a:cubicBezTo>
                    <a:pt x="17" y="49"/>
                    <a:pt x="17" y="49"/>
                    <a:pt x="16" y="49"/>
                  </a:cubicBezTo>
                  <a:close/>
                  <a:moveTo>
                    <a:pt x="64" y="49"/>
                  </a:moveTo>
                  <a:cubicBezTo>
                    <a:pt x="64" y="86"/>
                    <a:pt x="64" y="86"/>
                    <a:pt x="64" y="86"/>
                  </a:cubicBezTo>
                  <a:cubicBezTo>
                    <a:pt x="67" y="86"/>
                    <a:pt x="67" y="86"/>
                    <a:pt x="67" y="86"/>
                  </a:cubicBezTo>
                  <a:cubicBezTo>
                    <a:pt x="68" y="86"/>
                    <a:pt x="68" y="86"/>
                    <a:pt x="69" y="86"/>
                  </a:cubicBezTo>
                  <a:cubicBezTo>
                    <a:pt x="69" y="49"/>
                    <a:pt x="69" y="49"/>
                    <a:pt x="69" y="49"/>
                  </a:cubicBezTo>
                  <a:cubicBezTo>
                    <a:pt x="68" y="49"/>
                    <a:pt x="68" y="49"/>
                    <a:pt x="67" y="49"/>
                  </a:cubicBezTo>
                  <a:lnTo>
                    <a:pt x="64" y="49"/>
                  </a:lnTo>
                  <a:close/>
                  <a:moveTo>
                    <a:pt x="85" y="43"/>
                  </a:moveTo>
                  <a:cubicBezTo>
                    <a:pt x="85" y="20"/>
                    <a:pt x="66" y="0"/>
                    <a:pt x="42" y="0"/>
                  </a:cubicBezTo>
                  <a:cubicBezTo>
                    <a:pt x="19" y="0"/>
                    <a:pt x="0" y="20"/>
                    <a:pt x="0" y="43"/>
                  </a:cubicBezTo>
                  <a:cubicBezTo>
                    <a:pt x="0" y="48"/>
                    <a:pt x="0" y="53"/>
                    <a:pt x="2" y="58"/>
                  </a:cubicBezTo>
                  <a:cubicBezTo>
                    <a:pt x="0" y="61"/>
                    <a:pt x="0" y="64"/>
                    <a:pt x="0" y="67"/>
                  </a:cubicBezTo>
                  <a:cubicBezTo>
                    <a:pt x="0" y="75"/>
                    <a:pt x="4" y="81"/>
                    <a:pt x="10" y="84"/>
                  </a:cubicBezTo>
                  <a:cubicBezTo>
                    <a:pt x="10" y="51"/>
                    <a:pt x="10" y="51"/>
                    <a:pt x="10" y="51"/>
                  </a:cubicBezTo>
                  <a:cubicBezTo>
                    <a:pt x="9" y="51"/>
                    <a:pt x="7" y="52"/>
                    <a:pt x="6" y="54"/>
                  </a:cubicBezTo>
                  <a:cubicBezTo>
                    <a:pt x="5" y="51"/>
                    <a:pt x="5" y="49"/>
                    <a:pt x="5" y="46"/>
                  </a:cubicBezTo>
                  <a:cubicBezTo>
                    <a:pt x="5" y="25"/>
                    <a:pt x="22" y="8"/>
                    <a:pt x="42" y="8"/>
                  </a:cubicBezTo>
                  <a:cubicBezTo>
                    <a:pt x="63" y="8"/>
                    <a:pt x="80" y="25"/>
                    <a:pt x="80" y="46"/>
                  </a:cubicBezTo>
                  <a:cubicBezTo>
                    <a:pt x="80" y="49"/>
                    <a:pt x="80" y="51"/>
                    <a:pt x="79" y="54"/>
                  </a:cubicBezTo>
                  <a:cubicBezTo>
                    <a:pt x="78" y="52"/>
                    <a:pt x="76" y="51"/>
                    <a:pt x="75" y="51"/>
                  </a:cubicBezTo>
                  <a:cubicBezTo>
                    <a:pt x="75" y="84"/>
                    <a:pt x="75" y="84"/>
                    <a:pt x="75" y="84"/>
                  </a:cubicBezTo>
                  <a:cubicBezTo>
                    <a:pt x="81" y="81"/>
                    <a:pt x="85" y="75"/>
                    <a:pt x="85" y="67"/>
                  </a:cubicBezTo>
                  <a:cubicBezTo>
                    <a:pt x="85" y="64"/>
                    <a:pt x="84" y="61"/>
                    <a:pt x="83" y="58"/>
                  </a:cubicBezTo>
                  <a:cubicBezTo>
                    <a:pt x="85" y="53"/>
                    <a:pt x="85" y="48"/>
                    <a:pt x="8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92" name="Freeform 136"/>
            <p:cNvSpPr>
              <a:spLocks noEditPoints="1"/>
            </p:cNvSpPr>
            <p:nvPr/>
          </p:nvSpPr>
          <p:spPr bwMode="auto">
            <a:xfrm>
              <a:off x="9835925" y="4409487"/>
              <a:ext cx="332746" cy="330788"/>
            </a:xfrm>
            <a:custGeom>
              <a:avLst/>
              <a:gdLst>
                <a:gd name="T0" fmla="*/ 52 w 104"/>
                <a:gd name="T1" fmla="*/ 0 h 104"/>
                <a:gd name="T2" fmla="*/ 0 w 104"/>
                <a:gd name="T3" fmla="*/ 52 h 104"/>
                <a:gd name="T4" fmla="*/ 52 w 104"/>
                <a:gd name="T5" fmla="*/ 104 h 104"/>
                <a:gd name="T6" fmla="*/ 104 w 104"/>
                <a:gd name="T7" fmla="*/ 52 h 104"/>
                <a:gd name="T8" fmla="*/ 52 w 104"/>
                <a:gd name="T9" fmla="*/ 0 h 104"/>
                <a:gd name="T10" fmla="*/ 32 w 104"/>
                <a:gd name="T11" fmla="*/ 52 h 104"/>
                <a:gd name="T12" fmla="*/ 52 w 104"/>
                <a:gd name="T13" fmla="*/ 32 h 104"/>
                <a:gd name="T14" fmla="*/ 72 w 104"/>
                <a:gd name="T15" fmla="*/ 52 h 104"/>
                <a:gd name="T16" fmla="*/ 52 w 104"/>
                <a:gd name="T17" fmla="*/ 71 h 104"/>
                <a:gd name="T18" fmla="*/ 32 w 104"/>
                <a:gd name="T19" fmla="*/ 52 h 104"/>
                <a:gd name="T20" fmla="*/ 94 w 104"/>
                <a:gd name="T21" fmla="*/ 69 h 104"/>
                <a:gd name="T22" fmla="*/ 94 w 104"/>
                <a:gd name="T23" fmla="*/ 69 h 104"/>
                <a:gd name="T24" fmla="*/ 76 w 104"/>
                <a:gd name="T25" fmla="*/ 62 h 104"/>
                <a:gd name="T26" fmla="*/ 78 w 104"/>
                <a:gd name="T27" fmla="*/ 52 h 104"/>
                <a:gd name="T28" fmla="*/ 76 w 104"/>
                <a:gd name="T29" fmla="*/ 42 h 104"/>
                <a:gd name="T30" fmla="*/ 89 w 104"/>
                <a:gd name="T31" fmla="*/ 37 h 104"/>
                <a:gd name="T32" fmla="*/ 94 w 104"/>
                <a:gd name="T33" fmla="*/ 34 h 104"/>
                <a:gd name="T34" fmla="*/ 98 w 104"/>
                <a:gd name="T35" fmla="*/ 52 h 104"/>
                <a:gd name="T36" fmla="*/ 94 w 104"/>
                <a:gd name="T37" fmla="*/ 69 h 104"/>
                <a:gd name="T38" fmla="*/ 69 w 104"/>
                <a:gd name="T39" fmla="*/ 10 h 104"/>
                <a:gd name="T40" fmla="*/ 69 w 104"/>
                <a:gd name="T41" fmla="*/ 10 h 104"/>
                <a:gd name="T42" fmla="*/ 69 w 104"/>
                <a:gd name="T43" fmla="*/ 10 h 104"/>
                <a:gd name="T44" fmla="*/ 62 w 104"/>
                <a:gd name="T45" fmla="*/ 28 h 104"/>
                <a:gd name="T46" fmla="*/ 52 w 104"/>
                <a:gd name="T47" fmla="*/ 26 h 104"/>
                <a:gd name="T48" fmla="*/ 42 w 104"/>
                <a:gd name="T49" fmla="*/ 28 h 104"/>
                <a:gd name="T50" fmla="*/ 38 w 104"/>
                <a:gd name="T51" fmla="*/ 19 h 104"/>
                <a:gd name="T52" fmla="*/ 35 w 104"/>
                <a:gd name="T53" fmla="*/ 10 h 104"/>
                <a:gd name="T54" fmla="*/ 52 w 104"/>
                <a:gd name="T55" fmla="*/ 6 h 104"/>
                <a:gd name="T56" fmla="*/ 69 w 104"/>
                <a:gd name="T57" fmla="*/ 10 h 104"/>
                <a:gd name="T58" fmla="*/ 10 w 104"/>
                <a:gd name="T59" fmla="*/ 34 h 104"/>
                <a:gd name="T60" fmla="*/ 19 w 104"/>
                <a:gd name="T61" fmla="*/ 38 h 104"/>
                <a:gd name="T62" fmla="*/ 28 w 104"/>
                <a:gd name="T63" fmla="*/ 42 h 104"/>
                <a:gd name="T64" fmla="*/ 26 w 104"/>
                <a:gd name="T65" fmla="*/ 52 h 104"/>
                <a:gd name="T66" fmla="*/ 28 w 104"/>
                <a:gd name="T67" fmla="*/ 62 h 104"/>
                <a:gd name="T68" fmla="*/ 10 w 104"/>
                <a:gd name="T69" fmla="*/ 69 h 104"/>
                <a:gd name="T70" fmla="*/ 6 w 104"/>
                <a:gd name="T71" fmla="*/ 52 h 104"/>
                <a:gd name="T72" fmla="*/ 10 w 104"/>
                <a:gd name="T73" fmla="*/ 34 h 104"/>
                <a:gd name="T74" fmla="*/ 35 w 104"/>
                <a:gd name="T75" fmla="*/ 94 h 104"/>
                <a:gd name="T76" fmla="*/ 37 w 104"/>
                <a:gd name="T77" fmla="*/ 88 h 104"/>
                <a:gd name="T78" fmla="*/ 42 w 104"/>
                <a:gd name="T79" fmla="*/ 76 h 104"/>
                <a:gd name="T80" fmla="*/ 52 w 104"/>
                <a:gd name="T81" fmla="*/ 78 h 104"/>
                <a:gd name="T82" fmla="*/ 62 w 104"/>
                <a:gd name="T83" fmla="*/ 76 h 104"/>
                <a:gd name="T84" fmla="*/ 69 w 104"/>
                <a:gd name="T85" fmla="*/ 94 h 104"/>
                <a:gd name="T86" fmla="*/ 69 w 104"/>
                <a:gd name="T87" fmla="*/ 94 h 104"/>
                <a:gd name="T88" fmla="*/ 69 w 104"/>
                <a:gd name="T89" fmla="*/ 94 h 104"/>
                <a:gd name="T90" fmla="*/ 52 w 104"/>
                <a:gd name="T91" fmla="*/ 97 h 104"/>
                <a:gd name="T92" fmla="*/ 35 w 104"/>
                <a:gd name="T93" fmla="*/ 9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4" h="104">
                  <a:moveTo>
                    <a:pt x="52" y="0"/>
                  </a:moveTo>
                  <a:cubicBezTo>
                    <a:pt x="23" y="0"/>
                    <a:pt x="0" y="23"/>
                    <a:pt x="0" y="52"/>
                  </a:cubicBezTo>
                  <a:cubicBezTo>
                    <a:pt x="0" y="81"/>
                    <a:pt x="23" y="104"/>
                    <a:pt x="52" y="104"/>
                  </a:cubicBezTo>
                  <a:cubicBezTo>
                    <a:pt x="81" y="104"/>
                    <a:pt x="104" y="81"/>
                    <a:pt x="104" y="52"/>
                  </a:cubicBezTo>
                  <a:cubicBezTo>
                    <a:pt x="104" y="23"/>
                    <a:pt x="81" y="0"/>
                    <a:pt x="52" y="0"/>
                  </a:cubicBezTo>
                  <a:close/>
                  <a:moveTo>
                    <a:pt x="32" y="52"/>
                  </a:moveTo>
                  <a:cubicBezTo>
                    <a:pt x="32" y="41"/>
                    <a:pt x="41" y="32"/>
                    <a:pt x="52" y="32"/>
                  </a:cubicBezTo>
                  <a:cubicBezTo>
                    <a:pt x="63" y="32"/>
                    <a:pt x="72" y="41"/>
                    <a:pt x="72" y="52"/>
                  </a:cubicBezTo>
                  <a:cubicBezTo>
                    <a:pt x="72" y="63"/>
                    <a:pt x="63" y="71"/>
                    <a:pt x="52" y="71"/>
                  </a:cubicBezTo>
                  <a:cubicBezTo>
                    <a:pt x="41" y="71"/>
                    <a:pt x="32" y="63"/>
                    <a:pt x="32" y="52"/>
                  </a:cubicBezTo>
                  <a:close/>
                  <a:moveTo>
                    <a:pt x="94" y="69"/>
                  </a:moveTo>
                  <a:cubicBezTo>
                    <a:pt x="94" y="69"/>
                    <a:pt x="94" y="69"/>
                    <a:pt x="94" y="69"/>
                  </a:cubicBezTo>
                  <a:cubicBezTo>
                    <a:pt x="76" y="62"/>
                    <a:pt x="76" y="62"/>
                    <a:pt x="76" y="62"/>
                  </a:cubicBezTo>
                  <a:cubicBezTo>
                    <a:pt x="77" y="59"/>
                    <a:pt x="78" y="55"/>
                    <a:pt x="78" y="52"/>
                  </a:cubicBezTo>
                  <a:cubicBezTo>
                    <a:pt x="78" y="48"/>
                    <a:pt x="77" y="45"/>
                    <a:pt x="76" y="42"/>
                  </a:cubicBezTo>
                  <a:cubicBezTo>
                    <a:pt x="89" y="37"/>
                    <a:pt x="89" y="37"/>
                    <a:pt x="89" y="37"/>
                  </a:cubicBezTo>
                  <a:cubicBezTo>
                    <a:pt x="94" y="34"/>
                    <a:pt x="94" y="34"/>
                    <a:pt x="94" y="34"/>
                  </a:cubicBezTo>
                  <a:cubicBezTo>
                    <a:pt x="96" y="40"/>
                    <a:pt x="98" y="46"/>
                    <a:pt x="98" y="52"/>
                  </a:cubicBezTo>
                  <a:cubicBezTo>
                    <a:pt x="98" y="58"/>
                    <a:pt x="96" y="64"/>
                    <a:pt x="94" y="69"/>
                  </a:cubicBezTo>
                  <a:close/>
                  <a:moveTo>
                    <a:pt x="69" y="10"/>
                  </a:moveTo>
                  <a:cubicBezTo>
                    <a:pt x="69" y="10"/>
                    <a:pt x="69" y="10"/>
                    <a:pt x="69" y="10"/>
                  </a:cubicBezTo>
                  <a:cubicBezTo>
                    <a:pt x="69" y="10"/>
                    <a:pt x="69" y="10"/>
                    <a:pt x="69" y="10"/>
                  </a:cubicBezTo>
                  <a:cubicBezTo>
                    <a:pt x="62" y="28"/>
                    <a:pt x="62" y="28"/>
                    <a:pt x="62" y="28"/>
                  </a:cubicBezTo>
                  <a:cubicBezTo>
                    <a:pt x="59" y="26"/>
                    <a:pt x="56" y="26"/>
                    <a:pt x="52" y="26"/>
                  </a:cubicBezTo>
                  <a:cubicBezTo>
                    <a:pt x="48" y="26"/>
                    <a:pt x="45" y="26"/>
                    <a:pt x="42" y="28"/>
                  </a:cubicBezTo>
                  <a:cubicBezTo>
                    <a:pt x="38" y="19"/>
                    <a:pt x="38" y="19"/>
                    <a:pt x="38" y="19"/>
                  </a:cubicBezTo>
                  <a:cubicBezTo>
                    <a:pt x="35" y="10"/>
                    <a:pt x="35" y="10"/>
                    <a:pt x="35" y="10"/>
                  </a:cubicBezTo>
                  <a:cubicBezTo>
                    <a:pt x="40" y="7"/>
                    <a:pt x="46" y="6"/>
                    <a:pt x="52" y="6"/>
                  </a:cubicBezTo>
                  <a:cubicBezTo>
                    <a:pt x="58" y="6"/>
                    <a:pt x="64" y="7"/>
                    <a:pt x="69" y="10"/>
                  </a:cubicBezTo>
                  <a:close/>
                  <a:moveTo>
                    <a:pt x="10" y="34"/>
                  </a:moveTo>
                  <a:cubicBezTo>
                    <a:pt x="19" y="38"/>
                    <a:pt x="19" y="38"/>
                    <a:pt x="19" y="38"/>
                  </a:cubicBezTo>
                  <a:cubicBezTo>
                    <a:pt x="28" y="42"/>
                    <a:pt x="28" y="42"/>
                    <a:pt x="28" y="42"/>
                  </a:cubicBezTo>
                  <a:cubicBezTo>
                    <a:pt x="27" y="45"/>
                    <a:pt x="26" y="48"/>
                    <a:pt x="26" y="52"/>
                  </a:cubicBezTo>
                  <a:cubicBezTo>
                    <a:pt x="26" y="55"/>
                    <a:pt x="27" y="59"/>
                    <a:pt x="28" y="62"/>
                  </a:cubicBezTo>
                  <a:cubicBezTo>
                    <a:pt x="10" y="69"/>
                    <a:pt x="10" y="69"/>
                    <a:pt x="10" y="69"/>
                  </a:cubicBezTo>
                  <a:cubicBezTo>
                    <a:pt x="8" y="64"/>
                    <a:pt x="6" y="58"/>
                    <a:pt x="6" y="52"/>
                  </a:cubicBezTo>
                  <a:cubicBezTo>
                    <a:pt x="6" y="46"/>
                    <a:pt x="8" y="40"/>
                    <a:pt x="10" y="34"/>
                  </a:cubicBezTo>
                  <a:close/>
                  <a:moveTo>
                    <a:pt x="35" y="94"/>
                  </a:moveTo>
                  <a:cubicBezTo>
                    <a:pt x="37" y="88"/>
                    <a:pt x="37" y="88"/>
                    <a:pt x="37" y="88"/>
                  </a:cubicBezTo>
                  <a:cubicBezTo>
                    <a:pt x="42" y="76"/>
                    <a:pt x="42" y="76"/>
                    <a:pt x="42" y="76"/>
                  </a:cubicBezTo>
                  <a:cubicBezTo>
                    <a:pt x="45" y="77"/>
                    <a:pt x="48" y="78"/>
                    <a:pt x="52" y="78"/>
                  </a:cubicBezTo>
                  <a:cubicBezTo>
                    <a:pt x="56" y="78"/>
                    <a:pt x="59" y="77"/>
                    <a:pt x="62" y="76"/>
                  </a:cubicBezTo>
                  <a:cubicBezTo>
                    <a:pt x="69" y="94"/>
                    <a:pt x="69" y="94"/>
                    <a:pt x="69" y="94"/>
                  </a:cubicBezTo>
                  <a:cubicBezTo>
                    <a:pt x="69" y="94"/>
                    <a:pt x="69" y="94"/>
                    <a:pt x="69" y="94"/>
                  </a:cubicBezTo>
                  <a:cubicBezTo>
                    <a:pt x="69" y="94"/>
                    <a:pt x="69" y="94"/>
                    <a:pt x="69" y="94"/>
                  </a:cubicBezTo>
                  <a:cubicBezTo>
                    <a:pt x="64" y="96"/>
                    <a:pt x="58" y="97"/>
                    <a:pt x="52" y="97"/>
                  </a:cubicBezTo>
                  <a:cubicBezTo>
                    <a:pt x="46" y="97"/>
                    <a:pt x="40" y="96"/>
                    <a:pt x="35" y="9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93" name="Freeform 137"/>
            <p:cNvSpPr/>
            <p:nvPr/>
          </p:nvSpPr>
          <p:spPr bwMode="auto">
            <a:xfrm>
              <a:off x="9935749" y="4810740"/>
              <a:ext cx="383636" cy="387551"/>
            </a:xfrm>
            <a:custGeom>
              <a:avLst/>
              <a:gdLst>
                <a:gd name="T0" fmla="*/ 0 w 120"/>
                <a:gd name="T1" fmla="*/ 70 h 121"/>
                <a:gd name="T2" fmla="*/ 10 w 120"/>
                <a:gd name="T3" fmla="*/ 80 h 121"/>
                <a:gd name="T4" fmla="*/ 20 w 120"/>
                <a:gd name="T5" fmla="*/ 70 h 121"/>
                <a:gd name="T6" fmla="*/ 20 w 120"/>
                <a:gd name="T7" fmla="*/ 34 h 121"/>
                <a:gd name="T8" fmla="*/ 103 w 120"/>
                <a:gd name="T9" fmla="*/ 117 h 121"/>
                <a:gd name="T10" fmla="*/ 117 w 120"/>
                <a:gd name="T11" fmla="*/ 117 h 121"/>
                <a:gd name="T12" fmla="*/ 120 w 120"/>
                <a:gd name="T13" fmla="*/ 110 h 121"/>
                <a:gd name="T14" fmla="*/ 117 w 120"/>
                <a:gd name="T15" fmla="*/ 103 h 121"/>
                <a:gd name="T16" fmla="*/ 34 w 120"/>
                <a:gd name="T17" fmla="*/ 20 h 121"/>
                <a:gd name="T18" fmla="*/ 70 w 120"/>
                <a:gd name="T19" fmla="*/ 20 h 121"/>
                <a:gd name="T20" fmla="*/ 80 w 120"/>
                <a:gd name="T21" fmla="*/ 10 h 121"/>
                <a:gd name="T22" fmla="*/ 70 w 120"/>
                <a:gd name="T23" fmla="*/ 0 h 121"/>
                <a:gd name="T24" fmla="*/ 0 w 120"/>
                <a:gd name="T25" fmla="*/ 0 h 121"/>
                <a:gd name="T26" fmla="*/ 0 w 120"/>
                <a:gd name="T27" fmla="*/ 7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0" h="121">
                  <a:moveTo>
                    <a:pt x="0" y="70"/>
                  </a:moveTo>
                  <a:cubicBezTo>
                    <a:pt x="0" y="76"/>
                    <a:pt x="4" y="80"/>
                    <a:pt x="10" y="80"/>
                  </a:cubicBezTo>
                  <a:cubicBezTo>
                    <a:pt x="15" y="80"/>
                    <a:pt x="20" y="76"/>
                    <a:pt x="20" y="70"/>
                  </a:cubicBezTo>
                  <a:cubicBezTo>
                    <a:pt x="20" y="34"/>
                    <a:pt x="20" y="34"/>
                    <a:pt x="20" y="34"/>
                  </a:cubicBezTo>
                  <a:cubicBezTo>
                    <a:pt x="103" y="117"/>
                    <a:pt x="103" y="117"/>
                    <a:pt x="103" y="117"/>
                  </a:cubicBezTo>
                  <a:cubicBezTo>
                    <a:pt x="107" y="121"/>
                    <a:pt x="113" y="121"/>
                    <a:pt x="117" y="117"/>
                  </a:cubicBezTo>
                  <a:cubicBezTo>
                    <a:pt x="119" y="115"/>
                    <a:pt x="120" y="113"/>
                    <a:pt x="120" y="110"/>
                  </a:cubicBezTo>
                  <a:cubicBezTo>
                    <a:pt x="120" y="108"/>
                    <a:pt x="119" y="105"/>
                    <a:pt x="117" y="103"/>
                  </a:cubicBezTo>
                  <a:cubicBezTo>
                    <a:pt x="34" y="20"/>
                    <a:pt x="34" y="20"/>
                    <a:pt x="34" y="20"/>
                  </a:cubicBezTo>
                  <a:cubicBezTo>
                    <a:pt x="70" y="20"/>
                    <a:pt x="70" y="20"/>
                    <a:pt x="70" y="20"/>
                  </a:cubicBezTo>
                  <a:cubicBezTo>
                    <a:pt x="75" y="20"/>
                    <a:pt x="80" y="15"/>
                    <a:pt x="80" y="10"/>
                  </a:cubicBezTo>
                  <a:cubicBezTo>
                    <a:pt x="80" y="4"/>
                    <a:pt x="75" y="0"/>
                    <a:pt x="70" y="0"/>
                  </a:cubicBezTo>
                  <a:cubicBezTo>
                    <a:pt x="0" y="0"/>
                    <a:pt x="0" y="0"/>
                    <a:pt x="0" y="0"/>
                  </a:cubicBezTo>
                  <a:lnTo>
                    <a:pt x="0" y="7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94" name="Freeform 138"/>
            <p:cNvSpPr>
              <a:spLocks noEditPoints="1"/>
            </p:cNvSpPr>
            <p:nvPr/>
          </p:nvSpPr>
          <p:spPr bwMode="auto">
            <a:xfrm>
              <a:off x="9426843" y="3544348"/>
              <a:ext cx="399295" cy="330788"/>
            </a:xfrm>
            <a:custGeom>
              <a:avLst/>
              <a:gdLst>
                <a:gd name="T0" fmla="*/ 125 w 125"/>
                <a:gd name="T1" fmla="*/ 55 h 103"/>
                <a:gd name="T2" fmla="*/ 110 w 125"/>
                <a:gd name="T3" fmla="*/ 24 h 103"/>
                <a:gd name="T4" fmla="*/ 86 w 125"/>
                <a:gd name="T5" fmla="*/ 24 h 103"/>
                <a:gd name="T6" fmla="*/ 86 w 125"/>
                <a:gd name="T7" fmla="*/ 8 h 103"/>
                <a:gd name="T8" fmla="*/ 78 w 125"/>
                <a:gd name="T9" fmla="*/ 0 h 103"/>
                <a:gd name="T10" fmla="*/ 8 w 125"/>
                <a:gd name="T11" fmla="*/ 0 h 103"/>
                <a:gd name="T12" fmla="*/ 0 w 125"/>
                <a:gd name="T13" fmla="*/ 8 h 103"/>
                <a:gd name="T14" fmla="*/ 0 w 125"/>
                <a:gd name="T15" fmla="*/ 71 h 103"/>
                <a:gd name="T16" fmla="*/ 8 w 125"/>
                <a:gd name="T17" fmla="*/ 79 h 103"/>
                <a:gd name="T18" fmla="*/ 18 w 125"/>
                <a:gd name="T19" fmla="*/ 79 h 103"/>
                <a:gd name="T20" fmla="*/ 16 w 125"/>
                <a:gd name="T21" fmla="*/ 87 h 103"/>
                <a:gd name="T22" fmla="*/ 31 w 125"/>
                <a:gd name="T23" fmla="*/ 103 h 103"/>
                <a:gd name="T24" fmla="*/ 47 w 125"/>
                <a:gd name="T25" fmla="*/ 87 h 103"/>
                <a:gd name="T26" fmla="*/ 45 w 125"/>
                <a:gd name="T27" fmla="*/ 79 h 103"/>
                <a:gd name="T28" fmla="*/ 88 w 125"/>
                <a:gd name="T29" fmla="*/ 79 h 103"/>
                <a:gd name="T30" fmla="*/ 86 w 125"/>
                <a:gd name="T31" fmla="*/ 87 h 103"/>
                <a:gd name="T32" fmla="*/ 102 w 125"/>
                <a:gd name="T33" fmla="*/ 103 h 103"/>
                <a:gd name="T34" fmla="*/ 118 w 125"/>
                <a:gd name="T35" fmla="*/ 87 h 103"/>
                <a:gd name="T36" fmla="*/ 115 w 125"/>
                <a:gd name="T37" fmla="*/ 79 h 103"/>
                <a:gd name="T38" fmla="*/ 125 w 125"/>
                <a:gd name="T39" fmla="*/ 79 h 103"/>
                <a:gd name="T40" fmla="*/ 125 w 125"/>
                <a:gd name="T41" fmla="*/ 55 h 103"/>
                <a:gd name="T42" fmla="*/ 86 w 125"/>
                <a:gd name="T43" fmla="*/ 55 h 103"/>
                <a:gd name="T44" fmla="*/ 86 w 125"/>
                <a:gd name="T45" fmla="*/ 36 h 103"/>
                <a:gd name="T46" fmla="*/ 102 w 125"/>
                <a:gd name="T47" fmla="*/ 36 h 103"/>
                <a:gd name="T48" fmla="*/ 112 w 125"/>
                <a:gd name="T49" fmla="*/ 55 h 103"/>
                <a:gd name="T50" fmla="*/ 86 w 125"/>
                <a:gd name="T51" fmla="*/ 5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5" h="103">
                  <a:moveTo>
                    <a:pt x="125" y="55"/>
                  </a:moveTo>
                  <a:cubicBezTo>
                    <a:pt x="110" y="24"/>
                    <a:pt x="110" y="24"/>
                    <a:pt x="110" y="24"/>
                  </a:cubicBezTo>
                  <a:cubicBezTo>
                    <a:pt x="86" y="24"/>
                    <a:pt x="86" y="24"/>
                    <a:pt x="86" y="24"/>
                  </a:cubicBezTo>
                  <a:cubicBezTo>
                    <a:pt x="86" y="8"/>
                    <a:pt x="86" y="8"/>
                    <a:pt x="86" y="8"/>
                  </a:cubicBezTo>
                  <a:cubicBezTo>
                    <a:pt x="86" y="4"/>
                    <a:pt x="83" y="0"/>
                    <a:pt x="78" y="0"/>
                  </a:cubicBezTo>
                  <a:cubicBezTo>
                    <a:pt x="8" y="0"/>
                    <a:pt x="8" y="0"/>
                    <a:pt x="8" y="0"/>
                  </a:cubicBezTo>
                  <a:cubicBezTo>
                    <a:pt x="3" y="0"/>
                    <a:pt x="0" y="4"/>
                    <a:pt x="0" y="8"/>
                  </a:cubicBezTo>
                  <a:cubicBezTo>
                    <a:pt x="0" y="71"/>
                    <a:pt x="0" y="71"/>
                    <a:pt x="0" y="71"/>
                  </a:cubicBezTo>
                  <a:cubicBezTo>
                    <a:pt x="8" y="79"/>
                    <a:pt x="8" y="79"/>
                    <a:pt x="8" y="79"/>
                  </a:cubicBezTo>
                  <a:cubicBezTo>
                    <a:pt x="18" y="79"/>
                    <a:pt x="18" y="79"/>
                    <a:pt x="18" y="79"/>
                  </a:cubicBezTo>
                  <a:cubicBezTo>
                    <a:pt x="16" y="81"/>
                    <a:pt x="16" y="84"/>
                    <a:pt x="16" y="87"/>
                  </a:cubicBezTo>
                  <a:cubicBezTo>
                    <a:pt x="16" y="96"/>
                    <a:pt x="23" y="103"/>
                    <a:pt x="31" y="103"/>
                  </a:cubicBezTo>
                  <a:cubicBezTo>
                    <a:pt x="40" y="103"/>
                    <a:pt x="47" y="96"/>
                    <a:pt x="47" y="87"/>
                  </a:cubicBezTo>
                  <a:cubicBezTo>
                    <a:pt x="47" y="84"/>
                    <a:pt x="46" y="81"/>
                    <a:pt x="45" y="79"/>
                  </a:cubicBezTo>
                  <a:cubicBezTo>
                    <a:pt x="88" y="79"/>
                    <a:pt x="88" y="79"/>
                    <a:pt x="88" y="79"/>
                  </a:cubicBezTo>
                  <a:cubicBezTo>
                    <a:pt x="87" y="81"/>
                    <a:pt x="86" y="84"/>
                    <a:pt x="86" y="87"/>
                  </a:cubicBezTo>
                  <a:cubicBezTo>
                    <a:pt x="86" y="96"/>
                    <a:pt x="93" y="103"/>
                    <a:pt x="102" y="103"/>
                  </a:cubicBezTo>
                  <a:cubicBezTo>
                    <a:pt x="111" y="103"/>
                    <a:pt x="118" y="96"/>
                    <a:pt x="118" y="87"/>
                  </a:cubicBezTo>
                  <a:cubicBezTo>
                    <a:pt x="118" y="84"/>
                    <a:pt x="117" y="81"/>
                    <a:pt x="115" y="79"/>
                  </a:cubicBezTo>
                  <a:cubicBezTo>
                    <a:pt x="125" y="79"/>
                    <a:pt x="125" y="79"/>
                    <a:pt x="125" y="79"/>
                  </a:cubicBezTo>
                  <a:lnTo>
                    <a:pt x="125" y="55"/>
                  </a:lnTo>
                  <a:close/>
                  <a:moveTo>
                    <a:pt x="86" y="55"/>
                  </a:moveTo>
                  <a:cubicBezTo>
                    <a:pt x="86" y="36"/>
                    <a:pt x="86" y="36"/>
                    <a:pt x="86" y="36"/>
                  </a:cubicBezTo>
                  <a:cubicBezTo>
                    <a:pt x="102" y="36"/>
                    <a:pt x="102" y="36"/>
                    <a:pt x="102" y="36"/>
                  </a:cubicBezTo>
                  <a:cubicBezTo>
                    <a:pt x="112" y="55"/>
                    <a:pt x="112" y="55"/>
                    <a:pt x="112" y="55"/>
                  </a:cubicBezTo>
                  <a:lnTo>
                    <a:pt x="86" y="5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95" name="Freeform 139"/>
            <p:cNvSpPr>
              <a:spLocks noEditPoints="1"/>
            </p:cNvSpPr>
            <p:nvPr/>
          </p:nvSpPr>
          <p:spPr bwMode="auto">
            <a:xfrm>
              <a:off x="9250684" y="3160712"/>
              <a:ext cx="336661" cy="336661"/>
            </a:xfrm>
            <a:custGeom>
              <a:avLst/>
              <a:gdLst>
                <a:gd name="T0" fmla="*/ 101 w 105"/>
                <a:gd name="T1" fmla="*/ 29 h 105"/>
                <a:gd name="T2" fmla="*/ 72 w 105"/>
                <a:gd name="T3" fmla="*/ 26 h 105"/>
                <a:gd name="T4" fmla="*/ 89 w 105"/>
                <a:gd name="T5" fmla="*/ 10 h 105"/>
                <a:gd name="T6" fmla="*/ 82 w 105"/>
                <a:gd name="T7" fmla="*/ 3 h 105"/>
                <a:gd name="T8" fmla="*/ 59 w 105"/>
                <a:gd name="T9" fmla="*/ 26 h 105"/>
                <a:gd name="T10" fmla="*/ 53 w 105"/>
                <a:gd name="T11" fmla="*/ 26 h 105"/>
                <a:gd name="T12" fmla="*/ 53 w 105"/>
                <a:gd name="T13" fmla="*/ 26 h 105"/>
                <a:gd name="T14" fmla="*/ 26 w 105"/>
                <a:gd name="T15" fmla="*/ 0 h 105"/>
                <a:gd name="T16" fmla="*/ 20 w 105"/>
                <a:gd name="T17" fmla="*/ 6 h 105"/>
                <a:gd name="T18" fmla="*/ 40 w 105"/>
                <a:gd name="T19" fmla="*/ 26 h 105"/>
                <a:gd name="T20" fmla="*/ 4 w 105"/>
                <a:gd name="T21" fmla="*/ 29 h 105"/>
                <a:gd name="T22" fmla="*/ 0 w 105"/>
                <a:gd name="T23" fmla="*/ 65 h 105"/>
                <a:gd name="T24" fmla="*/ 4 w 105"/>
                <a:gd name="T25" fmla="*/ 102 h 105"/>
                <a:gd name="T26" fmla="*/ 53 w 105"/>
                <a:gd name="T27" fmla="*/ 105 h 105"/>
                <a:gd name="T28" fmla="*/ 101 w 105"/>
                <a:gd name="T29" fmla="*/ 102 h 105"/>
                <a:gd name="T30" fmla="*/ 105 w 105"/>
                <a:gd name="T31" fmla="*/ 65 h 105"/>
                <a:gd name="T32" fmla="*/ 101 w 105"/>
                <a:gd name="T33" fmla="*/ 29 h 105"/>
                <a:gd name="T34" fmla="*/ 89 w 105"/>
                <a:gd name="T35" fmla="*/ 90 h 105"/>
                <a:gd name="T36" fmla="*/ 53 w 105"/>
                <a:gd name="T37" fmla="*/ 92 h 105"/>
                <a:gd name="T38" fmla="*/ 16 w 105"/>
                <a:gd name="T39" fmla="*/ 90 h 105"/>
                <a:gd name="T40" fmla="*/ 13 w 105"/>
                <a:gd name="T41" fmla="*/ 65 h 105"/>
                <a:gd name="T42" fmla="*/ 16 w 105"/>
                <a:gd name="T43" fmla="*/ 41 h 105"/>
                <a:gd name="T44" fmla="*/ 53 w 105"/>
                <a:gd name="T45" fmla="*/ 39 h 105"/>
                <a:gd name="T46" fmla="*/ 89 w 105"/>
                <a:gd name="T47" fmla="*/ 41 h 105"/>
                <a:gd name="T48" fmla="*/ 92 w 105"/>
                <a:gd name="T49" fmla="*/ 65 h 105"/>
                <a:gd name="T50" fmla="*/ 89 w 105"/>
                <a:gd name="T51" fmla="*/ 9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5" h="105">
                  <a:moveTo>
                    <a:pt x="101" y="29"/>
                  </a:moveTo>
                  <a:cubicBezTo>
                    <a:pt x="92" y="28"/>
                    <a:pt x="82" y="27"/>
                    <a:pt x="72" y="26"/>
                  </a:cubicBezTo>
                  <a:cubicBezTo>
                    <a:pt x="89" y="10"/>
                    <a:pt x="89" y="10"/>
                    <a:pt x="89" y="10"/>
                  </a:cubicBezTo>
                  <a:cubicBezTo>
                    <a:pt x="82" y="3"/>
                    <a:pt x="82" y="3"/>
                    <a:pt x="82" y="3"/>
                  </a:cubicBezTo>
                  <a:cubicBezTo>
                    <a:pt x="59" y="26"/>
                    <a:pt x="59" y="26"/>
                    <a:pt x="59" y="26"/>
                  </a:cubicBezTo>
                  <a:cubicBezTo>
                    <a:pt x="57" y="26"/>
                    <a:pt x="55" y="26"/>
                    <a:pt x="53" y="26"/>
                  </a:cubicBezTo>
                  <a:cubicBezTo>
                    <a:pt x="53" y="26"/>
                    <a:pt x="53" y="26"/>
                    <a:pt x="53" y="26"/>
                  </a:cubicBezTo>
                  <a:cubicBezTo>
                    <a:pt x="26" y="0"/>
                    <a:pt x="26" y="0"/>
                    <a:pt x="26" y="0"/>
                  </a:cubicBezTo>
                  <a:cubicBezTo>
                    <a:pt x="20" y="6"/>
                    <a:pt x="20" y="6"/>
                    <a:pt x="20" y="6"/>
                  </a:cubicBezTo>
                  <a:cubicBezTo>
                    <a:pt x="40" y="26"/>
                    <a:pt x="40" y="26"/>
                    <a:pt x="40" y="26"/>
                  </a:cubicBezTo>
                  <a:cubicBezTo>
                    <a:pt x="27" y="27"/>
                    <a:pt x="15" y="28"/>
                    <a:pt x="4" y="29"/>
                  </a:cubicBezTo>
                  <a:cubicBezTo>
                    <a:pt x="2" y="40"/>
                    <a:pt x="0" y="53"/>
                    <a:pt x="0" y="65"/>
                  </a:cubicBezTo>
                  <a:cubicBezTo>
                    <a:pt x="0" y="78"/>
                    <a:pt x="2" y="91"/>
                    <a:pt x="4" y="102"/>
                  </a:cubicBezTo>
                  <a:cubicBezTo>
                    <a:pt x="19" y="104"/>
                    <a:pt x="35" y="105"/>
                    <a:pt x="53" y="105"/>
                  </a:cubicBezTo>
                  <a:cubicBezTo>
                    <a:pt x="70" y="105"/>
                    <a:pt x="86" y="104"/>
                    <a:pt x="101" y="102"/>
                  </a:cubicBezTo>
                  <a:cubicBezTo>
                    <a:pt x="104" y="91"/>
                    <a:pt x="105" y="78"/>
                    <a:pt x="105" y="65"/>
                  </a:cubicBezTo>
                  <a:cubicBezTo>
                    <a:pt x="105" y="53"/>
                    <a:pt x="104" y="40"/>
                    <a:pt x="101" y="29"/>
                  </a:cubicBezTo>
                  <a:close/>
                  <a:moveTo>
                    <a:pt x="89" y="90"/>
                  </a:moveTo>
                  <a:cubicBezTo>
                    <a:pt x="78" y="91"/>
                    <a:pt x="65" y="92"/>
                    <a:pt x="53" y="92"/>
                  </a:cubicBezTo>
                  <a:cubicBezTo>
                    <a:pt x="40" y="92"/>
                    <a:pt x="27" y="91"/>
                    <a:pt x="16" y="90"/>
                  </a:cubicBezTo>
                  <a:cubicBezTo>
                    <a:pt x="14" y="82"/>
                    <a:pt x="13" y="74"/>
                    <a:pt x="13" y="65"/>
                  </a:cubicBezTo>
                  <a:cubicBezTo>
                    <a:pt x="13" y="57"/>
                    <a:pt x="14" y="49"/>
                    <a:pt x="16" y="41"/>
                  </a:cubicBezTo>
                  <a:cubicBezTo>
                    <a:pt x="27" y="40"/>
                    <a:pt x="40" y="39"/>
                    <a:pt x="53" y="39"/>
                  </a:cubicBezTo>
                  <a:cubicBezTo>
                    <a:pt x="65" y="39"/>
                    <a:pt x="78" y="40"/>
                    <a:pt x="89" y="41"/>
                  </a:cubicBezTo>
                  <a:cubicBezTo>
                    <a:pt x="91" y="49"/>
                    <a:pt x="92" y="57"/>
                    <a:pt x="92" y="65"/>
                  </a:cubicBezTo>
                  <a:cubicBezTo>
                    <a:pt x="92" y="74"/>
                    <a:pt x="91" y="82"/>
                    <a:pt x="89" y="9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96" name="Freeform 140"/>
            <p:cNvSpPr/>
            <p:nvPr/>
          </p:nvSpPr>
          <p:spPr bwMode="auto">
            <a:xfrm>
              <a:off x="9274172" y="2775119"/>
              <a:ext cx="428656" cy="348404"/>
            </a:xfrm>
            <a:custGeom>
              <a:avLst/>
              <a:gdLst>
                <a:gd name="T0" fmla="*/ 134 w 134"/>
                <a:gd name="T1" fmla="*/ 13 h 109"/>
                <a:gd name="T2" fmla="*/ 118 w 134"/>
                <a:gd name="T3" fmla="*/ 17 h 109"/>
                <a:gd name="T4" fmla="*/ 130 w 134"/>
                <a:gd name="T5" fmla="*/ 2 h 109"/>
                <a:gd name="T6" fmla="*/ 113 w 134"/>
                <a:gd name="T7" fmla="*/ 9 h 109"/>
                <a:gd name="T8" fmla="*/ 93 w 134"/>
                <a:gd name="T9" fmla="*/ 0 h 109"/>
                <a:gd name="T10" fmla="*/ 65 w 134"/>
                <a:gd name="T11" fmla="*/ 28 h 109"/>
                <a:gd name="T12" fmla="*/ 66 w 134"/>
                <a:gd name="T13" fmla="*/ 34 h 109"/>
                <a:gd name="T14" fmla="*/ 10 w 134"/>
                <a:gd name="T15" fmla="*/ 5 h 109"/>
                <a:gd name="T16" fmla="*/ 6 w 134"/>
                <a:gd name="T17" fmla="*/ 19 h 109"/>
                <a:gd name="T18" fmla="*/ 18 w 134"/>
                <a:gd name="T19" fmla="*/ 42 h 109"/>
                <a:gd name="T20" fmla="*/ 6 w 134"/>
                <a:gd name="T21" fmla="*/ 38 h 109"/>
                <a:gd name="T22" fmla="*/ 6 w 134"/>
                <a:gd name="T23" fmla="*/ 39 h 109"/>
                <a:gd name="T24" fmla="*/ 28 w 134"/>
                <a:gd name="T25" fmla="*/ 66 h 109"/>
                <a:gd name="T26" fmla="*/ 20 w 134"/>
                <a:gd name="T27" fmla="*/ 67 h 109"/>
                <a:gd name="T28" fmla="*/ 15 w 134"/>
                <a:gd name="T29" fmla="*/ 66 h 109"/>
                <a:gd name="T30" fmla="*/ 41 w 134"/>
                <a:gd name="T31" fmla="*/ 85 h 109"/>
                <a:gd name="T32" fmla="*/ 7 w 134"/>
                <a:gd name="T33" fmla="*/ 97 h 109"/>
                <a:gd name="T34" fmla="*/ 0 w 134"/>
                <a:gd name="T35" fmla="*/ 96 h 109"/>
                <a:gd name="T36" fmla="*/ 42 w 134"/>
                <a:gd name="T37" fmla="*/ 109 h 109"/>
                <a:gd name="T38" fmla="*/ 120 w 134"/>
                <a:gd name="T39" fmla="*/ 31 h 109"/>
                <a:gd name="T40" fmla="*/ 120 w 134"/>
                <a:gd name="T41" fmla="*/ 27 h 109"/>
                <a:gd name="T42" fmla="*/ 134 w 134"/>
                <a:gd name="T43" fmla="*/ 1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4" h="109">
                  <a:moveTo>
                    <a:pt x="134" y="13"/>
                  </a:moveTo>
                  <a:cubicBezTo>
                    <a:pt x="129" y="15"/>
                    <a:pt x="124" y="17"/>
                    <a:pt x="118" y="17"/>
                  </a:cubicBezTo>
                  <a:cubicBezTo>
                    <a:pt x="124" y="14"/>
                    <a:pt x="128" y="9"/>
                    <a:pt x="130" y="2"/>
                  </a:cubicBezTo>
                  <a:cubicBezTo>
                    <a:pt x="125" y="5"/>
                    <a:pt x="119" y="8"/>
                    <a:pt x="113" y="9"/>
                  </a:cubicBezTo>
                  <a:cubicBezTo>
                    <a:pt x="108" y="3"/>
                    <a:pt x="101" y="0"/>
                    <a:pt x="93" y="0"/>
                  </a:cubicBezTo>
                  <a:cubicBezTo>
                    <a:pt x="78" y="0"/>
                    <a:pt x="65" y="12"/>
                    <a:pt x="65" y="28"/>
                  </a:cubicBezTo>
                  <a:cubicBezTo>
                    <a:pt x="65" y="30"/>
                    <a:pt x="66" y="32"/>
                    <a:pt x="66" y="34"/>
                  </a:cubicBezTo>
                  <a:cubicBezTo>
                    <a:pt x="43" y="33"/>
                    <a:pt x="23" y="22"/>
                    <a:pt x="10" y="5"/>
                  </a:cubicBezTo>
                  <a:cubicBezTo>
                    <a:pt x="7" y="9"/>
                    <a:pt x="6" y="14"/>
                    <a:pt x="6" y="19"/>
                  </a:cubicBezTo>
                  <a:cubicBezTo>
                    <a:pt x="6" y="28"/>
                    <a:pt x="11" y="37"/>
                    <a:pt x="18" y="42"/>
                  </a:cubicBezTo>
                  <a:cubicBezTo>
                    <a:pt x="14" y="42"/>
                    <a:pt x="9" y="40"/>
                    <a:pt x="6" y="38"/>
                  </a:cubicBezTo>
                  <a:cubicBezTo>
                    <a:pt x="6" y="38"/>
                    <a:pt x="6" y="39"/>
                    <a:pt x="6" y="39"/>
                  </a:cubicBezTo>
                  <a:cubicBezTo>
                    <a:pt x="6" y="52"/>
                    <a:pt x="15" y="63"/>
                    <a:pt x="28" y="66"/>
                  </a:cubicBezTo>
                  <a:cubicBezTo>
                    <a:pt x="25" y="66"/>
                    <a:pt x="23" y="67"/>
                    <a:pt x="20" y="67"/>
                  </a:cubicBezTo>
                  <a:cubicBezTo>
                    <a:pt x="19" y="67"/>
                    <a:pt x="17" y="66"/>
                    <a:pt x="15" y="66"/>
                  </a:cubicBezTo>
                  <a:cubicBezTo>
                    <a:pt x="19" y="77"/>
                    <a:pt x="29" y="85"/>
                    <a:pt x="41" y="85"/>
                  </a:cubicBezTo>
                  <a:cubicBezTo>
                    <a:pt x="31" y="92"/>
                    <a:pt x="20" y="97"/>
                    <a:pt x="7" y="97"/>
                  </a:cubicBezTo>
                  <a:cubicBezTo>
                    <a:pt x="5" y="97"/>
                    <a:pt x="2" y="97"/>
                    <a:pt x="0" y="96"/>
                  </a:cubicBezTo>
                  <a:cubicBezTo>
                    <a:pt x="12" y="104"/>
                    <a:pt x="27" y="109"/>
                    <a:pt x="42" y="109"/>
                  </a:cubicBezTo>
                  <a:cubicBezTo>
                    <a:pt x="93" y="109"/>
                    <a:pt x="120" y="67"/>
                    <a:pt x="120" y="31"/>
                  </a:cubicBezTo>
                  <a:cubicBezTo>
                    <a:pt x="120" y="30"/>
                    <a:pt x="120" y="28"/>
                    <a:pt x="120" y="27"/>
                  </a:cubicBezTo>
                  <a:cubicBezTo>
                    <a:pt x="126" y="23"/>
                    <a:pt x="130" y="18"/>
                    <a:pt x="13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97" name="Freeform 141"/>
            <p:cNvSpPr>
              <a:spLocks noEditPoints="1"/>
            </p:cNvSpPr>
            <p:nvPr/>
          </p:nvSpPr>
          <p:spPr bwMode="auto">
            <a:xfrm>
              <a:off x="9465990" y="4558244"/>
              <a:ext cx="414954" cy="391466"/>
            </a:xfrm>
            <a:custGeom>
              <a:avLst/>
              <a:gdLst>
                <a:gd name="T0" fmla="*/ 93 w 212"/>
                <a:gd name="T1" fmla="*/ 107 h 200"/>
                <a:gd name="T2" fmla="*/ 119 w 212"/>
                <a:gd name="T3" fmla="*/ 107 h 200"/>
                <a:gd name="T4" fmla="*/ 119 w 212"/>
                <a:gd name="T5" fmla="*/ 54 h 200"/>
                <a:gd name="T6" fmla="*/ 158 w 212"/>
                <a:gd name="T7" fmla="*/ 54 h 200"/>
                <a:gd name="T8" fmla="*/ 106 w 212"/>
                <a:gd name="T9" fmla="*/ 0 h 200"/>
                <a:gd name="T10" fmla="*/ 52 w 212"/>
                <a:gd name="T11" fmla="*/ 54 h 200"/>
                <a:gd name="T12" fmla="*/ 93 w 212"/>
                <a:gd name="T13" fmla="*/ 54 h 200"/>
                <a:gd name="T14" fmla="*/ 93 w 212"/>
                <a:gd name="T15" fmla="*/ 107 h 200"/>
                <a:gd name="T16" fmla="*/ 132 w 212"/>
                <a:gd name="T17" fmla="*/ 77 h 200"/>
                <a:gd name="T18" fmla="*/ 132 w 212"/>
                <a:gd name="T19" fmla="*/ 97 h 200"/>
                <a:gd name="T20" fmla="*/ 192 w 212"/>
                <a:gd name="T21" fmla="*/ 120 h 200"/>
                <a:gd name="T22" fmla="*/ 106 w 212"/>
                <a:gd name="T23" fmla="*/ 152 h 200"/>
                <a:gd name="T24" fmla="*/ 18 w 212"/>
                <a:gd name="T25" fmla="*/ 120 h 200"/>
                <a:gd name="T26" fmla="*/ 78 w 212"/>
                <a:gd name="T27" fmla="*/ 97 h 200"/>
                <a:gd name="T28" fmla="*/ 78 w 212"/>
                <a:gd name="T29" fmla="*/ 77 h 200"/>
                <a:gd name="T30" fmla="*/ 0 w 212"/>
                <a:gd name="T31" fmla="*/ 107 h 200"/>
                <a:gd name="T32" fmla="*/ 0 w 212"/>
                <a:gd name="T33" fmla="*/ 160 h 200"/>
                <a:gd name="T34" fmla="*/ 106 w 212"/>
                <a:gd name="T35" fmla="*/ 200 h 200"/>
                <a:gd name="T36" fmla="*/ 212 w 212"/>
                <a:gd name="T37" fmla="*/ 160 h 200"/>
                <a:gd name="T38" fmla="*/ 212 w 212"/>
                <a:gd name="T39" fmla="*/ 107 h 200"/>
                <a:gd name="T40" fmla="*/ 132 w 212"/>
                <a:gd name="T41" fmla="*/ 77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2" h="200">
                  <a:moveTo>
                    <a:pt x="93" y="107"/>
                  </a:moveTo>
                  <a:lnTo>
                    <a:pt x="119" y="107"/>
                  </a:lnTo>
                  <a:lnTo>
                    <a:pt x="119" y="54"/>
                  </a:lnTo>
                  <a:lnTo>
                    <a:pt x="158" y="54"/>
                  </a:lnTo>
                  <a:lnTo>
                    <a:pt x="106" y="0"/>
                  </a:lnTo>
                  <a:lnTo>
                    <a:pt x="52" y="54"/>
                  </a:lnTo>
                  <a:lnTo>
                    <a:pt x="93" y="54"/>
                  </a:lnTo>
                  <a:lnTo>
                    <a:pt x="93" y="107"/>
                  </a:lnTo>
                  <a:close/>
                  <a:moveTo>
                    <a:pt x="132" y="77"/>
                  </a:moveTo>
                  <a:lnTo>
                    <a:pt x="132" y="97"/>
                  </a:lnTo>
                  <a:lnTo>
                    <a:pt x="192" y="120"/>
                  </a:lnTo>
                  <a:lnTo>
                    <a:pt x="106" y="152"/>
                  </a:lnTo>
                  <a:lnTo>
                    <a:pt x="18" y="120"/>
                  </a:lnTo>
                  <a:lnTo>
                    <a:pt x="78" y="97"/>
                  </a:lnTo>
                  <a:lnTo>
                    <a:pt x="78" y="77"/>
                  </a:lnTo>
                  <a:lnTo>
                    <a:pt x="0" y="107"/>
                  </a:lnTo>
                  <a:lnTo>
                    <a:pt x="0" y="160"/>
                  </a:lnTo>
                  <a:lnTo>
                    <a:pt x="106" y="200"/>
                  </a:lnTo>
                  <a:lnTo>
                    <a:pt x="212" y="160"/>
                  </a:lnTo>
                  <a:lnTo>
                    <a:pt x="212" y="107"/>
                  </a:lnTo>
                  <a:lnTo>
                    <a:pt x="132" y="7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98" name="Freeform 142"/>
            <p:cNvSpPr>
              <a:spLocks noEditPoints="1"/>
            </p:cNvSpPr>
            <p:nvPr/>
          </p:nvSpPr>
          <p:spPr bwMode="auto">
            <a:xfrm>
              <a:off x="9446417" y="4981027"/>
              <a:ext cx="317087" cy="240751"/>
            </a:xfrm>
            <a:custGeom>
              <a:avLst/>
              <a:gdLst>
                <a:gd name="T0" fmla="*/ 37 w 99"/>
                <a:gd name="T1" fmla="*/ 16 h 75"/>
                <a:gd name="T2" fmla="*/ 53 w 99"/>
                <a:gd name="T3" fmla="*/ 31 h 75"/>
                <a:gd name="T4" fmla="*/ 68 w 99"/>
                <a:gd name="T5" fmla="*/ 16 h 75"/>
                <a:gd name="T6" fmla="*/ 53 w 99"/>
                <a:gd name="T7" fmla="*/ 0 h 75"/>
                <a:gd name="T8" fmla="*/ 37 w 99"/>
                <a:gd name="T9" fmla="*/ 16 h 75"/>
                <a:gd name="T10" fmla="*/ 0 w 99"/>
                <a:gd name="T11" fmla="*/ 16 h 75"/>
                <a:gd name="T12" fmla="*/ 16 w 99"/>
                <a:gd name="T13" fmla="*/ 31 h 75"/>
                <a:gd name="T14" fmla="*/ 31 w 99"/>
                <a:gd name="T15" fmla="*/ 16 h 75"/>
                <a:gd name="T16" fmla="*/ 16 w 99"/>
                <a:gd name="T17" fmla="*/ 0 h 75"/>
                <a:gd name="T18" fmla="*/ 0 w 99"/>
                <a:gd name="T19" fmla="*/ 16 h 75"/>
                <a:gd name="T20" fmla="*/ 74 w 99"/>
                <a:gd name="T21" fmla="*/ 47 h 75"/>
                <a:gd name="T22" fmla="*/ 74 w 99"/>
                <a:gd name="T23" fmla="*/ 37 h 75"/>
                <a:gd name="T24" fmla="*/ 68 w 99"/>
                <a:gd name="T25" fmla="*/ 31 h 75"/>
                <a:gd name="T26" fmla="*/ 53 w 99"/>
                <a:gd name="T27" fmla="*/ 31 h 75"/>
                <a:gd name="T28" fmla="*/ 16 w 99"/>
                <a:gd name="T29" fmla="*/ 31 h 75"/>
                <a:gd name="T30" fmla="*/ 6 w 99"/>
                <a:gd name="T31" fmla="*/ 31 h 75"/>
                <a:gd name="T32" fmla="*/ 0 w 99"/>
                <a:gd name="T33" fmla="*/ 37 h 75"/>
                <a:gd name="T34" fmla="*/ 0 w 99"/>
                <a:gd name="T35" fmla="*/ 68 h 75"/>
                <a:gd name="T36" fmla="*/ 6 w 99"/>
                <a:gd name="T37" fmla="*/ 75 h 75"/>
                <a:gd name="T38" fmla="*/ 68 w 99"/>
                <a:gd name="T39" fmla="*/ 75 h 75"/>
                <a:gd name="T40" fmla="*/ 74 w 99"/>
                <a:gd name="T41" fmla="*/ 68 h 75"/>
                <a:gd name="T42" fmla="*/ 74 w 99"/>
                <a:gd name="T43" fmla="*/ 59 h 75"/>
                <a:gd name="T44" fmla="*/ 99 w 99"/>
                <a:gd name="T45" fmla="*/ 75 h 75"/>
                <a:gd name="T46" fmla="*/ 99 w 99"/>
                <a:gd name="T47" fmla="*/ 31 h 75"/>
                <a:gd name="T48" fmla="*/ 74 w 99"/>
                <a:gd name="T49" fmla="*/ 47 h 75"/>
                <a:gd name="T50" fmla="*/ 62 w 99"/>
                <a:gd name="T51" fmla="*/ 62 h 75"/>
                <a:gd name="T52" fmla="*/ 13 w 99"/>
                <a:gd name="T53" fmla="*/ 62 h 75"/>
                <a:gd name="T54" fmla="*/ 13 w 99"/>
                <a:gd name="T55" fmla="*/ 44 h 75"/>
                <a:gd name="T56" fmla="*/ 62 w 99"/>
                <a:gd name="T57" fmla="*/ 44 h 75"/>
                <a:gd name="T58" fmla="*/ 62 w 99"/>
                <a:gd name="T59" fmla="*/ 6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9" h="75">
                  <a:moveTo>
                    <a:pt x="37" y="16"/>
                  </a:moveTo>
                  <a:cubicBezTo>
                    <a:pt x="37" y="24"/>
                    <a:pt x="44" y="31"/>
                    <a:pt x="53" y="31"/>
                  </a:cubicBezTo>
                  <a:cubicBezTo>
                    <a:pt x="61" y="31"/>
                    <a:pt x="68" y="24"/>
                    <a:pt x="68" y="16"/>
                  </a:cubicBezTo>
                  <a:cubicBezTo>
                    <a:pt x="68" y="7"/>
                    <a:pt x="61" y="0"/>
                    <a:pt x="53" y="0"/>
                  </a:cubicBezTo>
                  <a:cubicBezTo>
                    <a:pt x="44" y="0"/>
                    <a:pt x="37" y="7"/>
                    <a:pt x="37" y="16"/>
                  </a:cubicBezTo>
                  <a:close/>
                  <a:moveTo>
                    <a:pt x="0" y="16"/>
                  </a:moveTo>
                  <a:cubicBezTo>
                    <a:pt x="0" y="24"/>
                    <a:pt x="7" y="31"/>
                    <a:pt x="16" y="31"/>
                  </a:cubicBezTo>
                  <a:cubicBezTo>
                    <a:pt x="24" y="31"/>
                    <a:pt x="31" y="24"/>
                    <a:pt x="31" y="16"/>
                  </a:cubicBezTo>
                  <a:cubicBezTo>
                    <a:pt x="31" y="7"/>
                    <a:pt x="24" y="0"/>
                    <a:pt x="16" y="0"/>
                  </a:cubicBezTo>
                  <a:cubicBezTo>
                    <a:pt x="7" y="0"/>
                    <a:pt x="0" y="7"/>
                    <a:pt x="0" y="16"/>
                  </a:cubicBezTo>
                  <a:close/>
                  <a:moveTo>
                    <a:pt x="74" y="47"/>
                  </a:moveTo>
                  <a:cubicBezTo>
                    <a:pt x="74" y="37"/>
                    <a:pt x="74" y="37"/>
                    <a:pt x="74" y="37"/>
                  </a:cubicBezTo>
                  <a:cubicBezTo>
                    <a:pt x="74" y="34"/>
                    <a:pt x="72" y="31"/>
                    <a:pt x="68" y="31"/>
                  </a:cubicBezTo>
                  <a:cubicBezTo>
                    <a:pt x="53" y="31"/>
                    <a:pt x="53" y="31"/>
                    <a:pt x="53" y="31"/>
                  </a:cubicBezTo>
                  <a:cubicBezTo>
                    <a:pt x="16" y="31"/>
                    <a:pt x="16" y="31"/>
                    <a:pt x="16" y="31"/>
                  </a:cubicBezTo>
                  <a:cubicBezTo>
                    <a:pt x="6" y="31"/>
                    <a:pt x="6" y="31"/>
                    <a:pt x="6" y="31"/>
                  </a:cubicBezTo>
                  <a:cubicBezTo>
                    <a:pt x="3" y="31"/>
                    <a:pt x="0" y="34"/>
                    <a:pt x="0" y="37"/>
                  </a:cubicBezTo>
                  <a:cubicBezTo>
                    <a:pt x="0" y="68"/>
                    <a:pt x="0" y="68"/>
                    <a:pt x="0" y="68"/>
                  </a:cubicBezTo>
                  <a:cubicBezTo>
                    <a:pt x="0" y="72"/>
                    <a:pt x="3" y="75"/>
                    <a:pt x="6" y="75"/>
                  </a:cubicBezTo>
                  <a:cubicBezTo>
                    <a:pt x="68" y="75"/>
                    <a:pt x="68" y="75"/>
                    <a:pt x="68" y="75"/>
                  </a:cubicBezTo>
                  <a:cubicBezTo>
                    <a:pt x="72" y="75"/>
                    <a:pt x="74" y="72"/>
                    <a:pt x="74" y="68"/>
                  </a:cubicBezTo>
                  <a:cubicBezTo>
                    <a:pt x="74" y="59"/>
                    <a:pt x="74" y="59"/>
                    <a:pt x="74" y="59"/>
                  </a:cubicBezTo>
                  <a:cubicBezTo>
                    <a:pt x="99" y="75"/>
                    <a:pt x="99" y="75"/>
                    <a:pt x="99" y="75"/>
                  </a:cubicBezTo>
                  <a:cubicBezTo>
                    <a:pt x="99" y="31"/>
                    <a:pt x="99" y="31"/>
                    <a:pt x="99" y="31"/>
                  </a:cubicBezTo>
                  <a:lnTo>
                    <a:pt x="74" y="47"/>
                  </a:lnTo>
                  <a:close/>
                  <a:moveTo>
                    <a:pt x="62" y="62"/>
                  </a:moveTo>
                  <a:cubicBezTo>
                    <a:pt x="13" y="62"/>
                    <a:pt x="13" y="62"/>
                    <a:pt x="13" y="62"/>
                  </a:cubicBezTo>
                  <a:cubicBezTo>
                    <a:pt x="13" y="44"/>
                    <a:pt x="13" y="44"/>
                    <a:pt x="13" y="44"/>
                  </a:cubicBezTo>
                  <a:cubicBezTo>
                    <a:pt x="62" y="44"/>
                    <a:pt x="62" y="44"/>
                    <a:pt x="62" y="44"/>
                  </a:cubicBezTo>
                  <a:lnTo>
                    <a:pt x="62" y="6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99" name="Freeform 143"/>
            <p:cNvSpPr>
              <a:spLocks noEditPoints="1"/>
            </p:cNvSpPr>
            <p:nvPr/>
          </p:nvSpPr>
          <p:spPr bwMode="auto">
            <a:xfrm>
              <a:off x="9372038" y="4200054"/>
              <a:ext cx="336661" cy="340575"/>
            </a:xfrm>
            <a:custGeom>
              <a:avLst/>
              <a:gdLst>
                <a:gd name="T0" fmla="*/ 53 w 105"/>
                <a:gd name="T1" fmla="*/ 0 h 106"/>
                <a:gd name="T2" fmla="*/ 0 w 105"/>
                <a:gd name="T3" fmla="*/ 53 h 106"/>
                <a:gd name="T4" fmla="*/ 53 w 105"/>
                <a:gd name="T5" fmla="*/ 106 h 106"/>
                <a:gd name="T6" fmla="*/ 105 w 105"/>
                <a:gd name="T7" fmla="*/ 53 h 106"/>
                <a:gd name="T8" fmla="*/ 53 w 105"/>
                <a:gd name="T9" fmla="*/ 0 h 106"/>
                <a:gd name="T10" fmla="*/ 84 w 105"/>
                <a:gd name="T11" fmla="*/ 45 h 106"/>
                <a:gd name="T12" fmla="*/ 55 w 105"/>
                <a:gd name="T13" fmla="*/ 85 h 106"/>
                <a:gd name="T14" fmla="*/ 41 w 105"/>
                <a:gd name="T15" fmla="*/ 80 h 106"/>
                <a:gd name="T16" fmla="*/ 31 w 105"/>
                <a:gd name="T17" fmla="*/ 48 h 106"/>
                <a:gd name="T18" fmla="*/ 24 w 105"/>
                <a:gd name="T19" fmla="*/ 50 h 106"/>
                <a:gd name="T20" fmla="*/ 21 w 105"/>
                <a:gd name="T21" fmla="*/ 47 h 106"/>
                <a:gd name="T22" fmla="*/ 40 w 105"/>
                <a:gd name="T23" fmla="*/ 33 h 106"/>
                <a:gd name="T24" fmla="*/ 51 w 105"/>
                <a:gd name="T25" fmla="*/ 54 h 106"/>
                <a:gd name="T26" fmla="*/ 56 w 105"/>
                <a:gd name="T27" fmla="*/ 67 h 106"/>
                <a:gd name="T28" fmla="*/ 64 w 105"/>
                <a:gd name="T29" fmla="*/ 55 h 106"/>
                <a:gd name="T30" fmla="*/ 57 w 105"/>
                <a:gd name="T31" fmla="*/ 47 h 106"/>
                <a:gd name="T32" fmla="*/ 84 w 105"/>
                <a:gd name="T33" fmla="*/ 4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5" h="106">
                  <a:moveTo>
                    <a:pt x="53" y="0"/>
                  </a:moveTo>
                  <a:cubicBezTo>
                    <a:pt x="23" y="0"/>
                    <a:pt x="0" y="24"/>
                    <a:pt x="0" y="53"/>
                  </a:cubicBezTo>
                  <a:cubicBezTo>
                    <a:pt x="0" y="82"/>
                    <a:pt x="23" y="106"/>
                    <a:pt x="53" y="106"/>
                  </a:cubicBezTo>
                  <a:cubicBezTo>
                    <a:pt x="82" y="106"/>
                    <a:pt x="105" y="82"/>
                    <a:pt x="105" y="53"/>
                  </a:cubicBezTo>
                  <a:cubicBezTo>
                    <a:pt x="105" y="24"/>
                    <a:pt x="82" y="0"/>
                    <a:pt x="53" y="0"/>
                  </a:cubicBezTo>
                  <a:close/>
                  <a:moveTo>
                    <a:pt x="84" y="45"/>
                  </a:moveTo>
                  <a:cubicBezTo>
                    <a:pt x="80" y="65"/>
                    <a:pt x="61" y="82"/>
                    <a:pt x="55" y="85"/>
                  </a:cubicBezTo>
                  <a:cubicBezTo>
                    <a:pt x="49" y="89"/>
                    <a:pt x="43" y="84"/>
                    <a:pt x="41" y="80"/>
                  </a:cubicBezTo>
                  <a:cubicBezTo>
                    <a:pt x="39" y="75"/>
                    <a:pt x="33" y="50"/>
                    <a:pt x="31" y="48"/>
                  </a:cubicBezTo>
                  <a:cubicBezTo>
                    <a:pt x="29" y="46"/>
                    <a:pt x="24" y="50"/>
                    <a:pt x="24" y="50"/>
                  </a:cubicBezTo>
                  <a:cubicBezTo>
                    <a:pt x="21" y="47"/>
                    <a:pt x="21" y="47"/>
                    <a:pt x="21" y="47"/>
                  </a:cubicBezTo>
                  <a:cubicBezTo>
                    <a:pt x="21" y="47"/>
                    <a:pt x="32" y="34"/>
                    <a:pt x="40" y="33"/>
                  </a:cubicBezTo>
                  <a:cubicBezTo>
                    <a:pt x="49" y="31"/>
                    <a:pt x="49" y="46"/>
                    <a:pt x="51" y="54"/>
                  </a:cubicBezTo>
                  <a:cubicBezTo>
                    <a:pt x="53" y="62"/>
                    <a:pt x="54" y="67"/>
                    <a:pt x="56" y="67"/>
                  </a:cubicBezTo>
                  <a:cubicBezTo>
                    <a:pt x="58" y="67"/>
                    <a:pt x="61" y="62"/>
                    <a:pt x="64" y="55"/>
                  </a:cubicBezTo>
                  <a:cubicBezTo>
                    <a:pt x="68" y="49"/>
                    <a:pt x="64" y="43"/>
                    <a:pt x="57" y="47"/>
                  </a:cubicBezTo>
                  <a:cubicBezTo>
                    <a:pt x="60" y="30"/>
                    <a:pt x="87" y="26"/>
                    <a:pt x="84"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0" name="Freeform 144"/>
            <p:cNvSpPr>
              <a:spLocks noEditPoints="1"/>
            </p:cNvSpPr>
            <p:nvPr/>
          </p:nvSpPr>
          <p:spPr bwMode="auto">
            <a:xfrm>
              <a:off x="9266343" y="3900582"/>
              <a:ext cx="326874" cy="277941"/>
            </a:xfrm>
            <a:custGeom>
              <a:avLst/>
              <a:gdLst>
                <a:gd name="T0" fmla="*/ 84 w 102"/>
                <a:gd name="T1" fmla="*/ 82 h 87"/>
                <a:gd name="T2" fmla="*/ 81 w 102"/>
                <a:gd name="T3" fmla="*/ 81 h 87"/>
                <a:gd name="T4" fmla="*/ 81 w 102"/>
                <a:gd name="T5" fmla="*/ 74 h 87"/>
                <a:gd name="T6" fmla="*/ 93 w 102"/>
                <a:gd name="T7" fmla="*/ 44 h 87"/>
                <a:gd name="T8" fmla="*/ 81 w 102"/>
                <a:gd name="T9" fmla="*/ 13 h 87"/>
                <a:gd name="T10" fmla="*/ 81 w 102"/>
                <a:gd name="T11" fmla="*/ 6 h 87"/>
                <a:gd name="T12" fmla="*/ 87 w 102"/>
                <a:gd name="T13" fmla="*/ 6 h 87"/>
                <a:gd name="T14" fmla="*/ 102 w 102"/>
                <a:gd name="T15" fmla="*/ 44 h 87"/>
                <a:gd name="T16" fmla="*/ 87 w 102"/>
                <a:gd name="T17" fmla="*/ 81 h 87"/>
                <a:gd name="T18" fmla="*/ 84 w 102"/>
                <a:gd name="T19" fmla="*/ 82 h 87"/>
                <a:gd name="T20" fmla="*/ 68 w 102"/>
                <a:gd name="T21" fmla="*/ 74 h 87"/>
                <a:gd name="T22" fmla="*/ 65 w 102"/>
                <a:gd name="T23" fmla="*/ 72 h 87"/>
                <a:gd name="T24" fmla="*/ 65 w 102"/>
                <a:gd name="T25" fmla="*/ 66 h 87"/>
                <a:gd name="T26" fmla="*/ 65 w 102"/>
                <a:gd name="T27" fmla="*/ 21 h 87"/>
                <a:gd name="T28" fmla="*/ 65 w 102"/>
                <a:gd name="T29" fmla="*/ 15 h 87"/>
                <a:gd name="T30" fmla="*/ 71 w 102"/>
                <a:gd name="T31" fmla="*/ 15 h 87"/>
                <a:gd name="T32" fmla="*/ 83 w 102"/>
                <a:gd name="T33" fmla="*/ 44 h 87"/>
                <a:gd name="T34" fmla="*/ 71 w 102"/>
                <a:gd name="T35" fmla="*/ 72 h 87"/>
                <a:gd name="T36" fmla="*/ 68 w 102"/>
                <a:gd name="T37" fmla="*/ 74 h 87"/>
                <a:gd name="T38" fmla="*/ 52 w 102"/>
                <a:gd name="T39" fmla="*/ 65 h 87"/>
                <a:gd name="T40" fmla="*/ 49 w 102"/>
                <a:gd name="T41" fmla="*/ 64 h 87"/>
                <a:gd name="T42" fmla="*/ 49 w 102"/>
                <a:gd name="T43" fmla="*/ 57 h 87"/>
                <a:gd name="T44" fmla="*/ 49 w 102"/>
                <a:gd name="T45" fmla="*/ 30 h 87"/>
                <a:gd name="T46" fmla="*/ 49 w 102"/>
                <a:gd name="T47" fmla="*/ 23 h 87"/>
                <a:gd name="T48" fmla="*/ 55 w 102"/>
                <a:gd name="T49" fmla="*/ 23 h 87"/>
                <a:gd name="T50" fmla="*/ 55 w 102"/>
                <a:gd name="T51" fmla="*/ 64 h 87"/>
                <a:gd name="T52" fmla="*/ 52 w 102"/>
                <a:gd name="T53" fmla="*/ 65 h 87"/>
                <a:gd name="T54" fmla="*/ 38 w 102"/>
                <a:gd name="T55" fmla="*/ 3 h 87"/>
                <a:gd name="T56" fmla="*/ 42 w 102"/>
                <a:gd name="T57" fmla="*/ 5 h 87"/>
                <a:gd name="T58" fmla="*/ 42 w 102"/>
                <a:gd name="T59" fmla="*/ 82 h 87"/>
                <a:gd name="T60" fmla="*/ 38 w 102"/>
                <a:gd name="T61" fmla="*/ 84 h 87"/>
                <a:gd name="T62" fmla="*/ 15 w 102"/>
                <a:gd name="T63" fmla="*/ 62 h 87"/>
                <a:gd name="T64" fmla="*/ 0 w 102"/>
                <a:gd name="T65" fmla="*/ 62 h 87"/>
                <a:gd name="T66" fmla="*/ 0 w 102"/>
                <a:gd name="T67" fmla="*/ 25 h 87"/>
                <a:gd name="T68" fmla="*/ 15 w 102"/>
                <a:gd name="T69" fmla="*/ 25 h 87"/>
                <a:gd name="T70" fmla="*/ 38 w 102"/>
                <a:gd name="T71" fmla="*/ 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2" h="87">
                  <a:moveTo>
                    <a:pt x="84" y="82"/>
                  </a:moveTo>
                  <a:cubicBezTo>
                    <a:pt x="83" y="82"/>
                    <a:pt x="81" y="82"/>
                    <a:pt x="81" y="81"/>
                  </a:cubicBezTo>
                  <a:cubicBezTo>
                    <a:pt x="79" y="79"/>
                    <a:pt x="79" y="76"/>
                    <a:pt x="81" y="74"/>
                  </a:cubicBezTo>
                  <a:cubicBezTo>
                    <a:pt x="89" y="66"/>
                    <a:pt x="93" y="55"/>
                    <a:pt x="93" y="44"/>
                  </a:cubicBezTo>
                  <a:cubicBezTo>
                    <a:pt x="93" y="32"/>
                    <a:pt x="89" y="21"/>
                    <a:pt x="81" y="13"/>
                  </a:cubicBezTo>
                  <a:cubicBezTo>
                    <a:pt x="79" y="11"/>
                    <a:pt x="79" y="8"/>
                    <a:pt x="81" y="6"/>
                  </a:cubicBezTo>
                  <a:cubicBezTo>
                    <a:pt x="82" y="4"/>
                    <a:pt x="85" y="4"/>
                    <a:pt x="87" y="6"/>
                  </a:cubicBezTo>
                  <a:cubicBezTo>
                    <a:pt x="97" y="16"/>
                    <a:pt x="102" y="29"/>
                    <a:pt x="102" y="44"/>
                  </a:cubicBezTo>
                  <a:cubicBezTo>
                    <a:pt x="102" y="58"/>
                    <a:pt x="97" y="71"/>
                    <a:pt x="87" y="81"/>
                  </a:cubicBezTo>
                  <a:cubicBezTo>
                    <a:pt x="86" y="82"/>
                    <a:pt x="85" y="82"/>
                    <a:pt x="84" y="82"/>
                  </a:cubicBezTo>
                  <a:close/>
                  <a:moveTo>
                    <a:pt x="68" y="74"/>
                  </a:moveTo>
                  <a:cubicBezTo>
                    <a:pt x="67" y="74"/>
                    <a:pt x="65" y="73"/>
                    <a:pt x="65" y="72"/>
                  </a:cubicBezTo>
                  <a:cubicBezTo>
                    <a:pt x="63" y="70"/>
                    <a:pt x="63" y="68"/>
                    <a:pt x="65" y="66"/>
                  </a:cubicBezTo>
                  <a:cubicBezTo>
                    <a:pt x="77" y="54"/>
                    <a:pt x="77" y="33"/>
                    <a:pt x="65" y="21"/>
                  </a:cubicBezTo>
                  <a:cubicBezTo>
                    <a:pt x="63" y="19"/>
                    <a:pt x="63" y="17"/>
                    <a:pt x="65" y="15"/>
                  </a:cubicBezTo>
                  <a:cubicBezTo>
                    <a:pt x="66" y="13"/>
                    <a:pt x="69" y="13"/>
                    <a:pt x="71" y="15"/>
                  </a:cubicBezTo>
                  <a:cubicBezTo>
                    <a:pt x="79" y="22"/>
                    <a:pt x="83" y="33"/>
                    <a:pt x="83" y="44"/>
                  </a:cubicBezTo>
                  <a:cubicBezTo>
                    <a:pt x="83" y="54"/>
                    <a:pt x="79" y="65"/>
                    <a:pt x="71" y="72"/>
                  </a:cubicBezTo>
                  <a:cubicBezTo>
                    <a:pt x="70" y="73"/>
                    <a:pt x="69" y="74"/>
                    <a:pt x="68" y="74"/>
                  </a:cubicBezTo>
                  <a:close/>
                  <a:moveTo>
                    <a:pt x="52" y="65"/>
                  </a:moveTo>
                  <a:cubicBezTo>
                    <a:pt x="51" y="65"/>
                    <a:pt x="49" y="65"/>
                    <a:pt x="49" y="64"/>
                  </a:cubicBezTo>
                  <a:cubicBezTo>
                    <a:pt x="47" y="62"/>
                    <a:pt x="47" y="59"/>
                    <a:pt x="49" y="57"/>
                  </a:cubicBezTo>
                  <a:cubicBezTo>
                    <a:pt x="56" y="50"/>
                    <a:pt x="56" y="37"/>
                    <a:pt x="49" y="30"/>
                  </a:cubicBezTo>
                  <a:cubicBezTo>
                    <a:pt x="47" y="28"/>
                    <a:pt x="47" y="25"/>
                    <a:pt x="49" y="23"/>
                  </a:cubicBezTo>
                  <a:cubicBezTo>
                    <a:pt x="50" y="22"/>
                    <a:pt x="53" y="22"/>
                    <a:pt x="55" y="23"/>
                  </a:cubicBezTo>
                  <a:cubicBezTo>
                    <a:pt x="66" y="34"/>
                    <a:pt x="66" y="53"/>
                    <a:pt x="55" y="64"/>
                  </a:cubicBezTo>
                  <a:cubicBezTo>
                    <a:pt x="54" y="65"/>
                    <a:pt x="53" y="65"/>
                    <a:pt x="52" y="65"/>
                  </a:cubicBezTo>
                  <a:close/>
                  <a:moveTo>
                    <a:pt x="38" y="3"/>
                  </a:moveTo>
                  <a:cubicBezTo>
                    <a:pt x="40" y="0"/>
                    <a:pt x="42" y="1"/>
                    <a:pt x="42" y="5"/>
                  </a:cubicBezTo>
                  <a:cubicBezTo>
                    <a:pt x="42" y="82"/>
                    <a:pt x="42" y="82"/>
                    <a:pt x="42" y="82"/>
                  </a:cubicBezTo>
                  <a:cubicBezTo>
                    <a:pt x="42" y="86"/>
                    <a:pt x="40" y="87"/>
                    <a:pt x="38" y="84"/>
                  </a:cubicBezTo>
                  <a:cubicBezTo>
                    <a:pt x="15" y="62"/>
                    <a:pt x="15" y="62"/>
                    <a:pt x="15" y="62"/>
                  </a:cubicBezTo>
                  <a:cubicBezTo>
                    <a:pt x="0" y="62"/>
                    <a:pt x="0" y="62"/>
                    <a:pt x="0" y="62"/>
                  </a:cubicBezTo>
                  <a:cubicBezTo>
                    <a:pt x="0" y="25"/>
                    <a:pt x="0" y="25"/>
                    <a:pt x="0" y="25"/>
                  </a:cubicBezTo>
                  <a:cubicBezTo>
                    <a:pt x="15" y="25"/>
                    <a:pt x="15" y="25"/>
                    <a:pt x="15" y="25"/>
                  </a:cubicBezTo>
                  <a:lnTo>
                    <a:pt x="38"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1" name="Freeform 145"/>
            <p:cNvSpPr>
              <a:spLocks noEditPoints="1"/>
            </p:cNvSpPr>
            <p:nvPr/>
          </p:nvSpPr>
          <p:spPr bwMode="auto">
            <a:xfrm>
              <a:off x="8986444" y="3544348"/>
              <a:ext cx="369936" cy="326873"/>
            </a:xfrm>
            <a:custGeom>
              <a:avLst/>
              <a:gdLst>
                <a:gd name="T0" fmla="*/ 124 w 189"/>
                <a:gd name="T1" fmla="*/ 23 h 167"/>
                <a:gd name="T2" fmla="*/ 65 w 189"/>
                <a:gd name="T3" fmla="*/ 0 h 167"/>
                <a:gd name="T4" fmla="*/ 0 w 189"/>
                <a:gd name="T5" fmla="*/ 23 h 167"/>
                <a:gd name="T6" fmla="*/ 0 w 189"/>
                <a:gd name="T7" fmla="*/ 167 h 167"/>
                <a:gd name="T8" fmla="*/ 65 w 189"/>
                <a:gd name="T9" fmla="*/ 142 h 167"/>
                <a:gd name="T10" fmla="*/ 124 w 189"/>
                <a:gd name="T11" fmla="*/ 167 h 167"/>
                <a:gd name="T12" fmla="*/ 189 w 189"/>
                <a:gd name="T13" fmla="*/ 142 h 167"/>
                <a:gd name="T14" fmla="*/ 189 w 189"/>
                <a:gd name="T15" fmla="*/ 0 h 167"/>
                <a:gd name="T16" fmla="*/ 124 w 189"/>
                <a:gd name="T17" fmla="*/ 23 h 167"/>
                <a:gd name="T18" fmla="*/ 70 w 189"/>
                <a:gd name="T19" fmla="*/ 15 h 167"/>
                <a:gd name="T20" fmla="*/ 119 w 189"/>
                <a:gd name="T21" fmla="*/ 35 h 167"/>
                <a:gd name="T22" fmla="*/ 119 w 189"/>
                <a:gd name="T23" fmla="*/ 152 h 167"/>
                <a:gd name="T24" fmla="*/ 70 w 189"/>
                <a:gd name="T25" fmla="*/ 133 h 167"/>
                <a:gd name="T26" fmla="*/ 70 w 189"/>
                <a:gd name="T27" fmla="*/ 15 h 167"/>
                <a:gd name="T28" fmla="*/ 11 w 189"/>
                <a:gd name="T29" fmla="*/ 31 h 167"/>
                <a:gd name="T30" fmla="*/ 58 w 189"/>
                <a:gd name="T31" fmla="*/ 15 h 167"/>
                <a:gd name="T32" fmla="*/ 58 w 189"/>
                <a:gd name="T33" fmla="*/ 133 h 167"/>
                <a:gd name="T34" fmla="*/ 11 w 189"/>
                <a:gd name="T35" fmla="*/ 151 h 167"/>
                <a:gd name="T36" fmla="*/ 11 w 189"/>
                <a:gd name="T37" fmla="*/ 31 h 167"/>
                <a:gd name="T38" fmla="*/ 178 w 189"/>
                <a:gd name="T39" fmla="*/ 134 h 167"/>
                <a:gd name="T40" fmla="*/ 130 w 189"/>
                <a:gd name="T41" fmla="*/ 152 h 167"/>
                <a:gd name="T42" fmla="*/ 130 w 189"/>
                <a:gd name="T43" fmla="*/ 35 h 167"/>
                <a:gd name="T44" fmla="*/ 178 w 189"/>
                <a:gd name="T45" fmla="*/ 17 h 167"/>
                <a:gd name="T46" fmla="*/ 178 w 189"/>
                <a:gd name="T47" fmla="*/ 13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167">
                  <a:moveTo>
                    <a:pt x="124" y="23"/>
                  </a:moveTo>
                  <a:lnTo>
                    <a:pt x="65" y="0"/>
                  </a:lnTo>
                  <a:lnTo>
                    <a:pt x="0" y="23"/>
                  </a:lnTo>
                  <a:lnTo>
                    <a:pt x="0" y="167"/>
                  </a:lnTo>
                  <a:lnTo>
                    <a:pt x="65" y="142"/>
                  </a:lnTo>
                  <a:lnTo>
                    <a:pt x="124" y="167"/>
                  </a:lnTo>
                  <a:lnTo>
                    <a:pt x="189" y="142"/>
                  </a:lnTo>
                  <a:lnTo>
                    <a:pt x="189" y="0"/>
                  </a:lnTo>
                  <a:lnTo>
                    <a:pt x="124" y="23"/>
                  </a:lnTo>
                  <a:close/>
                  <a:moveTo>
                    <a:pt x="70" y="15"/>
                  </a:moveTo>
                  <a:lnTo>
                    <a:pt x="119" y="35"/>
                  </a:lnTo>
                  <a:lnTo>
                    <a:pt x="119" y="152"/>
                  </a:lnTo>
                  <a:lnTo>
                    <a:pt x="70" y="133"/>
                  </a:lnTo>
                  <a:lnTo>
                    <a:pt x="70" y="15"/>
                  </a:lnTo>
                  <a:close/>
                  <a:moveTo>
                    <a:pt x="11" y="31"/>
                  </a:moveTo>
                  <a:lnTo>
                    <a:pt x="58" y="15"/>
                  </a:lnTo>
                  <a:lnTo>
                    <a:pt x="58" y="133"/>
                  </a:lnTo>
                  <a:lnTo>
                    <a:pt x="11" y="151"/>
                  </a:lnTo>
                  <a:lnTo>
                    <a:pt x="11" y="31"/>
                  </a:lnTo>
                  <a:close/>
                  <a:moveTo>
                    <a:pt x="178" y="134"/>
                  </a:moveTo>
                  <a:lnTo>
                    <a:pt x="130" y="152"/>
                  </a:lnTo>
                  <a:lnTo>
                    <a:pt x="130" y="35"/>
                  </a:lnTo>
                  <a:lnTo>
                    <a:pt x="178" y="17"/>
                  </a:lnTo>
                  <a:lnTo>
                    <a:pt x="178" y="13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2" name="Freeform 146"/>
            <p:cNvSpPr>
              <a:spLocks noEditPoints="1"/>
            </p:cNvSpPr>
            <p:nvPr/>
          </p:nvSpPr>
          <p:spPr bwMode="auto">
            <a:xfrm>
              <a:off x="9078439" y="2322975"/>
              <a:ext cx="405168" cy="409081"/>
            </a:xfrm>
            <a:custGeom>
              <a:avLst/>
              <a:gdLst>
                <a:gd name="T0" fmla="*/ 63 w 127"/>
                <a:gd name="T1" fmla="*/ 0 h 128"/>
                <a:gd name="T2" fmla="*/ 0 w 127"/>
                <a:gd name="T3" fmla="*/ 64 h 128"/>
                <a:gd name="T4" fmla="*/ 63 w 127"/>
                <a:gd name="T5" fmla="*/ 128 h 128"/>
                <a:gd name="T6" fmla="*/ 127 w 127"/>
                <a:gd name="T7" fmla="*/ 64 h 128"/>
                <a:gd name="T8" fmla="*/ 63 w 127"/>
                <a:gd name="T9" fmla="*/ 0 h 128"/>
                <a:gd name="T10" fmla="*/ 52 w 127"/>
                <a:gd name="T11" fmla="*/ 104 h 128"/>
                <a:gd name="T12" fmla="*/ 25 w 127"/>
                <a:gd name="T13" fmla="*/ 69 h 128"/>
                <a:gd name="T14" fmla="*/ 37 w 127"/>
                <a:gd name="T15" fmla="*/ 57 h 128"/>
                <a:gd name="T16" fmla="*/ 52 w 127"/>
                <a:gd name="T17" fmla="*/ 76 h 128"/>
                <a:gd name="T18" fmla="*/ 98 w 127"/>
                <a:gd name="T19" fmla="*/ 38 h 128"/>
                <a:gd name="T20" fmla="*/ 103 w 127"/>
                <a:gd name="T21" fmla="*/ 44 h 128"/>
                <a:gd name="T22" fmla="*/ 52 w 127"/>
                <a:gd name="T23" fmla="*/ 10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7" h="128">
                  <a:moveTo>
                    <a:pt x="63" y="0"/>
                  </a:moveTo>
                  <a:cubicBezTo>
                    <a:pt x="28" y="0"/>
                    <a:pt x="0" y="29"/>
                    <a:pt x="0" y="64"/>
                  </a:cubicBezTo>
                  <a:cubicBezTo>
                    <a:pt x="0" y="99"/>
                    <a:pt x="28" y="128"/>
                    <a:pt x="63" y="128"/>
                  </a:cubicBezTo>
                  <a:cubicBezTo>
                    <a:pt x="99" y="128"/>
                    <a:pt x="127" y="99"/>
                    <a:pt x="127" y="64"/>
                  </a:cubicBezTo>
                  <a:cubicBezTo>
                    <a:pt x="127" y="29"/>
                    <a:pt x="99" y="0"/>
                    <a:pt x="63" y="0"/>
                  </a:cubicBezTo>
                  <a:close/>
                  <a:moveTo>
                    <a:pt x="52" y="104"/>
                  </a:moveTo>
                  <a:cubicBezTo>
                    <a:pt x="25" y="69"/>
                    <a:pt x="25" y="69"/>
                    <a:pt x="25" y="69"/>
                  </a:cubicBezTo>
                  <a:cubicBezTo>
                    <a:pt x="37" y="57"/>
                    <a:pt x="37" y="57"/>
                    <a:pt x="37" y="57"/>
                  </a:cubicBezTo>
                  <a:cubicBezTo>
                    <a:pt x="52" y="76"/>
                    <a:pt x="52" y="76"/>
                    <a:pt x="52" y="76"/>
                  </a:cubicBezTo>
                  <a:cubicBezTo>
                    <a:pt x="98" y="38"/>
                    <a:pt x="98" y="38"/>
                    <a:pt x="98" y="38"/>
                  </a:cubicBezTo>
                  <a:cubicBezTo>
                    <a:pt x="103" y="44"/>
                    <a:pt x="103" y="44"/>
                    <a:pt x="103" y="44"/>
                  </a:cubicBezTo>
                  <a:lnTo>
                    <a:pt x="52"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3" name="Freeform 147"/>
            <p:cNvSpPr>
              <a:spLocks noEditPoints="1"/>
            </p:cNvSpPr>
            <p:nvPr/>
          </p:nvSpPr>
          <p:spPr bwMode="auto">
            <a:xfrm>
              <a:off x="10258707" y="5188504"/>
              <a:ext cx="307301" cy="307300"/>
            </a:xfrm>
            <a:custGeom>
              <a:avLst/>
              <a:gdLst>
                <a:gd name="T0" fmla="*/ 0 w 157"/>
                <a:gd name="T1" fmla="*/ 74 h 157"/>
                <a:gd name="T2" fmla="*/ 0 w 157"/>
                <a:gd name="T3" fmla="*/ 23 h 157"/>
                <a:gd name="T4" fmla="*/ 64 w 157"/>
                <a:gd name="T5" fmla="*/ 13 h 157"/>
                <a:gd name="T6" fmla="*/ 64 w 157"/>
                <a:gd name="T7" fmla="*/ 74 h 157"/>
                <a:gd name="T8" fmla="*/ 0 w 157"/>
                <a:gd name="T9" fmla="*/ 74 h 157"/>
                <a:gd name="T10" fmla="*/ 73 w 157"/>
                <a:gd name="T11" fmla="*/ 12 h 157"/>
                <a:gd name="T12" fmla="*/ 157 w 157"/>
                <a:gd name="T13" fmla="*/ 0 h 157"/>
                <a:gd name="T14" fmla="*/ 157 w 157"/>
                <a:gd name="T15" fmla="*/ 74 h 157"/>
                <a:gd name="T16" fmla="*/ 73 w 157"/>
                <a:gd name="T17" fmla="*/ 74 h 157"/>
                <a:gd name="T18" fmla="*/ 73 w 157"/>
                <a:gd name="T19" fmla="*/ 12 h 157"/>
                <a:gd name="T20" fmla="*/ 157 w 157"/>
                <a:gd name="T21" fmla="*/ 84 h 157"/>
                <a:gd name="T22" fmla="*/ 157 w 157"/>
                <a:gd name="T23" fmla="*/ 157 h 157"/>
                <a:gd name="T24" fmla="*/ 73 w 157"/>
                <a:gd name="T25" fmla="*/ 146 h 157"/>
                <a:gd name="T26" fmla="*/ 73 w 157"/>
                <a:gd name="T27" fmla="*/ 84 h 157"/>
                <a:gd name="T28" fmla="*/ 157 w 157"/>
                <a:gd name="T29" fmla="*/ 84 h 157"/>
                <a:gd name="T30" fmla="*/ 64 w 157"/>
                <a:gd name="T31" fmla="*/ 144 h 157"/>
                <a:gd name="T32" fmla="*/ 0 w 157"/>
                <a:gd name="T33" fmla="*/ 136 h 157"/>
                <a:gd name="T34" fmla="*/ 0 w 157"/>
                <a:gd name="T35" fmla="*/ 84 h 157"/>
                <a:gd name="T36" fmla="*/ 64 w 157"/>
                <a:gd name="T37" fmla="*/ 84 h 157"/>
                <a:gd name="T38" fmla="*/ 64 w 157"/>
                <a:gd name="T39" fmla="*/ 14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7" h="157">
                  <a:moveTo>
                    <a:pt x="0" y="74"/>
                  </a:moveTo>
                  <a:lnTo>
                    <a:pt x="0" y="23"/>
                  </a:lnTo>
                  <a:lnTo>
                    <a:pt x="64" y="13"/>
                  </a:lnTo>
                  <a:lnTo>
                    <a:pt x="64" y="74"/>
                  </a:lnTo>
                  <a:lnTo>
                    <a:pt x="0" y="74"/>
                  </a:lnTo>
                  <a:close/>
                  <a:moveTo>
                    <a:pt x="73" y="12"/>
                  </a:moveTo>
                  <a:lnTo>
                    <a:pt x="157" y="0"/>
                  </a:lnTo>
                  <a:lnTo>
                    <a:pt x="157" y="74"/>
                  </a:lnTo>
                  <a:lnTo>
                    <a:pt x="73" y="74"/>
                  </a:lnTo>
                  <a:lnTo>
                    <a:pt x="73" y="12"/>
                  </a:lnTo>
                  <a:close/>
                  <a:moveTo>
                    <a:pt x="157" y="84"/>
                  </a:moveTo>
                  <a:lnTo>
                    <a:pt x="157" y="157"/>
                  </a:lnTo>
                  <a:lnTo>
                    <a:pt x="73" y="146"/>
                  </a:lnTo>
                  <a:lnTo>
                    <a:pt x="73" y="84"/>
                  </a:lnTo>
                  <a:lnTo>
                    <a:pt x="157" y="84"/>
                  </a:lnTo>
                  <a:close/>
                  <a:moveTo>
                    <a:pt x="64" y="144"/>
                  </a:moveTo>
                  <a:lnTo>
                    <a:pt x="0" y="136"/>
                  </a:lnTo>
                  <a:lnTo>
                    <a:pt x="0" y="84"/>
                  </a:lnTo>
                  <a:lnTo>
                    <a:pt x="64" y="84"/>
                  </a:lnTo>
                  <a:lnTo>
                    <a:pt x="64" y="1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4" name="Freeform 148"/>
            <p:cNvSpPr>
              <a:spLocks noEditPoints="1"/>
            </p:cNvSpPr>
            <p:nvPr/>
          </p:nvSpPr>
          <p:spPr bwMode="auto">
            <a:xfrm>
              <a:off x="9922047" y="5121955"/>
              <a:ext cx="272069" cy="272068"/>
            </a:xfrm>
            <a:custGeom>
              <a:avLst/>
              <a:gdLst>
                <a:gd name="T0" fmla="*/ 11 w 85"/>
                <a:gd name="T1" fmla="*/ 42 h 85"/>
                <a:gd name="T2" fmla="*/ 29 w 85"/>
                <a:gd name="T3" fmla="*/ 70 h 85"/>
                <a:gd name="T4" fmla="*/ 14 w 85"/>
                <a:gd name="T5" fmla="*/ 30 h 85"/>
                <a:gd name="T6" fmla="*/ 11 w 85"/>
                <a:gd name="T7" fmla="*/ 42 h 85"/>
                <a:gd name="T8" fmla="*/ 64 w 85"/>
                <a:gd name="T9" fmla="*/ 41 h 85"/>
                <a:gd name="T10" fmla="*/ 62 w 85"/>
                <a:gd name="T11" fmla="*/ 32 h 85"/>
                <a:gd name="T12" fmla="*/ 59 w 85"/>
                <a:gd name="T13" fmla="*/ 25 h 85"/>
                <a:gd name="T14" fmla="*/ 64 w 85"/>
                <a:gd name="T15" fmla="*/ 20 h 85"/>
                <a:gd name="T16" fmla="*/ 64 w 85"/>
                <a:gd name="T17" fmla="*/ 20 h 85"/>
                <a:gd name="T18" fmla="*/ 43 w 85"/>
                <a:gd name="T19" fmla="*/ 11 h 85"/>
                <a:gd name="T20" fmla="*/ 16 w 85"/>
                <a:gd name="T21" fmla="*/ 25 h 85"/>
                <a:gd name="T22" fmla="*/ 18 w 85"/>
                <a:gd name="T23" fmla="*/ 25 h 85"/>
                <a:gd name="T24" fmla="*/ 27 w 85"/>
                <a:gd name="T25" fmla="*/ 25 h 85"/>
                <a:gd name="T26" fmla="*/ 27 w 85"/>
                <a:gd name="T27" fmla="*/ 28 h 85"/>
                <a:gd name="T28" fmla="*/ 23 w 85"/>
                <a:gd name="T29" fmla="*/ 28 h 85"/>
                <a:gd name="T30" fmla="*/ 35 w 85"/>
                <a:gd name="T31" fmla="*/ 61 h 85"/>
                <a:gd name="T32" fmla="*/ 42 w 85"/>
                <a:gd name="T33" fmla="*/ 41 h 85"/>
                <a:gd name="T34" fmla="*/ 37 w 85"/>
                <a:gd name="T35" fmla="*/ 28 h 85"/>
                <a:gd name="T36" fmla="*/ 34 w 85"/>
                <a:gd name="T37" fmla="*/ 28 h 85"/>
                <a:gd name="T38" fmla="*/ 34 w 85"/>
                <a:gd name="T39" fmla="*/ 25 h 85"/>
                <a:gd name="T40" fmla="*/ 42 w 85"/>
                <a:gd name="T41" fmla="*/ 25 h 85"/>
                <a:gd name="T42" fmla="*/ 51 w 85"/>
                <a:gd name="T43" fmla="*/ 25 h 85"/>
                <a:gd name="T44" fmla="*/ 51 w 85"/>
                <a:gd name="T45" fmla="*/ 28 h 85"/>
                <a:gd name="T46" fmla="*/ 47 w 85"/>
                <a:gd name="T47" fmla="*/ 28 h 85"/>
                <a:gd name="T48" fmla="*/ 59 w 85"/>
                <a:gd name="T49" fmla="*/ 61 h 85"/>
                <a:gd name="T50" fmla="*/ 62 w 85"/>
                <a:gd name="T51" fmla="*/ 51 h 85"/>
                <a:gd name="T52" fmla="*/ 64 w 85"/>
                <a:gd name="T53" fmla="*/ 41 h 85"/>
                <a:gd name="T54" fmla="*/ 43 w 85"/>
                <a:gd name="T55" fmla="*/ 45 h 85"/>
                <a:gd name="T56" fmla="*/ 34 w 85"/>
                <a:gd name="T57" fmla="*/ 72 h 85"/>
                <a:gd name="T58" fmla="*/ 43 w 85"/>
                <a:gd name="T59" fmla="*/ 73 h 85"/>
                <a:gd name="T60" fmla="*/ 53 w 85"/>
                <a:gd name="T61" fmla="*/ 72 h 85"/>
                <a:gd name="T62" fmla="*/ 53 w 85"/>
                <a:gd name="T63" fmla="*/ 71 h 85"/>
                <a:gd name="T64" fmla="*/ 43 w 85"/>
                <a:gd name="T65" fmla="*/ 45 h 85"/>
                <a:gd name="T66" fmla="*/ 71 w 85"/>
                <a:gd name="T67" fmla="*/ 28 h 85"/>
                <a:gd name="T68" fmla="*/ 71 w 85"/>
                <a:gd name="T69" fmla="*/ 31 h 85"/>
                <a:gd name="T70" fmla="*/ 69 w 85"/>
                <a:gd name="T71" fmla="*/ 42 h 85"/>
                <a:gd name="T72" fmla="*/ 59 w 85"/>
                <a:gd name="T73" fmla="*/ 69 h 85"/>
                <a:gd name="T74" fmla="*/ 75 w 85"/>
                <a:gd name="T75" fmla="*/ 42 h 85"/>
                <a:gd name="T76" fmla="*/ 71 w 85"/>
                <a:gd name="T77" fmla="*/ 28 h 85"/>
                <a:gd name="T78" fmla="*/ 43 w 85"/>
                <a:gd name="T79" fmla="*/ 0 h 85"/>
                <a:gd name="T80" fmla="*/ 0 w 85"/>
                <a:gd name="T81" fmla="*/ 42 h 85"/>
                <a:gd name="T82" fmla="*/ 43 w 85"/>
                <a:gd name="T83" fmla="*/ 85 h 85"/>
                <a:gd name="T84" fmla="*/ 85 w 85"/>
                <a:gd name="T85" fmla="*/ 42 h 85"/>
                <a:gd name="T86" fmla="*/ 43 w 85"/>
                <a:gd name="T87" fmla="*/ 0 h 85"/>
                <a:gd name="T88" fmla="*/ 43 w 85"/>
                <a:gd name="T89" fmla="*/ 79 h 85"/>
                <a:gd name="T90" fmla="*/ 6 w 85"/>
                <a:gd name="T91" fmla="*/ 42 h 85"/>
                <a:gd name="T92" fmla="*/ 43 w 85"/>
                <a:gd name="T93" fmla="*/ 5 h 85"/>
                <a:gd name="T94" fmla="*/ 80 w 85"/>
                <a:gd name="T95" fmla="*/ 42 h 85"/>
                <a:gd name="T96" fmla="*/ 43 w 85"/>
                <a:gd name="T97" fmla="*/ 7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 h="85">
                  <a:moveTo>
                    <a:pt x="11" y="42"/>
                  </a:moveTo>
                  <a:cubicBezTo>
                    <a:pt x="11" y="55"/>
                    <a:pt x="18" y="65"/>
                    <a:pt x="29" y="70"/>
                  </a:cubicBezTo>
                  <a:cubicBezTo>
                    <a:pt x="14" y="30"/>
                    <a:pt x="14" y="30"/>
                    <a:pt x="14" y="30"/>
                  </a:cubicBezTo>
                  <a:cubicBezTo>
                    <a:pt x="12" y="34"/>
                    <a:pt x="11" y="38"/>
                    <a:pt x="11" y="42"/>
                  </a:cubicBezTo>
                  <a:close/>
                  <a:moveTo>
                    <a:pt x="64" y="41"/>
                  </a:moveTo>
                  <a:cubicBezTo>
                    <a:pt x="64" y="37"/>
                    <a:pt x="63" y="34"/>
                    <a:pt x="62" y="32"/>
                  </a:cubicBezTo>
                  <a:cubicBezTo>
                    <a:pt x="60" y="30"/>
                    <a:pt x="59" y="28"/>
                    <a:pt x="59" y="25"/>
                  </a:cubicBezTo>
                  <a:cubicBezTo>
                    <a:pt x="59" y="22"/>
                    <a:pt x="61" y="20"/>
                    <a:pt x="64" y="20"/>
                  </a:cubicBezTo>
                  <a:cubicBezTo>
                    <a:pt x="64" y="20"/>
                    <a:pt x="64" y="20"/>
                    <a:pt x="64" y="20"/>
                  </a:cubicBezTo>
                  <a:cubicBezTo>
                    <a:pt x="59" y="15"/>
                    <a:pt x="51" y="11"/>
                    <a:pt x="43" y="11"/>
                  </a:cubicBezTo>
                  <a:cubicBezTo>
                    <a:pt x="32" y="11"/>
                    <a:pt x="22" y="17"/>
                    <a:pt x="16" y="25"/>
                  </a:cubicBezTo>
                  <a:cubicBezTo>
                    <a:pt x="17" y="25"/>
                    <a:pt x="18" y="25"/>
                    <a:pt x="18" y="25"/>
                  </a:cubicBezTo>
                  <a:cubicBezTo>
                    <a:pt x="22" y="25"/>
                    <a:pt x="27" y="25"/>
                    <a:pt x="27" y="25"/>
                  </a:cubicBezTo>
                  <a:cubicBezTo>
                    <a:pt x="29" y="25"/>
                    <a:pt x="29" y="27"/>
                    <a:pt x="27" y="28"/>
                  </a:cubicBezTo>
                  <a:cubicBezTo>
                    <a:pt x="27" y="28"/>
                    <a:pt x="25" y="28"/>
                    <a:pt x="23" y="28"/>
                  </a:cubicBezTo>
                  <a:cubicBezTo>
                    <a:pt x="35" y="61"/>
                    <a:pt x="35" y="61"/>
                    <a:pt x="35" y="61"/>
                  </a:cubicBezTo>
                  <a:cubicBezTo>
                    <a:pt x="42" y="41"/>
                    <a:pt x="42" y="41"/>
                    <a:pt x="42" y="41"/>
                  </a:cubicBezTo>
                  <a:cubicBezTo>
                    <a:pt x="37" y="28"/>
                    <a:pt x="37" y="28"/>
                    <a:pt x="37" y="28"/>
                  </a:cubicBezTo>
                  <a:cubicBezTo>
                    <a:pt x="35" y="28"/>
                    <a:pt x="34" y="28"/>
                    <a:pt x="34" y="28"/>
                  </a:cubicBezTo>
                  <a:cubicBezTo>
                    <a:pt x="32" y="27"/>
                    <a:pt x="32" y="25"/>
                    <a:pt x="34" y="25"/>
                  </a:cubicBezTo>
                  <a:cubicBezTo>
                    <a:pt x="34" y="25"/>
                    <a:pt x="39" y="25"/>
                    <a:pt x="42" y="25"/>
                  </a:cubicBezTo>
                  <a:cubicBezTo>
                    <a:pt x="46" y="25"/>
                    <a:pt x="51" y="25"/>
                    <a:pt x="51" y="25"/>
                  </a:cubicBezTo>
                  <a:cubicBezTo>
                    <a:pt x="52" y="25"/>
                    <a:pt x="53" y="27"/>
                    <a:pt x="51" y="28"/>
                  </a:cubicBezTo>
                  <a:cubicBezTo>
                    <a:pt x="51" y="28"/>
                    <a:pt x="49" y="28"/>
                    <a:pt x="47" y="28"/>
                  </a:cubicBezTo>
                  <a:cubicBezTo>
                    <a:pt x="59" y="61"/>
                    <a:pt x="59" y="61"/>
                    <a:pt x="59" y="61"/>
                  </a:cubicBezTo>
                  <a:cubicBezTo>
                    <a:pt x="62" y="51"/>
                    <a:pt x="62" y="51"/>
                    <a:pt x="62" y="51"/>
                  </a:cubicBezTo>
                  <a:cubicBezTo>
                    <a:pt x="63" y="47"/>
                    <a:pt x="64" y="43"/>
                    <a:pt x="64" y="41"/>
                  </a:cubicBezTo>
                  <a:close/>
                  <a:moveTo>
                    <a:pt x="43" y="45"/>
                  </a:moveTo>
                  <a:cubicBezTo>
                    <a:pt x="34" y="72"/>
                    <a:pt x="34" y="72"/>
                    <a:pt x="34" y="72"/>
                  </a:cubicBezTo>
                  <a:cubicBezTo>
                    <a:pt x="37" y="73"/>
                    <a:pt x="40" y="73"/>
                    <a:pt x="43" y="73"/>
                  </a:cubicBezTo>
                  <a:cubicBezTo>
                    <a:pt x="47" y="73"/>
                    <a:pt x="50" y="73"/>
                    <a:pt x="53" y="72"/>
                  </a:cubicBezTo>
                  <a:cubicBezTo>
                    <a:pt x="53" y="71"/>
                    <a:pt x="53" y="71"/>
                    <a:pt x="53" y="71"/>
                  </a:cubicBezTo>
                  <a:lnTo>
                    <a:pt x="43" y="45"/>
                  </a:lnTo>
                  <a:close/>
                  <a:moveTo>
                    <a:pt x="71" y="28"/>
                  </a:moveTo>
                  <a:cubicBezTo>
                    <a:pt x="71" y="29"/>
                    <a:pt x="71" y="30"/>
                    <a:pt x="71" y="31"/>
                  </a:cubicBezTo>
                  <a:cubicBezTo>
                    <a:pt x="71" y="34"/>
                    <a:pt x="70" y="37"/>
                    <a:pt x="69" y="42"/>
                  </a:cubicBezTo>
                  <a:cubicBezTo>
                    <a:pt x="59" y="69"/>
                    <a:pt x="59" y="69"/>
                    <a:pt x="59" y="69"/>
                  </a:cubicBezTo>
                  <a:cubicBezTo>
                    <a:pt x="68" y="64"/>
                    <a:pt x="75" y="54"/>
                    <a:pt x="75" y="42"/>
                  </a:cubicBezTo>
                  <a:cubicBezTo>
                    <a:pt x="75" y="37"/>
                    <a:pt x="73" y="32"/>
                    <a:pt x="71" y="28"/>
                  </a:cubicBezTo>
                  <a:close/>
                  <a:moveTo>
                    <a:pt x="43" y="0"/>
                  </a:moveTo>
                  <a:cubicBezTo>
                    <a:pt x="19" y="0"/>
                    <a:pt x="0" y="19"/>
                    <a:pt x="0" y="42"/>
                  </a:cubicBezTo>
                  <a:cubicBezTo>
                    <a:pt x="0" y="66"/>
                    <a:pt x="19" y="85"/>
                    <a:pt x="43" y="85"/>
                  </a:cubicBezTo>
                  <a:cubicBezTo>
                    <a:pt x="66" y="85"/>
                    <a:pt x="85" y="66"/>
                    <a:pt x="85" y="42"/>
                  </a:cubicBezTo>
                  <a:cubicBezTo>
                    <a:pt x="85" y="19"/>
                    <a:pt x="66" y="0"/>
                    <a:pt x="43" y="0"/>
                  </a:cubicBezTo>
                  <a:close/>
                  <a:moveTo>
                    <a:pt x="43" y="79"/>
                  </a:moveTo>
                  <a:cubicBezTo>
                    <a:pt x="22" y="79"/>
                    <a:pt x="6" y="63"/>
                    <a:pt x="6" y="42"/>
                  </a:cubicBezTo>
                  <a:cubicBezTo>
                    <a:pt x="6" y="22"/>
                    <a:pt x="22" y="5"/>
                    <a:pt x="43" y="5"/>
                  </a:cubicBezTo>
                  <a:cubicBezTo>
                    <a:pt x="63" y="5"/>
                    <a:pt x="80" y="22"/>
                    <a:pt x="80" y="42"/>
                  </a:cubicBezTo>
                  <a:cubicBezTo>
                    <a:pt x="80" y="63"/>
                    <a:pt x="63" y="79"/>
                    <a:pt x="43" y="7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5" name="Freeform 149"/>
            <p:cNvSpPr/>
            <p:nvPr/>
          </p:nvSpPr>
          <p:spPr bwMode="auto">
            <a:xfrm>
              <a:off x="10258707" y="5621075"/>
              <a:ext cx="364063" cy="360148"/>
            </a:xfrm>
            <a:custGeom>
              <a:avLst/>
              <a:gdLst>
                <a:gd name="T0" fmla="*/ 110 w 114"/>
                <a:gd name="T1" fmla="*/ 90 h 113"/>
                <a:gd name="T2" fmla="*/ 60 w 114"/>
                <a:gd name="T3" fmla="*/ 47 h 113"/>
                <a:gd name="T4" fmla="*/ 64 w 114"/>
                <a:gd name="T5" fmla="*/ 32 h 113"/>
                <a:gd name="T6" fmla="*/ 32 w 114"/>
                <a:gd name="T7" fmla="*/ 0 h 113"/>
                <a:gd name="T8" fmla="*/ 23 w 114"/>
                <a:gd name="T9" fmla="*/ 1 h 113"/>
                <a:gd name="T10" fmla="*/ 41 w 114"/>
                <a:gd name="T11" fmla="*/ 20 h 113"/>
                <a:gd name="T12" fmla="*/ 41 w 114"/>
                <a:gd name="T13" fmla="*/ 30 h 113"/>
                <a:gd name="T14" fmla="*/ 30 w 114"/>
                <a:gd name="T15" fmla="*/ 41 h 113"/>
                <a:gd name="T16" fmla="*/ 20 w 114"/>
                <a:gd name="T17" fmla="*/ 41 h 113"/>
                <a:gd name="T18" fmla="*/ 1 w 114"/>
                <a:gd name="T19" fmla="*/ 23 h 113"/>
                <a:gd name="T20" fmla="*/ 0 w 114"/>
                <a:gd name="T21" fmla="*/ 32 h 113"/>
                <a:gd name="T22" fmla="*/ 32 w 114"/>
                <a:gd name="T23" fmla="*/ 63 h 113"/>
                <a:gd name="T24" fmla="*/ 47 w 114"/>
                <a:gd name="T25" fmla="*/ 60 h 113"/>
                <a:gd name="T26" fmla="*/ 90 w 114"/>
                <a:gd name="T27" fmla="*/ 110 h 113"/>
                <a:gd name="T28" fmla="*/ 100 w 114"/>
                <a:gd name="T29" fmla="*/ 111 h 113"/>
                <a:gd name="T30" fmla="*/ 111 w 114"/>
                <a:gd name="T31" fmla="*/ 100 h 113"/>
                <a:gd name="T32" fmla="*/ 110 w 114"/>
                <a:gd name="T33" fmla="*/ 9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13">
                  <a:moveTo>
                    <a:pt x="110" y="90"/>
                  </a:moveTo>
                  <a:cubicBezTo>
                    <a:pt x="60" y="47"/>
                    <a:pt x="60" y="47"/>
                    <a:pt x="60" y="47"/>
                  </a:cubicBezTo>
                  <a:cubicBezTo>
                    <a:pt x="62" y="42"/>
                    <a:pt x="64" y="37"/>
                    <a:pt x="64" y="32"/>
                  </a:cubicBezTo>
                  <a:cubicBezTo>
                    <a:pt x="64" y="14"/>
                    <a:pt x="49" y="0"/>
                    <a:pt x="32" y="0"/>
                  </a:cubicBezTo>
                  <a:cubicBezTo>
                    <a:pt x="29" y="0"/>
                    <a:pt x="26" y="0"/>
                    <a:pt x="23" y="1"/>
                  </a:cubicBezTo>
                  <a:cubicBezTo>
                    <a:pt x="41" y="20"/>
                    <a:pt x="41" y="20"/>
                    <a:pt x="41" y="20"/>
                  </a:cubicBezTo>
                  <a:cubicBezTo>
                    <a:pt x="44" y="22"/>
                    <a:pt x="44" y="27"/>
                    <a:pt x="41" y="30"/>
                  </a:cubicBezTo>
                  <a:cubicBezTo>
                    <a:pt x="30" y="41"/>
                    <a:pt x="30" y="41"/>
                    <a:pt x="30" y="41"/>
                  </a:cubicBezTo>
                  <a:cubicBezTo>
                    <a:pt x="27" y="44"/>
                    <a:pt x="23" y="44"/>
                    <a:pt x="20" y="41"/>
                  </a:cubicBezTo>
                  <a:cubicBezTo>
                    <a:pt x="1" y="23"/>
                    <a:pt x="1" y="23"/>
                    <a:pt x="1" y="23"/>
                  </a:cubicBezTo>
                  <a:cubicBezTo>
                    <a:pt x="1" y="25"/>
                    <a:pt x="0" y="29"/>
                    <a:pt x="0" y="32"/>
                  </a:cubicBezTo>
                  <a:cubicBezTo>
                    <a:pt x="0" y="49"/>
                    <a:pt x="14" y="63"/>
                    <a:pt x="32" y="63"/>
                  </a:cubicBezTo>
                  <a:cubicBezTo>
                    <a:pt x="37" y="63"/>
                    <a:pt x="42" y="62"/>
                    <a:pt x="47" y="60"/>
                  </a:cubicBezTo>
                  <a:cubicBezTo>
                    <a:pt x="90" y="110"/>
                    <a:pt x="90" y="110"/>
                    <a:pt x="90" y="110"/>
                  </a:cubicBezTo>
                  <a:cubicBezTo>
                    <a:pt x="93" y="113"/>
                    <a:pt x="97" y="113"/>
                    <a:pt x="100" y="111"/>
                  </a:cubicBezTo>
                  <a:cubicBezTo>
                    <a:pt x="111" y="100"/>
                    <a:pt x="111" y="100"/>
                    <a:pt x="111" y="100"/>
                  </a:cubicBezTo>
                  <a:cubicBezTo>
                    <a:pt x="114" y="97"/>
                    <a:pt x="113" y="93"/>
                    <a:pt x="110" y="9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6" name="Freeform 150"/>
            <p:cNvSpPr>
              <a:spLocks noEditPoints="1"/>
            </p:cNvSpPr>
            <p:nvPr/>
          </p:nvSpPr>
          <p:spPr bwMode="auto">
            <a:xfrm>
              <a:off x="9160647" y="5274627"/>
              <a:ext cx="358192" cy="550009"/>
            </a:xfrm>
            <a:custGeom>
              <a:avLst/>
              <a:gdLst>
                <a:gd name="T0" fmla="*/ 84 w 112"/>
                <a:gd name="T1" fmla="*/ 3 h 172"/>
                <a:gd name="T2" fmla="*/ 111 w 112"/>
                <a:gd name="T3" fmla="*/ 19 h 172"/>
                <a:gd name="T4" fmla="*/ 110 w 112"/>
                <a:gd name="T5" fmla="*/ 33 h 172"/>
                <a:gd name="T6" fmla="*/ 103 w 112"/>
                <a:gd name="T7" fmla="*/ 44 h 172"/>
                <a:gd name="T8" fmla="*/ 65 w 112"/>
                <a:gd name="T9" fmla="*/ 21 h 172"/>
                <a:gd name="T10" fmla="*/ 72 w 112"/>
                <a:gd name="T11" fmla="*/ 10 h 172"/>
                <a:gd name="T12" fmla="*/ 84 w 112"/>
                <a:gd name="T13" fmla="*/ 3 h 172"/>
                <a:gd name="T14" fmla="*/ 0 w 112"/>
                <a:gd name="T15" fmla="*/ 130 h 172"/>
                <a:gd name="T16" fmla="*/ 1 w 112"/>
                <a:gd name="T17" fmla="*/ 172 h 172"/>
                <a:gd name="T18" fmla="*/ 38 w 112"/>
                <a:gd name="T19" fmla="*/ 153 h 172"/>
                <a:gd name="T20" fmla="*/ 98 w 112"/>
                <a:gd name="T21" fmla="*/ 52 h 172"/>
                <a:gd name="T22" fmla="*/ 60 w 112"/>
                <a:gd name="T23" fmla="*/ 29 h 172"/>
                <a:gd name="T24" fmla="*/ 0 w 112"/>
                <a:gd name="T25" fmla="*/ 130 h 172"/>
                <a:gd name="T26" fmla="*/ 76 w 112"/>
                <a:gd name="T27" fmla="*/ 57 h 172"/>
                <a:gd name="T28" fmla="*/ 30 w 112"/>
                <a:gd name="T29" fmla="*/ 134 h 172"/>
                <a:gd name="T30" fmla="*/ 20 w 112"/>
                <a:gd name="T31" fmla="*/ 128 h 172"/>
                <a:gd name="T32" fmla="*/ 66 w 112"/>
                <a:gd name="T33" fmla="*/ 52 h 172"/>
                <a:gd name="T34" fmla="*/ 76 w 112"/>
                <a:gd name="T35" fmla="*/ 57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72">
                  <a:moveTo>
                    <a:pt x="84" y="3"/>
                  </a:moveTo>
                  <a:cubicBezTo>
                    <a:pt x="96" y="0"/>
                    <a:pt x="108" y="7"/>
                    <a:pt x="111" y="19"/>
                  </a:cubicBezTo>
                  <a:cubicBezTo>
                    <a:pt x="112" y="24"/>
                    <a:pt x="112" y="29"/>
                    <a:pt x="110" y="33"/>
                  </a:cubicBezTo>
                  <a:cubicBezTo>
                    <a:pt x="103" y="44"/>
                    <a:pt x="103" y="44"/>
                    <a:pt x="103" y="44"/>
                  </a:cubicBezTo>
                  <a:cubicBezTo>
                    <a:pt x="65" y="21"/>
                    <a:pt x="65" y="21"/>
                    <a:pt x="65" y="21"/>
                  </a:cubicBezTo>
                  <a:cubicBezTo>
                    <a:pt x="72" y="10"/>
                    <a:pt x="72" y="10"/>
                    <a:pt x="72" y="10"/>
                  </a:cubicBezTo>
                  <a:cubicBezTo>
                    <a:pt x="75" y="7"/>
                    <a:pt x="79" y="4"/>
                    <a:pt x="84" y="3"/>
                  </a:cubicBezTo>
                  <a:close/>
                  <a:moveTo>
                    <a:pt x="0" y="130"/>
                  </a:moveTo>
                  <a:cubicBezTo>
                    <a:pt x="1" y="172"/>
                    <a:pt x="1" y="172"/>
                    <a:pt x="1" y="172"/>
                  </a:cubicBezTo>
                  <a:cubicBezTo>
                    <a:pt x="38" y="153"/>
                    <a:pt x="38" y="153"/>
                    <a:pt x="38" y="153"/>
                  </a:cubicBezTo>
                  <a:cubicBezTo>
                    <a:pt x="98" y="52"/>
                    <a:pt x="98" y="52"/>
                    <a:pt x="98" y="52"/>
                  </a:cubicBezTo>
                  <a:cubicBezTo>
                    <a:pt x="60" y="29"/>
                    <a:pt x="60" y="29"/>
                    <a:pt x="60" y="29"/>
                  </a:cubicBezTo>
                  <a:lnTo>
                    <a:pt x="0" y="130"/>
                  </a:lnTo>
                  <a:close/>
                  <a:moveTo>
                    <a:pt x="76" y="57"/>
                  </a:moveTo>
                  <a:cubicBezTo>
                    <a:pt x="30" y="134"/>
                    <a:pt x="30" y="134"/>
                    <a:pt x="30" y="134"/>
                  </a:cubicBezTo>
                  <a:cubicBezTo>
                    <a:pt x="20" y="128"/>
                    <a:pt x="20" y="128"/>
                    <a:pt x="20" y="128"/>
                  </a:cubicBezTo>
                  <a:cubicBezTo>
                    <a:pt x="66" y="52"/>
                    <a:pt x="66" y="52"/>
                    <a:pt x="66" y="52"/>
                  </a:cubicBezTo>
                  <a:lnTo>
                    <a:pt x="76" y="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7" name="Freeform 151"/>
            <p:cNvSpPr>
              <a:spLocks noEditPoints="1"/>
            </p:cNvSpPr>
            <p:nvPr/>
          </p:nvSpPr>
          <p:spPr bwMode="auto">
            <a:xfrm>
              <a:off x="9589301" y="5294200"/>
              <a:ext cx="305343" cy="348404"/>
            </a:xfrm>
            <a:custGeom>
              <a:avLst/>
              <a:gdLst>
                <a:gd name="T0" fmla="*/ 40 w 95"/>
                <a:gd name="T1" fmla="*/ 61 h 109"/>
                <a:gd name="T2" fmla="*/ 34 w 95"/>
                <a:gd name="T3" fmla="*/ 54 h 109"/>
                <a:gd name="T4" fmla="*/ 13 w 95"/>
                <a:gd name="T5" fmla="*/ 75 h 109"/>
                <a:gd name="T6" fmla="*/ 34 w 95"/>
                <a:gd name="T7" fmla="*/ 95 h 109"/>
                <a:gd name="T8" fmla="*/ 40 w 95"/>
                <a:gd name="T9" fmla="*/ 88 h 109"/>
                <a:gd name="T10" fmla="*/ 27 w 95"/>
                <a:gd name="T11" fmla="*/ 75 h 109"/>
                <a:gd name="T12" fmla="*/ 40 w 95"/>
                <a:gd name="T13" fmla="*/ 61 h 109"/>
                <a:gd name="T14" fmla="*/ 54 w 95"/>
                <a:gd name="T15" fmla="*/ 88 h 109"/>
                <a:gd name="T16" fmla="*/ 61 w 95"/>
                <a:gd name="T17" fmla="*/ 95 h 109"/>
                <a:gd name="T18" fmla="*/ 81 w 95"/>
                <a:gd name="T19" fmla="*/ 75 h 109"/>
                <a:gd name="T20" fmla="*/ 61 w 95"/>
                <a:gd name="T21" fmla="*/ 54 h 109"/>
                <a:gd name="T22" fmla="*/ 54 w 95"/>
                <a:gd name="T23" fmla="*/ 61 h 109"/>
                <a:gd name="T24" fmla="*/ 68 w 95"/>
                <a:gd name="T25" fmla="*/ 75 h 109"/>
                <a:gd name="T26" fmla="*/ 54 w 95"/>
                <a:gd name="T27" fmla="*/ 88 h 109"/>
                <a:gd name="T28" fmla="*/ 89 w 95"/>
                <a:gd name="T29" fmla="*/ 21 h 109"/>
                <a:gd name="T30" fmla="*/ 74 w 95"/>
                <a:gd name="T31" fmla="*/ 6 h 109"/>
                <a:gd name="T32" fmla="*/ 59 w 95"/>
                <a:gd name="T33" fmla="*/ 0 h 109"/>
                <a:gd name="T34" fmla="*/ 8 w 95"/>
                <a:gd name="T35" fmla="*/ 0 h 109"/>
                <a:gd name="T36" fmla="*/ 0 w 95"/>
                <a:gd name="T37" fmla="*/ 8 h 109"/>
                <a:gd name="T38" fmla="*/ 0 w 95"/>
                <a:gd name="T39" fmla="*/ 100 h 109"/>
                <a:gd name="T40" fmla="*/ 8 w 95"/>
                <a:gd name="T41" fmla="*/ 109 h 109"/>
                <a:gd name="T42" fmla="*/ 86 w 95"/>
                <a:gd name="T43" fmla="*/ 109 h 109"/>
                <a:gd name="T44" fmla="*/ 95 w 95"/>
                <a:gd name="T45" fmla="*/ 100 h 109"/>
                <a:gd name="T46" fmla="*/ 95 w 95"/>
                <a:gd name="T47" fmla="*/ 36 h 109"/>
                <a:gd name="T48" fmla="*/ 89 w 95"/>
                <a:gd name="T49" fmla="*/ 21 h 109"/>
                <a:gd name="T50" fmla="*/ 84 w 95"/>
                <a:gd name="T51" fmla="*/ 26 h 109"/>
                <a:gd name="T52" fmla="*/ 85 w 95"/>
                <a:gd name="T53" fmla="*/ 27 h 109"/>
                <a:gd name="T54" fmla="*/ 68 w 95"/>
                <a:gd name="T55" fmla="*/ 27 h 109"/>
                <a:gd name="T56" fmla="*/ 68 w 95"/>
                <a:gd name="T57" fmla="*/ 10 h 109"/>
                <a:gd name="T58" fmla="*/ 69 w 95"/>
                <a:gd name="T59" fmla="*/ 11 h 109"/>
                <a:gd name="T60" fmla="*/ 84 w 95"/>
                <a:gd name="T61" fmla="*/ 26 h 109"/>
                <a:gd name="T62" fmla="*/ 88 w 95"/>
                <a:gd name="T63" fmla="*/ 100 h 109"/>
                <a:gd name="T64" fmla="*/ 86 w 95"/>
                <a:gd name="T65" fmla="*/ 102 h 109"/>
                <a:gd name="T66" fmla="*/ 8 w 95"/>
                <a:gd name="T67" fmla="*/ 102 h 109"/>
                <a:gd name="T68" fmla="*/ 6 w 95"/>
                <a:gd name="T69" fmla="*/ 100 h 109"/>
                <a:gd name="T70" fmla="*/ 6 w 95"/>
                <a:gd name="T71" fmla="*/ 8 h 109"/>
                <a:gd name="T72" fmla="*/ 8 w 95"/>
                <a:gd name="T73" fmla="*/ 7 h 109"/>
                <a:gd name="T74" fmla="*/ 59 w 95"/>
                <a:gd name="T75" fmla="*/ 7 h 109"/>
                <a:gd name="T76" fmla="*/ 61 w 95"/>
                <a:gd name="T77" fmla="*/ 7 h 109"/>
                <a:gd name="T78" fmla="*/ 61 w 95"/>
                <a:gd name="T79" fmla="*/ 34 h 109"/>
                <a:gd name="T80" fmla="*/ 88 w 95"/>
                <a:gd name="T81" fmla="*/ 34 h 109"/>
                <a:gd name="T82" fmla="*/ 88 w 95"/>
                <a:gd name="T83" fmla="*/ 36 h 109"/>
                <a:gd name="T84" fmla="*/ 88 w 95"/>
                <a:gd name="T85" fmla="*/ 10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5" h="109">
                  <a:moveTo>
                    <a:pt x="40" y="61"/>
                  </a:moveTo>
                  <a:cubicBezTo>
                    <a:pt x="34" y="54"/>
                    <a:pt x="34" y="54"/>
                    <a:pt x="34" y="54"/>
                  </a:cubicBezTo>
                  <a:cubicBezTo>
                    <a:pt x="13" y="75"/>
                    <a:pt x="13" y="75"/>
                    <a:pt x="13" y="75"/>
                  </a:cubicBezTo>
                  <a:cubicBezTo>
                    <a:pt x="34" y="95"/>
                    <a:pt x="34" y="95"/>
                    <a:pt x="34" y="95"/>
                  </a:cubicBezTo>
                  <a:cubicBezTo>
                    <a:pt x="40" y="88"/>
                    <a:pt x="40" y="88"/>
                    <a:pt x="40" y="88"/>
                  </a:cubicBezTo>
                  <a:cubicBezTo>
                    <a:pt x="27" y="75"/>
                    <a:pt x="27" y="75"/>
                    <a:pt x="27" y="75"/>
                  </a:cubicBezTo>
                  <a:lnTo>
                    <a:pt x="40" y="61"/>
                  </a:lnTo>
                  <a:close/>
                  <a:moveTo>
                    <a:pt x="54" y="88"/>
                  </a:moveTo>
                  <a:cubicBezTo>
                    <a:pt x="61" y="95"/>
                    <a:pt x="61" y="95"/>
                    <a:pt x="61" y="95"/>
                  </a:cubicBezTo>
                  <a:cubicBezTo>
                    <a:pt x="81" y="75"/>
                    <a:pt x="81" y="75"/>
                    <a:pt x="81" y="75"/>
                  </a:cubicBezTo>
                  <a:cubicBezTo>
                    <a:pt x="61" y="54"/>
                    <a:pt x="61" y="54"/>
                    <a:pt x="61" y="54"/>
                  </a:cubicBezTo>
                  <a:cubicBezTo>
                    <a:pt x="54" y="61"/>
                    <a:pt x="54" y="61"/>
                    <a:pt x="54" y="61"/>
                  </a:cubicBezTo>
                  <a:cubicBezTo>
                    <a:pt x="68" y="75"/>
                    <a:pt x="68" y="75"/>
                    <a:pt x="68" y="75"/>
                  </a:cubicBezTo>
                  <a:lnTo>
                    <a:pt x="54" y="88"/>
                  </a:lnTo>
                  <a:close/>
                  <a:moveTo>
                    <a:pt x="89" y="21"/>
                  </a:moveTo>
                  <a:cubicBezTo>
                    <a:pt x="74" y="6"/>
                    <a:pt x="74" y="6"/>
                    <a:pt x="74" y="6"/>
                  </a:cubicBezTo>
                  <a:cubicBezTo>
                    <a:pt x="70" y="3"/>
                    <a:pt x="64" y="0"/>
                    <a:pt x="59" y="0"/>
                  </a:cubicBezTo>
                  <a:cubicBezTo>
                    <a:pt x="8" y="0"/>
                    <a:pt x="8" y="0"/>
                    <a:pt x="8" y="0"/>
                  </a:cubicBezTo>
                  <a:cubicBezTo>
                    <a:pt x="3" y="0"/>
                    <a:pt x="0" y="4"/>
                    <a:pt x="0" y="8"/>
                  </a:cubicBezTo>
                  <a:cubicBezTo>
                    <a:pt x="0" y="100"/>
                    <a:pt x="0" y="100"/>
                    <a:pt x="0" y="100"/>
                  </a:cubicBezTo>
                  <a:cubicBezTo>
                    <a:pt x="0" y="105"/>
                    <a:pt x="3" y="109"/>
                    <a:pt x="8" y="109"/>
                  </a:cubicBezTo>
                  <a:cubicBezTo>
                    <a:pt x="86" y="109"/>
                    <a:pt x="86" y="109"/>
                    <a:pt x="86" y="109"/>
                  </a:cubicBezTo>
                  <a:cubicBezTo>
                    <a:pt x="91" y="109"/>
                    <a:pt x="95" y="105"/>
                    <a:pt x="95" y="100"/>
                  </a:cubicBezTo>
                  <a:cubicBezTo>
                    <a:pt x="95" y="36"/>
                    <a:pt x="95" y="36"/>
                    <a:pt x="95" y="36"/>
                  </a:cubicBezTo>
                  <a:cubicBezTo>
                    <a:pt x="95" y="31"/>
                    <a:pt x="92" y="24"/>
                    <a:pt x="89" y="21"/>
                  </a:cubicBezTo>
                  <a:close/>
                  <a:moveTo>
                    <a:pt x="84" y="26"/>
                  </a:moveTo>
                  <a:cubicBezTo>
                    <a:pt x="84" y="26"/>
                    <a:pt x="85" y="27"/>
                    <a:pt x="85" y="27"/>
                  </a:cubicBezTo>
                  <a:cubicBezTo>
                    <a:pt x="68" y="27"/>
                    <a:pt x="68" y="27"/>
                    <a:pt x="68" y="27"/>
                  </a:cubicBezTo>
                  <a:cubicBezTo>
                    <a:pt x="68" y="10"/>
                    <a:pt x="68" y="10"/>
                    <a:pt x="68" y="10"/>
                  </a:cubicBezTo>
                  <a:cubicBezTo>
                    <a:pt x="68" y="10"/>
                    <a:pt x="68" y="10"/>
                    <a:pt x="69" y="11"/>
                  </a:cubicBezTo>
                  <a:lnTo>
                    <a:pt x="84" y="26"/>
                  </a:lnTo>
                  <a:close/>
                  <a:moveTo>
                    <a:pt x="88" y="100"/>
                  </a:moveTo>
                  <a:cubicBezTo>
                    <a:pt x="88" y="101"/>
                    <a:pt x="87" y="102"/>
                    <a:pt x="86" y="102"/>
                  </a:cubicBezTo>
                  <a:cubicBezTo>
                    <a:pt x="8" y="102"/>
                    <a:pt x="8" y="102"/>
                    <a:pt x="8" y="102"/>
                  </a:cubicBezTo>
                  <a:cubicBezTo>
                    <a:pt x="7" y="102"/>
                    <a:pt x="6" y="101"/>
                    <a:pt x="6" y="100"/>
                  </a:cubicBezTo>
                  <a:cubicBezTo>
                    <a:pt x="6" y="8"/>
                    <a:pt x="6" y="8"/>
                    <a:pt x="6" y="8"/>
                  </a:cubicBezTo>
                  <a:cubicBezTo>
                    <a:pt x="6" y="7"/>
                    <a:pt x="7" y="7"/>
                    <a:pt x="8" y="7"/>
                  </a:cubicBezTo>
                  <a:cubicBezTo>
                    <a:pt x="59" y="7"/>
                    <a:pt x="59" y="7"/>
                    <a:pt x="59" y="7"/>
                  </a:cubicBezTo>
                  <a:cubicBezTo>
                    <a:pt x="60" y="7"/>
                    <a:pt x="60" y="7"/>
                    <a:pt x="61" y="7"/>
                  </a:cubicBezTo>
                  <a:cubicBezTo>
                    <a:pt x="61" y="34"/>
                    <a:pt x="61" y="34"/>
                    <a:pt x="61" y="34"/>
                  </a:cubicBezTo>
                  <a:cubicBezTo>
                    <a:pt x="88" y="34"/>
                    <a:pt x="88" y="34"/>
                    <a:pt x="88" y="34"/>
                  </a:cubicBezTo>
                  <a:cubicBezTo>
                    <a:pt x="88" y="34"/>
                    <a:pt x="88" y="35"/>
                    <a:pt x="88" y="36"/>
                  </a:cubicBezTo>
                  <a:lnTo>
                    <a:pt x="88" y="10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8" name="Freeform 152"/>
            <p:cNvSpPr>
              <a:spLocks noEditPoints="1"/>
            </p:cNvSpPr>
            <p:nvPr/>
          </p:nvSpPr>
          <p:spPr bwMode="auto">
            <a:xfrm>
              <a:off x="9029505" y="1945211"/>
              <a:ext cx="401253" cy="297514"/>
            </a:xfrm>
            <a:custGeom>
              <a:avLst/>
              <a:gdLst>
                <a:gd name="T0" fmla="*/ 101 w 125"/>
                <a:gd name="T1" fmla="*/ 0 h 93"/>
                <a:gd name="T2" fmla="*/ 23 w 125"/>
                <a:gd name="T3" fmla="*/ 0 h 93"/>
                <a:gd name="T4" fmla="*/ 0 w 125"/>
                <a:gd name="T5" fmla="*/ 23 h 93"/>
                <a:gd name="T6" fmla="*/ 0 w 125"/>
                <a:gd name="T7" fmla="*/ 70 h 93"/>
                <a:gd name="T8" fmla="*/ 23 w 125"/>
                <a:gd name="T9" fmla="*/ 93 h 93"/>
                <a:gd name="T10" fmla="*/ 101 w 125"/>
                <a:gd name="T11" fmla="*/ 93 h 93"/>
                <a:gd name="T12" fmla="*/ 125 w 125"/>
                <a:gd name="T13" fmla="*/ 70 h 93"/>
                <a:gd name="T14" fmla="*/ 125 w 125"/>
                <a:gd name="T15" fmla="*/ 23 h 93"/>
                <a:gd name="T16" fmla="*/ 101 w 125"/>
                <a:gd name="T17" fmla="*/ 0 h 93"/>
                <a:gd name="T18" fmla="*/ 47 w 125"/>
                <a:gd name="T19" fmla="*/ 78 h 93"/>
                <a:gd name="T20" fmla="*/ 47 w 125"/>
                <a:gd name="T21" fmla="*/ 15 h 93"/>
                <a:gd name="T22" fmla="*/ 86 w 125"/>
                <a:gd name="T23" fmla="*/ 46 h 93"/>
                <a:gd name="T24" fmla="*/ 47 w 125"/>
                <a:gd name="T25" fmla="*/ 7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5" h="93">
                  <a:moveTo>
                    <a:pt x="101" y="0"/>
                  </a:moveTo>
                  <a:cubicBezTo>
                    <a:pt x="23" y="0"/>
                    <a:pt x="23" y="0"/>
                    <a:pt x="23" y="0"/>
                  </a:cubicBezTo>
                  <a:cubicBezTo>
                    <a:pt x="11" y="0"/>
                    <a:pt x="0" y="10"/>
                    <a:pt x="0" y="23"/>
                  </a:cubicBezTo>
                  <a:cubicBezTo>
                    <a:pt x="0" y="70"/>
                    <a:pt x="0" y="70"/>
                    <a:pt x="0" y="70"/>
                  </a:cubicBezTo>
                  <a:cubicBezTo>
                    <a:pt x="0" y="83"/>
                    <a:pt x="11" y="93"/>
                    <a:pt x="23" y="93"/>
                  </a:cubicBezTo>
                  <a:cubicBezTo>
                    <a:pt x="101" y="93"/>
                    <a:pt x="101" y="93"/>
                    <a:pt x="101" y="93"/>
                  </a:cubicBezTo>
                  <a:cubicBezTo>
                    <a:pt x="114" y="93"/>
                    <a:pt x="125" y="83"/>
                    <a:pt x="125" y="70"/>
                  </a:cubicBezTo>
                  <a:cubicBezTo>
                    <a:pt x="125" y="23"/>
                    <a:pt x="125" y="23"/>
                    <a:pt x="125" y="23"/>
                  </a:cubicBezTo>
                  <a:cubicBezTo>
                    <a:pt x="125" y="10"/>
                    <a:pt x="114" y="0"/>
                    <a:pt x="101" y="0"/>
                  </a:cubicBezTo>
                  <a:close/>
                  <a:moveTo>
                    <a:pt x="47" y="78"/>
                  </a:moveTo>
                  <a:cubicBezTo>
                    <a:pt x="47" y="15"/>
                    <a:pt x="47" y="15"/>
                    <a:pt x="47" y="15"/>
                  </a:cubicBezTo>
                  <a:cubicBezTo>
                    <a:pt x="86" y="46"/>
                    <a:pt x="86" y="46"/>
                    <a:pt x="86" y="46"/>
                  </a:cubicBezTo>
                  <a:lnTo>
                    <a:pt x="47" y="7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9" name="Freeform 153"/>
            <p:cNvSpPr>
              <a:spLocks noEditPoints="1"/>
            </p:cNvSpPr>
            <p:nvPr/>
          </p:nvSpPr>
          <p:spPr bwMode="auto">
            <a:xfrm>
              <a:off x="8534302" y="4360555"/>
              <a:ext cx="207477" cy="211391"/>
            </a:xfrm>
            <a:custGeom>
              <a:avLst/>
              <a:gdLst>
                <a:gd name="T0" fmla="*/ 61 w 65"/>
                <a:gd name="T1" fmla="*/ 19 h 66"/>
                <a:gd name="T2" fmla="*/ 47 w 65"/>
                <a:gd name="T3" fmla="*/ 4 h 66"/>
                <a:gd name="T4" fmla="*/ 51 w 65"/>
                <a:gd name="T5" fmla="*/ 0 h 66"/>
                <a:gd name="T6" fmla="*/ 65 w 65"/>
                <a:gd name="T7" fmla="*/ 15 h 66"/>
                <a:gd name="T8" fmla="*/ 61 w 65"/>
                <a:gd name="T9" fmla="*/ 19 h 66"/>
                <a:gd name="T10" fmla="*/ 57 w 65"/>
                <a:gd name="T11" fmla="*/ 23 h 66"/>
                <a:gd name="T12" fmla="*/ 55 w 65"/>
                <a:gd name="T13" fmla="*/ 46 h 66"/>
                <a:gd name="T14" fmla="*/ 10 w 65"/>
                <a:gd name="T15" fmla="*/ 66 h 66"/>
                <a:gd name="T16" fmla="*/ 6 w 65"/>
                <a:gd name="T17" fmla="*/ 63 h 66"/>
                <a:gd name="T18" fmla="*/ 24 w 65"/>
                <a:gd name="T19" fmla="*/ 45 h 66"/>
                <a:gd name="T20" fmla="*/ 26 w 65"/>
                <a:gd name="T21" fmla="*/ 46 h 66"/>
                <a:gd name="T22" fmla="*/ 32 w 65"/>
                <a:gd name="T23" fmla="*/ 39 h 66"/>
                <a:gd name="T24" fmla="*/ 26 w 65"/>
                <a:gd name="T25" fmla="*/ 33 h 66"/>
                <a:gd name="T26" fmla="*/ 20 w 65"/>
                <a:gd name="T27" fmla="*/ 39 h 66"/>
                <a:gd name="T28" fmla="*/ 21 w 65"/>
                <a:gd name="T29" fmla="*/ 42 h 66"/>
                <a:gd name="T30" fmla="*/ 3 w 65"/>
                <a:gd name="T31" fmla="*/ 59 h 66"/>
                <a:gd name="T32" fmla="*/ 0 w 65"/>
                <a:gd name="T33" fmla="*/ 56 h 66"/>
                <a:gd name="T34" fmla="*/ 20 w 65"/>
                <a:gd name="T35" fmla="*/ 10 h 66"/>
                <a:gd name="T36" fmla="*/ 43 w 65"/>
                <a:gd name="T37" fmla="*/ 8 h 66"/>
                <a:gd name="T38" fmla="*/ 57 w 65"/>
                <a:gd name="T39" fmla="*/ 2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5" h="66">
                  <a:moveTo>
                    <a:pt x="61" y="19"/>
                  </a:moveTo>
                  <a:cubicBezTo>
                    <a:pt x="47" y="4"/>
                    <a:pt x="47" y="4"/>
                    <a:pt x="47" y="4"/>
                  </a:cubicBezTo>
                  <a:cubicBezTo>
                    <a:pt x="51" y="0"/>
                    <a:pt x="51" y="0"/>
                    <a:pt x="51" y="0"/>
                  </a:cubicBezTo>
                  <a:cubicBezTo>
                    <a:pt x="65" y="15"/>
                    <a:pt x="65" y="15"/>
                    <a:pt x="65" y="15"/>
                  </a:cubicBezTo>
                  <a:lnTo>
                    <a:pt x="61" y="19"/>
                  </a:lnTo>
                  <a:close/>
                  <a:moveTo>
                    <a:pt x="57" y="23"/>
                  </a:moveTo>
                  <a:cubicBezTo>
                    <a:pt x="55" y="46"/>
                    <a:pt x="55" y="46"/>
                    <a:pt x="55" y="46"/>
                  </a:cubicBezTo>
                  <a:cubicBezTo>
                    <a:pt x="37" y="46"/>
                    <a:pt x="10" y="66"/>
                    <a:pt x="10" y="66"/>
                  </a:cubicBezTo>
                  <a:cubicBezTo>
                    <a:pt x="6" y="63"/>
                    <a:pt x="6" y="63"/>
                    <a:pt x="6" y="63"/>
                  </a:cubicBezTo>
                  <a:cubicBezTo>
                    <a:pt x="24" y="45"/>
                    <a:pt x="24" y="45"/>
                    <a:pt x="24" y="45"/>
                  </a:cubicBezTo>
                  <a:cubicBezTo>
                    <a:pt x="25" y="45"/>
                    <a:pt x="25" y="46"/>
                    <a:pt x="26" y="46"/>
                  </a:cubicBezTo>
                  <a:cubicBezTo>
                    <a:pt x="30" y="46"/>
                    <a:pt x="32" y="43"/>
                    <a:pt x="32" y="39"/>
                  </a:cubicBezTo>
                  <a:cubicBezTo>
                    <a:pt x="32" y="36"/>
                    <a:pt x="30" y="33"/>
                    <a:pt x="26" y="33"/>
                  </a:cubicBezTo>
                  <a:cubicBezTo>
                    <a:pt x="23" y="33"/>
                    <a:pt x="20" y="36"/>
                    <a:pt x="20" y="39"/>
                  </a:cubicBezTo>
                  <a:cubicBezTo>
                    <a:pt x="20" y="40"/>
                    <a:pt x="20" y="41"/>
                    <a:pt x="21" y="42"/>
                  </a:cubicBezTo>
                  <a:cubicBezTo>
                    <a:pt x="3" y="59"/>
                    <a:pt x="3" y="59"/>
                    <a:pt x="3" y="59"/>
                  </a:cubicBezTo>
                  <a:cubicBezTo>
                    <a:pt x="0" y="56"/>
                    <a:pt x="0" y="56"/>
                    <a:pt x="0" y="56"/>
                  </a:cubicBezTo>
                  <a:cubicBezTo>
                    <a:pt x="0" y="56"/>
                    <a:pt x="20" y="29"/>
                    <a:pt x="20" y="10"/>
                  </a:cubicBezTo>
                  <a:cubicBezTo>
                    <a:pt x="43" y="8"/>
                    <a:pt x="43" y="8"/>
                    <a:pt x="43" y="8"/>
                  </a:cubicBezTo>
                  <a:lnTo>
                    <a:pt x="57"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0" name="Freeform 154"/>
            <p:cNvSpPr/>
            <p:nvPr/>
          </p:nvSpPr>
          <p:spPr bwMode="auto">
            <a:xfrm>
              <a:off x="8890535" y="4113931"/>
              <a:ext cx="279899" cy="268153"/>
            </a:xfrm>
            <a:custGeom>
              <a:avLst/>
              <a:gdLst>
                <a:gd name="T0" fmla="*/ 55 w 88"/>
                <a:gd name="T1" fmla="*/ 59 h 84"/>
                <a:gd name="T2" fmla="*/ 53 w 88"/>
                <a:gd name="T3" fmla="*/ 53 h 84"/>
                <a:gd name="T4" fmla="*/ 61 w 88"/>
                <a:gd name="T5" fmla="*/ 38 h 84"/>
                <a:gd name="T6" fmla="*/ 63 w 88"/>
                <a:gd name="T7" fmla="*/ 26 h 84"/>
                <a:gd name="T8" fmla="*/ 44 w 88"/>
                <a:gd name="T9" fmla="*/ 0 h 84"/>
                <a:gd name="T10" fmla="*/ 25 w 88"/>
                <a:gd name="T11" fmla="*/ 26 h 84"/>
                <a:gd name="T12" fmla="*/ 28 w 88"/>
                <a:gd name="T13" fmla="*/ 38 h 84"/>
                <a:gd name="T14" fmla="*/ 36 w 88"/>
                <a:gd name="T15" fmla="*/ 53 h 84"/>
                <a:gd name="T16" fmla="*/ 33 w 88"/>
                <a:gd name="T17" fmla="*/ 59 h 84"/>
                <a:gd name="T18" fmla="*/ 0 w 88"/>
                <a:gd name="T19" fmla="*/ 84 h 84"/>
                <a:gd name="T20" fmla="*/ 44 w 88"/>
                <a:gd name="T21" fmla="*/ 84 h 84"/>
                <a:gd name="T22" fmla="*/ 88 w 88"/>
                <a:gd name="T23" fmla="*/ 84 h 84"/>
                <a:gd name="T24" fmla="*/ 55 w 88"/>
                <a:gd name="T25" fmla="*/ 5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8" h="84">
                  <a:moveTo>
                    <a:pt x="55" y="59"/>
                  </a:moveTo>
                  <a:cubicBezTo>
                    <a:pt x="53" y="59"/>
                    <a:pt x="53" y="53"/>
                    <a:pt x="53" y="53"/>
                  </a:cubicBezTo>
                  <a:cubicBezTo>
                    <a:pt x="53" y="53"/>
                    <a:pt x="59" y="46"/>
                    <a:pt x="61" y="38"/>
                  </a:cubicBezTo>
                  <a:cubicBezTo>
                    <a:pt x="64" y="38"/>
                    <a:pt x="67" y="29"/>
                    <a:pt x="63" y="26"/>
                  </a:cubicBezTo>
                  <a:cubicBezTo>
                    <a:pt x="63" y="22"/>
                    <a:pt x="68" y="0"/>
                    <a:pt x="44" y="0"/>
                  </a:cubicBezTo>
                  <a:cubicBezTo>
                    <a:pt x="21" y="0"/>
                    <a:pt x="25" y="22"/>
                    <a:pt x="25" y="26"/>
                  </a:cubicBezTo>
                  <a:cubicBezTo>
                    <a:pt x="22" y="29"/>
                    <a:pt x="24" y="38"/>
                    <a:pt x="28" y="38"/>
                  </a:cubicBezTo>
                  <a:cubicBezTo>
                    <a:pt x="29" y="46"/>
                    <a:pt x="36" y="53"/>
                    <a:pt x="36" y="53"/>
                  </a:cubicBezTo>
                  <a:cubicBezTo>
                    <a:pt x="36" y="53"/>
                    <a:pt x="35" y="59"/>
                    <a:pt x="33" y="59"/>
                  </a:cubicBezTo>
                  <a:cubicBezTo>
                    <a:pt x="26" y="60"/>
                    <a:pt x="0" y="72"/>
                    <a:pt x="0" y="84"/>
                  </a:cubicBezTo>
                  <a:cubicBezTo>
                    <a:pt x="44" y="84"/>
                    <a:pt x="44" y="84"/>
                    <a:pt x="44" y="84"/>
                  </a:cubicBezTo>
                  <a:cubicBezTo>
                    <a:pt x="88" y="84"/>
                    <a:pt x="88" y="84"/>
                    <a:pt x="88" y="84"/>
                  </a:cubicBezTo>
                  <a:cubicBezTo>
                    <a:pt x="88" y="72"/>
                    <a:pt x="62" y="60"/>
                    <a:pt x="55"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1" name="Freeform 155"/>
            <p:cNvSpPr>
              <a:spLocks noEditPoints="1"/>
            </p:cNvSpPr>
            <p:nvPr/>
          </p:nvSpPr>
          <p:spPr bwMode="auto">
            <a:xfrm>
              <a:off x="8039097" y="4581732"/>
              <a:ext cx="262282" cy="262282"/>
            </a:xfrm>
            <a:custGeom>
              <a:avLst/>
              <a:gdLst>
                <a:gd name="T0" fmla="*/ 0 w 82"/>
                <a:gd name="T1" fmla="*/ 41 h 82"/>
                <a:gd name="T2" fmla="*/ 82 w 82"/>
                <a:gd name="T3" fmla="*/ 41 h 82"/>
                <a:gd name="T4" fmla="*/ 64 w 82"/>
                <a:gd name="T5" fmla="*/ 55 h 82"/>
                <a:gd name="T6" fmla="*/ 77 w 82"/>
                <a:gd name="T7" fmla="*/ 44 h 82"/>
                <a:gd name="T8" fmla="*/ 64 w 82"/>
                <a:gd name="T9" fmla="*/ 55 h 82"/>
                <a:gd name="T10" fmla="*/ 16 w 82"/>
                <a:gd name="T11" fmla="*/ 38 h 82"/>
                <a:gd name="T12" fmla="*/ 8 w 82"/>
                <a:gd name="T13" fmla="*/ 27 h 82"/>
                <a:gd name="T14" fmla="*/ 59 w 82"/>
                <a:gd name="T15" fmla="*/ 27 h 82"/>
                <a:gd name="T16" fmla="*/ 44 w 82"/>
                <a:gd name="T17" fmla="*/ 38 h 82"/>
                <a:gd name="T18" fmla="*/ 59 w 82"/>
                <a:gd name="T19" fmla="*/ 27 h 82"/>
                <a:gd name="T20" fmla="*/ 44 w 82"/>
                <a:gd name="T21" fmla="*/ 5 h 82"/>
                <a:gd name="T22" fmla="*/ 54 w 82"/>
                <a:gd name="T23" fmla="*/ 14 h 82"/>
                <a:gd name="T24" fmla="*/ 44 w 82"/>
                <a:gd name="T25" fmla="*/ 22 h 82"/>
                <a:gd name="T26" fmla="*/ 35 w 82"/>
                <a:gd name="T27" fmla="*/ 7 h 82"/>
                <a:gd name="T28" fmla="*/ 38 w 82"/>
                <a:gd name="T29" fmla="*/ 22 h 82"/>
                <a:gd name="T30" fmla="*/ 28 w 82"/>
                <a:gd name="T31" fmla="*/ 14 h 82"/>
                <a:gd name="T32" fmla="*/ 38 w 82"/>
                <a:gd name="T33" fmla="*/ 38 h 82"/>
                <a:gd name="T34" fmla="*/ 23 w 82"/>
                <a:gd name="T35" fmla="*/ 27 h 82"/>
                <a:gd name="T36" fmla="*/ 8 w 82"/>
                <a:gd name="T37" fmla="*/ 55 h 82"/>
                <a:gd name="T38" fmla="*/ 16 w 82"/>
                <a:gd name="T39" fmla="*/ 44 h 82"/>
                <a:gd name="T40" fmla="*/ 8 w 82"/>
                <a:gd name="T41" fmla="*/ 55 h 82"/>
                <a:gd name="T42" fmla="*/ 38 w 82"/>
                <a:gd name="T43" fmla="*/ 44 h 82"/>
                <a:gd name="T44" fmla="*/ 23 w 82"/>
                <a:gd name="T45" fmla="*/ 55 h 82"/>
                <a:gd name="T46" fmla="*/ 38 w 82"/>
                <a:gd name="T47" fmla="*/ 60 h 82"/>
                <a:gd name="T48" fmla="*/ 35 w 82"/>
                <a:gd name="T49" fmla="*/ 74 h 82"/>
                <a:gd name="T50" fmla="*/ 25 w 82"/>
                <a:gd name="T51" fmla="*/ 60 h 82"/>
                <a:gd name="T52" fmla="*/ 54 w 82"/>
                <a:gd name="T53" fmla="*/ 67 h 82"/>
                <a:gd name="T54" fmla="*/ 44 w 82"/>
                <a:gd name="T55" fmla="*/ 76 h 82"/>
                <a:gd name="T56" fmla="*/ 57 w 82"/>
                <a:gd name="T57" fmla="*/ 60 h 82"/>
                <a:gd name="T58" fmla="*/ 44 w 82"/>
                <a:gd name="T59" fmla="*/ 55 h 82"/>
                <a:gd name="T60" fmla="*/ 60 w 82"/>
                <a:gd name="T61" fmla="*/ 44 h 82"/>
                <a:gd name="T62" fmla="*/ 44 w 82"/>
                <a:gd name="T63" fmla="*/ 55 h 82"/>
                <a:gd name="T64" fmla="*/ 64 w 82"/>
                <a:gd name="T65" fmla="*/ 27 h 82"/>
                <a:gd name="T66" fmla="*/ 77 w 82"/>
                <a:gd name="T67" fmla="*/ 38 h 82"/>
                <a:gd name="T68" fmla="*/ 71 w 82"/>
                <a:gd name="T69" fmla="*/ 22 h 82"/>
                <a:gd name="T70" fmla="*/ 57 w 82"/>
                <a:gd name="T71" fmla="*/ 9 h 82"/>
                <a:gd name="T72" fmla="*/ 71 w 82"/>
                <a:gd name="T73" fmla="*/ 22 h 82"/>
                <a:gd name="T74" fmla="*/ 26 w 82"/>
                <a:gd name="T75" fmla="*/ 9 h 82"/>
                <a:gd name="T76" fmla="*/ 11 w 82"/>
                <a:gd name="T77" fmla="*/ 22 h 82"/>
                <a:gd name="T78" fmla="*/ 11 w 82"/>
                <a:gd name="T79" fmla="*/ 60 h 82"/>
                <a:gd name="T80" fmla="*/ 26 w 82"/>
                <a:gd name="T81" fmla="*/ 73 h 82"/>
                <a:gd name="T82" fmla="*/ 11 w 82"/>
                <a:gd name="T83" fmla="*/ 60 h 82"/>
                <a:gd name="T84" fmla="*/ 57 w 82"/>
                <a:gd name="T85" fmla="*/ 73 h 82"/>
                <a:gd name="T86" fmla="*/ 71 w 82"/>
                <a:gd name="T87" fmla="*/ 6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 h="82">
                  <a:moveTo>
                    <a:pt x="41" y="0"/>
                  </a:moveTo>
                  <a:cubicBezTo>
                    <a:pt x="18" y="0"/>
                    <a:pt x="0" y="18"/>
                    <a:pt x="0" y="41"/>
                  </a:cubicBezTo>
                  <a:cubicBezTo>
                    <a:pt x="0" y="64"/>
                    <a:pt x="18" y="82"/>
                    <a:pt x="41" y="82"/>
                  </a:cubicBezTo>
                  <a:cubicBezTo>
                    <a:pt x="64" y="82"/>
                    <a:pt x="82" y="64"/>
                    <a:pt x="82" y="41"/>
                  </a:cubicBezTo>
                  <a:cubicBezTo>
                    <a:pt x="82" y="18"/>
                    <a:pt x="64" y="0"/>
                    <a:pt x="41" y="0"/>
                  </a:cubicBezTo>
                  <a:close/>
                  <a:moveTo>
                    <a:pt x="64" y="55"/>
                  </a:moveTo>
                  <a:cubicBezTo>
                    <a:pt x="65" y="51"/>
                    <a:pt x="66" y="47"/>
                    <a:pt x="66" y="44"/>
                  </a:cubicBezTo>
                  <a:cubicBezTo>
                    <a:pt x="77" y="44"/>
                    <a:pt x="77" y="44"/>
                    <a:pt x="77" y="44"/>
                  </a:cubicBezTo>
                  <a:cubicBezTo>
                    <a:pt x="76" y="47"/>
                    <a:pt x="76" y="51"/>
                    <a:pt x="74" y="55"/>
                  </a:cubicBezTo>
                  <a:lnTo>
                    <a:pt x="64" y="55"/>
                  </a:lnTo>
                  <a:close/>
                  <a:moveTo>
                    <a:pt x="18" y="27"/>
                  </a:moveTo>
                  <a:cubicBezTo>
                    <a:pt x="17" y="31"/>
                    <a:pt x="17" y="34"/>
                    <a:pt x="16" y="38"/>
                  </a:cubicBezTo>
                  <a:cubicBezTo>
                    <a:pt x="6" y="38"/>
                    <a:pt x="6" y="38"/>
                    <a:pt x="6" y="38"/>
                  </a:cubicBezTo>
                  <a:cubicBezTo>
                    <a:pt x="6" y="34"/>
                    <a:pt x="7" y="31"/>
                    <a:pt x="8" y="27"/>
                  </a:cubicBezTo>
                  <a:lnTo>
                    <a:pt x="18" y="27"/>
                  </a:lnTo>
                  <a:close/>
                  <a:moveTo>
                    <a:pt x="59" y="27"/>
                  </a:moveTo>
                  <a:cubicBezTo>
                    <a:pt x="60" y="31"/>
                    <a:pt x="60" y="34"/>
                    <a:pt x="60" y="38"/>
                  </a:cubicBezTo>
                  <a:cubicBezTo>
                    <a:pt x="44" y="38"/>
                    <a:pt x="44" y="38"/>
                    <a:pt x="44" y="38"/>
                  </a:cubicBezTo>
                  <a:cubicBezTo>
                    <a:pt x="44" y="27"/>
                    <a:pt x="44" y="27"/>
                    <a:pt x="44" y="27"/>
                  </a:cubicBezTo>
                  <a:lnTo>
                    <a:pt x="59" y="27"/>
                  </a:lnTo>
                  <a:close/>
                  <a:moveTo>
                    <a:pt x="44" y="22"/>
                  </a:moveTo>
                  <a:cubicBezTo>
                    <a:pt x="44" y="5"/>
                    <a:pt x="44" y="5"/>
                    <a:pt x="44" y="5"/>
                  </a:cubicBezTo>
                  <a:cubicBezTo>
                    <a:pt x="45" y="6"/>
                    <a:pt x="46" y="6"/>
                    <a:pt x="48" y="7"/>
                  </a:cubicBezTo>
                  <a:cubicBezTo>
                    <a:pt x="50" y="9"/>
                    <a:pt x="52" y="11"/>
                    <a:pt x="54" y="14"/>
                  </a:cubicBezTo>
                  <a:cubicBezTo>
                    <a:pt x="55" y="17"/>
                    <a:pt x="56" y="19"/>
                    <a:pt x="57" y="22"/>
                  </a:cubicBezTo>
                  <a:cubicBezTo>
                    <a:pt x="44" y="22"/>
                    <a:pt x="44" y="22"/>
                    <a:pt x="44" y="22"/>
                  </a:cubicBezTo>
                  <a:close/>
                  <a:moveTo>
                    <a:pt x="28" y="14"/>
                  </a:moveTo>
                  <a:cubicBezTo>
                    <a:pt x="30" y="11"/>
                    <a:pt x="32" y="9"/>
                    <a:pt x="35" y="7"/>
                  </a:cubicBezTo>
                  <a:cubicBezTo>
                    <a:pt x="36" y="6"/>
                    <a:pt x="37" y="6"/>
                    <a:pt x="38" y="5"/>
                  </a:cubicBezTo>
                  <a:cubicBezTo>
                    <a:pt x="38" y="22"/>
                    <a:pt x="38" y="22"/>
                    <a:pt x="38" y="22"/>
                  </a:cubicBezTo>
                  <a:cubicBezTo>
                    <a:pt x="25" y="22"/>
                    <a:pt x="25" y="22"/>
                    <a:pt x="25" y="22"/>
                  </a:cubicBezTo>
                  <a:cubicBezTo>
                    <a:pt x="26" y="19"/>
                    <a:pt x="27" y="17"/>
                    <a:pt x="28" y="14"/>
                  </a:cubicBezTo>
                  <a:close/>
                  <a:moveTo>
                    <a:pt x="38" y="27"/>
                  </a:moveTo>
                  <a:cubicBezTo>
                    <a:pt x="38" y="38"/>
                    <a:pt x="38" y="38"/>
                    <a:pt x="38" y="38"/>
                  </a:cubicBezTo>
                  <a:cubicBezTo>
                    <a:pt x="22" y="38"/>
                    <a:pt x="22" y="38"/>
                    <a:pt x="22" y="38"/>
                  </a:cubicBezTo>
                  <a:cubicBezTo>
                    <a:pt x="22" y="34"/>
                    <a:pt x="23" y="31"/>
                    <a:pt x="23" y="27"/>
                  </a:cubicBezTo>
                  <a:lnTo>
                    <a:pt x="38" y="27"/>
                  </a:lnTo>
                  <a:close/>
                  <a:moveTo>
                    <a:pt x="8" y="55"/>
                  </a:moveTo>
                  <a:cubicBezTo>
                    <a:pt x="7" y="51"/>
                    <a:pt x="6" y="47"/>
                    <a:pt x="6" y="44"/>
                  </a:cubicBezTo>
                  <a:cubicBezTo>
                    <a:pt x="16" y="44"/>
                    <a:pt x="16" y="44"/>
                    <a:pt x="16" y="44"/>
                  </a:cubicBezTo>
                  <a:cubicBezTo>
                    <a:pt x="17" y="47"/>
                    <a:pt x="17" y="51"/>
                    <a:pt x="18" y="55"/>
                  </a:cubicBezTo>
                  <a:lnTo>
                    <a:pt x="8" y="55"/>
                  </a:lnTo>
                  <a:close/>
                  <a:moveTo>
                    <a:pt x="22" y="44"/>
                  </a:moveTo>
                  <a:cubicBezTo>
                    <a:pt x="38" y="44"/>
                    <a:pt x="38" y="44"/>
                    <a:pt x="38" y="44"/>
                  </a:cubicBezTo>
                  <a:cubicBezTo>
                    <a:pt x="38" y="55"/>
                    <a:pt x="38" y="55"/>
                    <a:pt x="38" y="55"/>
                  </a:cubicBezTo>
                  <a:cubicBezTo>
                    <a:pt x="23" y="55"/>
                    <a:pt x="23" y="55"/>
                    <a:pt x="23" y="55"/>
                  </a:cubicBezTo>
                  <a:cubicBezTo>
                    <a:pt x="23" y="51"/>
                    <a:pt x="22" y="47"/>
                    <a:pt x="22" y="44"/>
                  </a:cubicBezTo>
                  <a:close/>
                  <a:moveTo>
                    <a:pt x="38" y="60"/>
                  </a:moveTo>
                  <a:cubicBezTo>
                    <a:pt x="38" y="76"/>
                    <a:pt x="38" y="76"/>
                    <a:pt x="38" y="76"/>
                  </a:cubicBezTo>
                  <a:cubicBezTo>
                    <a:pt x="37" y="76"/>
                    <a:pt x="36" y="75"/>
                    <a:pt x="35" y="74"/>
                  </a:cubicBezTo>
                  <a:cubicBezTo>
                    <a:pt x="32" y="73"/>
                    <a:pt x="30" y="70"/>
                    <a:pt x="28" y="67"/>
                  </a:cubicBezTo>
                  <a:cubicBezTo>
                    <a:pt x="27" y="65"/>
                    <a:pt x="26" y="63"/>
                    <a:pt x="25" y="60"/>
                  </a:cubicBezTo>
                  <a:cubicBezTo>
                    <a:pt x="38" y="60"/>
                    <a:pt x="38" y="60"/>
                    <a:pt x="38" y="60"/>
                  </a:cubicBezTo>
                  <a:close/>
                  <a:moveTo>
                    <a:pt x="54" y="67"/>
                  </a:moveTo>
                  <a:cubicBezTo>
                    <a:pt x="52" y="70"/>
                    <a:pt x="50" y="73"/>
                    <a:pt x="48" y="74"/>
                  </a:cubicBezTo>
                  <a:cubicBezTo>
                    <a:pt x="46" y="75"/>
                    <a:pt x="45" y="76"/>
                    <a:pt x="44" y="76"/>
                  </a:cubicBezTo>
                  <a:cubicBezTo>
                    <a:pt x="44" y="60"/>
                    <a:pt x="44" y="60"/>
                    <a:pt x="44" y="60"/>
                  </a:cubicBezTo>
                  <a:cubicBezTo>
                    <a:pt x="57" y="60"/>
                    <a:pt x="57" y="60"/>
                    <a:pt x="57" y="60"/>
                  </a:cubicBezTo>
                  <a:cubicBezTo>
                    <a:pt x="56" y="63"/>
                    <a:pt x="55" y="65"/>
                    <a:pt x="54" y="67"/>
                  </a:cubicBezTo>
                  <a:close/>
                  <a:moveTo>
                    <a:pt x="44" y="55"/>
                  </a:moveTo>
                  <a:cubicBezTo>
                    <a:pt x="44" y="44"/>
                    <a:pt x="44" y="44"/>
                    <a:pt x="44" y="44"/>
                  </a:cubicBezTo>
                  <a:cubicBezTo>
                    <a:pt x="60" y="44"/>
                    <a:pt x="60" y="44"/>
                    <a:pt x="60" y="44"/>
                  </a:cubicBezTo>
                  <a:cubicBezTo>
                    <a:pt x="60" y="47"/>
                    <a:pt x="60" y="51"/>
                    <a:pt x="59" y="55"/>
                  </a:cubicBezTo>
                  <a:lnTo>
                    <a:pt x="44" y="55"/>
                  </a:lnTo>
                  <a:close/>
                  <a:moveTo>
                    <a:pt x="66" y="38"/>
                  </a:moveTo>
                  <a:cubicBezTo>
                    <a:pt x="66" y="34"/>
                    <a:pt x="65" y="31"/>
                    <a:pt x="64" y="27"/>
                  </a:cubicBezTo>
                  <a:cubicBezTo>
                    <a:pt x="74" y="27"/>
                    <a:pt x="74" y="27"/>
                    <a:pt x="74" y="27"/>
                  </a:cubicBezTo>
                  <a:cubicBezTo>
                    <a:pt x="76" y="31"/>
                    <a:pt x="76" y="34"/>
                    <a:pt x="77" y="38"/>
                  </a:cubicBezTo>
                  <a:lnTo>
                    <a:pt x="66" y="38"/>
                  </a:lnTo>
                  <a:close/>
                  <a:moveTo>
                    <a:pt x="71" y="22"/>
                  </a:moveTo>
                  <a:cubicBezTo>
                    <a:pt x="63" y="22"/>
                    <a:pt x="63" y="22"/>
                    <a:pt x="63" y="22"/>
                  </a:cubicBezTo>
                  <a:cubicBezTo>
                    <a:pt x="61" y="17"/>
                    <a:pt x="59" y="12"/>
                    <a:pt x="57" y="9"/>
                  </a:cubicBezTo>
                  <a:cubicBezTo>
                    <a:pt x="60" y="10"/>
                    <a:pt x="63" y="13"/>
                    <a:pt x="66" y="16"/>
                  </a:cubicBezTo>
                  <a:cubicBezTo>
                    <a:pt x="68" y="17"/>
                    <a:pt x="70" y="19"/>
                    <a:pt x="71" y="22"/>
                  </a:cubicBezTo>
                  <a:close/>
                  <a:moveTo>
                    <a:pt x="16" y="16"/>
                  </a:moveTo>
                  <a:cubicBezTo>
                    <a:pt x="19" y="13"/>
                    <a:pt x="22" y="10"/>
                    <a:pt x="26" y="9"/>
                  </a:cubicBezTo>
                  <a:cubicBezTo>
                    <a:pt x="23" y="12"/>
                    <a:pt x="21" y="17"/>
                    <a:pt x="19" y="22"/>
                  </a:cubicBezTo>
                  <a:cubicBezTo>
                    <a:pt x="11" y="22"/>
                    <a:pt x="11" y="22"/>
                    <a:pt x="11" y="22"/>
                  </a:cubicBezTo>
                  <a:cubicBezTo>
                    <a:pt x="12" y="19"/>
                    <a:pt x="14" y="17"/>
                    <a:pt x="16" y="16"/>
                  </a:cubicBezTo>
                  <a:close/>
                  <a:moveTo>
                    <a:pt x="11" y="60"/>
                  </a:moveTo>
                  <a:cubicBezTo>
                    <a:pt x="19" y="60"/>
                    <a:pt x="19" y="60"/>
                    <a:pt x="19" y="60"/>
                  </a:cubicBezTo>
                  <a:cubicBezTo>
                    <a:pt x="21" y="65"/>
                    <a:pt x="23" y="69"/>
                    <a:pt x="26" y="73"/>
                  </a:cubicBezTo>
                  <a:cubicBezTo>
                    <a:pt x="22" y="71"/>
                    <a:pt x="19" y="69"/>
                    <a:pt x="16" y="66"/>
                  </a:cubicBezTo>
                  <a:cubicBezTo>
                    <a:pt x="14" y="64"/>
                    <a:pt x="12" y="62"/>
                    <a:pt x="11" y="60"/>
                  </a:cubicBezTo>
                  <a:close/>
                  <a:moveTo>
                    <a:pt x="66" y="66"/>
                  </a:moveTo>
                  <a:cubicBezTo>
                    <a:pt x="63" y="69"/>
                    <a:pt x="60" y="71"/>
                    <a:pt x="57" y="73"/>
                  </a:cubicBezTo>
                  <a:cubicBezTo>
                    <a:pt x="59" y="69"/>
                    <a:pt x="61" y="65"/>
                    <a:pt x="63" y="60"/>
                  </a:cubicBezTo>
                  <a:cubicBezTo>
                    <a:pt x="71" y="60"/>
                    <a:pt x="71" y="60"/>
                    <a:pt x="71" y="60"/>
                  </a:cubicBezTo>
                  <a:cubicBezTo>
                    <a:pt x="70" y="62"/>
                    <a:pt x="68" y="64"/>
                    <a:pt x="66"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2" name="Freeform 156"/>
            <p:cNvSpPr>
              <a:spLocks noEditPoints="1"/>
            </p:cNvSpPr>
            <p:nvPr/>
          </p:nvSpPr>
          <p:spPr bwMode="auto">
            <a:xfrm>
              <a:off x="8820072" y="2931705"/>
              <a:ext cx="219221" cy="232921"/>
            </a:xfrm>
            <a:custGeom>
              <a:avLst/>
              <a:gdLst>
                <a:gd name="T0" fmla="*/ 62 w 69"/>
                <a:gd name="T1" fmla="*/ 0 h 73"/>
                <a:gd name="T2" fmla="*/ 7 w 69"/>
                <a:gd name="T3" fmla="*/ 0 h 73"/>
                <a:gd name="T4" fmla="*/ 0 w 69"/>
                <a:gd name="T5" fmla="*/ 7 h 73"/>
                <a:gd name="T6" fmla="*/ 0 w 69"/>
                <a:gd name="T7" fmla="*/ 66 h 73"/>
                <a:gd name="T8" fmla="*/ 7 w 69"/>
                <a:gd name="T9" fmla="*/ 73 h 73"/>
                <a:gd name="T10" fmla="*/ 62 w 69"/>
                <a:gd name="T11" fmla="*/ 73 h 73"/>
                <a:gd name="T12" fmla="*/ 69 w 69"/>
                <a:gd name="T13" fmla="*/ 66 h 73"/>
                <a:gd name="T14" fmla="*/ 69 w 69"/>
                <a:gd name="T15" fmla="*/ 7 h 73"/>
                <a:gd name="T16" fmla="*/ 62 w 69"/>
                <a:gd name="T17" fmla="*/ 0 h 73"/>
                <a:gd name="T18" fmla="*/ 60 w 69"/>
                <a:gd name="T19" fmla="*/ 64 h 73"/>
                <a:gd name="T20" fmla="*/ 10 w 69"/>
                <a:gd name="T21" fmla="*/ 64 h 73"/>
                <a:gd name="T22" fmla="*/ 10 w 69"/>
                <a:gd name="T23" fmla="*/ 9 h 73"/>
                <a:gd name="T24" fmla="*/ 60 w 69"/>
                <a:gd name="T25" fmla="*/ 9 h 73"/>
                <a:gd name="T26" fmla="*/ 60 w 69"/>
                <a:gd name="T27" fmla="*/ 64 h 73"/>
                <a:gd name="T28" fmla="*/ 19 w 69"/>
                <a:gd name="T29" fmla="*/ 32 h 73"/>
                <a:gd name="T30" fmla="*/ 51 w 69"/>
                <a:gd name="T31" fmla="*/ 32 h 73"/>
                <a:gd name="T32" fmla="*/ 51 w 69"/>
                <a:gd name="T33" fmla="*/ 37 h 73"/>
                <a:gd name="T34" fmla="*/ 19 w 69"/>
                <a:gd name="T35" fmla="*/ 37 h 73"/>
                <a:gd name="T36" fmla="*/ 19 w 69"/>
                <a:gd name="T37" fmla="*/ 32 h 73"/>
                <a:gd name="T38" fmla="*/ 19 w 69"/>
                <a:gd name="T39" fmla="*/ 41 h 73"/>
                <a:gd name="T40" fmla="*/ 51 w 69"/>
                <a:gd name="T41" fmla="*/ 41 h 73"/>
                <a:gd name="T42" fmla="*/ 51 w 69"/>
                <a:gd name="T43" fmla="*/ 46 h 73"/>
                <a:gd name="T44" fmla="*/ 19 w 69"/>
                <a:gd name="T45" fmla="*/ 46 h 73"/>
                <a:gd name="T46" fmla="*/ 19 w 69"/>
                <a:gd name="T47" fmla="*/ 41 h 73"/>
                <a:gd name="T48" fmla="*/ 19 w 69"/>
                <a:gd name="T49" fmla="*/ 50 h 73"/>
                <a:gd name="T50" fmla="*/ 51 w 69"/>
                <a:gd name="T51" fmla="*/ 50 h 73"/>
                <a:gd name="T52" fmla="*/ 51 w 69"/>
                <a:gd name="T53" fmla="*/ 55 h 73"/>
                <a:gd name="T54" fmla="*/ 19 w 69"/>
                <a:gd name="T55" fmla="*/ 55 h 73"/>
                <a:gd name="T56" fmla="*/ 19 w 69"/>
                <a:gd name="T57" fmla="*/ 50 h 73"/>
                <a:gd name="T58" fmla="*/ 19 w 69"/>
                <a:gd name="T59" fmla="*/ 23 h 73"/>
                <a:gd name="T60" fmla="*/ 51 w 69"/>
                <a:gd name="T61" fmla="*/ 23 h 73"/>
                <a:gd name="T62" fmla="*/ 51 w 69"/>
                <a:gd name="T63" fmla="*/ 27 h 73"/>
                <a:gd name="T64" fmla="*/ 19 w 69"/>
                <a:gd name="T65" fmla="*/ 27 h 73"/>
                <a:gd name="T66" fmla="*/ 19 w 69"/>
                <a:gd name="T67" fmla="*/ 2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73">
                  <a:moveTo>
                    <a:pt x="62" y="0"/>
                  </a:moveTo>
                  <a:cubicBezTo>
                    <a:pt x="7" y="0"/>
                    <a:pt x="7" y="0"/>
                    <a:pt x="7" y="0"/>
                  </a:cubicBezTo>
                  <a:cubicBezTo>
                    <a:pt x="4" y="0"/>
                    <a:pt x="0" y="3"/>
                    <a:pt x="0" y="7"/>
                  </a:cubicBezTo>
                  <a:cubicBezTo>
                    <a:pt x="0" y="66"/>
                    <a:pt x="0" y="66"/>
                    <a:pt x="0" y="66"/>
                  </a:cubicBezTo>
                  <a:cubicBezTo>
                    <a:pt x="0" y="70"/>
                    <a:pt x="4" y="73"/>
                    <a:pt x="7" y="73"/>
                  </a:cubicBezTo>
                  <a:cubicBezTo>
                    <a:pt x="62" y="73"/>
                    <a:pt x="62" y="73"/>
                    <a:pt x="62" y="73"/>
                  </a:cubicBezTo>
                  <a:cubicBezTo>
                    <a:pt x="66" y="73"/>
                    <a:pt x="69" y="70"/>
                    <a:pt x="69" y="66"/>
                  </a:cubicBezTo>
                  <a:cubicBezTo>
                    <a:pt x="69" y="7"/>
                    <a:pt x="69" y="7"/>
                    <a:pt x="69" y="7"/>
                  </a:cubicBezTo>
                  <a:cubicBezTo>
                    <a:pt x="69" y="3"/>
                    <a:pt x="66" y="0"/>
                    <a:pt x="62" y="0"/>
                  </a:cubicBezTo>
                  <a:close/>
                  <a:moveTo>
                    <a:pt x="60" y="64"/>
                  </a:moveTo>
                  <a:cubicBezTo>
                    <a:pt x="10" y="64"/>
                    <a:pt x="10" y="64"/>
                    <a:pt x="10" y="64"/>
                  </a:cubicBezTo>
                  <a:cubicBezTo>
                    <a:pt x="10" y="9"/>
                    <a:pt x="10" y="9"/>
                    <a:pt x="10" y="9"/>
                  </a:cubicBezTo>
                  <a:cubicBezTo>
                    <a:pt x="60" y="9"/>
                    <a:pt x="60" y="9"/>
                    <a:pt x="60" y="9"/>
                  </a:cubicBezTo>
                  <a:lnTo>
                    <a:pt x="60" y="64"/>
                  </a:lnTo>
                  <a:close/>
                  <a:moveTo>
                    <a:pt x="19" y="32"/>
                  </a:moveTo>
                  <a:cubicBezTo>
                    <a:pt x="51" y="32"/>
                    <a:pt x="51" y="32"/>
                    <a:pt x="51" y="32"/>
                  </a:cubicBezTo>
                  <a:cubicBezTo>
                    <a:pt x="51" y="37"/>
                    <a:pt x="51" y="37"/>
                    <a:pt x="51" y="37"/>
                  </a:cubicBezTo>
                  <a:cubicBezTo>
                    <a:pt x="19" y="37"/>
                    <a:pt x="19" y="37"/>
                    <a:pt x="19" y="37"/>
                  </a:cubicBezTo>
                  <a:lnTo>
                    <a:pt x="19" y="32"/>
                  </a:lnTo>
                  <a:close/>
                  <a:moveTo>
                    <a:pt x="19" y="41"/>
                  </a:moveTo>
                  <a:cubicBezTo>
                    <a:pt x="51" y="41"/>
                    <a:pt x="51" y="41"/>
                    <a:pt x="51" y="41"/>
                  </a:cubicBezTo>
                  <a:cubicBezTo>
                    <a:pt x="51" y="46"/>
                    <a:pt x="51" y="46"/>
                    <a:pt x="51" y="46"/>
                  </a:cubicBezTo>
                  <a:cubicBezTo>
                    <a:pt x="19" y="46"/>
                    <a:pt x="19" y="46"/>
                    <a:pt x="19" y="46"/>
                  </a:cubicBezTo>
                  <a:lnTo>
                    <a:pt x="19" y="41"/>
                  </a:lnTo>
                  <a:close/>
                  <a:moveTo>
                    <a:pt x="19" y="50"/>
                  </a:moveTo>
                  <a:cubicBezTo>
                    <a:pt x="51" y="50"/>
                    <a:pt x="51" y="50"/>
                    <a:pt x="51" y="50"/>
                  </a:cubicBezTo>
                  <a:cubicBezTo>
                    <a:pt x="51" y="55"/>
                    <a:pt x="51" y="55"/>
                    <a:pt x="51" y="55"/>
                  </a:cubicBezTo>
                  <a:cubicBezTo>
                    <a:pt x="19" y="55"/>
                    <a:pt x="19" y="55"/>
                    <a:pt x="19" y="55"/>
                  </a:cubicBezTo>
                  <a:lnTo>
                    <a:pt x="19" y="50"/>
                  </a:lnTo>
                  <a:close/>
                  <a:moveTo>
                    <a:pt x="19" y="23"/>
                  </a:moveTo>
                  <a:cubicBezTo>
                    <a:pt x="51" y="23"/>
                    <a:pt x="51" y="23"/>
                    <a:pt x="51" y="23"/>
                  </a:cubicBezTo>
                  <a:cubicBezTo>
                    <a:pt x="51" y="27"/>
                    <a:pt x="51" y="27"/>
                    <a:pt x="51" y="27"/>
                  </a:cubicBezTo>
                  <a:cubicBezTo>
                    <a:pt x="19" y="27"/>
                    <a:pt x="19" y="27"/>
                    <a:pt x="19" y="27"/>
                  </a:cubicBezTo>
                  <a:lnTo>
                    <a:pt x="19"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3" name="Freeform 157"/>
            <p:cNvSpPr>
              <a:spLocks noEditPoints="1"/>
            </p:cNvSpPr>
            <p:nvPr/>
          </p:nvSpPr>
          <p:spPr bwMode="auto">
            <a:xfrm>
              <a:off x="8998188" y="1536129"/>
              <a:ext cx="242709" cy="281855"/>
            </a:xfrm>
            <a:custGeom>
              <a:avLst/>
              <a:gdLst>
                <a:gd name="T0" fmla="*/ 54 w 76"/>
                <a:gd name="T1" fmla="*/ 0 h 88"/>
                <a:gd name="T2" fmla="*/ 14 w 76"/>
                <a:gd name="T3" fmla="*/ 28 h 88"/>
                <a:gd name="T4" fmla="*/ 17 w 76"/>
                <a:gd name="T5" fmla="*/ 65 h 88"/>
                <a:gd name="T6" fmla="*/ 49 w 76"/>
                <a:gd name="T7" fmla="*/ 27 h 88"/>
                <a:gd name="T8" fmla="*/ 33 w 76"/>
                <a:gd name="T9" fmla="*/ 74 h 88"/>
                <a:gd name="T10" fmla="*/ 70 w 76"/>
                <a:gd name="T11" fmla="*/ 57 h 88"/>
                <a:gd name="T12" fmla="*/ 54 w 76"/>
                <a:gd name="T13" fmla="*/ 0 h 88"/>
                <a:gd name="T14" fmla="*/ 4 w 76"/>
                <a:gd name="T15" fmla="*/ 78 h 88"/>
                <a:gd name="T16" fmla="*/ 10 w 76"/>
                <a:gd name="T17" fmla="*/ 83 h 88"/>
                <a:gd name="T18" fmla="*/ 47 w 76"/>
                <a:gd name="T19" fmla="*/ 41 h 88"/>
                <a:gd name="T20" fmla="*/ 4 w 76"/>
                <a:gd name="T21" fmla="*/ 7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88">
                  <a:moveTo>
                    <a:pt x="54" y="0"/>
                  </a:moveTo>
                  <a:cubicBezTo>
                    <a:pt x="41" y="23"/>
                    <a:pt x="30" y="12"/>
                    <a:pt x="14" y="28"/>
                  </a:cubicBezTo>
                  <a:cubicBezTo>
                    <a:pt x="0" y="42"/>
                    <a:pt x="5" y="59"/>
                    <a:pt x="17" y="65"/>
                  </a:cubicBezTo>
                  <a:cubicBezTo>
                    <a:pt x="28" y="59"/>
                    <a:pt x="40" y="46"/>
                    <a:pt x="49" y="27"/>
                  </a:cubicBezTo>
                  <a:cubicBezTo>
                    <a:pt x="49" y="27"/>
                    <a:pt x="57" y="51"/>
                    <a:pt x="33" y="74"/>
                  </a:cubicBezTo>
                  <a:cubicBezTo>
                    <a:pt x="45" y="88"/>
                    <a:pt x="64" y="79"/>
                    <a:pt x="70" y="57"/>
                  </a:cubicBezTo>
                  <a:cubicBezTo>
                    <a:pt x="76" y="33"/>
                    <a:pt x="60" y="9"/>
                    <a:pt x="54" y="0"/>
                  </a:cubicBezTo>
                  <a:close/>
                  <a:moveTo>
                    <a:pt x="4" y="78"/>
                  </a:moveTo>
                  <a:cubicBezTo>
                    <a:pt x="4" y="78"/>
                    <a:pt x="5" y="83"/>
                    <a:pt x="10" y="83"/>
                  </a:cubicBezTo>
                  <a:cubicBezTo>
                    <a:pt x="15" y="83"/>
                    <a:pt x="36" y="71"/>
                    <a:pt x="47" y="41"/>
                  </a:cubicBezTo>
                  <a:cubicBezTo>
                    <a:pt x="30" y="70"/>
                    <a:pt x="6" y="78"/>
                    <a:pt x="4" y="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4" name="Freeform 158"/>
            <p:cNvSpPr>
              <a:spLocks noEditPoints="1"/>
            </p:cNvSpPr>
            <p:nvPr/>
          </p:nvSpPr>
          <p:spPr bwMode="auto">
            <a:xfrm>
              <a:off x="8685015" y="3366232"/>
              <a:ext cx="246623" cy="246623"/>
            </a:xfrm>
            <a:custGeom>
              <a:avLst/>
              <a:gdLst>
                <a:gd name="T0" fmla="*/ 53 w 77"/>
                <a:gd name="T1" fmla="*/ 30 h 77"/>
                <a:gd name="T2" fmla="*/ 25 w 77"/>
                <a:gd name="T3" fmla="*/ 2 h 77"/>
                <a:gd name="T4" fmla="*/ 38 w 77"/>
                <a:gd name="T5" fmla="*/ 0 h 77"/>
                <a:gd name="T6" fmla="*/ 53 w 77"/>
                <a:gd name="T7" fmla="*/ 3 h 77"/>
                <a:gd name="T8" fmla="*/ 53 w 77"/>
                <a:gd name="T9" fmla="*/ 30 h 77"/>
                <a:gd name="T10" fmla="*/ 58 w 77"/>
                <a:gd name="T11" fmla="*/ 53 h 77"/>
                <a:gd name="T12" fmla="*/ 58 w 77"/>
                <a:gd name="T13" fmla="*/ 5 h 77"/>
                <a:gd name="T14" fmla="*/ 77 w 77"/>
                <a:gd name="T15" fmla="*/ 39 h 77"/>
                <a:gd name="T16" fmla="*/ 74 w 77"/>
                <a:gd name="T17" fmla="*/ 53 h 77"/>
                <a:gd name="T18" fmla="*/ 58 w 77"/>
                <a:gd name="T19" fmla="*/ 53 h 77"/>
                <a:gd name="T20" fmla="*/ 24 w 77"/>
                <a:gd name="T21" fmla="*/ 58 h 77"/>
                <a:gd name="T22" fmla="*/ 72 w 77"/>
                <a:gd name="T23" fmla="*/ 58 h 77"/>
                <a:gd name="T24" fmla="*/ 38 w 77"/>
                <a:gd name="T25" fmla="*/ 77 h 77"/>
                <a:gd name="T26" fmla="*/ 24 w 77"/>
                <a:gd name="T27" fmla="*/ 74 h 77"/>
                <a:gd name="T28" fmla="*/ 24 w 77"/>
                <a:gd name="T29" fmla="*/ 58 h 77"/>
                <a:gd name="T30" fmla="*/ 32 w 77"/>
                <a:gd name="T31" fmla="*/ 17 h 77"/>
                <a:gd name="T32" fmla="*/ 1 w 77"/>
                <a:gd name="T33" fmla="*/ 48 h 77"/>
                <a:gd name="T34" fmla="*/ 0 w 77"/>
                <a:gd name="T35" fmla="*/ 39 h 77"/>
                <a:gd name="T36" fmla="*/ 20 w 77"/>
                <a:gd name="T37" fmla="*/ 5 h 77"/>
                <a:gd name="T38" fmla="*/ 32 w 77"/>
                <a:gd name="T39" fmla="*/ 17 h 77"/>
                <a:gd name="T40" fmla="*/ 19 w 77"/>
                <a:gd name="T41" fmla="*/ 38 h 77"/>
                <a:gd name="T42" fmla="*/ 19 w 77"/>
                <a:gd name="T43" fmla="*/ 72 h 77"/>
                <a:gd name="T44" fmla="*/ 3 w 77"/>
                <a:gd name="T45" fmla="*/ 54 h 77"/>
                <a:gd name="T46" fmla="*/ 19 w 77"/>
                <a:gd name="T47" fmla="*/ 3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77">
                  <a:moveTo>
                    <a:pt x="53" y="30"/>
                  </a:moveTo>
                  <a:cubicBezTo>
                    <a:pt x="25" y="2"/>
                    <a:pt x="25" y="2"/>
                    <a:pt x="25" y="2"/>
                  </a:cubicBezTo>
                  <a:cubicBezTo>
                    <a:pt x="29" y="1"/>
                    <a:pt x="34" y="0"/>
                    <a:pt x="38" y="0"/>
                  </a:cubicBezTo>
                  <a:cubicBezTo>
                    <a:pt x="43" y="0"/>
                    <a:pt x="48" y="1"/>
                    <a:pt x="53" y="3"/>
                  </a:cubicBezTo>
                  <a:lnTo>
                    <a:pt x="53" y="30"/>
                  </a:lnTo>
                  <a:close/>
                  <a:moveTo>
                    <a:pt x="58" y="53"/>
                  </a:moveTo>
                  <a:cubicBezTo>
                    <a:pt x="58" y="5"/>
                    <a:pt x="58" y="5"/>
                    <a:pt x="58" y="5"/>
                  </a:cubicBezTo>
                  <a:cubicBezTo>
                    <a:pt x="69" y="12"/>
                    <a:pt x="77" y="24"/>
                    <a:pt x="77" y="39"/>
                  </a:cubicBezTo>
                  <a:cubicBezTo>
                    <a:pt x="77" y="44"/>
                    <a:pt x="76" y="49"/>
                    <a:pt x="74" y="53"/>
                  </a:cubicBezTo>
                  <a:lnTo>
                    <a:pt x="58" y="53"/>
                  </a:lnTo>
                  <a:close/>
                  <a:moveTo>
                    <a:pt x="24" y="58"/>
                  </a:moveTo>
                  <a:cubicBezTo>
                    <a:pt x="72" y="58"/>
                    <a:pt x="72" y="58"/>
                    <a:pt x="72" y="58"/>
                  </a:cubicBezTo>
                  <a:cubicBezTo>
                    <a:pt x="65" y="69"/>
                    <a:pt x="53" y="77"/>
                    <a:pt x="38" y="77"/>
                  </a:cubicBezTo>
                  <a:cubicBezTo>
                    <a:pt x="33" y="77"/>
                    <a:pt x="28" y="76"/>
                    <a:pt x="24" y="74"/>
                  </a:cubicBezTo>
                  <a:lnTo>
                    <a:pt x="24" y="58"/>
                  </a:lnTo>
                  <a:close/>
                  <a:moveTo>
                    <a:pt x="32" y="17"/>
                  </a:moveTo>
                  <a:cubicBezTo>
                    <a:pt x="1" y="48"/>
                    <a:pt x="1" y="48"/>
                    <a:pt x="1" y="48"/>
                  </a:cubicBezTo>
                  <a:cubicBezTo>
                    <a:pt x="0" y="45"/>
                    <a:pt x="0" y="42"/>
                    <a:pt x="0" y="39"/>
                  </a:cubicBezTo>
                  <a:cubicBezTo>
                    <a:pt x="0" y="24"/>
                    <a:pt x="8" y="12"/>
                    <a:pt x="20" y="5"/>
                  </a:cubicBezTo>
                  <a:lnTo>
                    <a:pt x="32" y="17"/>
                  </a:lnTo>
                  <a:close/>
                  <a:moveTo>
                    <a:pt x="19" y="38"/>
                  </a:moveTo>
                  <a:cubicBezTo>
                    <a:pt x="19" y="72"/>
                    <a:pt x="19" y="72"/>
                    <a:pt x="19" y="72"/>
                  </a:cubicBezTo>
                  <a:cubicBezTo>
                    <a:pt x="12" y="68"/>
                    <a:pt x="6" y="62"/>
                    <a:pt x="3" y="54"/>
                  </a:cubicBezTo>
                  <a:lnTo>
                    <a:pt x="19" y="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5" name="Freeform 159"/>
            <p:cNvSpPr>
              <a:spLocks noEditPoints="1"/>
            </p:cNvSpPr>
            <p:nvPr/>
          </p:nvSpPr>
          <p:spPr bwMode="auto">
            <a:xfrm>
              <a:off x="8260276" y="4031724"/>
              <a:ext cx="229008" cy="197690"/>
            </a:xfrm>
            <a:custGeom>
              <a:avLst/>
              <a:gdLst>
                <a:gd name="T0" fmla="*/ 18 w 72"/>
                <a:gd name="T1" fmla="*/ 0 h 62"/>
                <a:gd name="T2" fmla="*/ 54 w 72"/>
                <a:gd name="T3" fmla="*/ 0 h 62"/>
                <a:gd name="T4" fmla="*/ 54 w 72"/>
                <a:gd name="T5" fmla="*/ 9 h 62"/>
                <a:gd name="T6" fmla="*/ 18 w 72"/>
                <a:gd name="T7" fmla="*/ 9 h 62"/>
                <a:gd name="T8" fmla="*/ 18 w 72"/>
                <a:gd name="T9" fmla="*/ 0 h 62"/>
                <a:gd name="T10" fmla="*/ 67 w 72"/>
                <a:gd name="T11" fmla="*/ 13 h 62"/>
                <a:gd name="T12" fmla="*/ 4 w 72"/>
                <a:gd name="T13" fmla="*/ 13 h 62"/>
                <a:gd name="T14" fmla="*/ 0 w 72"/>
                <a:gd name="T15" fmla="*/ 18 h 62"/>
                <a:gd name="T16" fmla="*/ 0 w 72"/>
                <a:gd name="T17" fmla="*/ 40 h 62"/>
                <a:gd name="T18" fmla="*/ 4 w 72"/>
                <a:gd name="T19" fmla="*/ 44 h 62"/>
                <a:gd name="T20" fmla="*/ 18 w 72"/>
                <a:gd name="T21" fmla="*/ 44 h 62"/>
                <a:gd name="T22" fmla="*/ 18 w 72"/>
                <a:gd name="T23" fmla="*/ 62 h 62"/>
                <a:gd name="T24" fmla="*/ 54 w 72"/>
                <a:gd name="T25" fmla="*/ 62 h 62"/>
                <a:gd name="T26" fmla="*/ 54 w 72"/>
                <a:gd name="T27" fmla="*/ 44 h 62"/>
                <a:gd name="T28" fmla="*/ 67 w 72"/>
                <a:gd name="T29" fmla="*/ 44 h 62"/>
                <a:gd name="T30" fmla="*/ 72 w 72"/>
                <a:gd name="T31" fmla="*/ 40 h 62"/>
                <a:gd name="T32" fmla="*/ 72 w 72"/>
                <a:gd name="T33" fmla="*/ 18 h 62"/>
                <a:gd name="T34" fmla="*/ 67 w 72"/>
                <a:gd name="T35" fmla="*/ 13 h 62"/>
                <a:gd name="T36" fmla="*/ 49 w 72"/>
                <a:gd name="T37" fmla="*/ 58 h 62"/>
                <a:gd name="T38" fmla="*/ 22 w 72"/>
                <a:gd name="T39" fmla="*/ 58 h 62"/>
                <a:gd name="T40" fmla="*/ 22 w 72"/>
                <a:gd name="T41" fmla="*/ 35 h 62"/>
                <a:gd name="T42" fmla="*/ 49 w 72"/>
                <a:gd name="T43" fmla="*/ 35 h 62"/>
                <a:gd name="T44" fmla="*/ 49 w 72"/>
                <a:gd name="T45" fmla="*/ 58 h 62"/>
                <a:gd name="T46" fmla="*/ 68 w 72"/>
                <a:gd name="T47" fmla="*/ 20 h 62"/>
                <a:gd name="T48" fmla="*/ 65 w 72"/>
                <a:gd name="T49" fmla="*/ 23 h 62"/>
                <a:gd name="T50" fmla="*/ 62 w 72"/>
                <a:gd name="T51" fmla="*/ 20 h 62"/>
                <a:gd name="T52" fmla="*/ 65 w 72"/>
                <a:gd name="T53" fmla="*/ 17 h 62"/>
                <a:gd name="T54" fmla="*/ 68 w 72"/>
                <a:gd name="T55" fmla="*/ 2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2" h="62">
                  <a:moveTo>
                    <a:pt x="18" y="0"/>
                  </a:moveTo>
                  <a:cubicBezTo>
                    <a:pt x="54" y="0"/>
                    <a:pt x="54" y="0"/>
                    <a:pt x="54" y="0"/>
                  </a:cubicBezTo>
                  <a:cubicBezTo>
                    <a:pt x="54" y="9"/>
                    <a:pt x="54" y="9"/>
                    <a:pt x="54" y="9"/>
                  </a:cubicBezTo>
                  <a:cubicBezTo>
                    <a:pt x="18" y="9"/>
                    <a:pt x="18" y="9"/>
                    <a:pt x="18" y="9"/>
                  </a:cubicBezTo>
                  <a:lnTo>
                    <a:pt x="18" y="0"/>
                  </a:lnTo>
                  <a:close/>
                  <a:moveTo>
                    <a:pt x="67" y="13"/>
                  </a:moveTo>
                  <a:cubicBezTo>
                    <a:pt x="4" y="13"/>
                    <a:pt x="4" y="13"/>
                    <a:pt x="4" y="13"/>
                  </a:cubicBezTo>
                  <a:cubicBezTo>
                    <a:pt x="2" y="13"/>
                    <a:pt x="0" y="15"/>
                    <a:pt x="0" y="18"/>
                  </a:cubicBezTo>
                  <a:cubicBezTo>
                    <a:pt x="0" y="40"/>
                    <a:pt x="0" y="40"/>
                    <a:pt x="0" y="40"/>
                  </a:cubicBezTo>
                  <a:cubicBezTo>
                    <a:pt x="0" y="42"/>
                    <a:pt x="2" y="44"/>
                    <a:pt x="4" y="44"/>
                  </a:cubicBezTo>
                  <a:cubicBezTo>
                    <a:pt x="18" y="44"/>
                    <a:pt x="18" y="44"/>
                    <a:pt x="18" y="44"/>
                  </a:cubicBezTo>
                  <a:cubicBezTo>
                    <a:pt x="18" y="62"/>
                    <a:pt x="18" y="62"/>
                    <a:pt x="18" y="62"/>
                  </a:cubicBezTo>
                  <a:cubicBezTo>
                    <a:pt x="54" y="62"/>
                    <a:pt x="54" y="62"/>
                    <a:pt x="54" y="62"/>
                  </a:cubicBezTo>
                  <a:cubicBezTo>
                    <a:pt x="54" y="44"/>
                    <a:pt x="54" y="44"/>
                    <a:pt x="54" y="44"/>
                  </a:cubicBezTo>
                  <a:cubicBezTo>
                    <a:pt x="67" y="44"/>
                    <a:pt x="67" y="44"/>
                    <a:pt x="67" y="44"/>
                  </a:cubicBezTo>
                  <a:cubicBezTo>
                    <a:pt x="70" y="44"/>
                    <a:pt x="72" y="42"/>
                    <a:pt x="72" y="40"/>
                  </a:cubicBezTo>
                  <a:cubicBezTo>
                    <a:pt x="72" y="18"/>
                    <a:pt x="72" y="18"/>
                    <a:pt x="72" y="18"/>
                  </a:cubicBezTo>
                  <a:cubicBezTo>
                    <a:pt x="72" y="15"/>
                    <a:pt x="70" y="13"/>
                    <a:pt x="67" y="13"/>
                  </a:cubicBezTo>
                  <a:close/>
                  <a:moveTo>
                    <a:pt x="49" y="58"/>
                  </a:moveTo>
                  <a:cubicBezTo>
                    <a:pt x="22" y="58"/>
                    <a:pt x="22" y="58"/>
                    <a:pt x="22" y="58"/>
                  </a:cubicBezTo>
                  <a:cubicBezTo>
                    <a:pt x="22" y="35"/>
                    <a:pt x="22" y="35"/>
                    <a:pt x="22" y="35"/>
                  </a:cubicBezTo>
                  <a:cubicBezTo>
                    <a:pt x="49" y="35"/>
                    <a:pt x="49" y="35"/>
                    <a:pt x="49" y="35"/>
                  </a:cubicBezTo>
                  <a:lnTo>
                    <a:pt x="49" y="58"/>
                  </a:lnTo>
                  <a:close/>
                  <a:moveTo>
                    <a:pt x="68" y="20"/>
                  </a:moveTo>
                  <a:cubicBezTo>
                    <a:pt x="68" y="22"/>
                    <a:pt x="67" y="23"/>
                    <a:pt x="65" y="23"/>
                  </a:cubicBezTo>
                  <a:cubicBezTo>
                    <a:pt x="63" y="23"/>
                    <a:pt x="62" y="22"/>
                    <a:pt x="62" y="20"/>
                  </a:cubicBezTo>
                  <a:cubicBezTo>
                    <a:pt x="62" y="18"/>
                    <a:pt x="63" y="17"/>
                    <a:pt x="65" y="17"/>
                  </a:cubicBezTo>
                  <a:cubicBezTo>
                    <a:pt x="67" y="17"/>
                    <a:pt x="68" y="18"/>
                    <a:pt x="68"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6" name="Freeform 160"/>
            <p:cNvSpPr>
              <a:spLocks noEditPoints="1"/>
            </p:cNvSpPr>
            <p:nvPr/>
          </p:nvSpPr>
          <p:spPr bwMode="auto">
            <a:xfrm>
              <a:off x="8610637" y="3841862"/>
              <a:ext cx="230965" cy="230965"/>
            </a:xfrm>
            <a:custGeom>
              <a:avLst/>
              <a:gdLst>
                <a:gd name="T0" fmla="*/ 13 w 72"/>
                <a:gd name="T1" fmla="*/ 36 h 72"/>
                <a:gd name="T2" fmla="*/ 13 w 72"/>
                <a:gd name="T3" fmla="*/ 33 h 72"/>
                <a:gd name="T4" fmla="*/ 1 w 72"/>
                <a:gd name="T5" fmla="*/ 29 h 72"/>
                <a:gd name="T6" fmla="*/ 0 w 72"/>
                <a:gd name="T7" fmla="*/ 36 h 72"/>
                <a:gd name="T8" fmla="*/ 11 w 72"/>
                <a:gd name="T9" fmla="*/ 62 h 72"/>
                <a:gd name="T10" fmla="*/ 19 w 72"/>
                <a:gd name="T11" fmla="*/ 51 h 72"/>
                <a:gd name="T12" fmla="*/ 13 w 72"/>
                <a:gd name="T13" fmla="*/ 36 h 72"/>
                <a:gd name="T14" fmla="*/ 58 w 72"/>
                <a:gd name="T15" fmla="*/ 36 h 72"/>
                <a:gd name="T16" fmla="*/ 52 w 72"/>
                <a:gd name="T17" fmla="*/ 51 h 72"/>
                <a:gd name="T18" fmla="*/ 60 w 72"/>
                <a:gd name="T19" fmla="*/ 62 h 72"/>
                <a:gd name="T20" fmla="*/ 72 w 72"/>
                <a:gd name="T21" fmla="*/ 36 h 72"/>
                <a:gd name="T22" fmla="*/ 71 w 72"/>
                <a:gd name="T23" fmla="*/ 29 h 72"/>
                <a:gd name="T24" fmla="*/ 58 w 72"/>
                <a:gd name="T25" fmla="*/ 33 h 72"/>
                <a:gd name="T26" fmla="*/ 58 w 72"/>
                <a:gd name="T27" fmla="*/ 36 h 72"/>
                <a:gd name="T28" fmla="*/ 40 w 72"/>
                <a:gd name="T29" fmla="*/ 14 h 72"/>
                <a:gd name="T30" fmla="*/ 55 w 72"/>
                <a:gd name="T31" fmla="*/ 25 h 72"/>
                <a:gd name="T32" fmla="*/ 68 w 72"/>
                <a:gd name="T33" fmla="*/ 21 h 72"/>
                <a:gd name="T34" fmla="*/ 40 w 72"/>
                <a:gd name="T35" fmla="*/ 0 h 72"/>
                <a:gd name="T36" fmla="*/ 40 w 72"/>
                <a:gd name="T37" fmla="*/ 14 h 72"/>
                <a:gd name="T38" fmla="*/ 16 w 72"/>
                <a:gd name="T39" fmla="*/ 25 h 72"/>
                <a:gd name="T40" fmla="*/ 31 w 72"/>
                <a:gd name="T41" fmla="*/ 14 h 72"/>
                <a:gd name="T42" fmla="*/ 31 w 72"/>
                <a:gd name="T43" fmla="*/ 0 h 72"/>
                <a:gd name="T44" fmla="*/ 3 w 72"/>
                <a:gd name="T45" fmla="*/ 21 h 72"/>
                <a:gd name="T46" fmla="*/ 16 w 72"/>
                <a:gd name="T47" fmla="*/ 25 h 72"/>
                <a:gd name="T48" fmla="*/ 45 w 72"/>
                <a:gd name="T49" fmla="*/ 56 h 72"/>
                <a:gd name="T50" fmla="*/ 36 w 72"/>
                <a:gd name="T51" fmla="*/ 58 h 72"/>
                <a:gd name="T52" fmla="*/ 26 w 72"/>
                <a:gd name="T53" fmla="*/ 56 h 72"/>
                <a:gd name="T54" fmla="*/ 18 w 72"/>
                <a:gd name="T55" fmla="*/ 67 h 72"/>
                <a:gd name="T56" fmla="*/ 36 w 72"/>
                <a:gd name="T57" fmla="*/ 72 h 72"/>
                <a:gd name="T58" fmla="*/ 53 w 72"/>
                <a:gd name="T59" fmla="*/ 67 h 72"/>
                <a:gd name="T60" fmla="*/ 45 w 72"/>
                <a:gd name="T61" fmla="*/ 5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72">
                  <a:moveTo>
                    <a:pt x="13" y="36"/>
                  </a:moveTo>
                  <a:cubicBezTo>
                    <a:pt x="13" y="35"/>
                    <a:pt x="13" y="34"/>
                    <a:pt x="13" y="33"/>
                  </a:cubicBezTo>
                  <a:cubicBezTo>
                    <a:pt x="1" y="29"/>
                    <a:pt x="1" y="29"/>
                    <a:pt x="1" y="29"/>
                  </a:cubicBezTo>
                  <a:cubicBezTo>
                    <a:pt x="0" y="31"/>
                    <a:pt x="0" y="34"/>
                    <a:pt x="0" y="36"/>
                  </a:cubicBezTo>
                  <a:cubicBezTo>
                    <a:pt x="0" y="46"/>
                    <a:pt x="4" y="56"/>
                    <a:pt x="11" y="62"/>
                  </a:cubicBezTo>
                  <a:cubicBezTo>
                    <a:pt x="19" y="51"/>
                    <a:pt x="19" y="51"/>
                    <a:pt x="19" y="51"/>
                  </a:cubicBezTo>
                  <a:cubicBezTo>
                    <a:pt x="16" y="47"/>
                    <a:pt x="13" y="42"/>
                    <a:pt x="13" y="36"/>
                  </a:cubicBezTo>
                  <a:close/>
                  <a:moveTo>
                    <a:pt x="58" y="36"/>
                  </a:moveTo>
                  <a:cubicBezTo>
                    <a:pt x="58" y="42"/>
                    <a:pt x="56" y="47"/>
                    <a:pt x="52" y="51"/>
                  </a:cubicBezTo>
                  <a:cubicBezTo>
                    <a:pt x="60" y="62"/>
                    <a:pt x="60" y="62"/>
                    <a:pt x="60" y="62"/>
                  </a:cubicBezTo>
                  <a:cubicBezTo>
                    <a:pt x="67" y="56"/>
                    <a:pt x="72" y="46"/>
                    <a:pt x="72" y="36"/>
                  </a:cubicBezTo>
                  <a:cubicBezTo>
                    <a:pt x="72" y="34"/>
                    <a:pt x="71" y="31"/>
                    <a:pt x="71" y="29"/>
                  </a:cubicBezTo>
                  <a:cubicBezTo>
                    <a:pt x="58" y="33"/>
                    <a:pt x="58" y="33"/>
                    <a:pt x="58" y="33"/>
                  </a:cubicBezTo>
                  <a:cubicBezTo>
                    <a:pt x="58" y="34"/>
                    <a:pt x="58" y="35"/>
                    <a:pt x="58" y="36"/>
                  </a:cubicBezTo>
                  <a:close/>
                  <a:moveTo>
                    <a:pt x="40" y="14"/>
                  </a:moveTo>
                  <a:cubicBezTo>
                    <a:pt x="47" y="15"/>
                    <a:pt x="52" y="19"/>
                    <a:pt x="55" y="25"/>
                  </a:cubicBezTo>
                  <a:cubicBezTo>
                    <a:pt x="68" y="21"/>
                    <a:pt x="68" y="21"/>
                    <a:pt x="68" y="21"/>
                  </a:cubicBezTo>
                  <a:cubicBezTo>
                    <a:pt x="63" y="10"/>
                    <a:pt x="53" y="2"/>
                    <a:pt x="40" y="0"/>
                  </a:cubicBezTo>
                  <a:lnTo>
                    <a:pt x="40" y="14"/>
                  </a:lnTo>
                  <a:close/>
                  <a:moveTo>
                    <a:pt x="16" y="25"/>
                  </a:moveTo>
                  <a:cubicBezTo>
                    <a:pt x="19" y="19"/>
                    <a:pt x="25" y="15"/>
                    <a:pt x="31" y="14"/>
                  </a:cubicBezTo>
                  <a:cubicBezTo>
                    <a:pt x="31" y="0"/>
                    <a:pt x="31" y="0"/>
                    <a:pt x="31" y="0"/>
                  </a:cubicBezTo>
                  <a:cubicBezTo>
                    <a:pt x="19" y="2"/>
                    <a:pt x="8" y="10"/>
                    <a:pt x="3" y="21"/>
                  </a:cubicBezTo>
                  <a:lnTo>
                    <a:pt x="16" y="25"/>
                  </a:lnTo>
                  <a:close/>
                  <a:moveTo>
                    <a:pt x="45" y="56"/>
                  </a:moveTo>
                  <a:cubicBezTo>
                    <a:pt x="42" y="58"/>
                    <a:pt x="39" y="58"/>
                    <a:pt x="36" y="58"/>
                  </a:cubicBezTo>
                  <a:cubicBezTo>
                    <a:pt x="32" y="58"/>
                    <a:pt x="29" y="58"/>
                    <a:pt x="26" y="56"/>
                  </a:cubicBezTo>
                  <a:cubicBezTo>
                    <a:pt x="18" y="67"/>
                    <a:pt x="18" y="67"/>
                    <a:pt x="18" y="67"/>
                  </a:cubicBezTo>
                  <a:cubicBezTo>
                    <a:pt x="24" y="70"/>
                    <a:pt x="30" y="72"/>
                    <a:pt x="36" y="72"/>
                  </a:cubicBezTo>
                  <a:cubicBezTo>
                    <a:pt x="42" y="72"/>
                    <a:pt x="48" y="70"/>
                    <a:pt x="53" y="67"/>
                  </a:cubicBezTo>
                  <a:lnTo>
                    <a:pt x="45" y="5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7" name="Freeform 161"/>
            <p:cNvSpPr>
              <a:spLocks noEditPoints="1"/>
            </p:cNvSpPr>
            <p:nvPr/>
          </p:nvSpPr>
          <p:spPr bwMode="auto">
            <a:xfrm>
              <a:off x="9078439" y="1082029"/>
              <a:ext cx="221179" cy="221178"/>
            </a:xfrm>
            <a:custGeom>
              <a:avLst/>
              <a:gdLst>
                <a:gd name="T0" fmla="*/ 35 w 69"/>
                <a:gd name="T1" fmla="*/ 0 h 69"/>
                <a:gd name="T2" fmla="*/ 0 w 69"/>
                <a:gd name="T3" fmla="*/ 35 h 69"/>
                <a:gd name="T4" fmla="*/ 35 w 69"/>
                <a:gd name="T5" fmla="*/ 69 h 69"/>
                <a:gd name="T6" fmla="*/ 69 w 69"/>
                <a:gd name="T7" fmla="*/ 35 h 69"/>
                <a:gd name="T8" fmla="*/ 35 w 69"/>
                <a:gd name="T9" fmla="*/ 0 h 69"/>
                <a:gd name="T10" fmla="*/ 35 w 69"/>
                <a:gd name="T11" fmla="*/ 62 h 69"/>
                <a:gd name="T12" fmla="*/ 7 w 69"/>
                <a:gd name="T13" fmla="*/ 35 h 69"/>
                <a:gd name="T14" fmla="*/ 35 w 69"/>
                <a:gd name="T15" fmla="*/ 7 h 69"/>
                <a:gd name="T16" fmla="*/ 62 w 69"/>
                <a:gd name="T17" fmla="*/ 35 h 69"/>
                <a:gd name="T18" fmla="*/ 35 w 69"/>
                <a:gd name="T19" fmla="*/ 62 h 69"/>
                <a:gd name="T20" fmla="*/ 22 w 69"/>
                <a:gd name="T21" fmla="*/ 24 h 69"/>
                <a:gd name="T22" fmla="*/ 37 w 69"/>
                <a:gd name="T23" fmla="*/ 35 h 69"/>
                <a:gd name="T24" fmla="*/ 22 w 69"/>
                <a:gd name="T25" fmla="*/ 45 h 69"/>
                <a:gd name="T26" fmla="*/ 22 w 69"/>
                <a:gd name="T27" fmla="*/ 24 h 69"/>
                <a:gd name="T28" fmla="*/ 39 w 69"/>
                <a:gd name="T29" fmla="*/ 24 h 69"/>
                <a:gd name="T30" fmla="*/ 54 w 69"/>
                <a:gd name="T31" fmla="*/ 35 h 69"/>
                <a:gd name="T32" fmla="*/ 39 w 69"/>
                <a:gd name="T33" fmla="*/ 45 h 69"/>
                <a:gd name="T34" fmla="*/ 39 w 69"/>
                <a:gd name="T35" fmla="*/ 2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69">
                  <a:moveTo>
                    <a:pt x="35" y="0"/>
                  </a:moveTo>
                  <a:cubicBezTo>
                    <a:pt x="16" y="0"/>
                    <a:pt x="0" y="16"/>
                    <a:pt x="0" y="35"/>
                  </a:cubicBezTo>
                  <a:cubicBezTo>
                    <a:pt x="0" y="53"/>
                    <a:pt x="16" y="69"/>
                    <a:pt x="35" y="69"/>
                  </a:cubicBezTo>
                  <a:cubicBezTo>
                    <a:pt x="53" y="69"/>
                    <a:pt x="69" y="53"/>
                    <a:pt x="69" y="35"/>
                  </a:cubicBezTo>
                  <a:cubicBezTo>
                    <a:pt x="69" y="16"/>
                    <a:pt x="53" y="0"/>
                    <a:pt x="35" y="0"/>
                  </a:cubicBezTo>
                  <a:close/>
                  <a:moveTo>
                    <a:pt x="35" y="62"/>
                  </a:moveTo>
                  <a:cubicBezTo>
                    <a:pt x="19" y="62"/>
                    <a:pt x="7" y="50"/>
                    <a:pt x="7" y="35"/>
                  </a:cubicBezTo>
                  <a:cubicBezTo>
                    <a:pt x="7" y="19"/>
                    <a:pt x="19" y="7"/>
                    <a:pt x="35" y="7"/>
                  </a:cubicBezTo>
                  <a:cubicBezTo>
                    <a:pt x="50" y="7"/>
                    <a:pt x="62" y="19"/>
                    <a:pt x="62" y="35"/>
                  </a:cubicBezTo>
                  <a:cubicBezTo>
                    <a:pt x="62" y="50"/>
                    <a:pt x="50" y="62"/>
                    <a:pt x="35" y="62"/>
                  </a:cubicBezTo>
                  <a:close/>
                  <a:moveTo>
                    <a:pt x="22" y="24"/>
                  </a:moveTo>
                  <a:cubicBezTo>
                    <a:pt x="37" y="35"/>
                    <a:pt x="37" y="35"/>
                    <a:pt x="37" y="35"/>
                  </a:cubicBezTo>
                  <a:cubicBezTo>
                    <a:pt x="22" y="45"/>
                    <a:pt x="22" y="45"/>
                    <a:pt x="22" y="45"/>
                  </a:cubicBezTo>
                  <a:lnTo>
                    <a:pt x="22" y="24"/>
                  </a:lnTo>
                  <a:close/>
                  <a:moveTo>
                    <a:pt x="39" y="24"/>
                  </a:moveTo>
                  <a:cubicBezTo>
                    <a:pt x="54" y="35"/>
                    <a:pt x="54" y="35"/>
                    <a:pt x="54" y="35"/>
                  </a:cubicBezTo>
                  <a:cubicBezTo>
                    <a:pt x="39" y="45"/>
                    <a:pt x="39" y="45"/>
                    <a:pt x="39" y="45"/>
                  </a:cubicBezTo>
                  <a:lnTo>
                    <a:pt x="39"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8" name="Freeform 162"/>
            <p:cNvSpPr/>
            <p:nvPr/>
          </p:nvSpPr>
          <p:spPr bwMode="auto">
            <a:xfrm>
              <a:off x="8342483" y="3088291"/>
              <a:ext cx="242709" cy="252495"/>
            </a:xfrm>
            <a:custGeom>
              <a:avLst/>
              <a:gdLst>
                <a:gd name="T0" fmla="*/ 59 w 124"/>
                <a:gd name="T1" fmla="*/ 129 h 129"/>
                <a:gd name="T2" fmla="*/ 59 w 124"/>
                <a:gd name="T3" fmla="*/ 70 h 129"/>
                <a:gd name="T4" fmla="*/ 0 w 124"/>
                <a:gd name="T5" fmla="*/ 129 h 129"/>
                <a:gd name="T6" fmla="*/ 0 w 124"/>
                <a:gd name="T7" fmla="*/ 0 h 129"/>
                <a:gd name="T8" fmla="*/ 59 w 124"/>
                <a:gd name="T9" fmla="*/ 58 h 129"/>
                <a:gd name="T10" fmla="*/ 59 w 124"/>
                <a:gd name="T11" fmla="*/ 0 h 129"/>
                <a:gd name="T12" fmla="*/ 124 w 124"/>
                <a:gd name="T13" fmla="*/ 65 h 129"/>
                <a:gd name="T14" fmla="*/ 59 w 124"/>
                <a:gd name="T15" fmla="*/ 129 h 1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29">
                  <a:moveTo>
                    <a:pt x="59" y="129"/>
                  </a:moveTo>
                  <a:lnTo>
                    <a:pt x="59" y="70"/>
                  </a:lnTo>
                  <a:lnTo>
                    <a:pt x="0" y="129"/>
                  </a:lnTo>
                  <a:lnTo>
                    <a:pt x="0" y="0"/>
                  </a:lnTo>
                  <a:lnTo>
                    <a:pt x="59" y="58"/>
                  </a:lnTo>
                  <a:lnTo>
                    <a:pt x="59" y="0"/>
                  </a:lnTo>
                  <a:lnTo>
                    <a:pt x="124" y="65"/>
                  </a:lnTo>
                  <a:lnTo>
                    <a:pt x="59" y="1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9" name="Freeform 163"/>
            <p:cNvSpPr>
              <a:spLocks noEditPoints="1"/>
            </p:cNvSpPr>
            <p:nvPr/>
          </p:nvSpPr>
          <p:spPr bwMode="auto">
            <a:xfrm>
              <a:off x="8575405" y="2205535"/>
              <a:ext cx="256411" cy="254453"/>
            </a:xfrm>
            <a:custGeom>
              <a:avLst/>
              <a:gdLst>
                <a:gd name="T0" fmla="*/ 0 w 131"/>
                <a:gd name="T1" fmla="*/ 130 h 130"/>
                <a:gd name="T2" fmla="*/ 66 w 131"/>
                <a:gd name="T3" fmla="*/ 130 h 130"/>
                <a:gd name="T4" fmla="*/ 66 w 131"/>
                <a:gd name="T5" fmla="*/ 0 h 130"/>
                <a:gd name="T6" fmla="*/ 0 w 131"/>
                <a:gd name="T7" fmla="*/ 0 h 130"/>
                <a:gd name="T8" fmla="*/ 0 w 131"/>
                <a:gd name="T9" fmla="*/ 130 h 130"/>
                <a:gd name="T10" fmla="*/ 41 w 131"/>
                <a:gd name="T11" fmla="*/ 16 h 130"/>
                <a:gd name="T12" fmla="*/ 58 w 131"/>
                <a:gd name="T13" fmla="*/ 16 h 130"/>
                <a:gd name="T14" fmla="*/ 58 w 131"/>
                <a:gd name="T15" fmla="*/ 32 h 130"/>
                <a:gd name="T16" fmla="*/ 41 w 131"/>
                <a:gd name="T17" fmla="*/ 32 h 130"/>
                <a:gd name="T18" fmla="*/ 41 w 131"/>
                <a:gd name="T19" fmla="*/ 16 h 130"/>
                <a:gd name="T20" fmla="*/ 41 w 131"/>
                <a:gd name="T21" fmla="*/ 49 h 130"/>
                <a:gd name="T22" fmla="*/ 58 w 131"/>
                <a:gd name="T23" fmla="*/ 49 h 130"/>
                <a:gd name="T24" fmla="*/ 58 w 131"/>
                <a:gd name="T25" fmla="*/ 65 h 130"/>
                <a:gd name="T26" fmla="*/ 41 w 131"/>
                <a:gd name="T27" fmla="*/ 65 h 130"/>
                <a:gd name="T28" fmla="*/ 41 w 131"/>
                <a:gd name="T29" fmla="*/ 49 h 130"/>
                <a:gd name="T30" fmla="*/ 41 w 131"/>
                <a:gd name="T31" fmla="*/ 81 h 130"/>
                <a:gd name="T32" fmla="*/ 58 w 131"/>
                <a:gd name="T33" fmla="*/ 81 h 130"/>
                <a:gd name="T34" fmla="*/ 58 w 131"/>
                <a:gd name="T35" fmla="*/ 98 h 130"/>
                <a:gd name="T36" fmla="*/ 41 w 131"/>
                <a:gd name="T37" fmla="*/ 98 h 130"/>
                <a:gd name="T38" fmla="*/ 41 w 131"/>
                <a:gd name="T39" fmla="*/ 81 h 130"/>
                <a:gd name="T40" fmla="*/ 9 w 131"/>
                <a:gd name="T41" fmla="*/ 16 h 130"/>
                <a:gd name="T42" fmla="*/ 25 w 131"/>
                <a:gd name="T43" fmla="*/ 16 h 130"/>
                <a:gd name="T44" fmla="*/ 25 w 131"/>
                <a:gd name="T45" fmla="*/ 32 h 130"/>
                <a:gd name="T46" fmla="*/ 9 w 131"/>
                <a:gd name="T47" fmla="*/ 32 h 130"/>
                <a:gd name="T48" fmla="*/ 9 w 131"/>
                <a:gd name="T49" fmla="*/ 16 h 130"/>
                <a:gd name="T50" fmla="*/ 9 w 131"/>
                <a:gd name="T51" fmla="*/ 49 h 130"/>
                <a:gd name="T52" fmla="*/ 25 w 131"/>
                <a:gd name="T53" fmla="*/ 49 h 130"/>
                <a:gd name="T54" fmla="*/ 25 w 131"/>
                <a:gd name="T55" fmla="*/ 65 h 130"/>
                <a:gd name="T56" fmla="*/ 9 w 131"/>
                <a:gd name="T57" fmla="*/ 65 h 130"/>
                <a:gd name="T58" fmla="*/ 9 w 131"/>
                <a:gd name="T59" fmla="*/ 49 h 130"/>
                <a:gd name="T60" fmla="*/ 9 w 131"/>
                <a:gd name="T61" fmla="*/ 81 h 130"/>
                <a:gd name="T62" fmla="*/ 25 w 131"/>
                <a:gd name="T63" fmla="*/ 81 h 130"/>
                <a:gd name="T64" fmla="*/ 25 w 131"/>
                <a:gd name="T65" fmla="*/ 98 h 130"/>
                <a:gd name="T66" fmla="*/ 9 w 131"/>
                <a:gd name="T67" fmla="*/ 98 h 130"/>
                <a:gd name="T68" fmla="*/ 9 w 131"/>
                <a:gd name="T69" fmla="*/ 81 h 130"/>
                <a:gd name="T70" fmla="*/ 74 w 131"/>
                <a:gd name="T71" fmla="*/ 41 h 130"/>
                <a:gd name="T72" fmla="*/ 131 w 131"/>
                <a:gd name="T73" fmla="*/ 41 h 130"/>
                <a:gd name="T74" fmla="*/ 131 w 131"/>
                <a:gd name="T75" fmla="*/ 49 h 130"/>
                <a:gd name="T76" fmla="*/ 74 w 131"/>
                <a:gd name="T77" fmla="*/ 49 h 130"/>
                <a:gd name="T78" fmla="*/ 74 w 131"/>
                <a:gd name="T79" fmla="*/ 41 h 130"/>
                <a:gd name="T80" fmla="*/ 74 w 131"/>
                <a:gd name="T81" fmla="*/ 130 h 130"/>
                <a:gd name="T82" fmla="*/ 90 w 131"/>
                <a:gd name="T83" fmla="*/ 130 h 130"/>
                <a:gd name="T84" fmla="*/ 90 w 131"/>
                <a:gd name="T85" fmla="*/ 98 h 130"/>
                <a:gd name="T86" fmla="*/ 115 w 131"/>
                <a:gd name="T87" fmla="*/ 98 h 130"/>
                <a:gd name="T88" fmla="*/ 115 w 131"/>
                <a:gd name="T89" fmla="*/ 130 h 130"/>
                <a:gd name="T90" fmla="*/ 131 w 131"/>
                <a:gd name="T91" fmla="*/ 130 h 130"/>
                <a:gd name="T92" fmla="*/ 131 w 131"/>
                <a:gd name="T93" fmla="*/ 57 h 130"/>
                <a:gd name="T94" fmla="*/ 74 w 131"/>
                <a:gd name="T95" fmla="*/ 57 h 130"/>
                <a:gd name="T96" fmla="*/ 74 w 131"/>
                <a:gd name="T9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1" h="130">
                  <a:moveTo>
                    <a:pt x="0" y="130"/>
                  </a:moveTo>
                  <a:lnTo>
                    <a:pt x="66" y="130"/>
                  </a:lnTo>
                  <a:lnTo>
                    <a:pt x="66" y="0"/>
                  </a:lnTo>
                  <a:lnTo>
                    <a:pt x="0" y="0"/>
                  </a:lnTo>
                  <a:lnTo>
                    <a:pt x="0" y="130"/>
                  </a:lnTo>
                  <a:close/>
                  <a:moveTo>
                    <a:pt x="41" y="16"/>
                  </a:moveTo>
                  <a:lnTo>
                    <a:pt x="58" y="16"/>
                  </a:lnTo>
                  <a:lnTo>
                    <a:pt x="58" y="32"/>
                  </a:lnTo>
                  <a:lnTo>
                    <a:pt x="41" y="32"/>
                  </a:lnTo>
                  <a:lnTo>
                    <a:pt x="41" y="16"/>
                  </a:lnTo>
                  <a:close/>
                  <a:moveTo>
                    <a:pt x="41" y="49"/>
                  </a:moveTo>
                  <a:lnTo>
                    <a:pt x="58" y="49"/>
                  </a:lnTo>
                  <a:lnTo>
                    <a:pt x="58" y="65"/>
                  </a:lnTo>
                  <a:lnTo>
                    <a:pt x="41" y="65"/>
                  </a:lnTo>
                  <a:lnTo>
                    <a:pt x="41" y="49"/>
                  </a:lnTo>
                  <a:close/>
                  <a:moveTo>
                    <a:pt x="41" y="81"/>
                  </a:moveTo>
                  <a:lnTo>
                    <a:pt x="58" y="81"/>
                  </a:lnTo>
                  <a:lnTo>
                    <a:pt x="58" y="98"/>
                  </a:lnTo>
                  <a:lnTo>
                    <a:pt x="41" y="98"/>
                  </a:lnTo>
                  <a:lnTo>
                    <a:pt x="41" y="81"/>
                  </a:lnTo>
                  <a:close/>
                  <a:moveTo>
                    <a:pt x="9" y="16"/>
                  </a:moveTo>
                  <a:lnTo>
                    <a:pt x="25" y="16"/>
                  </a:lnTo>
                  <a:lnTo>
                    <a:pt x="25" y="32"/>
                  </a:lnTo>
                  <a:lnTo>
                    <a:pt x="9" y="32"/>
                  </a:lnTo>
                  <a:lnTo>
                    <a:pt x="9" y="16"/>
                  </a:lnTo>
                  <a:close/>
                  <a:moveTo>
                    <a:pt x="9" y="49"/>
                  </a:moveTo>
                  <a:lnTo>
                    <a:pt x="25" y="49"/>
                  </a:lnTo>
                  <a:lnTo>
                    <a:pt x="25" y="65"/>
                  </a:lnTo>
                  <a:lnTo>
                    <a:pt x="9" y="65"/>
                  </a:lnTo>
                  <a:lnTo>
                    <a:pt x="9" y="49"/>
                  </a:lnTo>
                  <a:close/>
                  <a:moveTo>
                    <a:pt x="9" y="81"/>
                  </a:moveTo>
                  <a:lnTo>
                    <a:pt x="25" y="81"/>
                  </a:lnTo>
                  <a:lnTo>
                    <a:pt x="25" y="98"/>
                  </a:lnTo>
                  <a:lnTo>
                    <a:pt x="9" y="98"/>
                  </a:lnTo>
                  <a:lnTo>
                    <a:pt x="9" y="81"/>
                  </a:lnTo>
                  <a:close/>
                  <a:moveTo>
                    <a:pt x="74" y="41"/>
                  </a:moveTo>
                  <a:lnTo>
                    <a:pt x="131" y="41"/>
                  </a:lnTo>
                  <a:lnTo>
                    <a:pt x="131" y="49"/>
                  </a:lnTo>
                  <a:lnTo>
                    <a:pt x="74" y="49"/>
                  </a:lnTo>
                  <a:lnTo>
                    <a:pt x="74" y="41"/>
                  </a:lnTo>
                  <a:close/>
                  <a:moveTo>
                    <a:pt x="74" y="130"/>
                  </a:moveTo>
                  <a:lnTo>
                    <a:pt x="90" y="130"/>
                  </a:lnTo>
                  <a:lnTo>
                    <a:pt x="90" y="98"/>
                  </a:lnTo>
                  <a:lnTo>
                    <a:pt x="115" y="98"/>
                  </a:lnTo>
                  <a:lnTo>
                    <a:pt x="115" y="130"/>
                  </a:lnTo>
                  <a:lnTo>
                    <a:pt x="131" y="130"/>
                  </a:lnTo>
                  <a:lnTo>
                    <a:pt x="131" y="57"/>
                  </a:lnTo>
                  <a:lnTo>
                    <a:pt x="74" y="57"/>
                  </a:lnTo>
                  <a:lnTo>
                    <a:pt x="74" y="1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0" name="Freeform 164"/>
            <p:cNvSpPr>
              <a:spLocks noEditPoints="1"/>
            </p:cNvSpPr>
            <p:nvPr/>
          </p:nvSpPr>
          <p:spPr bwMode="auto">
            <a:xfrm>
              <a:off x="8688930" y="2636148"/>
              <a:ext cx="146800" cy="154628"/>
            </a:xfrm>
            <a:custGeom>
              <a:avLst/>
              <a:gdLst>
                <a:gd name="T0" fmla="*/ 43 w 46"/>
                <a:gd name="T1" fmla="*/ 29 h 48"/>
                <a:gd name="T2" fmla="*/ 46 w 46"/>
                <a:gd name="T3" fmla="*/ 16 h 48"/>
                <a:gd name="T4" fmla="*/ 41 w 46"/>
                <a:gd name="T5" fmla="*/ 8 h 48"/>
                <a:gd name="T6" fmla="*/ 37 w 46"/>
                <a:gd name="T7" fmla="*/ 9 h 48"/>
                <a:gd name="T8" fmla="*/ 28 w 46"/>
                <a:gd name="T9" fmla="*/ 0 h 48"/>
                <a:gd name="T10" fmla="*/ 18 w 46"/>
                <a:gd name="T11" fmla="*/ 0 h 48"/>
                <a:gd name="T12" fmla="*/ 17 w 46"/>
                <a:gd name="T13" fmla="*/ 4 h 48"/>
                <a:gd name="T14" fmla="*/ 4 w 46"/>
                <a:gd name="T15" fmla="*/ 8 h 48"/>
                <a:gd name="T16" fmla="*/ 0 w 46"/>
                <a:gd name="T17" fmla="*/ 16 h 48"/>
                <a:gd name="T18" fmla="*/ 3 w 46"/>
                <a:gd name="T19" fmla="*/ 19 h 48"/>
                <a:gd name="T20" fmla="*/ 0 w 46"/>
                <a:gd name="T21" fmla="*/ 32 h 48"/>
                <a:gd name="T22" fmla="*/ 4 w 46"/>
                <a:gd name="T23" fmla="*/ 40 h 48"/>
                <a:gd name="T24" fmla="*/ 9 w 46"/>
                <a:gd name="T25" fmla="*/ 39 h 48"/>
                <a:gd name="T26" fmla="*/ 18 w 46"/>
                <a:gd name="T27" fmla="*/ 48 h 48"/>
                <a:gd name="T28" fmla="*/ 28 w 46"/>
                <a:gd name="T29" fmla="*/ 48 h 48"/>
                <a:gd name="T30" fmla="*/ 29 w 46"/>
                <a:gd name="T31" fmla="*/ 44 h 48"/>
                <a:gd name="T32" fmla="*/ 41 w 46"/>
                <a:gd name="T33" fmla="*/ 40 h 48"/>
                <a:gd name="T34" fmla="*/ 46 w 46"/>
                <a:gd name="T35" fmla="*/ 32 h 48"/>
                <a:gd name="T36" fmla="*/ 43 w 46"/>
                <a:gd name="T37" fmla="*/ 29 h 48"/>
                <a:gd name="T38" fmla="*/ 23 w 46"/>
                <a:gd name="T39" fmla="*/ 34 h 48"/>
                <a:gd name="T40" fmla="*/ 13 w 46"/>
                <a:gd name="T41" fmla="*/ 24 h 48"/>
                <a:gd name="T42" fmla="*/ 23 w 46"/>
                <a:gd name="T43" fmla="*/ 14 h 48"/>
                <a:gd name="T44" fmla="*/ 33 w 46"/>
                <a:gd name="T45" fmla="*/ 24 h 48"/>
                <a:gd name="T46" fmla="*/ 23 w 46"/>
                <a:gd name="T4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48">
                  <a:moveTo>
                    <a:pt x="43" y="29"/>
                  </a:moveTo>
                  <a:cubicBezTo>
                    <a:pt x="40" y="24"/>
                    <a:pt x="42" y="19"/>
                    <a:pt x="46" y="16"/>
                  </a:cubicBezTo>
                  <a:cubicBezTo>
                    <a:pt x="41" y="8"/>
                    <a:pt x="41" y="8"/>
                    <a:pt x="41" y="8"/>
                  </a:cubicBezTo>
                  <a:cubicBezTo>
                    <a:pt x="40" y="9"/>
                    <a:pt x="39" y="9"/>
                    <a:pt x="37" y="9"/>
                  </a:cubicBezTo>
                  <a:cubicBezTo>
                    <a:pt x="32" y="9"/>
                    <a:pt x="28" y="5"/>
                    <a:pt x="28" y="0"/>
                  </a:cubicBezTo>
                  <a:cubicBezTo>
                    <a:pt x="18" y="0"/>
                    <a:pt x="18" y="0"/>
                    <a:pt x="18" y="0"/>
                  </a:cubicBezTo>
                  <a:cubicBezTo>
                    <a:pt x="18" y="1"/>
                    <a:pt x="18" y="3"/>
                    <a:pt x="17" y="4"/>
                  </a:cubicBezTo>
                  <a:cubicBezTo>
                    <a:pt x="14" y="9"/>
                    <a:pt x="9" y="10"/>
                    <a:pt x="4" y="8"/>
                  </a:cubicBezTo>
                  <a:cubicBezTo>
                    <a:pt x="0" y="16"/>
                    <a:pt x="0" y="16"/>
                    <a:pt x="0" y="16"/>
                  </a:cubicBezTo>
                  <a:cubicBezTo>
                    <a:pt x="1" y="17"/>
                    <a:pt x="2" y="18"/>
                    <a:pt x="3" y="19"/>
                  </a:cubicBezTo>
                  <a:cubicBezTo>
                    <a:pt x="6" y="24"/>
                    <a:pt x="4" y="29"/>
                    <a:pt x="0" y="32"/>
                  </a:cubicBezTo>
                  <a:cubicBezTo>
                    <a:pt x="4" y="40"/>
                    <a:pt x="4" y="40"/>
                    <a:pt x="4" y="40"/>
                  </a:cubicBezTo>
                  <a:cubicBezTo>
                    <a:pt x="6" y="39"/>
                    <a:pt x="7" y="39"/>
                    <a:pt x="9" y="39"/>
                  </a:cubicBezTo>
                  <a:cubicBezTo>
                    <a:pt x="14" y="39"/>
                    <a:pt x="18" y="43"/>
                    <a:pt x="18" y="48"/>
                  </a:cubicBezTo>
                  <a:cubicBezTo>
                    <a:pt x="28" y="48"/>
                    <a:pt x="28" y="48"/>
                    <a:pt x="28" y="48"/>
                  </a:cubicBezTo>
                  <a:cubicBezTo>
                    <a:pt x="28" y="47"/>
                    <a:pt x="28" y="45"/>
                    <a:pt x="29" y="44"/>
                  </a:cubicBezTo>
                  <a:cubicBezTo>
                    <a:pt x="31" y="39"/>
                    <a:pt x="37" y="38"/>
                    <a:pt x="41" y="40"/>
                  </a:cubicBezTo>
                  <a:cubicBezTo>
                    <a:pt x="46" y="32"/>
                    <a:pt x="46" y="32"/>
                    <a:pt x="46" y="32"/>
                  </a:cubicBezTo>
                  <a:cubicBezTo>
                    <a:pt x="45" y="31"/>
                    <a:pt x="44" y="30"/>
                    <a:pt x="43" y="29"/>
                  </a:cubicBezTo>
                  <a:close/>
                  <a:moveTo>
                    <a:pt x="23" y="34"/>
                  </a:moveTo>
                  <a:cubicBezTo>
                    <a:pt x="18" y="34"/>
                    <a:pt x="13" y="29"/>
                    <a:pt x="13" y="24"/>
                  </a:cubicBezTo>
                  <a:cubicBezTo>
                    <a:pt x="13" y="19"/>
                    <a:pt x="18" y="14"/>
                    <a:pt x="23" y="14"/>
                  </a:cubicBezTo>
                  <a:cubicBezTo>
                    <a:pt x="28" y="14"/>
                    <a:pt x="33" y="19"/>
                    <a:pt x="33" y="24"/>
                  </a:cubicBezTo>
                  <a:cubicBezTo>
                    <a:pt x="33" y="29"/>
                    <a:pt x="28" y="34"/>
                    <a:pt x="2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1" name="Freeform 166"/>
            <p:cNvSpPr>
              <a:spLocks noEditPoints="1"/>
            </p:cNvSpPr>
            <p:nvPr/>
          </p:nvSpPr>
          <p:spPr bwMode="auto">
            <a:xfrm>
              <a:off x="8371843" y="3567836"/>
              <a:ext cx="107654" cy="207477"/>
            </a:xfrm>
            <a:custGeom>
              <a:avLst/>
              <a:gdLst>
                <a:gd name="T0" fmla="*/ 23 w 34"/>
                <a:gd name="T1" fmla="*/ 64 h 65"/>
                <a:gd name="T2" fmla="*/ 23 w 34"/>
                <a:gd name="T3" fmla="*/ 64 h 65"/>
                <a:gd name="T4" fmla="*/ 33 w 34"/>
                <a:gd name="T5" fmla="*/ 50 h 65"/>
                <a:gd name="T6" fmla="*/ 30 w 34"/>
                <a:gd name="T7" fmla="*/ 34 h 65"/>
                <a:gd name="T8" fmla="*/ 15 w 34"/>
                <a:gd name="T9" fmla="*/ 24 h 65"/>
                <a:gd name="T10" fmla="*/ 15 w 34"/>
                <a:gd name="T11" fmla="*/ 24 h 65"/>
                <a:gd name="T12" fmla="*/ 14 w 34"/>
                <a:gd name="T13" fmla="*/ 25 h 65"/>
                <a:gd name="T14" fmla="*/ 15 w 34"/>
                <a:gd name="T15" fmla="*/ 30 h 65"/>
                <a:gd name="T16" fmla="*/ 16 w 34"/>
                <a:gd name="T17" fmla="*/ 30 h 65"/>
                <a:gd name="T18" fmla="*/ 17 w 34"/>
                <a:gd name="T19" fmla="*/ 30 h 65"/>
                <a:gd name="T20" fmla="*/ 24 w 34"/>
                <a:gd name="T21" fmla="*/ 35 h 65"/>
                <a:gd name="T22" fmla="*/ 27 w 34"/>
                <a:gd name="T23" fmla="*/ 51 h 65"/>
                <a:gd name="T24" fmla="*/ 22 w 34"/>
                <a:gd name="T25" fmla="*/ 59 h 65"/>
                <a:gd name="T26" fmla="*/ 22 w 34"/>
                <a:gd name="T27" fmla="*/ 59 h 65"/>
                <a:gd name="T28" fmla="*/ 14 w 34"/>
                <a:gd name="T29" fmla="*/ 53 h 65"/>
                <a:gd name="T30" fmla="*/ 13 w 34"/>
                <a:gd name="T31" fmla="*/ 46 h 65"/>
                <a:gd name="T32" fmla="*/ 6 w 34"/>
                <a:gd name="T33" fmla="*/ 44 h 65"/>
                <a:gd name="T34" fmla="*/ 8 w 34"/>
                <a:gd name="T35" fmla="*/ 54 h 65"/>
                <a:gd name="T36" fmla="*/ 23 w 34"/>
                <a:gd name="T37" fmla="*/ 64 h 65"/>
                <a:gd name="T38" fmla="*/ 19 w 34"/>
                <a:gd name="T39" fmla="*/ 42 h 65"/>
                <a:gd name="T40" fmla="*/ 20 w 34"/>
                <a:gd name="T41" fmla="*/ 41 h 65"/>
                <a:gd name="T42" fmla="*/ 19 w 34"/>
                <a:gd name="T43" fmla="*/ 35 h 65"/>
                <a:gd name="T44" fmla="*/ 18 w 34"/>
                <a:gd name="T45" fmla="*/ 36 h 65"/>
                <a:gd name="T46" fmla="*/ 17 w 34"/>
                <a:gd name="T47" fmla="*/ 36 h 65"/>
                <a:gd name="T48" fmla="*/ 10 w 34"/>
                <a:gd name="T49" fmla="*/ 31 h 65"/>
                <a:gd name="T50" fmla="*/ 7 w 34"/>
                <a:gd name="T51" fmla="*/ 15 h 65"/>
                <a:gd name="T52" fmla="*/ 12 w 34"/>
                <a:gd name="T53" fmla="*/ 7 h 65"/>
                <a:gd name="T54" fmla="*/ 12 w 34"/>
                <a:gd name="T55" fmla="*/ 7 h 65"/>
                <a:gd name="T56" fmla="*/ 20 w 34"/>
                <a:gd name="T57" fmla="*/ 13 h 65"/>
                <a:gd name="T58" fmla="*/ 21 w 34"/>
                <a:gd name="T59" fmla="*/ 20 h 65"/>
                <a:gd name="T60" fmla="*/ 28 w 34"/>
                <a:gd name="T61" fmla="*/ 22 h 65"/>
                <a:gd name="T62" fmla="*/ 26 w 34"/>
                <a:gd name="T63" fmla="*/ 12 h 65"/>
                <a:gd name="T64" fmla="*/ 11 w 34"/>
                <a:gd name="T65" fmla="*/ 2 h 65"/>
                <a:gd name="T66" fmla="*/ 11 w 34"/>
                <a:gd name="T67" fmla="*/ 2 h 65"/>
                <a:gd name="T68" fmla="*/ 1 w 34"/>
                <a:gd name="T69" fmla="*/ 16 h 65"/>
                <a:gd name="T70" fmla="*/ 4 w 34"/>
                <a:gd name="T71" fmla="*/ 32 h 65"/>
                <a:gd name="T72" fmla="*/ 19 w 34"/>
                <a:gd name="T73" fmla="*/ 4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65">
                  <a:moveTo>
                    <a:pt x="23" y="64"/>
                  </a:moveTo>
                  <a:cubicBezTo>
                    <a:pt x="23" y="64"/>
                    <a:pt x="23" y="64"/>
                    <a:pt x="23" y="64"/>
                  </a:cubicBezTo>
                  <a:cubicBezTo>
                    <a:pt x="30" y="63"/>
                    <a:pt x="34" y="56"/>
                    <a:pt x="33" y="50"/>
                  </a:cubicBezTo>
                  <a:cubicBezTo>
                    <a:pt x="30" y="34"/>
                    <a:pt x="30" y="34"/>
                    <a:pt x="30" y="34"/>
                  </a:cubicBezTo>
                  <a:cubicBezTo>
                    <a:pt x="29" y="27"/>
                    <a:pt x="22" y="23"/>
                    <a:pt x="15" y="24"/>
                  </a:cubicBezTo>
                  <a:cubicBezTo>
                    <a:pt x="15" y="24"/>
                    <a:pt x="15" y="24"/>
                    <a:pt x="15" y="24"/>
                  </a:cubicBezTo>
                  <a:cubicBezTo>
                    <a:pt x="15" y="25"/>
                    <a:pt x="14" y="25"/>
                    <a:pt x="14" y="25"/>
                  </a:cubicBezTo>
                  <a:cubicBezTo>
                    <a:pt x="15" y="30"/>
                    <a:pt x="15" y="30"/>
                    <a:pt x="15" y="30"/>
                  </a:cubicBezTo>
                  <a:cubicBezTo>
                    <a:pt x="15" y="30"/>
                    <a:pt x="16" y="30"/>
                    <a:pt x="16" y="30"/>
                  </a:cubicBezTo>
                  <a:cubicBezTo>
                    <a:pt x="17" y="30"/>
                    <a:pt x="17" y="30"/>
                    <a:pt x="17" y="30"/>
                  </a:cubicBezTo>
                  <a:cubicBezTo>
                    <a:pt x="20" y="29"/>
                    <a:pt x="24" y="32"/>
                    <a:pt x="24" y="35"/>
                  </a:cubicBezTo>
                  <a:cubicBezTo>
                    <a:pt x="27" y="51"/>
                    <a:pt x="27" y="51"/>
                    <a:pt x="27" y="51"/>
                  </a:cubicBezTo>
                  <a:cubicBezTo>
                    <a:pt x="28" y="54"/>
                    <a:pt x="26" y="58"/>
                    <a:pt x="22" y="59"/>
                  </a:cubicBezTo>
                  <a:cubicBezTo>
                    <a:pt x="22" y="59"/>
                    <a:pt x="22" y="59"/>
                    <a:pt x="22" y="59"/>
                  </a:cubicBezTo>
                  <a:cubicBezTo>
                    <a:pt x="18" y="59"/>
                    <a:pt x="15" y="57"/>
                    <a:pt x="14" y="53"/>
                  </a:cubicBezTo>
                  <a:cubicBezTo>
                    <a:pt x="13" y="46"/>
                    <a:pt x="13" y="46"/>
                    <a:pt x="13" y="46"/>
                  </a:cubicBezTo>
                  <a:cubicBezTo>
                    <a:pt x="10" y="46"/>
                    <a:pt x="8" y="45"/>
                    <a:pt x="6" y="44"/>
                  </a:cubicBezTo>
                  <a:cubicBezTo>
                    <a:pt x="8" y="54"/>
                    <a:pt x="8" y="54"/>
                    <a:pt x="8" y="54"/>
                  </a:cubicBezTo>
                  <a:cubicBezTo>
                    <a:pt x="10" y="61"/>
                    <a:pt x="16" y="65"/>
                    <a:pt x="23" y="64"/>
                  </a:cubicBezTo>
                  <a:close/>
                  <a:moveTo>
                    <a:pt x="19" y="42"/>
                  </a:moveTo>
                  <a:cubicBezTo>
                    <a:pt x="19" y="41"/>
                    <a:pt x="20" y="41"/>
                    <a:pt x="20" y="41"/>
                  </a:cubicBezTo>
                  <a:cubicBezTo>
                    <a:pt x="19" y="35"/>
                    <a:pt x="19" y="35"/>
                    <a:pt x="19" y="35"/>
                  </a:cubicBezTo>
                  <a:cubicBezTo>
                    <a:pt x="19" y="36"/>
                    <a:pt x="18" y="36"/>
                    <a:pt x="18" y="36"/>
                  </a:cubicBezTo>
                  <a:cubicBezTo>
                    <a:pt x="17" y="36"/>
                    <a:pt x="17" y="36"/>
                    <a:pt x="17" y="36"/>
                  </a:cubicBezTo>
                  <a:cubicBezTo>
                    <a:pt x="14" y="37"/>
                    <a:pt x="10" y="34"/>
                    <a:pt x="10" y="31"/>
                  </a:cubicBezTo>
                  <a:cubicBezTo>
                    <a:pt x="7" y="15"/>
                    <a:pt x="7" y="15"/>
                    <a:pt x="7" y="15"/>
                  </a:cubicBezTo>
                  <a:cubicBezTo>
                    <a:pt x="6" y="12"/>
                    <a:pt x="8" y="8"/>
                    <a:pt x="12" y="7"/>
                  </a:cubicBezTo>
                  <a:cubicBezTo>
                    <a:pt x="12" y="7"/>
                    <a:pt x="12" y="7"/>
                    <a:pt x="12" y="7"/>
                  </a:cubicBezTo>
                  <a:cubicBezTo>
                    <a:pt x="16" y="7"/>
                    <a:pt x="19" y="9"/>
                    <a:pt x="20" y="13"/>
                  </a:cubicBezTo>
                  <a:cubicBezTo>
                    <a:pt x="21" y="20"/>
                    <a:pt x="21" y="20"/>
                    <a:pt x="21" y="20"/>
                  </a:cubicBezTo>
                  <a:cubicBezTo>
                    <a:pt x="24" y="20"/>
                    <a:pt x="26" y="21"/>
                    <a:pt x="28" y="22"/>
                  </a:cubicBezTo>
                  <a:cubicBezTo>
                    <a:pt x="26" y="12"/>
                    <a:pt x="26" y="12"/>
                    <a:pt x="26" y="12"/>
                  </a:cubicBezTo>
                  <a:cubicBezTo>
                    <a:pt x="24" y="5"/>
                    <a:pt x="18" y="0"/>
                    <a:pt x="11" y="2"/>
                  </a:cubicBezTo>
                  <a:cubicBezTo>
                    <a:pt x="11" y="2"/>
                    <a:pt x="11" y="2"/>
                    <a:pt x="11" y="2"/>
                  </a:cubicBezTo>
                  <a:cubicBezTo>
                    <a:pt x="4" y="3"/>
                    <a:pt x="0" y="10"/>
                    <a:pt x="1" y="16"/>
                  </a:cubicBezTo>
                  <a:cubicBezTo>
                    <a:pt x="4" y="32"/>
                    <a:pt x="4" y="32"/>
                    <a:pt x="4" y="32"/>
                  </a:cubicBezTo>
                  <a:cubicBezTo>
                    <a:pt x="5" y="38"/>
                    <a:pt x="12" y="43"/>
                    <a:pt x="19"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2" name="Freeform 167"/>
            <p:cNvSpPr/>
            <p:nvPr/>
          </p:nvSpPr>
          <p:spPr bwMode="auto">
            <a:xfrm>
              <a:off x="8448179" y="1575276"/>
              <a:ext cx="293599" cy="293599"/>
            </a:xfrm>
            <a:custGeom>
              <a:avLst/>
              <a:gdLst>
                <a:gd name="T0" fmla="*/ 29 w 92"/>
                <a:gd name="T1" fmla="*/ 17 h 92"/>
                <a:gd name="T2" fmla="*/ 92 w 92"/>
                <a:gd name="T3" fmla="*/ 0 h 92"/>
                <a:gd name="T4" fmla="*/ 92 w 92"/>
                <a:gd name="T5" fmla="*/ 6 h 92"/>
                <a:gd name="T6" fmla="*/ 92 w 92"/>
                <a:gd name="T7" fmla="*/ 17 h 92"/>
                <a:gd name="T8" fmla="*/ 92 w 92"/>
                <a:gd name="T9" fmla="*/ 66 h 92"/>
                <a:gd name="T10" fmla="*/ 72 w 92"/>
                <a:gd name="T11" fmla="*/ 80 h 92"/>
                <a:gd name="T12" fmla="*/ 52 w 92"/>
                <a:gd name="T13" fmla="*/ 66 h 92"/>
                <a:gd name="T14" fmla="*/ 72 w 92"/>
                <a:gd name="T15" fmla="*/ 52 h 92"/>
                <a:gd name="T16" fmla="*/ 81 w 92"/>
                <a:gd name="T17" fmla="*/ 53 h 92"/>
                <a:gd name="T18" fmla="*/ 81 w 92"/>
                <a:gd name="T19" fmla="*/ 23 h 92"/>
                <a:gd name="T20" fmla="*/ 41 w 92"/>
                <a:gd name="T21" fmla="*/ 34 h 92"/>
                <a:gd name="T22" fmla="*/ 41 w 92"/>
                <a:gd name="T23" fmla="*/ 78 h 92"/>
                <a:gd name="T24" fmla="*/ 21 w 92"/>
                <a:gd name="T25" fmla="*/ 92 h 92"/>
                <a:gd name="T26" fmla="*/ 0 w 92"/>
                <a:gd name="T27" fmla="*/ 78 h 92"/>
                <a:gd name="T28" fmla="*/ 21 w 92"/>
                <a:gd name="T29" fmla="*/ 63 h 92"/>
                <a:gd name="T30" fmla="*/ 29 w 92"/>
                <a:gd name="T31" fmla="*/ 65 h 92"/>
                <a:gd name="T32" fmla="*/ 29 w 92"/>
                <a:gd name="T33" fmla="*/ 34 h 92"/>
                <a:gd name="T34" fmla="*/ 29 w 92"/>
                <a:gd name="T35" fmla="*/ 1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92">
                  <a:moveTo>
                    <a:pt x="29" y="17"/>
                  </a:moveTo>
                  <a:cubicBezTo>
                    <a:pt x="92" y="0"/>
                    <a:pt x="92" y="0"/>
                    <a:pt x="92" y="0"/>
                  </a:cubicBezTo>
                  <a:cubicBezTo>
                    <a:pt x="92" y="6"/>
                    <a:pt x="92" y="6"/>
                    <a:pt x="92" y="6"/>
                  </a:cubicBezTo>
                  <a:cubicBezTo>
                    <a:pt x="92" y="17"/>
                    <a:pt x="92" y="17"/>
                    <a:pt x="92" y="17"/>
                  </a:cubicBezTo>
                  <a:cubicBezTo>
                    <a:pt x="92" y="66"/>
                    <a:pt x="92" y="66"/>
                    <a:pt x="92" y="66"/>
                  </a:cubicBezTo>
                  <a:cubicBezTo>
                    <a:pt x="92" y="74"/>
                    <a:pt x="83" y="80"/>
                    <a:pt x="72" y="80"/>
                  </a:cubicBezTo>
                  <a:cubicBezTo>
                    <a:pt x="61" y="80"/>
                    <a:pt x="52" y="74"/>
                    <a:pt x="52" y="66"/>
                  </a:cubicBezTo>
                  <a:cubicBezTo>
                    <a:pt x="52" y="58"/>
                    <a:pt x="61" y="52"/>
                    <a:pt x="72" y="52"/>
                  </a:cubicBezTo>
                  <a:cubicBezTo>
                    <a:pt x="75" y="52"/>
                    <a:pt x="78" y="52"/>
                    <a:pt x="81" y="53"/>
                  </a:cubicBezTo>
                  <a:cubicBezTo>
                    <a:pt x="81" y="23"/>
                    <a:pt x="81" y="23"/>
                    <a:pt x="81" y="23"/>
                  </a:cubicBezTo>
                  <a:cubicBezTo>
                    <a:pt x="41" y="34"/>
                    <a:pt x="41" y="34"/>
                    <a:pt x="41" y="34"/>
                  </a:cubicBezTo>
                  <a:cubicBezTo>
                    <a:pt x="41" y="78"/>
                    <a:pt x="41" y="78"/>
                    <a:pt x="41" y="78"/>
                  </a:cubicBezTo>
                  <a:cubicBezTo>
                    <a:pt x="41" y="86"/>
                    <a:pt x="32" y="92"/>
                    <a:pt x="21" y="92"/>
                  </a:cubicBezTo>
                  <a:cubicBezTo>
                    <a:pt x="9" y="92"/>
                    <a:pt x="0" y="86"/>
                    <a:pt x="0" y="78"/>
                  </a:cubicBezTo>
                  <a:cubicBezTo>
                    <a:pt x="0" y="70"/>
                    <a:pt x="9" y="63"/>
                    <a:pt x="21" y="63"/>
                  </a:cubicBezTo>
                  <a:cubicBezTo>
                    <a:pt x="24" y="63"/>
                    <a:pt x="27" y="64"/>
                    <a:pt x="29" y="65"/>
                  </a:cubicBezTo>
                  <a:cubicBezTo>
                    <a:pt x="29" y="34"/>
                    <a:pt x="29" y="34"/>
                    <a:pt x="29" y="34"/>
                  </a:cubicBezTo>
                  <a:lnTo>
                    <a:pt x="29"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3" name="Freeform 168"/>
            <p:cNvSpPr>
              <a:spLocks noEditPoints="1"/>
            </p:cNvSpPr>
            <p:nvPr/>
          </p:nvSpPr>
          <p:spPr bwMode="auto">
            <a:xfrm>
              <a:off x="7763114" y="4108059"/>
              <a:ext cx="227050" cy="201604"/>
            </a:xfrm>
            <a:custGeom>
              <a:avLst/>
              <a:gdLst>
                <a:gd name="T0" fmla="*/ 30 w 71"/>
                <a:gd name="T1" fmla="*/ 0 h 63"/>
                <a:gd name="T2" fmla="*/ 30 w 71"/>
                <a:gd name="T3" fmla="*/ 0 h 63"/>
                <a:gd name="T4" fmla="*/ 59 w 71"/>
                <a:gd name="T5" fmla="*/ 23 h 63"/>
                <a:gd name="T6" fmla="*/ 30 w 71"/>
                <a:gd name="T7" fmla="*/ 47 h 63"/>
                <a:gd name="T8" fmla="*/ 25 w 71"/>
                <a:gd name="T9" fmla="*/ 47 h 63"/>
                <a:gd name="T10" fmla="*/ 4 w 71"/>
                <a:gd name="T11" fmla="*/ 55 h 63"/>
                <a:gd name="T12" fmla="*/ 4 w 71"/>
                <a:gd name="T13" fmla="*/ 53 h 63"/>
                <a:gd name="T14" fmla="*/ 11 w 71"/>
                <a:gd name="T15" fmla="*/ 44 h 63"/>
                <a:gd name="T16" fmla="*/ 11 w 71"/>
                <a:gd name="T17" fmla="*/ 42 h 63"/>
                <a:gd name="T18" fmla="*/ 0 w 71"/>
                <a:gd name="T19" fmla="*/ 23 h 63"/>
                <a:gd name="T20" fmla="*/ 30 w 71"/>
                <a:gd name="T21" fmla="*/ 0 h 63"/>
                <a:gd name="T22" fmla="*/ 62 w 71"/>
                <a:gd name="T23" fmla="*/ 53 h 63"/>
                <a:gd name="T24" fmla="*/ 67 w 71"/>
                <a:gd name="T25" fmla="*/ 61 h 63"/>
                <a:gd name="T26" fmla="*/ 67 w 71"/>
                <a:gd name="T27" fmla="*/ 63 h 63"/>
                <a:gd name="T28" fmla="*/ 50 w 71"/>
                <a:gd name="T29" fmla="*/ 56 h 63"/>
                <a:gd name="T30" fmla="*/ 46 w 71"/>
                <a:gd name="T31" fmla="*/ 56 h 63"/>
                <a:gd name="T32" fmla="*/ 30 w 71"/>
                <a:gd name="T33" fmla="*/ 52 h 63"/>
                <a:gd name="T34" fmla="*/ 54 w 71"/>
                <a:gd name="T35" fmla="*/ 44 h 63"/>
                <a:gd name="T36" fmla="*/ 61 w 71"/>
                <a:gd name="T37" fmla="*/ 35 h 63"/>
                <a:gd name="T38" fmla="*/ 64 w 71"/>
                <a:gd name="T39" fmla="*/ 23 h 63"/>
                <a:gd name="T40" fmla="*/ 64 w 71"/>
                <a:gd name="T41" fmla="*/ 22 h 63"/>
                <a:gd name="T42" fmla="*/ 71 w 71"/>
                <a:gd name="T43" fmla="*/ 36 h 63"/>
                <a:gd name="T44" fmla="*/ 62 w 71"/>
                <a:gd name="T45" fmla="*/ 52 h 63"/>
                <a:gd name="T46" fmla="*/ 62 w 71"/>
                <a:gd name="T47" fmla="*/ 5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 h="63">
                  <a:moveTo>
                    <a:pt x="30" y="0"/>
                  </a:moveTo>
                  <a:cubicBezTo>
                    <a:pt x="30" y="0"/>
                    <a:pt x="30" y="0"/>
                    <a:pt x="30" y="0"/>
                  </a:cubicBezTo>
                  <a:cubicBezTo>
                    <a:pt x="46" y="0"/>
                    <a:pt x="59" y="10"/>
                    <a:pt x="59" y="23"/>
                  </a:cubicBezTo>
                  <a:cubicBezTo>
                    <a:pt x="59" y="37"/>
                    <a:pt x="46" y="47"/>
                    <a:pt x="30" y="47"/>
                  </a:cubicBezTo>
                  <a:cubicBezTo>
                    <a:pt x="28" y="47"/>
                    <a:pt x="27" y="47"/>
                    <a:pt x="25" y="47"/>
                  </a:cubicBezTo>
                  <a:cubicBezTo>
                    <a:pt x="19" y="53"/>
                    <a:pt x="11" y="55"/>
                    <a:pt x="4" y="55"/>
                  </a:cubicBezTo>
                  <a:cubicBezTo>
                    <a:pt x="4" y="53"/>
                    <a:pt x="4" y="53"/>
                    <a:pt x="4" y="53"/>
                  </a:cubicBezTo>
                  <a:cubicBezTo>
                    <a:pt x="8" y="51"/>
                    <a:pt x="11" y="48"/>
                    <a:pt x="11" y="44"/>
                  </a:cubicBezTo>
                  <a:cubicBezTo>
                    <a:pt x="11" y="43"/>
                    <a:pt x="11" y="43"/>
                    <a:pt x="11" y="42"/>
                  </a:cubicBezTo>
                  <a:cubicBezTo>
                    <a:pt x="4" y="38"/>
                    <a:pt x="0" y="31"/>
                    <a:pt x="0" y="23"/>
                  </a:cubicBezTo>
                  <a:cubicBezTo>
                    <a:pt x="0" y="10"/>
                    <a:pt x="13" y="0"/>
                    <a:pt x="30" y="0"/>
                  </a:cubicBezTo>
                  <a:close/>
                  <a:moveTo>
                    <a:pt x="62" y="53"/>
                  </a:moveTo>
                  <a:cubicBezTo>
                    <a:pt x="62" y="57"/>
                    <a:pt x="64" y="60"/>
                    <a:pt x="67" y="61"/>
                  </a:cubicBezTo>
                  <a:cubicBezTo>
                    <a:pt x="67" y="63"/>
                    <a:pt x="67" y="63"/>
                    <a:pt x="67" y="63"/>
                  </a:cubicBezTo>
                  <a:cubicBezTo>
                    <a:pt x="61" y="62"/>
                    <a:pt x="55" y="61"/>
                    <a:pt x="50" y="56"/>
                  </a:cubicBezTo>
                  <a:cubicBezTo>
                    <a:pt x="48" y="56"/>
                    <a:pt x="47" y="56"/>
                    <a:pt x="46" y="56"/>
                  </a:cubicBezTo>
                  <a:cubicBezTo>
                    <a:pt x="40" y="56"/>
                    <a:pt x="34" y="55"/>
                    <a:pt x="30" y="52"/>
                  </a:cubicBezTo>
                  <a:cubicBezTo>
                    <a:pt x="39" y="52"/>
                    <a:pt x="47" y="49"/>
                    <a:pt x="54" y="44"/>
                  </a:cubicBezTo>
                  <a:cubicBezTo>
                    <a:pt x="57" y="41"/>
                    <a:pt x="59" y="38"/>
                    <a:pt x="61" y="35"/>
                  </a:cubicBezTo>
                  <a:cubicBezTo>
                    <a:pt x="63" y="31"/>
                    <a:pt x="64" y="27"/>
                    <a:pt x="64" y="23"/>
                  </a:cubicBezTo>
                  <a:cubicBezTo>
                    <a:pt x="64" y="23"/>
                    <a:pt x="64" y="22"/>
                    <a:pt x="64" y="22"/>
                  </a:cubicBezTo>
                  <a:cubicBezTo>
                    <a:pt x="68" y="25"/>
                    <a:pt x="71" y="30"/>
                    <a:pt x="71" y="36"/>
                  </a:cubicBezTo>
                  <a:cubicBezTo>
                    <a:pt x="71" y="42"/>
                    <a:pt x="67" y="48"/>
                    <a:pt x="62" y="52"/>
                  </a:cubicBezTo>
                  <a:cubicBezTo>
                    <a:pt x="62" y="52"/>
                    <a:pt x="62" y="53"/>
                    <a:pt x="62"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4" name="Freeform 169"/>
            <p:cNvSpPr/>
            <p:nvPr/>
          </p:nvSpPr>
          <p:spPr bwMode="auto">
            <a:xfrm>
              <a:off x="7947103" y="3679405"/>
              <a:ext cx="207477" cy="207477"/>
            </a:xfrm>
            <a:custGeom>
              <a:avLst/>
              <a:gdLst>
                <a:gd name="T0" fmla="*/ 65 w 65"/>
                <a:gd name="T1" fmla="*/ 24 h 65"/>
                <a:gd name="T2" fmla="*/ 41 w 65"/>
                <a:gd name="T3" fmla="*/ 24 h 65"/>
                <a:gd name="T4" fmla="*/ 50 w 65"/>
                <a:gd name="T5" fmla="*/ 15 h 65"/>
                <a:gd name="T6" fmla="*/ 33 w 65"/>
                <a:gd name="T7" fmla="*/ 8 h 65"/>
                <a:gd name="T8" fmla="*/ 16 w 65"/>
                <a:gd name="T9" fmla="*/ 15 h 65"/>
                <a:gd name="T10" fmla="*/ 9 w 65"/>
                <a:gd name="T11" fmla="*/ 32 h 65"/>
                <a:gd name="T12" fmla="*/ 16 w 65"/>
                <a:gd name="T13" fmla="*/ 49 h 65"/>
                <a:gd name="T14" fmla="*/ 33 w 65"/>
                <a:gd name="T15" fmla="*/ 56 h 65"/>
                <a:gd name="T16" fmla="*/ 50 w 65"/>
                <a:gd name="T17" fmla="*/ 49 h 65"/>
                <a:gd name="T18" fmla="*/ 51 w 65"/>
                <a:gd name="T19" fmla="*/ 48 h 65"/>
                <a:gd name="T20" fmla="*/ 57 w 65"/>
                <a:gd name="T21" fmla="*/ 54 h 65"/>
                <a:gd name="T22" fmla="*/ 33 w 65"/>
                <a:gd name="T23" fmla="*/ 65 h 65"/>
                <a:gd name="T24" fmla="*/ 0 w 65"/>
                <a:gd name="T25" fmla="*/ 32 h 65"/>
                <a:gd name="T26" fmla="*/ 33 w 65"/>
                <a:gd name="T27" fmla="*/ 0 h 65"/>
                <a:gd name="T28" fmla="*/ 56 w 65"/>
                <a:gd name="T29" fmla="*/ 9 h 65"/>
                <a:gd name="T30" fmla="*/ 65 w 65"/>
                <a:gd name="T31" fmla="*/ 0 h 65"/>
                <a:gd name="T32" fmla="*/ 65 w 65"/>
                <a:gd name="T33" fmla="*/ 2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65">
                  <a:moveTo>
                    <a:pt x="65" y="24"/>
                  </a:moveTo>
                  <a:cubicBezTo>
                    <a:pt x="41" y="24"/>
                    <a:pt x="41" y="24"/>
                    <a:pt x="41" y="24"/>
                  </a:cubicBezTo>
                  <a:cubicBezTo>
                    <a:pt x="50" y="15"/>
                    <a:pt x="50" y="15"/>
                    <a:pt x="50" y="15"/>
                  </a:cubicBezTo>
                  <a:cubicBezTo>
                    <a:pt x="45" y="10"/>
                    <a:pt x="39" y="8"/>
                    <a:pt x="33" y="8"/>
                  </a:cubicBezTo>
                  <a:cubicBezTo>
                    <a:pt x="26" y="8"/>
                    <a:pt x="20" y="10"/>
                    <a:pt x="16" y="15"/>
                  </a:cubicBezTo>
                  <a:cubicBezTo>
                    <a:pt x="11" y="20"/>
                    <a:pt x="9" y="26"/>
                    <a:pt x="9" y="32"/>
                  </a:cubicBezTo>
                  <a:cubicBezTo>
                    <a:pt x="9" y="39"/>
                    <a:pt x="11" y="45"/>
                    <a:pt x="16" y="49"/>
                  </a:cubicBezTo>
                  <a:cubicBezTo>
                    <a:pt x="20" y="54"/>
                    <a:pt x="26" y="56"/>
                    <a:pt x="33" y="56"/>
                  </a:cubicBezTo>
                  <a:cubicBezTo>
                    <a:pt x="39" y="56"/>
                    <a:pt x="45" y="54"/>
                    <a:pt x="50" y="49"/>
                  </a:cubicBezTo>
                  <a:cubicBezTo>
                    <a:pt x="50" y="49"/>
                    <a:pt x="51" y="49"/>
                    <a:pt x="51" y="48"/>
                  </a:cubicBezTo>
                  <a:cubicBezTo>
                    <a:pt x="57" y="54"/>
                    <a:pt x="57" y="54"/>
                    <a:pt x="57" y="54"/>
                  </a:cubicBezTo>
                  <a:cubicBezTo>
                    <a:pt x="51" y="60"/>
                    <a:pt x="43" y="65"/>
                    <a:pt x="33" y="65"/>
                  </a:cubicBezTo>
                  <a:cubicBezTo>
                    <a:pt x="15" y="65"/>
                    <a:pt x="0" y="50"/>
                    <a:pt x="0" y="32"/>
                  </a:cubicBezTo>
                  <a:cubicBezTo>
                    <a:pt x="0" y="14"/>
                    <a:pt x="15" y="0"/>
                    <a:pt x="33" y="0"/>
                  </a:cubicBezTo>
                  <a:cubicBezTo>
                    <a:pt x="42" y="0"/>
                    <a:pt x="50" y="4"/>
                    <a:pt x="56" y="9"/>
                  </a:cubicBezTo>
                  <a:cubicBezTo>
                    <a:pt x="65" y="0"/>
                    <a:pt x="65" y="0"/>
                    <a:pt x="65" y="0"/>
                  </a:cubicBezTo>
                  <a:lnTo>
                    <a:pt x="65"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5" name="Freeform 171"/>
            <p:cNvSpPr>
              <a:spLocks noEditPoints="1"/>
            </p:cNvSpPr>
            <p:nvPr/>
          </p:nvSpPr>
          <p:spPr bwMode="auto">
            <a:xfrm>
              <a:off x="8704589" y="1177939"/>
              <a:ext cx="172245" cy="170287"/>
            </a:xfrm>
            <a:custGeom>
              <a:avLst/>
              <a:gdLst>
                <a:gd name="T0" fmla="*/ 27 w 54"/>
                <a:gd name="T1" fmla="*/ 0 h 53"/>
                <a:gd name="T2" fmla="*/ 0 w 54"/>
                <a:gd name="T3" fmla="*/ 26 h 53"/>
                <a:gd name="T4" fmla="*/ 27 w 54"/>
                <a:gd name="T5" fmla="*/ 53 h 53"/>
                <a:gd name="T6" fmla="*/ 54 w 54"/>
                <a:gd name="T7" fmla="*/ 26 h 53"/>
                <a:gd name="T8" fmla="*/ 27 w 54"/>
                <a:gd name="T9" fmla="*/ 0 h 53"/>
                <a:gd name="T10" fmla="*/ 16 w 54"/>
                <a:gd name="T11" fmla="*/ 43 h 53"/>
                <a:gd name="T12" fmla="*/ 17 w 54"/>
                <a:gd name="T13" fmla="*/ 38 h 53"/>
                <a:gd name="T14" fmla="*/ 7 w 54"/>
                <a:gd name="T15" fmla="*/ 24 h 53"/>
                <a:gd name="T16" fmla="*/ 13 w 54"/>
                <a:gd name="T17" fmla="*/ 12 h 53"/>
                <a:gd name="T18" fmla="*/ 27 w 54"/>
                <a:gd name="T19" fmla="*/ 6 h 53"/>
                <a:gd name="T20" fmla="*/ 41 w 54"/>
                <a:gd name="T21" fmla="*/ 12 h 53"/>
                <a:gd name="T22" fmla="*/ 47 w 54"/>
                <a:gd name="T23" fmla="*/ 24 h 53"/>
                <a:gd name="T24" fmla="*/ 37 w 54"/>
                <a:gd name="T25" fmla="*/ 38 h 53"/>
                <a:gd name="T26" fmla="*/ 38 w 54"/>
                <a:gd name="T27" fmla="*/ 43 h 53"/>
                <a:gd name="T28" fmla="*/ 27 w 54"/>
                <a:gd name="T29" fmla="*/ 46 h 53"/>
                <a:gd name="T30" fmla="*/ 16 w 54"/>
                <a:gd name="T31" fmla="*/ 43 h 53"/>
                <a:gd name="T32" fmla="*/ 29 w 54"/>
                <a:gd name="T33" fmla="*/ 33 h 53"/>
                <a:gd name="T34" fmla="*/ 30 w 54"/>
                <a:gd name="T35" fmla="*/ 35 h 53"/>
                <a:gd name="T36" fmla="*/ 30 w 54"/>
                <a:gd name="T37" fmla="*/ 38 h 53"/>
                <a:gd name="T38" fmla="*/ 28 w 54"/>
                <a:gd name="T39" fmla="*/ 40 h 53"/>
                <a:gd name="T40" fmla="*/ 25 w 54"/>
                <a:gd name="T41" fmla="*/ 40 h 53"/>
                <a:gd name="T42" fmla="*/ 23 w 54"/>
                <a:gd name="T43" fmla="*/ 38 h 53"/>
                <a:gd name="T44" fmla="*/ 23 w 54"/>
                <a:gd name="T45" fmla="*/ 35 h 53"/>
                <a:gd name="T46" fmla="*/ 25 w 54"/>
                <a:gd name="T47" fmla="*/ 33 h 53"/>
                <a:gd name="T48" fmla="*/ 26 w 54"/>
                <a:gd name="T49" fmla="*/ 10 h 53"/>
                <a:gd name="T50" fmla="*/ 28 w 54"/>
                <a:gd name="T51" fmla="*/ 10 h 53"/>
                <a:gd name="T52" fmla="*/ 29 w 54"/>
                <a:gd name="T53" fmla="*/ 3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3">
                  <a:moveTo>
                    <a:pt x="27" y="0"/>
                  </a:moveTo>
                  <a:cubicBezTo>
                    <a:pt x="12" y="0"/>
                    <a:pt x="0" y="12"/>
                    <a:pt x="0" y="26"/>
                  </a:cubicBezTo>
                  <a:cubicBezTo>
                    <a:pt x="0" y="41"/>
                    <a:pt x="12" y="53"/>
                    <a:pt x="27" y="53"/>
                  </a:cubicBezTo>
                  <a:cubicBezTo>
                    <a:pt x="42" y="53"/>
                    <a:pt x="54" y="41"/>
                    <a:pt x="54" y="26"/>
                  </a:cubicBezTo>
                  <a:cubicBezTo>
                    <a:pt x="54" y="12"/>
                    <a:pt x="42" y="0"/>
                    <a:pt x="27" y="0"/>
                  </a:cubicBezTo>
                  <a:close/>
                  <a:moveTo>
                    <a:pt x="16" y="43"/>
                  </a:moveTo>
                  <a:cubicBezTo>
                    <a:pt x="16" y="42"/>
                    <a:pt x="17" y="40"/>
                    <a:pt x="17" y="38"/>
                  </a:cubicBezTo>
                  <a:cubicBezTo>
                    <a:pt x="17" y="32"/>
                    <a:pt x="13" y="26"/>
                    <a:pt x="7" y="24"/>
                  </a:cubicBezTo>
                  <a:cubicBezTo>
                    <a:pt x="7" y="20"/>
                    <a:pt x="9" y="15"/>
                    <a:pt x="13" y="12"/>
                  </a:cubicBezTo>
                  <a:cubicBezTo>
                    <a:pt x="16" y="8"/>
                    <a:pt x="21" y="6"/>
                    <a:pt x="27" y="6"/>
                  </a:cubicBezTo>
                  <a:cubicBezTo>
                    <a:pt x="32" y="6"/>
                    <a:pt x="37" y="8"/>
                    <a:pt x="41" y="12"/>
                  </a:cubicBezTo>
                  <a:cubicBezTo>
                    <a:pt x="44" y="15"/>
                    <a:pt x="46" y="20"/>
                    <a:pt x="47" y="24"/>
                  </a:cubicBezTo>
                  <a:cubicBezTo>
                    <a:pt x="41" y="26"/>
                    <a:pt x="37" y="32"/>
                    <a:pt x="37" y="38"/>
                  </a:cubicBezTo>
                  <a:cubicBezTo>
                    <a:pt x="37" y="40"/>
                    <a:pt x="37" y="42"/>
                    <a:pt x="38" y="43"/>
                  </a:cubicBezTo>
                  <a:cubicBezTo>
                    <a:pt x="35" y="45"/>
                    <a:pt x="31" y="46"/>
                    <a:pt x="27" y="46"/>
                  </a:cubicBezTo>
                  <a:cubicBezTo>
                    <a:pt x="23" y="46"/>
                    <a:pt x="19" y="45"/>
                    <a:pt x="16" y="43"/>
                  </a:cubicBezTo>
                  <a:close/>
                  <a:moveTo>
                    <a:pt x="29" y="33"/>
                  </a:moveTo>
                  <a:cubicBezTo>
                    <a:pt x="30" y="33"/>
                    <a:pt x="30" y="34"/>
                    <a:pt x="30" y="35"/>
                  </a:cubicBezTo>
                  <a:cubicBezTo>
                    <a:pt x="30" y="38"/>
                    <a:pt x="30" y="38"/>
                    <a:pt x="30" y="38"/>
                  </a:cubicBezTo>
                  <a:cubicBezTo>
                    <a:pt x="30" y="39"/>
                    <a:pt x="29" y="40"/>
                    <a:pt x="28" y="40"/>
                  </a:cubicBezTo>
                  <a:cubicBezTo>
                    <a:pt x="25" y="40"/>
                    <a:pt x="25" y="40"/>
                    <a:pt x="25" y="40"/>
                  </a:cubicBezTo>
                  <a:cubicBezTo>
                    <a:pt x="24" y="40"/>
                    <a:pt x="23" y="39"/>
                    <a:pt x="23" y="38"/>
                  </a:cubicBezTo>
                  <a:cubicBezTo>
                    <a:pt x="23" y="35"/>
                    <a:pt x="23" y="35"/>
                    <a:pt x="23" y="35"/>
                  </a:cubicBezTo>
                  <a:cubicBezTo>
                    <a:pt x="23" y="34"/>
                    <a:pt x="24" y="33"/>
                    <a:pt x="25" y="33"/>
                  </a:cubicBezTo>
                  <a:cubicBezTo>
                    <a:pt x="26" y="10"/>
                    <a:pt x="26" y="10"/>
                    <a:pt x="26" y="10"/>
                  </a:cubicBezTo>
                  <a:cubicBezTo>
                    <a:pt x="28" y="10"/>
                    <a:pt x="28" y="10"/>
                    <a:pt x="28" y="10"/>
                  </a:cubicBezTo>
                  <a:lnTo>
                    <a:pt x="29"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6" name="Freeform 174"/>
            <p:cNvSpPr>
              <a:spLocks noEditPoints="1"/>
            </p:cNvSpPr>
            <p:nvPr/>
          </p:nvSpPr>
          <p:spPr bwMode="auto">
            <a:xfrm>
              <a:off x="7489088" y="3493458"/>
              <a:ext cx="201605" cy="199648"/>
            </a:xfrm>
            <a:custGeom>
              <a:avLst/>
              <a:gdLst>
                <a:gd name="T0" fmla="*/ 32 w 63"/>
                <a:gd name="T1" fmla="*/ 62 h 62"/>
                <a:gd name="T2" fmla="*/ 0 w 63"/>
                <a:gd name="T3" fmla="*/ 31 h 62"/>
                <a:gd name="T4" fmla="*/ 32 w 63"/>
                <a:gd name="T5" fmla="*/ 0 h 62"/>
                <a:gd name="T6" fmla="*/ 63 w 63"/>
                <a:gd name="T7" fmla="*/ 31 h 62"/>
                <a:gd name="T8" fmla="*/ 32 w 63"/>
                <a:gd name="T9" fmla="*/ 62 h 62"/>
                <a:gd name="T10" fmla="*/ 58 w 63"/>
                <a:gd name="T11" fmla="*/ 36 h 62"/>
                <a:gd name="T12" fmla="*/ 41 w 63"/>
                <a:gd name="T13" fmla="*/ 34 h 62"/>
                <a:gd name="T14" fmla="*/ 46 w 63"/>
                <a:gd name="T15" fmla="*/ 53 h 62"/>
                <a:gd name="T16" fmla="*/ 58 w 63"/>
                <a:gd name="T17" fmla="*/ 36 h 62"/>
                <a:gd name="T18" fmla="*/ 42 w 63"/>
                <a:gd name="T19" fmla="*/ 56 h 62"/>
                <a:gd name="T20" fmla="*/ 36 w 63"/>
                <a:gd name="T21" fmla="*/ 36 h 62"/>
                <a:gd name="T22" fmla="*/ 36 w 63"/>
                <a:gd name="T23" fmla="*/ 36 h 62"/>
                <a:gd name="T24" fmla="*/ 15 w 63"/>
                <a:gd name="T25" fmla="*/ 52 h 62"/>
                <a:gd name="T26" fmla="*/ 32 w 63"/>
                <a:gd name="T27" fmla="*/ 58 h 62"/>
                <a:gd name="T28" fmla="*/ 42 w 63"/>
                <a:gd name="T29" fmla="*/ 56 h 62"/>
                <a:gd name="T30" fmla="*/ 12 w 63"/>
                <a:gd name="T31" fmla="*/ 49 h 62"/>
                <a:gd name="T32" fmla="*/ 33 w 63"/>
                <a:gd name="T33" fmla="*/ 32 h 62"/>
                <a:gd name="T34" fmla="*/ 34 w 63"/>
                <a:gd name="T35" fmla="*/ 31 h 62"/>
                <a:gd name="T36" fmla="*/ 32 w 63"/>
                <a:gd name="T37" fmla="*/ 27 h 62"/>
                <a:gd name="T38" fmla="*/ 5 w 63"/>
                <a:gd name="T39" fmla="*/ 31 h 62"/>
                <a:gd name="T40" fmla="*/ 5 w 63"/>
                <a:gd name="T41" fmla="*/ 31 h 62"/>
                <a:gd name="T42" fmla="*/ 12 w 63"/>
                <a:gd name="T43" fmla="*/ 49 h 62"/>
                <a:gd name="T44" fmla="*/ 5 w 63"/>
                <a:gd name="T45" fmla="*/ 26 h 62"/>
                <a:gd name="T46" fmla="*/ 30 w 63"/>
                <a:gd name="T47" fmla="*/ 23 h 62"/>
                <a:gd name="T48" fmla="*/ 20 w 63"/>
                <a:gd name="T49" fmla="*/ 7 h 62"/>
                <a:gd name="T50" fmla="*/ 5 w 63"/>
                <a:gd name="T51" fmla="*/ 26 h 62"/>
                <a:gd name="T52" fmla="*/ 25 w 63"/>
                <a:gd name="T53" fmla="*/ 6 h 62"/>
                <a:gd name="T54" fmla="*/ 35 w 63"/>
                <a:gd name="T55" fmla="*/ 21 h 62"/>
                <a:gd name="T56" fmla="*/ 49 w 63"/>
                <a:gd name="T57" fmla="*/ 12 h 62"/>
                <a:gd name="T58" fmla="*/ 32 w 63"/>
                <a:gd name="T59" fmla="*/ 5 h 62"/>
                <a:gd name="T60" fmla="*/ 25 w 63"/>
                <a:gd name="T61" fmla="*/ 6 h 62"/>
                <a:gd name="T62" fmla="*/ 52 w 63"/>
                <a:gd name="T63" fmla="*/ 15 h 62"/>
                <a:gd name="T64" fmla="*/ 37 w 63"/>
                <a:gd name="T65" fmla="*/ 25 h 62"/>
                <a:gd name="T66" fmla="*/ 39 w 63"/>
                <a:gd name="T67" fmla="*/ 29 h 62"/>
                <a:gd name="T68" fmla="*/ 40 w 63"/>
                <a:gd name="T69" fmla="*/ 30 h 62"/>
                <a:gd name="T70" fmla="*/ 58 w 63"/>
                <a:gd name="T71" fmla="*/ 31 h 62"/>
                <a:gd name="T72" fmla="*/ 52 w 63"/>
                <a:gd name="T73" fmla="*/ 1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 h="62">
                  <a:moveTo>
                    <a:pt x="32" y="62"/>
                  </a:moveTo>
                  <a:cubicBezTo>
                    <a:pt x="14" y="62"/>
                    <a:pt x="0" y="49"/>
                    <a:pt x="0" y="31"/>
                  </a:cubicBezTo>
                  <a:cubicBezTo>
                    <a:pt x="0" y="14"/>
                    <a:pt x="14" y="0"/>
                    <a:pt x="32" y="0"/>
                  </a:cubicBezTo>
                  <a:cubicBezTo>
                    <a:pt x="49" y="0"/>
                    <a:pt x="63" y="14"/>
                    <a:pt x="63" y="31"/>
                  </a:cubicBezTo>
                  <a:cubicBezTo>
                    <a:pt x="63" y="49"/>
                    <a:pt x="49" y="62"/>
                    <a:pt x="32" y="62"/>
                  </a:cubicBezTo>
                  <a:close/>
                  <a:moveTo>
                    <a:pt x="58" y="36"/>
                  </a:moveTo>
                  <a:cubicBezTo>
                    <a:pt x="57" y="35"/>
                    <a:pt x="50" y="33"/>
                    <a:pt x="41" y="34"/>
                  </a:cubicBezTo>
                  <a:cubicBezTo>
                    <a:pt x="45" y="44"/>
                    <a:pt x="46" y="52"/>
                    <a:pt x="46" y="53"/>
                  </a:cubicBezTo>
                  <a:cubicBezTo>
                    <a:pt x="52" y="49"/>
                    <a:pt x="57" y="43"/>
                    <a:pt x="58" y="36"/>
                  </a:cubicBezTo>
                  <a:close/>
                  <a:moveTo>
                    <a:pt x="42" y="56"/>
                  </a:moveTo>
                  <a:cubicBezTo>
                    <a:pt x="41" y="54"/>
                    <a:pt x="40" y="45"/>
                    <a:pt x="36" y="36"/>
                  </a:cubicBezTo>
                  <a:cubicBezTo>
                    <a:pt x="36" y="36"/>
                    <a:pt x="36" y="36"/>
                    <a:pt x="36" y="36"/>
                  </a:cubicBezTo>
                  <a:cubicBezTo>
                    <a:pt x="21" y="41"/>
                    <a:pt x="16" y="51"/>
                    <a:pt x="15" y="52"/>
                  </a:cubicBezTo>
                  <a:cubicBezTo>
                    <a:pt x="20" y="56"/>
                    <a:pt x="25" y="58"/>
                    <a:pt x="32" y="58"/>
                  </a:cubicBezTo>
                  <a:cubicBezTo>
                    <a:pt x="35" y="58"/>
                    <a:pt x="39" y="57"/>
                    <a:pt x="42" y="56"/>
                  </a:cubicBezTo>
                  <a:close/>
                  <a:moveTo>
                    <a:pt x="12" y="49"/>
                  </a:moveTo>
                  <a:cubicBezTo>
                    <a:pt x="12" y="48"/>
                    <a:pt x="20" y="36"/>
                    <a:pt x="33" y="32"/>
                  </a:cubicBezTo>
                  <a:cubicBezTo>
                    <a:pt x="34" y="32"/>
                    <a:pt x="34" y="31"/>
                    <a:pt x="34" y="31"/>
                  </a:cubicBezTo>
                  <a:cubicBezTo>
                    <a:pt x="34" y="30"/>
                    <a:pt x="33" y="28"/>
                    <a:pt x="32" y="27"/>
                  </a:cubicBezTo>
                  <a:cubicBezTo>
                    <a:pt x="19" y="31"/>
                    <a:pt x="6" y="31"/>
                    <a:pt x="5" y="31"/>
                  </a:cubicBezTo>
                  <a:cubicBezTo>
                    <a:pt x="5" y="31"/>
                    <a:pt x="5" y="31"/>
                    <a:pt x="5" y="31"/>
                  </a:cubicBezTo>
                  <a:cubicBezTo>
                    <a:pt x="5" y="38"/>
                    <a:pt x="8" y="44"/>
                    <a:pt x="12" y="49"/>
                  </a:cubicBezTo>
                  <a:close/>
                  <a:moveTo>
                    <a:pt x="5" y="26"/>
                  </a:moveTo>
                  <a:cubicBezTo>
                    <a:pt x="7" y="26"/>
                    <a:pt x="18" y="26"/>
                    <a:pt x="30" y="23"/>
                  </a:cubicBezTo>
                  <a:cubicBezTo>
                    <a:pt x="26" y="15"/>
                    <a:pt x="21" y="8"/>
                    <a:pt x="20" y="7"/>
                  </a:cubicBezTo>
                  <a:cubicBezTo>
                    <a:pt x="13" y="11"/>
                    <a:pt x="7" y="18"/>
                    <a:pt x="5" y="26"/>
                  </a:cubicBezTo>
                  <a:close/>
                  <a:moveTo>
                    <a:pt x="25" y="6"/>
                  </a:moveTo>
                  <a:cubicBezTo>
                    <a:pt x="26" y="7"/>
                    <a:pt x="31" y="13"/>
                    <a:pt x="35" y="21"/>
                  </a:cubicBezTo>
                  <a:cubicBezTo>
                    <a:pt x="45" y="18"/>
                    <a:pt x="49" y="12"/>
                    <a:pt x="49" y="12"/>
                  </a:cubicBezTo>
                  <a:cubicBezTo>
                    <a:pt x="44" y="7"/>
                    <a:pt x="38" y="5"/>
                    <a:pt x="32" y="5"/>
                  </a:cubicBezTo>
                  <a:cubicBezTo>
                    <a:pt x="29" y="5"/>
                    <a:pt x="27" y="5"/>
                    <a:pt x="25" y="6"/>
                  </a:cubicBezTo>
                  <a:close/>
                  <a:moveTo>
                    <a:pt x="52" y="15"/>
                  </a:moveTo>
                  <a:cubicBezTo>
                    <a:pt x="52" y="15"/>
                    <a:pt x="47" y="21"/>
                    <a:pt x="37" y="25"/>
                  </a:cubicBezTo>
                  <a:cubicBezTo>
                    <a:pt x="38" y="26"/>
                    <a:pt x="38" y="28"/>
                    <a:pt x="39" y="29"/>
                  </a:cubicBezTo>
                  <a:cubicBezTo>
                    <a:pt x="39" y="29"/>
                    <a:pt x="39" y="30"/>
                    <a:pt x="40" y="30"/>
                  </a:cubicBezTo>
                  <a:cubicBezTo>
                    <a:pt x="48" y="29"/>
                    <a:pt x="57" y="31"/>
                    <a:pt x="58" y="31"/>
                  </a:cubicBezTo>
                  <a:cubicBezTo>
                    <a:pt x="58" y="25"/>
                    <a:pt x="56" y="19"/>
                    <a:pt x="5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7" name="Freeform 175"/>
            <p:cNvSpPr>
              <a:spLocks noEditPoints="1"/>
            </p:cNvSpPr>
            <p:nvPr/>
          </p:nvSpPr>
          <p:spPr bwMode="auto">
            <a:xfrm>
              <a:off x="7424496" y="4556288"/>
              <a:ext cx="207477" cy="182031"/>
            </a:xfrm>
            <a:custGeom>
              <a:avLst/>
              <a:gdLst>
                <a:gd name="T0" fmla="*/ 65 w 65"/>
                <a:gd name="T1" fmla="*/ 19 h 57"/>
                <a:gd name="T2" fmla="*/ 47 w 65"/>
                <a:gd name="T3" fmla="*/ 0 h 57"/>
                <a:gd name="T4" fmla="*/ 32 w 65"/>
                <a:gd name="T5" fmla="*/ 6 h 57"/>
                <a:gd name="T6" fmla="*/ 18 w 65"/>
                <a:gd name="T7" fmla="*/ 0 h 57"/>
                <a:gd name="T8" fmla="*/ 0 w 65"/>
                <a:gd name="T9" fmla="*/ 19 h 57"/>
                <a:gd name="T10" fmla="*/ 6 w 65"/>
                <a:gd name="T11" fmla="*/ 33 h 57"/>
                <a:gd name="T12" fmla="*/ 6 w 65"/>
                <a:gd name="T13" fmla="*/ 33 h 57"/>
                <a:gd name="T14" fmla="*/ 26 w 65"/>
                <a:gd name="T15" fmla="*/ 53 h 57"/>
                <a:gd name="T16" fmla="*/ 32 w 65"/>
                <a:gd name="T17" fmla="*/ 57 h 57"/>
                <a:gd name="T18" fmla="*/ 39 w 65"/>
                <a:gd name="T19" fmla="*/ 53 h 57"/>
                <a:gd name="T20" fmla="*/ 59 w 65"/>
                <a:gd name="T21" fmla="*/ 33 h 57"/>
                <a:gd name="T22" fmla="*/ 59 w 65"/>
                <a:gd name="T23" fmla="*/ 33 h 57"/>
                <a:gd name="T24" fmla="*/ 65 w 65"/>
                <a:gd name="T25" fmla="*/ 19 h 57"/>
                <a:gd name="T26" fmla="*/ 54 w 65"/>
                <a:gd name="T27" fmla="*/ 27 h 57"/>
                <a:gd name="T28" fmla="*/ 33 w 65"/>
                <a:gd name="T29" fmla="*/ 47 h 57"/>
                <a:gd name="T30" fmla="*/ 32 w 65"/>
                <a:gd name="T31" fmla="*/ 48 h 57"/>
                <a:gd name="T32" fmla="*/ 32 w 65"/>
                <a:gd name="T33" fmla="*/ 47 h 57"/>
                <a:gd name="T34" fmla="*/ 11 w 65"/>
                <a:gd name="T35" fmla="*/ 27 h 57"/>
                <a:gd name="T36" fmla="*/ 8 w 65"/>
                <a:gd name="T37" fmla="*/ 19 h 57"/>
                <a:gd name="T38" fmla="*/ 18 w 65"/>
                <a:gd name="T39" fmla="*/ 8 h 57"/>
                <a:gd name="T40" fmla="*/ 26 w 65"/>
                <a:gd name="T41" fmla="*/ 11 h 57"/>
                <a:gd name="T42" fmla="*/ 32 w 65"/>
                <a:gd name="T43" fmla="*/ 18 h 57"/>
                <a:gd name="T44" fmla="*/ 39 w 65"/>
                <a:gd name="T45" fmla="*/ 11 h 57"/>
                <a:gd name="T46" fmla="*/ 47 w 65"/>
                <a:gd name="T47" fmla="*/ 8 h 57"/>
                <a:gd name="T48" fmla="*/ 57 w 65"/>
                <a:gd name="T49" fmla="*/ 19 h 57"/>
                <a:gd name="T50" fmla="*/ 54 w 65"/>
                <a:gd name="T51" fmla="*/ 2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5" h="57">
                  <a:moveTo>
                    <a:pt x="65" y="19"/>
                  </a:moveTo>
                  <a:cubicBezTo>
                    <a:pt x="65" y="8"/>
                    <a:pt x="57" y="0"/>
                    <a:pt x="47" y="0"/>
                  </a:cubicBezTo>
                  <a:cubicBezTo>
                    <a:pt x="41" y="0"/>
                    <a:pt x="36" y="2"/>
                    <a:pt x="32" y="6"/>
                  </a:cubicBezTo>
                  <a:cubicBezTo>
                    <a:pt x="29" y="2"/>
                    <a:pt x="24" y="0"/>
                    <a:pt x="18" y="0"/>
                  </a:cubicBezTo>
                  <a:cubicBezTo>
                    <a:pt x="8" y="0"/>
                    <a:pt x="0" y="8"/>
                    <a:pt x="0" y="19"/>
                  </a:cubicBezTo>
                  <a:cubicBezTo>
                    <a:pt x="0" y="24"/>
                    <a:pt x="2" y="29"/>
                    <a:pt x="6" y="33"/>
                  </a:cubicBezTo>
                  <a:cubicBezTo>
                    <a:pt x="6" y="33"/>
                    <a:pt x="6" y="33"/>
                    <a:pt x="6" y="33"/>
                  </a:cubicBezTo>
                  <a:cubicBezTo>
                    <a:pt x="26" y="53"/>
                    <a:pt x="26" y="53"/>
                    <a:pt x="26" y="53"/>
                  </a:cubicBezTo>
                  <a:cubicBezTo>
                    <a:pt x="28" y="55"/>
                    <a:pt x="30" y="57"/>
                    <a:pt x="32" y="57"/>
                  </a:cubicBezTo>
                  <a:cubicBezTo>
                    <a:pt x="35" y="57"/>
                    <a:pt x="37" y="55"/>
                    <a:pt x="39" y="53"/>
                  </a:cubicBezTo>
                  <a:cubicBezTo>
                    <a:pt x="59" y="33"/>
                    <a:pt x="59" y="33"/>
                    <a:pt x="59" y="33"/>
                  </a:cubicBezTo>
                  <a:cubicBezTo>
                    <a:pt x="59" y="33"/>
                    <a:pt x="59" y="33"/>
                    <a:pt x="59" y="33"/>
                  </a:cubicBezTo>
                  <a:cubicBezTo>
                    <a:pt x="63" y="29"/>
                    <a:pt x="65" y="24"/>
                    <a:pt x="65" y="19"/>
                  </a:cubicBezTo>
                  <a:close/>
                  <a:moveTo>
                    <a:pt x="54" y="27"/>
                  </a:moveTo>
                  <a:cubicBezTo>
                    <a:pt x="33" y="47"/>
                    <a:pt x="33" y="47"/>
                    <a:pt x="33" y="47"/>
                  </a:cubicBezTo>
                  <a:cubicBezTo>
                    <a:pt x="33" y="47"/>
                    <a:pt x="33" y="48"/>
                    <a:pt x="32" y="48"/>
                  </a:cubicBezTo>
                  <a:cubicBezTo>
                    <a:pt x="32" y="48"/>
                    <a:pt x="32" y="47"/>
                    <a:pt x="32" y="47"/>
                  </a:cubicBezTo>
                  <a:cubicBezTo>
                    <a:pt x="11" y="27"/>
                    <a:pt x="11" y="27"/>
                    <a:pt x="11" y="27"/>
                  </a:cubicBezTo>
                  <a:cubicBezTo>
                    <a:pt x="9" y="24"/>
                    <a:pt x="8" y="22"/>
                    <a:pt x="8" y="19"/>
                  </a:cubicBezTo>
                  <a:cubicBezTo>
                    <a:pt x="8" y="13"/>
                    <a:pt x="13" y="8"/>
                    <a:pt x="18" y="8"/>
                  </a:cubicBezTo>
                  <a:cubicBezTo>
                    <a:pt x="22" y="8"/>
                    <a:pt x="24" y="9"/>
                    <a:pt x="26" y="11"/>
                  </a:cubicBezTo>
                  <a:cubicBezTo>
                    <a:pt x="32" y="18"/>
                    <a:pt x="32" y="18"/>
                    <a:pt x="32" y="18"/>
                  </a:cubicBezTo>
                  <a:cubicBezTo>
                    <a:pt x="39" y="11"/>
                    <a:pt x="39" y="11"/>
                    <a:pt x="39" y="11"/>
                  </a:cubicBezTo>
                  <a:cubicBezTo>
                    <a:pt x="41" y="9"/>
                    <a:pt x="43" y="8"/>
                    <a:pt x="47" y="8"/>
                  </a:cubicBezTo>
                  <a:cubicBezTo>
                    <a:pt x="52" y="8"/>
                    <a:pt x="57" y="13"/>
                    <a:pt x="57" y="19"/>
                  </a:cubicBezTo>
                  <a:cubicBezTo>
                    <a:pt x="57" y="22"/>
                    <a:pt x="56" y="24"/>
                    <a:pt x="54"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8" name="Freeform 177"/>
            <p:cNvSpPr>
              <a:spLocks noEditPoints="1"/>
            </p:cNvSpPr>
            <p:nvPr/>
          </p:nvSpPr>
          <p:spPr bwMode="auto">
            <a:xfrm>
              <a:off x="7725924" y="4971241"/>
              <a:ext cx="150715" cy="154628"/>
            </a:xfrm>
            <a:custGeom>
              <a:avLst/>
              <a:gdLst>
                <a:gd name="T0" fmla="*/ 43 w 47"/>
                <a:gd name="T1" fmla="*/ 29 h 48"/>
                <a:gd name="T2" fmla="*/ 47 w 47"/>
                <a:gd name="T3" fmla="*/ 16 h 48"/>
                <a:gd name="T4" fmla="*/ 42 w 47"/>
                <a:gd name="T5" fmla="*/ 8 h 48"/>
                <a:gd name="T6" fmla="*/ 37 w 47"/>
                <a:gd name="T7" fmla="*/ 9 h 48"/>
                <a:gd name="T8" fmla="*/ 28 w 47"/>
                <a:gd name="T9" fmla="*/ 0 h 48"/>
                <a:gd name="T10" fmla="*/ 19 w 47"/>
                <a:gd name="T11" fmla="*/ 0 h 48"/>
                <a:gd name="T12" fmla="*/ 18 w 47"/>
                <a:gd name="T13" fmla="*/ 5 h 48"/>
                <a:gd name="T14" fmla="*/ 5 w 47"/>
                <a:gd name="T15" fmla="*/ 8 h 48"/>
                <a:gd name="T16" fmla="*/ 0 w 47"/>
                <a:gd name="T17" fmla="*/ 16 h 48"/>
                <a:gd name="T18" fmla="*/ 4 w 47"/>
                <a:gd name="T19" fmla="*/ 20 h 48"/>
                <a:gd name="T20" fmla="*/ 0 w 47"/>
                <a:gd name="T21" fmla="*/ 32 h 48"/>
                <a:gd name="T22" fmla="*/ 5 w 47"/>
                <a:gd name="T23" fmla="*/ 40 h 48"/>
                <a:gd name="T24" fmla="*/ 10 w 47"/>
                <a:gd name="T25" fmla="*/ 39 h 48"/>
                <a:gd name="T26" fmla="*/ 19 w 47"/>
                <a:gd name="T27" fmla="*/ 48 h 48"/>
                <a:gd name="T28" fmla="*/ 28 w 47"/>
                <a:gd name="T29" fmla="*/ 48 h 48"/>
                <a:gd name="T30" fmla="*/ 29 w 47"/>
                <a:gd name="T31" fmla="*/ 44 h 48"/>
                <a:gd name="T32" fmla="*/ 42 w 47"/>
                <a:gd name="T33" fmla="*/ 40 h 48"/>
                <a:gd name="T34" fmla="*/ 47 w 47"/>
                <a:gd name="T35" fmla="*/ 32 h 48"/>
                <a:gd name="T36" fmla="*/ 43 w 47"/>
                <a:gd name="T37" fmla="*/ 29 h 48"/>
                <a:gd name="T38" fmla="*/ 23 w 47"/>
                <a:gd name="T39" fmla="*/ 34 h 48"/>
                <a:gd name="T40" fmla="*/ 14 w 47"/>
                <a:gd name="T41" fmla="*/ 24 h 48"/>
                <a:gd name="T42" fmla="*/ 23 w 47"/>
                <a:gd name="T43" fmla="*/ 14 h 48"/>
                <a:gd name="T44" fmla="*/ 33 w 47"/>
                <a:gd name="T45" fmla="*/ 24 h 48"/>
                <a:gd name="T46" fmla="*/ 23 w 47"/>
                <a:gd name="T4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48">
                  <a:moveTo>
                    <a:pt x="43" y="29"/>
                  </a:moveTo>
                  <a:cubicBezTo>
                    <a:pt x="41" y="24"/>
                    <a:pt x="42" y="19"/>
                    <a:pt x="47" y="16"/>
                  </a:cubicBezTo>
                  <a:cubicBezTo>
                    <a:pt x="42" y="8"/>
                    <a:pt x="42" y="8"/>
                    <a:pt x="42" y="8"/>
                  </a:cubicBezTo>
                  <a:cubicBezTo>
                    <a:pt x="41" y="9"/>
                    <a:pt x="39" y="9"/>
                    <a:pt x="37" y="9"/>
                  </a:cubicBezTo>
                  <a:cubicBezTo>
                    <a:pt x="32" y="9"/>
                    <a:pt x="28" y="5"/>
                    <a:pt x="28" y="0"/>
                  </a:cubicBezTo>
                  <a:cubicBezTo>
                    <a:pt x="19" y="0"/>
                    <a:pt x="19" y="0"/>
                    <a:pt x="19" y="0"/>
                  </a:cubicBezTo>
                  <a:cubicBezTo>
                    <a:pt x="19" y="2"/>
                    <a:pt x="18" y="3"/>
                    <a:pt x="18" y="5"/>
                  </a:cubicBezTo>
                  <a:cubicBezTo>
                    <a:pt x="15" y="9"/>
                    <a:pt x="9" y="11"/>
                    <a:pt x="5" y="8"/>
                  </a:cubicBezTo>
                  <a:cubicBezTo>
                    <a:pt x="0" y="16"/>
                    <a:pt x="0" y="16"/>
                    <a:pt x="0" y="16"/>
                  </a:cubicBezTo>
                  <a:cubicBezTo>
                    <a:pt x="2" y="17"/>
                    <a:pt x="3" y="18"/>
                    <a:pt x="4" y="20"/>
                  </a:cubicBezTo>
                  <a:cubicBezTo>
                    <a:pt x="6" y="24"/>
                    <a:pt x="5" y="30"/>
                    <a:pt x="0" y="32"/>
                  </a:cubicBezTo>
                  <a:cubicBezTo>
                    <a:pt x="5" y="40"/>
                    <a:pt x="5" y="40"/>
                    <a:pt x="5" y="40"/>
                  </a:cubicBezTo>
                  <a:cubicBezTo>
                    <a:pt x="6" y="40"/>
                    <a:pt x="8" y="39"/>
                    <a:pt x="10" y="39"/>
                  </a:cubicBezTo>
                  <a:cubicBezTo>
                    <a:pt x="15" y="39"/>
                    <a:pt x="19" y="43"/>
                    <a:pt x="19" y="48"/>
                  </a:cubicBezTo>
                  <a:cubicBezTo>
                    <a:pt x="28" y="48"/>
                    <a:pt x="28" y="48"/>
                    <a:pt x="28" y="48"/>
                  </a:cubicBezTo>
                  <a:cubicBezTo>
                    <a:pt x="28" y="47"/>
                    <a:pt x="29" y="45"/>
                    <a:pt x="29" y="44"/>
                  </a:cubicBezTo>
                  <a:cubicBezTo>
                    <a:pt x="32" y="39"/>
                    <a:pt x="38" y="38"/>
                    <a:pt x="42" y="40"/>
                  </a:cubicBezTo>
                  <a:cubicBezTo>
                    <a:pt x="47" y="32"/>
                    <a:pt x="47" y="32"/>
                    <a:pt x="47" y="32"/>
                  </a:cubicBezTo>
                  <a:cubicBezTo>
                    <a:pt x="45" y="31"/>
                    <a:pt x="44" y="30"/>
                    <a:pt x="43" y="29"/>
                  </a:cubicBezTo>
                  <a:close/>
                  <a:moveTo>
                    <a:pt x="23" y="34"/>
                  </a:moveTo>
                  <a:cubicBezTo>
                    <a:pt x="18" y="34"/>
                    <a:pt x="14" y="30"/>
                    <a:pt x="14" y="24"/>
                  </a:cubicBezTo>
                  <a:cubicBezTo>
                    <a:pt x="14" y="19"/>
                    <a:pt x="18" y="14"/>
                    <a:pt x="23" y="14"/>
                  </a:cubicBezTo>
                  <a:cubicBezTo>
                    <a:pt x="29" y="14"/>
                    <a:pt x="33" y="19"/>
                    <a:pt x="33" y="24"/>
                  </a:cubicBezTo>
                  <a:cubicBezTo>
                    <a:pt x="33" y="30"/>
                    <a:pt x="29" y="34"/>
                    <a:pt x="2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9" name="Freeform 178"/>
            <p:cNvSpPr>
              <a:spLocks noEditPoints="1"/>
            </p:cNvSpPr>
            <p:nvPr/>
          </p:nvSpPr>
          <p:spPr bwMode="auto">
            <a:xfrm>
              <a:off x="6888188" y="4926222"/>
              <a:ext cx="248581" cy="250538"/>
            </a:xfrm>
            <a:custGeom>
              <a:avLst/>
              <a:gdLst>
                <a:gd name="T0" fmla="*/ 67 w 127"/>
                <a:gd name="T1" fmla="*/ 0 h 128"/>
                <a:gd name="T2" fmla="*/ 55 w 127"/>
                <a:gd name="T3" fmla="*/ 13 h 128"/>
                <a:gd name="T4" fmla="*/ 67 w 127"/>
                <a:gd name="T5" fmla="*/ 25 h 128"/>
                <a:gd name="T6" fmla="*/ 39 w 127"/>
                <a:gd name="T7" fmla="*/ 56 h 128"/>
                <a:gd name="T8" fmla="*/ 11 w 127"/>
                <a:gd name="T9" fmla="*/ 56 h 128"/>
                <a:gd name="T10" fmla="*/ 32 w 127"/>
                <a:gd name="T11" fmla="*/ 79 h 128"/>
                <a:gd name="T12" fmla="*/ 0 w 127"/>
                <a:gd name="T13" fmla="*/ 123 h 128"/>
                <a:gd name="T14" fmla="*/ 0 w 127"/>
                <a:gd name="T15" fmla="*/ 128 h 128"/>
                <a:gd name="T16" fmla="*/ 5 w 127"/>
                <a:gd name="T17" fmla="*/ 128 h 128"/>
                <a:gd name="T18" fmla="*/ 49 w 127"/>
                <a:gd name="T19" fmla="*/ 93 h 128"/>
                <a:gd name="T20" fmla="*/ 72 w 127"/>
                <a:gd name="T21" fmla="*/ 116 h 128"/>
                <a:gd name="T22" fmla="*/ 72 w 127"/>
                <a:gd name="T23" fmla="*/ 88 h 128"/>
                <a:gd name="T24" fmla="*/ 103 w 127"/>
                <a:gd name="T25" fmla="*/ 61 h 128"/>
                <a:gd name="T26" fmla="*/ 114 w 127"/>
                <a:gd name="T27" fmla="*/ 72 h 128"/>
                <a:gd name="T28" fmla="*/ 127 w 127"/>
                <a:gd name="T29" fmla="*/ 61 h 128"/>
                <a:gd name="T30" fmla="*/ 67 w 127"/>
                <a:gd name="T31" fmla="*/ 0 h 128"/>
                <a:gd name="T32" fmla="*/ 55 w 127"/>
                <a:gd name="T33" fmla="*/ 69 h 128"/>
                <a:gd name="T34" fmla="*/ 47 w 127"/>
                <a:gd name="T35" fmla="*/ 61 h 128"/>
                <a:gd name="T36" fmla="*/ 75 w 127"/>
                <a:gd name="T37" fmla="*/ 33 h 128"/>
                <a:gd name="T38" fmla="*/ 83 w 127"/>
                <a:gd name="T39" fmla="*/ 41 h 128"/>
                <a:gd name="T40" fmla="*/ 55 w 127"/>
                <a:gd name="T41" fmla="*/ 6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128">
                  <a:moveTo>
                    <a:pt x="67" y="0"/>
                  </a:moveTo>
                  <a:lnTo>
                    <a:pt x="55" y="13"/>
                  </a:lnTo>
                  <a:lnTo>
                    <a:pt x="67" y="25"/>
                  </a:lnTo>
                  <a:lnTo>
                    <a:pt x="39" y="56"/>
                  </a:lnTo>
                  <a:lnTo>
                    <a:pt x="11" y="56"/>
                  </a:lnTo>
                  <a:lnTo>
                    <a:pt x="32" y="79"/>
                  </a:lnTo>
                  <a:lnTo>
                    <a:pt x="0" y="123"/>
                  </a:lnTo>
                  <a:lnTo>
                    <a:pt x="0" y="128"/>
                  </a:lnTo>
                  <a:lnTo>
                    <a:pt x="5" y="128"/>
                  </a:lnTo>
                  <a:lnTo>
                    <a:pt x="49" y="93"/>
                  </a:lnTo>
                  <a:lnTo>
                    <a:pt x="72" y="116"/>
                  </a:lnTo>
                  <a:lnTo>
                    <a:pt x="72" y="88"/>
                  </a:lnTo>
                  <a:lnTo>
                    <a:pt x="103" y="61"/>
                  </a:lnTo>
                  <a:lnTo>
                    <a:pt x="114" y="72"/>
                  </a:lnTo>
                  <a:lnTo>
                    <a:pt x="127" y="61"/>
                  </a:lnTo>
                  <a:lnTo>
                    <a:pt x="67" y="0"/>
                  </a:lnTo>
                  <a:close/>
                  <a:moveTo>
                    <a:pt x="55" y="69"/>
                  </a:moveTo>
                  <a:lnTo>
                    <a:pt x="47" y="61"/>
                  </a:lnTo>
                  <a:lnTo>
                    <a:pt x="75" y="33"/>
                  </a:lnTo>
                  <a:lnTo>
                    <a:pt x="83" y="41"/>
                  </a:lnTo>
                  <a:lnTo>
                    <a:pt x="55"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0" name="Freeform 179"/>
            <p:cNvSpPr>
              <a:spLocks noEditPoints="1"/>
            </p:cNvSpPr>
            <p:nvPr/>
          </p:nvSpPr>
          <p:spPr bwMode="auto">
            <a:xfrm>
              <a:off x="6868614" y="4354682"/>
              <a:ext cx="182032" cy="185946"/>
            </a:xfrm>
            <a:custGeom>
              <a:avLst/>
              <a:gdLst>
                <a:gd name="T0" fmla="*/ 57 w 57"/>
                <a:gd name="T1" fmla="*/ 29 h 58"/>
                <a:gd name="T2" fmla="*/ 28 w 57"/>
                <a:gd name="T3" fmla="*/ 58 h 58"/>
                <a:gd name="T4" fmla="*/ 0 w 57"/>
                <a:gd name="T5" fmla="*/ 29 h 58"/>
                <a:gd name="T6" fmla="*/ 28 w 57"/>
                <a:gd name="T7" fmla="*/ 0 h 58"/>
                <a:gd name="T8" fmla="*/ 57 w 57"/>
                <a:gd name="T9" fmla="*/ 29 h 58"/>
                <a:gd name="T10" fmla="*/ 5 w 57"/>
                <a:gd name="T11" fmla="*/ 29 h 58"/>
                <a:gd name="T12" fmla="*/ 28 w 57"/>
                <a:gd name="T13" fmla="*/ 52 h 58"/>
                <a:gd name="T14" fmla="*/ 52 w 57"/>
                <a:gd name="T15" fmla="*/ 29 h 58"/>
                <a:gd name="T16" fmla="*/ 28 w 57"/>
                <a:gd name="T17" fmla="*/ 6 h 58"/>
                <a:gd name="T18" fmla="*/ 5 w 57"/>
                <a:gd name="T19" fmla="*/ 29 h 58"/>
                <a:gd name="T20" fmla="*/ 31 w 57"/>
                <a:gd name="T21" fmla="*/ 12 h 58"/>
                <a:gd name="T22" fmla="*/ 45 w 57"/>
                <a:gd name="T23" fmla="*/ 26 h 58"/>
                <a:gd name="T24" fmla="*/ 45 w 57"/>
                <a:gd name="T25" fmla="*/ 31 h 58"/>
                <a:gd name="T26" fmla="*/ 40 w 57"/>
                <a:gd name="T27" fmla="*/ 31 h 58"/>
                <a:gd name="T28" fmla="*/ 32 w 57"/>
                <a:gd name="T29" fmla="*/ 23 h 58"/>
                <a:gd name="T30" fmla="*/ 32 w 57"/>
                <a:gd name="T31" fmla="*/ 43 h 58"/>
                <a:gd name="T32" fmla="*/ 28 w 57"/>
                <a:gd name="T33" fmla="*/ 47 h 58"/>
                <a:gd name="T34" fmla="*/ 25 w 57"/>
                <a:gd name="T35" fmla="*/ 43 h 58"/>
                <a:gd name="T36" fmla="*/ 25 w 57"/>
                <a:gd name="T37" fmla="*/ 23 h 58"/>
                <a:gd name="T38" fmla="*/ 17 w 57"/>
                <a:gd name="T39" fmla="*/ 31 h 58"/>
                <a:gd name="T40" fmla="*/ 12 w 57"/>
                <a:gd name="T41" fmla="*/ 31 h 58"/>
                <a:gd name="T42" fmla="*/ 11 w 57"/>
                <a:gd name="T43" fmla="*/ 29 h 58"/>
                <a:gd name="T44" fmla="*/ 12 w 57"/>
                <a:gd name="T45" fmla="*/ 26 h 58"/>
                <a:gd name="T46" fmla="*/ 26 w 57"/>
                <a:gd name="T47" fmla="*/ 12 h 58"/>
                <a:gd name="T48" fmla="*/ 31 w 57"/>
                <a:gd name="T49" fmla="*/ 1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 h="58">
                  <a:moveTo>
                    <a:pt x="57" y="29"/>
                  </a:moveTo>
                  <a:cubicBezTo>
                    <a:pt x="57" y="45"/>
                    <a:pt x="44" y="58"/>
                    <a:pt x="28" y="58"/>
                  </a:cubicBezTo>
                  <a:cubicBezTo>
                    <a:pt x="13" y="58"/>
                    <a:pt x="0" y="45"/>
                    <a:pt x="0" y="29"/>
                  </a:cubicBezTo>
                  <a:cubicBezTo>
                    <a:pt x="0" y="13"/>
                    <a:pt x="13" y="0"/>
                    <a:pt x="28" y="0"/>
                  </a:cubicBezTo>
                  <a:cubicBezTo>
                    <a:pt x="44" y="0"/>
                    <a:pt x="57" y="13"/>
                    <a:pt x="57" y="29"/>
                  </a:cubicBezTo>
                  <a:close/>
                  <a:moveTo>
                    <a:pt x="5" y="29"/>
                  </a:moveTo>
                  <a:cubicBezTo>
                    <a:pt x="5" y="42"/>
                    <a:pt x="16" y="52"/>
                    <a:pt x="28" y="52"/>
                  </a:cubicBezTo>
                  <a:cubicBezTo>
                    <a:pt x="41" y="52"/>
                    <a:pt x="52" y="42"/>
                    <a:pt x="52" y="29"/>
                  </a:cubicBezTo>
                  <a:cubicBezTo>
                    <a:pt x="52" y="16"/>
                    <a:pt x="41" y="6"/>
                    <a:pt x="28" y="6"/>
                  </a:cubicBezTo>
                  <a:cubicBezTo>
                    <a:pt x="16" y="6"/>
                    <a:pt x="5" y="16"/>
                    <a:pt x="5" y="29"/>
                  </a:cubicBezTo>
                  <a:close/>
                  <a:moveTo>
                    <a:pt x="31" y="12"/>
                  </a:moveTo>
                  <a:cubicBezTo>
                    <a:pt x="45" y="26"/>
                    <a:pt x="45" y="26"/>
                    <a:pt x="45" y="26"/>
                  </a:cubicBezTo>
                  <a:cubicBezTo>
                    <a:pt x="47" y="28"/>
                    <a:pt x="47" y="30"/>
                    <a:pt x="45" y="31"/>
                  </a:cubicBezTo>
                  <a:cubicBezTo>
                    <a:pt x="44" y="33"/>
                    <a:pt x="42" y="33"/>
                    <a:pt x="40" y="31"/>
                  </a:cubicBezTo>
                  <a:cubicBezTo>
                    <a:pt x="32" y="23"/>
                    <a:pt x="32" y="23"/>
                    <a:pt x="32" y="23"/>
                  </a:cubicBezTo>
                  <a:cubicBezTo>
                    <a:pt x="32" y="43"/>
                    <a:pt x="32" y="43"/>
                    <a:pt x="32" y="43"/>
                  </a:cubicBezTo>
                  <a:cubicBezTo>
                    <a:pt x="32" y="45"/>
                    <a:pt x="30" y="47"/>
                    <a:pt x="28" y="47"/>
                  </a:cubicBezTo>
                  <a:cubicBezTo>
                    <a:pt x="26" y="47"/>
                    <a:pt x="25" y="45"/>
                    <a:pt x="25" y="43"/>
                  </a:cubicBezTo>
                  <a:cubicBezTo>
                    <a:pt x="25" y="23"/>
                    <a:pt x="25" y="23"/>
                    <a:pt x="25" y="23"/>
                  </a:cubicBezTo>
                  <a:cubicBezTo>
                    <a:pt x="17" y="31"/>
                    <a:pt x="17" y="31"/>
                    <a:pt x="17" y="31"/>
                  </a:cubicBezTo>
                  <a:cubicBezTo>
                    <a:pt x="15" y="33"/>
                    <a:pt x="13" y="33"/>
                    <a:pt x="12" y="31"/>
                  </a:cubicBezTo>
                  <a:cubicBezTo>
                    <a:pt x="11" y="31"/>
                    <a:pt x="11" y="30"/>
                    <a:pt x="11" y="29"/>
                  </a:cubicBezTo>
                  <a:cubicBezTo>
                    <a:pt x="11" y="28"/>
                    <a:pt x="11" y="27"/>
                    <a:pt x="12" y="26"/>
                  </a:cubicBezTo>
                  <a:cubicBezTo>
                    <a:pt x="26" y="12"/>
                    <a:pt x="26" y="12"/>
                    <a:pt x="26" y="12"/>
                  </a:cubicBezTo>
                  <a:cubicBezTo>
                    <a:pt x="27" y="11"/>
                    <a:pt x="30" y="11"/>
                    <a:pt x="3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1" name="Freeform 185"/>
            <p:cNvSpPr>
              <a:spLocks noEditPoints="1"/>
            </p:cNvSpPr>
            <p:nvPr/>
          </p:nvSpPr>
          <p:spPr bwMode="auto">
            <a:xfrm>
              <a:off x="6958652" y="3260536"/>
              <a:ext cx="287728" cy="160501"/>
            </a:xfrm>
            <a:custGeom>
              <a:avLst/>
              <a:gdLst>
                <a:gd name="T0" fmla="*/ 83 w 90"/>
                <a:gd name="T1" fmla="*/ 46 h 50"/>
                <a:gd name="T2" fmla="*/ 85 w 90"/>
                <a:gd name="T3" fmla="*/ 36 h 50"/>
                <a:gd name="T4" fmla="*/ 87 w 90"/>
                <a:gd name="T5" fmla="*/ 27 h 50"/>
                <a:gd name="T6" fmla="*/ 89 w 90"/>
                <a:gd name="T7" fmla="*/ 16 h 50"/>
                <a:gd name="T8" fmla="*/ 86 w 90"/>
                <a:gd name="T9" fmla="*/ 10 h 50"/>
                <a:gd name="T10" fmla="*/ 64 w 90"/>
                <a:gd name="T11" fmla="*/ 1 h 50"/>
                <a:gd name="T12" fmla="*/ 57 w 90"/>
                <a:gd name="T13" fmla="*/ 3 h 50"/>
                <a:gd name="T14" fmla="*/ 52 w 90"/>
                <a:gd name="T15" fmla="*/ 13 h 50"/>
                <a:gd name="T16" fmla="*/ 51 w 90"/>
                <a:gd name="T17" fmla="*/ 14 h 50"/>
                <a:gd name="T18" fmla="*/ 15 w 90"/>
                <a:gd name="T19" fmla="*/ 6 h 50"/>
                <a:gd name="T20" fmla="*/ 0 w 90"/>
                <a:gd name="T21" fmla="*/ 13 h 50"/>
                <a:gd name="T22" fmla="*/ 8 w 90"/>
                <a:gd name="T23" fmla="*/ 25 h 50"/>
                <a:gd name="T24" fmla="*/ 12 w 90"/>
                <a:gd name="T25" fmla="*/ 22 h 50"/>
                <a:gd name="T26" fmla="*/ 17 w 90"/>
                <a:gd name="T27" fmla="*/ 30 h 50"/>
                <a:gd name="T28" fmla="*/ 25 w 90"/>
                <a:gd name="T29" fmla="*/ 25 h 50"/>
                <a:gd name="T30" fmla="*/ 30 w 90"/>
                <a:gd name="T31" fmla="*/ 33 h 50"/>
                <a:gd name="T32" fmla="*/ 38 w 90"/>
                <a:gd name="T33" fmla="*/ 28 h 50"/>
                <a:gd name="T34" fmla="*/ 43 w 90"/>
                <a:gd name="T35" fmla="*/ 35 h 50"/>
                <a:gd name="T36" fmla="*/ 47 w 90"/>
                <a:gd name="T37" fmla="*/ 33 h 50"/>
                <a:gd name="T38" fmla="*/ 47 w 90"/>
                <a:gd name="T39" fmla="*/ 34 h 50"/>
                <a:gd name="T40" fmla="*/ 48 w 90"/>
                <a:gd name="T41" fmla="*/ 45 h 50"/>
                <a:gd name="T42" fmla="*/ 54 w 90"/>
                <a:gd name="T43" fmla="*/ 50 h 50"/>
                <a:gd name="T44" fmla="*/ 78 w 90"/>
                <a:gd name="T45" fmla="*/ 50 h 50"/>
                <a:gd name="T46" fmla="*/ 83 w 90"/>
                <a:gd name="T47" fmla="*/ 46 h 50"/>
                <a:gd name="T48" fmla="*/ 17 w 90"/>
                <a:gd name="T49" fmla="*/ 15 h 50"/>
                <a:gd name="T50" fmla="*/ 18 w 90"/>
                <a:gd name="T51" fmla="*/ 11 h 50"/>
                <a:gd name="T52" fmla="*/ 49 w 90"/>
                <a:gd name="T53" fmla="*/ 17 h 50"/>
                <a:gd name="T54" fmla="*/ 48 w 90"/>
                <a:gd name="T55" fmla="*/ 22 h 50"/>
                <a:gd name="T56" fmla="*/ 17 w 90"/>
                <a:gd name="T57" fmla="*/ 15 h 50"/>
                <a:gd name="T58" fmla="*/ 73 w 90"/>
                <a:gd name="T59" fmla="*/ 45 h 50"/>
                <a:gd name="T60" fmla="*/ 69 w 90"/>
                <a:gd name="T61" fmla="*/ 44 h 50"/>
                <a:gd name="T62" fmla="*/ 67 w 90"/>
                <a:gd name="T63" fmla="*/ 41 h 50"/>
                <a:gd name="T64" fmla="*/ 73 w 90"/>
                <a:gd name="T65" fmla="*/ 14 h 50"/>
                <a:gd name="T66" fmla="*/ 75 w 90"/>
                <a:gd name="T67" fmla="*/ 12 h 50"/>
                <a:gd name="T68" fmla="*/ 80 w 90"/>
                <a:gd name="T69" fmla="*/ 13 h 50"/>
                <a:gd name="T70" fmla="*/ 82 w 90"/>
                <a:gd name="T71" fmla="*/ 16 h 50"/>
                <a:gd name="T72" fmla="*/ 76 w 90"/>
                <a:gd name="T73" fmla="*/ 43 h 50"/>
                <a:gd name="T74" fmla="*/ 73 w 90"/>
                <a:gd name="T75" fmla="*/ 4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0" h="50">
                  <a:moveTo>
                    <a:pt x="83" y="46"/>
                  </a:moveTo>
                  <a:cubicBezTo>
                    <a:pt x="85" y="36"/>
                    <a:pt x="85" y="36"/>
                    <a:pt x="85" y="36"/>
                  </a:cubicBezTo>
                  <a:cubicBezTo>
                    <a:pt x="86" y="33"/>
                    <a:pt x="87" y="29"/>
                    <a:pt x="87" y="27"/>
                  </a:cubicBezTo>
                  <a:cubicBezTo>
                    <a:pt x="89" y="16"/>
                    <a:pt x="89" y="16"/>
                    <a:pt x="89" y="16"/>
                  </a:cubicBezTo>
                  <a:cubicBezTo>
                    <a:pt x="90" y="14"/>
                    <a:pt x="88" y="11"/>
                    <a:pt x="86" y="10"/>
                  </a:cubicBezTo>
                  <a:cubicBezTo>
                    <a:pt x="64" y="1"/>
                    <a:pt x="64" y="1"/>
                    <a:pt x="64" y="1"/>
                  </a:cubicBezTo>
                  <a:cubicBezTo>
                    <a:pt x="62" y="0"/>
                    <a:pt x="59" y="1"/>
                    <a:pt x="57" y="3"/>
                  </a:cubicBezTo>
                  <a:cubicBezTo>
                    <a:pt x="52" y="13"/>
                    <a:pt x="52" y="13"/>
                    <a:pt x="52" y="13"/>
                  </a:cubicBezTo>
                  <a:cubicBezTo>
                    <a:pt x="51" y="13"/>
                    <a:pt x="51" y="13"/>
                    <a:pt x="51" y="14"/>
                  </a:cubicBezTo>
                  <a:cubicBezTo>
                    <a:pt x="15" y="6"/>
                    <a:pt x="15" y="6"/>
                    <a:pt x="15" y="6"/>
                  </a:cubicBezTo>
                  <a:cubicBezTo>
                    <a:pt x="0" y="13"/>
                    <a:pt x="0" y="13"/>
                    <a:pt x="0" y="13"/>
                  </a:cubicBezTo>
                  <a:cubicBezTo>
                    <a:pt x="8" y="25"/>
                    <a:pt x="8" y="25"/>
                    <a:pt x="8" y="25"/>
                  </a:cubicBezTo>
                  <a:cubicBezTo>
                    <a:pt x="12" y="22"/>
                    <a:pt x="12" y="22"/>
                    <a:pt x="12" y="22"/>
                  </a:cubicBezTo>
                  <a:cubicBezTo>
                    <a:pt x="17" y="30"/>
                    <a:pt x="17" y="30"/>
                    <a:pt x="17" y="30"/>
                  </a:cubicBezTo>
                  <a:cubicBezTo>
                    <a:pt x="25" y="25"/>
                    <a:pt x="25" y="25"/>
                    <a:pt x="25" y="25"/>
                  </a:cubicBezTo>
                  <a:cubicBezTo>
                    <a:pt x="30" y="33"/>
                    <a:pt x="30" y="33"/>
                    <a:pt x="30" y="33"/>
                  </a:cubicBezTo>
                  <a:cubicBezTo>
                    <a:pt x="38" y="28"/>
                    <a:pt x="38" y="28"/>
                    <a:pt x="38" y="28"/>
                  </a:cubicBezTo>
                  <a:cubicBezTo>
                    <a:pt x="43" y="35"/>
                    <a:pt x="43" y="35"/>
                    <a:pt x="43" y="35"/>
                  </a:cubicBezTo>
                  <a:cubicBezTo>
                    <a:pt x="47" y="33"/>
                    <a:pt x="47" y="33"/>
                    <a:pt x="47" y="33"/>
                  </a:cubicBezTo>
                  <a:cubicBezTo>
                    <a:pt x="47" y="33"/>
                    <a:pt x="47" y="34"/>
                    <a:pt x="47" y="34"/>
                  </a:cubicBezTo>
                  <a:cubicBezTo>
                    <a:pt x="48" y="45"/>
                    <a:pt x="48" y="45"/>
                    <a:pt x="48" y="45"/>
                  </a:cubicBezTo>
                  <a:cubicBezTo>
                    <a:pt x="49" y="48"/>
                    <a:pt x="51" y="50"/>
                    <a:pt x="54" y="50"/>
                  </a:cubicBezTo>
                  <a:cubicBezTo>
                    <a:pt x="78" y="50"/>
                    <a:pt x="78" y="50"/>
                    <a:pt x="78" y="50"/>
                  </a:cubicBezTo>
                  <a:cubicBezTo>
                    <a:pt x="80" y="50"/>
                    <a:pt x="83" y="48"/>
                    <a:pt x="83" y="46"/>
                  </a:cubicBezTo>
                  <a:close/>
                  <a:moveTo>
                    <a:pt x="17" y="15"/>
                  </a:moveTo>
                  <a:cubicBezTo>
                    <a:pt x="18" y="11"/>
                    <a:pt x="18" y="11"/>
                    <a:pt x="18" y="11"/>
                  </a:cubicBezTo>
                  <a:cubicBezTo>
                    <a:pt x="49" y="17"/>
                    <a:pt x="49" y="17"/>
                    <a:pt x="49" y="17"/>
                  </a:cubicBezTo>
                  <a:cubicBezTo>
                    <a:pt x="48" y="22"/>
                    <a:pt x="48" y="22"/>
                    <a:pt x="48" y="22"/>
                  </a:cubicBezTo>
                  <a:lnTo>
                    <a:pt x="17" y="15"/>
                  </a:lnTo>
                  <a:close/>
                  <a:moveTo>
                    <a:pt x="73" y="45"/>
                  </a:moveTo>
                  <a:cubicBezTo>
                    <a:pt x="69" y="44"/>
                    <a:pt x="69" y="44"/>
                    <a:pt x="69" y="44"/>
                  </a:cubicBezTo>
                  <a:cubicBezTo>
                    <a:pt x="67" y="44"/>
                    <a:pt x="67" y="42"/>
                    <a:pt x="67" y="41"/>
                  </a:cubicBezTo>
                  <a:cubicBezTo>
                    <a:pt x="73" y="14"/>
                    <a:pt x="73" y="14"/>
                    <a:pt x="73" y="14"/>
                  </a:cubicBezTo>
                  <a:cubicBezTo>
                    <a:pt x="73" y="13"/>
                    <a:pt x="74" y="12"/>
                    <a:pt x="75" y="12"/>
                  </a:cubicBezTo>
                  <a:cubicBezTo>
                    <a:pt x="80" y="13"/>
                    <a:pt x="80" y="13"/>
                    <a:pt x="80" y="13"/>
                  </a:cubicBezTo>
                  <a:cubicBezTo>
                    <a:pt x="81" y="13"/>
                    <a:pt x="82" y="15"/>
                    <a:pt x="82" y="16"/>
                  </a:cubicBezTo>
                  <a:cubicBezTo>
                    <a:pt x="76" y="43"/>
                    <a:pt x="76" y="43"/>
                    <a:pt x="76" y="43"/>
                  </a:cubicBezTo>
                  <a:cubicBezTo>
                    <a:pt x="76" y="44"/>
                    <a:pt x="74" y="45"/>
                    <a:pt x="73"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2" name="Freeform 186"/>
            <p:cNvSpPr>
              <a:spLocks noEditPoints="1"/>
            </p:cNvSpPr>
            <p:nvPr/>
          </p:nvSpPr>
          <p:spPr bwMode="auto">
            <a:xfrm>
              <a:off x="7696565" y="835405"/>
              <a:ext cx="207477" cy="205519"/>
            </a:xfrm>
            <a:custGeom>
              <a:avLst/>
              <a:gdLst>
                <a:gd name="T0" fmla="*/ 0 w 65"/>
                <a:gd name="T1" fmla="*/ 32 h 64"/>
                <a:gd name="T2" fmla="*/ 65 w 65"/>
                <a:gd name="T3" fmla="*/ 32 h 64"/>
                <a:gd name="T4" fmla="*/ 51 w 65"/>
                <a:gd name="T5" fmla="*/ 42 h 64"/>
                <a:gd name="T6" fmla="*/ 60 w 65"/>
                <a:gd name="T7" fmla="*/ 34 h 64"/>
                <a:gd name="T8" fmla="*/ 51 w 65"/>
                <a:gd name="T9" fmla="*/ 42 h 64"/>
                <a:gd name="T10" fmla="*/ 13 w 65"/>
                <a:gd name="T11" fmla="*/ 30 h 64"/>
                <a:gd name="T12" fmla="*/ 7 w 65"/>
                <a:gd name="T13" fmla="*/ 21 h 64"/>
                <a:gd name="T14" fmla="*/ 46 w 65"/>
                <a:gd name="T15" fmla="*/ 21 h 64"/>
                <a:gd name="T16" fmla="*/ 35 w 65"/>
                <a:gd name="T17" fmla="*/ 30 h 64"/>
                <a:gd name="T18" fmla="*/ 46 w 65"/>
                <a:gd name="T19" fmla="*/ 21 h 64"/>
                <a:gd name="T20" fmla="*/ 35 w 65"/>
                <a:gd name="T21" fmla="*/ 4 h 64"/>
                <a:gd name="T22" fmla="*/ 42 w 65"/>
                <a:gd name="T23" fmla="*/ 11 h 64"/>
                <a:gd name="T24" fmla="*/ 35 w 65"/>
                <a:gd name="T25" fmla="*/ 17 h 64"/>
                <a:gd name="T26" fmla="*/ 27 w 65"/>
                <a:gd name="T27" fmla="*/ 6 h 64"/>
                <a:gd name="T28" fmla="*/ 30 w 65"/>
                <a:gd name="T29" fmla="*/ 17 h 64"/>
                <a:gd name="T30" fmla="*/ 23 w 65"/>
                <a:gd name="T31" fmla="*/ 11 h 64"/>
                <a:gd name="T32" fmla="*/ 30 w 65"/>
                <a:gd name="T33" fmla="*/ 30 h 64"/>
                <a:gd name="T34" fmla="*/ 19 w 65"/>
                <a:gd name="T35" fmla="*/ 21 h 64"/>
                <a:gd name="T36" fmla="*/ 7 w 65"/>
                <a:gd name="T37" fmla="*/ 42 h 64"/>
                <a:gd name="T38" fmla="*/ 13 w 65"/>
                <a:gd name="T39" fmla="*/ 34 h 64"/>
                <a:gd name="T40" fmla="*/ 7 w 65"/>
                <a:gd name="T41" fmla="*/ 42 h 64"/>
                <a:gd name="T42" fmla="*/ 30 w 65"/>
                <a:gd name="T43" fmla="*/ 34 h 64"/>
                <a:gd name="T44" fmla="*/ 19 w 65"/>
                <a:gd name="T45" fmla="*/ 42 h 64"/>
                <a:gd name="T46" fmla="*/ 30 w 65"/>
                <a:gd name="T47" fmla="*/ 47 h 64"/>
                <a:gd name="T48" fmla="*/ 27 w 65"/>
                <a:gd name="T49" fmla="*/ 58 h 64"/>
                <a:gd name="T50" fmla="*/ 20 w 65"/>
                <a:gd name="T51" fmla="*/ 47 h 64"/>
                <a:gd name="T52" fmla="*/ 42 w 65"/>
                <a:gd name="T53" fmla="*/ 52 h 64"/>
                <a:gd name="T54" fmla="*/ 35 w 65"/>
                <a:gd name="T55" fmla="*/ 59 h 64"/>
                <a:gd name="T56" fmla="*/ 45 w 65"/>
                <a:gd name="T57" fmla="*/ 47 h 64"/>
                <a:gd name="T58" fmla="*/ 35 w 65"/>
                <a:gd name="T59" fmla="*/ 42 h 64"/>
                <a:gd name="T60" fmla="*/ 47 w 65"/>
                <a:gd name="T61" fmla="*/ 34 h 64"/>
                <a:gd name="T62" fmla="*/ 35 w 65"/>
                <a:gd name="T63" fmla="*/ 42 h 64"/>
                <a:gd name="T64" fmla="*/ 51 w 65"/>
                <a:gd name="T65" fmla="*/ 21 h 64"/>
                <a:gd name="T66" fmla="*/ 60 w 65"/>
                <a:gd name="T67" fmla="*/ 30 h 64"/>
                <a:gd name="T68" fmla="*/ 56 w 65"/>
                <a:gd name="T69" fmla="*/ 17 h 64"/>
                <a:gd name="T70" fmla="*/ 44 w 65"/>
                <a:gd name="T71" fmla="*/ 7 h 64"/>
                <a:gd name="T72" fmla="*/ 56 w 65"/>
                <a:gd name="T73" fmla="*/ 17 h 64"/>
                <a:gd name="T74" fmla="*/ 20 w 65"/>
                <a:gd name="T75" fmla="*/ 7 h 64"/>
                <a:gd name="T76" fmla="*/ 9 w 65"/>
                <a:gd name="T77" fmla="*/ 17 h 64"/>
                <a:gd name="T78" fmla="*/ 9 w 65"/>
                <a:gd name="T79" fmla="*/ 47 h 64"/>
                <a:gd name="T80" fmla="*/ 20 w 65"/>
                <a:gd name="T81" fmla="*/ 57 h 64"/>
                <a:gd name="T82" fmla="*/ 9 w 65"/>
                <a:gd name="T83" fmla="*/ 47 h 64"/>
                <a:gd name="T84" fmla="*/ 44 w 65"/>
                <a:gd name="T85" fmla="*/ 57 h 64"/>
                <a:gd name="T86" fmla="*/ 56 w 65"/>
                <a:gd name="T87"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5" h="64">
                  <a:moveTo>
                    <a:pt x="32" y="0"/>
                  </a:moveTo>
                  <a:cubicBezTo>
                    <a:pt x="15" y="0"/>
                    <a:pt x="0" y="14"/>
                    <a:pt x="0" y="32"/>
                  </a:cubicBezTo>
                  <a:cubicBezTo>
                    <a:pt x="0" y="49"/>
                    <a:pt x="15" y="64"/>
                    <a:pt x="32" y="64"/>
                  </a:cubicBezTo>
                  <a:cubicBezTo>
                    <a:pt x="50" y="64"/>
                    <a:pt x="65" y="49"/>
                    <a:pt x="65" y="32"/>
                  </a:cubicBezTo>
                  <a:cubicBezTo>
                    <a:pt x="65" y="14"/>
                    <a:pt x="50" y="0"/>
                    <a:pt x="32" y="0"/>
                  </a:cubicBezTo>
                  <a:close/>
                  <a:moveTo>
                    <a:pt x="51" y="42"/>
                  </a:moveTo>
                  <a:cubicBezTo>
                    <a:pt x="51" y="40"/>
                    <a:pt x="52" y="37"/>
                    <a:pt x="52" y="34"/>
                  </a:cubicBezTo>
                  <a:cubicBezTo>
                    <a:pt x="60" y="34"/>
                    <a:pt x="60" y="34"/>
                    <a:pt x="60" y="34"/>
                  </a:cubicBezTo>
                  <a:cubicBezTo>
                    <a:pt x="60" y="37"/>
                    <a:pt x="59" y="40"/>
                    <a:pt x="58" y="42"/>
                  </a:cubicBezTo>
                  <a:lnTo>
                    <a:pt x="51" y="42"/>
                  </a:lnTo>
                  <a:close/>
                  <a:moveTo>
                    <a:pt x="14" y="21"/>
                  </a:moveTo>
                  <a:cubicBezTo>
                    <a:pt x="14" y="24"/>
                    <a:pt x="13" y="27"/>
                    <a:pt x="13" y="30"/>
                  </a:cubicBezTo>
                  <a:cubicBezTo>
                    <a:pt x="5" y="30"/>
                    <a:pt x="5" y="30"/>
                    <a:pt x="5" y="30"/>
                  </a:cubicBezTo>
                  <a:cubicBezTo>
                    <a:pt x="5" y="27"/>
                    <a:pt x="6" y="24"/>
                    <a:pt x="7" y="21"/>
                  </a:cubicBezTo>
                  <a:lnTo>
                    <a:pt x="14" y="21"/>
                  </a:lnTo>
                  <a:close/>
                  <a:moveTo>
                    <a:pt x="46" y="21"/>
                  </a:moveTo>
                  <a:cubicBezTo>
                    <a:pt x="47" y="24"/>
                    <a:pt x="47" y="27"/>
                    <a:pt x="47" y="30"/>
                  </a:cubicBezTo>
                  <a:cubicBezTo>
                    <a:pt x="35" y="30"/>
                    <a:pt x="35" y="30"/>
                    <a:pt x="35" y="30"/>
                  </a:cubicBezTo>
                  <a:cubicBezTo>
                    <a:pt x="35" y="21"/>
                    <a:pt x="35" y="21"/>
                    <a:pt x="35" y="21"/>
                  </a:cubicBezTo>
                  <a:lnTo>
                    <a:pt x="46" y="21"/>
                  </a:lnTo>
                  <a:close/>
                  <a:moveTo>
                    <a:pt x="35" y="17"/>
                  </a:moveTo>
                  <a:cubicBezTo>
                    <a:pt x="35" y="4"/>
                    <a:pt x="35" y="4"/>
                    <a:pt x="35" y="4"/>
                  </a:cubicBezTo>
                  <a:cubicBezTo>
                    <a:pt x="36" y="5"/>
                    <a:pt x="37" y="5"/>
                    <a:pt x="38" y="6"/>
                  </a:cubicBezTo>
                  <a:cubicBezTo>
                    <a:pt x="39" y="7"/>
                    <a:pt x="41" y="9"/>
                    <a:pt x="42" y="11"/>
                  </a:cubicBezTo>
                  <a:cubicBezTo>
                    <a:pt x="43" y="13"/>
                    <a:pt x="44" y="15"/>
                    <a:pt x="45" y="17"/>
                  </a:cubicBezTo>
                  <a:cubicBezTo>
                    <a:pt x="35" y="17"/>
                    <a:pt x="35" y="17"/>
                    <a:pt x="35" y="17"/>
                  </a:cubicBezTo>
                  <a:close/>
                  <a:moveTo>
                    <a:pt x="23" y="11"/>
                  </a:moveTo>
                  <a:cubicBezTo>
                    <a:pt x="24" y="9"/>
                    <a:pt x="26" y="7"/>
                    <a:pt x="27" y="6"/>
                  </a:cubicBezTo>
                  <a:cubicBezTo>
                    <a:pt x="28" y="5"/>
                    <a:pt x="29" y="5"/>
                    <a:pt x="30" y="4"/>
                  </a:cubicBezTo>
                  <a:cubicBezTo>
                    <a:pt x="30" y="17"/>
                    <a:pt x="30" y="17"/>
                    <a:pt x="30" y="17"/>
                  </a:cubicBezTo>
                  <a:cubicBezTo>
                    <a:pt x="20" y="17"/>
                    <a:pt x="20" y="17"/>
                    <a:pt x="20" y="17"/>
                  </a:cubicBezTo>
                  <a:cubicBezTo>
                    <a:pt x="21" y="15"/>
                    <a:pt x="22" y="13"/>
                    <a:pt x="23" y="11"/>
                  </a:cubicBezTo>
                  <a:close/>
                  <a:moveTo>
                    <a:pt x="30" y="21"/>
                  </a:moveTo>
                  <a:cubicBezTo>
                    <a:pt x="30" y="30"/>
                    <a:pt x="30" y="30"/>
                    <a:pt x="30" y="30"/>
                  </a:cubicBezTo>
                  <a:cubicBezTo>
                    <a:pt x="18" y="30"/>
                    <a:pt x="18" y="30"/>
                    <a:pt x="18" y="30"/>
                  </a:cubicBezTo>
                  <a:cubicBezTo>
                    <a:pt x="18" y="27"/>
                    <a:pt x="18" y="24"/>
                    <a:pt x="19" y="21"/>
                  </a:cubicBezTo>
                  <a:lnTo>
                    <a:pt x="30" y="21"/>
                  </a:lnTo>
                  <a:close/>
                  <a:moveTo>
                    <a:pt x="7" y="42"/>
                  </a:moveTo>
                  <a:cubicBezTo>
                    <a:pt x="6" y="40"/>
                    <a:pt x="5" y="37"/>
                    <a:pt x="5" y="34"/>
                  </a:cubicBezTo>
                  <a:cubicBezTo>
                    <a:pt x="13" y="34"/>
                    <a:pt x="13" y="34"/>
                    <a:pt x="13" y="34"/>
                  </a:cubicBezTo>
                  <a:cubicBezTo>
                    <a:pt x="13" y="37"/>
                    <a:pt x="14" y="40"/>
                    <a:pt x="14" y="42"/>
                  </a:cubicBezTo>
                  <a:lnTo>
                    <a:pt x="7" y="42"/>
                  </a:lnTo>
                  <a:close/>
                  <a:moveTo>
                    <a:pt x="18" y="34"/>
                  </a:moveTo>
                  <a:cubicBezTo>
                    <a:pt x="30" y="34"/>
                    <a:pt x="30" y="34"/>
                    <a:pt x="30" y="34"/>
                  </a:cubicBezTo>
                  <a:cubicBezTo>
                    <a:pt x="30" y="42"/>
                    <a:pt x="30" y="42"/>
                    <a:pt x="30" y="42"/>
                  </a:cubicBezTo>
                  <a:cubicBezTo>
                    <a:pt x="19" y="42"/>
                    <a:pt x="19" y="42"/>
                    <a:pt x="19" y="42"/>
                  </a:cubicBezTo>
                  <a:cubicBezTo>
                    <a:pt x="18" y="40"/>
                    <a:pt x="18" y="37"/>
                    <a:pt x="18" y="34"/>
                  </a:cubicBezTo>
                  <a:close/>
                  <a:moveTo>
                    <a:pt x="30" y="47"/>
                  </a:moveTo>
                  <a:cubicBezTo>
                    <a:pt x="30" y="59"/>
                    <a:pt x="30" y="59"/>
                    <a:pt x="30" y="59"/>
                  </a:cubicBezTo>
                  <a:cubicBezTo>
                    <a:pt x="29" y="59"/>
                    <a:pt x="28" y="58"/>
                    <a:pt x="27" y="58"/>
                  </a:cubicBezTo>
                  <a:cubicBezTo>
                    <a:pt x="26" y="57"/>
                    <a:pt x="24" y="55"/>
                    <a:pt x="23" y="52"/>
                  </a:cubicBezTo>
                  <a:cubicBezTo>
                    <a:pt x="22" y="51"/>
                    <a:pt x="21" y="49"/>
                    <a:pt x="20" y="47"/>
                  </a:cubicBezTo>
                  <a:cubicBezTo>
                    <a:pt x="30" y="47"/>
                    <a:pt x="30" y="47"/>
                    <a:pt x="30" y="47"/>
                  </a:cubicBezTo>
                  <a:close/>
                  <a:moveTo>
                    <a:pt x="42" y="52"/>
                  </a:moveTo>
                  <a:cubicBezTo>
                    <a:pt x="41" y="55"/>
                    <a:pt x="39" y="57"/>
                    <a:pt x="38" y="58"/>
                  </a:cubicBezTo>
                  <a:cubicBezTo>
                    <a:pt x="37" y="58"/>
                    <a:pt x="36" y="59"/>
                    <a:pt x="35" y="59"/>
                  </a:cubicBezTo>
                  <a:cubicBezTo>
                    <a:pt x="35" y="47"/>
                    <a:pt x="35" y="47"/>
                    <a:pt x="35" y="47"/>
                  </a:cubicBezTo>
                  <a:cubicBezTo>
                    <a:pt x="45" y="47"/>
                    <a:pt x="45" y="47"/>
                    <a:pt x="45" y="47"/>
                  </a:cubicBezTo>
                  <a:cubicBezTo>
                    <a:pt x="44" y="49"/>
                    <a:pt x="43" y="51"/>
                    <a:pt x="42" y="52"/>
                  </a:cubicBezTo>
                  <a:close/>
                  <a:moveTo>
                    <a:pt x="35" y="42"/>
                  </a:moveTo>
                  <a:cubicBezTo>
                    <a:pt x="35" y="34"/>
                    <a:pt x="35" y="34"/>
                    <a:pt x="35" y="34"/>
                  </a:cubicBezTo>
                  <a:cubicBezTo>
                    <a:pt x="47" y="34"/>
                    <a:pt x="47" y="34"/>
                    <a:pt x="47" y="34"/>
                  </a:cubicBezTo>
                  <a:cubicBezTo>
                    <a:pt x="47" y="37"/>
                    <a:pt x="47" y="40"/>
                    <a:pt x="46" y="42"/>
                  </a:cubicBezTo>
                  <a:lnTo>
                    <a:pt x="35" y="42"/>
                  </a:lnTo>
                  <a:close/>
                  <a:moveTo>
                    <a:pt x="52" y="30"/>
                  </a:moveTo>
                  <a:cubicBezTo>
                    <a:pt x="52" y="27"/>
                    <a:pt x="51" y="24"/>
                    <a:pt x="51" y="21"/>
                  </a:cubicBezTo>
                  <a:cubicBezTo>
                    <a:pt x="58" y="21"/>
                    <a:pt x="58" y="21"/>
                    <a:pt x="58" y="21"/>
                  </a:cubicBezTo>
                  <a:cubicBezTo>
                    <a:pt x="59" y="24"/>
                    <a:pt x="60" y="27"/>
                    <a:pt x="60" y="30"/>
                  </a:cubicBezTo>
                  <a:lnTo>
                    <a:pt x="52" y="30"/>
                  </a:lnTo>
                  <a:close/>
                  <a:moveTo>
                    <a:pt x="56" y="17"/>
                  </a:moveTo>
                  <a:cubicBezTo>
                    <a:pt x="50" y="17"/>
                    <a:pt x="50" y="17"/>
                    <a:pt x="50" y="17"/>
                  </a:cubicBezTo>
                  <a:cubicBezTo>
                    <a:pt x="48" y="13"/>
                    <a:pt x="47" y="9"/>
                    <a:pt x="44" y="7"/>
                  </a:cubicBezTo>
                  <a:cubicBezTo>
                    <a:pt x="47" y="8"/>
                    <a:pt x="50" y="10"/>
                    <a:pt x="52" y="12"/>
                  </a:cubicBezTo>
                  <a:cubicBezTo>
                    <a:pt x="54" y="14"/>
                    <a:pt x="55" y="15"/>
                    <a:pt x="56" y="17"/>
                  </a:cubicBezTo>
                  <a:close/>
                  <a:moveTo>
                    <a:pt x="13" y="12"/>
                  </a:moveTo>
                  <a:cubicBezTo>
                    <a:pt x="15" y="10"/>
                    <a:pt x="18" y="8"/>
                    <a:pt x="20" y="7"/>
                  </a:cubicBezTo>
                  <a:cubicBezTo>
                    <a:pt x="18" y="9"/>
                    <a:pt x="17" y="13"/>
                    <a:pt x="15" y="17"/>
                  </a:cubicBezTo>
                  <a:cubicBezTo>
                    <a:pt x="9" y="17"/>
                    <a:pt x="9" y="17"/>
                    <a:pt x="9" y="17"/>
                  </a:cubicBezTo>
                  <a:cubicBezTo>
                    <a:pt x="10" y="15"/>
                    <a:pt x="11" y="14"/>
                    <a:pt x="13" y="12"/>
                  </a:cubicBezTo>
                  <a:close/>
                  <a:moveTo>
                    <a:pt x="9" y="47"/>
                  </a:moveTo>
                  <a:cubicBezTo>
                    <a:pt x="15" y="47"/>
                    <a:pt x="15" y="47"/>
                    <a:pt x="15" y="47"/>
                  </a:cubicBezTo>
                  <a:cubicBezTo>
                    <a:pt x="17" y="51"/>
                    <a:pt x="18" y="54"/>
                    <a:pt x="20" y="57"/>
                  </a:cubicBezTo>
                  <a:cubicBezTo>
                    <a:pt x="18" y="55"/>
                    <a:pt x="15" y="54"/>
                    <a:pt x="13" y="51"/>
                  </a:cubicBezTo>
                  <a:cubicBezTo>
                    <a:pt x="11" y="50"/>
                    <a:pt x="10" y="48"/>
                    <a:pt x="9" y="47"/>
                  </a:cubicBezTo>
                  <a:close/>
                  <a:moveTo>
                    <a:pt x="52" y="51"/>
                  </a:moveTo>
                  <a:cubicBezTo>
                    <a:pt x="50" y="54"/>
                    <a:pt x="47" y="55"/>
                    <a:pt x="44" y="57"/>
                  </a:cubicBezTo>
                  <a:cubicBezTo>
                    <a:pt x="47" y="54"/>
                    <a:pt x="48" y="51"/>
                    <a:pt x="50" y="47"/>
                  </a:cubicBezTo>
                  <a:cubicBezTo>
                    <a:pt x="56" y="47"/>
                    <a:pt x="56" y="47"/>
                    <a:pt x="56" y="47"/>
                  </a:cubicBezTo>
                  <a:cubicBezTo>
                    <a:pt x="55" y="48"/>
                    <a:pt x="54" y="50"/>
                    <a:pt x="52"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3" name="Freeform 194"/>
            <p:cNvSpPr>
              <a:spLocks noEditPoints="1"/>
            </p:cNvSpPr>
            <p:nvPr/>
          </p:nvSpPr>
          <p:spPr bwMode="auto">
            <a:xfrm>
              <a:off x="8217214" y="5047577"/>
              <a:ext cx="191818" cy="195733"/>
            </a:xfrm>
            <a:custGeom>
              <a:avLst/>
              <a:gdLst>
                <a:gd name="T0" fmla="*/ 30 w 60"/>
                <a:gd name="T1" fmla="*/ 0 h 61"/>
                <a:gd name="T2" fmla="*/ 0 w 60"/>
                <a:gd name="T3" fmla="*/ 31 h 61"/>
                <a:gd name="T4" fmla="*/ 30 w 60"/>
                <a:gd name="T5" fmla="*/ 61 h 61"/>
                <a:gd name="T6" fmla="*/ 60 w 60"/>
                <a:gd name="T7" fmla="*/ 31 h 61"/>
                <a:gd name="T8" fmla="*/ 30 w 60"/>
                <a:gd name="T9" fmla="*/ 0 h 61"/>
                <a:gd name="T10" fmla="*/ 30 w 60"/>
                <a:gd name="T11" fmla="*/ 55 h 61"/>
                <a:gd name="T12" fmla="*/ 5 w 60"/>
                <a:gd name="T13" fmla="*/ 31 h 61"/>
                <a:gd name="T14" fmla="*/ 30 w 60"/>
                <a:gd name="T15" fmla="*/ 6 h 61"/>
                <a:gd name="T16" fmla="*/ 55 w 60"/>
                <a:gd name="T17" fmla="*/ 31 h 61"/>
                <a:gd name="T18" fmla="*/ 30 w 60"/>
                <a:gd name="T19" fmla="*/ 55 h 61"/>
                <a:gd name="T20" fmla="*/ 26 w 60"/>
                <a:gd name="T21" fmla="*/ 15 h 61"/>
                <a:gd name="T22" fmla="*/ 34 w 60"/>
                <a:gd name="T23" fmla="*/ 15 h 61"/>
                <a:gd name="T24" fmla="*/ 34 w 60"/>
                <a:gd name="T25" fmla="*/ 23 h 61"/>
                <a:gd name="T26" fmla="*/ 26 w 60"/>
                <a:gd name="T27" fmla="*/ 23 h 61"/>
                <a:gd name="T28" fmla="*/ 26 w 60"/>
                <a:gd name="T29" fmla="*/ 15 h 61"/>
                <a:gd name="T30" fmla="*/ 38 w 60"/>
                <a:gd name="T31" fmla="*/ 46 h 61"/>
                <a:gd name="T32" fmla="*/ 22 w 60"/>
                <a:gd name="T33" fmla="*/ 46 h 61"/>
                <a:gd name="T34" fmla="*/ 22 w 60"/>
                <a:gd name="T35" fmla="*/ 42 h 61"/>
                <a:gd name="T36" fmla="*/ 26 w 60"/>
                <a:gd name="T37" fmla="*/ 42 h 61"/>
                <a:gd name="T38" fmla="*/ 26 w 60"/>
                <a:gd name="T39" fmla="*/ 31 h 61"/>
                <a:gd name="T40" fmla="*/ 22 w 60"/>
                <a:gd name="T41" fmla="*/ 31 h 61"/>
                <a:gd name="T42" fmla="*/ 22 w 60"/>
                <a:gd name="T43" fmla="*/ 27 h 61"/>
                <a:gd name="T44" fmla="*/ 34 w 60"/>
                <a:gd name="T45" fmla="*/ 27 h 61"/>
                <a:gd name="T46" fmla="*/ 34 w 60"/>
                <a:gd name="T47" fmla="*/ 42 h 61"/>
                <a:gd name="T48" fmla="*/ 38 w 60"/>
                <a:gd name="T49" fmla="*/ 42 h 61"/>
                <a:gd name="T50" fmla="*/ 38 w 60"/>
                <a:gd name="T51"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0" h="61">
                  <a:moveTo>
                    <a:pt x="30" y="0"/>
                  </a:moveTo>
                  <a:cubicBezTo>
                    <a:pt x="13" y="0"/>
                    <a:pt x="0" y="14"/>
                    <a:pt x="0" y="31"/>
                  </a:cubicBezTo>
                  <a:cubicBezTo>
                    <a:pt x="0" y="47"/>
                    <a:pt x="13" y="61"/>
                    <a:pt x="30" y="61"/>
                  </a:cubicBezTo>
                  <a:cubicBezTo>
                    <a:pt x="47" y="61"/>
                    <a:pt x="60" y="47"/>
                    <a:pt x="60" y="31"/>
                  </a:cubicBezTo>
                  <a:cubicBezTo>
                    <a:pt x="60" y="14"/>
                    <a:pt x="47" y="0"/>
                    <a:pt x="30" y="0"/>
                  </a:cubicBezTo>
                  <a:close/>
                  <a:moveTo>
                    <a:pt x="30" y="55"/>
                  </a:moveTo>
                  <a:cubicBezTo>
                    <a:pt x="16" y="55"/>
                    <a:pt x="5" y="44"/>
                    <a:pt x="5" y="31"/>
                  </a:cubicBezTo>
                  <a:cubicBezTo>
                    <a:pt x="5" y="17"/>
                    <a:pt x="16" y="6"/>
                    <a:pt x="30" y="6"/>
                  </a:cubicBezTo>
                  <a:cubicBezTo>
                    <a:pt x="44" y="6"/>
                    <a:pt x="55" y="17"/>
                    <a:pt x="55" y="31"/>
                  </a:cubicBezTo>
                  <a:cubicBezTo>
                    <a:pt x="55" y="44"/>
                    <a:pt x="44" y="55"/>
                    <a:pt x="30" y="55"/>
                  </a:cubicBezTo>
                  <a:close/>
                  <a:moveTo>
                    <a:pt x="26" y="15"/>
                  </a:moveTo>
                  <a:cubicBezTo>
                    <a:pt x="34" y="15"/>
                    <a:pt x="34" y="15"/>
                    <a:pt x="34" y="15"/>
                  </a:cubicBezTo>
                  <a:cubicBezTo>
                    <a:pt x="34" y="23"/>
                    <a:pt x="34" y="23"/>
                    <a:pt x="34" y="23"/>
                  </a:cubicBezTo>
                  <a:cubicBezTo>
                    <a:pt x="26" y="23"/>
                    <a:pt x="26" y="23"/>
                    <a:pt x="26" y="23"/>
                  </a:cubicBezTo>
                  <a:lnTo>
                    <a:pt x="26" y="15"/>
                  </a:lnTo>
                  <a:close/>
                  <a:moveTo>
                    <a:pt x="38" y="46"/>
                  </a:moveTo>
                  <a:cubicBezTo>
                    <a:pt x="22" y="46"/>
                    <a:pt x="22" y="46"/>
                    <a:pt x="22" y="46"/>
                  </a:cubicBezTo>
                  <a:cubicBezTo>
                    <a:pt x="22" y="42"/>
                    <a:pt x="22" y="42"/>
                    <a:pt x="22" y="42"/>
                  </a:cubicBezTo>
                  <a:cubicBezTo>
                    <a:pt x="26" y="42"/>
                    <a:pt x="26" y="42"/>
                    <a:pt x="26" y="42"/>
                  </a:cubicBezTo>
                  <a:cubicBezTo>
                    <a:pt x="26" y="31"/>
                    <a:pt x="26" y="31"/>
                    <a:pt x="26" y="31"/>
                  </a:cubicBezTo>
                  <a:cubicBezTo>
                    <a:pt x="22" y="31"/>
                    <a:pt x="22" y="31"/>
                    <a:pt x="22" y="31"/>
                  </a:cubicBezTo>
                  <a:cubicBezTo>
                    <a:pt x="22" y="27"/>
                    <a:pt x="22" y="27"/>
                    <a:pt x="22" y="27"/>
                  </a:cubicBezTo>
                  <a:cubicBezTo>
                    <a:pt x="34" y="27"/>
                    <a:pt x="34" y="27"/>
                    <a:pt x="34" y="27"/>
                  </a:cubicBezTo>
                  <a:cubicBezTo>
                    <a:pt x="34" y="42"/>
                    <a:pt x="34" y="42"/>
                    <a:pt x="34" y="42"/>
                  </a:cubicBezTo>
                  <a:cubicBezTo>
                    <a:pt x="38" y="42"/>
                    <a:pt x="38" y="42"/>
                    <a:pt x="38" y="42"/>
                  </a:cubicBezTo>
                  <a:lnTo>
                    <a:pt x="38" y="4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4" name="Freeform 196"/>
            <p:cNvSpPr>
              <a:spLocks noEditPoints="1"/>
            </p:cNvSpPr>
            <p:nvPr/>
          </p:nvSpPr>
          <p:spPr bwMode="auto">
            <a:xfrm>
              <a:off x="7085879" y="5474274"/>
              <a:ext cx="221179" cy="219221"/>
            </a:xfrm>
            <a:custGeom>
              <a:avLst/>
              <a:gdLst>
                <a:gd name="T0" fmla="*/ 35 w 69"/>
                <a:gd name="T1" fmla="*/ 0 h 69"/>
                <a:gd name="T2" fmla="*/ 0 w 69"/>
                <a:gd name="T3" fmla="*/ 35 h 69"/>
                <a:gd name="T4" fmla="*/ 35 w 69"/>
                <a:gd name="T5" fmla="*/ 69 h 69"/>
                <a:gd name="T6" fmla="*/ 69 w 69"/>
                <a:gd name="T7" fmla="*/ 35 h 69"/>
                <a:gd name="T8" fmla="*/ 35 w 69"/>
                <a:gd name="T9" fmla="*/ 0 h 69"/>
                <a:gd name="T10" fmla="*/ 55 w 69"/>
                <a:gd name="T11" fmla="*/ 30 h 69"/>
                <a:gd name="T12" fmla="*/ 36 w 69"/>
                <a:gd name="T13" fmla="*/ 56 h 69"/>
                <a:gd name="T14" fmla="*/ 28 w 69"/>
                <a:gd name="T15" fmla="*/ 52 h 69"/>
                <a:gd name="T16" fmla="*/ 21 w 69"/>
                <a:gd name="T17" fmla="*/ 32 h 69"/>
                <a:gd name="T18" fmla="*/ 16 w 69"/>
                <a:gd name="T19" fmla="*/ 33 h 69"/>
                <a:gd name="T20" fmla="*/ 14 w 69"/>
                <a:gd name="T21" fmla="*/ 31 h 69"/>
                <a:gd name="T22" fmla="*/ 27 w 69"/>
                <a:gd name="T23" fmla="*/ 22 h 69"/>
                <a:gd name="T24" fmla="*/ 34 w 69"/>
                <a:gd name="T25" fmla="*/ 36 h 69"/>
                <a:gd name="T26" fmla="*/ 37 w 69"/>
                <a:gd name="T27" fmla="*/ 44 h 69"/>
                <a:gd name="T28" fmla="*/ 43 w 69"/>
                <a:gd name="T29" fmla="*/ 36 h 69"/>
                <a:gd name="T30" fmla="*/ 38 w 69"/>
                <a:gd name="T31" fmla="*/ 31 h 69"/>
                <a:gd name="T32" fmla="*/ 55 w 69"/>
                <a:gd name="T33" fmla="*/ 3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9" h="69">
                  <a:moveTo>
                    <a:pt x="35" y="0"/>
                  </a:moveTo>
                  <a:cubicBezTo>
                    <a:pt x="16" y="0"/>
                    <a:pt x="0" y="16"/>
                    <a:pt x="0" y="35"/>
                  </a:cubicBezTo>
                  <a:cubicBezTo>
                    <a:pt x="0" y="54"/>
                    <a:pt x="16" y="69"/>
                    <a:pt x="35" y="69"/>
                  </a:cubicBezTo>
                  <a:cubicBezTo>
                    <a:pt x="54" y="69"/>
                    <a:pt x="69" y="54"/>
                    <a:pt x="69" y="35"/>
                  </a:cubicBezTo>
                  <a:cubicBezTo>
                    <a:pt x="69" y="16"/>
                    <a:pt x="54" y="0"/>
                    <a:pt x="35" y="0"/>
                  </a:cubicBezTo>
                  <a:close/>
                  <a:moveTo>
                    <a:pt x="55" y="30"/>
                  </a:moveTo>
                  <a:cubicBezTo>
                    <a:pt x="53" y="43"/>
                    <a:pt x="40" y="54"/>
                    <a:pt x="36" y="56"/>
                  </a:cubicBezTo>
                  <a:cubicBezTo>
                    <a:pt x="32" y="58"/>
                    <a:pt x="29" y="55"/>
                    <a:pt x="28" y="52"/>
                  </a:cubicBezTo>
                  <a:cubicBezTo>
                    <a:pt x="26" y="49"/>
                    <a:pt x="22" y="33"/>
                    <a:pt x="21" y="32"/>
                  </a:cubicBezTo>
                  <a:cubicBezTo>
                    <a:pt x="19" y="30"/>
                    <a:pt x="16" y="33"/>
                    <a:pt x="16" y="33"/>
                  </a:cubicBezTo>
                  <a:cubicBezTo>
                    <a:pt x="14" y="31"/>
                    <a:pt x="14" y="31"/>
                    <a:pt x="14" y="31"/>
                  </a:cubicBezTo>
                  <a:cubicBezTo>
                    <a:pt x="14" y="31"/>
                    <a:pt x="21" y="23"/>
                    <a:pt x="27" y="22"/>
                  </a:cubicBezTo>
                  <a:cubicBezTo>
                    <a:pt x="32" y="21"/>
                    <a:pt x="32" y="30"/>
                    <a:pt x="34" y="36"/>
                  </a:cubicBezTo>
                  <a:cubicBezTo>
                    <a:pt x="35" y="41"/>
                    <a:pt x="36" y="44"/>
                    <a:pt x="37" y="44"/>
                  </a:cubicBezTo>
                  <a:cubicBezTo>
                    <a:pt x="38" y="44"/>
                    <a:pt x="40" y="41"/>
                    <a:pt x="43" y="36"/>
                  </a:cubicBezTo>
                  <a:cubicBezTo>
                    <a:pt x="45" y="32"/>
                    <a:pt x="42" y="28"/>
                    <a:pt x="38" y="31"/>
                  </a:cubicBezTo>
                  <a:cubicBezTo>
                    <a:pt x="40" y="20"/>
                    <a:pt x="57" y="17"/>
                    <a:pt x="55"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5" name="Freeform 206"/>
            <p:cNvSpPr>
              <a:spLocks noEditPoints="1"/>
            </p:cNvSpPr>
            <p:nvPr/>
          </p:nvSpPr>
          <p:spPr bwMode="auto">
            <a:xfrm>
              <a:off x="10199988" y="5985138"/>
              <a:ext cx="381680" cy="338617"/>
            </a:xfrm>
            <a:custGeom>
              <a:avLst/>
              <a:gdLst>
                <a:gd name="T0" fmla="*/ 50 w 119"/>
                <a:gd name="T1" fmla="*/ 0 h 106"/>
                <a:gd name="T2" fmla="*/ 50 w 119"/>
                <a:gd name="T3" fmla="*/ 0 h 106"/>
                <a:gd name="T4" fmla="*/ 99 w 119"/>
                <a:gd name="T5" fmla="*/ 40 h 106"/>
                <a:gd name="T6" fmla="*/ 50 w 119"/>
                <a:gd name="T7" fmla="*/ 81 h 106"/>
                <a:gd name="T8" fmla="*/ 42 w 119"/>
                <a:gd name="T9" fmla="*/ 80 h 106"/>
                <a:gd name="T10" fmla="*/ 7 w 119"/>
                <a:gd name="T11" fmla="*/ 93 h 106"/>
                <a:gd name="T12" fmla="*/ 7 w 119"/>
                <a:gd name="T13" fmla="*/ 90 h 106"/>
                <a:gd name="T14" fmla="*/ 19 w 119"/>
                <a:gd name="T15" fmla="*/ 74 h 106"/>
                <a:gd name="T16" fmla="*/ 18 w 119"/>
                <a:gd name="T17" fmla="*/ 72 h 106"/>
                <a:gd name="T18" fmla="*/ 0 w 119"/>
                <a:gd name="T19" fmla="*/ 40 h 106"/>
                <a:gd name="T20" fmla="*/ 50 w 119"/>
                <a:gd name="T21" fmla="*/ 0 h 106"/>
                <a:gd name="T22" fmla="*/ 103 w 119"/>
                <a:gd name="T23" fmla="*/ 90 h 106"/>
                <a:gd name="T24" fmla="*/ 113 w 119"/>
                <a:gd name="T25" fmla="*/ 104 h 106"/>
                <a:gd name="T26" fmla="*/ 113 w 119"/>
                <a:gd name="T27" fmla="*/ 106 h 106"/>
                <a:gd name="T28" fmla="*/ 83 w 119"/>
                <a:gd name="T29" fmla="*/ 95 h 106"/>
                <a:gd name="T30" fmla="*/ 76 w 119"/>
                <a:gd name="T31" fmla="*/ 96 h 106"/>
                <a:gd name="T32" fmla="*/ 50 w 119"/>
                <a:gd name="T33" fmla="*/ 88 h 106"/>
                <a:gd name="T34" fmla="*/ 90 w 119"/>
                <a:gd name="T35" fmla="*/ 75 h 106"/>
                <a:gd name="T36" fmla="*/ 103 w 119"/>
                <a:gd name="T37" fmla="*/ 60 h 106"/>
                <a:gd name="T38" fmla="*/ 107 w 119"/>
                <a:gd name="T39" fmla="*/ 40 h 106"/>
                <a:gd name="T40" fmla="*/ 107 w 119"/>
                <a:gd name="T41" fmla="*/ 37 h 106"/>
                <a:gd name="T42" fmla="*/ 119 w 119"/>
                <a:gd name="T43" fmla="*/ 61 h 106"/>
                <a:gd name="T44" fmla="*/ 103 w 119"/>
                <a:gd name="T45" fmla="*/ 88 h 106"/>
                <a:gd name="T46" fmla="*/ 103 w 119"/>
                <a:gd name="T47" fmla="*/ 9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9" h="106">
                  <a:moveTo>
                    <a:pt x="50" y="0"/>
                  </a:moveTo>
                  <a:cubicBezTo>
                    <a:pt x="50" y="0"/>
                    <a:pt x="50" y="0"/>
                    <a:pt x="50" y="0"/>
                  </a:cubicBezTo>
                  <a:cubicBezTo>
                    <a:pt x="77" y="0"/>
                    <a:pt x="99" y="18"/>
                    <a:pt x="99" y="40"/>
                  </a:cubicBezTo>
                  <a:cubicBezTo>
                    <a:pt x="99" y="63"/>
                    <a:pt x="77" y="81"/>
                    <a:pt x="50" y="81"/>
                  </a:cubicBezTo>
                  <a:cubicBezTo>
                    <a:pt x="47" y="81"/>
                    <a:pt x="44" y="80"/>
                    <a:pt x="42" y="80"/>
                  </a:cubicBezTo>
                  <a:cubicBezTo>
                    <a:pt x="31" y="91"/>
                    <a:pt x="19" y="93"/>
                    <a:pt x="7" y="93"/>
                  </a:cubicBezTo>
                  <a:cubicBezTo>
                    <a:pt x="7" y="90"/>
                    <a:pt x="7" y="90"/>
                    <a:pt x="7" y="90"/>
                  </a:cubicBezTo>
                  <a:cubicBezTo>
                    <a:pt x="13" y="87"/>
                    <a:pt x="19" y="81"/>
                    <a:pt x="19" y="74"/>
                  </a:cubicBezTo>
                  <a:cubicBezTo>
                    <a:pt x="19" y="73"/>
                    <a:pt x="19" y="72"/>
                    <a:pt x="18" y="72"/>
                  </a:cubicBezTo>
                  <a:cubicBezTo>
                    <a:pt x="7" y="64"/>
                    <a:pt x="0" y="53"/>
                    <a:pt x="0" y="40"/>
                  </a:cubicBezTo>
                  <a:cubicBezTo>
                    <a:pt x="0" y="18"/>
                    <a:pt x="22" y="0"/>
                    <a:pt x="50" y="0"/>
                  </a:cubicBezTo>
                  <a:close/>
                  <a:moveTo>
                    <a:pt x="103" y="90"/>
                  </a:moveTo>
                  <a:cubicBezTo>
                    <a:pt x="103" y="96"/>
                    <a:pt x="107" y="101"/>
                    <a:pt x="113" y="104"/>
                  </a:cubicBezTo>
                  <a:cubicBezTo>
                    <a:pt x="113" y="106"/>
                    <a:pt x="113" y="106"/>
                    <a:pt x="113" y="106"/>
                  </a:cubicBezTo>
                  <a:cubicBezTo>
                    <a:pt x="102" y="106"/>
                    <a:pt x="92" y="104"/>
                    <a:pt x="83" y="95"/>
                  </a:cubicBezTo>
                  <a:cubicBezTo>
                    <a:pt x="81" y="95"/>
                    <a:pt x="79" y="96"/>
                    <a:pt x="76" y="96"/>
                  </a:cubicBezTo>
                  <a:cubicBezTo>
                    <a:pt x="66" y="96"/>
                    <a:pt x="57" y="93"/>
                    <a:pt x="50" y="88"/>
                  </a:cubicBezTo>
                  <a:cubicBezTo>
                    <a:pt x="65" y="88"/>
                    <a:pt x="79" y="84"/>
                    <a:pt x="90" y="75"/>
                  </a:cubicBezTo>
                  <a:cubicBezTo>
                    <a:pt x="95" y="71"/>
                    <a:pt x="100" y="65"/>
                    <a:pt x="103" y="60"/>
                  </a:cubicBezTo>
                  <a:cubicBezTo>
                    <a:pt x="106" y="54"/>
                    <a:pt x="107" y="47"/>
                    <a:pt x="107" y="40"/>
                  </a:cubicBezTo>
                  <a:cubicBezTo>
                    <a:pt x="107" y="39"/>
                    <a:pt x="107" y="38"/>
                    <a:pt x="107" y="37"/>
                  </a:cubicBezTo>
                  <a:cubicBezTo>
                    <a:pt x="115" y="43"/>
                    <a:pt x="119" y="52"/>
                    <a:pt x="119" y="61"/>
                  </a:cubicBezTo>
                  <a:cubicBezTo>
                    <a:pt x="119" y="72"/>
                    <a:pt x="113" y="82"/>
                    <a:pt x="103" y="88"/>
                  </a:cubicBezTo>
                  <a:cubicBezTo>
                    <a:pt x="103" y="89"/>
                    <a:pt x="103" y="89"/>
                    <a:pt x="103" y="9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6" name="Freeform 207"/>
            <p:cNvSpPr>
              <a:spLocks noEditPoints="1"/>
            </p:cNvSpPr>
            <p:nvPr/>
          </p:nvSpPr>
          <p:spPr bwMode="auto">
            <a:xfrm>
              <a:off x="9976852" y="5491891"/>
              <a:ext cx="223135" cy="225092"/>
            </a:xfrm>
            <a:custGeom>
              <a:avLst/>
              <a:gdLst>
                <a:gd name="T0" fmla="*/ 35 w 70"/>
                <a:gd name="T1" fmla="*/ 0 h 70"/>
                <a:gd name="T2" fmla="*/ 0 w 70"/>
                <a:gd name="T3" fmla="*/ 35 h 70"/>
                <a:gd name="T4" fmla="*/ 35 w 70"/>
                <a:gd name="T5" fmla="*/ 70 h 70"/>
                <a:gd name="T6" fmla="*/ 70 w 70"/>
                <a:gd name="T7" fmla="*/ 35 h 70"/>
                <a:gd name="T8" fmla="*/ 35 w 70"/>
                <a:gd name="T9" fmla="*/ 0 h 70"/>
                <a:gd name="T10" fmla="*/ 29 w 70"/>
                <a:gd name="T11" fmla="*/ 57 h 70"/>
                <a:gd name="T12" fmla="*/ 14 w 70"/>
                <a:gd name="T13" fmla="*/ 38 h 70"/>
                <a:gd name="T14" fmla="*/ 21 w 70"/>
                <a:gd name="T15" fmla="*/ 31 h 70"/>
                <a:gd name="T16" fmla="*/ 29 w 70"/>
                <a:gd name="T17" fmla="*/ 41 h 70"/>
                <a:gd name="T18" fmla="*/ 54 w 70"/>
                <a:gd name="T19" fmla="*/ 21 h 70"/>
                <a:gd name="T20" fmla="*/ 57 w 70"/>
                <a:gd name="T21" fmla="*/ 24 h 70"/>
                <a:gd name="T22" fmla="*/ 29 w 70"/>
                <a:gd name="T23" fmla="*/ 5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70">
                  <a:moveTo>
                    <a:pt x="35" y="0"/>
                  </a:moveTo>
                  <a:cubicBezTo>
                    <a:pt x="16" y="0"/>
                    <a:pt x="0" y="16"/>
                    <a:pt x="0" y="35"/>
                  </a:cubicBezTo>
                  <a:cubicBezTo>
                    <a:pt x="0" y="54"/>
                    <a:pt x="16" y="70"/>
                    <a:pt x="35" y="70"/>
                  </a:cubicBezTo>
                  <a:cubicBezTo>
                    <a:pt x="54" y="70"/>
                    <a:pt x="70" y="54"/>
                    <a:pt x="70" y="35"/>
                  </a:cubicBezTo>
                  <a:cubicBezTo>
                    <a:pt x="70" y="16"/>
                    <a:pt x="54" y="0"/>
                    <a:pt x="35" y="0"/>
                  </a:cubicBezTo>
                  <a:close/>
                  <a:moveTo>
                    <a:pt x="29" y="57"/>
                  </a:moveTo>
                  <a:cubicBezTo>
                    <a:pt x="14" y="38"/>
                    <a:pt x="14" y="38"/>
                    <a:pt x="14" y="38"/>
                  </a:cubicBezTo>
                  <a:cubicBezTo>
                    <a:pt x="21" y="31"/>
                    <a:pt x="21" y="31"/>
                    <a:pt x="21" y="31"/>
                  </a:cubicBezTo>
                  <a:cubicBezTo>
                    <a:pt x="29" y="41"/>
                    <a:pt x="29" y="41"/>
                    <a:pt x="29" y="41"/>
                  </a:cubicBezTo>
                  <a:cubicBezTo>
                    <a:pt x="54" y="21"/>
                    <a:pt x="54" y="21"/>
                    <a:pt x="54" y="21"/>
                  </a:cubicBezTo>
                  <a:cubicBezTo>
                    <a:pt x="57" y="24"/>
                    <a:pt x="57" y="24"/>
                    <a:pt x="57" y="24"/>
                  </a:cubicBezTo>
                  <a:lnTo>
                    <a:pt x="29" y="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7" name="Freeform 208"/>
            <p:cNvSpPr>
              <a:spLocks noEditPoints="1"/>
            </p:cNvSpPr>
            <p:nvPr/>
          </p:nvSpPr>
          <p:spPr bwMode="auto">
            <a:xfrm>
              <a:off x="8892492" y="5863783"/>
              <a:ext cx="275984" cy="313173"/>
            </a:xfrm>
            <a:custGeom>
              <a:avLst/>
              <a:gdLst>
                <a:gd name="T0" fmla="*/ 55 w 86"/>
                <a:gd name="T1" fmla="*/ 14 h 98"/>
                <a:gd name="T2" fmla="*/ 55 w 86"/>
                <a:gd name="T3" fmla="*/ 27 h 98"/>
                <a:gd name="T4" fmla="*/ 65 w 86"/>
                <a:gd name="T5" fmla="*/ 33 h 98"/>
                <a:gd name="T6" fmla="*/ 74 w 86"/>
                <a:gd name="T7" fmla="*/ 55 h 98"/>
                <a:gd name="T8" fmla="*/ 65 w 86"/>
                <a:gd name="T9" fmla="*/ 77 h 98"/>
                <a:gd name="T10" fmla="*/ 43 w 86"/>
                <a:gd name="T11" fmla="*/ 85 h 98"/>
                <a:gd name="T12" fmla="*/ 22 w 86"/>
                <a:gd name="T13" fmla="*/ 77 h 98"/>
                <a:gd name="T14" fmla="*/ 13 w 86"/>
                <a:gd name="T15" fmla="*/ 55 h 98"/>
                <a:gd name="T16" fmla="*/ 22 w 86"/>
                <a:gd name="T17" fmla="*/ 33 h 98"/>
                <a:gd name="T18" fmla="*/ 31 w 86"/>
                <a:gd name="T19" fmla="*/ 27 h 98"/>
                <a:gd name="T20" fmla="*/ 31 w 86"/>
                <a:gd name="T21" fmla="*/ 14 h 98"/>
                <a:gd name="T22" fmla="*/ 0 w 86"/>
                <a:gd name="T23" fmla="*/ 55 h 98"/>
                <a:gd name="T24" fmla="*/ 43 w 86"/>
                <a:gd name="T25" fmla="*/ 98 h 98"/>
                <a:gd name="T26" fmla="*/ 86 w 86"/>
                <a:gd name="T27" fmla="*/ 55 h 98"/>
                <a:gd name="T28" fmla="*/ 55 w 86"/>
                <a:gd name="T29" fmla="*/ 14 h 98"/>
                <a:gd name="T30" fmla="*/ 37 w 86"/>
                <a:gd name="T31" fmla="*/ 0 h 98"/>
                <a:gd name="T32" fmla="*/ 49 w 86"/>
                <a:gd name="T33" fmla="*/ 0 h 98"/>
                <a:gd name="T34" fmla="*/ 49 w 86"/>
                <a:gd name="T35" fmla="*/ 49 h 98"/>
                <a:gd name="T36" fmla="*/ 37 w 86"/>
                <a:gd name="T37" fmla="*/ 49 h 98"/>
                <a:gd name="T38" fmla="*/ 37 w 86"/>
                <a:gd name="T39"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6" h="98">
                  <a:moveTo>
                    <a:pt x="55" y="14"/>
                  </a:moveTo>
                  <a:cubicBezTo>
                    <a:pt x="55" y="27"/>
                    <a:pt x="55" y="27"/>
                    <a:pt x="55" y="27"/>
                  </a:cubicBezTo>
                  <a:cubicBezTo>
                    <a:pt x="59" y="28"/>
                    <a:pt x="62" y="31"/>
                    <a:pt x="65" y="33"/>
                  </a:cubicBezTo>
                  <a:cubicBezTo>
                    <a:pt x="71" y="39"/>
                    <a:pt x="74" y="47"/>
                    <a:pt x="74" y="55"/>
                  </a:cubicBezTo>
                  <a:cubicBezTo>
                    <a:pt x="74" y="63"/>
                    <a:pt x="71" y="71"/>
                    <a:pt x="65" y="77"/>
                  </a:cubicBezTo>
                  <a:cubicBezTo>
                    <a:pt x="59" y="82"/>
                    <a:pt x="51" y="85"/>
                    <a:pt x="43" y="85"/>
                  </a:cubicBezTo>
                  <a:cubicBezTo>
                    <a:pt x="35" y="85"/>
                    <a:pt x="27" y="82"/>
                    <a:pt x="22" y="77"/>
                  </a:cubicBezTo>
                  <a:cubicBezTo>
                    <a:pt x="16" y="71"/>
                    <a:pt x="13" y="63"/>
                    <a:pt x="13" y="55"/>
                  </a:cubicBezTo>
                  <a:cubicBezTo>
                    <a:pt x="13" y="47"/>
                    <a:pt x="16" y="39"/>
                    <a:pt x="22" y="33"/>
                  </a:cubicBezTo>
                  <a:cubicBezTo>
                    <a:pt x="24" y="31"/>
                    <a:pt x="27" y="28"/>
                    <a:pt x="31" y="27"/>
                  </a:cubicBezTo>
                  <a:cubicBezTo>
                    <a:pt x="31" y="14"/>
                    <a:pt x="31" y="14"/>
                    <a:pt x="31" y="14"/>
                  </a:cubicBezTo>
                  <a:cubicBezTo>
                    <a:pt x="13" y="19"/>
                    <a:pt x="0" y="36"/>
                    <a:pt x="0" y="55"/>
                  </a:cubicBezTo>
                  <a:cubicBezTo>
                    <a:pt x="0" y="79"/>
                    <a:pt x="20" y="98"/>
                    <a:pt x="43" y="98"/>
                  </a:cubicBezTo>
                  <a:cubicBezTo>
                    <a:pt x="67" y="98"/>
                    <a:pt x="86" y="79"/>
                    <a:pt x="86" y="55"/>
                  </a:cubicBezTo>
                  <a:cubicBezTo>
                    <a:pt x="86" y="36"/>
                    <a:pt x="73" y="19"/>
                    <a:pt x="55" y="14"/>
                  </a:cubicBezTo>
                  <a:close/>
                  <a:moveTo>
                    <a:pt x="37" y="0"/>
                  </a:moveTo>
                  <a:cubicBezTo>
                    <a:pt x="49" y="0"/>
                    <a:pt x="49" y="0"/>
                    <a:pt x="49" y="0"/>
                  </a:cubicBezTo>
                  <a:cubicBezTo>
                    <a:pt x="49" y="49"/>
                    <a:pt x="49" y="49"/>
                    <a:pt x="49" y="49"/>
                  </a:cubicBezTo>
                  <a:cubicBezTo>
                    <a:pt x="37" y="49"/>
                    <a:pt x="37" y="49"/>
                    <a:pt x="37" y="49"/>
                  </a:cubicBezTo>
                  <a:lnTo>
                    <a:pt x="3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8" name="Freeform 209"/>
            <p:cNvSpPr/>
            <p:nvPr/>
          </p:nvSpPr>
          <p:spPr bwMode="auto">
            <a:xfrm>
              <a:off x="8549960" y="6186742"/>
              <a:ext cx="371892" cy="311215"/>
            </a:xfrm>
            <a:custGeom>
              <a:avLst/>
              <a:gdLst>
                <a:gd name="T0" fmla="*/ 57 w 116"/>
                <a:gd name="T1" fmla="*/ 1 h 97"/>
                <a:gd name="T2" fmla="*/ 48 w 116"/>
                <a:gd name="T3" fmla="*/ 8 h 97"/>
                <a:gd name="T4" fmla="*/ 55 w 116"/>
                <a:gd name="T5" fmla="*/ 18 h 97"/>
                <a:gd name="T6" fmla="*/ 85 w 116"/>
                <a:gd name="T7" fmla="*/ 22 h 97"/>
                <a:gd name="T8" fmla="*/ 5 w 116"/>
                <a:gd name="T9" fmla="*/ 81 h 97"/>
                <a:gd name="T10" fmla="*/ 3 w 116"/>
                <a:gd name="T11" fmla="*/ 93 h 97"/>
                <a:gd name="T12" fmla="*/ 8 w 116"/>
                <a:gd name="T13" fmla="*/ 96 h 97"/>
                <a:gd name="T14" fmla="*/ 15 w 116"/>
                <a:gd name="T15" fmla="*/ 95 h 97"/>
                <a:gd name="T16" fmla="*/ 95 w 116"/>
                <a:gd name="T17" fmla="*/ 36 h 97"/>
                <a:gd name="T18" fmla="*/ 90 w 116"/>
                <a:gd name="T19" fmla="*/ 66 h 97"/>
                <a:gd name="T20" fmla="*/ 97 w 116"/>
                <a:gd name="T21" fmla="*/ 76 h 97"/>
                <a:gd name="T22" fmla="*/ 107 w 116"/>
                <a:gd name="T23" fmla="*/ 69 h 97"/>
                <a:gd name="T24" fmla="*/ 116 w 116"/>
                <a:gd name="T25" fmla="*/ 10 h 97"/>
                <a:gd name="T26" fmla="*/ 57 w 116"/>
                <a:gd name="T27" fmla="*/ 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97">
                  <a:moveTo>
                    <a:pt x="57" y="1"/>
                  </a:moveTo>
                  <a:cubicBezTo>
                    <a:pt x="53" y="0"/>
                    <a:pt x="48" y="3"/>
                    <a:pt x="48" y="8"/>
                  </a:cubicBezTo>
                  <a:cubicBezTo>
                    <a:pt x="47" y="13"/>
                    <a:pt x="50" y="17"/>
                    <a:pt x="55" y="18"/>
                  </a:cubicBezTo>
                  <a:cubicBezTo>
                    <a:pt x="85" y="22"/>
                    <a:pt x="85" y="22"/>
                    <a:pt x="85" y="22"/>
                  </a:cubicBezTo>
                  <a:cubicBezTo>
                    <a:pt x="5" y="81"/>
                    <a:pt x="5" y="81"/>
                    <a:pt x="5" y="81"/>
                  </a:cubicBezTo>
                  <a:cubicBezTo>
                    <a:pt x="1" y="84"/>
                    <a:pt x="0" y="89"/>
                    <a:pt x="3" y="93"/>
                  </a:cubicBezTo>
                  <a:cubicBezTo>
                    <a:pt x="4" y="95"/>
                    <a:pt x="6" y="96"/>
                    <a:pt x="8" y="96"/>
                  </a:cubicBezTo>
                  <a:cubicBezTo>
                    <a:pt x="10" y="97"/>
                    <a:pt x="13" y="96"/>
                    <a:pt x="15" y="95"/>
                  </a:cubicBezTo>
                  <a:cubicBezTo>
                    <a:pt x="95" y="36"/>
                    <a:pt x="95" y="36"/>
                    <a:pt x="95" y="36"/>
                  </a:cubicBezTo>
                  <a:cubicBezTo>
                    <a:pt x="90" y="66"/>
                    <a:pt x="90" y="66"/>
                    <a:pt x="90" y="66"/>
                  </a:cubicBezTo>
                  <a:cubicBezTo>
                    <a:pt x="90" y="71"/>
                    <a:pt x="93" y="75"/>
                    <a:pt x="97" y="76"/>
                  </a:cubicBezTo>
                  <a:cubicBezTo>
                    <a:pt x="102" y="76"/>
                    <a:pt x="106" y="73"/>
                    <a:pt x="107" y="69"/>
                  </a:cubicBezTo>
                  <a:cubicBezTo>
                    <a:pt x="116" y="10"/>
                    <a:pt x="116" y="10"/>
                    <a:pt x="116" y="10"/>
                  </a:cubicBezTo>
                  <a:lnTo>
                    <a:pt x="57"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9" name="Freeform 210"/>
            <p:cNvSpPr>
              <a:spLocks noEditPoints="1"/>
            </p:cNvSpPr>
            <p:nvPr/>
          </p:nvSpPr>
          <p:spPr bwMode="auto">
            <a:xfrm>
              <a:off x="9379868" y="5728727"/>
              <a:ext cx="319045" cy="342532"/>
            </a:xfrm>
            <a:custGeom>
              <a:avLst/>
              <a:gdLst>
                <a:gd name="T0" fmla="*/ 90 w 100"/>
                <a:gd name="T1" fmla="*/ 0 h 107"/>
                <a:gd name="T2" fmla="*/ 10 w 100"/>
                <a:gd name="T3" fmla="*/ 0 h 107"/>
                <a:gd name="T4" fmla="*/ 0 w 100"/>
                <a:gd name="T5" fmla="*/ 10 h 107"/>
                <a:gd name="T6" fmla="*/ 0 w 100"/>
                <a:gd name="T7" fmla="*/ 97 h 107"/>
                <a:gd name="T8" fmla="*/ 10 w 100"/>
                <a:gd name="T9" fmla="*/ 107 h 107"/>
                <a:gd name="T10" fmla="*/ 90 w 100"/>
                <a:gd name="T11" fmla="*/ 107 h 107"/>
                <a:gd name="T12" fmla="*/ 100 w 100"/>
                <a:gd name="T13" fmla="*/ 97 h 107"/>
                <a:gd name="T14" fmla="*/ 100 w 100"/>
                <a:gd name="T15" fmla="*/ 10 h 107"/>
                <a:gd name="T16" fmla="*/ 90 w 100"/>
                <a:gd name="T17" fmla="*/ 0 h 107"/>
                <a:gd name="T18" fmla="*/ 86 w 100"/>
                <a:gd name="T19" fmla="*/ 93 h 107"/>
                <a:gd name="T20" fmla="*/ 13 w 100"/>
                <a:gd name="T21" fmla="*/ 93 h 107"/>
                <a:gd name="T22" fmla="*/ 13 w 100"/>
                <a:gd name="T23" fmla="*/ 13 h 107"/>
                <a:gd name="T24" fmla="*/ 86 w 100"/>
                <a:gd name="T25" fmla="*/ 13 h 107"/>
                <a:gd name="T26" fmla="*/ 86 w 100"/>
                <a:gd name="T27" fmla="*/ 93 h 107"/>
                <a:gd name="T28" fmla="*/ 26 w 100"/>
                <a:gd name="T29" fmla="*/ 47 h 107"/>
                <a:gd name="T30" fmla="*/ 73 w 100"/>
                <a:gd name="T31" fmla="*/ 47 h 107"/>
                <a:gd name="T32" fmla="*/ 73 w 100"/>
                <a:gd name="T33" fmla="*/ 53 h 107"/>
                <a:gd name="T34" fmla="*/ 26 w 100"/>
                <a:gd name="T35" fmla="*/ 53 h 107"/>
                <a:gd name="T36" fmla="*/ 26 w 100"/>
                <a:gd name="T37" fmla="*/ 47 h 107"/>
                <a:gd name="T38" fmla="*/ 26 w 100"/>
                <a:gd name="T39" fmla="*/ 60 h 107"/>
                <a:gd name="T40" fmla="*/ 73 w 100"/>
                <a:gd name="T41" fmla="*/ 60 h 107"/>
                <a:gd name="T42" fmla="*/ 73 w 100"/>
                <a:gd name="T43" fmla="*/ 67 h 107"/>
                <a:gd name="T44" fmla="*/ 26 w 100"/>
                <a:gd name="T45" fmla="*/ 67 h 107"/>
                <a:gd name="T46" fmla="*/ 26 w 100"/>
                <a:gd name="T47" fmla="*/ 60 h 107"/>
                <a:gd name="T48" fmla="*/ 26 w 100"/>
                <a:gd name="T49" fmla="*/ 73 h 107"/>
                <a:gd name="T50" fmla="*/ 73 w 100"/>
                <a:gd name="T51" fmla="*/ 73 h 107"/>
                <a:gd name="T52" fmla="*/ 73 w 100"/>
                <a:gd name="T53" fmla="*/ 80 h 107"/>
                <a:gd name="T54" fmla="*/ 26 w 100"/>
                <a:gd name="T55" fmla="*/ 80 h 107"/>
                <a:gd name="T56" fmla="*/ 26 w 100"/>
                <a:gd name="T57" fmla="*/ 73 h 107"/>
                <a:gd name="T58" fmla="*/ 26 w 100"/>
                <a:gd name="T59" fmla="*/ 33 h 107"/>
                <a:gd name="T60" fmla="*/ 73 w 100"/>
                <a:gd name="T61" fmla="*/ 33 h 107"/>
                <a:gd name="T62" fmla="*/ 73 w 100"/>
                <a:gd name="T63" fmla="*/ 40 h 107"/>
                <a:gd name="T64" fmla="*/ 26 w 100"/>
                <a:gd name="T65" fmla="*/ 40 h 107"/>
                <a:gd name="T66" fmla="*/ 26 w 100"/>
                <a:gd name="T67" fmla="*/ 3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0" h="107">
                  <a:moveTo>
                    <a:pt x="90" y="0"/>
                  </a:moveTo>
                  <a:cubicBezTo>
                    <a:pt x="10" y="0"/>
                    <a:pt x="10" y="0"/>
                    <a:pt x="10" y="0"/>
                  </a:cubicBezTo>
                  <a:cubicBezTo>
                    <a:pt x="4" y="0"/>
                    <a:pt x="0" y="5"/>
                    <a:pt x="0" y="10"/>
                  </a:cubicBezTo>
                  <a:cubicBezTo>
                    <a:pt x="0" y="97"/>
                    <a:pt x="0" y="97"/>
                    <a:pt x="0" y="97"/>
                  </a:cubicBezTo>
                  <a:cubicBezTo>
                    <a:pt x="0" y="102"/>
                    <a:pt x="4" y="107"/>
                    <a:pt x="10" y="107"/>
                  </a:cubicBezTo>
                  <a:cubicBezTo>
                    <a:pt x="90" y="107"/>
                    <a:pt x="90" y="107"/>
                    <a:pt x="90" y="107"/>
                  </a:cubicBezTo>
                  <a:cubicBezTo>
                    <a:pt x="95" y="107"/>
                    <a:pt x="100" y="102"/>
                    <a:pt x="100" y="97"/>
                  </a:cubicBezTo>
                  <a:cubicBezTo>
                    <a:pt x="100" y="10"/>
                    <a:pt x="100" y="10"/>
                    <a:pt x="100" y="10"/>
                  </a:cubicBezTo>
                  <a:cubicBezTo>
                    <a:pt x="100" y="5"/>
                    <a:pt x="95" y="0"/>
                    <a:pt x="90" y="0"/>
                  </a:cubicBezTo>
                  <a:close/>
                  <a:moveTo>
                    <a:pt x="86" y="93"/>
                  </a:moveTo>
                  <a:cubicBezTo>
                    <a:pt x="13" y="93"/>
                    <a:pt x="13" y="93"/>
                    <a:pt x="13" y="93"/>
                  </a:cubicBezTo>
                  <a:cubicBezTo>
                    <a:pt x="13" y="13"/>
                    <a:pt x="13" y="13"/>
                    <a:pt x="13" y="13"/>
                  </a:cubicBezTo>
                  <a:cubicBezTo>
                    <a:pt x="86" y="13"/>
                    <a:pt x="86" y="13"/>
                    <a:pt x="86" y="13"/>
                  </a:cubicBezTo>
                  <a:lnTo>
                    <a:pt x="86" y="93"/>
                  </a:lnTo>
                  <a:close/>
                  <a:moveTo>
                    <a:pt x="26" y="47"/>
                  </a:moveTo>
                  <a:cubicBezTo>
                    <a:pt x="73" y="47"/>
                    <a:pt x="73" y="47"/>
                    <a:pt x="73" y="47"/>
                  </a:cubicBezTo>
                  <a:cubicBezTo>
                    <a:pt x="73" y="53"/>
                    <a:pt x="73" y="53"/>
                    <a:pt x="73" y="53"/>
                  </a:cubicBezTo>
                  <a:cubicBezTo>
                    <a:pt x="26" y="53"/>
                    <a:pt x="26" y="53"/>
                    <a:pt x="26" y="53"/>
                  </a:cubicBezTo>
                  <a:lnTo>
                    <a:pt x="26" y="47"/>
                  </a:lnTo>
                  <a:close/>
                  <a:moveTo>
                    <a:pt x="26" y="60"/>
                  </a:moveTo>
                  <a:cubicBezTo>
                    <a:pt x="73" y="60"/>
                    <a:pt x="73" y="60"/>
                    <a:pt x="73" y="60"/>
                  </a:cubicBezTo>
                  <a:cubicBezTo>
                    <a:pt x="73" y="67"/>
                    <a:pt x="73" y="67"/>
                    <a:pt x="73" y="67"/>
                  </a:cubicBezTo>
                  <a:cubicBezTo>
                    <a:pt x="26" y="67"/>
                    <a:pt x="26" y="67"/>
                    <a:pt x="26" y="67"/>
                  </a:cubicBezTo>
                  <a:lnTo>
                    <a:pt x="26" y="60"/>
                  </a:lnTo>
                  <a:close/>
                  <a:moveTo>
                    <a:pt x="26" y="73"/>
                  </a:moveTo>
                  <a:cubicBezTo>
                    <a:pt x="73" y="73"/>
                    <a:pt x="73" y="73"/>
                    <a:pt x="73" y="73"/>
                  </a:cubicBezTo>
                  <a:cubicBezTo>
                    <a:pt x="73" y="80"/>
                    <a:pt x="73" y="80"/>
                    <a:pt x="73" y="80"/>
                  </a:cubicBezTo>
                  <a:cubicBezTo>
                    <a:pt x="26" y="80"/>
                    <a:pt x="26" y="80"/>
                    <a:pt x="26" y="80"/>
                  </a:cubicBezTo>
                  <a:lnTo>
                    <a:pt x="26" y="73"/>
                  </a:lnTo>
                  <a:close/>
                  <a:moveTo>
                    <a:pt x="26" y="33"/>
                  </a:moveTo>
                  <a:cubicBezTo>
                    <a:pt x="73" y="33"/>
                    <a:pt x="73" y="33"/>
                    <a:pt x="73" y="33"/>
                  </a:cubicBezTo>
                  <a:cubicBezTo>
                    <a:pt x="73" y="40"/>
                    <a:pt x="73" y="40"/>
                    <a:pt x="73" y="40"/>
                  </a:cubicBezTo>
                  <a:cubicBezTo>
                    <a:pt x="26" y="40"/>
                    <a:pt x="26" y="40"/>
                    <a:pt x="26" y="40"/>
                  </a:cubicBezTo>
                  <a:lnTo>
                    <a:pt x="26"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0" name="Freeform 211"/>
            <p:cNvSpPr/>
            <p:nvPr/>
          </p:nvSpPr>
          <p:spPr bwMode="auto">
            <a:xfrm>
              <a:off x="9781119" y="5771788"/>
              <a:ext cx="366021" cy="364063"/>
            </a:xfrm>
            <a:custGeom>
              <a:avLst/>
              <a:gdLst>
                <a:gd name="T0" fmla="*/ 86 w 114"/>
                <a:gd name="T1" fmla="*/ 72 h 114"/>
                <a:gd name="T2" fmla="*/ 66 w 114"/>
                <a:gd name="T3" fmla="*/ 52 h 114"/>
                <a:gd name="T4" fmla="*/ 114 w 114"/>
                <a:gd name="T5" fmla="*/ 16 h 114"/>
                <a:gd name="T6" fmla="*/ 100 w 114"/>
                <a:gd name="T7" fmla="*/ 2 h 114"/>
                <a:gd name="T8" fmla="*/ 40 w 114"/>
                <a:gd name="T9" fmla="*/ 26 h 114"/>
                <a:gd name="T10" fmla="*/ 21 w 114"/>
                <a:gd name="T11" fmla="*/ 7 h 114"/>
                <a:gd name="T12" fmla="*/ 4 w 114"/>
                <a:gd name="T13" fmla="*/ 4 h 114"/>
                <a:gd name="T14" fmla="*/ 7 w 114"/>
                <a:gd name="T15" fmla="*/ 21 h 114"/>
                <a:gd name="T16" fmla="*/ 26 w 114"/>
                <a:gd name="T17" fmla="*/ 40 h 114"/>
                <a:gd name="T18" fmla="*/ 2 w 114"/>
                <a:gd name="T19" fmla="*/ 100 h 114"/>
                <a:gd name="T20" fmla="*/ 16 w 114"/>
                <a:gd name="T21" fmla="*/ 114 h 114"/>
                <a:gd name="T22" fmla="*/ 52 w 114"/>
                <a:gd name="T23" fmla="*/ 66 h 114"/>
                <a:gd name="T24" fmla="*/ 72 w 114"/>
                <a:gd name="T25" fmla="*/ 86 h 114"/>
                <a:gd name="T26" fmla="*/ 72 w 114"/>
                <a:gd name="T27" fmla="*/ 114 h 114"/>
                <a:gd name="T28" fmla="*/ 86 w 114"/>
                <a:gd name="T29" fmla="*/ 114 h 114"/>
                <a:gd name="T30" fmla="*/ 93 w 114"/>
                <a:gd name="T31" fmla="*/ 93 h 114"/>
                <a:gd name="T32" fmla="*/ 114 w 114"/>
                <a:gd name="T33" fmla="*/ 86 h 114"/>
                <a:gd name="T34" fmla="*/ 114 w 114"/>
                <a:gd name="T35" fmla="*/ 72 h 114"/>
                <a:gd name="T36" fmla="*/ 86 w 114"/>
                <a:gd name="T37" fmla="*/ 7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14">
                  <a:moveTo>
                    <a:pt x="86" y="72"/>
                  </a:moveTo>
                  <a:cubicBezTo>
                    <a:pt x="66" y="52"/>
                    <a:pt x="66" y="52"/>
                    <a:pt x="66" y="52"/>
                  </a:cubicBezTo>
                  <a:cubicBezTo>
                    <a:pt x="114" y="16"/>
                    <a:pt x="114" y="16"/>
                    <a:pt x="114" y="16"/>
                  </a:cubicBezTo>
                  <a:cubicBezTo>
                    <a:pt x="100" y="2"/>
                    <a:pt x="100" y="2"/>
                    <a:pt x="100" y="2"/>
                  </a:cubicBezTo>
                  <a:cubicBezTo>
                    <a:pt x="40" y="26"/>
                    <a:pt x="40" y="26"/>
                    <a:pt x="40" y="26"/>
                  </a:cubicBezTo>
                  <a:cubicBezTo>
                    <a:pt x="21" y="7"/>
                    <a:pt x="21" y="7"/>
                    <a:pt x="21" y="7"/>
                  </a:cubicBezTo>
                  <a:cubicBezTo>
                    <a:pt x="16" y="2"/>
                    <a:pt x="8" y="0"/>
                    <a:pt x="4" y="4"/>
                  </a:cubicBezTo>
                  <a:cubicBezTo>
                    <a:pt x="0" y="8"/>
                    <a:pt x="2" y="16"/>
                    <a:pt x="7" y="21"/>
                  </a:cubicBezTo>
                  <a:cubicBezTo>
                    <a:pt x="26" y="40"/>
                    <a:pt x="26" y="40"/>
                    <a:pt x="26" y="40"/>
                  </a:cubicBezTo>
                  <a:cubicBezTo>
                    <a:pt x="2" y="100"/>
                    <a:pt x="2" y="100"/>
                    <a:pt x="2" y="100"/>
                  </a:cubicBezTo>
                  <a:cubicBezTo>
                    <a:pt x="16" y="114"/>
                    <a:pt x="16" y="114"/>
                    <a:pt x="16" y="114"/>
                  </a:cubicBezTo>
                  <a:cubicBezTo>
                    <a:pt x="52" y="66"/>
                    <a:pt x="52" y="66"/>
                    <a:pt x="52" y="66"/>
                  </a:cubicBezTo>
                  <a:cubicBezTo>
                    <a:pt x="72" y="86"/>
                    <a:pt x="72" y="86"/>
                    <a:pt x="72" y="86"/>
                  </a:cubicBezTo>
                  <a:cubicBezTo>
                    <a:pt x="72" y="114"/>
                    <a:pt x="72" y="114"/>
                    <a:pt x="72" y="114"/>
                  </a:cubicBezTo>
                  <a:cubicBezTo>
                    <a:pt x="86" y="114"/>
                    <a:pt x="86" y="114"/>
                    <a:pt x="86" y="114"/>
                  </a:cubicBezTo>
                  <a:cubicBezTo>
                    <a:pt x="93" y="93"/>
                    <a:pt x="93" y="93"/>
                    <a:pt x="93" y="93"/>
                  </a:cubicBezTo>
                  <a:cubicBezTo>
                    <a:pt x="114" y="86"/>
                    <a:pt x="114" y="86"/>
                    <a:pt x="114" y="86"/>
                  </a:cubicBezTo>
                  <a:cubicBezTo>
                    <a:pt x="114" y="72"/>
                    <a:pt x="114" y="72"/>
                    <a:pt x="114" y="72"/>
                  </a:cubicBezTo>
                  <a:cubicBezTo>
                    <a:pt x="86" y="72"/>
                    <a:pt x="86" y="72"/>
                    <a:pt x="86" y="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1" name="Freeform 212"/>
            <p:cNvSpPr/>
            <p:nvPr/>
          </p:nvSpPr>
          <p:spPr bwMode="auto">
            <a:xfrm>
              <a:off x="9804607" y="6221974"/>
              <a:ext cx="344490" cy="281855"/>
            </a:xfrm>
            <a:custGeom>
              <a:avLst/>
              <a:gdLst>
                <a:gd name="T0" fmla="*/ 108 w 108"/>
                <a:gd name="T1" fmla="*/ 11 h 88"/>
                <a:gd name="T2" fmla="*/ 96 w 108"/>
                <a:gd name="T3" fmla="*/ 14 h 88"/>
                <a:gd name="T4" fmla="*/ 105 w 108"/>
                <a:gd name="T5" fmla="*/ 2 h 88"/>
                <a:gd name="T6" fmla="*/ 91 w 108"/>
                <a:gd name="T7" fmla="*/ 7 h 88"/>
                <a:gd name="T8" fmla="*/ 75 w 108"/>
                <a:gd name="T9" fmla="*/ 0 h 88"/>
                <a:gd name="T10" fmla="*/ 53 w 108"/>
                <a:gd name="T11" fmla="*/ 22 h 88"/>
                <a:gd name="T12" fmla="*/ 54 w 108"/>
                <a:gd name="T13" fmla="*/ 27 h 88"/>
                <a:gd name="T14" fmla="*/ 8 w 108"/>
                <a:gd name="T15" fmla="*/ 4 h 88"/>
                <a:gd name="T16" fmla="*/ 5 w 108"/>
                <a:gd name="T17" fmla="*/ 15 h 88"/>
                <a:gd name="T18" fmla="*/ 15 w 108"/>
                <a:gd name="T19" fmla="*/ 34 h 88"/>
                <a:gd name="T20" fmla="*/ 5 w 108"/>
                <a:gd name="T21" fmla="*/ 31 h 88"/>
                <a:gd name="T22" fmla="*/ 5 w 108"/>
                <a:gd name="T23" fmla="*/ 31 h 88"/>
                <a:gd name="T24" fmla="*/ 23 w 108"/>
                <a:gd name="T25" fmla="*/ 53 h 88"/>
                <a:gd name="T26" fmla="*/ 17 w 108"/>
                <a:gd name="T27" fmla="*/ 54 h 88"/>
                <a:gd name="T28" fmla="*/ 13 w 108"/>
                <a:gd name="T29" fmla="*/ 53 h 88"/>
                <a:gd name="T30" fmla="*/ 33 w 108"/>
                <a:gd name="T31" fmla="*/ 69 h 88"/>
                <a:gd name="T32" fmla="*/ 6 w 108"/>
                <a:gd name="T33" fmla="*/ 78 h 88"/>
                <a:gd name="T34" fmla="*/ 0 w 108"/>
                <a:gd name="T35" fmla="*/ 78 h 88"/>
                <a:gd name="T36" fmla="*/ 34 w 108"/>
                <a:gd name="T37" fmla="*/ 88 h 88"/>
                <a:gd name="T38" fmla="*/ 97 w 108"/>
                <a:gd name="T39" fmla="*/ 25 h 88"/>
                <a:gd name="T40" fmla="*/ 97 w 108"/>
                <a:gd name="T41" fmla="*/ 22 h 88"/>
                <a:gd name="T42" fmla="*/ 108 w 108"/>
                <a:gd name="T43" fmla="*/ 1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8" h="88">
                  <a:moveTo>
                    <a:pt x="108" y="11"/>
                  </a:moveTo>
                  <a:cubicBezTo>
                    <a:pt x="104" y="12"/>
                    <a:pt x="100" y="13"/>
                    <a:pt x="96" y="14"/>
                  </a:cubicBezTo>
                  <a:cubicBezTo>
                    <a:pt x="100" y="11"/>
                    <a:pt x="104" y="7"/>
                    <a:pt x="105" y="2"/>
                  </a:cubicBezTo>
                  <a:cubicBezTo>
                    <a:pt x="101" y="4"/>
                    <a:pt x="96" y="6"/>
                    <a:pt x="91" y="7"/>
                  </a:cubicBezTo>
                  <a:cubicBezTo>
                    <a:pt x="87" y="3"/>
                    <a:pt x="81" y="0"/>
                    <a:pt x="75" y="0"/>
                  </a:cubicBezTo>
                  <a:cubicBezTo>
                    <a:pt x="63" y="0"/>
                    <a:pt x="53" y="10"/>
                    <a:pt x="53" y="22"/>
                  </a:cubicBezTo>
                  <a:cubicBezTo>
                    <a:pt x="53" y="24"/>
                    <a:pt x="53" y="26"/>
                    <a:pt x="54" y="27"/>
                  </a:cubicBezTo>
                  <a:cubicBezTo>
                    <a:pt x="35" y="26"/>
                    <a:pt x="19" y="18"/>
                    <a:pt x="8" y="4"/>
                  </a:cubicBezTo>
                  <a:cubicBezTo>
                    <a:pt x="6" y="7"/>
                    <a:pt x="5" y="11"/>
                    <a:pt x="5" y="15"/>
                  </a:cubicBezTo>
                  <a:cubicBezTo>
                    <a:pt x="5" y="23"/>
                    <a:pt x="9" y="30"/>
                    <a:pt x="15" y="34"/>
                  </a:cubicBezTo>
                  <a:cubicBezTo>
                    <a:pt x="11" y="34"/>
                    <a:pt x="8" y="33"/>
                    <a:pt x="5" y="31"/>
                  </a:cubicBezTo>
                  <a:cubicBezTo>
                    <a:pt x="5" y="31"/>
                    <a:pt x="5" y="31"/>
                    <a:pt x="5" y="31"/>
                  </a:cubicBezTo>
                  <a:cubicBezTo>
                    <a:pt x="5" y="42"/>
                    <a:pt x="12" y="51"/>
                    <a:pt x="23" y="53"/>
                  </a:cubicBezTo>
                  <a:cubicBezTo>
                    <a:pt x="21" y="53"/>
                    <a:pt x="19" y="54"/>
                    <a:pt x="17" y="54"/>
                  </a:cubicBezTo>
                  <a:cubicBezTo>
                    <a:pt x="15" y="54"/>
                    <a:pt x="14" y="54"/>
                    <a:pt x="13" y="53"/>
                  </a:cubicBezTo>
                  <a:cubicBezTo>
                    <a:pt x="15" y="62"/>
                    <a:pt x="23" y="69"/>
                    <a:pt x="33" y="69"/>
                  </a:cubicBezTo>
                  <a:cubicBezTo>
                    <a:pt x="26" y="75"/>
                    <a:pt x="16" y="78"/>
                    <a:pt x="6" y="78"/>
                  </a:cubicBezTo>
                  <a:cubicBezTo>
                    <a:pt x="4" y="78"/>
                    <a:pt x="2" y="78"/>
                    <a:pt x="0" y="78"/>
                  </a:cubicBezTo>
                  <a:cubicBezTo>
                    <a:pt x="10" y="84"/>
                    <a:pt x="22" y="88"/>
                    <a:pt x="34" y="88"/>
                  </a:cubicBezTo>
                  <a:cubicBezTo>
                    <a:pt x="75" y="88"/>
                    <a:pt x="97" y="54"/>
                    <a:pt x="97" y="25"/>
                  </a:cubicBezTo>
                  <a:cubicBezTo>
                    <a:pt x="97" y="24"/>
                    <a:pt x="97" y="23"/>
                    <a:pt x="97" y="22"/>
                  </a:cubicBezTo>
                  <a:cubicBezTo>
                    <a:pt x="102" y="19"/>
                    <a:pt x="105" y="15"/>
                    <a:pt x="10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2" name="Freeform 213"/>
            <p:cNvSpPr/>
            <p:nvPr/>
          </p:nvSpPr>
          <p:spPr bwMode="auto">
            <a:xfrm>
              <a:off x="10315471" y="6398133"/>
              <a:ext cx="242709" cy="252495"/>
            </a:xfrm>
            <a:custGeom>
              <a:avLst/>
              <a:gdLst>
                <a:gd name="T0" fmla="*/ 66 w 124"/>
                <a:gd name="T1" fmla="*/ 0 h 129"/>
                <a:gd name="T2" fmla="*/ 66 w 124"/>
                <a:gd name="T3" fmla="*/ 59 h 129"/>
                <a:gd name="T4" fmla="*/ 124 w 124"/>
                <a:gd name="T5" fmla="*/ 0 h 129"/>
                <a:gd name="T6" fmla="*/ 124 w 124"/>
                <a:gd name="T7" fmla="*/ 129 h 129"/>
                <a:gd name="T8" fmla="*/ 66 w 124"/>
                <a:gd name="T9" fmla="*/ 70 h 129"/>
                <a:gd name="T10" fmla="*/ 66 w 124"/>
                <a:gd name="T11" fmla="*/ 129 h 129"/>
                <a:gd name="T12" fmla="*/ 0 w 124"/>
                <a:gd name="T13" fmla="*/ 64 h 129"/>
                <a:gd name="T14" fmla="*/ 66 w 124"/>
                <a:gd name="T15" fmla="*/ 0 h 1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29">
                  <a:moveTo>
                    <a:pt x="66" y="0"/>
                  </a:moveTo>
                  <a:lnTo>
                    <a:pt x="66" y="59"/>
                  </a:lnTo>
                  <a:lnTo>
                    <a:pt x="124" y="0"/>
                  </a:lnTo>
                  <a:lnTo>
                    <a:pt x="124" y="129"/>
                  </a:lnTo>
                  <a:lnTo>
                    <a:pt x="66" y="70"/>
                  </a:lnTo>
                  <a:lnTo>
                    <a:pt x="66" y="129"/>
                  </a:lnTo>
                  <a:lnTo>
                    <a:pt x="0" y="64"/>
                  </a:lnTo>
                  <a:lnTo>
                    <a:pt x="6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3" name="Freeform 214"/>
            <p:cNvSpPr>
              <a:spLocks noEditPoints="1"/>
            </p:cNvSpPr>
            <p:nvPr/>
          </p:nvSpPr>
          <p:spPr bwMode="auto">
            <a:xfrm>
              <a:off x="9877029" y="6449024"/>
              <a:ext cx="366021" cy="364063"/>
            </a:xfrm>
            <a:custGeom>
              <a:avLst/>
              <a:gdLst>
                <a:gd name="T0" fmla="*/ 0 w 114"/>
                <a:gd name="T1" fmla="*/ 83 h 114"/>
                <a:gd name="T2" fmla="*/ 10 w 114"/>
                <a:gd name="T3" fmla="*/ 93 h 114"/>
                <a:gd name="T4" fmla="*/ 30 w 114"/>
                <a:gd name="T5" fmla="*/ 73 h 114"/>
                <a:gd name="T6" fmla="*/ 41 w 114"/>
                <a:gd name="T7" fmla="*/ 84 h 114"/>
                <a:gd name="T8" fmla="*/ 21 w 114"/>
                <a:gd name="T9" fmla="*/ 104 h 114"/>
                <a:gd name="T10" fmla="*/ 31 w 114"/>
                <a:gd name="T11" fmla="*/ 114 h 114"/>
                <a:gd name="T12" fmla="*/ 51 w 114"/>
                <a:gd name="T13" fmla="*/ 94 h 114"/>
                <a:gd name="T14" fmla="*/ 64 w 114"/>
                <a:gd name="T15" fmla="*/ 107 h 114"/>
                <a:gd name="T16" fmla="*/ 74 w 114"/>
                <a:gd name="T17" fmla="*/ 97 h 114"/>
                <a:gd name="T18" fmla="*/ 17 w 114"/>
                <a:gd name="T19" fmla="*/ 40 h 114"/>
                <a:gd name="T20" fmla="*/ 7 w 114"/>
                <a:gd name="T21" fmla="*/ 50 h 114"/>
                <a:gd name="T22" fmla="*/ 20 w 114"/>
                <a:gd name="T23" fmla="*/ 63 h 114"/>
                <a:gd name="T24" fmla="*/ 0 w 114"/>
                <a:gd name="T25" fmla="*/ 83 h 114"/>
                <a:gd name="T26" fmla="*/ 84 w 114"/>
                <a:gd name="T27" fmla="*/ 30 h 114"/>
                <a:gd name="T28" fmla="*/ 26 w 114"/>
                <a:gd name="T29" fmla="*/ 39 h 114"/>
                <a:gd name="T30" fmla="*/ 75 w 114"/>
                <a:gd name="T31" fmla="*/ 88 h 114"/>
                <a:gd name="T32" fmla="*/ 84 w 114"/>
                <a:gd name="T33" fmla="*/ 30 h 114"/>
                <a:gd name="T34" fmla="*/ 93 w 114"/>
                <a:gd name="T35" fmla="*/ 35 h 114"/>
                <a:gd name="T36" fmla="*/ 79 w 114"/>
                <a:gd name="T37" fmla="*/ 21 h 114"/>
                <a:gd name="T38" fmla="*/ 100 w 114"/>
                <a:gd name="T39" fmla="*/ 0 h 114"/>
                <a:gd name="T40" fmla="*/ 114 w 114"/>
                <a:gd name="T41" fmla="*/ 14 h 114"/>
                <a:gd name="T42" fmla="*/ 93 w 114"/>
                <a:gd name="T43" fmla="*/ 3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4">
                  <a:moveTo>
                    <a:pt x="0" y="83"/>
                  </a:moveTo>
                  <a:cubicBezTo>
                    <a:pt x="10" y="93"/>
                    <a:pt x="10" y="93"/>
                    <a:pt x="10" y="93"/>
                  </a:cubicBezTo>
                  <a:cubicBezTo>
                    <a:pt x="30" y="73"/>
                    <a:pt x="30" y="73"/>
                    <a:pt x="30" y="73"/>
                  </a:cubicBezTo>
                  <a:cubicBezTo>
                    <a:pt x="41" y="84"/>
                    <a:pt x="41" y="84"/>
                    <a:pt x="41" y="84"/>
                  </a:cubicBezTo>
                  <a:cubicBezTo>
                    <a:pt x="21" y="104"/>
                    <a:pt x="21" y="104"/>
                    <a:pt x="21" y="104"/>
                  </a:cubicBezTo>
                  <a:cubicBezTo>
                    <a:pt x="31" y="114"/>
                    <a:pt x="31" y="114"/>
                    <a:pt x="31" y="114"/>
                  </a:cubicBezTo>
                  <a:cubicBezTo>
                    <a:pt x="51" y="94"/>
                    <a:pt x="51" y="94"/>
                    <a:pt x="51" y="94"/>
                  </a:cubicBezTo>
                  <a:cubicBezTo>
                    <a:pt x="64" y="107"/>
                    <a:pt x="64" y="107"/>
                    <a:pt x="64" y="107"/>
                  </a:cubicBezTo>
                  <a:cubicBezTo>
                    <a:pt x="74" y="97"/>
                    <a:pt x="74" y="97"/>
                    <a:pt x="74" y="97"/>
                  </a:cubicBezTo>
                  <a:cubicBezTo>
                    <a:pt x="17" y="40"/>
                    <a:pt x="17" y="40"/>
                    <a:pt x="17" y="40"/>
                  </a:cubicBezTo>
                  <a:cubicBezTo>
                    <a:pt x="7" y="50"/>
                    <a:pt x="7" y="50"/>
                    <a:pt x="7" y="50"/>
                  </a:cubicBezTo>
                  <a:cubicBezTo>
                    <a:pt x="20" y="63"/>
                    <a:pt x="20" y="63"/>
                    <a:pt x="20" y="63"/>
                  </a:cubicBezTo>
                  <a:lnTo>
                    <a:pt x="0" y="83"/>
                  </a:lnTo>
                  <a:close/>
                  <a:moveTo>
                    <a:pt x="84" y="30"/>
                  </a:moveTo>
                  <a:cubicBezTo>
                    <a:pt x="65" y="12"/>
                    <a:pt x="41" y="26"/>
                    <a:pt x="26" y="39"/>
                  </a:cubicBezTo>
                  <a:cubicBezTo>
                    <a:pt x="75" y="88"/>
                    <a:pt x="75" y="88"/>
                    <a:pt x="75" y="88"/>
                  </a:cubicBezTo>
                  <a:cubicBezTo>
                    <a:pt x="88" y="73"/>
                    <a:pt x="102" y="49"/>
                    <a:pt x="84" y="30"/>
                  </a:cubicBezTo>
                  <a:close/>
                  <a:moveTo>
                    <a:pt x="93" y="35"/>
                  </a:moveTo>
                  <a:cubicBezTo>
                    <a:pt x="79" y="21"/>
                    <a:pt x="79" y="21"/>
                    <a:pt x="79" y="21"/>
                  </a:cubicBezTo>
                  <a:cubicBezTo>
                    <a:pt x="100" y="0"/>
                    <a:pt x="100" y="0"/>
                    <a:pt x="100" y="0"/>
                  </a:cubicBezTo>
                  <a:cubicBezTo>
                    <a:pt x="114" y="14"/>
                    <a:pt x="114" y="14"/>
                    <a:pt x="114" y="14"/>
                  </a:cubicBezTo>
                  <a:lnTo>
                    <a:pt x="93"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4" name="Freeform 215"/>
            <p:cNvSpPr>
              <a:spLocks noEditPoints="1"/>
            </p:cNvSpPr>
            <p:nvPr/>
          </p:nvSpPr>
          <p:spPr bwMode="auto">
            <a:xfrm>
              <a:off x="8986444" y="6147595"/>
              <a:ext cx="366021" cy="358191"/>
            </a:xfrm>
            <a:custGeom>
              <a:avLst/>
              <a:gdLst>
                <a:gd name="T0" fmla="*/ 110 w 115"/>
                <a:gd name="T1" fmla="*/ 36 h 112"/>
                <a:gd name="T2" fmla="*/ 86 w 115"/>
                <a:gd name="T3" fmla="*/ 1 h 112"/>
                <a:gd name="T4" fmla="*/ 86 w 115"/>
                <a:gd name="T5" fmla="*/ 1 h 112"/>
                <a:gd name="T6" fmla="*/ 77 w 115"/>
                <a:gd name="T7" fmla="*/ 4 h 112"/>
                <a:gd name="T8" fmla="*/ 32 w 115"/>
                <a:gd name="T9" fmla="*/ 39 h 112"/>
                <a:gd name="T10" fmla="*/ 36 w 115"/>
                <a:gd name="T11" fmla="*/ 56 h 112"/>
                <a:gd name="T12" fmla="*/ 42 w 115"/>
                <a:gd name="T13" fmla="*/ 73 h 112"/>
                <a:gd name="T14" fmla="*/ 98 w 115"/>
                <a:gd name="T15" fmla="*/ 81 h 112"/>
                <a:gd name="T16" fmla="*/ 106 w 115"/>
                <a:gd name="T17" fmla="*/ 78 h 112"/>
                <a:gd name="T18" fmla="*/ 106 w 115"/>
                <a:gd name="T19" fmla="*/ 79 h 112"/>
                <a:gd name="T20" fmla="*/ 110 w 115"/>
                <a:gd name="T21" fmla="*/ 36 h 112"/>
                <a:gd name="T22" fmla="*/ 102 w 115"/>
                <a:gd name="T23" fmla="*/ 73 h 112"/>
                <a:gd name="T24" fmla="*/ 99 w 115"/>
                <a:gd name="T25" fmla="*/ 73 h 112"/>
                <a:gd name="T26" fmla="*/ 93 w 115"/>
                <a:gd name="T27" fmla="*/ 67 h 112"/>
                <a:gd name="T28" fmla="*/ 83 w 115"/>
                <a:gd name="T29" fmla="*/ 43 h 112"/>
                <a:gd name="T30" fmla="*/ 80 w 115"/>
                <a:gd name="T31" fmla="*/ 18 h 112"/>
                <a:gd name="T32" fmla="*/ 82 w 115"/>
                <a:gd name="T33" fmla="*/ 10 h 112"/>
                <a:gd name="T34" fmla="*/ 84 w 115"/>
                <a:gd name="T35" fmla="*/ 8 h 112"/>
                <a:gd name="T36" fmla="*/ 87 w 115"/>
                <a:gd name="T37" fmla="*/ 9 h 112"/>
                <a:gd name="T38" fmla="*/ 93 w 115"/>
                <a:gd name="T39" fmla="*/ 15 h 112"/>
                <a:gd name="T40" fmla="*/ 103 w 115"/>
                <a:gd name="T41" fmla="*/ 38 h 112"/>
                <a:gd name="T42" fmla="*/ 106 w 115"/>
                <a:gd name="T43" fmla="*/ 63 h 112"/>
                <a:gd name="T44" fmla="*/ 104 w 115"/>
                <a:gd name="T45" fmla="*/ 71 h 112"/>
                <a:gd name="T46" fmla="*/ 102 w 115"/>
                <a:gd name="T47" fmla="*/ 73 h 112"/>
                <a:gd name="T48" fmla="*/ 28 w 115"/>
                <a:gd name="T49" fmla="*/ 58 h 112"/>
                <a:gd name="T50" fmla="*/ 25 w 115"/>
                <a:gd name="T51" fmla="*/ 42 h 112"/>
                <a:gd name="T52" fmla="*/ 11 w 115"/>
                <a:gd name="T53" fmla="*/ 47 h 112"/>
                <a:gd name="T54" fmla="*/ 4 w 115"/>
                <a:gd name="T55" fmla="*/ 49 h 112"/>
                <a:gd name="T56" fmla="*/ 0 w 115"/>
                <a:gd name="T57" fmla="*/ 61 h 112"/>
                <a:gd name="T58" fmla="*/ 3 w 115"/>
                <a:gd name="T59" fmla="*/ 70 h 112"/>
                <a:gd name="T60" fmla="*/ 11 w 115"/>
                <a:gd name="T61" fmla="*/ 78 h 112"/>
                <a:gd name="T62" fmla="*/ 19 w 115"/>
                <a:gd name="T63" fmla="*/ 76 h 112"/>
                <a:gd name="T64" fmla="*/ 34 w 115"/>
                <a:gd name="T65" fmla="*/ 73 h 112"/>
                <a:gd name="T66" fmla="*/ 28 w 115"/>
                <a:gd name="T67" fmla="*/ 58 h 112"/>
                <a:gd name="T68" fmla="*/ 47 w 115"/>
                <a:gd name="T69" fmla="*/ 77 h 112"/>
                <a:gd name="T70" fmla="*/ 32 w 115"/>
                <a:gd name="T71" fmla="*/ 78 h 112"/>
                <a:gd name="T72" fmla="*/ 50 w 115"/>
                <a:gd name="T73" fmla="*/ 110 h 112"/>
                <a:gd name="T74" fmla="*/ 54 w 115"/>
                <a:gd name="T75" fmla="*/ 111 h 112"/>
                <a:gd name="T76" fmla="*/ 66 w 115"/>
                <a:gd name="T77" fmla="*/ 102 h 112"/>
                <a:gd name="T78" fmla="*/ 66 w 115"/>
                <a:gd name="T79" fmla="*/ 98 h 112"/>
                <a:gd name="T80" fmla="*/ 47 w 115"/>
                <a:gd name="T81" fmla="*/ 77 h 112"/>
                <a:gd name="T82" fmla="*/ 96 w 115"/>
                <a:gd name="T83" fmla="*/ 53 h 112"/>
                <a:gd name="T84" fmla="*/ 95 w 115"/>
                <a:gd name="T85" fmla="*/ 53 h 112"/>
                <a:gd name="T86" fmla="*/ 93 w 115"/>
                <a:gd name="T87" fmla="*/ 51 h 112"/>
                <a:gd name="T88" fmla="*/ 89 w 115"/>
                <a:gd name="T89" fmla="*/ 42 h 112"/>
                <a:gd name="T90" fmla="*/ 88 w 115"/>
                <a:gd name="T91" fmla="*/ 32 h 112"/>
                <a:gd name="T92" fmla="*/ 89 w 115"/>
                <a:gd name="T93" fmla="*/ 29 h 112"/>
                <a:gd name="T94" fmla="*/ 90 w 115"/>
                <a:gd name="T95" fmla="*/ 28 h 112"/>
                <a:gd name="T96" fmla="*/ 91 w 115"/>
                <a:gd name="T97" fmla="*/ 29 h 112"/>
                <a:gd name="T98" fmla="*/ 93 w 115"/>
                <a:gd name="T99" fmla="*/ 31 h 112"/>
                <a:gd name="T100" fmla="*/ 97 w 115"/>
                <a:gd name="T101" fmla="*/ 40 h 112"/>
                <a:gd name="T102" fmla="*/ 98 w 115"/>
                <a:gd name="T103" fmla="*/ 49 h 112"/>
                <a:gd name="T104" fmla="*/ 97 w 115"/>
                <a:gd name="T105" fmla="*/ 52 h 112"/>
                <a:gd name="T106" fmla="*/ 96 w 115"/>
                <a:gd name="T107" fmla="*/ 5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5" h="112">
                  <a:moveTo>
                    <a:pt x="110" y="36"/>
                  </a:moveTo>
                  <a:cubicBezTo>
                    <a:pt x="104" y="15"/>
                    <a:pt x="93" y="0"/>
                    <a:pt x="86" y="1"/>
                  </a:cubicBezTo>
                  <a:cubicBezTo>
                    <a:pt x="86" y="1"/>
                    <a:pt x="86" y="1"/>
                    <a:pt x="86" y="1"/>
                  </a:cubicBezTo>
                  <a:cubicBezTo>
                    <a:pt x="77" y="4"/>
                    <a:pt x="77" y="4"/>
                    <a:pt x="77" y="4"/>
                  </a:cubicBezTo>
                  <a:cubicBezTo>
                    <a:pt x="77" y="4"/>
                    <a:pt x="60" y="25"/>
                    <a:pt x="32" y="39"/>
                  </a:cubicBezTo>
                  <a:cubicBezTo>
                    <a:pt x="33" y="44"/>
                    <a:pt x="34" y="50"/>
                    <a:pt x="36" y="56"/>
                  </a:cubicBezTo>
                  <a:cubicBezTo>
                    <a:pt x="37" y="63"/>
                    <a:pt x="39" y="68"/>
                    <a:pt x="42" y="73"/>
                  </a:cubicBezTo>
                  <a:cubicBezTo>
                    <a:pt x="73" y="71"/>
                    <a:pt x="98" y="81"/>
                    <a:pt x="98" y="81"/>
                  </a:cubicBezTo>
                  <a:cubicBezTo>
                    <a:pt x="106" y="78"/>
                    <a:pt x="106" y="78"/>
                    <a:pt x="106" y="78"/>
                  </a:cubicBezTo>
                  <a:cubicBezTo>
                    <a:pt x="106" y="78"/>
                    <a:pt x="106" y="79"/>
                    <a:pt x="106" y="79"/>
                  </a:cubicBezTo>
                  <a:cubicBezTo>
                    <a:pt x="114" y="76"/>
                    <a:pt x="115" y="57"/>
                    <a:pt x="110" y="36"/>
                  </a:cubicBezTo>
                  <a:close/>
                  <a:moveTo>
                    <a:pt x="102" y="73"/>
                  </a:moveTo>
                  <a:cubicBezTo>
                    <a:pt x="101" y="74"/>
                    <a:pt x="99" y="73"/>
                    <a:pt x="99" y="73"/>
                  </a:cubicBezTo>
                  <a:cubicBezTo>
                    <a:pt x="97" y="71"/>
                    <a:pt x="95" y="69"/>
                    <a:pt x="93" y="67"/>
                  </a:cubicBezTo>
                  <a:cubicBezTo>
                    <a:pt x="89" y="61"/>
                    <a:pt x="85" y="53"/>
                    <a:pt x="83" y="43"/>
                  </a:cubicBezTo>
                  <a:cubicBezTo>
                    <a:pt x="80" y="34"/>
                    <a:pt x="79" y="25"/>
                    <a:pt x="80" y="18"/>
                  </a:cubicBezTo>
                  <a:cubicBezTo>
                    <a:pt x="80" y="15"/>
                    <a:pt x="81" y="12"/>
                    <a:pt x="82" y="10"/>
                  </a:cubicBezTo>
                  <a:cubicBezTo>
                    <a:pt x="82" y="10"/>
                    <a:pt x="83" y="8"/>
                    <a:pt x="84" y="8"/>
                  </a:cubicBezTo>
                  <a:cubicBezTo>
                    <a:pt x="85" y="8"/>
                    <a:pt x="87" y="9"/>
                    <a:pt x="87" y="9"/>
                  </a:cubicBezTo>
                  <a:cubicBezTo>
                    <a:pt x="89" y="10"/>
                    <a:pt x="91" y="12"/>
                    <a:pt x="93" y="15"/>
                  </a:cubicBezTo>
                  <a:cubicBezTo>
                    <a:pt x="97" y="20"/>
                    <a:pt x="101" y="29"/>
                    <a:pt x="103" y="38"/>
                  </a:cubicBezTo>
                  <a:cubicBezTo>
                    <a:pt x="106" y="47"/>
                    <a:pt x="107" y="56"/>
                    <a:pt x="106" y="63"/>
                  </a:cubicBezTo>
                  <a:cubicBezTo>
                    <a:pt x="105" y="67"/>
                    <a:pt x="105" y="69"/>
                    <a:pt x="104" y="71"/>
                  </a:cubicBezTo>
                  <a:cubicBezTo>
                    <a:pt x="103" y="72"/>
                    <a:pt x="103" y="73"/>
                    <a:pt x="102" y="73"/>
                  </a:cubicBezTo>
                  <a:close/>
                  <a:moveTo>
                    <a:pt x="28" y="58"/>
                  </a:moveTo>
                  <a:cubicBezTo>
                    <a:pt x="27" y="53"/>
                    <a:pt x="26" y="47"/>
                    <a:pt x="25" y="42"/>
                  </a:cubicBezTo>
                  <a:cubicBezTo>
                    <a:pt x="20" y="44"/>
                    <a:pt x="16" y="46"/>
                    <a:pt x="11" y="47"/>
                  </a:cubicBezTo>
                  <a:cubicBezTo>
                    <a:pt x="4" y="49"/>
                    <a:pt x="4" y="49"/>
                    <a:pt x="4" y="49"/>
                  </a:cubicBezTo>
                  <a:cubicBezTo>
                    <a:pt x="0" y="61"/>
                    <a:pt x="0" y="61"/>
                    <a:pt x="0" y="61"/>
                  </a:cubicBezTo>
                  <a:cubicBezTo>
                    <a:pt x="3" y="70"/>
                    <a:pt x="3" y="70"/>
                    <a:pt x="3" y="70"/>
                  </a:cubicBezTo>
                  <a:cubicBezTo>
                    <a:pt x="11" y="78"/>
                    <a:pt x="11" y="78"/>
                    <a:pt x="11" y="78"/>
                  </a:cubicBezTo>
                  <a:cubicBezTo>
                    <a:pt x="11" y="78"/>
                    <a:pt x="11" y="78"/>
                    <a:pt x="19" y="76"/>
                  </a:cubicBezTo>
                  <a:cubicBezTo>
                    <a:pt x="24" y="75"/>
                    <a:pt x="28" y="74"/>
                    <a:pt x="34" y="73"/>
                  </a:cubicBezTo>
                  <a:cubicBezTo>
                    <a:pt x="32" y="69"/>
                    <a:pt x="30" y="64"/>
                    <a:pt x="28" y="58"/>
                  </a:cubicBezTo>
                  <a:close/>
                  <a:moveTo>
                    <a:pt x="47" y="77"/>
                  </a:moveTo>
                  <a:cubicBezTo>
                    <a:pt x="32" y="78"/>
                    <a:pt x="32" y="78"/>
                    <a:pt x="32" y="78"/>
                  </a:cubicBezTo>
                  <a:cubicBezTo>
                    <a:pt x="50" y="110"/>
                    <a:pt x="50" y="110"/>
                    <a:pt x="50" y="110"/>
                  </a:cubicBezTo>
                  <a:cubicBezTo>
                    <a:pt x="51" y="112"/>
                    <a:pt x="53" y="112"/>
                    <a:pt x="54" y="111"/>
                  </a:cubicBezTo>
                  <a:cubicBezTo>
                    <a:pt x="66" y="102"/>
                    <a:pt x="66" y="102"/>
                    <a:pt x="66" y="102"/>
                  </a:cubicBezTo>
                  <a:cubicBezTo>
                    <a:pt x="67" y="101"/>
                    <a:pt x="67" y="99"/>
                    <a:pt x="66" y="98"/>
                  </a:cubicBezTo>
                  <a:lnTo>
                    <a:pt x="47" y="77"/>
                  </a:lnTo>
                  <a:close/>
                  <a:moveTo>
                    <a:pt x="96" y="53"/>
                  </a:moveTo>
                  <a:cubicBezTo>
                    <a:pt x="96" y="53"/>
                    <a:pt x="95" y="53"/>
                    <a:pt x="95" y="53"/>
                  </a:cubicBezTo>
                  <a:cubicBezTo>
                    <a:pt x="94" y="53"/>
                    <a:pt x="94" y="52"/>
                    <a:pt x="93" y="51"/>
                  </a:cubicBezTo>
                  <a:cubicBezTo>
                    <a:pt x="91" y="49"/>
                    <a:pt x="90" y="45"/>
                    <a:pt x="89" y="42"/>
                  </a:cubicBezTo>
                  <a:cubicBezTo>
                    <a:pt x="88" y="38"/>
                    <a:pt x="88" y="35"/>
                    <a:pt x="88" y="32"/>
                  </a:cubicBezTo>
                  <a:cubicBezTo>
                    <a:pt x="88" y="31"/>
                    <a:pt x="88" y="30"/>
                    <a:pt x="89" y="29"/>
                  </a:cubicBezTo>
                  <a:cubicBezTo>
                    <a:pt x="89" y="29"/>
                    <a:pt x="89" y="28"/>
                    <a:pt x="90" y="28"/>
                  </a:cubicBezTo>
                  <a:cubicBezTo>
                    <a:pt x="90" y="28"/>
                    <a:pt x="90" y="28"/>
                    <a:pt x="91" y="29"/>
                  </a:cubicBezTo>
                  <a:cubicBezTo>
                    <a:pt x="91" y="29"/>
                    <a:pt x="92" y="30"/>
                    <a:pt x="93" y="31"/>
                  </a:cubicBezTo>
                  <a:cubicBezTo>
                    <a:pt x="94" y="33"/>
                    <a:pt x="96" y="36"/>
                    <a:pt x="97" y="40"/>
                  </a:cubicBezTo>
                  <a:cubicBezTo>
                    <a:pt x="98" y="43"/>
                    <a:pt x="98" y="47"/>
                    <a:pt x="98" y="49"/>
                  </a:cubicBezTo>
                  <a:cubicBezTo>
                    <a:pt x="98" y="51"/>
                    <a:pt x="98" y="52"/>
                    <a:pt x="97" y="52"/>
                  </a:cubicBezTo>
                  <a:cubicBezTo>
                    <a:pt x="97" y="53"/>
                    <a:pt x="97" y="53"/>
                    <a:pt x="96"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5" name="Freeform 216"/>
            <p:cNvSpPr>
              <a:spLocks noEditPoints="1"/>
            </p:cNvSpPr>
            <p:nvPr/>
          </p:nvSpPr>
          <p:spPr bwMode="auto">
            <a:xfrm>
              <a:off x="9420971" y="6157383"/>
              <a:ext cx="334704" cy="336661"/>
            </a:xfrm>
            <a:custGeom>
              <a:avLst/>
              <a:gdLst>
                <a:gd name="T0" fmla="*/ 100 w 105"/>
                <a:gd name="T1" fmla="*/ 29 h 105"/>
                <a:gd name="T2" fmla="*/ 71 w 105"/>
                <a:gd name="T3" fmla="*/ 26 h 105"/>
                <a:gd name="T4" fmla="*/ 88 w 105"/>
                <a:gd name="T5" fmla="*/ 9 h 105"/>
                <a:gd name="T6" fmla="*/ 82 w 105"/>
                <a:gd name="T7" fmla="*/ 3 h 105"/>
                <a:gd name="T8" fmla="*/ 59 w 105"/>
                <a:gd name="T9" fmla="*/ 26 h 105"/>
                <a:gd name="T10" fmla="*/ 52 w 105"/>
                <a:gd name="T11" fmla="*/ 26 h 105"/>
                <a:gd name="T12" fmla="*/ 52 w 105"/>
                <a:gd name="T13" fmla="*/ 26 h 105"/>
                <a:gd name="T14" fmla="*/ 26 w 105"/>
                <a:gd name="T15" fmla="*/ 0 h 105"/>
                <a:gd name="T16" fmla="*/ 19 w 105"/>
                <a:gd name="T17" fmla="*/ 6 h 105"/>
                <a:gd name="T18" fmla="*/ 39 w 105"/>
                <a:gd name="T19" fmla="*/ 26 h 105"/>
                <a:gd name="T20" fmla="*/ 4 w 105"/>
                <a:gd name="T21" fmla="*/ 29 h 105"/>
                <a:gd name="T22" fmla="*/ 0 w 105"/>
                <a:gd name="T23" fmla="*/ 65 h 105"/>
                <a:gd name="T24" fmla="*/ 4 w 105"/>
                <a:gd name="T25" fmla="*/ 101 h 105"/>
                <a:gd name="T26" fmla="*/ 52 w 105"/>
                <a:gd name="T27" fmla="*/ 105 h 105"/>
                <a:gd name="T28" fmla="*/ 100 w 105"/>
                <a:gd name="T29" fmla="*/ 101 h 105"/>
                <a:gd name="T30" fmla="*/ 105 w 105"/>
                <a:gd name="T31" fmla="*/ 65 h 105"/>
                <a:gd name="T32" fmla="*/ 100 w 105"/>
                <a:gd name="T33" fmla="*/ 29 h 105"/>
                <a:gd name="T34" fmla="*/ 88 w 105"/>
                <a:gd name="T35" fmla="*/ 89 h 105"/>
                <a:gd name="T36" fmla="*/ 52 w 105"/>
                <a:gd name="T37" fmla="*/ 92 h 105"/>
                <a:gd name="T38" fmla="*/ 16 w 105"/>
                <a:gd name="T39" fmla="*/ 89 h 105"/>
                <a:gd name="T40" fmla="*/ 13 w 105"/>
                <a:gd name="T41" fmla="*/ 65 h 105"/>
                <a:gd name="T42" fmla="*/ 16 w 105"/>
                <a:gd name="T43" fmla="*/ 41 h 105"/>
                <a:gd name="T44" fmla="*/ 52 w 105"/>
                <a:gd name="T45" fmla="*/ 39 h 105"/>
                <a:gd name="T46" fmla="*/ 88 w 105"/>
                <a:gd name="T47" fmla="*/ 41 h 105"/>
                <a:gd name="T48" fmla="*/ 92 w 105"/>
                <a:gd name="T49" fmla="*/ 65 h 105"/>
                <a:gd name="T50" fmla="*/ 88 w 105"/>
                <a:gd name="T51" fmla="*/ 8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5" h="105">
                  <a:moveTo>
                    <a:pt x="100" y="29"/>
                  </a:moveTo>
                  <a:cubicBezTo>
                    <a:pt x="91" y="28"/>
                    <a:pt x="82" y="27"/>
                    <a:pt x="71" y="26"/>
                  </a:cubicBezTo>
                  <a:cubicBezTo>
                    <a:pt x="88" y="9"/>
                    <a:pt x="88" y="9"/>
                    <a:pt x="88" y="9"/>
                  </a:cubicBezTo>
                  <a:cubicBezTo>
                    <a:pt x="82" y="3"/>
                    <a:pt x="82" y="3"/>
                    <a:pt x="82" y="3"/>
                  </a:cubicBezTo>
                  <a:cubicBezTo>
                    <a:pt x="59" y="26"/>
                    <a:pt x="59" y="26"/>
                    <a:pt x="59" y="26"/>
                  </a:cubicBezTo>
                  <a:cubicBezTo>
                    <a:pt x="57" y="26"/>
                    <a:pt x="54" y="26"/>
                    <a:pt x="52" y="26"/>
                  </a:cubicBezTo>
                  <a:cubicBezTo>
                    <a:pt x="52" y="26"/>
                    <a:pt x="52" y="26"/>
                    <a:pt x="52" y="26"/>
                  </a:cubicBezTo>
                  <a:cubicBezTo>
                    <a:pt x="26" y="0"/>
                    <a:pt x="26" y="0"/>
                    <a:pt x="26" y="0"/>
                  </a:cubicBezTo>
                  <a:cubicBezTo>
                    <a:pt x="19" y="6"/>
                    <a:pt x="19" y="6"/>
                    <a:pt x="19" y="6"/>
                  </a:cubicBezTo>
                  <a:cubicBezTo>
                    <a:pt x="39" y="26"/>
                    <a:pt x="39" y="26"/>
                    <a:pt x="39" y="26"/>
                  </a:cubicBezTo>
                  <a:cubicBezTo>
                    <a:pt x="27" y="27"/>
                    <a:pt x="15" y="28"/>
                    <a:pt x="4" y="29"/>
                  </a:cubicBezTo>
                  <a:cubicBezTo>
                    <a:pt x="1" y="40"/>
                    <a:pt x="0" y="52"/>
                    <a:pt x="0" y="65"/>
                  </a:cubicBezTo>
                  <a:cubicBezTo>
                    <a:pt x="0" y="78"/>
                    <a:pt x="1" y="90"/>
                    <a:pt x="4" y="101"/>
                  </a:cubicBezTo>
                  <a:cubicBezTo>
                    <a:pt x="19" y="104"/>
                    <a:pt x="35" y="105"/>
                    <a:pt x="52" y="105"/>
                  </a:cubicBezTo>
                  <a:cubicBezTo>
                    <a:pt x="69" y="105"/>
                    <a:pt x="86" y="104"/>
                    <a:pt x="100" y="101"/>
                  </a:cubicBezTo>
                  <a:cubicBezTo>
                    <a:pt x="103" y="90"/>
                    <a:pt x="105" y="78"/>
                    <a:pt x="105" y="65"/>
                  </a:cubicBezTo>
                  <a:cubicBezTo>
                    <a:pt x="105" y="52"/>
                    <a:pt x="103" y="40"/>
                    <a:pt x="100" y="29"/>
                  </a:cubicBezTo>
                  <a:close/>
                  <a:moveTo>
                    <a:pt x="88" y="89"/>
                  </a:moveTo>
                  <a:cubicBezTo>
                    <a:pt x="77" y="91"/>
                    <a:pt x="65" y="92"/>
                    <a:pt x="52" y="92"/>
                  </a:cubicBezTo>
                  <a:cubicBezTo>
                    <a:pt x="39" y="92"/>
                    <a:pt x="27" y="91"/>
                    <a:pt x="16" y="89"/>
                  </a:cubicBezTo>
                  <a:cubicBezTo>
                    <a:pt x="14" y="82"/>
                    <a:pt x="13" y="74"/>
                    <a:pt x="13" y="65"/>
                  </a:cubicBezTo>
                  <a:cubicBezTo>
                    <a:pt x="13" y="57"/>
                    <a:pt x="14" y="49"/>
                    <a:pt x="16" y="41"/>
                  </a:cubicBezTo>
                  <a:cubicBezTo>
                    <a:pt x="27" y="40"/>
                    <a:pt x="39" y="39"/>
                    <a:pt x="52" y="39"/>
                  </a:cubicBezTo>
                  <a:cubicBezTo>
                    <a:pt x="65" y="39"/>
                    <a:pt x="77" y="40"/>
                    <a:pt x="88" y="41"/>
                  </a:cubicBezTo>
                  <a:cubicBezTo>
                    <a:pt x="90" y="49"/>
                    <a:pt x="92" y="57"/>
                    <a:pt x="92" y="65"/>
                  </a:cubicBezTo>
                  <a:cubicBezTo>
                    <a:pt x="92" y="74"/>
                    <a:pt x="90" y="82"/>
                    <a:pt x="88"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6" name="Freeform 217"/>
            <p:cNvSpPr/>
            <p:nvPr/>
          </p:nvSpPr>
          <p:spPr bwMode="auto">
            <a:xfrm>
              <a:off x="9372038" y="6560592"/>
              <a:ext cx="409082" cy="230965"/>
            </a:xfrm>
            <a:custGeom>
              <a:avLst/>
              <a:gdLst>
                <a:gd name="T0" fmla="*/ 128 w 128"/>
                <a:gd name="T1" fmla="*/ 50 h 72"/>
                <a:gd name="T2" fmla="*/ 112 w 128"/>
                <a:gd name="T3" fmla="*/ 29 h 72"/>
                <a:gd name="T4" fmla="*/ 82 w 128"/>
                <a:gd name="T5" fmla="*/ 0 h 72"/>
                <a:gd name="T6" fmla="*/ 58 w 128"/>
                <a:gd name="T7" fmla="*/ 11 h 72"/>
                <a:gd name="T8" fmla="*/ 45 w 128"/>
                <a:gd name="T9" fmla="*/ 4 h 72"/>
                <a:gd name="T10" fmla="*/ 29 w 128"/>
                <a:gd name="T11" fmla="*/ 21 h 72"/>
                <a:gd name="T12" fmla="*/ 29 w 128"/>
                <a:gd name="T13" fmla="*/ 23 h 72"/>
                <a:gd name="T14" fmla="*/ 24 w 128"/>
                <a:gd name="T15" fmla="*/ 23 h 72"/>
                <a:gd name="T16" fmla="*/ 0 w 128"/>
                <a:gd name="T17" fmla="*/ 47 h 72"/>
                <a:gd name="T18" fmla="*/ 24 w 128"/>
                <a:gd name="T19" fmla="*/ 72 h 72"/>
                <a:gd name="T20" fmla="*/ 106 w 128"/>
                <a:gd name="T21" fmla="*/ 72 h 72"/>
                <a:gd name="T22" fmla="*/ 106 w 128"/>
                <a:gd name="T23" fmla="*/ 72 h 72"/>
                <a:gd name="T24" fmla="*/ 128 w 128"/>
                <a:gd name="T25" fmla="*/ 5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8" h="72">
                  <a:moveTo>
                    <a:pt x="128" y="50"/>
                  </a:moveTo>
                  <a:cubicBezTo>
                    <a:pt x="128" y="39"/>
                    <a:pt x="121" y="31"/>
                    <a:pt x="112" y="29"/>
                  </a:cubicBezTo>
                  <a:cubicBezTo>
                    <a:pt x="111" y="12"/>
                    <a:pt x="98" y="0"/>
                    <a:pt x="82" y="0"/>
                  </a:cubicBezTo>
                  <a:cubicBezTo>
                    <a:pt x="72" y="0"/>
                    <a:pt x="64" y="4"/>
                    <a:pt x="58" y="11"/>
                  </a:cubicBezTo>
                  <a:cubicBezTo>
                    <a:pt x="55" y="7"/>
                    <a:pt x="51" y="4"/>
                    <a:pt x="45" y="4"/>
                  </a:cubicBezTo>
                  <a:cubicBezTo>
                    <a:pt x="36" y="4"/>
                    <a:pt x="29" y="12"/>
                    <a:pt x="29" y="21"/>
                  </a:cubicBezTo>
                  <a:cubicBezTo>
                    <a:pt x="29" y="22"/>
                    <a:pt x="29" y="23"/>
                    <a:pt x="29" y="23"/>
                  </a:cubicBezTo>
                  <a:cubicBezTo>
                    <a:pt x="27" y="23"/>
                    <a:pt x="26" y="23"/>
                    <a:pt x="24" y="23"/>
                  </a:cubicBezTo>
                  <a:cubicBezTo>
                    <a:pt x="11" y="23"/>
                    <a:pt x="0" y="34"/>
                    <a:pt x="0" y="47"/>
                  </a:cubicBezTo>
                  <a:cubicBezTo>
                    <a:pt x="0" y="61"/>
                    <a:pt x="11" y="72"/>
                    <a:pt x="24" y="72"/>
                  </a:cubicBezTo>
                  <a:cubicBezTo>
                    <a:pt x="106" y="72"/>
                    <a:pt x="106" y="72"/>
                    <a:pt x="106" y="72"/>
                  </a:cubicBezTo>
                  <a:cubicBezTo>
                    <a:pt x="106" y="72"/>
                    <a:pt x="106" y="72"/>
                    <a:pt x="106" y="72"/>
                  </a:cubicBezTo>
                  <a:cubicBezTo>
                    <a:pt x="118" y="71"/>
                    <a:pt x="128" y="62"/>
                    <a:pt x="128"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7" name="Freeform 218"/>
            <p:cNvSpPr>
              <a:spLocks noEditPoints="1"/>
            </p:cNvSpPr>
            <p:nvPr/>
          </p:nvSpPr>
          <p:spPr bwMode="auto">
            <a:xfrm>
              <a:off x="8992317" y="6560592"/>
              <a:ext cx="281855" cy="230965"/>
            </a:xfrm>
            <a:custGeom>
              <a:avLst/>
              <a:gdLst>
                <a:gd name="T0" fmla="*/ 0 w 88"/>
                <a:gd name="T1" fmla="*/ 0 h 72"/>
                <a:gd name="T2" fmla="*/ 0 w 88"/>
                <a:gd name="T3" fmla="*/ 72 h 72"/>
                <a:gd name="T4" fmla="*/ 88 w 88"/>
                <a:gd name="T5" fmla="*/ 72 h 72"/>
                <a:gd name="T6" fmla="*/ 88 w 88"/>
                <a:gd name="T7" fmla="*/ 0 h 72"/>
                <a:gd name="T8" fmla="*/ 0 w 88"/>
                <a:gd name="T9" fmla="*/ 0 h 72"/>
                <a:gd name="T10" fmla="*/ 83 w 88"/>
                <a:gd name="T11" fmla="*/ 66 h 72"/>
                <a:gd name="T12" fmla="*/ 5 w 88"/>
                <a:gd name="T13" fmla="*/ 66 h 72"/>
                <a:gd name="T14" fmla="*/ 5 w 88"/>
                <a:gd name="T15" fmla="*/ 5 h 72"/>
                <a:gd name="T16" fmla="*/ 83 w 88"/>
                <a:gd name="T17" fmla="*/ 5 h 72"/>
                <a:gd name="T18" fmla="*/ 83 w 88"/>
                <a:gd name="T19" fmla="*/ 66 h 72"/>
                <a:gd name="T20" fmla="*/ 61 w 88"/>
                <a:gd name="T21" fmla="*/ 19 h 72"/>
                <a:gd name="T22" fmla="*/ 69 w 88"/>
                <a:gd name="T23" fmla="*/ 27 h 72"/>
                <a:gd name="T24" fmla="*/ 77 w 88"/>
                <a:gd name="T25" fmla="*/ 19 h 72"/>
                <a:gd name="T26" fmla="*/ 69 w 88"/>
                <a:gd name="T27" fmla="*/ 11 h 72"/>
                <a:gd name="T28" fmla="*/ 61 w 88"/>
                <a:gd name="T29" fmla="*/ 19 h 72"/>
                <a:gd name="T30" fmla="*/ 77 w 88"/>
                <a:gd name="T31" fmla="*/ 60 h 72"/>
                <a:gd name="T32" fmla="*/ 11 w 88"/>
                <a:gd name="T33" fmla="*/ 60 h 72"/>
                <a:gd name="T34" fmla="*/ 27 w 88"/>
                <a:gd name="T35" fmla="*/ 16 h 72"/>
                <a:gd name="T36" fmla="*/ 50 w 88"/>
                <a:gd name="T37" fmla="*/ 44 h 72"/>
                <a:gd name="T38" fmla="*/ 61 w 88"/>
                <a:gd name="T39" fmla="*/ 36 h 72"/>
                <a:gd name="T40" fmla="*/ 77 w 88"/>
                <a:gd name="T41" fmla="*/ 6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8" h="72">
                  <a:moveTo>
                    <a:pt x="0" y="0"/>
                  </a:moveTo>
                  <a:cubicBezTo>
                    <a:pt x="0" y="72"/>
                    <a:pt x="0" y="72"/>
                    <a:pt x="0" y="72"/>
                  </a:cubicBezTo>
                  <a:cubicBezTo>
                    <a:pt x="88" y="72"/>
                    <a:pt x="88" y="72"/>
                    <a:pt x="88" y="72"/>
                  </a:cubicBezTo>
                  <a:cubicBezTo>
                    <a:pt x="88" y="0"/>
                    <a:pt x="88" y="0"/>
                    <a:pt x="88" y="0"/>
                  </a:cubicBezTo>
                  <a:lnTo>
                    <a:pt x="0" y="0"/>
                  </a:lnTo>
                  <a:close/>
                  <a:moveTo>
                    <a:pt x="83" y="66"/>
                  </a:moveTo>
                  <a:cubicBezTo>
                    <a:pt x="5" y="66"/>
                    <a:pt x="5" y="66"/>
                    <a:pt x="5" y="66"/>
                  </a:cubicBezTo>
                  <a:cubicBezTo>
                    <a:pt x="5" y="5"/>
                    <a:pt x="5" y="5"/>
                    <a:pt x="5" y="5"/>
                  </a:cubicBezTo>
                  <a:cubicBezTo>
                    <a:pt x="83" y="5"/>
                    <a:pt x="83" y="5"/>
                    <a:pt x="83" y="5"/>
                  </a:cubicBezTo>
                  <a:lnTo>
                    <a:pt x="83" y="66"/>
                  </a:lnTo>
                  <a:close/>
                  <a:moveTo>
                    <a:pt x="61" y="19"/>
                  </a:moveTo>
                  <a:cubicBezTo>
                    <a:pt x="61" y="24"/>
                    <a:pt x="64" y="27"/>
                    <a:pt x="69" y="27"/>
                  </a:cubicBezTo>
                  <a:cubicBezTo>
                    <a:pt x="74" y="27"/>
                    <a:pt x="77" y="24"/>
                    <a:pt x="77" y="19"/>
                  </a:cubicBezTo>
                  <a:cubicBezTo>
                    <a:pt x="77" y="14"/>
                    <a:pt x="74" y="11"/>
                    <a:pt x="69" y="11"/>
                  </a:cubicBezTo>
                  <a:cubicBezTo>
                    <a:pt x="64" y="11"/>
                    <a:pt x="61" y="14"/>
                    <a:pt x="61" y="19"/>
                  </a:cubicBezTo>
                  <a:close/>
                  <a:moveTo>
                    <a:pt x="77" y="60"/>
                  </a:moveTo>
                  <a:cubicBezTo>
                    <a:pt x="11" y="60"/>
                    <a:pt x="11" y="60"/>
                    <a:pt x="11" y="60"/>
                  </a:cubicBezTo>
                  <a:cubicBezTo>
                    <a:pt x="27" y="16"/>
                    <a:pt x="27" y="16"/>
                    <a:pt x="27" y="16"/>
                  </a:cubicBezTo>
                  <a:cubicBezTo>
                    <a:pt x="50" y="44"/>
                    <a:pt x="50" y="44"/>
                    <a:pt x="50" y="44"/>
                  </a:cubicBezTo>
                  <a:cubicBezTo>
                    <a:pt x="61" y="36"/>
                    <a:pt x="61" y="36"/>
                    <a:pt x="61" y="36"/>
                  </a:cubicBezTo>
                  <a:lnTo>
                    <a:pt x="77" y="6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8" name="Freeform 219"/>
            <p:cNvSpPr>
              <a:spLocks noEditPoints="1"/>
            </p:cNvSpPr>
            <p:nvPr/>
          </p:nvSpPr>
          <p:spPr bwMode="auto">
            <a:xfrm>
              <a:off x="8583234" y="6505787"/>
              <a:ext cx="272069" cy="275983"/>
            </a:xfrm>
            <a:custGeom>
              <a:avLst/>
              <a:gdLst>
                <a:gd name="T0" fmla="*/ 57 w 85"/>
                <a:gd name="T1" fmla="*/ 59 h 86"/>
                <a:gd name="T2" fmla="*/ 82 w 85"/>
                <a:gd name="T3" fmla="*/ 47 h 86"/>
                <a:gd name="T4" fmla="*/ 82 w 85"/>
                <a:gd name="T5" fmla="*/ 59 h 86"/>
                <a:gd name="T6" fmla="*/ 66 w 85"/>
                <a:gd name="T7" fmla="*/ 67 h 86"/>
                <a:gd name="T8" fmla="*/ 59 w 85"/>
                <a:gd name="T9" fmla="*/ 84 h 86"/>
                <a:gd name="T10" fmla="*/ 47 w 85"/>
                <a:gd name="T11" fmla="*/ 84 h 86"/>
                <a:gd name="T12" fmla="*/ 57 w 85"/>
                <a:gd name="T13" fmla="*/ 59 h 86"/>
                <a:gd name="T14" fmla="*/ 24 w 85"/>
                <a:gd name="T15" fmla="*/ 85 h 86"/>
                <a:gd name="T16" fmla="*/ 39 w 85"/>
                <a:gd name="T17" fmla="*/ 42 h 86"/>
                <a:gd name="T18" fmla="*/ 81 w 85"/>
                <a:gd name="T19" fmla="*/ 23 h 86"/>
                <a:gd name="T20" fmla="*/ 81 w 85"/>
                <a:gd name="T21" fmla="*/ 35 h 86"/>
                <a:gd name="T22" fmla="*/ 81 w 85"/>
                <a:gd name="T23" fmla="*/ 35 h 86"/>
                <a:gd name="T24" fmla="*/ 48 w 85"/>
                <a:gd name="T25" fmla="*/ 51 h 86"/>
                <a:gd name="T26" fmla="*/ 36 w 85"/>
                <a:gd name="T27" fmla="*/ 85 h 86"/>
                <a:gd name="T28" fmla="*/ 24 w 85"/>
                <a:gd name="T29" fmla="*/ 85 h 86"/>
                <a:gd name="T30" fmla="*/ 49 w 85"/>
                <a:gd name="T31" fmla="*/ 7 h 86"/>
                <a:gd name="T32" fmla="*/ 80 w 85"/>
                <a:gd name="T33" fmla="*/ 0 h 86"/>
                <a:gd name="T34" fmla="*/ 80 w 85"/>
                <a:gd name="T35" fmla="*/ 0 h 86"/>
                <a:gd name="T36" fmla="*/ 80 w 85"/>
                <a:gd name="T37" fmla="*/ 12 h 86"/>
                <a:gd name="T38" fmla="*/ 31 w 85"/>
                <a:gd name="T39" fmla="*/ 34 h 86"/>
                <a:gd name="T40" fmla="*/ 12 w 85"/>
                <a:gd name="T41" fmla="*/ 86 h 86"/>
                <a:gd name="T42" fmla="*/ 0 w 85"/>
                <a:gd name="T43" fmla="*/ 86 h 86"/>
                <a:gd name="T44" fmla="*/ 5 w 85"/>
                <a:gd name="T45" fmla="*/ 55 h 86"/>
                <a:gd name="T46" fmla="*/ 22 w 85"/>
                <a:gd name="T47" fmla="*/ 26 h 86"/>
                <a:gd name="T48" fmla="*/ 49 w 85"/>
                <a:gd name="T49" fmla="*/ 7 h 86"/>
                <a:gd name="T50" fmla="*/ 75 w 85"/>
                <a:gd name="T51" fmla="*/ 83 h 86"/>
                <a:gd name="T52" fmla="*/ 83 w 85"/>
                <a:gd name="T53" fmla="*/ 83 h 86"/>
                <a:gd name="T54" fmla="*/ 83 w 85"/>
                <a:gd name="T55" fmla="*/ 74 h 86"/>
                <a:gd name="T56" fmla="*/ 74 w 85"/>
                <a:gd name="T57" fmla="*/ 75 h 86"/>
                <a:gd name="T58" fmla="*/ 75 w 85"/>
                <a:gd name="T59" fmla="*/ 8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5" h="86">
                  <a:moveTo>
                    <a:pt x="57" y="59"/>
                  </a:moveTo>
                  <a:cubicBezTo>
                    <a:pt x="64" y="51"/>
                    <a:pt x="73" y="48"/>
                    <a:pt x="82" y="47"/>
                  </a:cubicBezTo>
                  <a:cubicBezTo>
                    <a:pt x="82" y="59"/>
                    <a:pt x="82" y="59"/>
                    <a:pt x="82" y="59"/>
                  </a:cubicBezTo>
                  <a:cubicBezTo>
                    <a:pt x="76" y="59"/>
                    <a:pt x="70" y="62"/>
                    <a:pt x="66" y="67"/>
                  </a:cubicBezTo>
                  <a:cubicBezTo>
                    <a:pt x="61" y="71"/>
                    <a:pt x="59" y="78"/>
                    <a:pt x="59" y="84"/>
                  </a:cubicBezTo>
                  <a:cubicBezTo>
                    <a:pt x="47" y="84"/>
                    <a:pt x="47" y="84"/>
                    <a:pt x="47" y="84"/>
                  </a:cubicBezTo>
                  <a:cubicBezTo>
                    <a:pt x="47" y="75"/>
                    <a:pt x="50" y="66"/>
                    <a:pt x="57" y="59"/>
                  </a:cubicBezTo>
                  <a:close/>
                  <a:moveTo>
                    <a:pt x="24" y="85"/>
                  </a:moveTo>
                  <a:cubicBezTo>
                    <a:pt x="23" y="69"/>
                    <a:pt x="29" y="54"/>
                    <a:pt x="39" y="42"/>
                  </a:cubicBezTo>
                  <a:cubicBezTo>
                    <a:pt x="50" y="31"/>
                    <a:pt x="65" y="24"/>
                    <a:pt x="81" y="23"/>
                  </a:cubicBezTo>
                  <a:cubicBezTo>
                    <a:pt x="81" y="35"/>
                    <a:pt x="81" y="35"/>
                    <a:pt x="81" y="35"/>
                  </a:cubicBezTo>
                  <a:cubicBezTo>
                    <a:pt x="81" y="35"/>
                    <a:pt x="81" y="35"/>
                    <a:pt x="81" y="35"/>
                  </a:cubicBezTo>
                  <a:cubicBezTo>
                    <a:pt x="69" y="36"/>
                    <a:pt x="57" y="41"/>
                    <a:pt x="48" y="51"/>
                  </a:cubicBezTo>
                  <a:cubicBezTo>
                    <a:pt x="40" y="60"/>
                    <a:pt x="35" y="72"/>
                    <a:pt x="36" y="85"/>
                  </a:cubicBezTo>
                  <a:lnTo>
                    <a:pt x="24" y="85"/>
                  </a:lnTo>
                  <a:close/>
                  <a:moveTo>
                    <a:pt x="49" y="7"/>
                  </a:moveTo>
                  <a:cubicBezTo>
                    <a:pt x="59" y="3"/>
                    <a:pt x="69" y="0"/>
                    <a:pt x="80" y="0"/>
                  </a:cubicBezTo>
                  <a:cubicBezTo>
                    <a:pt x="80" y="0"/>
                    <a:pt x="80" y="0"/>
                    <a:pt x="80" y="0"/>
                  </a:cubicBezTo>
                  <a:cubicBezTo>
                    <a:pt x="80" y="12"/>
                    <a:pt x="80" y="12"/>
                    <a:pt x="80" y="12"/>
                  </a:cubicBezTo>
                  <a:cubicBezTo>
                    <a:pt x="61" y="12"/>
                    <a:pt x="44" y="20"/>
                    <a:pt x="31" y="34"/>
                  </a:cubicBezTo>
                  <a:cubicBezTo>
                    <a:pt x="18" y="48"/>
                    <a:pt x="11" y="67"/>
                    <a:pt x="12" y="86"/>
                  </a:cubicBezTo>
                  <a:cubicBezTo>
                    <a:pt x="0" y="86"/>
                    <a:pt x="0" y="86"/>
                    <a:pt x="0" y="86"/>
                  </a:cubicBezTo>
                  <a:cubicBezTo>
                    <a:pt x="0" y="75"/>
                    <a:pt x="1" y="65"/>
                    <a:pt x="5" y="55"/>
                  </a:cubicBezTo>
                  <a:cubicBezTo>
                    <a:pt x="9" y="44"/>
                    <a:pt x="14" y="35"/>
                    <a:pt x="22" y="26"/>
                  </a:cubicBezTo>
                  <a:cubicBezTo>
                    <a:pt x="30" y="18"/>
                    <a:pt x="39" y="12"/>
                    <a:pt x="49" y="7"/>
                  </a:cubicBezTo>
                  <a:close/>
                  <a:moveTo>
                    <a:pt x="75" y="83"/>
                  </a:moveTo>
                  <a:cubicBezTo>
                    <a:pt x="77" y="85"/>
                    <a:pt x="81" y="85"/>
                    <a:pt x="83" y="83"/>
                  </a:cubicBezTo>
                  <a:cubicBezTo>
                    <a:pt x="85" y="80"/>
                    <a:pt x="85" y="77"/>
                    <a:pt x="83" y="74"/>
                  </a:cubicBezTo>
                  <a:cubicBezTo>
                    <a:pt x="80" y="72"/>
                    <a:pt x="77" y="72"/>
                    <a:pt x="74" y="75"/>
                  </a:cubicBezTo>
                  <a:cubicBezTo>
                    <a:pt x="72" y="77"/>
                    <a:pt x="72" y="81"/>
                    <a:pt x="7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9" name="Freeform 227"/>
            <p:cNvSpPr>
              <a:spLocks noEditPoints="1"/>
            </p:cNvSpPr>
            <p:nvPr/>
          </p:nvSpPr>
          <p:spPr bwMode="auto">
            <a:xfrm>
              <a:off x="7782165" y="3068712"/>
              <a:ext cx="230965" cy="227050"/>
            </a:xfrm>
            <a:custGeom>
              <a:avLst/>
              <a:gdLst>
                <a:gd name="T0" fmla="*/ 14 w 72"/>
                <a:gd name="T1" fmla="*/ 35 h 71"/>
                <a:gd name="T2" fmla="*/ 14 w 72"/>
                <a:gd name="T3" fmla="*/ 33 h 71"/>
                <a:gd name="T4" fmla="*/ 1 w 72"/>
                <a:gd name="T5" fmla="*/ 29 h 71"/>
                <a:gd name="T6" fmla="*/ 0 w 72"/>
                <a:gd name="T7" fmla="*/ 35 h 71"/>
                <a:gd name="T8" fmla="*/ 11 w 72"/>
                <a:gd name="T9" fmla="*/ 62 h 71"/>
                <a:gd name="T10" fmla="*/ 19 w 72"/>
                <a:gd name="T11" fmla="*/ 51 h 71"/>
                <a:gd name="T12" fmla="*/ 14 w 72"/>
                <a:gd name="T13" fmla="*/ 35 h 71"/>
                <a:gd name="T14" fmla="*/ 58 w 72"/>
                <a:gd name="T15" fmla="*/ 35 h 71"/>
                <a:gd name="T16" fmla="*/ 53 w 72"/>
                <a:gd name="T17" fmla="*/ 51 h 71"/>
                <a:gd name="T18" fmla="*/ 61 w 72"/>
                <a:gd name="T19" fmla="*/ 62 h 71"/>
                <a:gd name="T20" fmla="*/ 72 w 72"/>
                <a:gd name="T21" fmla="*/ 35 h 71"/>
                <a:gd name="T22" fmla="*/ 71 w 72"/>
                <a:gd name="T23" fmla="*/ 29 h 71"/>
                <a:gd name="T24" fmla="*/ 58 w 72"/>
                <a:gd name="T25" fmla="*/ 33 h 71"/>
                <a:gd name="T26" fmla="*/ 58 w 72"/>
                <a:gd name="T27" fmla="*/ 35 h 71"/>
                <a:gd name="T28" fmla="*/ 40 w 72"/>
                <a:gd name="T29" fmla="*/ 13 h 71"/>
                <a:gd name="T30" fmla="*/ 56 w 72"/>
                <a:gd name="T31" fmla="*/ 24 h 71"/>
                <a:gd name="T32" fmla="*/ 68 w 72"/>
                <a:gd name="T33" fmla="*/ 20 h 71"/>
                <a:gd name="T34" fmla="*/ 40 w 72"/>
                <a:gd name="T35" fmla="*/ 0 h 71"/>
                <a:gd name="T36" fmla="*/ 40 w 72"/>
                <a:gd name="T37" fmla="*/ 13 h 71"/>
                <a:gd name="T38" fmla="*/ 16 w 72"/>
                <a:gd name="T39" fmla="*/ 24 h 71"/>
                <a:gd name="T40" fmla="*/ 31 w 72"/>
                <a:gd name="T41" fmla="*/ 13 h 71"/>
                <a:gd name="T42" fmla="*/ 31 w 72"/>
                <a:gd name="T43" fmla="*/ 0 h 71"/>
                <a:gd name="T44" fmla="*/ 3 w 72"/>
                <a:gd name="T45" fmla="*/ 20 h 71"/>
                <a:gd name="T46" fmla="*/ 16 w 72"/>
                <a:gd name="T47" fmla="*/ 24 h 71"/>
                <a:gd name="T48" fmla="*/ 45 w 72"/>
                <a:gd name="T49" fmla="*/ 56 h 71"/>
                <a:gd name="T50" fmla="*/ 36 w 72"/>
                <a:gd name="T51" fmla="*/ 58 h 71"/>
                <a:gd name="T52" fmla="*/ 27 w 72"/>
                <a:gd name="T53" fmla="*/ 56 h 71"/>
                <a:gd name="T54" fmla="*/ 19 w 72"/>
                <a:gd name="T55" fmla="*/ 67 h 71"/>
                <a:gd name="T56" fmla="*/ 36 w 72"/>
                <a:gd name="T57" fmla="*/ 71 h 71"/>
                <a:gd name="T58" fmla="*/ 53 w 72"/>
                <a:gd name="T59" fmla="*/ 67 h 71"/>
                <a:gd name="T60" fmla="*/ 45 w 72"/>
                <a:gd name="T61" fmla="*/ 5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71">
                  <a:moveTo>
                    <a:pt x="14" y="35"/>
                  </a:moveTo>
                  <a:cubicBezTo>
                    <a:pt x="14" y="35"/>
                    <a:pt x="14" y="34"/>
                    <a:pt x="14" y="33"/>
                  </a:cubicBezTo>
                  <a:cubicBezTo>
                    <a:pt x="1" y="29"/>
                    <a:pt x="1" y="29"/>
                    <a:pt x="1" y="29"/>
                  </a:cubicBezTo>
                  <a:cubicBezTo>
                    <a:pt x="0" y="31"/>
                    <a:pt x="0" y="33"/>
                    <a:pt x="0" y="35"/>
                  </a:cubicBezTo>
                  <a:cubicBezTo>
                    <a:pt x="0" y="46"/>
                    <a:pt x="4" y="55"/>
                    <a:pt x="11" y="62"/>
                  </a:cubicBezTo>
                  <a:cubicBezTo>
                    <a:pt x="19" y="51"/>
                    <a:pt x="19" y="51"/>
                    <a:pt x="19" y="51"/>
                  </a:cubicBezTo>
                  <a:cubicBezTo>
                    <a:pt x="16" y="47"/>
                    <a:pt x="14" y="41"/>
                    <a:pt x="14" y="35"/>
                  </a:cubicBezTo>
                  <a:close/>
                  <a:moveTo>
                    <a:pt x="58" y="35"/>
                  </a:moveTo>
                  <a:cubicBezTo>
                    <a:pt x="58" y="41"/>
                    <a:pt x="56" y="47"/>
                    <a:pt x="53" y="51"/>
                  </a:cubicBezTo>
                  <a:cubicBezTo>
                    <a:pt x="61" y="62"/>
                    <a:pt x="61" y="62"/>
                    <a:pt x="61" y="62"/>
                  </a:cubicBezTo>
                  <a:cubicBezTo>
                    <a:pt x="68" y="55"/>
                    <a:pt x="72" y="46"/>
                    <a:pt x="72" y="35"/>
                  </a:cubicBezTo>
                  <a:cubicBezTo>
                    <a:pt x="72" y="33"/>
                    <a:pt x="72" y="31"/>
                    <a:pt x="71" y="29"/>
                  </a:cubicBezTo>
                  <a:cubicBezTo>
                    <a:pt x="58" y="33"/>
                    <a:pt x="58" y="33"/>
                    <a:pt x="58" y="33"/>
                  </a:cubicBezTo>
                  <a:cubicBezTo>
                    <a:pt x="58" y="34"/>
                    <a:pt x="58" y="35"/>
                    <a:pt x="58" y="35"/>
                  </a:cubicBezTo>
                  <a:close/>
                  <a:moveTo>
                    <a:pt x="40" y="13"/>
                  </a:moveTo>
                  <a:cubicBezTo>
                    <a:pt x="47" y="15"/>
                    <a:pt x="52" y="19"/>
                    <a:pt x="56" y="24"/>
                  </a:cubicBezTo>
                  <a:cubicBezTo>
                    <a:pt x="68" y="20"/>
                    <a:pt x="68" y="20"/>
                    <a:pt x="68" y="20"/>
                  </a:cubicBezTo>
                  <a:cubicBezTo>
                    <a:pt x="63" y="9"/>
                    <a:pt x="53" y="1"/>
                    <a:pt x="40" y="0"/>
                  </a:cubicBezTo>
                  <a:lnTo>
                    <a:pt x="40" y="13"/>
                  </a:lnTo>
                  <a:close/>
                  <a:moveTo>
                    <a:pt x="16" y="24"/>
                  </a:moveTo>
                  <a:cubicBezTo>
                    <a:pt x="20" y="19"/>
                    <a:pt x="25" y="15"/>
                    <a:pt x="31" y="13"/>
                  </a:cubicBezTo>
                  <a:cubicBezTo>
                    <a:pt x="31" y="0"/>
                    <a:pt x="31" y="0"/>
                    <a:pt x="31" y="0"/>
                  </a:cubicBezTo>
                  <a:cubicBezTo>
                    <a:pt x="19" y="1"/>
                    <a:pt x="9" y="9"/>
                    <a:pt x="3" y="20"/>
                  </a:cubicBezTo>
                  <a:lnTo>
                    <a:pt x="16" y="24"/>
                  </a:lnTo>
                  <a:close/>
                  <a:moveTo>
                    <a:pt x="45" y="56"/>
                  </a:moveTo>
                  <a:cubicBezTo>
                    <a:pt x="42" y="57"/>
                    <a:pt x="39" y="58"/>
                    <a:pt x="36" y="58"/>
                  </a:cubicBezTo>
                  <a:cubicBezTo>
                    <a:pt x="33" y="58"/>
                    <a:pt x="30" y="57"/>
                    <a:pt x="27" y="56"/>
                  </a:cubicBezTo>
                  <a:cubicBezTo>
                    <a:pt x="19" y="67"/>
                    <a:pt x="19" y="67"/>
                    <a:pt x="19" y="67"/>
                  </a:cubicBezTo>
                  <a:cubicBezTo>
                    <a:pt x="24" y="70"/>
                    <a:pt x="30" y="71"/>
                    <a:pt x="36" y="71"/>
                  </a:cubicBezTo>
                  <a:cubicBezTo>
                    <a:pt x="42" y="71"/>
                    <a:pt x="48" y="70"/>
                    <a:pt x="53" y="67"/>
                  </a:cubicBezTo>
                  <a:lnTo>
                    <a:pt x="45" y="5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50" name="Freeform 229"/>
            <p:cNvSpPr>
              <a:spLocks noEditPoints="1"/>
            </p:cNvSpPr>
            <p:nvPr/>
          </p:nvSpPr>
          <p:spPr bwMode="auto">
            <a:xfrm>
              <a:off x="8409033" y="762985"/>
              <a:ext cx="189861" cy="187904"/>
            </a:xfrm>
            <a:custGeom>
              <a:avLst/>
              <a:gdLst>
                <a:gd name="T0" fmla="*/ 30 w 59"/>
                <a:gd name="T1" fmla="*/ 0 h 59"/>
                <a:gd name="T2" fmla="*/ 0 w 59"/>
                <a:gd name="T3" fmla="*/ 29 h 59"/>
                <a:gd name="T4" fmla="*/ 30 w 59"/>
                <a:gd name="T5" fmla="*/ 59 h 59"/>
                <a:gd name="T6" fmla="*/ 59 w 59"/>
                <a:gd name="T7" fmla="*/ 29 h 59"/>
                <a:gd name="T8" fmla="*/ 30 w 59"/>
                <a:gd name="T9" fmla="*/ 0 h 59"/>
                <a:gd name="T10" fmla="*/ 47 w 59"/>
                <a:gd name="T11" fmla="*/ 25 h 59"/>
                <a:gd name="T12" fmla="*/ 31 w 59"/>
                <a:gd name="T13" fmla="*/ 47 h 59"/>
                <a:gd name="T14" fmla="*/ 24 w 59"/>
                <a:gd name="T15" fmla="*/ 44 h 59"/>
                <a:gd name="T16" fmla="*/ 18 w 59"/>
                <a:gd name="T17" fmla="*/ 27 h 59"/>
                <a:gd name="T18" fmla="*/ 14 w 59"/>
                <a:gd name="T19" fmla="*/ 28 h 59"/>
                <a:gd name="T20" fmla="*/ 12 w 59"/>
                <a:gd name="T21" fmla="*/ 26 h 59"/>
                <a:gd name="T22" fmla="*/ 23 w 59"/>
                <a:gd name="T23" fmla="*/ 18 h 59"/>
                <a:gd name="T24" fmla="*/ 29 w 59"/>
                <a:gd name="T25" fmla="*/ 30 h 59"/>
                <a:gd name="T26" fmla="*/ 32 w 59"/>
                <a:gd name="T27" fmla="*/ 37 h 59"/>
                <a:gd name="T28" fmla="*/ 36 w 59"/>
                <a:gd name="T29" fmla="*/ 31 h 59"/>
                <a:gd name="T30" fmla="*/ 32 w 59"/>
                <a:gd name="T31" fmla="*/ 26 h 59"/>
                <a:gd name="T32" fmla="*/ 47 w 59"/>
                <a:gd name="T33" fmla="*/ 2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59">
                  <a:moveTo>
                    <a:pt x="30" y="0"/>
                  </a:moveTo>
                  <a:cubicBezTo>
                    <a:pt x="14" y="0"/>
                    <a:pt x="0" y="13"/>
                    <a:pt x="0" y="29"/>
                  </a:cubicBezTo>
                  <a:cubicBezTo>
                    <a:pt x="0" y="45"/>
                    <a:pt x="14" y="59"/>
                    <a:pt x="30" y="59"/>
                  </a:cubicBezTo>
                  <a:cubicBezTo>
                    <a:pt x="46" y="59"/>
                    <a:pt x="59" y="45"/>
                    <a:pt x="59" y="29"/>
                  </a:cubicBezTo>
                  <a:cubicBezTo>
                    <a:pt x="59" y="13"/>
                    <a:pt x="46" y="0"/>
                    <a:pt x="30" y="0"/>
                  </a:cubicBezTo>
                  <a:close/>
                  <a:moveTo>
                    <a:pt x="47" y="25"/>
                  </a:moveTo>
                  <a:cubicBezTo>
                    <a:pt x="45" y="36"/>
                    <a:pt x="34" y="45"/>
                    <a:pt x="31" y="47"/>
                  </a:cubicBezTo>
                  <a:cubicBezTo>
                    <a:pt x="28" y="49"/>
                    <a:pt x="25" y="46"/>
                    <a:pt x="24" y="44"/>
                  </a:cubicBezTo>
                  <a:cubicBezTo>
                    <a:pt x="22" y="42"/>
                    <a:pt x="19" y="28"/>
                    <a:pt x="18" y="27"/>
                  </a:cubicBezTo>
                  <a:cubicBezTo>
                    <a:pt x="17" y="25"/>
                    <a:pt x="14" y="28"/>
                    <a:pt x="14" y="28"/>
                  </a:cubicBezTo>
                  <a:cubicBezTo>
                    <a:pt x="12" y="26"/>
                    <a:pt x="12" y="26"/>
                    <a:pt x="12" y="26"/>
                  </a:cubicBezTo>
                  <a:cubicBezTo>
                    <a:pt x="12" y="26"/>
                    <a:pt x="18" y="19"/>
                    <a:pt x="23" y="18"/>
                  </a:cubicBezTo>
                  <a:cubicBezTo>
                    <a:pt x="28" y="17"/>
                    <a:pt x="28" y="25"/>
                    <a:pt x="29" y="30"/>
                  </a:cubicBezTo>
                  <a:cubicBezTo>
                    <a:pt x="30" y="34"/>
                    <a:pt x="31" y="37"/>
                    <a:pt x="32" y="37"/>
                  </a:cubicBezTo>
                  <a:cubicBezTo>
                    <a:pt x="33" y="37"/>
                    <a:pt x="34" y="34"/>
                    <a:pt x="36" y="31"/>
                  </a:cubicBezTo>
                  <a:cubicBezTo>
                    <a:pt x="39" y="27"/>
                    <a:pt x="36" y="23"/>
                    <a:pt x="32" y="26"/>
                  </a:cubicBezTo>
                  <a:cubicBezTo>
                    <a:pt x="34" y="16"/>
                    <a:pt x="49" y="14"/>
                    <a:pt x="47"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sp>
        <p:nvSpPr>
          <p:cNvPr id="337" name="Isosceles Triangle 336"/>
          <p:cNvSpPr/>
          <p:nvPr/>
        </p:nvSpPr>
        <p:spPr>
          <a:xfrm rot="5400000">
            <a:off x="1308173" y="2287081"/>
            <a:ext cx="152399" cy="131379"/>
          </a:xfrm>
          <a:prstGeom prst="triangl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1" name="Isosceles Triangle 340"/>
          <p:cNvSpPr/>
          <p:nvPr/>
        </p:nvSpPr>
        <p:spPr>
          <a:xfrm rot="5400000">
            <a:off x="1308173" y="3142350"/>
            <a:ext cx="152399" cy="131379"/>
          </a:xfrm>
          <a:prstGeom prst="triangl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5" name="Isosceles Triangle 344"/>
          <p:cNvSpPr/>
          <p:nvPr/>
        </p:nvSpPr>
        <p:spPr>
          <a:xfrm rot="5400000">
            <a:off x="1308173" y="3939086"/>
            <a:ext cx="152399" cy="131379"/>
          </a:xfrm>
          <a:prstGeom prst="triangl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9" name="Isosceles Triangle 348"/>
          <p:cNvSpPr/>
          <p:nvPr/>
        </p:nvSpPr>
        <p:spPr>
          <a:xfrm rot="5400000">
            <a:off x="1311321" y="4844359"/>
            <a:ext cx="152399" cy="131379"/>
          </a:xfrm>
          <a:prstGeom prst="triangl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1" name="Rectangle 350"/>
          <p:cNvSpPr/>
          <p:nvPr/>
        </p:nvSpPr>
        <p:spPr>
          <a:xfrm>
            <a:off x="0" y="5831451"/>
            <a:ext cx="12192000" cy="1040617"/>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92" name="Group 191"/>
          <p:cNvGrpSpPr/>
          <p:nvPr/>
        </p:nvGrpSpPr>
        <p:grpSpPr>
          <a:xfrm>
            <a:off x="11438810" y="175818"/>
            <a:ext cx="542322" cy="662567"/>
            <a:chOff x="11438810" y="175818"/>
            <a:chExt cx="542322" cy="662567"/>
          </a:xfrm>
        </p:grpSpPr>
        <p:sp>
          <p:nvSpPr>
            <p:cNvPr id="193" name="Oval 19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4" name="Oval 19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5" name="Oval 19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6" name="Oval 19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7" name="TextBox 196"/>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83</a:t>
              </a:r>
            </a:p>
          </p:txBody>
        </p:sp>
      </p:grpSp>
      <p:sp>
        <p:nvSpPr>
          <p:cNvPr id="198"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Keys to be a Better Design</a:t>
            </a:r>
            <a:endParaRPr lang="en-US" sz="3600" dirty="0">
              <a:solidFill>
                <a:schemeClr val="bg2">
                  <a:lumMod val="50000"/>
                </a:schemeClr>
              </a:solidFill>
            </a:endParaRPr>
          </a:p>
        </p:txBody>
      </p:sp>
      <p:sp>
        <p:nvSpPr>
          <p:cNvPr id="20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203" name="Group 202"/>
          <p:cNvGrpSpPr/>
          <p:nvPr/>
        </p:nvGrpSpPr>
        <p:grpSpPr>
          <a:xfrm>
            <a:off x="5556768" y="844754"/>
            <a:ext cx="1440000" cy="58058"/>
            <a:chOff x="4616262" y="2307771"/>
            <a:chExt cx="2349876" cy="58058"/>
          </a:xfrm>
        </p:grpSpPr>
        <p:sp>
          <p:nvSpPr>
            <p:cNvPr id="204" name="Rectangle 20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5" name="Rectangle 20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07" name="Title 13"/>
          <p:cNvSpPr txBox="1"/>
          <p:nvPr/>
        </p:nvSpPr>
        <p:spPr>
          <a:xfrm>
            <a:off x="1476487" y="2181128"/>
            <a:ext cx="3735592" cy="67118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Lets your eyes again experience</a:t>
            </a:r>
          </a:p>
          <a:p>
            <a:r>
              <a:rPr lang="id-ID" sz="1050" dirty="0">
                <a:solidFill>
                  <a:schemeClr val="bg1">
                    <a:lumMod val="65000"/>
                  </a:schemeClr>
                </a:solidFill>
                <a:latin typeface="+mn-lt"/>
                <a:ea typeface="Roboto" panose="02000000000000000000" pitchFamily="2" charset="0"/>
              </a:rPr>
              <a:t>Lorem ipsum dolor sit amet consectetur</a:t>
            </a:r>
            <a:r>
              <a:rPr lang="id-ID" sz="1050" dirty="0">
                <a:solidFill>
                  <a:schemeClr val="bg1">
                    <a:lumMod val="65000"/>
                  </a:schemeClr>
                </a:solidFill>
                <a:latin typeface="+mn-lt"/>
              </a:rPr>
              <a:t> sagitis purus </a:t>
            </a:r>
            <a:r>
              <a:rPr lang="id-ID" sz="1050" dirty="0">
                <a:solidFill>
                  <a:schemeClr val="bg1">
                    <a:lumMod val="65000"/>
                  </a:schemeClr>
                </a:solidFill>
                <a:ea typeface="Roboto" panose="02000000000000000000" pitchFamily="2" charset="0"/>
              </a:rPr>
              <a:t>dolor sit amet consectetur</a:t>
            </a:r>
            <a:r>
              <a:rPr lang="id-ID" sz="1050" dirty="0">
                <a:solidFill>
                  <a:schemeClr val="bg1">
                    <a:lumMod val="65000"/>
                  </a:schemeClr>
                </a:solidFill>
              </a:rPr>
              <a:t> sagitis.</a:t>
            </a:r>
            <a:endParaRPr lang="en-US" sz="1050" dirty="0">
              <a:solidFill>
                <a:schemeClr val="bg1">
                  <a:lumMod val="65000"/>
                </a:schemeClr>
              </a:solidFill>
              <a:latin typeface="+mn-lt"/>
              <a:ea typeface="Roboto" panose="02000000000000000000" pitchFamily="2" charset="0"/>
            </a:endParaRPr>
          </a:p>
        </p:txBody>
      </p:sp>
      <p:sp>
        <p:nvSpPr>
          <p:cNvPr id="208" name="Title 13"/>
          <p:cNvSpPr txBox="1"/>
          <p:nvPr/>
        </p:nvSpPr>
        <p:spPr>
          <a:xfrm>
            <a:off x="1447131" y="3038568"/>
            <a:ext cx="4151742" cy="67118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Build library of ideas</a:t>
            </a:r>
          </a:p>
          <a:p>
            <a:r>
              <a:rPr lang="id-ID" sz="1050" dirty="0">
                <a:solidFill>
                  <a:schemeClr val="bg1">
                    <a:lumMod val="65000"/>
                  </a:schemeClr>
                </a:solidFill>
                <a:latin typeface="+mn-lt"/>
                <a:ea typeface="Roboto" panose="02000000000000000000" pitchFamily="2" charset="0"/>
              </a:rPr>
              <a:t>Lorem ipsum dolor sit amet consectetur</a:t>
            </a:r>
            <a:r>
              <a:rPr lang="id-ID" sz="1050" dirty="0">
                <a:solidFill>
                  <a:schemeClr val="bg1">
                    <a:lumMod val="65000"/>
                  </a:schemeClr>
                </a:solidFill>
                <a:latin typeface="+mn-lt"/>
              </a:rPr>
              <a:t> sagitis purus </a:t>
            </a:r>
            <a:r>
              <a:rPr lang="id-ID" sz="1050" dirty="0">
                <a:solidFill>
                  <a:schemeClr val="bg1">
                    <a:lumMod val="65000"/>
                  </a:schemeClr>
                </a:solidFill>
                <a:ea typeface="Roboto" panose="02000000000000000000" pitchFamily="2" charset="0"/>
              </a:rPr>
              <a:t>dolor sit amet consectetur</a:t>
            </a:r>
            <a:r>
              <a:rPr lang="id-ID" sz="1050" dirty="0">
                <a:solidFill>
                  <a:schemeClr val="bg1">
                    <a:lumMod val="65000"/>
                  </a:schemeClr>
                </a:solidFill>
              </a:rPr>
              <a:t> sagitis.</a:t>
            </a:r>
            <a:endParaRPr lang="en-US" sz="1050" dirty="0">
              <a:solidFill>
                <a:schemeClr val="bg1">
                  <a:lumMod val="65000"/>
                </a:schemeClr>
              </a:solidFill>
              <a:latin typeface="+mn-lt"/>
              <a:ea typeface="Roboto" panose="02000000000000000000" pitchFamily="2" charset="0"/>
            </a:endParaRPr>
          </a:p>
        </p:txBody>
      </p:sp>
      <p:sp>
        <p:nvSpPr>
          <p:cNvPr id="209" name="Title 13"/>
          <p:cNvSpPr txBox="1"/>
          <p:nvPr/>
        </p:nvSpPr>
        <p:spPr>
          <a:xfrm>
            <a:off x="1447130" y="3810292"/>
            <a:ext cx="4736653" cy="67118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Be Focused</a:t>
            </a:r>
          </a:p>
          <a:p>
            <a:r>
              <a:rPr lang="id-ID" sz="1050" dirty="0">
                <a:solidFill>
                  <a:schemeClr val="bg1">
                    <a:lumMod val="65000"/>
                  </a:schemeClr>
                </a:solidFill>
                <a:latin typeface="+mn-lt"/>
                <a:ea typeface="Roboto" panose="02000000000000000000" pitchFamily="2" charset="0"/>
              </a:rPr>
              <a:t>Lorem ipsum dolor sit amet consectetur</a:t>
            </a:r>
            <a:r>
              <a:rPr lang="id-ID" sz="1050" dirty="0">
                <a:solidFill>
                  <a:schemeClr val="bg1">
                    <a:lumMod val="65000"/>
                  </a:schemeClr>
                </a:solidFill>
                <a:latin typeface="+mn-lt"/>
              </a:rPr>
              <a:t> sagitis purus </a:t>
            </a:r>
            <a:r>
              <a:rPr lang="id-ID" sz="1050" dirty="0">
                <a:solidFill>
                  <a:schemeClr val="bg1">
                    <a:lumMod val="65000"/>
                  </a:schemeClr>
                </a:solidFill>
                <a:ea typeface="Roboto" panose="02000000000000000000" pitchFamily="2" charset="0"/>
              </a:rPr>
              <a:t>dolor sit amet consectetur</a:t>
            </a:r>
            <a:r>
              <a:rPr lang="id-ID" sz="1050" dirty="0">
                <a:solidFill>
                  <a:schemeClr val="bg1">
                    <a:lumMod val="65000"/>
                  </a:schemeClr>
                </a:solidFill>
              </a:rPr>
              <a:t> sagitis.</a:t>
            </a:r>
            <a:endParaRPr lang="en-US" sz="1050" dirty="0">
              <a:solidFill>
                <a:schemeClr val="bg1">
                  <a:lumMod val="65000"/>
                </a:schemeClr>
              </a:solidFill>
              <a:latin typeface="+mn-lt"/>
              <a:ea typeface="Roboto" panose="02000000000000000000" pitchFamily="2" charset="0"/>
            </a:endParaRPr>
          </a:p>
        </p:txBody>
      </p:sp>
      <p:sp>
        <p:nvSpPr>
          <p:cNvPr id="210" name="Title 13"/>
          <p:cNvSpPr txBox="1"/>
          <p:nvPr/>
        </p:nvSpPr>
        <p:spPr>
          <a:xfrm>
            <a:off x="1447129" y="4659788"/>
            <a:ext cx="5626624" cy="67118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Tips the scale</a:t>
            </a:r>
          </a:p>
          <a:p>
            <a:r>
              <a:rPr lang="id-ID" sz="1050" dirty="0">
                <a:solidFill>
                  <a:schemeClr val="bg1">
                    <a:lumMod val="65000"/>
                  </a:schemeClr>
                </a:solidFill>
                <a:latin typeface="+mn-lt"/>
                <a:ea typeface="Roboto" panose="02000000000000000000" pitchFamily="2" charset="0"/>
              </a:rPr>
              <a:t>Lorem ipsum dolor sit amet consectetur</a:t>
            </a:r>
            <a:r>
              <a:rPr lang="id-ID" sz="1050" dirty="0">
                <a:solidFill>
                  <a:schemeClr val="bg1">
                    <a:lumMod val="65000"/>
                  </a:schemeClr>
                </a:solidFill>
                <a:latin typeface="+mn-lt"/>
              </a:rPr>
              <a:t> sagitis purus </a:t>
            </a:r>
            <a:r>
              <a:rPr lang="id-ID" sz="1050" dirty="0">
                <a:solidFill>
                  <a:schemeClr val="bg1">
                    <a:lumMod val="65000"/>
                  </a:schemeClr>
                </a:solidFill>
                <a:ea typeface="Roboto" panose="02000000000000000000" pitchFamily="2" charset="0"/>
              </a:rPr>
              <a:t>dolor sit amet consectetur</a:t>
            </a:r>
            <a:r>
              <a:rPr lang="id-ID" sz="1050" dirty="0">
                <a:solidFill>
                  <a:schemeClr val="bg1">
                    <a:lumMod val="65000"/>
                  </a:schemeClr>
                </a:solidFill>
              </a:rPr>
              <a:t> sagitis.</a:t>
            </a:r>
            <a:endParaRPr lang="en-US" sz="1050" dirty="0">
              <a:solidFill>
                <a:schemeClr val="bg1">
                  <a:lumMod val="65000"/>
                </a:schemeClr>
              </a:solidFill>
              <a:latin typeface="+mn-lt"/>
              <a:ea typeface="Roboto" panose="02000000000000000000" pitchFamily="2" charset="0"/>
            </a:endParaRPr>
          </a:p>
        </p:txBody>
      </p:sp>
      <p:sp>
        <p:nvSpPr>
          <p:cNvPr id="211" name="Content Placeholder 2"/>
          <p:cNvSpPr txBox="1"/>
          <p:nvPr/>
        </p:nvSpPr>
        <p:spPr>
          <a:xfrm>
            <a:off x="1511618" y="6047015"/>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en-US" sz="1200" dirty="0">
                <a:solidFill>
                  <a:schemeClr val="bg2">
                    <a:lumMod val="75000"/>
                  </a:schemeClr>
                </a:solidFill>
                <a:ea typeface="Roboto" panose="02000000000000000000" pitchFamily="2" charset="0"/>
              </a:rPr>
              <a:t>Lorem Ipsum has been the industry's standard dummy text ever since the 1500s</a:t>
            </a:r>
            <a:r>
              <a:rPr lang="id-ID" sz="1200" dirty="0">
                <a:solidFill>
                  <a:schemeClr val="bg2">
                    <a:lumMod val="75000"/>
                  </a:schemeClr>
                </a:solidFill>
                <a:ea typeface="Roboto" panose="02000000000000000000" pitchFamily="2" charset="0"/>
              </a:rPr>
              <a:t>. </a:t>
            </a:r>
            <a:r>
              <a:rPr lang="id-ID" sz="1200" b="1" dirty="0">
                <a:solidFill>
                  <a:schemeClr val="bg1">
                    <a:lumMod val="85000"/>
                  </a:schemeClr>
                </a:solidFill>
                <a:ea typeface="Roboto" panose="02000000000000000000" pitchFamily="2" charset="0"/>
              </a:rPr>
              <a:t>Fusce som libero topi sombrero bikinan meksiko</a:t>
            </a:r>
            <a:r>
              <a:rPr lang="en-US" sz="1200" dirty="0">
                <a:solidFill>
                  <a:schemeClr val="bg2">
                    <a:lumMod val="75000"/>
                  </a:schemeClr>
                </a:solidFill>
                <a:ea typeface="Roboto" panose="02000000000000000000" pitchFamily="2" charset="0"/>
              </a:rPr>
              <a:t>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14:honeycomb/>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92"/>
                                        </p:tgtEl>
                                        <p:attrNameLst>
                                          <p:attrName>style.visibility</p:attrName>
                                        </p:attrNameLst>
                                      </p:cBhvr>
                                      <p:to>
                                        <p:strVal val="visible"/>
                                      </p:to>
                                    </p:set>
                                    <p:anim calcmode="lin" valueType="num">
                                      <p:cBhvr>
                                        <p:cTn id="7" dur="1000" fill="hold"/>
                                        <p:tgtEl>
                                          <p:spTgt spid="192"/>
                                        </p:tgtEl>
                                        <p:attrNameLst>
                                          <p:attrName>ppt_w</p:attrName>
                                        </p:attrNameLst>
                                      </p:cBhvr>
                                      <p:tavLst>
                                        <p:tav tm="0">
                                          <p:val>
                                            <p:fltVal val="0"/>
                                          </p:val>
                                        </p:tav>
                                        <p:tav tm="100000">
                                          <p:val>
                                            <p:strVal val="#ppt_w"/>
                                          </p:val>
                                        </p:tav>
                                      </p:tavLst>
                                    </p:anim>
                                    <p:anim calcmode="lin" valueType="num">
                                      <p:cBhvr>
                                        <p:cTn id="8" dur="1000" fill="hold"/>
                                        <p:tgtEl>
                                          <p:spTgt spid="192"/>
                                        </p:tgtEl>
                                        <p:attrNameLst>
                                          <p:attrName>ppt_h</p:attrName>
                                        </p:attrNameLst>
                                      </p:cBhvr>
                                      <p:tavLst>
                                        <p:tav tm="0">
                                          <p:val>
                                            <p:fltVal val="0"/>
                                          </p:val>
                                        </p:tav>
                                        <p:tav tm="100000">
                                          <p:val>
                                            <p:strVal val="#ppt_h"/>
                                          </p:val>
                                        </p:tav>
                                      </p:tavLst>
                                    </p:anim>
                                    <p:anim calcmode="lin" valueType="num">
                                      <p:cBhvr>
                                        <p:cTn id="9" dur="1000" fill="hold"/>
                                        <p:tgtEl>
                                          <p:spTgt spid="192"/>
                                        </p:tgtEl>
                                        <p:attrNameLst>
                                          <p:attrName>style.rotation</p:attrName>
                                        </p:attrNameLst>
                                      </p:cBhvr>
                                      <p:tavLst>
                                        <p:tav tm="0">
                                          <p:val>
                                            <p:fltVal val="90"/>
                                          </p:val>
                                        </p:tav>
                                        <p:tav tm="100000">
                                          <p:val>
                                            <p:fltVal val="0"/>
                                          </p:val>
                                        </p:tav>
                                      </p:tavLst>
                                    </p:anim>
                                    <p:animEffect transition="in" filter="fade">
                                      <p:cBhvr>
                                        <p:cTn id="10" dur="1000"/>
                                        <p:tgtEl>
                                          <p:spTgt spid="19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98"/>
                                        </p:tgtEl>
                                        <p:attrNameLst>
                                          <p:attrName>style.visibility</p:attrName>
                                        </p:attrNameLst>
                                      </p:cBhvr>
                                      <p:to>
                                        <p:strVal val="visible"/>
                                      </p:to>
                                    </p:set>
                                    <p:animEffect transition="in" filter="wipe(up)">
                                      <p:cBhvr>
                                        <p:cTn id="13" dur="1000"/>
                                        <p:tgtEl>
                                          <p:spTgt spid="198"/>
                                        </p:tgtEl>
                                      </p:cBhvr>
                                    </p:animEffect>
                                  </p:childTnLst>
                                </p:cTn>
                              </p:par>
                              <p:par>
                                <p:cTn id="14" presetID="16" presetClass="entr" presetSubtype="21" fill="hold" nodeType="withEffect">
                                  <p:stCondLst>
                                    <p:cond delay="1000"/>
                                  </p:stCondLst>
                                  <p:childTnLst>
                                    <p:set>
                                      <p:cBhvr>
                                        <p:cTn id="15" dur="1" fill="hold">
                                          <p:stCondLst>
                                            <p:cond delay="0"/>
                                          </p:stCondLst>
                                        </p:cTn>
                                        <p:tgtEl>
                                          <p:spTgt spid="203"/>
                                        </p:tgtEl>
                                        <p:attrNameLst>
                                          <p:attrName>style.visibility</p:attrName>
                                        </p:attrNameLst>
                                      </p:cBhvr>
                                      <p:to>
                                        <p:strVal val="visible"/>
                                      </p:to>
                                    </p:set>
                                    <p:animEffect transition="in" filter="barn(inVertical)">
                                      <p:cBhvr>
                                        <p:cTn id="16" dur="1000"/>
                                        <p:tgtEl>
                                          <p:spTgt spid="20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202"/>
                                        </p:tgtEl>
                                        <p:attrNameLst>
                                          <p:attrName>style.visibility</p:attrName>
                                        </p:attrNameLst>
                                      </p:cBhvr>
                                      <p:to>
                                        <p:strVal val="visible"/>
                                      </p:to>
                                    </p:set>
                                    <p:animEffect transition="in" filter="wipe(down)">
                                      <p:cBhvr>
                                        <p:cTn id="19" dur="1000"/>
                                        <p:tgtEl>
                                          <p:spTgt spid="202"/>
                                        </p:tgtEl>
                                      </p:cBhvr>
                                    </p:animEffect>
                                  </p:childTnLst>
                                </p:cTn>
                              </p:par>
                              <p:par>
                                <p:cTn id="20" presetID="22" presetClass="entr" presetSubtype="2" fill="hold" nodeType="withEffect">
                                  <p:stCondLst>
                                    <p:cond delay="2000"/>
                                  </p:stCondLst>
                                  <p:childTnLst>
                                    <p:set>
                                      <p:cBhvr>
                                        <p:cTn id="21" dur="1" fill="hold">
                                          <p:stCondLst>
                                            <p:cond delay="0"/>
                                          </p:stCondLst>
                                        </p:cTn>
                                        <p:tgtEl>
                                          <p:spTgt spid="10"/>
                                        </p:tgtEl>
                                        <p:attrNameLst>
                                          <p:attrName>style.visibility</p:attrName>
                                        </p:attrNameLst>
                                      </p:cBhvr>
                                      <p:to>
                                        <p:strVal val="visible"/>
                                      </p:to>
                                    </p:set>
                                    <p:animEffect transition="in" filter="wipe(right)">
                                      <p:cBhvr>
                                        <p:cTn id="22" dur="2000"/>
                                        <p:tgtEl>
                                          <p:spTgt spid="10"/>
                                        </p:tgtEl>
                                      </p:cBhvr>
                                    </p:animEffect>
                                  </p:childTnLst>
                                </p:cTn>
                              </p:par>
                              <p:par>
                                <p:cTn id="23" presetID="22" presetClass="entr" presetSubtype="8" fill="hold" nodeType="withEffect">
                                  <p:stCondLst>
                                    <p:cond delay="2500"/>
                                  </p:stCondLst>
                                  <p:childTnLst>
                                    <p:set>
                                      <p:cBhvr>
                                        <p:cTn id="24" dur="1" fill="hold">
                                          <p:stCondLst>
                                            <p:cond delay="0"/>
                                          </p:stCondLst>
                                        </p:cTn>
                                        <p:tgtEl>
                                          <p:spTgt spid="9"/>
                                        </p:tgtEl>
                                        <p:attrNameLst>
                                          <p:attrName>style.visibility</p:attrName>
                                        </p:attrNameLst>
                                      </p:cBhvr>
                                      <p:to>
                                        <p:strVal val="visible"/>
                                      </p:to>
                                    </p:set>
                                    <p:animEffect transition="in" filter="wipe(left)">
                                      <p:cBhvr>
                                        <p:cTn id="25" dur="1000"/>
                                        <p:tgtEl>
                                          <p:spTgt spid="9"/>
                                        </p:tgtEl>
                                      </p:cBhvr>
                                    </p:animEffect>
                                  </p:childTnLst>
                                </p:cTn>
                              </p:par>
                              <p:par>
                                <p:cTn id="26" presetID="2" presetClass="entr" presetSubtype="8" fill="hold" grpId="0" nodeType="withEffect">
                                  <p:stCondLst>
                                    <p:cond delay="4000"/>
                                  </p:stCondLst>
                                  <p:childTnLst>
                                    <p:set>
                                      <p:cBhvr>
                                        <p:cTn id="27" dur="1" fill="hold">
                                          <p:stCondLst>
                                            <p:cond delay="0"/>
                                          </p:stCondLst>
                                        </p:cTn>
                                        <p:tgtEl>
                                          <p:spTgt spid="337"/>
                                        </p:tgtEl>
                                        <p:attrNameLst>
                                          <p:attrName>style.visibility</p:attrName>
                                        </p:attrNameLst>
                                      </p:cBhvr>
                                      <p:to>
                                        <p:strVal val="visible"/>
                                      </p:to>
                                    </p:set>
                                    <p:anim calcmode="lin" valueType="num">
                                      <p:cBhvr additive="base">
                                        <p:cTn id="28" dur="500" fill="hold"/>
                                        <p:tgtEl>
                                          <p:spTgt spid="337"/>
                                        </p:tgtEl>
                                        <p:attrNameLst>
                                          <p:attrName>ppt_x</p:attrName>
                                        </p:attrNameLst>
                                      </p:cBhvr>
                                      <p:tavLst>
                                        <p:tav tm="0">
                                          <p:val>
                                            <p:strVal val="0-#ppt_w/2"/>
                                          </p:val>
                                        </p:tav>
                                        <p:tav tm="100000">
                                          <p:val>
                                            <p:strVal val="#ppt_x"/>
                                          </p:val>
                                        </p:tav>
                                      </p:tavLst>
                                    </p:anim>
                                    <p:anim calcmode="lin" valueType="num">
                                      <p:cBhvr additive="base">
                                        <p:cTn id="29" dur="500" fill="hold"/>
                                        <p:tgtEl>
                                          <p:spTgt spid="337"/>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stCondLst>
                                    <p:cond delay="4500"/>
                                  </p:stCondLst>
                                  <p:childTnLst>
                                    <p:set>
                                      <p:cBhvr>
                                        <p:cTn id="31" dur="1" fill="hold">
                                          <p:stCondLst>
                                            <p:cond delay="0"/>
                                          </p:stCondLst>
                                        </p:cTn>
                                        <p:tgtEl>
                                          <p:spTgt spid="341"/>
                                        </p:tgtEl>
                                        <p:attrNameLst>
                                          <p:attrName>style.visibility</p:attrName>
                                        </p:attrNameLst>
                                      </p:cBhvr>
                                      <p:to>
                                        <p:strVal val="visible"/>
                                      </p:to>
                                    </p:set>
                                    <p:anim calcmode="lin" valueType="num">
                                      <p:cBhvr additive="base">
                                        <p:cTn id="32" dur="500" fill="hold"/>
                                        <p:tgtEl>
                                          <p:spTgt spid="341"/>
                                        </p:tgtEl>
                                        <p:attrNameLst>
                                          <p:attrName>ppt_x</p:attrName>
                                        </p:attrNameLst>
                                      </p:cBhvr>
                                      <p:tavLst>
                                        <p:tav tm="0">
                                          <p:val>
                                            <p:strVal val="0-#ppt_w/2"/>
                                          </p:val>
                                        </p:tav>
                                        <p:tav tm="100000">
                                          <p:val>
                                            <p:strVal val="#ppt_x"/>
                                          </p:val>
                                        </p:tav>
                                      </p:tavLst>
                                    </p:anim>
                                    <p:anim calcmode="lin" valueType="num">
                                      <p:cBhvr additive="base">
                                        <p:cTn id="33" dur="500" fill="hold"/>
                                        <p:tgtEl>
                                          <p:spTgt spid="341"/>
                                        </p:tgtEl>
                                        <p:attrNameLst>
                                          <p:attrName>ppt_y</p:attrName>
                                        </p:attrNameLst>
                                      </p:cBhvr>
                                      <p:tavLst>
                                        <p:tav tm="0">
                                          <p:val>
                                            <p:strVal val="#ppt_y"/>
                                          </p:val>
                                        </p:tav>
                                        <p:tav tm="100000">
                                          <p:val>
                                            <p:strVal val="#ppt_y"/>
                                          </p:val>
                                        </p:tav>
                                      </p:tavLst>
                                    </p:anim>
                                  </p:childTnLst>
                                </p:cTn>
                              </p:par>
                              <p:par>
                                <p:cTn id="34" presetID="2" presetClass="entr" presetSubtype="8" fill="hold" grpId="0" nodeType="withEffect">
                                  <p:stCondLst>
                                    <p:cond delay="5000"/>
                                  </p:stCondLst>
                                  <p:childTnLst>
                                    <p:set>
                                      <p:cBhvr>
                                        <p:cTn id="35" dur="1" fill="hold">
                                          <p:stCondLst>
                                            <p:cond delay="0"/>
                                          </p:stCondLst>
                                        </p:cTn>
                                        <p:tgtEl>
                                          <p:spTgt spid="345"/>
                                        </p:tgtEl>
                                        <p:attrNameLst>
                                          <p:attrName>style.visibility</p:attrName>
                                        </p:attrNameLst>
                                      </p:cBhvr>
                                      <p:to>
                                        <p:strVal val="visible"/>
                                      </p:to>
                                    </p:set>
                                    <p:anim calcmode="lin" valueType="num">
                                      <p:cBhvr additive="base">
                                        <p:cTn id="36" dur="500" fill="hold"/>
                                        <p:tgtEl>
                                          <p:spTgt spid="345"/>
                                        </p:tgtEl>
                                        <p:attrNameLst>
                                          <p:attrName>ppt_x</p:attrName>
                                        </p:attrNameLst>
                                      </p:cBhvr>
                                      <p:tavLst>
                                        <p:tav tm="0">
                                          <p:val>
                                            <p:strVal val="0-#ppt_w/2"/>
                                          </p:val>
                                        </p:tav>
                                        <p:tav tm="100000">
                                          <p:val>
                                            <p:strVal val="#ppt_x"/>
                                          </p:val>
                                        </p:tav>
                                      </p:tavLst>
                                    </p:anim>
                                    <p:anim calcmode="lin" valueType="num">
                                      <p:cBhvr additive="base">
                                        <p:cTn id="37" dur="500" fill="hold"/>
                                        <p:tgtEl>
                                          <p:spTgt spid="345"/>
                                        </p:tgtEl>
                                        <p:attrNameLst>
                                          <p:attrName>ppt_y</p:attrName>
                                        </p:attrNameLst>
                                      </p:cBhvr>
                                      <p:tavLst>
                                        <p:tav tm="0">
                                          <p:val>
                                            <p:strVal val="#ppt_y"/>
                                          </p:val>
                                        </p:tav>
                                        <p:tav tm="100000">
                                          <p:val>
                                            <p:strVal val="#ppt_y"/>
                                          </p:val>
                                        </p:tav>
                                      </p:tavLst>
                                    </p:anim>
                                  </p:childTnLst>
                                </p:cTn>
                              </p:par>
                              <p:par>
                                <p:cTn id="38" presetID="2" presetClass="entr" presetSubtype="8" fill="hold" grpId="0" nodeType="withEffect">
                                  <p:stCondLst>
                                    <p:cond delay="5500"/>
                                  </p:stCondLst>
                                  <p:childTnLst>
                                    <p:set>
                                      <p:cBhvr>
                                        <p:cTn id="39" dur="1" fill="hold">
                                          <p:stCondLst>
                                            <p:cond delay="0"/>
                                          </p:stCondLst>
                                        </p:cTn>
                                        <p:tgtEl>
                                          <p:spTgt spid="349"/>
                                        </p:tgtEl>
                                        <p:attrNameLst>
                                          <p:attrName>style.visibility</p:attrName>
                                        </p:attrNameLst>
                                      </p:cBhvr>
                                      <p:to>
                                        <p:strVal val="visible"/>
                                      </p:to>
                                    </p:set>
                                    <p:anim calcmode="lin" valueType="num">
                                      <p:cBhvr additive="base">
                                        <p:cTn id="40" dur="500" fill="hold"/>
                                        <p:tgtEl>
                                          <p:spTgt spid="349"/>
                                        </p:tgtEl>
                                        <p:attrNameLst>
                                          <p:attrName>ppt_x</p:attrName>
                                        </p:attrNameLst>
                                      </p:cBhvr>
                                      <p:tavLst>
                                        <p:tav tm="0">
                                          <p:val>
                                            <p:strVal val="0-#ppt_w/2"/>
                                          </p:val>
                                        </p:tav>
                                        <p:tav tm="100000">
                                          <p:val>
                                            <p:strVal val="#ppt_x"/>
                                          </p:val>
                                        </p:tav>
                                      </p:tavLst>
                                    </p:anim>
                                    <p:anim calcmode="lin" valueType="num">
                                      <p:cBhvr additive="base">
                                        <p:cTn id="41" dur="500" fill="hold"/>
                                        <p:tgtEl>
                                          <p:spTgt spid="349"/>
                                        </p:tgtEl>
                                        <p:attrNameLst>
                                          <p:attrName>ppt_y</p:attrName>
                                        </p:attrNameLst>
                                      </p:cBhvr>
                                      <p:tavLst>
                                        <p:tav tm="0">
                                          <p:val>
                                            <p:strVal val="#ppt_y"/>
                                          </p:val>
                                        </p:tav>
                                        <p:tav tm="100000">
                                          <p:val>
                                            <p:strVal val="#ppt_y"/>
                                          </p:val>
                                        </p:tav>
                                      </p:tavLst>
                                    </p:anim>
                                  </p:childTnLst>
                                </p:cTn>
                              </p:par>
                              <p:par>
                                <p:cTn id="42" presetID="22" presetClass="entr" presetSubtype="8" fill="hold" grpId="0" nodeType="withEffect">
                                  <p:stCondLst>
                                    <p:cond delay="4500"/>
                                  </p:stCondLst>
                                  <p:childTnLst>
                                    <p:set>
                                      <p:cBhvr>
                                        <p:cTn id="43" dur="1" fill="hold">
                                          <p:stCondLst>
                                            <p:cond delay="0"/>
                                          </p:stCondLst>
                                        </p:cTn>
                                        <p:tgtEl>
                                          <p:spTgt spid="207"/>
                                        </p:tgtEl>
                                        <p:attrNameLst>
                                          <p:attrName>style.visibility</p:attrName>
                                        </p:attrNameLst>
                                      </p:cBhvr>
                                      <p:to>
                                        <p:strVal val="visible"/>
                                      </p:to>
                                    </p:set>
                                    <p:animEffect transition="in" filter="wipe(left)">
                                      <p:cBhvr>
                                        <p:cTn id="44" dur="500"/>
                                        <p:tgtEl>
                                          <p:spTgt spid="207"/>
                                        </p:tgtEl>
                                      </p:cBhvr>
                                    </p:animEffect>
                                  </p:childTnLst>
                                </p:cTn>
                              </p:par>
                              <p:par>
                                <p:cTn id="45" presetID="22" presetClass="entr" presetSubtype="8" fill="hold" grpId="0" nodeType="withEffect">
                                  <p:stCondLst>
                                    <p:cond delay="5000"/>
                                  </p:stCondLst>
                                  <p:childTnLst>
                                    <p:set>
                                      <p:cBhvr>
                                        <p:cTn id="46" dur="1" fill="hold">
                                          <p:stCondLst>
                                            <p:cond delay="0"/>
                                          </p:stCondLst>
                                        </p:cTn>
                                        <p:tgtEl>
                                          <p:spTgt spid="208"/>
                                        </p:tgtEl>
                                        <p:attrNameLst>
                                          <p:attrName>style.visibility</p:attrName>
                                        </p:attrNameLst>
                                      </p:cBhvr>
                                      <p:to>
                                        <p:strVal val="visible"/>
                                      </p:to>
                                    </p:set>
                                    <p:animEffect transition="in" filter="wipe(left)">
                                      <p:cBhvr>
                                        <p:cTn id="47" dur="500"/>
                                        <p:tgtEl>
                                          <p:spTgt spid="208"/>
                                        </p:tgtEl>
                                      </p:cBhvr>
                                    </p:animEffect>
                                  </p:childTnLst>
                                </p:cTn>
                              </p:par>
                              <p:par>
                                <p:cTn id="48" presetID="22" presetClass="entr" presetSubtype="8" fill="hold" grpId="0" nodeType="withEffect">
                                  <p:stCondLst>
                                    <p:cond delay="5500"/>
                                  </p:stCondLst>
                                  <p:childTnLst>
                                    <p:set>
                                      <p:cBhvr>
                                        <p:cTn id="49" dur="1" fill="hold">
                                          <p:stCondLst>
                                            <p:cond delay="0"/>
                                          </p:stCondLst>
                                        </p:cTn>
                                        <p:tgtEl>
                                          <p:spTgt spid="209"/>
                                        </p:tgtEl>
                                        <p:attrNameLst>
                                          <p:attrName>style.visibility</p:attrName>
                                        </p:attrNameLst>
                                      </p:cBhvr>
                                      <p:to>
                                        <p:strVal val="visible"/>
                                      </p:to>
                                    </p:set>
                                    <p:animEffect transition="in" filter="wipe(left)">
                                      <p:cBhvr>
                                        <p:cTn id="50" dur="500"/>
                                        <p:tgtEl>
                                          <p:spTgt spid="209"/>
                                        </p:tgtEl>
                                      </p:cBhvr>
                                    </p:animEffect>
                                  </p:childTnLst>
                                </p:cTn>
                              </p:par>
                              <p:par>
                                <p:cTn id="51" presetID="22" presetClass="entr" presetSubtype="8" fill="hold" grpId="0" nodeType="withEffect">
                                  <p:stCondLst>
                                    <p:cond delay="6000"/>
                                  </p:stCondLst>
                                  <p:childTnLst>
                                    <p:set>
                                      <p:cBhvr>
                                        <p:cTn id="52" dur="1" fill="hold">
                                          <p:stCondLst>
                                            <p:cond delay="0"/>
                                          </p:stCondLst>
                                        </p:cTn>
                                        <p:tgtEl>
                                          <p:spTgt spid="210"/>
                                        </p:tgtEl>
                                        <p:attrNameLst>
                                          <p:attrName>style.visibility</p:attrName>
                                        </p:attrNameLst>
                                      </p:cBhvr>
                                      <p:to>
                                        <p:strVal val="visible"/>
                                      </p:to>
                                    </p:set>
                                    <p:animEffect transition="in" filter="wipe(left)">
                                      <p:cBhvr>
                                        <p:cTn id="53" dur="500"/>
                                        <p:tgtEl>
                                          <p:spTgt spid="210"/>
                                        </p:tgtEl>
                                      </p:cBhvr>
                                    </p:animEffect>
                                  </p:childTnLst>
                                </p:cTn>
                              </p:par>
                              <p:par>
                                <p:cTn id="54" presetID="42" presetClass="entr" presetSubtype="0" fill="hold" grpId="0" nodeType="withEffect">
                                  <p:stCondLst>
                                    <p:cond delay="6500"/>
                                  </p:stCondLst>
                                  <p:childTnLst>
                                    <p:set>
                                      <p:cBhvr>
                                        <p:cTn id="55" dur="1" fill="hold">
                                          <p:stCondLst>
                                            <p:cond delay="0"/>
                                          </p:stCondLst>
                                        </p:cTn>
                                        <p:tgtEl>
                                          <p:spTgt spid="351"/>
                                        </p:tgtEl>
                                        <p:attrNameLst>
                                          <p:attrName>style.visibility</p:attrName>
                                        </p:attrNameLst>
                                      </p:cBhvr>
                                      <p:to>
                                        <p:strVal val="visible"/>
                                      </p:to>
                                    </p:set>
                                    <p:animEffect transition="in" filter="fade">
                                      <p:cBhvr>
                                        <p:cTn id="56" dur="1000"/>
                                        <p:tgtEl>
                                          <p:spTgt spid="351"/>
                                        </p:tgtEl>
                                      </p:cBhvr>
                                    </p:animEffect>
                                    <p:anim calcmode="lin" valueType="num">
                                      <p:cBhvr>
                                        <p:cTn id="57" dur="1000" fill="hold"/>
                                        <p:tgtEl>
                                          <p:spTgt spid="351"/>
                                        </p:tgtEl>
                                        <p:attrNameLst>
                                          <p:attrName>ppt_x</p:attrName>
                                        </p:attrNameLst>
                                      </p:cBhvr>
                                      <p:tavLst>
                                        <p:tav tm="0">
                                          <p:val>
                                            <p:strVal val="#ppt_x"/>
                                          </p:val>
                                        </p:tav>
                                        <p:tav tm="100000">
                                          <p:val>
                                            <p:strVal val="#ppt_x"/>
                                          </p:val>
                                        </p:tav>
                                      </p:tavLst>
                                    </p:anim>
                                    <p:anim calcmode="lin" valueType="num">
                                      <p:cBhvr>
                                        <p:cTn id="58" dur="1000" fill="hold"/>
                                        <p:tgtEl>
                                          <p:spTgt spid="351"/>
                                        </p:tgtEl>
                                        <p:attrNameLst>
                                          <p:attrName>ppt_y</p:attrName>
                                        </p:attrNameLst>
                                      </p:cBhvr>
                                      <p:tavLst>
                                        <p:tav tm="0">
                                          <p:val>
                                            <p:strVal val="#ppt_y+.1"/>
                                          </p:val>
                                        </p:tav>
                                        <p:tav tm="100000">
                                          <p:val>
                                            <p:strVal val="#ppt_y"/>
                                          </p:val>
                                        </p:tav>
                                      </p:tavLst>
                                    </p:anim>
                                  </p:childTnLst>
                                </p:cTn>
                              </p:par>
                              <p:par>
                                <p:cTn id="59" presetID="45" presetClass="entr" presetSubtype="0" fill="hold" grpId="0" nodeType="withEffect">
                                  <p:stCondLst>
                                    <p:cond delay="7500"/>
                                  </p:stCondLst>
                                  <p:childTnLst>
                                    <p:set>
                                      <p:cBhvr>
                                        <p:cTn id="60" dur="1" fill="hold">
                                          <p:stCondLst>
                                            <p:cond delay="0"/>
                                          </p:stCondLst>
                                        </p:cTn>
                                        <p:tgtEl>
                                          <p:spTgt spid="211"/>
                                        </p:tgtEl>
                                        <p:attrNameLst>
                                          <p:attrName>style.visibility</p:attrName>
                                        </p:attrNameLst>
                                      </p:cBhvr>
                                      <p:to>
                                        <p:strVal val="visible"/>
                                      </p:to>
                                    </p:set>
                                    <p:animEffect transition="in" filter="fade">
                                      <p:cBhvr>
                                        <p:cTn id="61" dur="2000"/>
                                        <p:tgtEl>
                                          <p:spTgt spid="211"/>
                                        </p:tgtEl>
                                      </p:cBhvr>
                                    </p:animEffect>
                                    <p:anim calcmode="lin" valueType="num">
                                      <p:cBhvr>
                                        <p:cTn id="62" dur="2000" fill="hold"/>
                                        <p:tgtEl>
                                          <p:spTgt spid="211"/>
                                        </p:tgtEl>
                                        <p:attrNameLst>
                                          <p:attrName>ppt_w</p:attrName>
                                        </p:attrNameLst>
                                      </p:cBhvr>
                                      <p:tavLst>
                                        <p:tav tm="0" fmla="#ppt_w*sin(2.5*pi*$)">
                                          <p:val>
                                            <p:fltVal val="0"/>
                                          </p:val>
                                        </p:tav>
                                        <p:tav tm="100000">
                                          <p:val>
                                            <p:fltVal val="1"/>
                                          </p:val>
                                        </p:tav>
                                      </p:tavLst>
                                    </p:anim>
                                    <p:anim calcmode="lin" valueType="num">
                                      <p:cBhvr>
                                        <p:cTn id="63" dur="2000" fill="hold"/>
                                        <p:tgtEl>
                                          <p:spTgt spid="211"/>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 grpId="0" animBg="1"/>
      <p:bldP spid="341" grpId="0" animBg="1"/>
      <p:bldP spid="345" grpId="0" animBg="1"/>
      <p:bldP spid="349" grpId="0" animBg="1"/>
      <p:bldP spid="351" grpId="0" animBg="1"/>
      <p:bldP spid="198" grpId="0"/>
      <p:bldP spid="202" grpId="0"/>
      <p:bldP spid="207" grpId="0"/>
      <p:bldP spid="208" grpId="0"/>
      <p:bldP spid="209" grpId="0"/>
      <p:bldP spid="210" grpId="0"/>
      <p:bldP spid="211"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6"/>
          <p:cNvSpPr>
            <a:spLocks noEditPoints="1"/>
          </p:cNvSpPr>
          <p:nvPr/>
        </p:nvSpPr>
        <p:spPr bwMode="auto">
          <a:xfrm>
            <a:off x="4755263" y="2114516"/>
            <a:ext cx="568284" cy="554941"/>
          </a:xfrm>
          <a:custGeom>
            <a:avLst/>
            <a:gdLst>
              <a:gd name="T0" fmla="*/ 360 w 371"/>
              <a:gd name="T1" fmla="*/ 3 h 299"/>
              <a:gd name="T2" fmla="*/ 7 w 371"/>
              <a:gd name="T3" fmla="*/ 127 h 299"/>
              <a:gd name="T4" fmla="*/ 6 w 371"/>
              <a:gd name="T5" fmla="*/ 137 h 299"/>
              <a:gd name="T6" fmla="*/ 82 w 371"/>
              <a:gd name="T7" fmla="*/ 167 h 299"/>
              <a:gd name="T8" fmla="*/ 82 w 371"/>
              <a:gd name="T9" fmla="*/ 167 h 299"/>
              <a:gd name="T10" fmla="*/ 127 w 371"/>
              <a:gd name="T11" fmla="*/ 185 h 299"/>
              <a:gd name="T12" fmla="*/ 347 w 371"/>
              <a:gd name="T13" fmla="*/ 24 h 299"/>
              <a:gd name="T14" fmla="*/ 351 w 371"/>
              <a:gd name="T15" fmla="*/ 28 h 299"/>
              <a:gd name="T16" fmla="*/ 194 w 371"/>
              <a:gd name="T17" fmla="*/ 198 h 299"/>
              <a:gd name="T18" fmla="*/ 194 w 371"/>
              <a:gd name="T19" fmla="*/ 198 h 299"/>
              <a:gd name="T20" fmla="*/ 185 w 371"/>
              <a:gd name="T21" fmla="*/ 208 h 299"/>
              <a:gd name="T22" fmla="*/ 197 w 371"/>
              <a:gd name="T23" fmla="*/ 215 h 299"/>
              <a:gd name="T24" fmla="*/ 197 w 371"/>
              <a:gd name="T25" fmla="*/ 215 h 299"/>
              <a:gd name="T26" fmla="*/ 296 w 371"/>
              <a:gd name="T27" fmla="*/ 268 h 299"/>
              <a:gd name="T28" fmla="*/ 311 w 371"/>
              <a:gd name="T29" fmla="*/ 262 h 299"/>
              <a:gd name="T30" fmla="*/ 369 w 371"/>
              <a:gd name="T31" fmla="*/ 11 h 299"/>
              <a:gd name="T32" fmla="*/ 360 w 371"/>
              <a:gd name="T33" fmla="*/ 3 h 299"/>
              <a:gd name="T34" fmla="*/ 127 w 371"/>
              <a:gd name="T35" fmla="*/ 293 h 299"/>
              <a:gd name="T36" fmla="*/ 133 w 371"/>
              <a:gd name="T37" fmla="*/ 296 h 299"/>
              <a:gd name="T38" fmla="*/ 190 w 371"/>
              <a:gd name="T39" fmla="*/ 245 h 299"/>
              <a:gd name="T40" fmla="*/ 127 w 371"/>
              <a:gd name="T41" fmla="*/ 212 h 299"/>
              <a:gd name="T42" fmla="*/ 127 w 371"/>
              <a:gd name="T43" fmla="*/ 293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1" h="299">
                <a:moveTo>
                  <a:pt x="360" y="3"/>
                </a:moveTo>
                <a:cubicBezTo>
                  <a:pt x="353" y="5"/>
                  <a:pt x="13" y="125"/>
                  <a:pt x="7" y="127"/>
                </a:cubicBezTo>
                <a:cubicBezTo>
                  <a:pt x="1" y="129"/>
                  <a:pt x="0" y="134"/>
                  <a:pt x="6" y="137"/>
                </a:cubicBezTo>
                <a:cubicBezTo>
                  <a:pt x="14" y="140"/>
                  <a:pt x="82" y="167"/>
                  <a:pt x="82" y="167"/>
                </a:cubicBezTo>
                <a:cubicBezTo>
                  <a:pt x="82" y="167"/>
                  <a:pt x="82" y="167"/>
                  <a:pt x="82" y="167"/>
                </a:cubicBezTo>
                <a:cubicBezTo>
                  <a:pt x="127" y="185"/>
                  <a:pt x="127" y="185"/>
                  <a:pt x="127" y="185"/>
                </a:cubicBezTo>
                <a:cubicBezTo>
                  <a:pt x="127" y="185"/>
                  <a:pt x="344" y="26"/>
                  <a:pt x="347" y="24"/>
                </a:cubicBezTo>
                <a:cubicBezTo>
                  <a:pt x="350" y="22"/>
                  <a:pt x="353" y="26"/>
                  <a:pt x="351" y="28"/>
                </a:cubicBezTo>
                <a:cubicBezTo>
                  <a:pt x="349" y="30"/>
                  <a:pt x="194" y="198"/>
                  <a:pt x="194" y="198"/>
                </a:cubicBezTo>
                <a:cubicBezTo>
                  <a:pt x="194" y="198"/>
                  <a:pt x="194" y="198"/>
                  <a:pt x="194" y="198"/>
                </a:cubicBezTo>
                <a:cubicBezTo>
                  <a:pt x="185" y="208"/>
                  <a:pt x="185" y="208"/>
                  <a:pt x="185" y="208"/>
                </a:cubicBezTo>
                <a:cubicBezTo>
                  <a:pt x="197" y="215"/>
                  <a:pt x="197" y="215"/>
                  <a:pt x="197" y="215"/>
                </a:cubicBezTo>
                <a:cubicBezTo>
                  <a:pt x="197" y="215"/>
                  <a:pt x="197" y="215"/>
                  <a:pt x="197" y="215"/>
                </a:cubicBezTo>
                <a:cubicBezTo>
                  <a:pt x="197" y="215"/>
                  <a:pt x="290" y="265"/>
                  <a:pt x="296" y="268"/>
                </a:cubicBezTo>
                <a:cubicBezTo>
                  <a:pt x="302" y="272"/>
                  <a:pt x="310" y="269"/>
                  <a:pt x="311" y="262"/>
                </a:cubicBezTo>
                <a:cubicBezTo>
                  <a:pt x="313" y="253"/>
                  <a:pt x="368" y="16"/>
                  <a:pt x="369" y="11"/>
                </a:cubicBezTo>
                <a:cubicBezTo>
                  <a:pt x="371" y="4"/>
                  <a:pt x="367" y="0"/>
                  <a:pt x="360" y="3"/>
                </a:cubicBezTo>
                <a:close/>
                <a:moveTo>
                  <a:pt x="127" y="293"/>
                </a:moveTo>
                <a:cubicBezTo>
                  <a:pt x="127" y="298"/>
                  <a:pt x="130" y="299"/>
                  <a:pt x="133" y="296"/>
                </a:cubicBezTo>
                <a:cubicBezTo>
                  <a:pt x="138" y="291"/>
                  <a:pt x="190" y="245"/>
                  <a:pt x="190" y="245"/>
                </a:cubicBezTo>
                <a:cubicBezTo>
                  <a:pt x="127" y="212"/>
                  <a:pt x="127" y="212"/>
                  <a:pt x="127" y="212"/>
                </a:cubicBezTo>
                <a:lnTo>
                  <a:pt x="127" y="293"/>
                </a:lnTo>
                <a:close/>
              </a:path>
            </a:pathLst>
          </a:custGeom>
          <a:solidFill>
            <a:schemeClr val="accent1">
              <a:lumMod val="75000"/>
            </a:schemeClr>
          </a:solidFill>
          <a:ln>
            <a:noFill/>
          </a:ln>
        </p:spPr>
        <p:txBody>
          <a:bodyPr vert="horz" wrap="square" lIns="91440" tIns="45720" rIns="91440" bIns="45720" numCol="1" anchor="t" anchorCtr="0" compatLnSpc="1"/>
          <a:lstStyle/>
          <a:p>
            <a:endParaRPr lang="en-US" dirty="0"/>
          </a:p>
        </p:txBody>
      </p:sp>
      <p:sp>
        <p:nvSpPr>
          <p:cNvPr id="8" name="TextBox 7"/>
          <p:cNvSpPr txBox="1"/>
          <p:nvPr/>
        </p:nvSpPr>
        <p:spPr>
          <a:xfrm>
            <a:off x="1111726" y="1919510"/>
            <a:ext cx="2905809" cy="646331"/>
          </a:xfrm>
          <a:prstGeom prst="rect">
            <a:avLst/>
          </a:prstGeom>
          <a:noFill/>
        </p:spPr>
        <p:txBody>
          <a:bodyPr wrap="square" rtlCol="0">
            <a:spAutoFit/>
          </a:bodyPr>
          <a:lstStyle/>
          <a:p>
            <a:pPr algn="r"/>
            <a:r>
              <a:rPr lang="id-ID" sz="3600" b="1" spc="-150" dirty="0">
                <a:solidFill>
                  <a:schemeClr val="bg2">
                    <a:lumMod val="50000"/>
                  </a:schemeClr>
                </a:solidFill>
              </a:rPr>
              <a:t>Closing</a:t>
            </a:r>
          </a:p>
        </p:txBody>
      </p:sp>
      <p:sp>
        <p:nvSpPr>
          <p:cNvPr id="12" name="Title 1"/>
          <p:cNvSpPr txBox="1"/>
          <p:nvPr/>
        </p:nvSpPr>
        <p:spPr>
          <a:xfrm>
            <a:off x="1126240" y="239569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en-US" sz="1400" dirty="0">
                <a:solidFill>
                  <a:schemeClr val="bg2">
                    <a:lumMod val="75000"/>
                  </a:schemeClr>
                </a:solidFill>
                <a:latin typeface="+mn-lt"/>
                <a:ea typeface="Roboto" panose="02000000000000000000" pitchFamily="2" charset="0"/>
              </a:rPr>
              <a:t>Put a relevant subtitle in this line</a:t>
            </a:r>
          </a:p>
        </p:txBody>
      </p:sp>
      <p:cxnSp>
        <p:nvCxnSpPr>
          <p:cNvPr id="9" name="Straight Connector 8"/>
          <p:cNvCxnSpPr/>
          <p:nvPr/>
        </p:nvCxnSpPr>
        <p:spPr>
          <a:xfrm>
            <a:off x="4343778" y="2072312"/>
            <a:ext cx="0" cy="4131540"/>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13" name="Oval 12"/>
          <p:cNvSpPr>
            <a:spLocks noChangeAspect="1"/>
          </p:cNvSpPr>
          <p:nvPr/>
        </p:nvSpPr>
        <p:spPr>
          <a:xfrm>
            <a:off x="4271205" y="2847835"/>
            <a:ext cx="154800" cy="154800"/>
          </a:xfrm>
          <a:prstGeom prst="ellipse">
            <a:avLst/>
          </a:prstGeom>
          <a:solidFill>
            <a:schemeClr val="accent1">
              <a:lumMod val="75000"/>
            </a:schemeClr>
          </a:solidFill>
          <a:ln w="25400">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a:spLocks noChangeAspect="1"/>
          </p:cNvSpPr>
          <p:nvPr/>
        </p:nvSpPr>
        <p:spPr>
          <a:xfrm>
            <a:off x="4755263" y="4486952"/>
            <a:ext cx="1008388" cy="1008388"/>
          </a:xfrm>
          <a:prstGeom prst="ellipse">
            <a:avLst/>
          </a:prstGeom>
          <a:solidFill>
            <a:schemeClr val="bg1">
              <a:lumMod val="50000"/>
            </a:schemeClr>
          </a:solidFill>
          <a:ln w="38100" cmpd="sng">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5" name="Group 14"/>
          <p:cNvGrpSpPr/>
          <p:nvPr/>
        </p:nvGrpSpPr>
        <p:grpSpPr>
          <a:xfrm>
            <a:off x="11438810" y="175818"/>
            <a:ext cx="542322" cy="662567"/>
            <a:chOff x="11438810" y="175818"/>
            <a:chExt cx="542322" cy="662567"/>
          </a:xfrm>
        </p:grpSpPr>
        <p:sp>
          <p:nvSpPr>
            <p:cNvPr id="17" name="Oval 16"/>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Oval 1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Oval 1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TextBox 20"/>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84</a:t>
              </a:r>
            </a:p>
          </p:txBody>
        </p:sp>
      </p:grpSp>
      <p:sp>
        <p:nvSpPr>
          <p:cNvPr id="22" name="Content Placeholder 2"/>
          <p:cNvSpPr txBox="1"/>
          <p:nvPr/>
        </p:nvSpPr>
        <p:spPr>
          <a:xfrm>
            <a:off x="4698991" y="2759251"/>
            <a:ext cx="6308643" cy="2161601"/>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en-US" sz="1400" dirty="0">
                <a:solidFill>
                  <a:schemeClr val="bg2">
                    <a:lumMod val="75000"/>
                  </a:schemeClr>
                </a:solidFill>
                <a:ea typeface="Roboto" panose="02000000000000000000" pitchFamily="2" charset="0"/>
              </a:rPr>
              <a:t>Lorem Ipsum has been the industry's standard dummy text ever since the 1500s when an unknown printer took a galley of type and scrambled it to make a type specimen book. It has survived not only five centuries, but also the leap into electronic typesetting</a:t>
            </a:r>
          </a:p>
          <a:p>
            <a:pPr algn="l"/>
            <a:endParaRPr lang="id-ID" sz="1400" dirty="0">
              <a:solidFill>
                <a:schemeClr val="bg1">
                  <a:lumMod val="65000"/>
                </a:schemeClr>
              </a:solidFill>
              <a:ea typeface="Roboto" panose="02000000000000000000" pitchFamily="2" charset="0"/>
            </a:endParaRPr>
          </a:p>
          <a:p>
            <a:pPr algn="l"/>
            <a:r>
              <a:rPr lang="id-ID" sz="1600" dirty="0">
                <a:solidFill>
                  <a:schemeClr val="bg2">
                    <a:lumMod val="50000"/>
                  </a:schemeClr>
                </a:solidFill>
                <a:ea typeface="Roboto" panose="02000000000000000000" pitchFamily="2" charset="0"/>
              </a:rPr>
              <a:t>- Parto Ulo</a:t>
            </a:r>
            <a:endParaRPr lang="id-ID" sz="1400" dirty="0">
              <a:solidFill>
                <a:schemeClr val="bg2">
                  <a:lumMod val="50000"/>
                </a:schemeClr>
              </a:solidFill>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dissolve/>
        <p:sndAc>
          <p:stSnd>
            <p:snd r:embed="rId2" name="click.wav"/>
          </p:stSnd>
        </p:sndAc>
      </p:transition>
    </mc:Choice>
    <mc:Fallback xmlns="">
      <p:transition spd="slow">
        <p:dissolv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1000" fill="hold"/>
                                        <p:tgtEl>
                                          <p:spTgt spid="15"/>
                                        </p:tgtEl>
                                        <p:attrNameLst>
                                          <p:attrName>ppt_w</p:attrName>
                                        </p:attrNameLst>
                                      </p:cBhvr>
                                      <p:tavLst>
                                        <p:tav tm="0">
                                          <p:val>
                                            <p:fltVal val="0"/>
                                          </p:val>
                                        </p:tav>
                                        <p:tav tm="100000">
                                          <p:val>
                                            <p:strVal val="#ppt_w"/>
                                          </p:val>
                                        </p:tav>
                                      </p:tavLst>
                                    </p:anim>
                                    <p:anim calcmode="lin" valueType="num">
                                      <p:cBhvr>
                                        <p:cTn id="8" dur="1000" fill="hold"/>
                                        <p:tgtEl>
                                          <p:spTgt spid="15"/>
                                        </p:tgtEl>
                                        <p:attrNameLst>
                                          <p:attrName>ppt_h</p:attrName>
                                        </p:attrNameLst>
                                      </p:cBhvr>
                                      <p:tavLst>
                                        <p:tav tm="0">
                                          <p:val>
                                            <p:fltVal val="0"/>
                                          </p:val>
                                        </p:tav>
                                        <p:tav tm="100000">
                                          <p:val>
                                            <p:strVal val="#ppt_h"/>
                                          </p:val>
                                        </p:tav>
                                      </p:tavLst>
                                    </p:anim>
                                    <p:anim calcmode="lin" valueType="num">
                                      <p:cBhvr>
                                        <p:cTn id="9" dur="1000" fill="hold"/>
                                        <p:tgtEl>
                                          <p:spTgt spid="15"/>
                                        </p:tgtEl>
                                        <p:attrNameLst>
                                          <p:attrName>style.rotation</p:attrName>
                                        </p:attrNameLst>
                                      </p:cBhvr>
                                      <p:tavLst>
                                        <p:tav tm="0">
                                          <p:val>
                                            <p:fltVal val="90"/>
                                          </p:val>
                                        </p:tav>
                                        <p:tav tm="100000">
                                          <p:val>
                                            <p:fltVal val="0"/>
                                          </p:val>
                                        </p:tav>
                                      </p:tavLst>
                                    </p:anim>
                                    <p:animEffect transition="in" filter="fade">
                                      <p:cBhvr>
                                        <p:cTn id="10" dur="1000"/>
                                        <p:tgtEl>
                                          <p:spTgt spid="15"/>
                                        </p:tgtEl>
                                      </p:cBhvr>
                                    </p:animEffect>
                                  </p:childTnLst>
                                </p:cTn>
                              </p:par>
                              <p:par>
                                <p:cTn id="11" presetID="2" presetClass="entr" presetSubtype="8" fill="hold" grpId="0" nodeType="withEffect">
                                  <p:stCondLst>
                                    <p:cond delay="100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0-#ppt_w/2"/>
                                          </p:val>
                                        </p:tav>
                                        <p:tav tm="100000">
                                          <p:val>
                                            <p:strVal val="#ppt_x"/>
                                          </p:val>
                                        </p:tav>
                                      </p:tavLst>
                                    </p:anim>
                                    <p:anim calcmode="lin" valueType="num">
                                      <p:cBhvr additive="base">
                                        <p:cTn id="14" dur="500" fill="hold"/>
                                        <p:tgtEl>
                                          <p:spTgt spid="8"/>
                                        </p:tgtEl>
                                        <p:attrNameLst>
                                          <p:attrName>ppt_y</p:attrName>
                                        </p:attrNameLst>
                                      </p:cBhvr>
                                      <p:tavLst>
                                        <p:tav tm="0">
                                          <p:val>
                                            <p:strVal val="#ppt_y"/>
                                          </p:val>
                                        </p:tav>
                                        <p:tav tm="100000">
                                          <p:val>
                                            <p:strVal val="#ppt_y"/>
                                          </p:val>
                                        </p:tav>
                                      </p:tavLst>
                                    </p:anim>
                                  </p:childTnLst>
                                </p:cTn>
                              </p:par>
                              <p:par>
                                <p:cTn id="15" presetID="22" presetClass="entr" presetSubtype="4" fill="hold" grpId="0" nodeType="withEffect">
                                  <p:stCondLst>
                                    <p:cond delay="1500"/>
                                  </p:stCondLst>
                                  <p:childTnLst>
                                    <p:set>
                                      <p:cBhvr>
                                        <p:cTn id="16" dur="1" fill="hold">
                                          <p:stCondLst>
                                            <p:cond delay="0"/>
                                          </p:stCondLst>
                                        </p:cTn>
                                        <p:tgtEl>
                                          <p:spTgt spid="12"/>
                                        </p:tgtEl>
                                        <p:attrNameLst>
                                          <p:attrName>style.visibility</p:attrName>
                                        </p:attrNameLst>
                                      </p:cBhvr>
                                      <p:to>
                                        <p:strVal val="visible"/>
                                      </p:to>
                                    </p:set>
                                    <p:animEffect transition="in" filter="wipe(down)">
                                      <p:cBhvr>
                                        <p:cTn id="17" dur="500"/>
                                        <p:tgtEl>
                                          <p:spTgt spid="12"/>
                                        </p:tgtEl>
                                      </p:cBhvr>
                                    </p:animEffect>
                                  </p:childTnLst>
                                </p:cTn>
                              </p:par>
                              <p:par>
                                <p:cTn id="18" presetID="31" presetClass="entr" presetSubtype="0" fill="hold" nodeType="withEffect">
                                  <p:stCondLst>
                                    <p:cond delay="2000"/>
                                  </p:stCondLst>
                                  <p:childTnLst>
                                    <p:set>
                                      <p:cBhvr>
                                        <p:cTn id="19" dur="1" fill="hold">
                                          <p:stCondLst>
                                            <p:cond delay="0"/>
                                          </p:stCondLst>
                                        </p:cTn>
                                        <p:tgtEl>
                                          <p:spTgt spid="9"/>
                                        </p:tgtEl>
                                        <p:attrNameLst>
                                          <p:attrName>style.visibility</p:attrName>
                                        </p:attrNameLst>
                                      </p:cBhvr>
                                      <p:to>
                                        <p:strVal val="visible"/>
                                      </p:to>
                                    </p:set>
                                    <p:anim calcmode="lin" valueType="num">
                                      <p:cBhvr>
                                        <p:cTn id="20" dur="1000" fill="hold"/>
                                        <p:tgtEl>
                                          <p:spTgt spid="9"/>
                                        </p:tgtEl>
                                        <p:attrNameLst>
                                          <p:attrName>ppt_w</p:attrName>
                                        </p:attrNameLst>
                                      </p:cBhvr>
                                      <p:tavLst>
                                        <p:tav tm="0">
                                          <p:val>
                                            <p:fltVal val="0"/>
                                          </p:val>
                                        </p:tav>
                                        <p:tav tm="100000">
                                          <p:val>
                                            <p:strVal val="#ppt_w"/>
                                          </p:val>
                                        </p:tav>
                                      </p:tavLst>
                                    </p:anim>
                                    <p:anim calcmode="lin" valueType="num">
                                      <p:cBhvr>
                                        <p:cTn id="21" dur="1000" fill="hold"/>
                                        <p:tgtEl>
                                          <p:spTgt spid="9"/>
                                        </p:tgtEl>
                                        <p:attrNameLst>
                                          <p:attrName>ppt_h</p:attrName>
                                        </p:attrNameLst>
                                      </p:cBhvr>
                                      <p:tavLst>
                                        <p:tav tm="0">
                                          <p:val>
                                            <p:fltVal val="0"/>
                                          </p:val>
                                        </p:tav>
                                        <p:tav tm="100000">
                                          <p:val>
                                            <p:strVal val="#ppt_h"/>
                                          </p:val>
                                        </p:tav>
                                      </p:tavLst>
                                    </p:anim>
                                    <p:anim calcmode="lin" valueType="num">
                                      <p:cBhvr>
                                        <p:cTn id="22" dur="1000" fill="hold"/>
                                        <p:tgtEl>
                                          <p:spTgt spid="9"/>
                                        </p:tgtEl>
                                        <p:attrNameLst>
                                          <p:attrName>style.rotation</p:attrName>
                                        </p:attrNameLst>
                                      </p:cBhvr>
                                      <p:tavLst>
                                        <p:tav tm="0">
                                          <p:val>
                                            <p:fltVal val="90"/>
                                          </p:val>
                                        </p:tav>
                                        <p:tav tm="100000">
                                          <p:val>
                                            <p:fltVal val="0"/>
                                          </p:val>
                                        </p:tav>
                                      </p:tavLst>
                                    </p:anim>
                                    <p:animEffect transition="in" filter="fade">
                                      <p:cBhvr>
                                        <p:cTn id="23" dur="1000"/>
                                        <p:tgtEl>
                                          <p:spTgt spid="9"/>
                                        </p:tgtEl>
                                      </p:cBhvr>
                                    </p:animEffect>
                                  </p:childTnLst>
                                </p:cTn>
                              </p:par>
                              <p:par>
                                <p:cTn id="24" presetID="53" presetClass="entr" presetSubtype="16" fill="hold" grpId="0" nodeType="withEffect">
                                  <p:stCondLst>
                                    <p:cond delay="3000"/>
                                  </p:stCondLst>
                                  <p:childTnLst>
                                    <p:set>
                                      <p:cBhvr>
                                        <p:cTn id="25" dur="1" fill="hold">
                                          <p:stCondLst>
                                            <p:cond delay="0"/>
                                          </p:stCondLst>
                                        </p:cTn>
                                        <p:tgtEl>
                                          <p:spTgt spid="13"/>
                                        </p:tgtEl>
                                        <p:attrNameLst>
                                          <p:attrName>style.visibility</p:attrName>
                                        </p:attrNameLst>
                                      </p:cBhvr>
                                      <p:to>
                                        <p:strVal val="visible"/>
                                      </p:to>
                                    </p:set>
                                    <p:anim calcmode="lin" valueType="num">
                                      <p:cBhvr>
                                        <p:cTn id="26" dur="500" fill="hold"/>
                                        <p:tgtEl>
                                          <p:spTgt spid="13"/>
                                        </p:tgtEl>
                                        <p:attrNameLst>
                                          <p:attrName>ppt_w</p:attrName>
                                        </p:attrNameLst>
                                      </p:cBhvr>
                                      <p:tavLst>
                                        <p:tav tm="0">
                                          <p:val>
                                            <p:fltVal val="0"/>
                                          </p:val>
                                        </p:tav>
                                        <p:tav tm="100000">
                                          <p:val>
                                            <p:strVal val="#ppt_w"/>
                                          </p:val>
                                        </p:tav>
                                      </p:tavLst>
                                    </p:anim>
                                    <p:anim calcmode="lin" valueType="num">
                                      <p:cBhvr>
                                        <p:cTn id="27" dur="500" fill="hold"/>
                                        <p:tgtEl>
                                          <p:spTgt spid="13"/>
                                        </p:tgtEl>
                                        <p:attrNameLst>
                                          <p:attrName>ppt_h</p:attrName>
                                        </p:attrNameLst>
                                      </p:cBhvr>
                                      <p:tavLst>
                                        <p:tav tm="0">
                                          <p:val>
                                            <p:fltVal val="0"/>
                                          </p:val>
                                        </p:tav>
                                        <p:tav tm="100000">
                                          <p:val>
                                            <p:strVal val="#ppt_h"/>
                                          </p:val>
                                        </p:tav>
                                      </p:tavLst>
                                    </p:anim>
                                    <p:animEffect transition="in" filter="fade">
                                      <p:cBhvr>
                                        <p:cTn id="28" dur="500"/>
                                        <p:tgtEl>
                                          <p:spTgt spid="13"/>
                                        </p:tgtEl>
                                      </p:cBhvr>
                                    </p:animEffect>
                                  </p:childTnLst>
                                </p:cTn>
                              </p:par>
                              <p:par>
                                <p:cTn id="29" presetID="2" presetClass="entr" presetSubtype="12" fill="hold" grpId="0" nodeType="withEffect">
                                  <p:stCondLst>
                                    <p:cond delay="3500"/>
                                  </p:stCondLst>
                                  <p:childTnLst>
                                    <p:set>
                                      <p:cBhvr>
                                        <p:cTn id="30" dur="1" fill="hold">
                                          <p:stCondLst>
                                            <p:cond delay="0"/>
                                          </p:stCondLst>
                                        </p:cTn>
                                        <p:tgtEl>
                                          <p:spTgt spid="6"/>
                                        </p:tgtEl>
                                        <p:attrNameLst>
                                          <p:attrName>style.visibility</p:attrName>
                                        </p:attrNameLst>
                                      </p:cBhvr>
                                      <p:to>
                                        <p:strVal val="visible"/>
                                      </p:to>
                                    </p:set>
                                    <p:anim calcmode="lin" valueType="num">
                                      <p:cBhvr additive="base">
                                        <p:cTn id="31" dur="1000" fill="hold"/>
                                        <p:tgtEl>
                                          <p:spTgt spid="6"/>
                                        </p:tgtEl>
                                        <p:attrNameLst>
                                          <p:attrName>ppt_x</p:attrName>
                                        </p:attrNameLst>
                                      </p:cBhvr>
                                      <p:tavLst>
                                        <p:tav tm="0">
                                          <p:val>
                                            <p:strVal val="0-#ppt_w/2"/>
                                          </p:val>
                                        </p:tav>
                                        <p:tav tm="100000">
                                          <p:val>
                                            <p:strVal val="#ppt_x"/>
                                          </p:val>
                                        </p:tav>
                                      </p:tavLst>
                                    </p:anim>
                                    <p:anim calcmode="lin" valueType="num">
                                      <p:cBhvr additive="base">
                                        <p:cTn id="32" dur="1000" fill="hold"/>
                                        <p:tgtEl>
                                          <p:spTgt spid="6"/>
                                        </p:tgtEl>
                                        <p:attrNameLst>
                                          <p:attrName>ppt_y</p:attrName>
                                        </p:attrNameLst>
                                      </p:cBhvr>
                                      <p:tavLst>
                                        <p:tav tm="0">
                                          <p:val>
                                            <p:strVal val="1+#ppt_h/2"/>
                                          </p:val>
                                        </p:tav>
                                        <p:tav tm="100000">
                                          <p:val>
                                            <p:strVal val="#ppt_y"/>
                                          </p:val>
                                        </p:tav>
                                      </p:tavLst>
                                    </p:anim>
                                  </p:childTnLst>
                                </p:cTn>
                              </p:par>
                              <p:par>
                                <p:cTn id="33" presetID="22" presetClass="entr" presetSubtype="1" fill="hold" grpId="0" nodeType="withEffect">
                                  <p:stCondLst>
                                    <p:cond delay="4500"/>
                                  </p:stCondLst>
                                  <p:childTnLst>
                                    <p:set>
                                      <p:cBhvr>
                                        <p:cTn id="34" dur="1" fill="hold">
                                          <p:stCondLst>
                                            <p:cond delay="0"/>
                                          </p:stCondLst>
                                        </p:cTn>
                                        <p:tgtEl>
                                          <p:spTgt spid="22"/>
                                        </p:tgtEl>
                                        <p:attrNameLst>
                                          <p:attrName>style.visibility</p:attrName>
                                        </p:attrNameLst>
                                      </p:cBhvr>
                                      <p:to>
                                        <p:strVal val="visible"/>
                                      </p:to>
                                    </p:set>
                                    <p:animEffect transition="in" filter="wipe(up)">
                                      <p:cBhvr>
                                        <p:cTn id="35" dur="1000"/>
                                        <p:tgtEl>
                                          <p:spTgt spid="22"/>
                                        </p:tgtEl>
                                      </p:cBhvr>
                                    </p:animEffect>
                                  </p:childTnLst>
                                </p:cTn>
                              </p:par>
                              <p:par>
                                <p:cTn id="36" presetID="45" presetClass="entr" presetSubtype="0" fill="hold" grpId="0" nodeType="withEffect">
                                  <p:stCondLst>
                                    <p:cond delay="550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2000"/>
                                        <p:tgtEl>
                                          <p:spTgt spid="16"/>
                                        </p:tgtEl>
                                      </p:cBhvr>
                                    </p:animEffect>
                                    <p:anim calcmode="lin" valueType="num">
                                      <p:cBhvr>
                                        <p:cTn id="39" dur="2000" fill="hold"/>
                                        <p:tgtEl>
                                          <p:spTgt spid="16"/>
                                        </p:tgtEl>
                                        <p:attrNameLst>
                                          <p:attrName>ppt_w</p:attrName>
                                        </p:attrNameLst>
                                      </p:cBhvr>
                                      <p:tavLst>
                                        <p:tav tm="0" fmla="#ppt_w*sin(2.5*pi*$)">
                                          <p:val>
                                            <p:fltVal val="0"/>
                                          </p:val>
                                        </p:tav>
                                        <p:tav tm="100000">
                                          <p:val>
                                            <p:fltVal val="1"/>
                                          </p:val>
                                        </p:tav>
                                      </p:tavLst>
                                    </p:anim>
                                    <p:anim calcmode="lin" valueType="num">
                                      <p:cBhvr>
                                        <p:cTn id="40" dur="2000" fill="hold"/>
                                        <p:tgtEl>
                                          <p:spTgt spid="1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p:bldP spid="12" grpId="0"/>
      <p:bldP spid="13" grpId="0" animBg="1"/>
      <p:bldP spid="16" grpId="0" animBg="1"/>
      <p:bldP spid="22"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0" y="0"/>
            <a:ext cx="12192000" cy="6963508"/>
            <a:chOff x="0" y="0"/>
            <a:chExt cx="12192000" cy="6963508"/>
          </a:xfrm>
        </p:grpSpPr>
        <p:sp>
          <p:nvSpPr>
            <p:cNvPr id="8" name="Rectangle 7"/>
            <p:cNvSpPr/>
            <p:nvPr/>
          </p:nvSpPr>
          <p:spPr>
            <a:xfrm>
              <a:off x="0" y="0"/>
              <a:ext cx="12192000" cy="6858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Rectangle 14"/>
            <p:cNvSpPr/>
            <p:nvPr/>
          </p:nvSpPr>
          <p:spPr>
            <a:xfrm>
              <a:off x="0" y="0"/>
              <a:ext cx="12192000" cy="6963508"/>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9" name="Oval 18"/>
          <p:cNvSpPr/>
          <p:nvPr/>
        </p:nvSpPr>
        <p:spPr>
          <a:xfrm>
            <a:off x="87084" y="1679402"/>
            <a:ext cx="4514851" cy="4514851"/>
          </a:xfrm>
          <a:prstGeom prst="ellipse">
            <a:avLst/>
          </a:prstGeom>
          <a:solidFill>
            <a:schemeClr val="accent1">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3643735" y="6238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1" name="Oval 20"/>
          <p:cNvSpPr/>
          <p:nvPr/>
        </p:nvSpPr>
        <p:spPr>
          <a:xfrm>
            <a:off x="4226195" y="5758779"/>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2" name="Oval 21"/>
          <p:cNvSpPr>
            <a:spLocks noChangeAspect="1"/>
          </p:cNvSpPr>
          <p:nvPr/>
        </p:nvSpPr>
        <p:spPr>
          <a:xfrm>
            <a:off x="171895" y="2327656"/>
            <a:ext cx="3708000" cy="3708000"/>
          </a:xfrm>
          <a:prstGeom prst="ellipse">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Oval 22"/>
          <p:cNvSpPr/>
          <p:nvPr/>
        </p:nvSpPr>
        <p:spPr>
          <a:xfrm>
            <a:off x="3325621" y="6010638"/>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4" name="Oval 23"/>
          <p:cNvSpPr>
            <a:spLocks noChangeAspect="1"/>
          </p:cNvSpPr>
          <p:nvPr/>
        </p:nvSpPr>
        <p:spPr>
          <a:xfrm>
            <a:off x="3096311" y="1328217"/>
            <a:ext cx="1440000" cy="1440000"/>
          </a:xfrm>
          <a:prstGeom prst="ellipse">
            <a:avLst/>
          </a:prstGeom>
          <a:solidFill>
            <a:schemeClr val="tx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5" name="Oval 24"/>
          <p:cNvSpPr/>
          <p:nvPr/>
        </p:nvSpPr>
        <p:spPr>
          <a:xfrm>
            <a:off x="2700039" y="1394287"/>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6" name="Oval 25"/>
          <p:cNvSpPr/>
          <p:nvPr/>
        </p:nvSpPr>
        <p:spPr>
          <a:xfrm>
            <a:off x="2114086" y="1165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7" name="Oval 26"/>
          <p:cNvSpPr/>
          <p:nvPr/>
        </p:nvSpPr>
        <p:spPr>
          <a:xfrm>
            <a:off x="1493040" y="336186"/>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8" name="TextBox 27"/>
          <p:cNvSpPr txBox="1"/>
          <p:nvPr/>
        </p:nvSpPr>
        <p:spPr>
          <a:xfrm>
            <a:off x="289799" y="3175729"/>
            <a:ext cx="3394187" cy="2945422"/>
          </a:xfrm>
          <a:prstGeom prst="rect">
            <a:avLst/>
          </a:prstGeom>
          <a:noFill/>
        </p:spPr>
        <p:txBody>
          <a:bodyPr wrap="square" rtlCol="0">
            <a:spAutoFit/>
          </a:bodyPr>
          <a:lstStyle/>
          <a:p>
            <a:pPr algn="ctr">
              <a:lnSpc>
                <a:spcPct val="90000"/>
              </a:lnSpc>
            </a:pPr>
            <a:r>
              <a:rPr lang="en-US" sz="4000" b="1" dirty="0">
                <a:solidFill>
                  <a:schemeClr val="accent1"/>
                </a:solidFill>
                <a:latin typeface="Arsenal" panose="02010504060200020004" pitchFamily="50" charset="0"/>
                <a:ea typeface="Roboto" panose="02000000000000000000" pitchFamily="2" charset="0"/>
              </a:rPr>
              <a:t>M</a:t>
            </a:r>
            <a:r>
              <a:rPr lang="id-ID" sz="4000" b="1" dirty="0">
                <a:solidFill>
                  <a:schemeClr val="accent1"/>
                </a:solidFill>
                <a:latin typeface="Arsenal" panose="02010504060200020004" pitchFamily="50" charset="0"/>
                <a:ea typeface="Roboto" panose="02000000000000000000" pitchFamily="2" charset="0"/>
              </a:rPr>
              <a:t>inio</a:t>
            </a:r>
          </a:p>
          <a:p>
            <a:pPr algn="ctr">
              <a:lnSpc>
                <a:spcPct val="90000"/>
              </a:lnSpc>
            </a:pPr>
            <a:r>
              <a:rPr lang="id-ID" sz="2000" dirty="0">
                <a:solidFill>
                  <a:schemeClr val="bg1">
                    <a:lumMod val="95000"/>
                  </a:schemeClr>
                </a:solidFill>
                <a:latin typeface="Arsenal" panose="02010504060200020004" pitchFamily="50" charset="0"/>
                <a:ea typeface="Roboto" panose="02000000000000000000" pitchFamily="2" charset="0"/>
              </a:rPr>
              <a:t>Presentations</a:t>
            </a:r>
          </a:p>
          <a:p>
            <a:pPr algn="ctr">
              <a:lnSpc>
                <a:spcPct val="90000"/>
              </a:lnSpc>
            </a:pPr>
            <a:endParaRPr lang="id-ID" dirty="0">
              <a:solidFill>
                <a:schemeClr val="bg1">
                  <a:lumMod val="85000"/>
                </a:schemeClr>
              </a:solidFill>
              <a:ea typeface="Roboto" panose="02000000000000000000" pitchFamily="2" charset="0"/>
            </a:endParaRPr>
          </a:p>
          <a:p>
            <a:pPr algn="ctr"/>
            <a:r>
              <a:rPr lang="en-US" dirty="0">
                <a:solidFill>
                  <a:schemeClr val="bg1">
                    <a:lumMod val="65000"/>
                  </a:schemeClr>
                </a:solidFill>
              </a:rPr>
              <a:t>Center Street, 5 Ave. </a:t>
            </a:r>
            <a:r>
              <a:rPr lang="id-ID" dirty="0">
                <a:solidFill>
                  <a:schemeClr val="bg1">
                    <a:lumMod val="65000"/>
                  </a:schemeClr>
                </a:solidFill>
              </a:rPr>
              <a:t>Avg</a:t>
            </a:r>
            <a:r>
              <a:rPr lang="en-US" dirty="0">
                <a:solidFill>
                  <a:schemeClr val="bg1">
                    <a:lumMod val="65000"/>
                  </a:schemeClr>
                </a:solidFill>
              </a:rPr>
              <a:t>. </a:t>
            </a:r>
            <a:r>
              <a:rPr lang="id-ID" dirty="0">
                <a:solidFill>
                  <a:schemeClr val="bg1">
                    <a:lumMod val="65000"/>
                  </a:schemeClr>
                </a:solidFill>
              </a:rPr>
              <a:t>Soerabadja</a:t>
            </a:r>
            <a:endParaRPr lang="en-US" dirty="0">
              <a:solidFill>
                <a:schemeClr val="bg1">
                  <a:lumMod val="65000"/>
                </a:schemeClr>
              </a:solidFill>
            </a:endParaRPr>
          </a:p>
          <a:p>
            <a:pPr algn="ctr"/>
            <a:r>
              <a:rPr lang="id-ID" dirty="0">
                <a:solidFill>
                  <a:schemeClr val="bg1">
                    <a:lumMod val="65000"/>
                  </a:schemeClr>
                </a:solidFill>
              </a:rPr>
              <a:t>Indonesua</a:t>
            </a:r>
            <a:r>
              <a:rPr lang="en-US" dirty="0">
                <a:solidFill>
                  <a:schemeClr val="bg1">
                    <a:lumMod val="65000"/>
                  </a:schemeClr>
                </a:solidFill>
              </a:rPr>
              <a:t>, </a:t>
            </a:r>
            <a:r>
              <a:rPr lang="id-ID" dirty="0">
                <a:solidFill>
                  <a:schemeClr val="bg1">
                    <a:lumMod val="65000"/>
                  </a:schemeClr>
                </a:solidFill>
              </a:rPr>
              <a:t>Bimasakti</a:t>
            </a:r>
            <a:endParaRPr lang="en-US" dirty="0">
              <a:solidFill>
                <a:schemeClr val="bg1">
                  <a:lumMod val="65000"/>
                </a:schemeClr>
              </a:solidFill>
            </a:endParaRPr>
          </a:p>
          <a:p>
            <a:pPr algn="ctr"/>
            <a:r>
              <a:rPr lang="en-US" dirty="0">
                <a:solidFill>
                  <a:schemeClr val="bg1">
                    <a:lumMod val="65000"/>
                  </a:schemeClr>
                </a:solidFill>
              </a:rPr>
              <a:t>+123 456 789</a:t>
            </a:r>
          </a:p>
          <a:p>
            <a:pPr algn="ctr">
              <a:lnSpc>
                <a:spcPct val="90000"/>
              </a:lnSpc>
            </a:pPr>
            <a:endParaRPr lang="id-ID" sz="4800" dirty="0">
              <a:solidFill>
                <a:srgbClr val="5CACEE"/>
              </a:solidFill>
              <a:latin typeface="Arsenal" panose="02010504060200020004" pitchFamily="50" charset="0"/>
              <a:ea typeface="Roboto" panose="02000000000000000000" pitchFamily="2" charset="0"/>
            </a:endParaRPr>
          </a:p>
        </p:txBody>
      </p:sp>
      <p:grpSp>
        <p:nvGrpSpPr>
          <p:cNvPr id="29" name="Group 28"/>
          <p:cNvGrpSpPr/>
          <p:nvPr/>
        </p:nvGrpSpPr>
        <p:grpSpPr>
          <a:xfrm>
            <a:off x="3551932" y="1551390"/>
            <a:ext cx="708338" cy="923330"/>
            <a:chOff x="3551932" y="1551390"/>
            <a:chExt cx="708338" cy="923330"/>
          </a:xfrm>
        </p:grpSpPr>
        <p:sp>
          <p:nvSpPr>
            <p:cNvPr id="30" name="TextBox 29"/>
            <p:cNvSpPr txBox="1"/>
            <p:nvPr/>
          </p:nvSpPr>
          <p:spPr>
            <a:xfrm rot="10800000">
              <a:off x="3551932" y="1551390"/>
              <a:ext cx="708338" cy="923330"/>
            </a:xfrm>
            <a:prstGeom prst="rect">
              <a:avLst/>
            </a:prstGeom>
            <a:noFill/>
          </p:spPr>
          <p:txBody>
            <a:bodyPr wrap="square" rtlCol="0">
              <a:spAutoFit/>
            </a:bodyPr>
            <a:lstStyle/>
            <a:p>
              <a:pPr algn="ctr"/>
              <a:r>
                <a:rPr lang="id-ID" sz="54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5400" b="1" dirty="0">
                <a:solidFill>
                  <a:schemeClr val="bg1">
                    <a:lumMod val="85000"/>
                  </a:schemeClr>
                </a:solidFill>
              </a:endParaRPr>
            </a:p>
          </p:txBody>
        </p:sp>
        <p:sp>
          <p:nvSpPr>
            <p:cNvPr id="31" name="TextBox 30"/>
            <p:cNvSpPr txBox="1"/>
            <p:nvPr/>
          </p:nvSpPr>
          <p:spPr>
            <a:xfrm rot="10800000">
              <a:off x="3558538" y="1716815"/>
              <a:ext cx="230611" cy="707886"/>
            </a:xfrm>
            <a:prstGeom prst="rect">
              <a:avLst/>
            </a:prstGeom>
            <a:noFill/>
          </p:spPr>
          <p:txBody>
            <a:bodyPr wrap="square" rtlCol="0">
              <a:spAutoFit/>
            </a:bodyPr>
            <a:lstStyle/>
            <a:p>
              <a:pPr algn="ctr"/>
              <a:r>
                <a:rPr lang="id-ID" sz="40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4000" b="1" dirty="0">
                <a:solidFill>
                  <a:schemeClr val="bg1">
                    <a:lumMod val="85000"/>
                  </a:schemeClr>
                </a:solidFill>
              </a:endParaRPr>
            </a:p>
          </p:txBody>
        </p:sp>
      </p:grpSp>
    </p:spTree>
  </p:cSld>
  <p:clrMapOvr>
    <a:masterClrMapping/>
  </p:clrMapOvr>
  <mc:AlternateContent xmlns:mc="http://schemas.openxmlformats.org/markup-compatibility/2006" xmlns:p14="http://schemas.microsoft.com/office/powerpoint/2010/main">
    <mc:Choice Requires="p14">
      <p:transition spd="slow" p14:dur="2000">
        <p14:honeycomb/>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2000"/>
                                        <p:tgtEl>
                                          <p:spTgt spid="9"/>
                                        </p:tgtEl>
                                      </p:cBhvr>
                                    </p:animEffect>
                                    <p:anim calcmode="lin" valueType="num">
                                      <p:cBhvr>
                                        <p:cTn id="8" dur="2000" fill="hold"/>
                                        <p:tgtEl>
                                          <p:spTgt spid="9"/>
                                        </p:tgtEl>
                                        <p:attrNameLst>
                                          <p:attrName>ppt_w</p:attrName>
                                        </p:attrNameLst>
                                      </p:cBhvr>
                                      <p:tavLst>
                                        <p:tav tm="0" fmla="#ppt_w*sin(2.5*pi*$)">
                                          <p:val>
                                            <p:fltVal val="0"/>
                                          </p:val>
                                        </p:tav>
                                        <p:tav tm="100000">
                                          <p:val>
                                            <p:fltVal val="1"/>
                                          </p:val>
                                        </p:tav>
                                      </p:tavLst>
                                    </p:anim>
                                    <p:anim calcmode="lin" valueType="num">
                                      <p:cBhvr>
                                        <p:cTn id="9" dur="2000" fill="hold"/>
                                        <p:tgtEl>
                                          <p:spTgt spid="9"/>
                                        </p:tgtEl>
                                        <p:attrNameLst>
                                          <p:attrName>ppt_h</p:attrName>
                                        </p:attrNameLst>
                                      </p:cBhvr>
                                      <p:tavLst>
                                        <p:tav tm="0">
                                          <p:val>
                                            <p:strVal val="#ppt_h"/>
                                          </p:val>
                                        </p:tav>
                                        <p:tav tm="100000">
                                          <p:val>
                                            <p:strVal val="#ppt_h"/>
                                          </p:val>
                                        </p:tav>
                                      </p:tavLst>
                                    </p:anim>
                                  </p:childTnLst>
                                </p:cTn>
                              </p:par>
                              <p:par>
                                <p:cTn id="10" presetID="53" presetClass="entr" presetSubtype="16" fill="hold" grpId="0" nodeType="withEffect">
                                  <p:stCondLst>
                                    <p:cond delay="1900"/>
                                  </p:stCondLst>
                                  <p:childTnLst>
                                    <p:set>
                                      <p:cBhvr>
                                        <p:cTn id="11" dur="1" fill="hold">
                                          <p:stCondLst>
                                            <p:cond delay="0"/>
                                          </p:stCondLst>
                                        </p:cTn>
                                        <p:tgtEl>
                                          <p:spTgt spid="27"/>
                                        </p:tgtEl>
                                        <p:attrNameLst>
                                          <p:attrName>style.visibility</p:attrName>
                                        </p:attrNameLst>
                                      </p:cBhvr>
                                      <p:to>
                                        <p:strVal val="visible"/>
                                      </p:to>
                                    </p:set>
                                    <p:anim calcmode="lin" valueType="num">
                                      <p:cBhvr>
                                        <p:cTn id="12" dur="500" fill="hold"/>
                                        <p:tgtEl>
                                          <p:spTgt spid="27"/>
                                        </p:tgtEl>
                                        <p:attrNameLst>
                                          <p:attrName>ppt_w</p:attrName>
                                        </p:attrNameLst>
                                      </p:cBhvr>
                                      <p:tavLst>
                                        <p:tav tm="0">
                                          <p:val>
                                            <p:fltVal val="0"/>
                                          </p:val>
                                        </p:tav>
                                        <p:tav tm="100000">
                                          <p:val>
                                            <p:strVal val="#ppt_w"/>
                                          </p:val>
                                        </p:tav>
                                      </p:tavLst>
                                    </p:anim>
                                    <p:anim calcmode="lin" valueType="num">
                                      <p:cBhvr>
                                        <p:cTn id="13" dur="500" fill="hold"/>
                                        <p:tgtEl>
                                          <p:spTgt spid="27"/>
                                        </p:tgtEl>
                                        <p:attrNameLst>
                                          <p:attrName>ppt_h</p:attrName>
                                        </p:attrNameLst>
                                      </p:cBhvr>
                                      <p:tavLst>
                                        <p:tav tm="0">
                                          <p:val>
                                            <p:fltVal val="0"/>
                                          </p:val>
                                        </p:tav>
                                        <p:tav tm="100000">
                                          <p:val>
                                            <p:strVal val="#ppt_h"/>
                                          </p:val>
                                        </p:tav>
                                      </p:tavLst>
                                    </p:anim>
                                    <p:animEffect transition="in" filter="fade">
                                      <p:cBhvr>
                                        <p:cTn id="14" dur="500"/>
                                        <p:tgtEl>
                                          <p:spTgt spid="27"/>
                                        </p:tgtEl>
                                      </p:cBhvr>
                                    </p:animEffect>
                                  </p:childTnLst>
                                </p:cTn>
                              </p:par>
                              <p:par>
                                <p:cTn id="15" presetID="53" presetClass="entr" presetSubtype="16" fill="hold" grpId="0" nodeType="withEffect">
                                  <p:stCondLst>
                                    <p:cond delay="2400"/>
                                  </p:stCondLst>
                                  <p:childTnLst>
                                    <p:set>
                                      <p:cBhvr>
                                        <p:cTn id="16" dur="1" fill="hold">
                                          <p:stCondLst>
                                            <p:cond delay="0"/>
                                          </p:stCondLst>
                                        </p:cTn>
                                        <p:tgtEl>
                                          <p:spTgt spid="26"/>
                                        </p:tgtEl>
                                        <p:attrNameLst>
                                          <p:attrName>style.visibility</p:attrName>
                                        </p:attrNameLst>
                                      </p:cBhvr>
                                      <p:to>
                                        <p:strVal val="visible"/>
                                      </p:to>
                                    </p:set>
                                    <p:anim calcmode="lin" valueType="num">
                                      <p:cBhvr>
                                        <p:cTn id="17" dur="500" fill="hold"/>
                                        <p:tgtEl>
                                          <p:spTgt spid="26"/>
                                        </p:tgtEl>
                                        <p:attrNameLst>
                                          <p:attrName>ppt_w</p:attrName>
                                        </p:attrNameLst>
                                      </p:cBhvr>
                                      <p:tavLst>
                                        <p:tav tm="0">
                                          <p:val>
                                            <p:fltVal val="0"/>
                                          </p:val>
                                        </p:tav>
                                        <p:tav tm="100000">
                                          <p:val>
                                            <p:strVal val="#ppt_w"/>
                                          </p:val>
                                        </p:tav>
                                      </p:tavLst>
                                    </p:anim>
                                    <p:anim calcmode="lin" valueType="num">
                                      <p:cBhvr>
                                        <p:cTn id="18" dur="500" fill="hold"/>
                                        <p:tgtEl>
                                          <p:spTgt spid="26"/>
                                        </p:tgtEl>
                                        <p:attrNameLst>
                                          <p:attrName>ppt_h</p:attrName>
                                        </p:attrNameLst>
                                      </p:cBhvr>
                                      <p:tavLst>
                                        <p:tav tm="0">
                                          <p:val>
                                            <p:fltVal val="0"/>
                                          </p:val>
                                        </p:tav>
                                        <p:tav tm="100000">
                                          <p:val>
                                            <p:strVal val="#ppt_h"/>
                                          </p:val>
                                        </p:tav>
                                      </p:tavLst>
                                    </p:anim>
                                    <p:animEffect transition="in" filter="fade">
                                      <p:cBhvr>
                                        <p:cTn id="19" dur="500"/>
                                        <p:tgtEl>
                                          <p:spTgt spid="26"/>
                                        </p:tgtEl>
                                      </p:cBhvr>
                                    </p:animEffect>
                                  </p:childTnLst>
                                </p:cTn>
                              </p:par>
                              <p:par>
                                <p:cTn id="20" presetID="53" presetClass="entr" presetSubtype="16" fill="hold" grpId="0" nodeType="withEffect">
                                  <p:stCondLst>
                                    <p:cond delay="2900"/>
                                  </p:stCondLst>
                                  <p:childTnLst>
                                    <p:set>
                                      <p:cBhvr>
                                        <p:cTn id="21" dur="1" fill="hold">
                                          <p:stCondLst>
                                            <p:cond delay="0"/>
                                          </p:stCondLst>
                                        </p:cTn>
                                        <p:tgtEl>
                                          <p:spTgt spid="25"/>
                                        </p:tgtEl>
                                        <p:attrNameLst>
                                          <p:attrName>style.visibility</p:attrName>
                                        </p:attrNameLst>
                                      </p:cBhvr>
                                      <p:to>
                                        <p:strVal val="visible"/>
                                      </p:to>
                                    </p:set>
                                    <p:anim calcmode="lin" valueType="num">
                                      <p:cBhvr>
                                        <p:cTn id="22" dur="500" fill="hold"/>
                                        <p:tgtEl>
                                          <p:spTgt spid="25"/>
                                        </p:tgtEl>
                                        <p:attrNameLst>
                                          <p:attrName>ppt_w</p:attrName>
                                        </p:attrNameLst>
                                      </p:cBhvr>
                                      <p:tavLst>
                                        <p:tav tm="0">
                                          <p:val>
                                            <p:fltVal val="0"/>
                                          </p:val>
                                        </p:tav>
                                        <p:tav tm="100000">
                                          <p:val>
                                            <p:strVal val="#ppt_w"/>
                                          </p:val>
                                        </p:tav>
                                      </p:tavLst>
                                    </p:anim>
                                    <p:anim calcmode="lin" valueType="num">
                                      <p:cBhvr>
                                        <p:cTn id="23" dur="500" fill="hold"/>
                                        <p:tgtEl>
                                          <p:spTgt spid="25"/>
                                        </p:tgtEl>
                                        <p:attrNameLst>
                                          <p:attrName>ppt_h</p:attrName>
                                        </p:attrNameLst>
                                      </p:cBhvr>
                                      <p:tavLst>
                                        <p:tav tm="0">
                                          <p:val>
                                            <p:fltVal val="0"/>
                                          </p:val>
                                        </p:tav>
                                        <p:tav tm="100000">
                                          <p:val>
                                            <p:strVal val="#ppt_h"/>
                                          </p:val>
                                        </p:tav>
                                      </p:tavLst>
                                    </p:anim>
                                    <p:animEffect transition="in" filter="fade">
                                      <p:cBhvr>
                                        <p:cTn id="24" dur="500"/>
                                        <p:tgtEl>
                                          <p:spTgt spid="25"/>
                                        </p:tgtEl>
                                      </p:cBhvr>
                                    </p:animEffect>
                                  </p:childTnLst>
                                </p:cTn>
                              </p:par>
                              <p:par>
                                <p:cTn id="25" presetID="53" presetClass="entr" presetSubtype="16" fill="hold" grpId="0" nodeType="withEffect">
                                  <p:stCondLst>
                                    <p:cond delay="3400"/>
                                  </p:stCondLst>
                                  <p:childTnLst>
                                    <p:set>
                                      <p:cBhvr>
                                        <p:cTn id="26" dur="1" fill="hold">
                                          <p:stCondLst>
                                            <p:cond delay="0"/>
                                          </p:stCondLst>
                                        </p:cTn>
                                        <p:tgtEl>
                                          <p:spTgt spid="24"/>
                                        </p:tgtEl>
                                        <p:attrNameLst>
                                          <p:attrName>style.visibility</p:attrName>
                                        </p:attrNameLst>
                                      </p:cBhvr>
                                      <p:to>
                                        <p:strVal val="visible"/>
                                      </p:to>
                                    </p:set>
                                    <p:anim calcmode="lin" valueType="num">
                                      <p:cBhvr>
                                        <p:cTn id="27" dur="500" fill="hold"/>
                                        <p:tgtEl>
                                          <p:spTgt spid="24"/>
                                        </p:tgtEl>
                                        <p:attrNameLst>
                                          <p:attrName>ppt_w</p:attrName>
                                        </p:attrNameLst>
                                      </p:cBhvr>
                                      <p:tavLst>
                                        <p:tav tm="0">
                                          <p:val>
                                            <p:fltVal val="0"/>
                                          </p:val>
                                        </p:tav>
                                        <p:tav tm="100000">
                                          <p:val>
                                            <p:strVal val="#ppt_w"/>
                                          </p:val>
                                        </p:tav>
                                      </p:tavLst>
                                    </p:anim>
                                    <p:anim calcmode="lin" valueType="num">
                                      <p:cBhvr>
                                        <p:cTn id="28" dur="500" fill="hold"/>
                                        <p:tgtEl>
                                          <p:spTgt spid="24"/>
                                        </p:tgtEl>
                                        <p:attrNameLst>
                                          <p:attrName>ppt_h</p:attrName>
                                        </p:attrNameLst>
                                      </p:cBhvr>
                                      <p:tavLst>
                                        <p:tav tm="0">
                                          <p:val>
                                            <p:fltVal val="0"/>
                                          </p:val>
                                        </p:tav>
                                        <p:tav tm="100000">
                                          <p:val>
                                            <p:strVal val="#ppt_h"/>
                                          </p:val>
                                        </p:tav>
                                      </p:tavLst>
                                    </p:anim>
                                    <p:animEffect transition="in" filter="fade">
                                      <p:cBhvr>
                                        <p:cTn id="29" dur="500"/>
                                        <p:tgtEl>
                                          <p:spTgt spid="24"/>
                                        </p:tgtEl>
                                      </p:cBhvr>
                                    </p:animEffect>
                                  </p:childTnLst>
                                </p:cTn>
                              </p:par>
                              <p:par>
                                <p:cTn id="30" presetID="26" presetClass="entr" presetSubtype="0" fill="hold" nodeType="withEffect">
                                  <p:stCondLst>
                                    <p:cond delay="4000"/>
                                  </p:stCondLst>
                                  <p:childTnLst>
                                    <p:set>
                                      <p:cBhvr>
                                        <p:cTn id="31" dur="1" fill="hold">
                                          <p:stCondLst>
                                            <p:cond delay="0"/>
                                          </p:stCondLst>
                                        </p:cTn>
                                        <p:tgtEl>
                                          <p:spTgt spid="29"/>
                                        </p:tgtEl>
                                        <p:attrNameLst>
                                          <p:attrName>style.visibility</p:attrName>
                                        </p:attrNameLst>
                                      </p:cBhvr>
                                      <p:to>
                                        <p:strVal val="visible"/>
                                      </p:to>
                                    </p:set>
                                    <p:animEffect transition="in" filter="wipe(down)">
                                      <p:cBhvr>
                                        <p:cTn id="32" dur="580">
                                          <p:stCondLst>
                                            <p:cond delay="0"/>
                                          </p:stCondLst>
                                        </p:cTn>
                                        <p:tgtEl>
                                          <p:spTgt spid="29"/>
                                        </p:tgtEl>
                                      </p:cBhvr>
                                    </p:animEffect>
                                    <p:anim calcmode="lin" valueType="num">
                                      <p:cBhvr>
                                        <p:cTn id="33" dur="1822" tmFilter="0,0; 0.14,0.36; 0.43,0.73; 0.71,0.91; 1.0,1.0">
                                          <p:stCondLst>
                                            <p:cond delay="0"/>
                                          </p:stCondLst>
                                        </p:cTn>
                                        <p:tgtEl>
                                          <p:spTgt spid="29"/>
                                        </p:tgtEl>
                                        <p:attrNameLst>
                                          <p:attrName>ppt_x</p:attrName>
                                        </p:attrNameLst>
                                      </p:cBhvr>
                                      <p:tavLst>
                                        <p:tav tm="0">
                                          <p:val>
                                            <p:strVal val="#ppt_x-0.25"/>
                                          </p:val>
                                        </p:tav>
                                        <p:tav tm="100000">
                                          <p:val>
                                            <p:strVal val="#ppt_x"/>
                                          </p:val>
                                        </p:tav>
                                      </p:tavLst>
                                    </p:anim>
                                    <p:anim calcmode="lin" valueType="num">
                                      <p:cBhvr>
                                        <p:cTn id="34" dur="664" tmFilter="0.0,0.0; 0.25,0.07; 0.50,0.2; 0.75,0.467; 1.0,1.0">
                                          <p:stCondLst>
                                            <p:cond delay="0"/>
                                          </p:stCondLst>
                                        </p:cTn>
                                        <p:tgtEl>
                                          <p:spTgt spid="29"/>
                                        </p:tgtEl>
                                        <p:attrNameLst>
                                          <p:attrName>ppt_y</p:attrName>
                                        </p:attrNameLst>
                                      </p:cBhvr>
                                      <p:tavLst>
                                        <p:tav tm="0" fmla="#ppt_y-sin(pi*$)/3">
                                          <p:val>
                                            <p:fltVal val="0.5"/>
                                          </p:val>
                                        </p:tav>
                                        <p:tav tm="100000">
                                          <p:val>
                                            <p:fltVal val="1"/>
                                          </p:val>
                                        </p:tav>
                                      </p:tavLst>
                                    </p:anim>
                                    <p:anim calcmode="lin" valueType="num">
                                      <p:cBhvr>
                                        <p:cTn id="35" dur="664" tmFilter="0, 0; 0.125,0.2665; 0.25,0.4; 0.375,0.465; 0.5,0.5;  0.625,0.535; 0.75,0.6; 0.875,0.7335; 1,1">
                                          <p:stCondLst>
                                            <p:cond delay="664"/>
                                          </p:stCondLst>
                                        </p:cTn>
                                        <p:tgtEl>
                                          <p:spTgt spid="29"/>
                                        </p:tgtEl>
                                        <p:attrNameLst>
                                          <p:attrName>ppt_y</p:attrName>
                                        </p:attrNameLst>
                                      </p:cBhvr>
                                      <p:tavLst>
                                        <p:tav tm="0" fmla="#ppt_y-sin(pi*$)/9">
                                          <p:val>
                                            <p:fltVal val="0"/>
                                          </p:val>
                                        </p:tav>
                                        <p:tav tm="100000">
                                          <p:val>
                                            <p:fltVal val="1"/>
                                          </p:val>
                                        </p:tav>
                                      </p:tavLst>
                                    </p:anim>
                                    <p:anim calcmode="lin" valueType="num">
                                      <p:cBhvr>
                                        <p:cTn id="36" dur="332" tmFilter="0, 0; 0.125,0.2665; 0.25,0.4; 0.375,0.465; 0.5,0.5;  0.625,0.535; 0.75,0.6; 0.875,0.7335; 1,1">
                                          <p:stCondLst>
                                            <p:cond delay="1324"/>
                                          </p:stCondLst>
                                        </p:cTn>
                                        <p:tgtEl>
                                          <p:spTgt spid="29"/>
                                        </p:tgtEl>
                                        <p:attrNameLst>
                                          <p:attrName>ppt_y</p:attrName>
                                        </p:attrNameLst>
                                      </p:cBhvr>
                                      <p:tavLst>
                                        <p:tav tm="0" fmla="#ppt_y-sin(pi*$)/27">
                                          <p:val>
                                            <p:fltVal val="0"/>
                                          </p:val>
                                        </p:tav>
                                        <p:tav tm="100000">
                                          <p:val>
                                            <p:fltVal val="1"/>
                                          </p:val>
                                        </p:tav>
                                      </p:tavLst>
                                    </p:anim>
                                    <p:anim calcmode="lin" valueType="num">
                                      <p:cBhvr>
                                        <p:cTn id="37" dur="164" tmFilter="0, 0; 0.125,0.2665; 0.25,0.4; 0.375,0.465; 0.5,0.5;  0.625,0.535; 0.75,0.6; 0.875,0.7335; 1,1">
                                          <p:stCondLst>
                                            <p:cond delay="1656"/>
                                          </p:stCondLst>
                                        </p:cTn>
                                        <p:tgtEl>
                                          <p:spTgt spid="29"/>
                                        </p:tgtEl>
                                        <p:attrNameLst>
                                          <p:attrName>ppt_y</p:attrName>
                                        </p:attrNameLst>
                                      </p:cBhvr>
                                      <p:tavLst>
                                        <p:tav tm="0" fmla="#ppt_y-sin(pi*$)/81">
                                          <p:val>
                                            <p:fltVal val="0"/>
                                          </p:val>
                                        </p:tav>
                                        <p:tav tm="100000">
                                          <p:val>
                                            <p:fltVal val="1"/>
                                          </p:val>
                                        </p:tav>
                                      </p:tavLst>
                                    </p:anim>
                                    <p:animScale>
                                      <p:cBhvr>
                                        <p:cTn id="38" dur="26">
                                          <p:stCondLst>
                                            <p:cond delay="650"/>
                                          </p:stCondLst>
                                        </p:cTn>
                                        <p:tgtEl>
                                          <p:spTgt spid="29"/>
                                        </p:tgtEl>
                                      </p:cBhvr>
                                      <p:to x="100000" y="60000"/>
                                    </p:animScale>
                                    <p:animScale>
                                      <p:cBhvr>
                                        <p:cTn id="39" dur="166" decel="50000">
                                          <p:stCondLst>
                                            <p:cond delay="676"/>
                                          </p:stCondLst>
                                        </p:cTn>
                                        <p:tgtEl>
                                          <p:spTgt spid="29"/>
                                        </p:tgtEl>
                                      </p:cBhvr>
                                      <p:to x="100000" y="100000"/>
                                    </p:animScale>
                                    <p:animScale>
                                      <p:cBhvr>
                                        <p:cTn id="40" dur="26">
                                          <p:stCondLst>
                                            <p:cond delay="1312"/>
                                          </p:stCondLst>
                                        </p:cTn>
                                        <p:tgtEl>
                                          <p:spTgt spid="29"/>
                                        </p:tgtEl>
                                      </p:cBhvr>
                                      <p:to x="100000" y="80000"/>
                                    </p:animScale>
                                    <p:animScale>
                                      <p:cBhvr>
                                        <p:cTn id="41" dur="166" decel="50000">
                                          <p:stCondLst>
                                            <p:cond delay="1338"/>
                                          </p:stCondLst>
                                        </p:cTn>
                                        <p:tgtEl>
                                          <p:spTgt spid="29"/>
                                        </p:tgtEl>
                                      </p:cBhvr>
                                      <p:to x="100000" y="100000"/>
                                    </p:animScale>
                                    <p:animScale>
                                      <p:cBhvr>
                                        <p:cTn id="42" dur="26">
                                          <p:stCondLst>
                                            <p:cond delay="1642"/>
                                          </p:stCondLst>
                                        </p:cTn>
                                        <p:tgtEl>
                                          <p:spTgt spid="29"/>
                                        </p:tgtEl>
                                      </p:cBhvr>
                                      <p:to x="100000" y="90000"/>
                                    </p:animScale>
                                    <p:animScale>
                                      <p:cBhvr>
                                        <p:cTn id="43" dur="166" decel="50000">
                                          <p:stCondLst>
                                            <p:cond delay="1668"/>
                                          </p:stCondLst>
                                        </p:cTn>
                                        <p:tgtEl>
                                          <p:spTgt spid="29"/>
                                        </p:tgtEl>
                                      </p:cBhvr>
                                      <p:to x="100000" y="100000"/>
                                    </p:animScale>
                                    <p:animScale>
                                      <p:cBhvr>
                                        <p:cTn id="44" dur="26">
                                          <p:stCondLst>
                                            <p:cond delay="1808"/>
                                          </p:stCondLst>
                                        </p:cTn>
                                        <p:tgtEl>
                                          <p:spTgt spid="29"/>
                                        </p:tgtEl>
                                      </p:cBhvr>
                                      <p:to x="100000" y="95000"/>
                                    </p:animScale>
                                    <p:animScale>
                                      <p:cBhvr>
                                        <p:cTn id="45" dur="166" decel="50000">
                                          <p:stCondLst>
                                            <p:cond delay="1834"/>
                                          </p:stCondLst>
                                        </p:cTn>
                                        <p:tgtEl>
                                          <p:spTgt spid="29"/>
                                        </p:tgtEl>
                                      </p:cBhvr>
                                      <p:to x="100000" y="100000"/>
                                    </p:animScale>
                                  </p:childTnLst>
                                </p:cTn>
                              </p:par>
                              <p:par>
                                <p:cTn id="46" presetID="53" presetClass="entr" presetSubtype="16" fill="hold" grpId="0" nodeType="withEffect">
                                  <p:stCondLst>
                                    <p:cond delay="6000"/>
                                  </p:stCondLst>
                                  <p:childTnLst>
                                    <p:set>
                                      <p:cBhvr>
                                        <p:cTn id="47" dur="1" fill="hold">
                                          <p:stCondLst>
                                            <p:cond delay="0"/>
                                          </p:stCondLst>
                                        </p:cTn>
                                        <p:tgtEl>
                                          <p:spTgt spid="21"/>
                                        </p:tgtEl>
                                        <p:attrNameLst>
                                          <p:attrName>style.visibility</p:attrName>
                                        </p:attrNameLst>
                                      </p:cBhvr>
                                      <p:to>
                                        <p:strVal val="visible"/>
                                      </p:to>
                                    </p:set>
                                    <p:anim calcmode="lin" valueType="num">
                                      <p:cBhvr>
                                        <p:cTn id="48" dur="500" fill="hold"/>
                                        <p:tgtEl>
                                          <p:spTgt spid="21"/>
                                        </p:tgtEl>
                                        <p:attrNameLst>
                                          <p:attrName>ppt_w</p:attrName>
                                        </p:attrNameLst>
                                      </p:cBhvr>
                                      <p:tavLst>
                                        <p:tav tm="0">
                                          <p:val>
                                            <p:fltVal val="0"/>
                                          </p:val>
                                        </p:tav>
                                        <p:tav tm="100000">
                                          <p:val>
                                            <p:strVal val="#ppt_w"/>
                                          </p:val>
                                        </p:tav>
                                      </p:tavLst>
                                    </p:anim>
                                    <p:anim calcmode="lin" valueType="num">
                                      <p:cBhvr>
                                        <p:cTn id="49" dur="500" fill="hold"/>
                                        <p:tgtEl>
                                          <p:spTgt spid="21"/>
                                        </p:tgtEl>
                                        <p:attrNameLst>
                                          <p:attrName>ppt_h</p:attrName>
                                        </p:attrNameLst>
                                      </p:cBhvr>
                                      <p:tavLst>
                                        <p:tav tm="0">
                                          <p:val>
                                            <p:fltVal val="0"/>
                                          </p:val>
                                        </p:tav>
                                        <p:tav tm="100000">
                                          <p:val>
                                            <p:strVal val="#ppt_h"/>
                                          </p:val>
                                        </p:tav>
                                      </p:tavLst>
                                    </p:anim>
                                    <p:animEffect transition="in" filter="fade">
                                      <p:cBhvr>
                                        <p:cTn id="50" dur="500"/>
                                        <p:tgtEl>
                                          <p:spTgt spid="21"/>
                                        </p:tgtEl>
                                      </p:cBhvr>
                                    </p:animEffect>
                                  </p:childTnLst>
                                </p:cTn>
                              </p:par>
                              <p:par>
                                <p:cTn id="51" presetID="53" presetClass="entr" presetSubtype="16" fill="hold" grpId="0" nodeType="withEffect">
                                  <p:stCondLst>
                                    <p:cond delay="6500"/>
                                  </p:stCondLst>
                                  <p:childTnLst>
                                    <p:set>
                                      <p:cBhvr>
                                        <p:cTn id="52" dur="1" fill="hold">
                                          <p:stCondLst>
                                            <p:cond delay="0"/>
                                          </p:stCondLst>
                                        </p:cTn>
                                        <p:tgtEl>
                                          <p:spTgt spid="20"/>
                                        </p:tgtEl>
                                        <p:attrNameLst>
                                          <p:attrName>style.visibility</p:attrName>
                                        </p:attrNameLst>
                                      </p:cBhvr>
                                      <p:to>
                                        <p:strVal val="visible"/>
                                      </p:to>
                                    </p:set>
                                    <p:anim calcmode="lin" valueType="num">
                                      <p:cBhvr>
                                        <p:cTn id="53" dur="500" fill="hold"/>
                                        <p:tgtEl>
                                          <p:spTgt spid="20"/>
                                        </p:tgtEl>
                                        <p:attrNameLst>
                                          <p:attrName>ppt_w</p:attrName>
                                        </p:attrNameLst>
                                      </p:cBhvr>
                                      <p:tavLst>
                                        <p:tav tm="0">
                                          <p:val>
                                            <p:fltVal val="0"/>
                                          </p:val>
                                        </p:tav>
                                        <p:tav tm="100000">
                                          <p:val>
                                            <p:strVal val="#ppt_w"/>
                                          </p:val>
                                        </p:tav>
                                      </p:tavLst>
                                    </p:anim>
                                    <p:anim calcmode="lin" valueType="num">
                                      <p:cBhvr>
                                        <p:cTn id="54" dur="500" fill="hold"/>
                                        <p:tgtEl>
                                          <p:spTgt spid="20"/>
                                        </p:tgtEl>
                                        <p:attrNameLst>
                                          <p:attrName>ppt_h</p:attrName>
                                        </p:attrNameLst>
                                      </p:cBhvr>
                                      <p:tavLst>
                                        <p:tav tm="0">
                                          <p:val>
                                            <p:fltVal val="0"/>
                                          </p:val>
                                        </p:tav>
                                        <p:tav tm="100000">
                                          <p:val>
                                            <p:strVal val="#ppt_h"/>
                                          </p:val>
                                        </p:tav>
                                      </p:tavLst>
                                    </p:anim>
                                    <p:animEffect transition="in" filter="fade">
                                      <p:cBhvr>
                                        <p:cTn id="55" dur="500"/>
                                        <p:tgtEl>
                                          <p:spTgt spid="20"/>
                                        </p:tgtEl>
                                      </p:cBhvr>
                                    </p:animEffect>
                                  </p:childTnLst>
                                </p:cTn>
                              </p:par>
                              <p:par>
                                <p:cTn id="56" presetID="53" presetClass="entr" presetSubtype="16" fill="hold" grpId="0" nodeType="withEffect">
                                  <p:stCondLst>
                                    <p:cond delay="7000"/>
                                  </p:stCondLst>
                                  <p:childTnLst>
                                    <p:set>
                                      <p:cBhvr>
                                        <p:cTn id="57" dur="1" fill="hold">
                                          <p:stCondLst>
                                            <p:cond delay="0"/>
                                          </p:stCondLst>
                                        </p:cTn>
                                        <p:tgtEl>
                                          <p:spTgt spid="23"/>
                                        </p:tgtEl>
                                        <p:attrNameLst>
                                          <p:attrName>style.visibility</p:attrName>
                                        </p:attrNameLst>
                                      </p:cBhvr>
                                      <p:to>
                                        <p:strVal val="visible"/>
                                      </p:to>
                                    </p:set>
                                    <p:anim calcmode="lin" valueType="num">
                                      <p:cBhvr>
                                        <p:cTn id="58" dur="500" fill="hold"/>
                                        <p:tgtEl>
                                          <p:spTgt spid="23"/>
                                        </p:tgtEl>
                                        <p:attrNameLst>
                                          <p:attrName>ppt_w</p:attrName>
                                        </p:attrNameLst>
                                      </p:cBhvr>
                                      <p:tavLst>
                                        <p:tav tm="0">
                                          <p:val>
                                            <p:fltVal val="0"/>
                                          </p:val>
                                        </p:tav>
                                        <p:tav tm="100000">
                                          <p:val>
                                            <p:strVal val="#ppt_w"/>
                                          </p:val>
                                        </p:tav>
                                      </p:tavLst>
                                    </p:anim>
                                    <p:anim calcmode="lin" valueType="num">
                                      <p:cBhvr>
                                        <p:cTn id="59" dur="500" fill="hold"/>
                                        <p:tgtEl>
                                          <p:spTgt spid="23"/>
                                        </p:tgtEl>
                                        <p:attrNameLst>
                                          <p:attrName>ppt_h</p:attrName>
                                        </p:attrNameLst>
                                      </p:cBhvr>
                                      <p:tavLst>
                                        <p:tav tm="0">
                                          <p:val>
                                            <p:fltVal val="0"/>
                                          </p:val>
                                        </p:tav>
                                        <p:tav tm="100000">
                                          <p:val>
                                            <p:strVal val="#ppt_h"/>
                                          </p:val>
                                        </p:tav>
                                      </p:tavLst>
                                    </p:anim>
                                    <p:animEffect transition="in" filter="fade">
                                      <p:cBhvr>
                                        <p:cTn id="60" dur="500"/>
                                        <p:tgtEl>
                                          <p:spTgt spid="23"/>
                                        </p:tgtEl>
                                      </p:cBhvr>
                                    </p:animEffect>
                                  </p:childTnLst>
                                </p:cTn>
                              </p:par>
                              <p:par>
                                <p:cTn id="61" presetID="53" presetClass="entr" presetSubtype="16" fill="hold" grpId="0" nodeType="withEffect">
                                  <p:stCondLst>
                                    <p:cond delay="7500"/>
                                  </p:stCondLst>
                                  <p:childTnLst>
                                    <p:set>
                                      <p:cBhvr>
                                        <p:cTn id="62" dur="1" fill="hold">
                                          <p:stCondLst>
                                            <p:cond delay="0"/>
                                          </p:stCondLst>
                                        </p:cTn>
                                        <p:tgtEl>
                                          <p:spTgt spid="19"/>
                                        </p:tgtEl>
                                        <p:attrNameLst>
                                          <p:attrName>style.visibility</p:attrName>
                                        </p:attrNameLst>
                                      </p:cBhvr>
                                      <p:to>
                                        <p:strVal val="visible"/>
                                      </p:to>
                                    </p:set>
                                    <p:anim calcmode="lin" valueType="num">
                                      <p:cBhvr>
                                        <p:cTn id="63" dur="500" fill="hold"/>
                                        <p:tgtEl>
                                          <p:spTgt spid="19"/>
                                        </p:tgtEl>
                                        <p:attrNameLst>
                                          <p:attrName>ppt_w</p:attrName>
                                        </p:attrNameLst>
                                      </p:cBhvr>
                                      <p:tavLst>
                                        <p:tav tm="0">
                                          <p:val>
                                            <p:fltVal val="0"/>
                                          </p:val>
                                        </p:tav>
                                        <p:tav tm="100000">
                                          <p:val>
                                            <p:strVal val="#ppt_w"/>
                                          </p:val>
                                        </p:tav>
                                      </p:tavLst>
                                    </p:anim>
                                    <p:anim calcmode="lin" valueType="num">
                                      <p:cBhvr>
                                        <p:cTn id="64" dur="500" fill="hold"/>
                                        <p:tgtEl>
                                          <p:spTgt spid="19"/>
                                        </p:tgtEl>
                                        <p:attrNameLst>
                                          <p:attrName>ppt_h</p:attrName>
                                        </p:attrNameLst>
                                      </p:cBhvr>
                                      <p:tavLst>
                                        <p:tav tm="0">
                                          <p:val>
                                            <p:fltVal val="0"/>
                                          </p:val>
                                        </p:tav>
                                        <p:tav tm="100000">
                                          <p:val>
                                            <p:strVal val="#ppt_h"/>
                                          </p:val>
                                        </p:tav>
                                      </p:tavLst>
                                    </p:anim>
                                    <p:animEffect transition="in" filter="fade">
                                      <p:cBhvr>
                                        <p:cTn id="65" dur="500"/>
                                        <p:tgtEl>
                                          <p:spTgt spid="19"/>
                                        </p:tgtEl>
                                      </p:cBhvr>
                                    </p:animEffect>
                                  </p:childTnLst>
                                </p:cTn>
                              </p:par>
                              <p:par>
                                <p:cTn id="66" presetID="53" presetClass="entr" presetSubtype="16" fill="hold" grpId="0" nodeType="withEffect">
                                  <p:stCondLst>
                                    <p:cond delay="8000"/>
                                  </p:stCondLst>
                                  <p:childTnLst>
                                    <p:set>
                                      <p:cBhvr>
                                        <p:cTn id="67" dur="1" fill="hold">
                                          <p:stCondLst>
                                            <p:cond delay="0"/>
                                          </p:stCondLst>
                                        </p:cTn>
                                        <p:tgtEl>
                                          <p:spTgt spid="22"/>
                                        </p:tgtEl>
                                        <p:attrNameLst>
                                          <p:attrName>style.visibility</p:attrName>
                                        </p:attrNameLst>
                                      </p:cBhvr>
                                      <p:to>
                                        <p:strVal val="visible"/>
                                      </p:to>
                                    </p:set>
                                    <p:anim calcmode="lin" valueType="num">
                                      <p:cBhvr>
                                        <p:cTn id="68" dur="500" fill="hold"/>
                                        <p:tgtEl>
                                          <p:spTgt spid="22"/>
                                        </p:tgtEl>
                                        <p:attrNameLst>
                                          <p:attrName>ppt_w</p:attrName>
                                        </p:attrNameLst>
                                      </p:cBhvr>
                                      <p:tavLst>
                                        <p:tav tm="0">
                                          <p:val>
                                            <p:fltVal val="0"/>
                                          </p:val>
                                        </p:tav>
                                        <p:tav tm="100000">
                                          <p:val>
                                            <p:strVal val="#ppt_w"/>
                                          </p:val>
                                        </p:tav>
                                      </p:tavLst>
                                    </p:anim>
                                    <p:anim calcmode="lin" valueType="num">
                                      <p:cBhvr>
                                        <p:cTn id="69" dur="500" fill="hold"/>
                                        <p:tgtEl>
                                          <p:spTgt spid="22"/>
                                        </p:tgtEl>
                                        <p:attrNameLst>
                                          <p:attrName>ppt_h</p:attrName>
                                        </p:attrNameLst>
                                      </p:cBhvr>
                                      <p:tavLst>
                                        <p:tav tm="0">
                                          <p:val>
                                            <p:fltVal val="0"/>
                                          </p:val>
                                        </p:tav>
                                        <p:tav tm="100000">
                                          <p:val>
                                            <p:strVal val="#ppt_h"/>
                                          </p:val>
                                        </p:tav>
                                      </p:tavLst>
                                    </p:anim>
                                    <p:animEffect transition="in" filter="fade">
                                      <p:cBhvr>
                                        <p:cTn id="70" dur="500"/>
                                        <p:tgtEl>
                                          <p:spTgt spid="22"/>
                                        </p:tgtEl>
                                      </p:cBhvr>
                                    </p:animEffect>
                                  </p:childTnLst>
                                </p:cTn>
                              </p:par>
                              <p:par>
                                <p:cTn id="71" presetID="2" presetClass="entr" presetSubtype="8" fill="hold" grpId="0" nodeType="withEffect">
                                  <p:stCondLst>
                                    <p:cond delay="8500"/>
                                  </p:stCondLst>
                                  <p:childTnLst>
                                    <p:set>
                                      <p:cBhvr>
                                        <p:cTn id="72" dur="1" fill="hold">
                                          <p:stCondLst>
                                            <p:cond delay="0"/>
                                          </p:stCondLst>
                                        </p:cTn>
                                        <p:tgtEl>
                                          <p:spTgt spid="28"/>
                                        </p:tgtEl>
                                        <p:attrNameLst>
                                          <p:attrName>style.visibility</p:attrName>
                                        </p:attrNameLst>
                                      </p:cBhvr>
                                      <p:to>
                                        <p:strVal val="visible"/>
                                      </p:to>
                                    </p:set>
                                    <p:anim calcmode="lin" valueType="num">
                                      <p:cBhvr additive="base">
                                        <p:cTn id="73" dur="500" fill="hold"/>
                                        <p:tgtEl>
                                          <p:spTgt spid="28"/>
                                        </p:tgtEl>
                                        <p:attrNameLst>
                                          <p:attrName>ppt_x</p:attrName>
                                        </p:attrNameLst>
                                      </p:cBhvr>
                                      <p:tavLst>
                                        <p:tav tm="0">
                                          <p:val>
                                            <p:strVal val="0-#ppt_w/2"/>
                                          </p:val>
                                        </p:tav>
                                        <p:tav tm="100000">
                                          <p:val>
                                            <p:strVal val="#ppt_x"/>
                                          </p:val>
                                        </p:tav>
                                      </p:tavLst>
                                    </p:anim>
                                    <p:anim calcmode="lin" valueType="num">
                                      <p:cBhvr additive="base">
                                        <p:cTn id="74"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animBg="1"/>
      <p:bldP spid="24" grpId="0" animBg="1"/>
      <p:bldP spid="25" grpId="0" animBg="1"/>
      <p:bldP spid="26" grpId="0" animBg="1"/>
      <p:bldP spid="27" grpId="0" animBg="1"/>
      <p:bldP spid="28"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0" y="0"/>
            <a:ext cx="12192000" cy="6963508"/>
            <a:chOff x="0" y="0"/>
            <a:chExt cx="12192000" cy="6963508"/>
          </a:xfrm>
        </p:grpSpPr>
        <p:sp>
          <p:nvSpPr>
            <p:cNvPr id="2" name="Rectangle 1"/>
            <p:cNvSpPr/>
            <p:nvPr/>
          </p:nvSpPr>
          <p:spPr>
            <a:xfrm>
              <a:off x="0" y="0"/>
              <a:ext cx="12192000" cy="6858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ectangle 9"/>
            <p:cNvSpPr/>
            <p:nvPr/>
          </p:nvSpPr>
          <p:spPr>
            <a:xfrm>
              <a:off x="0" y="0"/>
              <a:ext cx="12192000" cy="6963508"/>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 name="TextBox 7"/>
          <p:cNvSpPr txBox="1"/>
          <p:nvPr/>
        </p:nvSpPr>
        <p:spPr>
          <a:xfrm>
            <a:off x="6476795" y="1744133"/>
            <a:ext cx="4037574" cy="1446550"/>
          </a:xfrm>
          <a:prstGeom prst="rect">
            <a:avLst/>
          </a:prstGeom>
          <a:noFill/>
        </p:spPr>
        <p:txBody>
          <a:bodyPr wrap="square" rtlCol="0">
            <a:spAutoFit/>
          </a:bodyPr>
          <a:lstStyle/>
          <a:p>
            <a:pPr algn="ctr"/>
            <a:r>
              <a:rPr lang="id-ID" sz="8800" b="1" spc="-150" dirty="0">
                <a:ln w="28575">
                  <a:solidFill>
                    <a:schemeClr val="bg2">
                      <a:lumMod val="90000"/>
                    </a:schemeClr>
                  </a:solidFill>
                  <a:prstDash val="sysDot"/>
                </a:ln>
                <a:noFill/>
              </a:rPr>
              <a:t>Thanks</a:t>
            </a:r>
          </a:p>
        </p:txBody>
      </p:sp>
      <p:grpSp>
        <p:nvGrpSpPr>
          <p:cNvPr id="15" name="Group 14"/>
          <p:cNvGrpSpPr/>
          <p:nvPr/>
        </p:nvGrpSpPr>
        <p:grpSpPr>
          <a:xfrm>
            <a:off x="11438810" y="175818"/>
            <a:ext cx="542322" cy="662567"/>
            <a:chOff x="11438810" y="175818"/>
            <a:chExt cx="542322" cy="662567"/>
          </a:xfrm>
        </p:grpSpPr>
        <p:sp>
          <p:nvSpPr>
            <p:cNvPr id="17" name="Oval 16"/>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Oval 1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Oval 1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TextBox 20"/>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86</a:t>
              </a:r>
            </a:p>
          </p:txBody>
        </p:sp>
      </p:grpSp>
      <p:sp>
        <p:nvSpPr>
          <p:cNvPr id="12" name="TextBox 11"/>
          <p:cNvSpPr txBox="1"/>
          <p:nvPr/>
        </p:nvSpPr>
        <p:spPr>
          <a:xfrm>
            <a:off x="7432844" y="2923046"/>
            <a:ext cx="2125476" cy="1446550"/>
          </a:xfrm>
          <a:prstGeom prst="rect">
            <a:avLst/>
          </a:prstGeom>
          <a:noFill/>
        </p:spPr>
        <p:txBody>
          <a:bodyPr wrap="square" rtlCol="0">
            <a:spAutoFit/>
          </a:bodyPr>
          <a:lstStyle/>
          <a:p>
            <a:pPr algn="ctr"/>
            <a:r>
              <a:rPr lang="id-ID" sz="8800" b="1" spc="-150" dirty="0">
                <a:ln w="28575">
                  <a:solidFill>
                    <a:schemeClr val="bg2">
                      <a:lumMod val="90000"/>
                    </a:schemeClr>
                  </a:solidFill>
                  <a:prstDash val="sysDot"/>
                </a:ln>
                <a:noFill/>
              </a:rPr>
              <a:t>for</a:t>
            </a:r>
          </a:p>
        </p:txBody>
      </p:sp>
      <p:sp>
        <p:nvSpPr>
          <p:cNvPr id="13" name="TextBox 12"/>
          <p:cNvSpPr txBox="1"/>
          <p:nvPr/>
        </p:nvSpPr>
        <p:spPr>
          <a:xfrm>
            <a:off x="6215538" y="4101958"/>
            <a:ext cx="4560088" cy="1446550"/>
          </a:xfrm>
          <a:prstGeom prst="rect">
            <a:avLst/>
          </a:prstGeom>
          <a:noFill/>
        </p:spPr>
        <p:txBody>
          <a:bodyPr wrap="square" rtlCol="0">
            <a:spAutoFit/>
          </a:bodyPr>
          <a:lstStyle/>
          <a:p>
            <a:pPr algn="ctr"/>
            <a:r>
              <a:rPr lang="id-ID" sz="8800" b="1" spc="-150" dirty="0">
                <a:ln w="28575">
                  <a:solidFill>
                    <a:schemeClr val="bg2">
                      <a:lumMod val="90000"/>
                    </a:schemeClr>
                  </a:solidFill>
                  <a:prstDash val="sysDot"/>
                </a:ln>
                <a:noFill/>
              </a:rPr>
              <a:t>Watching</a:t>
            </a: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sndAc>
          <p:stSnd>
            <p:snd r:embed="rId2" name="explode.wav"/>
          </p:stSnd>
        </p:sndAc>
      </p:transition>
    </mc:Choice>
    <mc:Fallback xmlns="">
      <p:transition spd="slow">
        <p:fade/>
        <p:sndAc>
          <p:stSnd>
            <p:snd r:embed="rId3" name="explode.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1500"/>
                                        <p:tgtEl>
                                          <p:spTgt spid="3"/>
                                        </p:tgtEl>
                                      </p:cBhvr>
                                    </p:animEffect>
                                  </p:childTnLst>
                                </p:cTn>
                              </p:par>
                              <p:par>
                                <p:cTn id="8" presetID="31" presetClass="entr" presetSubtype="0" fill="hold" nodeType="withEffect">
                                  <p:stCondLst>
                                    <p:cond delay="1500"/>
                                  </p:stCondLst>
                                  <p:childTnLst>
                                    <p:set>
                                      <p:cBhvr>
                                        <p:cTn id="9" dur="1" fill="hold">
                                          <p:stCondLst>
                                            <p:cond delay="0"/>
                                          </p:stCondLst>
                                        </p:cTn>
                                        <p:tgtEl>
                                          <p:spTgt spid="15"/>
                                        </p:tgtEl>
                                        <p:attrNameLst>
                                          <p:attrName>style.visibility</p:attrName>
                                        </p:attrNameLst>
                                      </p:cBhvr>
                                      <p:to>
                                        <p:strVal val="visible"/>
                                      </p:to>
                                    </p:set>
                                    <p:anim calcmode="lin" valueType="num">
                                      <p:cBhvr>
                                        <p:cTn id="10" dur="1000" fill="hold"/>
                                        <p:tgtEl>
                                          <p:spTgt spid="15"/>
                                        </p:tgtEl>
                                        <p:attrNameLst>
                                          <p:attrName>ppt_w</p:attrName>
                                        </p:attrNameLst>
                                      </p:cBhvr>
                                      <p:tavLst>
                                        <p:tav tm="0">
                                          <p:val>
                                            <p:fltVal val="0"/>
                                          </p:val>
                                        </p:tav>
                                        <p:tav tm="100000">
                                          <p:val>
                                            <p:strVal val="#ppt_w"/>
                                          </p:val>
                                        </p:tav>
                                      </p:tavLst>
                                    </p:anim>
                                    <p:anim calcmode="lin" valueType="num">
                                      <p:cBhvr>
                                        <p:cTn id="11" dur="1000" fill="hold"/>
                                        <p:tgtEl>
                                          <p:spTgt spid="15"/>
                                        </p:tgtEl>
                                        <p:attrNameLst>
                                          <p:attrName>ppt_h</p:attrName>
                                        </p:attrNameLst>
                                      </p:cBhvr>
                                      <p:tavLst>
                                        <p:tav tm="0">
                                          <p:val>
                                            <p:fltVal val="0"/>
                                          </p:val>
                                        </p:tav>
                                        <p:tav tm="100000">
                                          <p:val>
                                            <p:strVal val="#ppt_h"/>
                                          </p:val>
                                        </p:tav>
                                      </p:tavLst>
                                    </p:anim>
                                    <p:anim calcmode="lin" valueType="num">
                                      <p:cBhvr>
                                        <p:cTn id="12" dur="1000" fill="hold"/>
                                        <p:tgtEl>
                                          <p:spTgt spid="15"/>
                                        </p:tgtEl>
                                        <p:attrNameLst>
                                          <p:attrName>style.rotation</p:attrName>
                                        </p:attrNameLst>
                                      </p:cBhvr>
                                      <p:tavLst>
                                        <p:tav tm="0">
                                          <p:val>
                                            <p:fltVal val="90"/>
                                          </p:val>
                                        </p:tav>
                                        <p:tav tm="100000">
                                          <p:val>
                                            <p:fltVal val="0"/>
                                          </p:val>
                                        </p:tav>
                                      </p:tavLst>
                                    </p:anim>
                                    <p:animEffect transition="in" filter="fade">
                                      <p:cBhvr>
                                        <p:cTn id="13" dur="1000"/>
                                        <p:tgtEl>
                                          <p:spTgt spid="15"/>
                                        </p:tgtEl>
                                      </p:cBhvr>
                                    </p:animEffect>
                                  </p:childTnLst>
                                </p:cTn>
                              </p:par>
                              <p:par>
                                <p:cTn id="14" presetID="53" presetClass="entr" presetSubtype="16" fill="hold" grpId="0" nodeType="withEffect">
                                  <p:stCondLst>
                                    <p:cond delay="2500"/>
                                  </p:stCondLst>
                                  <p:childTnLst>
                                    <p:set>
                                      <p:cBhvr>
                                        <p:cTn id="15" dur="1" fill="hold">
                                          <p:stCondLst>
                                            <p:cond delay="0"/>
                                          </p:stCondLst>
                                        </p:cTn>
                                        <p:tgtEl>
                                          <p:spTgt spid="8"/>
                                        </p:tgtEl>
                                        <p:attrNameLst>
                                          <p:attrName>style.visibility</p:attrName>
                                        </p:attrNameLst>
                                      </p:cBhvr>
                                      <p:to>
                                        <p:strVal val="visible"/>
                                      </p:to>
                                    </p:set>
                                    <p:anim calcmode="lin" valueType="num">
                                      <p:cBhvr>
                                        <p:cTn id="16" dur="1000" fill="hold"/>
                                        <p:tgtEl>
                                          <p:spTgt spid="8"/>
                                        </p:tgtEl>
                                        <p:attrNameLst>
                                          <p:attrName>ppt_w</p:attrName>
                                        </p:attrNameLst>
                                      </p:cBhvr>
                                      <p:tavLst>
                                        <p:tav tm="0">
                                          <p:val>
                                            <p:fltVal val="0"/>
                                          </p:val>
                                        </p:tav>
                                        <p:tav tm="100000">
                                          <p:val>
                                            <p:strVal val="#ppt_w"/>
                                          </p:val>
                                        </p:tav>
                                      </p:tavLst>
                                    </p:anim>
                                    <p:anim calcmode="lin" valueType="num">
                                      <p:cBhvr>
                                        <p:cTn id="17" dur="1000" fill="hold"/>
                                        <p:tgtEl>
                                          <p:spTgt spid="8"/>
                                        </p:tgtEl>
                                        <p:attrNameLst>
                                          <p:attrName>ppt_h</p:attrName>
                                        </p:attrNameLst>
                                      </p:cBhvr>
                                      <p:tavLst>
                                        <p:tav tm="0">
                                          <p:val>
                                            <p:fltVal val="0"/>
                                          </p:val>
                                        </p:tav>
                                        <p:tav tm="100000">
                                          <p:val>
                                            <p:strVal val="#ppt_h"/>
                                          </p:val>
                                        </p:tav>
                                      </p:tavLst>
                                    </p:anim>
                                    <p:animEffect transition="in" filter="fade">
                                      <p:cBhvr>
                                        <p:cTn id="18" dur="1000"/>
                                        <p:tgtEl>
                                          <p:spTgt spid="8"/>
                                        </p:tgtEl>
                                      </p:cBhvr>
                                    </p:animEffect>
                                  </p:childTnLst>
                                </p:cTn>
                              </p:par>
                              <p:par>
                                <p:cTn id="19" presetID="53" presetClass="entr" presetSubtype="16" fill="hold" grpId="0" nodeType="withEffect">
                                  <p:stCondLst>
                                    <p:cond delay="3500"/>
                                  </p:stCondLst>
                                  <p:childTnLst>
                                    <p:set>
                                      <p:cBhvr>
                                        <p:cTn id="20" dur="1" fill="hold">
                                          <p:stCondLst>
                                            <p:cond delay="0"/>
                                          </p:stCondLst>
                                        </p:cTn>
                                        <p:tgtEl>
                                          <p:spTgt spid="12"/>
                                        </p:tgtEl>
                                        <p:attrNameLst>
                                          <p:attrName>style.visibility</p:attrName>
                                        </p:attrNameLst>
                                      </p:cBhvr>
                                      <p:to>
                                        <p:strVal val="visible"/>
                                      </p:to>
                                    </p:set>
                                    <p:anim calcmode="lin" valueType="num">
                                      <p:cBhvr>
                                        <p:cTn id="21" dur="1000" fill="hold"/>
                                        <p:tgtEl>
                                          <p:spTgt spid="12"/>
                                        </p:tgtEl>
                                        <p:attrNameLst>
                                          <p:attrName>ppt_w</p:attrName>
                                        </p:attrNameLst>
                                      </p:cBhvr>
                                      <p:tavLst>
                                        <p:tav tm="0">
                                          <p:val>
                                            <p:fltVal val="0"/>
                                          </p:val>
                                        </p:tav>
                                        <p:tav tm="100000">
                                          <p:val>
                                            <p:strVal val="#ppt_w"/>
                                          </p:val>
                                        </p:tav>
                                      </p:tavLst>
                                    </p:anim>
                                    <p:anim calcmode="lin" valueType="num">
                                      <p:cBhvr>
                                        <p:cTn id="22" dur="1000" fill="hold"/>
                                        <p:tgtEl>
                                          <p:spTgt spid="12"/>
                                        </p:tgtEl>
                                        <p:attrNameLst>
                                          <p:attrName>ppt_h</p:attrName>
                                        </p:attrNameLst>
                                      </p:cBhvr>
                                      <p:tavLst>
                                        <p:tav tm="0">
                                          <p:val>
                                            <p:fltVal val="0"/>
                                          </p:val>
                                        </p:tav>
                                        <p:tav tm="100000">
                                          <p:val>
                                            <p:strVal val="#ppt_h"/>
                                          </p:val>
                                        </p:tav>
                                      </p:tavLst>
                                    </p:anim>
                                    <p:animEffect transition="in" filter="fade">
                                      <p:cBhvr>
                                        <p:cTn id="23" dur="1000"/>
                                        <p:tgtEl>
                                          <p:spTgt spid="12"/>
                                        </p:tgtEl>
                                      </p:cBhvr>
                                    </p:animEffect>
                                  </p:childTnLst>
                                </p:cTn>
                              </p:par>
                              <p:par>
                                <p:cTn id="24" presetID="53" presetClass="entr" presetSubtype="16" fill="hold" grpId="0" nodeType="withEffect">
                                  <p:stCondLst>
                                    <p:cond delay="4500"/>
                                  </p:stCondLst>
                                  <p:childTnLst>
                                    <p:set>
                                      <p:cBhvr>
                                        <p:cTn id="25" dur="1" fill="hold">
                                          <p:stCondLst>
                                            <p:cond delay="0"/>
                                          </p:stCondLst>
                                        </p:cTn>
                                        <p:tgtEl>
                                          <p:spTgt spid="13"/>
                                        </p:tgtEl>
                                        <p:attrNameLst>
                                          <p:attrName>style.visibility</p:attrName>
                                        </p:attrNameLst>
                                      </p:cBhvr>
                                      <p:to>
                                        <p:strVal val="visible"/>
                                      </p:to>
                                    </p:set>
                                    <p:anim calcmode="lin" valueType="num">
                                      <p:cBhvr>
                                        <p:cTn id="26" dur="1000" fill="hold"/>
                                        <p:tgtEl>
                                          <p:spTgt spid="13"/>
                                        </p:tgtEl>
                                        <p:attrNameLst>
                                          <p:attrName>ppt_w</p:attrName>
                                        </p:attrNameLst>
                                      </p:cBhvr>
                                      <p:tavLst>
                                        <p:tav tm="0">
                                          <p:val>
                                            <p:fltVal val="0"/>
                                          </p:val>
                                        </p:tav>
                                        <p:tav tm="100000">
                                          <p:val>
                                            <p:strVal val="#ppt_w"/>
                                          </p:val>
                                        </p:tav>
                                      </p:tavLst>
                                    </p:anim>
                                    <p:anim calcmode="lin" valueType="num">
                                      <p:cBhvr>
                                        <p:cTn id="27" dur="1000" fill="hold"/>
                                        <p:tgtEl>
                                          <p:spTgt spid="13"/>
                                        </p:tgtEl>
                                        <p:attrNameLst>
                                          <p:attrName>ppt_h</p:attrName>
                                        </p:attrNameLst>
                                      </p:cBhvr>
                                      <p:tavLst>
                                        <p:tav tm="0">
                                          <p:val>
                                            <p:fltVal val="0"/>
                                          </p:val>
                                        </p:tav>
                                        <p:tav tm="100000">
                                          <p:val>
                                            <p:strVal val="#ppt_h"/>
                                          </p:val>
                                        </p:tav>
                                      </p:tavLst>
                                    </p:anim>
                                    <p:animEffect transition="in" filter="fade">
                                      <p:cBhvr>
                                        <p:cTn id="28" dur="10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2" grpId="0"/>
      <p:bldP spid="13"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12192000" cy="6858000"/>
            <a:chOff x="0" y="0"/>
            <a:chExt cx="12192000" cy="6858000"/>
          </a:xfrm>
        </p:grpSpPr>
        <p:sp>
          <p:nvSpPr>
            <p:cNvPr id="2" name="Rectangle 1"/>
            <p:cNvSpPr/>
            <p:nvPr/>
          </p:nvSpPr>
          <p:spPr>
            <a:xfrm>
              <a:off x="0" y="0"/>
              <a:ext cx="12192000" cy="6858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ectangle 7"/>
            <p:cNvSpPr/>
            <p:nvPr/>
          </p:nvSpPr>
          <p:spPr>
            <a:xfrm>
              <a:off x="0" y="0"/>
              <a:ext cx="12192000" cy="6858000"/>
            </a:xfrm>
            <a:prstGeom prst="rect">
              <a:avLst/>
            </a:prstGeom>
            <a:solidFill>
              <a:schemeClr val="tx2">
                <a:lumMod val="50000"/>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 name="Content Placeholder 7"/>
          <p:cNvSpPr txBox="1"/>
          <p:nvPr/>
        </p:nvSpPr>
        <p:spPr>
          <a:xfrm>
            <a:off x="4196063" y="5486921"/>
            <a:ext cx="3571454"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en-US" sz="3600" dirty="0">
                <a:solidFill>
                  <a:schemeClr val="tx1">
                    <a:lumMod val="85000"/>
                    <a:lumOff val="15000"/>
                  </a:schemeClr>
                </a:solidFill>
              </a:rPr>
              <a:t>M</a:t>
            </a:r>
            <a:r>
              <a:rPr lang="id-ID" sz="3600" dirty="0">
                <a:solidFill>
                  <a:schemeClr val="tx1">
                    <a:lumMod val="85000"/>
                    <a:lumOff val="15000"/>
                  </a:schemeClr>
                </a:solidFill>
              </a:rPr>
              <a:t>eet Our Team</a:t>
            </a:r>
            <a:endParaRPr lang="en-US" sz="3600" dirty="0">
              <a:solidFill>
                <a:schemeClr val="tx1">
                  <a:lumMod val="85000"/>
                  <a:lumOff val="15000"/>
                </a:schemeClr>
              </a:solidFill>
            </a:endParaRPr>
          </a:p>
        </p:txBody>
      </p:sp>
      <p:sp>
        <p:nvSpPr>
          <p:cNvPr id="5" name="Title 1"/>
          <p:cNvSpPr txBox="1"/>
          <p:nvPr/>
        </p:nvSpPr>
        <p:spPr>
          <a:xfrm>
            <a:off x="4536143" y="6225028"/>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50000"/>
                  </a:schemeClr>
                </a:solidFill>
                <a:latin typeface="+mn-lt"/>
                <a:ea typeface="Roboto" panose="02000000000000000000" pitchFamily="2" charset="0"/>
              </a:rPr>
              <a:t>Put a relevant subtitle in this line</a:t>
            </a:r>
          </a:p>
        </p:txBody>
      </p:sp>
      <p:sp>
        <p:nvSpPr>
          <p:cNvPr id="56" name="Freeform 55"/>
          <p:cNvSpPr>
            <a:spLocks noChangeAspect="1" noEditPoints="1"/>
          </p:cNvSpPr>
          <p:nvPr/>
        </p:nvSpPr>
        <p:spPr bwMode="auto">
          <a:xfrm>
            <a:off x="5252790" y="3428400"/>
            <a:ext cx="1458000" cy="1620000"/>
          </a:xfrm>
          <a:custGeom>
            <a:avLst/>
            <a:gdLst>
              <a:gd name="T0" fmla="*/ 405 w 633"/>
              <a:gd name="T1" fmla="*/ 470 h 730"/>
              <a:gd name="T2" fmla="*/ 483 w 633"/>
              <a:gd name="T3" fmla="*/ 380 h 730"/>
              <a:gd name="T4" fmla="*/ 501 w 633"/>
              <a:gd name="T5" fmla="*/ 293 h 730"/>
              <a:gd name="T6" fmla="*/ 437 w 633"/>
              <a:gd name="T7" fmla="*/ 133 h 730"/>
              <a:gd name="T8" fmla="*/ 316 w 633"/>
              <a:gd name="T9" fmla="*/ 8 h 730"/>
              <a:gd name="T10" fmla="*/ 316 w 633"/>
              <a:gd name="T11" fmla="*/ 40 h 730"/>
              <a:gd name="T12" fmla="*/ 316 w 633"/>
              <a:gd name="T13" fmla="*/ 66 h 730"/>
              <a:gd name="T14" fmla="*/ 237 w 633"/>
              <a:gd name="T15" fmla="*/ 95 h 730"/>
              <a:gd name="T16" fmla="*/ 192 w 633"/>
              <a:gd name="T17" fmla="*/ 135 h 730"/>
              <a:gd name="T18" fmla="*/ 141 w 633"/>
              <a:gd name="T19" fmla="*/ 264 h 730"/>
              <a:gd name="T20" fmla="*/ 133 w 633"/>
              <a:gd name="T21" fmla="*/ 339 h 730"/>
              <a:gd name="T22" fmla="*/ 175 w 633"/>
              <a:gd name="T23" fmla="*/ 399 h 730"/>
              <a:gd name="T24" fmla="*/ 181 w 633"/>
              <a:gd name="T25" fmla="*/ 534 h 730"/>
              <a:gd name="T26" fmla="*/ 24 w 633"/>
              <a:gd name="T27" fmla="*/ 730 h 730"/>
              <a:gd name="T28" fmla="*/ 610 w 633"/>
              <a:gd name="T29" fmla="*/ 730 h 730"/>
              <a:gd name="T30" fmla="*/ 453 w 633"/>
              <a:gd name="T31" fmla="*/ 534 h 730"/>
              <a:gd name="T32" fmla="*/ 156 w 633"/>
              <a:gd name="T33" fmla="*/ 275 h 730"/>
              <a:gd name="T34" fmla="*/ 189 w 633"/>
              <a:gd name="T35" fmla="*/ 335 h 730"/>
              <a:gd name="T36" fmla="*/ 195 w 633"/>
              <a:gd name="T37" fmla="*/ 273 h 730"/>
              <a:gd name="T38" fmla="*/ 211 w 633"/>
              <a:gd name="T39" fmla="*/ 190 h 730"/>
              <a:gd name="T40" fmla="*/ 316 w 633"/>
              <a:gd name="T41" fmla="*/ 195 h 730"/>
              <a:gd name="T42" fmla="*/ 380 w 633"/>
              <a:gd name="T43" fmla="*/ 173 h 730"/>
              <a:gd name="T44" fmla="*/ 424 w 633"/>
              <a:gd name="T45" fmla="*/ 192 h 730"/>
              <a:gd name="T46" fmla="*/ 439 w 633"/>
              <a:gd name="T47" fmla="*/ 273 h 730"/>
              <a:gd name="T48" fmla="*/ 445 w 633"/>
              <a:gd name="T49" fmla="*/ 335 h 730"/>
              <a:gd name="T50" fmla="*/ 477 w 633"/>
              <a:gd name="T51" fmla="*/ 275 h 730"/>
              <a:gd name="T52" fmla="*/ 317 w 633"/>
              <a:gd name="T53" fmla="*/ 482 h 730"/>
              <a:gd name="T54" fmla="*/ 189 w 633"/>
              <a:gd name="T55" fmla="*/ 384 h 730"/>
              <a:gd name="T56" fmla="*/ 316 w 633"/>
              <a:gd name="T57" fmla="*/ 503 h 730"/>
              <a:gd name="T58" fmla="*/ 387 w 633"/>
              <a:gd name="T59" fmla="*/ 483 h 730"/>
              <a:gd name="T60" fmla="*/ 319 w 633"/>
              <a:gd name="T61" fmla="*/ 630 h 730"/>
              <a:gd name="T62" fmla="*/ 224 w 633"/>
              <a:gd name="T63" fmla="*/ 525 h 730"/>
              <a:gd name="T64" fmla="*/ 403 w 633"/>
              <a:gd name="T65" fmla="*/ 669 h 730"/>
              <a:gd name="T66" fmla="*/ 318 w 633"/>
              <a:gd name="T67" fmla="*/ 687 h 730"/>
              <a:gd name="T68" fmla="*/ 272 w 633"/>
              <a:gd name="T69" fmla="*/ 626 h 730"/>
              <a:gd name="T70" fmla="*/ 172 w 633"/>
              <a:gd name="T71" fmla="*/ 556 h 730"/>
              <a:gd name="T72" fmla="*/ 214 w 633"/>
              <a:gd name="T73" fmla="*/ 538 h 730"/>
              <a:gd name="T74" fmla="*/ 319 w 633"/>
              <a:gd name="T75" fmla="*/ 655 h 730"/>
              <a:gd name="T76" fmla="*/ 459 w 633"/>
              <a:gd name="T77" fmla="*/ 558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3" h="730">
                <a:moveTo>
                  <a:pt x="453" y="534"/>
                </a:moveTo>
                <a:cubicBezTo>
                  <a:pt x="420" y="520"/>
                  <a:pt x="408" y="498"/>
                  <a:pt x="405" y="470"/>
                </a:cubicBezTo>
                <a:cubicBezTo>
                  <a:pt x="427" y="452"/>
                  <a:pt x="445" y="427"/>
                  <a:pt x="458" y="399"/>
                </a:cubicBezTo>
                <a:cubicBezTo>
                  <a:pt x="468" y="395"/>
                  <a:pt x="476" y="389"/>
                  <a:pt x="483" y="380"/>
                </a:cubicBezTo>
                <a:cubicBezTo>
                  <a:pt x="491" y="369"/>
                  <a:pt x="497" y="355"/>
                  <a:pt x="500" y="339"/>
                </a:cubicBezTo>
                <a:cubicBezTo>
                  <a:pt x="503" y="324"/>
                  <a:pt x="504" y="308"/>
                  <a:pt x="501" y="293"/>
                </a:cubicBezTo>
                <a:cubicBezTo>
                  <a:pt x="500" y="282"/>
                  <a:pt x="497" y="272"/>
                  <a:pt x="492" y="263"/>
                </a:cubicBezTo>
                <a:cubicBezTo>
                  <a:pt x="486" y="212"/>
                  <a:pt x="466" y="165"/>
                  <a:pt x="437" y="133"/>
                </a:cubicBezTo>
                <a:cubicBezTo>
                  <a:pt x="431" y="125"/>
                  <a:pt x="424" y="118"/>
                  <a:pt x="417" y="112"/>
                </a:cubicBezTo>
                <a:cubicBezTo>
                  <a:pt x="439" y="56"/>
                  <a:pt x="386" y="0"/>
                  <a:pt x="316" y="8"/>
                </a:cubicBezTo>
                <a:cubicBezTo>
                  <a:pt x="307" y="9"/>
                  <a:pt x="297" y="11"/>
                  <a:pt x="288" y="14"/>
                </a:cubicBezTo>
                <a:cubicBezTo>
                  <a:pt x="300" y="20"/>
                  <a:pt x="310" y="30"/>
                  <a:pt x="316" y="40"/>
                </a:cubicBezTo>
                <a:cubicBezTo>
                  <a:pt x="320" y="49"/>
                  <a:pt x="321" y="58"/>
                  <a:pt x="316" y="68"/>
                </a:cubicBezTo>
                <a:cubicBezTo>
                  <a:pt x="316" y="67"/>
                  <a:pt x="316" y="67"/>
                  <a:pt x="316" y="66"/>
                </a:cubicBezTo>
                <a:cubicBezTo>
                  <a:pt x="291" y="0"/>
                  <a:pt x="212" y="20"/>
                  <a:pt x="211" y="42"/>
                </a:cubicBezTo>
                <a:cubicBezTo>
                  <a:pt x="231" y="57"/>
                  <a:pt x="237" y="71"/>
                  <a:pt x="237" y="95"/>
                </a:cubicBezTo>
                <a:cubicBezTo>
                  <a:pt x="214" y="95"/>
                  <a:pt x="206" y="79"/>
                  <a:pt x="197" y="56"/>
                </a:cubicBezTo>
                <a:cubicBezTo>
                  <a:pt x="185" y="82"/>
                  <a:pt x="184" y="110"/>
                  <a:pt x="192" y="135"/>
                </a:cubicBezTo>
                <a:cubicBezTo>
                  <a:pt x="164" y="167"/>
                  <a:pt x="144" y="210"/>
                  <a:pt x="141" y="254"/>
                </a:cubicBezTo>
                <a:cubicBezTo>
                  <a:pt x="141" y="258"/>
                  <a:pt x="141" y="261"/>
                  <a:pt x="141" y="264"/>
                </a:cubicBezTo>
                <a:cubicBezTo>
                  <a:pt x="137" y="273"/>
                  <a:pt x="134" y="283"/>
                  <a:pt x="132" y="293"/>
                </a:cubicBezTo>
                <a:cubicBezTo>
                  <a:pt x="130" y="308"/>
                  <a:pt x="130" y="324"/>
                  <a:pt x="133" y="339"/>
                </a:cubicBezTo>
                <a:cubicBezTo>
                  <a:pt x="136" y="355"/>
                  <a:pt x="142" y="369"/>
                  <a:pt x="151" y="380"/>
                </a:cubicBezTo>
                <a:cubicBezTo>
                  <a:pt x="157" y="389"/>
                  <a:pt x="166" y="395"/>
                  <a:pt x="175" y="399"/>
                </a:cubicBezTo>
                <a:cubicBezTo>
                  <a:pt x="188" y="427"/>
                  <a:pt x="206" y="452"/>
                  <a:pt x="228" y="470"/>
                </a:cubicBezTo>
                <a:cubicBezTo>
                  <a:pt x="225" y="498"/>
                  <a:pt x="214" y="520"/>
                  <a:pt x="181" y="534"/>
                </a:cubicBezTo>
                <a:cubicBezTo>
                  <a:pt x="106" y="565"/>
                  <a:pt x="0" y="574"/>
                  <a:pt x="3" y="668"/>
                </a:cubicBezTo>
                <a:cubicBezTo>
                  <a:pt x="3" y="688"/>
                  <a:pt x="11" y="709"/>
                  <a:pt x="24" y="730"/>
                </a:cubicBezTo>
                <a:cubicBezTo>
                  <a:pt x="316" y="730"/>
                  <a:pt x="316" y="730"/>
                  <a:pt x="316" y="730"/>
                </a:cubicBezTo>
                <a:cubicBezTo>
                  <a:pt x="610" y="730"/>
                  <a:pt x="610" y="730"/>
                  <a:pt x="610" y="730"/>
                </a:cubicBezTo>
                <a:cubicBezTo>
                  <a:pt x="622" y="709"/>
                  <a:pt x="630" y="688"/>
                  <a:pt x="631" y="668"/>
                </a:cubicBezTo>
                <a:cubicBezTo>
                  <a:pt x="633" y="574"/>
                  <a:pt x="528" y="565"/>
                  <a:pt x="453" y="534"/>
                </a:cubicBezTo>
                <a:close/>
                <a:moveTo>
                  <a:pt x="189" y="384"/>
                </a:moveTo>
                <a:cubicBezTo>
                  <a:pt x="154" y="378"/>
                  <a:pt x="140" y="313"/>
                  <a:pt x="156" y="275"/>
                </a:cubicBezTo>
                <a:cubicBezTo>
                  <a:pt x="157" y="275"/>
                  <a:pt x="158" y="274"/>
                  <a:pt x="158" y="274"/>
                </a:cubicBezTo>
                <a:cubicBezTo>
                  <a:pt x="182" y="259"/>
                  <a:pt x="189" y="329"/>
                  <a:pt x="189" y="335"/>
                </a:cubicBezTo>
                <a:cubicBezTo>
                  <a:pt x="189" y="360"/>
                  <a:pt x="216" y="369"/>
                  <a:pt x="210" y="352"/>
                </a:cubicBezTo>
                <a:cubicBezTo>
                  <a:pt x="204" y="334"/>
                  <a:pt x="196" y="307"/>
                  <a:pt x="195" y="273"/>
                </a:cubicBezTo>
                <a:cubicBezTo>
                  <a:pt x="195" y="272"/>
                  <a:pt x="195" y="272"/>
                  <a:pt x="195" y="271"/>
                </a:cubicBezTo>
                <a:cubicBezTo>
                  <a:pt x="194" y="245"/>
                  <a:pt x="200" y="216"/>
                  <a:pt x="211" y="190"/>
                </a:cubicBezTo>
                <a:cubicBezTo>
                  <a:pt x="215" y="185"/>
                  <a:pt x="218" y="180"/>
                  <a:pt x="223" y="177"/>
                </a:cubicBezTo>
                <a:cubicBezTo>
                  <a:pt x="244" y="194"/>
                  <a:pt x="275" y="202"/>
                  <a:pt x="316" y="195"/>
                </a:cubicBezTo>
                <a:cubicBezTo>
                  <a:pt x="335" y="191"/>
                  <a:pt x="356" y="185"/>
                  <a:pt x="379" y="174"/>
                </a:cubicBezTo>
                <a:cubicBezTo>
                  <a:pt x="380" y="174"/>
                  <a:pt x="380" y="173"/>
                  <a:pt x="380" y="173"/>
                </a:cubicBezTo>
                <a:cubicBezTo>
                  <a:pt x="405" y="167"/>
                  <a:pt x="412" y="175"/>
                  <a:pt x="423" y="191"/>
                </a:cubicBezTo>
                <a:cubicBezTo>
                  <a:pt x="423" y="191"/>
                  <a:pt x="423" y="191"/>
                  <a:pt x="424" y="192"/>
                </a:cubicBezTo>
                <a:cubicBezTo>
                  <a:pt x="434" y="216"/>
                  <a:pt x="440" y="243"/>
                  <a:pt x="440" y="269"/>
                </a:cubicBezTo>
                <a:cubicBezTo>
                  <a:pt x="439" y="270"/>
                  <a:pt x="439" y="272"/>
                  <a:pt x="439" y="273"/>
                </a:cubicBezTo>
                <a:cubicBezTo>
                  <a:pt x="438" y="307"/>
                  <a:pt x="430" y="334"/>
                  <a:pt x="424" y="352"/>
                </a:cubicBezTo>
                <a:cubicBezTo>
                  <a:pt x="418" y="369"/>
                  <a:pt x="445" y="360"/>
                  <a:pt x="445" y="335"/>
                </a:cubicBezTo>
                <a:cubicBezTo>
                  <a:pt x="445" y="329"/>
                  <a:pt x="452" y="259"/>
                  <a:pt x="476" y="274"/>
                </a:cubicBezTo>
                <a:cubicBezTo>
                  <a:pt x="476" y="274"/>
                  <a:pt x="477" y="274"/>
                  <a:pt x="477" y="275"/>
                </a:cubicBezTo>
                <a:cubicBezTo>
                  <a:pt x="494" y="313"/>
                  <a:pt x="480" y="378"/>
                  <a:pt x="445" y="384"/>
                </a:cubicBezTo>
                <a:cubicBezTo>
                  <a:pt x="421" y="440"/>
                  <a:pt x="377" y="482"/>
                  <a:pt x="317" y="482"/>
                </a:cubicBezTo>
                <a:cubicBezTo>
                  <a:pt x="316" y="482"/>
                  <a:pt x="316" y="482"/>
                  <a:pt x="316" y="482"/>
                </a:cubicBezTo>
                <a:cubicBezTo>
                  <a:pt x="256" y="482"/>
                  <a:pt x="213" y="440"/>
                  <a:pt x="189" y="384"/>
                </a:cubicBezTo>
                <a:close/>
                <a:moveTo>
                  <a:pt x="249" y="484"/>
                </a:moveTo>
                <a:cubicBezTo>
                  <a:pt x="268" y="496"/>
                  <a:pt x="291" y="502"/>
                  <a:pt x="316" y="503"/>
                </a:cubicBezTo>
                <a:cubicBezTo>
                  <a:pt x="317" y="503"/>
                  <a:pt x="317" y="503"/>
                  <a:pt x="317" y="503"/>
                </a:cubicBezTo>
                <a:cubicBezTo>
                  <a:pt x="343" y="503"/>
                  <a:pt x="366" y="496"/>
                  <a:pt x="387" y="483"/>
                </a:cubicBezTo>
                <a:cubicBezTo>
                  <a:pt x="391" y="500"/>
                  <a:pt x="401" y="518"/>
                  <a:pt x="414" y="532"/>
                </a:cubicBezTo>
                <a:cubicBezTo>
                  <a:pt x="374" y="581"/>
                  <a:pt x="346" y="601"/>
                  <a:pt x="319" y="630"/>
                </a:cubicBezTo>
                <a:cubicBezTo>
                  <a:pt x="318" y="629"/>
                  <a:pt x="317" y="629"/>
                  <a:pt x="316" y="628"/>
                </a:cubicBezTo>
                <a:cubicBezTo>
                  <a:pt x="292" y="612"/>
                  <a:pt x="262" y="579"/>
                  <a:pt x="224" y="525"/>
                </a:cubicBezTo>
                <a:cubicBezTo>
                  <a:pt x="235" y="513"/>
                  <a:pt x="244" y="498"/>
                  <a:pt x="249" y="484"/>
                </a:cubicBezTo>
                <a:close/>
                <a:moveTo>
                  <a:pt x="403" y="669"/>
                </a:moveTo>
                <a:cubicBezTo>
                  <a:pt x="391" y="655"/>
                  <a:pt x="383" y="631"/>
                  <a:pt x="362" y="619"/>
                </a:cubicBezTo>
                <a:cubicBezTo>
                  <a:pt x="344" y="631"/>
                  <a:pt x="321" y="669"/>
                  <a:pt x="318" y="687"/>
                </a:cubicBezTo>
                <a:cubicBezTo>
                  <a:pt x="318" y="684"/>
                  <a:pt x="317" y="680"/>
                  <a:pt x="316" y="677"/>
                </a:cubicBezTo>
                <a:cubicBezTo>
                  <a:pt x="308" y="654"/>
                  <a:pt x="281" y="635"/>
                  <a:pt x="272" y="626"/>
                </a:cubicBezTo>
                <a:cubicBezTo>
                  <a:pt x="252" y="635"/>
                  <a:pt x="246" y="653"/>
                  <a:pt x="233" y="670"/>
                </a:cubicBezTo>
                <a:cubicBezTo>
                  <a:pt x="220" y="653"/>
                  <a:pt x="183" y="602"/>
                  <a:pt x="172" y="556"/>
                </a:cubicBezTo>
                <a:cubicBezTo>
                  <a:pt x="187" y="553"/>
                  <a:pt x="201" y="545"/>
                  <a:pt x="213" y="535"/>
                </a:cubicBezTo>
                <a:cubicBezTo>
                  <a:pt x="213" y="536"/>
                  <a:pt x="214" y="537"/>
                  <a:pt x="214" y="538"/>
                </a:cubicBezTo>
                <a:cubicBezTo>
                  <a:pt x="240" y="574"/>
                  <a:pt x="285" y="626"/>
                  <a:pt x="316" y="652"/>
                </a:cubicBezTo>
                <a:cubicBezTo>
                  <a:pt x="317" y="653"/>
                  <a:pt x="318" y="654"/>
                  <a:pt x="319" y="655"/>
                </a:cubicBezTo>
                <a:cubicBezTo>
                  <a:pt x="351" y="612"/>
                  <a:pt x="388" y="581"/>
                  <a:pt x="425" y="541"/>
                </a:cubicBezTo>
                <a:cubicBezTo>
                  <a:pt x="435" y="549"/>
                  <a:pt x="446" y="555"/>
                  <a:pt x="459" y="558"/>
                </a:cubicBezTo>
                <a:cubicBezTo>
                  <a:pt x="446" y="592"/>
                  <a:pt x="425" y="648"/>
                  <a:pt x="403" y="669"/>
                </a:cubicBezTo>
                <a:close/>
              </a:path>
            </a:pathLst>
          </a:custGeom>
          <a:solidFill>
            <a:schemeClr val="accent2"/>
          </a:solidFill>
          <a:ln>
            <a:noFill/>
          </a:ln>
        </p:spPr>
        <p:txBody>
          <a:bodyPr vert="horz" wrap="square" lIns="91440" tIns="45720" rIns="91440" bIns="45720" numCol="1" anchor="t" anchorCtr="0" compatLnSpc="1"/>
          <a:lstStyle>
            <a:defPPr>
              <a:defRPr lang="id-ID"/>
            </a:defPPr>
            <a:lvl1pPr marL="0" algn="l" defTabSz="913765" rtl="0" eaLnBrk="1" latinLnBrk="0" hangingPunct="1">
              <a:defRPr sz="1800" kern="1200">
                <a:solidFill>
                  <a:schemeClr val="tx1"/>
                </a:solidFill>
                <a:latin typeface="+mn-lt"/>
                <a:ea typeface="+mn-ea"/>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endParaRPr lang="id-ID"/>
          </a:p>
        </p:txBody>
      </p:sp>
      <p:sp>
        <p:nvSpPr>
          <p:cNvPr id="9" name="Oval 8"/>
          <p:cNvSpPr/>
          <p:nvPr/>
        </p:nvSpPr>
        <p:spPr>
          <a:xfrm>
            <a:off x="4955790" y="3334468"/>
            <a:ext cx="2052000" cy="2160000"/>
          </a:xfrm>
          <a:prstGeom prst="ellipse">
            <a:avLst/>
          </a:prstGeom>
          <a:noFill/>
          <a:ln w="1016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TextBox 9"/>
          <p:cNvSpPr txBox="1"/>
          <p:nvPr/>
        </p:nvSpPr>
        <p:spPr>
          <a:xfrm>
            <a:off x="4955790" y="5034332"/>
            <a:ext cx="2052000" cy="437043"/>
          </a:xfrm>
          <a:prstGeom prst="rect">
            <a:avLst/>
          </a:prstGeom>
          <a:noFill/>
        </p:spPr>
        <p:txBody>
          <a:bodyPr wrap="square" rtlCol="0">
            <a:spAutoFit/>
          </a:bodyPr>
          <a:lstStyle/>
          <a:p>
            <a:pPr algn="ctr">
              <a:lnSpc>
                <a:spcPct val="80000"/>
              </a:lnSpc>
            </a:pPr>
            <a:r>
              <a:rPr lang="id-ID" sz="1600" b="1" dirty="0">
                <a:solidFill>
                  <a:schemeClr val="bg2">
                    <a:lumMod val="25000"/>
                  </a:schemeClr>
                </a:solidFill>
              </a:rPr>
              <a:t>INDRA UBAN</a:t>
            </a:r>
          </a:p>
          <a:p>
            <a:pPr algn="ctr">
              <a:lnSpc>
                <a:spcPct val="80000"/>
              </a:lnSpc>
            </a:pPr>
            <a:r>
              <a:rPr lang="id-ID" sz="1100" dirty="0">
                <a:solidFill>
                  <a:schemeClr val="tx1">
                    <a:lumMod val="50000"/>
                    <a:lumOff val="50000"/>
                  </a:schemeClr>
                </a:solidFill>
              </a:rPr>
              <a:t>HEAD TEAM</a:t>
            </a:r>
          </a:p>
        </p:txBody>
      </p:sp>
      <p:grpSp>
        <p:nvGrpSpPr>
          <p:cNvPr id="15" name="Group 14"/>
          <p:cNvGrpSpPr/>
          <p:nvPr/>
        </p:nvGrpSpPr>
        <p:grpSpPr>
          <a:xfrm>
            <a:off x="6806614" y="1512698"/>
            <a:ext cx="2069597" cy="1989643"/>
            <a:chOff x="6806614" y="1512698"/>
            <a:chExt cx="2069597" cy="1989643"/>
          </a:xfrm>
        </p:grpSpPr>
        <p:sp>
          <p:nvSpPr>
            <p:cNvPr id="57" name="Oval 56"/>
            <p:cNvSpPr>
              <a:spLocks noChangeAspect="1"/>
            </p:cNvSpPr>
            <p:nvPr/>
          </p:nvSpPr>
          <p:spPr>
            <a:xfrm>
              <a:off x="6806614" y="3322341"/>
              <a:ext cx="180000" cy="180000"/>
            </a:xfrm>
            <a:prstGeom prst="ellipse">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Oval 57"/>
            <p:cNvSpPr>
              <a:spLocks noChangeAspect="1"/>
            </p:cNvSpPr>
            <p:nvPr/>
          </p:nvSpPr>
          <p:spPr>
            <a:xfrm>
              <a:off x="6986614" y="3062159"/>
              <a:ext cx="216000" cy="216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Oval 58"/>
            <p:cNvSpPr>
              <a:spLocks noChangeAspect="1"/>
            </p:cNvSpPr>
            <p:nvPr/>
          </p:nvSpPr>
          <p:spPr>
            <a:xfrm>
              <a:off x="7191498" y="2810159"/>
              <a:ext cx="252000" cy="2520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Oval 59"/>
            <p:cNvSpPr>
              <a:spLocks noChangeAspect="1"/>
            </p:cNvSpPr>
            <p:nvPr/>
          </p:nvSpPr>
          <p:spPr>
            <a:xfrm>
              <a:off x="7443498" y="2522159"/>
              <a:ext cx="288000" cy="2880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Oval 60"/>
            <p:cNvSpPr>
              <a:spLocks noChangeAspect="1"/>
            </p:cNvSpPr>
            <p:nvPr/>
          </p:nvSpPr>
          <p:spPr>
            <a:xfrm>
              <a:off x="7652211" y="1512698"/>
              <a:ext cx="1224000" cy="1224000"/>
            </a:xfrm>
            <a:prstGeom prst="ellipse">
              <a:avLst/>
            </a:prstGeom>
            <a:noFill/>
            <a:ln w="635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2" name="TextBox 61"/>
          <p:cNvSpPr txBox="1"/>
          <p:nvPr/>
        </p:nvSpPr>
        <p:spPr>
          <a:xfrm>
            <a:off x="7740291" y="1891031"/>
            <a:ext cx="1024376" cy="492443"/>
          </a:xfrm>
          <a:prstGeom prst="rect">
            <a:avLst/>
          </a:prstGeom>
          <a:noFill/>
        </p:spPr>
        <p:txBody>
          <a:bodyPr wrap="square" rtlCol="0">
            <a:spAutoFit/>
          </a:bodyPr>
          <a:lstStyle/>
          <a:p>
            <a:pPr algn="ctr"/>
            <a:r>
              <a:rPr lang="id-ID" sz="1400" b="1" dirty="0">
                <a:solidFill>
                  <a:schemeClr val="bg2">
                    <a:lumMod val="25000"/>
                  </a:schemeClr>
                </a:solidFill>
              </a:rPr>
              <a:t>Bramantyo</a:t>
            </a:r>
          </a:p>
          <a:p>
            <a:pPr algn="ctr"/>
            <a:r>
              <a:rPr lang="id-ID" sz="1100" dirty="0">
                <a:solidFill>
                  <a:schemeClr val="bg2">
                    <a:lumMod val="50000"/>
                  </a:schemeClr>
                </a:solidFill>
              </a:rPr>
              <a:t>Marketing 01</a:t>
            </a:r>
          </a:p>
        </p:txBody>
      </p:sp>
      <p:grpSp>
        <p:nvGrpSpPr>
          <p:cNvPr id="16" name="Group 15"/>
          <p:cNvGrpSpPr/>
          <p:nvPr/>
        </p:nvGrpSpPr>
        <p:grpSpPr>
          <a:xfrm>
            <a:off x="7218569" y="3458673"/>
            <a:ext cx="2556460" cy="1224000"/>
            <a:chOff x="7218569" y="3458673"/>
            <a:chExt cx="2556460" cy="1224000"/>
          </a:xfrm>
        </p:grpSpPr>
        <p:sp>
          <p:nvSpPr>
            <p:cNvPr id="66" name="Oval 65"/>
            <p:cNvSpPr>
              <a:spLocks noChangeAspect="1"/>
            </p:cNvSpPr>
            <p:nvPr/>
          </p:nvSpPr>
          <p:spPr>
            <a:xfrm rot="2047192">
              <a:off x="7218569" y="4279548"/>
              <a:ext cx="180000" cy="180000"/>
            </a:xfrm>
            <a:prstGeom prst="ellipse">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Oval 66"/>
            <p:cNvSpPr>
              <a:spLocks noChangeAspect="1"/>
            </p:cNvSpPr>
            <p:nvPr/>
          </p:nvSpPr>
          <p:spPr>
            <a:xfrm rot="2047192">
              <a:off x="7500333" y="4172117"/>
              <a:ext cx="216000" cy="216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Oval 67"/>
            <p:cNvSpPr>
              <a:spLocks noChangeAspect="1"/>
            </p:cNvSpPr>
            <p:nvPr/>
          </p:nvSpPr>
          <p:spPr>
            <a:xfrm rot="2047192">
              <a:off x="7798107" y="4085418"/>
              <a:ext cx="252000" cy="2520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Oval 68"/>
            <p:cNvSpPr>
              <a:spLocks noChangeAspect="1"/>
            </p:cNvSpPr>
            <p:nvPr/>
          </p:nvSpPr>
          <p:spPr>
            <a:xfrm rot="2047192">
              <a:off x="8155081" y="3995344"/>
              <a:ext cx="288000" cy="2880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Oval 69"/>
            <p:cNvSpPr>
              <a:spLocks noChangeAspect="1"/>
            </p:cNvSpPr>
            <p:nvPr/>
          </p:nvSpPr>
          <p:spPr>
            <a:xfrm rot="2047192">
              <a:off x="8551029" y="3458673"/>
              <a:ext cx="1224000" cy="1224000"/>
            </a:xfrm>
            <a:prstGeom prst="ellipse">
              <a:avLst/>
            </a:prstGeom>
            <a:noFill/>
            <a:ln w="635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73" name="TextBox 72"/>
          <p:cNvSpPr txBox="1"/>
          <p:nvPr/>
        </p:nvSpPr>
        <p:spPr>
          <a:xfrm>
            <a:off x="8634085" y="3828266"/>
            <a:ext cx="1024376" cy="477054"/>
          </a:xfrm>
          <a:prstGeom prst="rect">
            <a:avLst/>
          </a:prstGeom>
          <a:noFill/>
        </p:spPr>
        <p:txBody>
          <a:bodyPr wrap="square" rtlCol="0">
            <a:spAutoFit/>
          </a:bodyPr>
          <a:lstStyle/>
          <a:p>
            <a:pPr algn="ctr"/>
            <a:r>
              <a:rPr lang="id-ID" sz="1400" b="1" dirty="0">
                <a:solidFill>
                  <a:schemeClr val="bg2">
                    <a:lumMod val="25000"/>
                  </a:schemeClr>
                </a:solidFill>
              </a:rPr>
              <a:t>Budi Ando</a:t>
            </a:r>
          </a:p>
          <a:p>
            <a:pPr algn="ctr"/>
            <a:r>
              <a:rPr lang="id-ID" sz="1100" dirty="0">
                <a:solidFill>
                  <a:schemeClr val="bg2">
                    <a:lumMod val="50000"/>
                  </a:schemeClr>
                </a:solidFill>
              </a:rPr>
              <a:t>Marketing 02</a:t>
            </a:r>
          </a:p>
        </p:txBody>
      </p:sp>
      <p:grpSp>
        <p:nvGrpSpPr>
          <p:cNvPr id="13" name="Group 12"/>
          <p:cNvGrpSpPr/>
          <p:nvPr/>
        </p:nvGrpSpPr>
        <p:grpSpPr>
          <a:xfrm>
            <a:off x="3092252" y="1512698"/>
            <a:ext cx="2051878" cy="1989643"/>
            <a:chOff x="3092252" y="1512698"/>
            <a:chExt cx="2051878" cy="1989643"/>
          </a:xfrm>
        </p:grpSpPr>
        <p:sp>
          <p:nvSpPr>
            <p:cNvPr id="76" name="Oval 75"/>
            <p:cNvSpPr>
              <a:spLocks noChangeAspect="1"/>
            </p:cNvSpPr>
            <p:nvPr/>
          </p:nvSpPr>
          <p:spPr>
            <a:xfrm flipH="1">
              <a:off x="4965671" y="3322341"/>
              <a:ext cx="178459" cy="180000"/>
            </a:xfrm>
            <a:prstGeom prst="ellipse">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Oval 76"/>
            <p:cNvSpPr>
              <a:spLocks noChangeAspect="1"/>
            </p:cNvSpPr>
            <p:nvPr/>
          </p:nvSpPr>
          <p:spPr>
            <a:xfrm flipH="1">
              <a:off x="4751520" y="3062159"/>
              <a:ext cx="214151" cy="216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8" name="Oval 77"/>
            <p:cNvSpPr>
              <a:spLocks noChangeAspect="1"/>
            </p:cNvSpPr>
            <p:nvPr/>
          </p:nvSpPr>
          <p:spPr>
            <a:xfrm flipH="1">
              <a:off x="4512699" y="2810159"/>
              <a:ext cx="249842" cy="2520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Oval 78"/>
            <p:cNvSpPr>
              <a:spLocks noChangeAspect="1"/>
            </p:cNvSpPr>
            <p:nvPr/>
          </p:nvSpPr>
          <p:spPr>
            <a:xfrm flipH="1">
              <a:off x="4227164" y="2522159"/>
              <a:ext cx="285534" cy="2880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0" name="Oval 79"/>
            <p:cNvSpPr>
              <a:spLocks noChangeAspect="1"/>
            </p:cNvSpPr>
            <p:nvPr/>
          </p:nvSpPr>
          <p:spPr>
            <a:xfrm flipH="1">
              <a:off x="3092252" y="1512698"/>
              <a:ext cx="1213521" cy="1224000"/>
            </a:xfrm>
            <a:prstGeom prst="ellipse">
              <a:avLst/>
            </a:prstGeom>
            <a:noFill/>
            <a:ln w="635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1" name="TextBox 80"/>
          <p:cNvSpPr txBox="1"/>
          <p:nvPr/>
        </p:nvSpPr>
        <p:spPr>
          <a:xfrm flipH="1">
            <a:off x="3202841" y="1891031"/>
            <a:ext cx="1015606" cy="492443"/>
          </a:xfrm>
          <a:prstGeom prst="rect">
            <a:avLst/>
          </a:prstGeom>
          <a:noFill/>
        </p:spPr>
        <p:txBody>
          <a:bodyPr wrap="square" rtlCol="0">
            <a:spAutoFit/>
          </a:bodyPr>
          <a:lstStyle/>
          <a:p>
            <a:pPr algn="ctr"/>
            <a:r>
              <a:rPr lang="id-ID" sz="1400" b="1" dirty="0">
                <a:solidFill>
                  <a:schemeClr val="bg2">
                    <a:lumMod val="25000"/>
                  </a:schemeClr>
                </a:solidFill>
              </a:rPr>
              <a:t>Sasmita</a:t>
            </a:r>
          </a:p>
          <a:p>
            <a:pPr algn="ctr"/>
            <a:r>
              <a:rPr lang="id-ID" sz="1100" dirty="0">
                <a:solidFill>
                  <a:schemeClr val="bg2">
                    <a:lumMod val="50000"/>
                  </a:schemeClr>
                </a:solidFill>
              </a:rPr>
              <a:t>Salesman 01</a:t>
            </a:r>
          </a:p>
        </p:txBody>
      </p:sp>
      <p:grpSp>
        <p:nvGrpSpPr>
          <p:cNvPr id="12" name="Group 11"/>
          <p:cNvGrpSpPr/>
          <p:nvPr/>
        </p:nvGrpSpPr>
        <p:grpSpPr>
          <a:xfrm>
            <a:off x="2208842" y="3439141"/>
            <a:ext cx="2540756" cy="1224000"/>
            <a:chOff x="2208842" y="3439141"/>
            <a:chExt cx="2540756" cy="1224000"/>
          </a:xfrm>
        </p:grpSpPr>
        <p:sp>
          <p:nvSpPr>
            <p:cNvPr id="84" name="Oval 83"/>
            <p:cNvSpPr>
              <a:spLocks noChangeAspect="1"/>
            </p:cNvSpPr>
            <p:nvPr/>
          </p:nvSpPr>
          <p:spPr>
            <a:xfrm rot="19552808" flipH="1">
              <a:off x="4571139" y="4266584"/>
              <a:ext cx="178459" cy="180000"/>
            </a:xfrm>
            <a:prstGeom prst="ellipse">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Oval 84"/>
            <p:cNvSpPr>
              <a:spLocks noChangeAspect="1"/>
            </p:cNvSpPr>
            <p:nvPr/>
          </p:nvSpPr>
          <p:spPr>
            <a:xfrm rot="19552808" flipH="1">
              <a:off x="4254933" y="4158202"/>
              <a:ext cx="214151" cy="216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6" name="Oval 85"/>
            <p:cNvSpPr>
              <a:spLocks noChangeAspect="1"/>
            </p:cNvSpPr>
            <p:nvPr/>
          </p:nvSpPr>
          <p:spPr>
            <a:xfrm rot="19552808" flipH="1">
              <a:off x="3922892" y="4070432"/>
              <a:ext cx="249842" cy="2520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7" name="Oval 86"/>
            <p:cNvSpPr>
              <a:spLocks noChangeAspect="1"/>
            </p:cNvSpPr>
            <p:nvPr/>
          </p:nvSpPr>
          <p:spPr>
            <a:xfrm rot="19552808" flipH="1">
              <a:off x="3531986" y="3979062"/>
              <a:ext cx="285534" cy="2880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8" name="Oval 87"/>
            <p:cNvSpPr>
              <a:spLocks noChangeAspect="1"/>
            </p:cNvSpPr>
            <p:nvPr/>
          </p:nvSpPr>
          <p:spPr>
            <a:xfrm rot="19552808" flipH="1">
              <a:off x="2208842" y="3439141"/>
              <a:ext cx="1213521" cy="1224000"/>
            </a:xfrm>
            <a:prstGeom prst="ellipse">
              <a:avLst/>
            </a:prstGeom>
            <a:noFill/>
            <a:ln w="635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9" name="TextBox 88"/>
          <p:cNvSpPr txBox="1"/>
          <p:nvPr/>
        </p:nvSpPr>
        <p:spPr>
          <a:xfrm flipH="1">
            <a:off x="2324472" y="3808789"/>
            <a:ext cx="1015606" cy="492443"/>
          </a:xfrm>
          <a:prstGeom prst="rect">
            <a:avLst/>
          </a:prstGeom>
          <a:noFill/>
        </p:spPr>
        <p:txBody>
          <a:bodyPr wrap="square" rtlCol="0">
            <a:spAutoFit/>
          </a:bodyPr>
          <a:lstStyle/>
          <a:p>
            <a:pPr algn="ctr"/>
            <a:r>
              <a:rPr lang="id-ID" sz="1400" b="1" dirty="0">
                <a:solidFill>
                  <a:schemeClr val="bg2">
                    <a:lumMod val="25000"/>
                  </a:schemeClr>
                </a:solidFill>
              </a:rPr>
              <a:t>Helena</a:t>
            </a:r>
          </a:p>
          <a:p>
            <a:pPr algn="ctr"/>
            <a:r>
              <a:rPr lang="id-ID" sz="1100" dirty="0">
                <a:solidFill>
                  <a:schemeClr val="bg2">
                    <a:lumMod val="50000"/>
                  </a:schemeClr>
                </a:solidFill>
              </a:rPr>
              <a:t>Salesman 01</a:t>
            </a:r>
          </a:p>
        </p:txBody>
      </p:sp>
      <p:grpSp>
        <p:nvGrpSpPr>
          <p:cNvPr id="14" name="Group 13"/>
          <p:cNvGrpSpPr/>
          <p:nvPr/>
        </p:nvGrpSpPr>
        <p:grpSpPr>
          <a:xfrm>
            <a:off x="5198652" y="556040"/>
            <a:ext cx="1224000" cy="2579961"/>
            <a:chOff x="5198652" y="556040"/>
            <a:chExt cx="1224000" cy="2579961"/>
          </a:xfrm>
        </p:grpSpPr>
        <p:sp>
          <p:nvSpPr>
            <p:cNvPr id="108" name="Oval 107"/>
            <p:cNvSpPr>
              <a:spLocks noChangeAspect="1"/>
            </p:cNvSpPr>
            <p:nvPr/>
          </p:nvSpPr>
          <p:spPr>
            <a:xfrm rot="18870082">
              <a:off x="5793001" y="2956001"/>
              <a:ext cx="180000" cy="180000"/>
            </a:xfrm>
            <a:prstGeom prst="ellipse">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9" name="Oval 108"/>
            <p:cNvSpPr>
              <a:spLocks noChangeAspect="1"/>
            </p:cNvSpPr>
            <p:nvPr/>
          </p:nvSpPr>
          <p:spPr>
            <a:xfrm rot="18870082">
              <a:off x="5741052" y="2627029"/>
              <a:ext cx="216000" cy="216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0" name="Oval 109"/>
            <p:cNvSpPr>
              <a:spLocks noChangeAspect="1"/>
            </p:cNvSpPr>
            <p:nvPr/>
          </p:nvSpPr>
          <p:spPr>
            <a:xfrm rot="18870082">
              <a:off x="5712380" y="2286044"/>
              <a:ext cx="252000" cy="2520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1" name="Oval 110"/>
            <p:cNvSpPr>
              <a:spLocks noChangeAspect="1"/>
            </p:cNvSpPr>
            <p:nvPr/>
          </p:nvSpPr>
          <p:spPr>
            <a:xfrm rot="18870082">
              <a:off x="5691057" y="1886221"/>
              <a:ext cx="288000" cy="2880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2" name="Oval 111"/>
            <p:cNvSpPr>
              <a:spLocks noChangeAspect="1"/>
            </p:cNvSpPr>
            <p:nvPr/>
          </p:nvSpPr>
          <p:spPr>
            <a:xfrm rot="18870082">
              <a:off x="5198652" y="556040"/>
              <a:ext cx="1224000" cy="1224000"/>
            </a:xfrm>
            <a:prstGeom prst="ellipse">
              <a:avLst/>
            </a:prstGeom>
            <a:noFill/>
            <a:ln w="635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13" name="TextBox 112"/>
          <p:cNvSpPr txBox="1"/>
          <p:nvPr/>
        </p:nvSpPr>
        <p:spPr>
          <a:xfrm>
            <a:off x="5285125" y="938988"/>
            <a:ext cx="1024376" cy="492443"/>
          </a:xfrm>
          <a:prstGeom prst="rect">
            <a:avLst/>
          </a:prstGeom>
          <a:noFill/>
        </p:spPr>
        <p:txBody>
          <a:bodyPr wrap="square" rtlCol="0">
            <a:spAutoFit/>
          </a:bodyPr>
          <a:lstStyle/>
          <a:p>
            <a:pPr algn="ctr"/>
            <a:r>
              <a:rPr lang="id-ID" sz="1400" b="1" dirty="0">
                <a:solidFill>
                  <a:schemeClr val="bg2">
                    <a:lumMod val="25000"/>
                  </a:schemeClr>
                </a:solidFill>
              </a:rPr>
              <a:t>Fulgoso</a:t>
            </a:r>
          </a:p>
          <a:p>
            <a:pPr algn="ctr"/>
            <a:r>
              <a:rPr lang="id-ID" sz="1100" dirty="0">
                <a:solidFill>
                  <a:schemeClr val="bg2">
                    <a:lumMod val="50000"/>
                  </a:schemeClr>
                </a:solidFill>
              </a:rPr>
              <a:t>Kuli Angkut</a:t>
            </a:r>
          </a:p>
        </p:txBody>
      </p:sp>
      <p:grpSp>
        <p:nvGrpSpPr>
          <p:cNvPr id="49" name="Group 48"/>
          <p:cNvGrpSpPr/>
          <p:nvPr/>
        </p:nvGrpSpPr>
        <p:grpSpPr>
          <a:xfrm>
            <a:off x="11438810" y="175818"/>
            <a:ext cx="542322" cy="662567"/>
            <a:chOff x="11438810" y="175818"/>
            <a:chExt cx="542322" cy="662567"/>
          </a:xfrm>
        </p:grpSpPr>
        <p:sp>
          <p:nvSpPr>
            <p:cNvPr id="50" name="Oval 49"/>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Oval 50"/>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Oval 51"/>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Oval 52"/>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TextBox 53"/>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09</a:t>
              </a:r>
            </a:p>
          </p:txBody>
        </p:sp>
      </p:grpSp>
      <p:grpSp>
        <p:nvGrpSpPr>
          <p:cNvPr id="55" name="Group 54"/>
          <p:cNvGrpSpPr/>
          <p:nvPr/>
        </p:nvGrpSpPr>
        <p:grpSpPr>
          <a:xfrm>
            <a:off x="5260551" y="6241014"/>
            <a:ext cx="1440000" cy="58058"/>
            <a:chOff x="4616262" y="2307771"/>
            <a:chExt cx="2349876" cy="58058"/>
          </a:xfrm>
        </p:grpSpPr>
        <p:sp>
          <p:nvSpPr>
            <p:cNvPr id="63" name="Rectangle 62"/>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ectangle 63"/>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4="http://schemas.microsoft.com/office/powerpoint/2010/main">
    <mc:Choice Requires="p14">
      <p:transition spd="slow" p14:dur="2000">
        <p:cover/>
        <p:sndAc>
          <p:stSnd>
            <p:snd r:embed="rId2" name="click.wav"/>
          </p:stSnd>
        </p:sndAc>
      </p:transition>
    </mc:Choice>
    <mc:Fallback xmlns="">
      <p:transition spd="slow">
        <p:cover/>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1000" fill="hold"/>
                                        <p:tgtEl>
                                          <p:spTgt spid="49"/>
                                        </p:tgtEl>
                                        <p:attrNameLst>
                                          <p:attrName>ppt_w</p:attrName>
                                        </p:attrNameLst>
                                      </p:cBhvr>
                                      <p:tavLst>
                                        <p:tav tm="0">
                                          <p:val>
                                            <p:fltVal val="0"/>
                                          </p:val>
                                        </p:tav>
                                        <p:tav tm="100000">
                                          <p:val>
                                            <p:strVal val="#ppt_w"/>
                                          </p:val>
                                        </p:tav>
                                      </p:tavLst>
                                    </p:anim>
                                    <p:anim calcmode="lin" valueType="num">
                                      <p:cBhvr>
                                        <p:cTn id="8" dur="1000" fill="hold"/>
                                        <p:tgtEl>
                                          <p:spTgt spid="49"/>
                                        </p:tgtEl>
                                        <p:attrNameLst>
                                          <p:attrName>ppt_h</p:attrName>
                                        </p:attrNameLst>
                                      </p:cBhvr>
                                      <p:tavLst>
                                        <p:tav tm="0">
                                          <p:val>
                                            <p:fltVal val="0"/>
                                          </p:val>
                                        </p:tav>
                                        <p:tav tm="100000">
                                          <p:val>
                                            <p:strVal val="#ppt_h"/>
                                          </p:val>
                                        </p:tav>
                                      </p:tavLst>
                                    </p:anim>
                                    <p:anim calcmode="lin" valueType="num">
                                      <p:cBhvr>
                                        <p:cTn id="9" dur="1000" fill="hold"/>
                                        <p:tgtEl>
                                          <p:spTgt spid="49"/>
                                        </p:tgtEl>
                                        <p:attrNameLst>
                                          <p:attrName>style.rotation</p:attrName>
                                        </p:attrNameLst>
                                      </p:cBhvr>
                                      <p:tavLst>
                                        <p:tav tm="0">
                                          <p:val>
                                            <p:fltVal val="90"/>
                                          </p:val>
                                        </p:tav>
                                        <p:tav tm="100000">
                                          <p:val>
                                            <p:fltVal val="0"/>
                                          </p:val>
                                        </p:tav>
                                      </p:tavLst>
                                    </p:anim>
                                    <p:animEffect transition="in" filter="fade">
                                      <p:cBhvr>
                                        <p:cTn id="10" dur="1000"/>
                                        <p:tgtEl>
                                          <p:spTgt spid="49"/>
                                        </p:tgtEl>
                                      </p:cBhvr>
                                    </p:animEffect>
                                  </p:childTnLst>
                                </p:cTn>
                              </p:par>
                              <p:par>
                                <p:cTn id="11" presetID="14" presetClass="entr" presetSubtype="10" fill="hold" nodeType="withEffect">
                                  <p:stCondLst>
                                    <p:cond delay="1000"/>
                                  </p:stCondLst>
                                  <p:childTnLst>
                                    <p:set>
                                      <p:cBhvr>
                                        <p:cTn id="12" dur="1" fill="hold">
                                          <p:stCondLst>
                                            <p:cond delay="0"/>
                                          </p:stCondLst>
                                        </p:cTn>
                                        <p:tgtEl>
                                          <p:spTgt spid="11"/>
                                        </p:tgtEl>
                                        <p:attrNameLst>
                                          <p:attrName>style.visibility</p:attrName>
                                        </p:attrNameLst>
                                      </p:cBhvr>
                                      <p:to>
                                        <p:strVal val="visible"/>
                                      </p:to>
                                    </p:set>
                                    <p:animEffect transition="in" filter="randombar(horizontal)">
                                      <p:cBhvr>
                                        <p:cTn id="13" dur="1000"/>
                                        <p:tgtEl>
                                          <p:spTgt spid="11"/>
                                        </p:tgtEl>
                                      </p:cBhvr>
                                    </p:animEffect>
                                  </p:childTnLst>
                                </p:cTn>
                              </p:par>
                              <p:par>
                                <p:cTn id="14" presetID="22" presetClass="entr" presetSubtype="1" fill="hold" grpId="0" nodeType="withEffect">
                                  <p:stCondLst>
                                    <p:cond delay="2000"/>
                                  </p:stCondLst>
                                  <p:childTnLst>
                                    <p:set>
                                      <p:cBhvr>
                                        <p:cTn id="15" dur="1" fill="hold">
                                          <p:stCondLst>
                                            <p:cond delay="0"/>
                                          </p:stCondLst>
                                        </p:cTn>
                                        <p:tgtEl>
                                          <p:spTgt spid="3"/>
                                        </p:tgtEl>
                                        <p:attrNameLst>
                                          <p:attrName>style.visibility</p:attrName>
                                        </p:attrNameLst>
                                      </p:cBhvr>
                                      <p:to>
                                        <p:strVal val="visible"/>
                                      </p:to>
                                    </p:set>
                                    <p:animEffect transition="in" filter="wipe(up)">
                                      <p:cBhvr>
                                        <p:cTn id="16" dur="1000"/>
                                        <p:tgtEl>
                                          <p:spTgt spid="3"/>
                                        </p:tgtEl>
                                      </p:cBhvr>
                                    </p:animEffect>
                                  </p:childTnLst>
                                </p:cTn>
                              </p:par>
                              <p:par>
                                <p:cTn id="17" presetID="16" presetClass="entr" presetSubtype="21" fill="hold" nodeType="withEffect">
                                  <p:stCondLst>
                                    <p:cond delay="2000"/>
                                  </p:stCondLst>
                                  <p:childTnLst>
                                    <p:set>
                                      <p:cBhvr>
                                        <p:cTn id="18" dur="1" fill="hold">
                                          <p:stCondLst>
                                            <p:cond delay="0"/>
                                          </p:stCondLst>
                                        </p:cTn>
                                        <p:tgtEl>
                                          <p:spTgt spid="55"/>
                                        </p:tgtEl>
                                        <p:attrNameLst>
                                          <p:attrName>style.visibility</p:attrName>
                                        </p:attrNameLst>
                                      </p:cBhvr>
                                      <p:to>
                                        <p:strVal val="visible"/>
                                      </p:to>
                                    </p:set>
                                    <p:animEffect transition="in" filter="barn(inVertical)">
                                      <p:cBhvr>
                                        <p:cTn id="19" dur="1000"/>
                                        <p:tgtEl>
                                          <p:spTgt spid="55"/>
                                        </p:tgtEl>
                                      </p:cBhvr>
                                    </p:animEffect>
                                  </p:childTnLst>
                                </p:cTn>
                              </p:par>
                              <p:par>
                                <p:cTn id="20" presetID="22" presetClass="entr" presetSubtype="4" fill="hold" nodeType="withEffect">
                                  <p:stCondLst>
                                    <p:cond delay="2000"/>
                                  </p:stCondLst>
                                  <p:childTnLst>
                                    <p:set>
                                      <p:cBhvr>
                                        <p:cTn id="21" dur="1" fill="hold">
                                          <p:stCondLst>
                                            <p:cond delay="0"/>
                                          </p:stCondLst>
                                        </p:cTn>
                                        <p:tgtEl>
                                          <p:spTgt spid="5">
                                            <p:txEl>
                                              <p:pRg st="0" end="0"/>
                                            </p:txEl>
                                          </p:spTgt>
                                        </p:tgtEl>
                                        <p:attrNameLst>
                                          <p:attrName>style.visibility</p:attrName>
                                        </p:attrNameLst>
                                      </p:cBhvr>
                                      <p:to>
                                        <p:strVal val="visible"/>
                                      </p:to>
                                    </p:set>
                                    <p:animEffect transition="in" filter="wipe(down)">
                                      <p:cBhvr>
                                        <p:cTn id="22" dur="1000"/>
                                        <p:tgtEl>
                                          <p:spTgt spid="5">
                                            <p:txEl>
                                              <p:pRg st="0" end="0"/>
                                            </p:txEl>
                                          </p:spTgt>
                                        </p:tgtEl>
                                      </p:cBhvr>
                                    </p:animEffect>
                                  </p:childTnLst>
                                </p:cTn>
                              </p:par>
                              <p:par>
                                <p:cTn id="23" presetID="53" presetClass="entr" presetSubtype="16" fill="hold" grpId="0" nodeType="withEffect">
                                  <p:stCondLst>
                                    <p:cond delay="3000"/>
                                  </p:stCondLst>
                                  <p:childTnLst>
                                    <p:set>
                                      <p:cBhvr>
                                        <p:cTn id="24" dur="1" fill="hold">
                                          <p:stCondLst>
                                            <p:cond delay="0"/>
                                          </p:stCondLst>
                                        </p:cTn>
                                        <p:tgtEl>
                                          <p:spTgt spid="56"/>
                                        </p:tgtEl>
                                        <p:attrNameLst>
                                          <p:attrName>style.visibility</p:attrName>
                                        </p:attrNameLst>
                                      </p:cBhvr>
                                      <p:to>
                                        <p:strVal val="visible"/>
                                      </p:to>
                                    </p:set>
                                    <p:anim calcmode="lin" valueType="num">
                                      <p:cBhvr>
                                        <p:cTn id="25" dur="500" fill="hold"/>
                                        <p:tgtEl>
                                          <p:spTgt spid="56"/>
                                        </p:tgtEl>
                                        <p:attrNameLst>
                                          <p:attrName>ppt_w</p:attrName>
                                        </p:attrNameLst>
                                      </p:cBhvr>
                                      <p:tavLst>
                                        <p:tav tm="0">
                                          <p:val>
                                            <p:fltVal val="0"/>
                                          </p:val>
                                        </p:tav>
                                        <p:tav tm="100000">
                                          <p:val>
                                            <p:strVal val="#ppt_w"/>
                                          </p:val>
                                        </p:tav>
                                      </p:tavLst>
                                    </p:anim>
                                    <p:anim calcmode="lin" valueType="num">
                                      <p:cBhvr>
                                        <p:cTn id="26" dur="500" fill="hold"/>
                                        <p:tgtEl>
                                          <p:spTgt spid="56"/>
                                        </p:tgtEl>
                                        <p:attrNameLst>
                                          <p:attrName>ppt_h</p:attrName>
                                        </p:attrNameLst>
                                      </p:cBhvr>
                                      <p:tavLst>
                                        <p:tav tm="0">
                                          <p:val>
                                            <p:fltVal val="0"/>
                                          </p:val>
                                        </p:tav>
                                        <p:tav tm="100000">
                                          <p:val>
                                            <p:strVal val="#ppt_h"/>
                                          </p:val>
                                        </p:tav>
                                      </p:tavLst>
                                    </p:anim>
                                    <p:animEffect transition="in" filter="fade">
                                      <p:cBhvr>
                                        <p:cTn id="27" dur="500"/>
                                        <p:tgtEl>
                                          <p:spTgt spid="56"/>
                                        </p:tgtEl>
                                      </p:cBhvr>
                                    </p:animEffect>
                                  </p:childTnLst>
                                </p:cTn>
                              </p:par>
                              <p:par>
                                <p:cTn id="28" presetID="22" presetClass="entr" presetSubtype="1" fill="hold" grpId="0" nodeType="withEffect">
                                  <p:stCondLst>
                                    <p:cond delay="3400"/>
                                  </p:stCondLst>
                                  <p:childTnLst>
                                    <p:set>
                                      <p:cBhvr>
                                        <p:cTn id="29" dur="1" fill="hold">
                                          <p:stCondLst>
                                            <p:cond delay="0"/>
                                          </p:stCondLst>
                                        </p:cTn>
                                        <p:tgtEl>
                                          <p:spTgt spid="10"/>
                                        </p:tgtEl>
                                        <p:attrNameLst>
                                          <p:attrName>style.visibility</p:attrName>
                                        </p:attrNameLst>
                                      </p:cBhvr>
                                      <p:to>
                                        <p:strVal val="visible"/>
                                      </p:to>
                                    </p:set>
                                    <p:animEffect transition="in" filter="wipe(up)">
                                      <p:cBhvr>
                                        <p:cTn id="30" dur="500"/>
                                        <p:tgtEl>
                                          <p:spTgt spid="10"/>
                                        </p:tgtEl>
                                      </p:cBhvr>
                                    </p:animEffect>
                                  </p:childTnLst>
                                </p:cTn>
                              </p:par>
                              <p:par>
                                <p:cTn id="31" presetID="21" presetClass="entr" presetSubtype="1" fill="hold" grpId="0" nodeType="withEffect">
                                  <p:stCondLst>
                                    <p:cond delay="3900"/>
                                  </p:stCondLst>
                                  <p:childTnLst>
                                    <p:set>
                                      <p:cBhvr>
                                        <p:cTn id="32" dur="1" fill="hold">
                                          <p:stCondLst>
                                            <p:cond delay="0"/>
                                          </p:stCondLst>
                                        </p:cTn>
                                        <p:tgtEl>
                                          <p:spTgt spid="9"/>
                                        </p:tgtEl>
                                        <p:attrNameLst>
                                          <p:attrName>style.visibility</p:attrName>
                                        </p:attrNameLst>
                                      </p:cBhvr>
                                      <p:to>
                                        <p:strVal val="visible"/>
                                      </p:to>
                                    </p:set>
                                    <p:animEffect transition="in" filter="wheel(1)">
                                      <p:cBhvr>
                                        <p:cTn id="33" dur="2000"/>
                                        <p:tgtEl>
                                          <p:spTgt spid="9"/>
                                        </p:tgtEl>
                                      </p:cBhvr>
                                    </p:animEffect>
                                  </p:childTnLst>
                                </p:cTn>
                              </p:par>
                              <p:par>
                                <p:cTn id="34" presetID="22" presetClass="entr" presetSubtype="2" fill="hold" nodeType="withEffect">
                                  <p:stCondLst>
                                    <p:cond delay="5900"/>
                                  </p:stCondLst>
                                  <p:childTnLst>
                                    <p:set>
                                      <p:cBhvr>
                                        <p:cTn id="35" dur="1" fill="hold">
                                          <p:stCondLst>
                                            <p:cond delay="0"/>
                                          </p:stCondLst>
                                        </p:cTn>
                                        <p:tgtEl>
                                          <p:spTgt spid="12"/>
                                        </p:tgtEl>
                                        <p:attrNameLst>
                                          <p:attrName>style.visibility</p:attrName>
                                        </p:attrNameLst>
                                      </p:cBhvr>
                                      <p:to>
                                        <p:strVal val="visible"/>
                                      </p:to>
                                    </p:set>
                                    <p:animEffect transition="in" filter="wipe(right)">
                                      <p:cBhvr>
                                        <p:cTn id="36" dur="500"/>
                                        <p:tgtEl>
                                          <p:spTgt spid="12"/>
                                        </p:tgtEl>
                                      </p:cBhvr>
                                    </p:animEffect>
                                  </p:childTnLst>
                                </p:cTn>
                              </p:par>
                              <p:par>
                                <p:cTn id="37" presetID="31" presetClass="entr" presetSubtype="0" fill="hold" grpId="0" nodeType="withEffect">
                                  <p:stCondLst>
                                    <p:cond delay="6400"/>
                                  </p:stCondLst>
                                  <p:childTnLst>
                                    <p:set>
                                      <p:cBhvr>
                                        <p:cTn id="38" dur="1" fill="hold">
                                          <p:stCondLst>
                                            <p:cond delay="0"/>
                                          </p:stCondLst>
                                        </p:cTn>
                                        <p:tgtEl>
                                          <p:spTgt spid="89"/>
                                        </p:tgtEl>
                                        <p:attrNameLst>
                                          <p:attrName>style.visibility</p:attrName>
                                        </p:attrNameLst>
                                      </p:cBhvr>
                                      <p:to>
                                        <p:strVal val="visible"/>
                                      </p:to>
                                    </p:set>
                                    <p:anim calcmode="lin" valueType="num">
                                      <p:cBhvr>
                                        <p:cTn id="39" dur="1000" fill="hold"/>
                                        <p:tgtEl>
                                          <p:spTgt spid="89"/>
                                        </p:tgtEl>
                                        <p:attrNameLst>
                                          <p:attrName>ppt_w</p:attrName>
                                        </p:attrNameLst>
                                      </p:cBhvr>
                                      <p:tavLst>
                                        <p:tav tm="0">
                                          <p:val>
                                            <p:fltVal val="0"/>
                                          </p:val>
                                        </p:tav>
                                        <p:tav tm="100000">
                                          <p:val>
                                            <p:strVal val="#ppt_w"/>
                                          </p:val>
                                        </p:tav>
                                      </p:tavLst>
                                    </p:anim>
                                    <p:anim calcmode="lin" valueType="num">
                                      <p:cBhvr>
                                        <p:cTn id="40" dur="1000" fill="hold"/>
                                        <p:tgtEl>
                                          <p:spTgt spid="89"/>
                                        </p:tgtEl>
                                        <p:attrNameLst>
                                          <p:attrName>ppt_h</p:attrName>
                                        </p:attrNameLst>
                                      </p:cBhvr>
                                      <p:tavLst>
                                        <p:tav tm="0">
                                          <p:val>
                                            <p:fltVal val="0"/>
                                          </p:val>
                                        </p:tav>
                                        <p:tav tm="100000">
                                          <p:val>
                                            <p:strVal val="#ppt_h"/>
                                          </p:val>
                                        </p:tav>
                                      </p:tavLst>
                                    </p:anim>
                                    <p:anim calcmode="lin" valueType="num">
                                      <p:cBhvr>
                                        <p:cTn id="41" dur="1000" fill="hold"/>
                                        <p:tgtEl>
                                          <p:spTgt spid="89"/>
                                        </p:tgtEl>
                                        <p:attrNameLst>
                                          <p:attrName>style.rotation</p:attrName>
                                        </p:attrNameLst>
                                      </p:cBhvr>
                                      <p:tavLst>
                                        <p:tav tm="0">
                                          <p:val>
                                            <p:fltVal val="90"/>
                                          </p:val>
                                        </p:tav>
                                        <p:tav tm="100000">
                                          <p:val>
                                            <p:fltVal val="0"/>
                                          </p:val>
                                        </p:tav>
                                      </p:tavLst>
                                    </p:anim>
                                    <p:animEffect transition="in" filter="fade">
                                      <p:cBhvr>
                                        <p:cTn id="42" dur="1000"/>
                                        <p:tgtEl>
                                          <p:spTgt spid="89"/>
                                        </p:tgtEl>
                                      </p:cBhvr>
                                    </p:animEffect>
                                  </p:childTnLst>
                                </p:cTn>
                              </p:par>
                              <p:par>
                                <p:cTn id="43" presetID="22" presetClass="entr" presetSubtype="4" fill="hold" nodeType="withEffect">
                                  <p:stCondLst>
                                    <p:cond delay="7400"/>
                                  </p:stCondLst>
                                  <p:childTnLst>
                                    <p:set>
                                      <p:cBhvr>
                                        <p:cTn id="44" dur="1" fill="hold">
                                          <p:stCondLst>
                                            <p:cond delay="0"/>
                                          </p:stCondLst>
                                        </p:cTn>
                                        <p:tgtEl>
                                          <p:spTgt spid="13"/>
                                        </p:tgtEl>
                                        <p:attrNameLst>
                                          <p:attrName>style.visibility</p:attrName>
                                        </p:attrNameLst>
                                      </p:cBhvr>
                                      <p:to>
                                        <p:strVal val="visible"/>
                                      </p:to>
                                    </p:set>
                                    <p:animEffect transition="in" filter="wipe(down)">
                                      <p:cBhvr>
                                        <p:cTn id="45" dur="500"/>
                                        <p:tgtEl>
                                          <p:spTgt spid="13"/>
                                        </p:tgtEl>
                                      </p:cBhvr>
                                    </p:animEffect>
                                  </p:childTnLst>
                                </p:cTn>
                              </p:par>
                              <p:par>
                                <p:cTn id="46" presetID="31" presetClass="entr" presetSubtype="0" fill="hold" grpId="0" nodeType="withEffect">
                                  <p:stCondLst>
                                    <p:cond delay="7900"/>
                                  </p:stCondLst>
                                  <p:childTnLst>
                                    <p:set>
                                      <p:cBhvr>
                                        <p:cTn id="47" dur="1" fill="hold">
                                          <p:stCondLst>
                                            <p:cond delay="0"/>
                                          </p:stCondLst>
                                        </p:cTn>
                                        <p:tgtEl>
                                          <p:spTgt spid="81"/>
                                        </p:tgtEl>
                                        <p:attrNameLst>
                                          <p:attrName>style.visibility</p:attrName>
                                        </p:attrNameLst>
                                      </p:cBhvr>
                                      <p:to>
                                        <p:strVal val="visible"/>
                                      </p:to>
                                    </p:set>
                                    <p:anim calcmode="lin" valueType="num">
                                      <p:cBhvr>
                                        <p:cTn id="48" dur="1000" fill="hold"/>
                                        <p:tgtEl>
                                          <p:spTgt spid="81"/>
                                        </p:tgtEl>
                                        <p:attrNameLst>
                                          <p:attrName>ppt_w</p:attrName>
                                        </p:attrNameLst>
                                      </p:cBhvr>
                                      <p:tavLst>
                                        <p:tav tm="0">
                                          <p:val>
                                            <p:fltVal val="0"/>
                                          </p:val>
                                        </p:tav>
                                        <p:tav tm="100000">
                                          <p:val>
                                            <p:strVal val="#ppt_w"/>
                                          </p:val>
                                        </p:tav>
                                      </p:tavLst>
                                    </p:anim>
                                    <p:anim calcmode="lin" valueType="num">
                                      <p:cBhvr>
                                        <p:cTn id="49" dur="1000" fill="hold"/>
                                        <p:tgtEl>
                                          <p:spTgt spid="81"/>
                                        </p:tgtEl>
                                        <p:attrNameLst>
                                          <p:attrName>ppt_h</p:attrName>
                                        </p:attrNameLst>
                                      </p:cBhvr>
                                      <p:tavLst>
                                        <p:tav tm="0">
                                          <p:val>
                                            <p:fltVal val="0"/>
                                          </p:val>
                                        </p:tav>
                                        <p:tav tm="100000">
                                          <p:val>
                                            <p:strVal val="#ppt_h"/>
                                          </p:val>
                                        </p:tav>
                                      </p:tavLst>
                                    </p:anim>
                                    <p:anim calcmode="lin" valueType="num">
                                      <p:cBhvr>
                                        <p:cTn id="50" dur="1000" fill="hold"/>
                                        <p:tgtEl>
                                          <p:spTgt spid="81"/>
                                        </p:tgtEl>
                                        <p:attrNameLst>
                                          <p:attrName>style.rotation</p:attrName>
                                        </p:attrNameLst>
                                      </p:cBhvr>
                                      <p:tavLst>
                                        <p:tav tm="0">
                                          <p:val>
                                            <p:fltVal val="90"/>
                                          </p:val>
                                        </p:tav>
                                        <p:tav tm="100000">
                                          <p:val>
                                            <p:fltVal val="0"/>
                                          </p:val>
                                        </p:tav>
                                      </p:tavLst>
                                    </p:anim>
                                    <p:animEffect transition="in" filter="fade">
                                      <p:cBhvr>
                                        <p:cTn id="51" dur="1000"/>
                                        <p:tgtEl>
                                          <p:spTgt spid="81"/>
                                        </p:tgtEl>
                                      </p:cBhvr>
                                    </p:animEffect>
                                  </p:childTnLst>
                                </p:cTn>
                              </p:par>
                              <p:par>
                                <p:cTn id="52" presetID="22" presetClass="entr" presetSubtype="4" fill="hold" nodeType="withEffect">
                                  <p:stCondLst>
                                    <p:cond delay="8900"/>
                                  </p:stCondLst>
                                  <p:childTnLst>
                                    <p:set>
                                      <p:cBhvr>
                                        <p:cTn id="53" dur="1" fill="hold">
                                          <p:stCondLst>
                                            <p:cond delay="0"/>
                                          </p:stCondLst>
                                        </p:cTn>
                                        <p:tgtEl>
                                          <p:spTgt spid="14"/>
                                        </p:tgtEl>
                                        <p:attrNameLst>
                                          <p:attrName>style.visibility</p:attrName>
                                        </p:attrNameLst>
                                      </p:cBhvr>
                                      <p:to>
                                        <p:strVal val="visible"/>
                                      </p:to>
                                    </p:set>
                                    <p:animEffect transition="in" filter="wipe(down)">
                                      <p:cBhvr>
                                        <p:cTn id="54" dur="500"/>
                                        <p:tgtEl>
                                          <p:spTgt spid="14"/>
                                        </p:tgtEl>
                                      </p:cBhvr>
                                    </p:animEffect>
                                  </p:childTnLst>
                                </p:cTn>
                              </p:par>
                              <p:par>
                                <p:cTn id="55" presetID="31" presetClass="entr" presetSubtype="0" fill="hold" grpId="0" nodeType="withEffect">
                                  <p:stCondLst>
                                    <p:cond delay="9400"/>
                                  </p:stCondLst>
                                  <p:childTnLst>
                                    <p:set>
                                      <p:cBhvr>
                                        <p:cTn id="56" dur="1" fill="hold">
                                          <p:stCondLst>
                                            <p:cond delay="0"/>
                                          </p:stCondLst>
                                        </p:cTn>
                                        <p:tgtEl>
                                          <p:spTgt spid="113"/>
                                        </p:tgtEl>
                                        <p:attrNameLst>
                                          <p:attrName>style.visibility</p:attrName>
                                        </p:attrNameLst>
                                      </p:cBhvr>
                                      <p:to>
                                        <p:strVal val="visible"/>
                                      </p:to>
                                    </p:set>
                                    <p:anim calcmode="lin" valueType="num">
                                      <p:cBhvr>
                                        <p:cTn id="57" dur="1000" fill="hold"/>
                                        <p:tgtEl>
                                          <p:spTgt spid="113"/>
                                        </p:tgtEl>
                                        <p:attrNameLst>
                                          <p:attrName>ppt_w</p:attrName>
                                        </p:attrNameLst>
                                      </p:cBhvr>
                                      <p:tavLst>
                                        <p:tav tm="0">
                                          <p:val>
                                            <p:fltVal val="0"/>
                                          </p:val>
                                        </p:tav>
                                        <p:tav tm="100000">
                                          <p:val>
                                            <p:strVal val="#ppt_w"/>
                                          </p:val>
                                        </p:tav>
                                      </p:tavLst>
                                    </p:anim>
                                    <p:anim calcmode="lin" valueType="num">
                                      <p:cBhvr>
                                        <p:cTn id="58" dur="1000" fill="hold"/>
                                        <p:tgtEl>
                                          <p:spTgt spid="113"/>
                                        </p:tgtEl>
                                        <p:attrNameLst>
                                          <p:attrName>ppt_h</p:attrName>
                                        </p:attrNameLst>
                                      </p:cBhvr>
                                      <p:tavLst>
                                        <p:tav tm="0">
                                          <p:val>
                                            <p:fltVal val="0"/>
                                          </p:val>
                                        </p:tav>
                                        <p:tav tm="100000">
                                          <p:val>
                                            <p:strVal val="#ppt_h"/>
                                          </p:val>
                                        </p:tav>
                                      </p:tavLst>
                                    </p:anim>
                                    <p:anim calcmode="lin" valueType="num">
                                      <p:cBhvr>
                                        <p:cTn id="59" dur="1000" fill="hold"/>
                                        <p:tgtEl>
                                          <p:spTgt spid="113"/>
                                        </p:tgtEl>
                                        <p:attrNameLst>
                                          <p:attrName>style.rotation</p:attrName>
                                        </p:attrNameLst>
                                      </p:cBhvr>
                                      <p:tavLst>
                                        <p:tav tm="0">
                                          <p:val>
                                            <p:fltVal val="90"/>
                                          </p:val>
                                        </p:tav>
                                        <p:tav tm="100000">
                                          <p:val>
                                            <p:fltVal val="0"/>
                                          </p:val>
                                        </p:tav>
                                      </p:tavLst>
                                    </p:anim>
                                    <p:animEffect transition="in" filter="fade">
                                      <p:cBhvr>
                                        <p:cTn id="60" dur="1000"/>
                                        <p:tgtEl>
                                          <p:spTgt spid="113"/>
                                        </p:tgtEl>
                                      </p:cBhvr>
                                    </p:animEffect>
                                  </p:childTnLst>
                                </p:cTn>
                              </p:par>
                              <p:par>
                                <p:cTn id="61" presetID="22" presetClass="entr" presetSubtype="4" fill="hold" nodeType="withEffect">
                                  <p:stCondLst>
                                    <p:cond delay="10400"/>
                                  </p:stCondLst>
                                  <p:childTnLst>
                                    <p:set>
                                      <p:cBhvr>
                                        <p:cTn id="62" dur="1" fill="hold">
                                          <p:stCondLst>
                                            <p:cond delay="0"/>
                                          </p:stCondLst>
                                        </p:cTn>
                                        <p:tgtEl>
                                          <p:spTgt spid="15"/>
                                        </p:tgtEl>
                                        <p:attrNameLst>
                                          <p:attrName>style.visibility</p:attrName>
                                        </p:attrNameLst>
                                      </p:cBhvr>
                                      <p:to>
                                        <p:strVal val="visible"/>
                                      </p:to>
                                    </p:set>
                                    <p:animEffect transition="in" filter="wipe(down)">
                                      <p:cBhvr>
                                        <p:cTn id="63" dur="500"/>
                                        <p:tgtEl>
                                          <p:spTgt spid="15"/>
                                        </p:tgtEl>
                                      </p:cBhvr>
                                    </p:animEffect>
                                  </p:childTnLst>
                                </p:cTn>
                              </p:par>
                              <p:par>
                                <p:cTn id="64" presetID="31" presetClass="entr" presetSubtype="0" fill="hold" grpId="0" nodeType="withEffect">
                                  <p:stCondLst>
                                    <p:cond delay="10900"/>
                                  </p:stCondLst>
                                  <p:childTnLst>
                                    <p:set>
                                      <p:cBhvr>
                                        <p:cTn id="65" dur="1" fill="hold">
                                          <p:stCondLst>
                                            <p:cond delay="0"/>
                                          </p:stCondLst>
                                        </p:cTn>
                                        <p:tgtEl>
                                          <p:spTgt spid="62"/>
                                        </p:tgtEl>
                                        <p:attrNameLst>
                                          <p:attrName>style.visibility</p:attrName>
                                        </p:attrNameLst>
                                      </p:cBhvr>
                                      <p:to>
                                        <p:strVal val="visible"/>
                                      </p:to>
                                    </p:set>
                                    <p:anim calcmode="lin" valueType="num">
                                      <p:cBhvr>
                                        <p:cTn id="66" dur="1000" fill="hold"/>
                                        <p:tgtEl>
                                          <p:spTgt spid="62"/>
                                        </p:tgtEl>
                                        <p:attrNameLst>
                                          <p:attrName>ppt_w</p:attrName>
                                        </p:attrNameLst>
                                      </p:cBhvr>
                                      <p:tavLst>
                                        <p:tav tm="0">
                                          <p:val>
                                            <p:fltVal val="0"/>
                                          </p:val>
                                        </p:tav>
                                        <p:tav tm="100000">
                                          <p:val>
                                            <p:strVal val="#ppt_w"/>
                                          </p:val>
                                        </p:tav>
                                      </p:tavLst>
                                    </p:anim>
                                    <p:anim calcmode="lin" valueType="num">
                                      <p:cBhvr>
                                        <p:cTn id="67" dur="1000" fill="hold"/>
                                        <p:tgtEl>
                                          <p:spTgt spid="62"/>
                                        </p:tgtEl>
                                        <p:attrNameLst>
                                          <p:attrName>ppt_h</p:attrName>
                                        </p:attrNameLst>
                                      </p:cBhvr>
                                      <p:tavLst>
                                        <p:tav tm="0">
                                          <p:val>
                                            <p:fltVal val="0"/>
                                          </p:val>
                                        </p:tav>
                                        <p:tav tm="100000">
                                          <p:val>
                                            <p:strVal val="#ppt_h"/>
                                          </p:val>
                                        </p:tav>
                                      </p:tavLst>
                                    </p:anim>
                                    <p:anim calcmode="lin" valueType="num">
                                      <p:cBhvr>
                                        <p:cTn id="68" dur="1000" fill="hold"/>
                                        <p:tgtEl>
                                          <p:spTgt spid="62"/>
                                        </p:tgtEl>
                                        <p:attrNameLst>
                                          <p:attrName>style.rotation</p:attrName>
                                        </p:attrNameLst>
                                      </p:cBhvr>
                                      <p:tavLst>
                                        <p:tav tm="0">
                                          <p:val>
                                            <p:fltVal val="90"/>
                                          </p:val>
                                        </p:tav>
                                        <p:tav tm="100000">
                                          <p:val>
                                            <p:fltVal val="0"/>
                                          </p:val>
                                        </p:tav>
                                      </p:tavLst>
                                    </p:anim>
                                    <p:animEffect transition="in" filter="fade">
                                      <p:cBhvr>
                                        <p:cTn id="69" dur="1000"/>
                                        <p:tgtEl>
                                          <p:spTgt spid="62"/>
                                        </p:tgtEl>
                                      </p:cBhvr>
                                    </p:animEffect>
                                  </p:childTnLst>
                                </p:cTn>
                              </p:par>
                              <p:par>
                                <p:cTn id="70" presetID="22" presetClass="entr" presetSubtype="8" fill="hold" nodeType="withEffect">
                                  <p:stCondLst>
                                    <p:cond delay="11900"/>
                                  </p:stCondLst>
                                  <p:childTnLst>
                                    <p:set>
                                      <p:cBhvr>
                                        <p:cTn id="71" dur="1" fill="hold">
                                          <p:stCondLst>
                                            <p:cond delay="0"/>
                                          </p:stCondLst>
                                        </p:cTn>
                                        <p:tgtEl>
                                          <p:spTgt spid="16"/>
                                        </p:tgtEl>
                                        <p:attrNameLst>
                                          <p:attrName>style.visibility</p:attrName>
                                        </p:attrNameLst>
                                      </p:cBhvr>
                                      <p:to>
                                        <p:strVal val="visible"/>
                                      </p:to>
                                    </p:set>
                                    <p:animEffect transition="in" filter="wipe(left)">
                                      <p:cBhvr>
                                        <p:cTn id="72" dur="500"/>
                                        <p:tgtEl>
                                          <p:spTgt spid="16"/>
                                        </p:tgtEl>
                                      </p:cBhvr>
                                    </p:animEffect>
                                  </p:childTnLst>
                                </p:cTn>
                              </p:par>
                              <p:par>
                                <p:cTn id="73" presetID="31" presetClass="entr" presetSubtype="0" fill="hold" grpId="0" nodeType="withEffect">
                                  <p:stCondLst>
                                    <p:cond delay="12400"/>
                                  </p:stCondLst>
                                  <p:childTnLst>
                                    <p:set>
                                      <p:cBhvr>
                                        <p:cTn id="74" dur="1" fill="hold">
                                          <p:stCondLst>
                                            <p:cond delay="0"/>
                                          </p:stCondLst>
                                        </p:cTn>
                                        <p:tgtEl>
                                          <p:spTgt spid="73"/>
                                        </p:tgtEl>
                                        <p:attrNameLst>
                                          <p:attrName>style.visibility</p:attrName>
                                        </p:attrNameLst>
                                      </p:cBhvr>
                                      <p:to>
                                        <p:strVal val="visible"/>
                                      </p:to>
                                    </p:set>
                                    <p:anim calcmode="lin" valueType="num">
                                      <p:cBhvr>
                                        <p:cTn id="75" dur="1000" fill="hold"/>
                                        <p:tgtEl>
                                          <p:spTgt spid="73"/>
                                        </p:tgtEl>
                                        <p:attrNameLst>
                                          <p:attrName>ppt_w</p:attrName>
                                        </p:attrNameLst>
                                      </p:cBhvr>
                                      <p:tavLst>
                                        <p:tav tm="0">
                                          <p:val>
                                            <p:fltVal val="0"/>
                                          </p:val>
                                        </p:tav>
                                        <p:tav tm="100000">
                                          <p:val>
                                            <p:strVal val="#ppt_w"/>
                                          </p:val>
                                        </p:tav>
                                      </p:tavLst>
                                    </p:anim>
                                    <p:anim calcmode="lin" valueType="num">
                                      <p:cBhvr>
                                        <p:cTn id="76" dur="1000" fill="hold"/>
                                        <p:tgtEl>
                                          <p:spTgt spid="73"/>
                                        </p:tgtEl>
                                        <p:attrNameLst>
                                          <p:attrName>ppt_h</p:attrName>
                                        </p:attrNameLst>
                                      </p:cBhvr>
                                      <p:tavLst>
                                        <p:tav tm="0">
                                          <p:val>
                                            <p:fltVal val="0"/>
                                          </p:val>
                                        </p:tav>
                                        <p:tav tm="100000">
                                          <p:val>
                                            <p:strVal val="#ppt_h"/>
                                          </p:val>
                                        </p:tav>
                                      </p:tavLst>
                                    </p:anim>
                                    <p:anim calcmode="lin" valueType="num">
                                      <p:cBhvr>
                                        <p:cTn id="77" dur="1000" fill="hold"/>
                                        <p:tgtEl>
                                          <p:spTgt spid="73"/>
                                        </p:tgtEl>
                                        <p:attrNameLst>
                                          <p:attrName>style.rotation</p:attrName>
                                        </p:attrNameLst>
                                      </p:cBhvr>
                                      <p:tavLst>
                                        <p:tav tm="0">
                                          <p:val>
                                            <p:fltVal val="90"/>
                                          </p:val>
                                        </p:tav>
                                        <p:tav tm="100000">
                                          <p:val>
                                            <p:fltVal val="0"/>
                                          </p:val>
                                        </p:tav>
                                      </p:tavLst>
                                    </p:anim>
                                    <p:animEffect transition="in" filter="fade">
                                      <p:cBhvr>
                                        <p:cTn id="78" dur="10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6" grpId="0" animBg="1"/>
      <p:bldP spid="9" grpId="0" animBg="1"/>
      <p:bldP spid="10" grpId="0"/>
      <p:bldP spid="62" grpId="0"/>
      <p:bldP spid="73" grpId="0"/>
      <p:bldP spid="81" grpId="0"/>
      <p:bldP spid="89" grpId="0"/>
      <p:bldP spid="113" grpId="0"/>
    </p:bldLst>
  </p:timing>
</p:sld>
</file>

<file path=ppt/tags/tag1.xml><?xml version="1.0" encoding="utf-8"?>
<p:tagLst xmlns:a="http://schemas.openxmlformats.org/drawingml/2006/main" xmlns:r="http://schemas.openxmlformats.org/officeDocument/2006/relationships" xmlns:p="http://schemas.openxmlformats.org/presentationml/2006/main">
  <p:tag name="ADV_TOP" val="99,90228"/>
  <p:tag name="ADV_LEFT" val="144,3124"/>
  <p:tag name="ADV_HEIGHT" val="281,25"/>
  <p:tag name="ADV_WIDTH" val="491,375"/>
</p:tagLst>
</file>

<file path=ppt/theme/theme1.xml><?xml version="1.0" encoding="utf-8"?>
<a:theme xmlns:a="http://schemas.openxmlformats.org/drawingml/2006/main" name="Office Theme">
  <a:themeElements>
    <a:clrScheme name="Custom Two">
      <a:dk1>
        <a:srgbClr val="3A3838"/>
      </a:dk1>
      <a:lt1>
        <a:srgbClr val="FFFFFF"/>
      </a:lt1>
      <a:dk2>
        <a:srgbClr val="3A3838"/>
      </a:dk2>
      <a:lt2>
        <a:srgbClr val="FFFFFF"/>
      </a:lt2>
      <a:accent1>
        <a:srgbClr val="FFC000"/>
      </a:accent1>
      <a:accent2>
        <a:srgbClr val="FFFF00"/>
      </a:accent2>
      <a:accent3>
        <a:srgbClr val="FF0000"/>
      </a:accent3>
      <a:accent4>
        <a:srgbClr val="FF0066"/>
      </a:accent4>
      <a:accent5>
        <a:srgbClr val="5B9BD5"/>
      </a:accent5>
      <a:accent6>
        <a:srgbClr val="FFC000"/>
      </a:accent6>
      <a:hlink>
        <a:srgbClr val="3A3838"/>
      </a:hlink>
      <a:folHlink>
        <a:srgbClr val="3A3838"/>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emplate>Office Theme</Template>
  <TotalTime>0</TotalTime>
  <Words>7640</Words>
  <Application>Microsoft Office PowerPoint</Application>
  <PresentationFormat>宽屏</PresentationFormat>
  <Paragraphs>1268</Paragraphs>
  <Slides>86</Slides>
  <Notes>1</Notes>
  <HiddenSlides>0</HiddenSlides>
  <MMClips>0</MMClips>
  <ScaleCrop>false</ScaleCrop>
  <HeadingPairs>
    <vt:vector size="6" baseType="variant">
      <vt:variant>
        <vt:lpstr>已用的字体</vt:lpstr>
      </vt:variant>
      <vt:variant>
        <vt:i4>15</vt:i4>
      </vt:variant>
      <vt:variant>
        <vt:lpstr>主题</vt:lpstr>
      </vt:variant>
      <vt:variant>
        <vt:i4>1</vt:i4>
      </vt:variant>
      <vt:variant>
        <vt:lpstr>幻灯片标题</vt:lpstr>
      </vt:variant>
      <vt:variant>
        <vt:i4>86</vt:i4>
      </vt:variant>
    </vt:vector>
  </HeadingPairs>
  <TitlesOfParts>
    <vt:vector size="102" baseType="lpstr">
      <vt:lpstr>Arsenal</vt:lpstr>
      <vt:lpstr>Bebas Neue</vt:lpstr>
      <vt:lpstr>FontAwesome</vt:lpstr>
      <vt:lpstr>Lato Light</vt:lpstr>
      <vt:lpstr>Lato Regular</vt:lpstr>
      <vt:lpstr>MS PGothic</vt:lpstr>
      <vt:lpstr>Open Sans</vt:lpstr>
      <vt:lpstr>Open Sans Light</vt:lpstr>
      <vt:lpstr>Roboto</vt:lpstr>
      <vt:lpstr>Signika Negative</vt:lpstr>
      <vt:lpstr>Source Sans Pro Light</vt:lpstr>
      <vt:lpstr>宋体</vt:lpstr>
      <vt:lpstr>Arial</vt:lpstr>
      <vt:lpstr>Calibri</vt:lpstr>
      <vt:lpstr>Calibri Light</vt:lpstr>
      <vt:lpstr>Office Theme</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Dedi Juniadi</dc:creator>
  <cp:lastModifiedBy>Administrator</cp:lastModifiedBy>
  <cp:revision>694</cp:revision>
  <dcterms:created xsi:type="dcterms:W3CDTF">2014-11-02T23:56:00Z</dcterms:created>
  <dcterms:modified xsi:type="dcterms:W3CDTF">2018-04-02T02:57:08Z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2052-10.1.0.6135</vt:lpwstr>
  </property>
</Properties>
</file>